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409" r:id="rId3"/>
    <p:sldId id="419" r:id="rId4"/>
    <p:sldId id="420" r:id="rId5"/>
    <p:sldId id="421" r:id="rId6"/>
    <p:sldId id="411" r:id="rId7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XA0B2+Tm8S0ACYJEbenHQ==" hashData="B0wJvRksYNf/Efij3pAZHz6D9xLyccKHOrGcDRtrvw4o9HPt/vf2pBzcS12cp/XMXCzBzhjvX0EWkfXpbhHE5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11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04-01-2024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F653D-046B-824F-D39E-36076C14157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Blood relation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Blood relation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B73FBC6-65C8-9FDB-BD22-7EB9A856E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Blood relation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4E803-21AA-4CB7-B183-6210F9A5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3201660"/>
          </a:xfrm>
        </p:spPr>
        <p:txBody>
          <a:bodyPr/>
          <a:lstStyle/>
          <a:p>
            <a:pPr lvl="0"/>
            <a:r>
              <a:rPr lang="en-US" dirty="0"/>
              <a:t>Symbols used for Relation representation</a:t>
            </a:r>
          </a:p>
          <a:p>
            <a:pPr marL="0" lvl="0" indent="0">
              <a:buNone/>
            </a:pPr>
            <a:r>
              <a:rPr lang="en-US" dirty="0"/>
              <a:t>X</a:t>
            </a:r>
            <a:r>
              <a:rPr lang="en-US" baseline="-25000" dirty="0"/>
              <a:t>M</a:t>
            </a:r>
            <a:r>
              <a:rPr lang="en-US" dirty="0"/>
              <a:t> = indicates X is male</a:t>
            </a:r>
          </a:p>
          <a:p>
            <a:pPr marL="0" lvl="0" indent="0">
              <a:buNone/>
            </a:pPr>
            <a:r>
              <a:rPr lang="en-US" dirty="0"/>
              <a:t>X</a:t>
            </a:r>
            <a:r>
              <a:rPr lang="en-US" baseline="-25000" dirty="0"/>
              <a:t>F</a:t>
            </a:r>
            <a:r>
              <a:rPr lang="en-US" dirty="0"/>
              <a:t> = indicates X is female</a:t>
            </a:r>
          </a:p>
          <a:p>
            <a:pPr marL="0" lvl="0" indent="0">
              <a:buNone/>
            </a:pPr>
            <a:r>
              <a:rPr lang="en-US" dirty="0"/>
              <a:t>X         Y = Husband wife</a:t>
            </a:r>
          </a:p>
          <a:p>
            <a:pPr marL="0" lvl="0" indent="0">
              <a:buNone/>
            </a:pPr>
            <a:r>
              <a:rPr lang="en-US" dirty="0"/>
              <a:t>X – Y = Sibling</a:t>
            </a:r>
          </a:p>
          <a:p>
            <a:pPr marL="0" lvl="0" indent="0">
              <a:buNone/>
            </a:pPr>
            <a:r>
              <a:rPr lang="en-US" dirty="0"/>
              <a:t>X  = Son or Daughter</a:t>
            </a:r>
          </a:p>
          <a:p>
            <a:pPr marL="0" lvl="0" indent="0">
              <a:buNone/>
            </a:pPr>
            <a:r>
              <a:rPr lang="en-US" dirty="0"/>
              <a:t>Y</a:t>
            </a:r>
          </a:p>
          <a:p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1C0029-51BF-4A3D-9E2F-5227D7CA73A0}"/>
              </a:ext>
            </a:extLst>
          </p:cNvPr>
          <p:cNvCxnSpPr/>
          <p:nvPr/>
        </p:nvCxnSpPr>
        <p:spPr>
          <a:xfrm>
            <a:off x="437323" y="2425148"/>
            <a:ext cx="546652" cy="0"/>
          </a:xfrm>
          <a:prstGeom prst="straightConnector1">
            <a:avLst/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5DF725-4411-4201-A9FA-1DD2F1ED3592}"/>
              </a:ext>
            </a:extLst>
          </p:cNvPr>
          <p:cNvCxnSpPr/>
          <p:nvPr/>
        </p:nvCxnSpPr>
        <p:spPr>
          <a:xfrm>
            <a:off x="308113" y="3448878"/>
            <a:ext cx="0" cy="1932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Type-1: Indicating form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293725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Example: </a:t>
            </a:r>
            <a:r>
              <a:rPr lang="en-US" dirty="0"/>
              <a:t>Introducing a man, a lady said that “He is the father of my mother’s daughter’s only brother”. How is the man related to lady?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man is father of that lady.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36DBD5-2D13-47C0-BE09-B011B70856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80" y="1502133"/>
            <a:ext cx="2328103" cy="14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Type-2: Puzzle form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5789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Example: </a:t>
            </a:r>
            <a:r>
              <a:rPr lang="en-US" dirty="0"/>
              <a:t>P, Q, R, S, T and U are six members of a family. There are two married couples among them and total members of female in the family is three.</a:t>
            </a:r>
          </a:p>
          <a:p>
            <a:pPr marL="0" indent="0">
              <a:buNone/>
            </a:pPr>
            <a:r>
              <a:rPr lang="en-US" dirty="0"/>
              <a:t>• R is the mother of P and U</a:t>
            </a:r>
          </a:p>
          <a:p>
            <a:pPr marL="0" indent="0">
              <a:buNone/>
            </a:pPr>
            <a:r>
              <a:rPr lang="en-US" dirty="0"/>
              <a:t>• T is the father of S</a:t>
            </a:r>
          </a:p>
          <a:p>
            <a:pPr marL="0" indent="0">
              <a:buNone/>
            </a:pPr>
            <a:r>
              <a:rPr lang="en-US" dirty="0"/>
              <a:t>• P is the grandson of T</a:t>
            </a:r>
          </a:p>
          <a:p>
            <a:pPr marL="0" indent="0">
              <a:buNone/>
            </a:pPr>
            <a:r>
              <a:rPr lang="en-US" dirty="0"/>
              <a:t>Q-1 How Q is related to U?</a:t>
            </a:r>
          </a:p>
          <a:p>
            <a:pPr marL="0" indent="0">
              <a:buNone/>
            </a:pPr>
            <a:r>
              <a:rPr lang="en-US" dirty="0"/>
              <a:t>Q-2 Who is daughter of S?</a:t>
            </a:r>
          </a:p>
          <a:p>
            <a:pPr marL="0" indent="0">
              <a:buNone/>
            </a:pPr>
            <a:r>
              <a:rPr lang="en-US" dirty="0"/>
              <a:t>Q-3 If X is married to U then how X is related to S?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70464-9F8A-4139-A53B-C7B32C431B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4" y="4326696"/>
            <a:ext cx="2185643" cy="2163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1C18D-80AB-4E32-90CA-EAF08FD7B923}"/>
              </a:ext>
            </a:extLst>
          </p:cNvPr>
          <p:cNvSpPr txBox="1"/>
          <p:nvPr/>
        </p:nvSpPr>
        <p:spPr>
          <a:xfrm>
            <a:off x="4443482" y="5152962"/>
            <a:ext cx="4283075" cy="133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 - 1: Grandmother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 - 2: U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Answer - 3: Son-in-law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Type-3: Coding form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52336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Example: </a:t>
            </a:r>
            <a:r>
              <a:rPr lang="en-US" dirty="0"/>
              <a:t>‘A+B’ means ‘A is the father of B’</a:t>
            </a:r>
          </a:p>
          <a:p>
            <a:pPr marL="0" indent="0">
              <a:buNone/>
            </a:pPr>
            <a:r>
              <a:rPr lang="en-US"/>
              <a:t>                 ‘</a:t>
            </a:r>
            <a:r>
              <a:rPr lang="en-US" dirty="0"/>
              <a:t>A-B’ means ‘A is wife of B’</a:t>
            </a:r>
          </a:p>
          <a:p>
            <a:pPr marL="0" indent="0">
              <a:buNone/>
            </a:pPr>
            <a:r>
              <a:rPr lang="en-US" dirty="0"/>
              <a:t>                 ‘</a:t>
            </a:r>
            <a:r>
              <a:rPr lang="en-US" dirty="0" err="1"/>
              <a:t>AxB</a:t>
            </a:r>
            <a:r>
              <a:rPr lang="en-US" dirty="0"/>
              <a:t>’ means ‘A is the brother of B’</a:t>
            </a:r>
          </a:p>
          <a:p>
            <a:pPr marL="0" indent="0">
              <a:buNone/>
            </a:pPr>
            <a:r>
              <a:rPr lang="en-US" dirty="0"/>
              <a:t>                 ‘A/B’ means ‘A is the daughter of B’</a:t>
            </a:r>
          </a:p>
          <a:p>
            <a:pPr marL="0" indent="0">
              <a:buNone/>
            </a:pPr>
            <a:r>
              <a:rPr lang="en-US" dirty="0"/>
              <a:t>In which of the following means ‘S is father of P’</a:t>
            </a:r>
          </a:p>
          <a:p>
            <a:pPr marL="0" indent="0">
              <a:buNone/>
            </a:pPr>
            <a:r>
              <a:rPr lang="en-US" dirty="0"/>
              <a:t>(1) P/Q-</a:t>
            </a:r>
            <a:r>
              <a:rPr lang="en-US" dirty="0" err="1"/>
              <a:t>RxS</a:t>
            </a:r>
            <a:r>
              <a:rPr lang="en-US" dirty="0"/>
              <a:t>       (2) </a:t>
            </a:r>
            <a:r>
              <a:rPr lang="en-US" dirty="0" err="1"/>
              <a:t>PxQ</a:t>
            </a:r>
            <a:r>
              <a:rPr lang="en-US" dirty="0"/>
              <a:t>/R-S       (3) P-</a:t>
            </a:r>
            <a:r>
              <a:rPr lang="en-US" dirty="0" err="1"/>
              <a:t>QxR</a:t>
            </a:r>
            <a:r>
              <a:rPr lang="en-US" dirty="0"/>
              <a:t>/S       (4) P/</a:t>
            </a:r>
            <a:r>
              <a:rPr lang="en-US" dirty="0" err="1"/>
              <a:t>Q+RxS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Solution: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E92EF-FC96-47AE-A17A-141DA1E98E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03" y="3807252"/>
            <a:ext cx="2377661" cy="1599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1E06C-5025-405E-B6D7-56389C6C97C8}"/>
              </a:ext>
            </a:extLst>
          </p:cNvPr>
          <p:cNvSpPr txBox="1"/>
          <p:nvPr/>
        </p:nvSpPr>
        <p:spPr>
          <a:xfrm>
            <a:off x="131179" y="5525833"/>
            <a:ext cx="6127474" cy="487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PxQ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/R-S is the correct answer.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3"/>
            <a:ext cx="11929641" cy="4911191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Pointing to a girl in the photograph, Raju said, “Her mother’s brother is the only son of my mother’s father.” How is the girl’s mother related to Raju?</a:t>
            </a: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In a family, there are six members A, B, C, D, E and F. A and B are a married couple, A being the male member. D is the only son of C, who is the brother of A. E is the sister of D. B is the daughter-in-law of F, whose husband has died. How is E related to C? 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</a:t>
            </a:r>
            <a:r>
              <a:rPr lang="en-US" dirty="0"/>
              <a:t>If 'A $ B' means 'A is brother of B', 'A @ B’ means 'A is wife of B', 'A # B' means 'A is daughter of B' and 'A </a:t>
            </a:r>
            <a:r>
              <a:rPr lang="en-US"/>
              <a:t>&amp; B’ means </a:t>
            </a:r>
            <a:r>
              <a:rPr lang="en-US" dirty="0"/>
              <a:t>'A is father of B', then which of the following expressions indicates the relationship 'K' is father-in-law of H’?</a:t>
            </a:r>
          </a:p>
          <a:p>
            <a:r>
              <a:rPr lang="pt-BR" dirty="0"/>
              <a:t>A) H @ J $ L # P &amp; K</a:t>
            </a:r>
          </a:p>
          <a:p>
            <a:r>
              <a:rPr lang="pt-BR" dirty="0"/>
              <a:t>B) H @ J $ P &amp; L # K</a:t>
            </a:r>
          </a:p>
          <a:p>
            <a:r>
              <a:rPr lang="pt-BR" dirty="0"/>
              <a:t>C) H @ J $ L # K &amp; P</a:t>
            </a:r>
          </a:p>
          <a:p>
            <a:r>
              <a:rPr lang="pt-BR" dirty="0"/>
              <a:t>D) H @ P $ J &amp; L # K</a:t>
            </a:r>
            <a:endParaRPr lang="en-US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7378848" y="1169559"/>
            <a:ext cx="16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Aunt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9231798" y="2266168"/>
            <a:ext cx="202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Daughter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3946664" y="4499222"/>
            <a:ext cx="3567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</a:t>
            </a:r>
            <a:r>
              <a:rPr lang="pt-BR" sz="2400" dirty="0">
                <a:solidFill>
                  <a:schemeClr val="tx2"/>
                </a:solidFill>
              </a:rPr>
              <a:t>C) H @ J $ L # K &amp; P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8037</TotalTime>
  <Words>568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Wingdings</vt:lpstr>
      <vt:lpstr>Wingdings 3</vt:lpstr>
      <vt:lpstr>Roboto Condensed</vt:lpstr>
      <vt:lpstr>Roboto Condensed Light</vt:lpstr>
      <vt:lpstr>Office Theme</vt:lpstr>
      <vt:lpstr> Blood relation </vt:lpstr>
      <vt:lpstr>Introduction</vt:lpstr>
      <vt:lpstr>Type-1: Indicating form</vt:lpstr>
      <vt:lpstr>Type-2: Puzzle form</vt:lpstr>
      <vt:lpstr>Type-3: Coding form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605</cp:revision>
  <dcterms:created xsi:type="dcterms:W3CDTF">2020-05-01T05:09:15Z</dcterms:created>
  <dcterms:modified xsi:type="dcterms:W3CDTF">2024-01-04T15:30:09Z</dcterms:modified>
</cp:coreProperties>
</file>