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9" r:id="rId1"/>
  </p:sldMasterIdLst>
  <p:notesMasterIdLst>
    <p:notesMasterId r:id="rId56"/>
  </p:notesMasterIdLst>
  <p:sldIdLst>
    <p:sldId id="372" r:id="rId2"/>
    <p:sldId id="376" r:id="rId3"/>
    <p:sldId id="383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96" r:id="rId35"/>
    <p:sldId id="497" r:id="rId36"/>
    <p:sldId id="498" r:id="rId37"/>
    <p:sldId id="499" r:id="rId38"/>
    <p:sldId id="500" r:id="rId39"/>
    <p:sldId id="501" r:id="rId40"/>
    <p:sldId id="502" r:id="rId41"/>
    <p:sldId id="503" r:id="rId42"/>
    <p:sldId id="504" r:id="rId43"/>
    <p:sldId id="505" r:id="rId44"/>
    <p:sldId id="506" r:id="rId45"/>
    <p:sldId id="507" r:id="rId46"/>
    <p:sldId id="508" r:id="rId47"/>
    <p:sldId id="509" r:id="rId48"/>
    <p:sldId id="510" r:id="rId49"/>
    <p:sldId id="511" r:id="rId50"/>
    <p:sldId id="512" r:id="rId51"/>
    <p:sldId id="513" r:id="rId52"/>
    <p:sldId id="517" r:id="rId53"/>
    <p:sldId id="518" r:id="rId54"/>
    <p:sldId id="377" r:id="rId55"/>
  </p:sldIdLst>
  <p:sldSz cx="12192000" cy="6858000"/>
  <p:notesSz cx="6858000" cy="9144000"/>
  <p:embeddedFontLst>
    <p:embeddedFont>
      <p:font typeface="Roboto Condensed" panose="02000000000000000000" pitchFamily="2" charset="0"/>
      <p:regular r:id="rId57"/>
      <p:bold r:id="rId58"/>
      <p:italic r:id="rId59"/>
      <p:boldItalic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Roboto Condensed Light" panose="02000000000000000000" pitchFamily="2" charset="0"/>
      <p:regular r:id="rId65"/>
      <p:italic r:id="rId66"/>
    </p:embeddedFont>
    <p:embeddedFont>
      <p:font typeface="Cambria Math" panose="02040503050406030204" pitchFamily="18" charset="0"/>
      <p:regular r:id="rId67"/>
    </p:embeddedFont>
    <p:embeddedFont>
      <p:font typeface="Wingdings 3" panose="05040102010807070707" pitchFamily="18" charset="2"/>
      <p:regular r:id="rId68"/>
    </p:embeddedFont>
    <p:embeddedFont>
      <p:font typeface="Wingdings 2" panose="05020102010507070707" pitchFamily="18" charset="2"/>
      <p:regular r:id="rId69"/>
    </p:embeddedFont>
    <p:embeddedFont>
      <p:font typeface="Segoe UI Black" panose="020B0A02040204020203" pitchFamily="34" charset="0"/>
      <p:bold r:id="rId70"/>
      <p:boldItalic r:id="rId7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mysvZicuLJu9uoyH6CitQ==" hashData="UKSDyRwAj6fQCeOPv1WjZ9aVCqVji38BH95TnlFJZcTDMTOGICpS1AzK2PI+RgFPSTjzdmH8sw0aCZHAoCUR+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7A1"/>
    <a:srgbClr val="0972C6"/>
    <a:srgbClr val="03A9F5"/>
    <a:srgbClr val="607D8B"/>
    <a:srgbClr val="301B92"/>
    <a:srgbClr val="673BB7"/>
    <a:srgbClr val="ED524F"/>
    <a:srgbClr val="B71B1C"/>
    <a:srgbClr val="F54337"/>
    <a:srgbClr val="D81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0.jpeg"/><Relationship Id="rId4" Type="http://schemas.openxmlformats.org/officeDocument/2006/relationships/image" Target="../media/image6.png"/><Relationship Id="rId9" Type="http://schemas.microsoft.com/office/2007/relationships/hdphoto" Target="../media/hdphoto3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#2101CS603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Pushdown Automata &amp; CFL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961EB9-3BA2-B72E-11E5-1A931889B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673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77050">
                <a:srgbClr val="0690E0"/>
              </a:gs>
              <a:gs pos="10000">
                <a:srgbClr val="0E47A1"/>
              </a:gs>
              <a:gs pos="49425">
                <a:srgbClr val="0972C6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#3160704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3 – Context Free Grammar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#3160704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3 – Context Free Grammar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Dixita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B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Kagathara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#3160704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3 – Context Free Grammar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#2101CS603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4 – Pushdown Automata &amp; CFL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85968E-5769-B4EE-68D6-24E5D0D3C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274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#2101CS603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4 – Pushdown Automata &amp; CFL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F52789-B056-877D-995D-1DAB6C50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0E47A1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0E47A1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0E47A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0E47A1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125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 17">
            <a:extLst>
              <a:ext uri="{FF2B5EF4-FFF2-40B4-BE49-F238E27FC236}">
                <a16:creationId xmlns:a16="http://schemas.microsoft.com/office/drawing/2014/main" id="{830E9B56-6CD2-0324-CBA9-D4D9040D1D12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BE67A2A-C110-D13B-20C2-A9C8F8165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659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#2101CS603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4 – Pushdown Automata &amp; CFL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836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Dixita B. Kagathara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#2101CS603 (TOC)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Unit 4 – Pushdown Automata &amp; CFL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474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4727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77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8" r:id="rId7"/>
    <p:sldLayoutId id="2147483729" r:id="rId8"/>
    <p:sldLayoutId id="2147483738" r:id="rId9"/>
    <p:sldLayoutId id="2147483716" r:id="rId10"/>
    <p:sldLayoutId id="2147483670" r:id="rId11"/>
    <p:sldLayoutId id="2147483687" r:id="rId12"/>
    <p:sldLayoutId id="2147483688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5.png"/><Relationship Id="rId7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7.png"/><Relationship Id="rId10" Type="http://schemas.openxmlformats.org/officeDocument/2006/relationships/image" Target="../media/image64.png"/><Relationship Id="rId4" Type="http://schemas.openxmlformats.org/officeDocument/2006/relationships/image" Target="../media/image56.png"/><Relationship Id="rId9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3" Type="http://schemas.openxmlformats.org/officeDocument/2006/relationships/image" Target="../media/image1040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030.png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060.png"/><Relationship Id="rId15" Type="http://schemas.openxmlformats.org/officeDocument/2006/relationships/image" Target="../media/image123.png"/><Relationship Id="rId10" Type="http://schemas.openxmlformats.org/officeDocument/2006/relationships/image" Target="../media/image118.png"/><Relationship Id="rId4" Type="http://schemas.openxmlformats.org/officeDocument/2006/relationships/image" Target="../media/image1050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0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270.png"/><Relationship Id="rId5" Type="http://schemas.openxmlformats.org/officeDocument/2006/relationships/image" Target="../media/image128.png"/><Relationship Id="rId10" Type="http://schemas.openxmlformats.org/officeDocument/2006/relationships/image" Target="../media/image1260.png"/><Relationship Id="rId4" Type="http://schemas.openxmlformats.org/officeDocument/2006/relationships/image" Target="../media/image127.png"/><Relationship Id="rId9" Type="http://schemas.openxmlformats.org/officeDocument/2006/relationships/image" Target="../media/image12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50.png"/><Relationship Id="rId7" Type="http://schemas.openxmlformats.org/officeDocument/2006/relationships/image" Target="../media/image158.png"/><Relationship Id="rId2" Type="http://schemas.openxmlformats.org/officeDocument/2006/relationships/image" Target="../media/image1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60.png"/><Relationship Id="rId7" Type="http://schemas.openxmlformats.org/officeDocument/2006/relationships/image" Target="../media/image164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5" Type="http://schemas.openxmlformats.org/officeDocument/2006/relationships/image" Target="../media/image162.png"/><Relationship Id="rId10" Type="http://schemas.openxmlformats.org/officeDocument/2006/relationships/image" Target="../media/image167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Relationship Id="rId9" Type="http://schemas.openxmlformats.org/officeDocument/2006/relationships/image" Target="../media/image17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0.png"/><Relationship Id="rId5" Type="http://schemas.openxmlformats.org/officeDocument/2006/relationships/image" Target="../media/image1780.png"/><Relationship Id="rId4" Type="http://schemas.openxmlformats.org/officeDocument/2006/relationships/image" Target="../media/image17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1.png"/><Relationship Id="rId7" Type="http://schemas.openxmlformats.org/officeDocument/2006/relationships/image" Target="../media/image18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</a:t>
            </a:r>
            <a:r>
              <a:rPr lang="en-US" dirty="0"/>
              <a:t> </a:t>
            </a:r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4</a:t>
            </a:r>
            <a:r>
              <a:rPr lang="en-US" dirty="0"/>
              <a:t/>
            </a:r>
            <a:br>
              <a:rPr lang="en-US" dirty="0"/>
            </a:br>
            <a:r>
              <a:rPr lang="en-IN" sz="4800" dirty="0"/>
              <a:t>Pushdown Automata and CFL</a:t>
            </a:r>
            <a:endParaRPr lang="en-US" sz="48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5EEC38D-B69A-4F45-9CFB-3F832F205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dixita.kagathara@darshan.ac.in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B892750-977A-4A19-B627-46C829D9CD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+91 - 97277 47317 (CE Department)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DD3C75D-9CAD-401D-B6F2-D687EEC3C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6DA44CB-50AE-4D51-AC18-6161762528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Dixita B. Kagathara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F5B8673-7BA1-4EA7-991A-5F4DCD3054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Theory of Computation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(TOC)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2101CS603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2139967-14AB-0A8F-ED6A-0A58891FE0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320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1BC02-8548-6FC2-6509-E31317F8E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806DC1-74DF-1F12-9AAE-6E8F4CA9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PDA</a:t>
            </a:r>
          </a:p>
        </p:txBody>
      </p:sp>
    </p:spTree>
    <p:extLst>
      <p:ext uri="{BB962C8B-B14F-4D97-AF65-F5344CB8AC3E}">
        <p14:creationId xmlns:p14="http://schemas.microsoft.com/office/powerpoint/2010/main" val="337551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2E8A-06EE-2458-A1F2-0B7C5606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DPDA for L={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|a,b</a:t>
            </a:r>
            <a:r>
              <a:rPr lang="en-US" dirty="0"/>
              <a:t> ∈ Ʃ, n≥0}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6D4FE-244D-5E0B-ECDF-A18415117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79AC6C6-A2CF-A993-F830-2A2073D3F327}"/>
                  </a:ext>
                </a:extLst>
              </p:cNvPr>
              <p:cNvSpPr/>
              <p:nvPr/>
            </p:nvSpPr>
            <p:spPr>
              <a:xfrm>
                <a:off x="11652715" y="42070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79AC6C6-A2CF-A993-F830-2A2073D3F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715" y="42070"/>
                <a:ext cx="723303" cy="6334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042D62C-8B9A-5570-D792-D65C7BD0F03F}"/>
                  </a:ext>
                </a:extLst>
              </p:cNvPr>
              <p:cNvSpPr/>
              <p:nvPr/>
            </p:nvSpPr>
            <p:spPr>
              <a:xfrm>
                <a:off x="11652715" y="345281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042D62C-8B9A-5570-D792-D65C7BD0F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715" y="345281"/>
                <a:ext cx="723303" cy="6334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CD00731-4517-76BF-9868-FAD74A4DE0AF}"/>
                  </a:ext>
                </a:extLst>
              </p:cNvPr>
              <p:cNvSpPr/>
              <p:nvPr/>
            </p:nvSpPr>
            <p:spPr>
              <a:xfrm>
                <a:off x="11652715" y="579436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CD00731-4517-76BF-9868-FAD74A4DE0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715" y="579436"/>
                <a:ext cx="723303" cy="63341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3641C255-0186-8128-AE16-5FBF6F042033}"/>
              </a:ext>
            </a:extLst>
          </p:cNvPr>
          <p:cNvSpPr/>
          <p:nvPr/>
        </p:nvSpPr>
        <p:spPr>
          <a:xfrm>
            <a:off x="11631647" y="0"/>
            <a:ext cx="777646" cy="223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BBA2DE6-CDB7-E5FF-48B5-78CC703B4A1F}"/>
              </a:ext>
            </a:extLst>
          </p:cNvPr>
          <p:cNvGrpSpPr/>
          <p:nvPr/>
        </p:nvGrpSpPr>
        <p:grpSpPr>
          <a:xfrm>
            <a:off x="6130811" y="3411606"/>
            <a:ext cx="872135" cy="2895600"/>
            <a:chOff x="3048000" y="3033712"/>
            <a:chExt cx="2362200" cy="23622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FCBABD-618E-EF09-1EED-7F5EAFBD0B57}"/>
                </a:ext>
              </a:extLst>
            </p:cNvPr>
            <p:cNvCxnSpPr/>
            <p:nvPr/>
          </p:nvCxnSpPr>
          <p:spPr>
            <a:xfrm>
              <a:off x="3067050" y="3033712"/>
              <a:ext cx="0" cy="2362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C60F7D-C9E2-1F3D-23B9-5A5D9497CB69}"/>
                </a:ext>
              </a:extLst>
            </p:cNvPr>
            <p:cNvCxnSpPr/>
            <p:nvPr/>
          </p:nvCxnSpPr>
          <p:spPr>
            <a:xfrm>
              <a:off x="5395912" y="3033712"/>
              <a:ext cx="0" cy="2362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969939-2FE4-2C19-83E7-D4B43CEBB00B}"/>
                </a:ext>
              </a:extLst>
            </p:cNvPr>
            <p:cNvCxnSpPr/>
            <p:nvPr/>
          </p:nvCxnSpPr>
          <p:spPr>
            <a:xfrm>
              <a:off x="3048000" y="5381624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86C786B-4E54-DE10-9C56-DB6AA89C7530}"/>
              </a:ext>
            </a:extLst>
          </p:cNvPr>
          <p:cNvSpPr/>
          <p:nvPr/>
        </p:nvSpPr>
        <p:spPr>
          <a:xfrm>
            <a:off x="2577704" y="1085850"/>
            <a:ext cx="117514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0E47A1"/>
                </a:solidFill>
              </a:rPr>
              <a:t>a</a:t>
            </a:r>
            <a:r>
              <a:rPr lang="en-US" sz="2400" b="1" baseline="30000" dirty="0" err="1">
                <a:solidFill>
                  <a:srgbClr val="0E47A1"/>
                </a:solidFill>
              </a:rPr>
              <a:t>n</a:t>
            </a:r>
            <a:r>
              <a:rPr lang="en-US" sz="2400" b="1" dirty="0" err="1">
                <a:solidFill>
                  <a:srgbClr val="0E47A1"/>
                </a:solidFill>
              </a:rPr>
              <a:t>b</a:t>
            </a:r>
            <a:r>
              <a:rPr lang="en-US" sz="2400" b="1" baseline="30000" dirty="0" err="1">
                <a:solidFill>
                  <a:srgbClr val="0E47A1"/>
                </a:solidFill>
              </a:rPr>
              <a:t>n</a:t>
            </a:r>
            <a:endParaRPr lang="en-US" sz="2400" b="1" dirty="0">
              <a:solidFill>
                <a:srgbClr val="0E47A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327C59-6959-6715-35EF-BF837C1B398B}"/>
              </a:ext>
            </a:extLst>
          </p:cNvPr>
          <p:cNvSpPr/>
          <p:nvPr/>
        </p:nvSpPr>
        <p:spPr>
          <a:xfrm>
            <a:off x="3562351" y="1085850"/>
            <a:ext cx="17907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E47A1"/>
                </a:solidFill>
              </a:rPr>
              <a:t>If n=3 then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3C256C-960E-CB74-A099-B9787139DFD6}"/>
              </a:ext>
            </a:extLst>
          </p:cNvPr>
          <p:cNvSpPr/>
          <p:nvPr/>
        </p:nvSpPr>
        <p:spPr>
          <a:xfrm>
            <a:off x="5334000" y="1085850"/>
            <a:ext cx="117514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47A1"/>
                </a:solidFill>
              </a:rPr>
              <a:t>a</a:t>
            </a:r>
            <a:r>
              <a:rPr lang="en-US" sz="2400" b="1" baseline="30000" dirty="0">
                <a:solidFill>
                  <a:srgbClr val="0E47A1"/>
                </a:solidFill>
              </a:rPr>
              <a:t>3</a:t>
            </a:r>
            <a:r>
              <a:rPr lang="en-US" sz="2400" b="1" dirty="0">
                <a:solidFill>
                  <a:srgbClr val="0E47A1"/>
                </a:solidFill>
              </a:rPr>
              <a:t>b</a:t>
            </a:r>
            <a:r>
              <a:rPr lang="en-US" sz="2400" b="1" baseline="30000" dirty="0">
                <a:solidFill>
                  <a:srgbClr val="0E47A1"/>
                </a:solidFill>
              </a:rPr>
              <a:t>3</a:t>
            </a:r>
            <a:endParaRPr lang="en-US" sz="2400" b="1" dirty="0">
              <a:solidFill>
                <a:srgbClr val="0E47A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8442D3-928C-6449-67DA-ECD55AD6EEE7}"/>
              </a:ext>
            </a:extLst>
          </p:cNvPr>
          <p:cNvSpPr/>
          <p:nvPr/>
        </p:nvSpPr>
        <p:spPr>
          <a:xfrm>
            <a:off x="6157316" y="1085850"/>
            <a:ext cx="239613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47A1"/>
                </a:solidFill>
              </a:rPr>
              <a:t>= a  </a:t>
            </a:r>
            <a:r>
              <a:rPr lang="en-US" sz="2400" b="1" dirty="0" err="1">
                <a:solidFill>
                  <a:srgbClr val="0E47A1"/>
                </a:solidFill>
              </a:rPr>
              <a:t>a</a:t>
            </a:r>
            <a:r>
              <a:rPr lang="en-US" sz="2400" b="1" dirty="0">
                <a:solidFill>
                  <a:srgbClr val="0E47A1"/>
                </a:solidFill>
              </a:rPr>
              <a:t>  </a:t>
            </a:r>
            <a:r>
              <a:rPr lang="en-US" sz="2400" b="1" dirty="0" err="1">
                <a:solidFill>
                  <a:srgbClr val="0E47A1"/>
                </a:solidFill>
              </a:rPr>
              <a:t>a</a:t>
            </a:r>
            <a:r>
              <a:rPr lang="en-US" sz="2400" b="1" dirty="0">
                <a:solidFill>
                  <a:srgbClr val="0E47A1"/>
                </a:solidFill>
              </a:rPr>
              <a:t>  b  </a:t>
            </a:r>
            <a:r>
              <a:rPr lang="en-US" sz="2400" b="1" dirty="0" err="1">
                <a:solidFill>
                  <a:srgbClr val="0E47A1"/>
                </a:solidFill>
              </a:rPr>
              <a:t>b</a:t>
            </a:r>
            <a:r>
              <a:rPr lang="en-US" sz="2400" b="1" dirty="0">
                <a:solidFill>
                  <a:srgbClr val="0E47A1"/>
                </a:solidFill>
              </a:rPr>
              <a:t>  </a:t>
            </a:r>
            <a:r>
              <a:rPr lang="en-US" sz="2400" b="1" dirty="0" err="1">
                <a:solidFill>
                  <a:srgbClr val="0E47A1"/>
                </a:solidFill>
              </a:rPr>
              <a:t>b</a:t>
            </a:r>
            <a:endParaRPr lang="en-US" sz="2400" b="1" dirty="0">
              <a:solidFill>
                <a:srgbClr val="0E47A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F4F3787-F2ED-1E2B-461D-5DE7DC35D783}"/>
                  </a:ext>
                </a:extLst>
              </p:cNvPr>
              <p:cNvSpPr/>
              <p:nvPr/>
            </p:nvSpPr>
            <p:spPr>
              <a:xfrm>
                <a:off x="6214751" y="5650474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-25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F4F3787-F2ED-1E2B-461D-5DE7DC35D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751" y="5650474"/>
                <a:ext cx="723303" cy="6334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C7D91E5-1161-C6D3-A632-46CFEAED69D3}"/>
              </a:ext>
            </a:extLst>
          </p:cNvPr>
          <p:cNvCxnSpPr/>
          <p:nvPr/>
        </p:nvCxnSpPr>
        <p:spPr>
          <a:xfrm flipV="1">
            <a:off x="6648450" y="1238250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FB58C8-3D2B-21B5-64FC-DC941C6406B4}"/>
              </a:ext>
            </a:extLst>
          </p:cNvPr>
          <p:cNvCxnSpPr/>
          <p:nvPr/>
        </p:nvCxnSpPr>
        <p:spPr>
          <a:xfrm flipV="1">
            <a:off x="6926458" y="1243012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FDAF3-7D4D-3F1F-34D7-CD016B2208D3}"/>
              </a:ext>
            </a:extLst>
          </p:cNvPr>
          <p:cNvCxnSpPr/>
          <p:nvPr/>
        </p:nvCxnSpPr>
        <p:spPr>
          <a:xfrm flipV="1">
            <a:off x="7217271" y="1257299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703EA7F-CA87-3C57-7CFD-DB6D530191B9}"/>
              </a:ext>
            </a:extLst>
          </p:cNvPr>
          <p:cNvSpPr/>
          <p:nvPr/>
        </p:nvSpPr>
        <p:spPr>
          <a:xfrm>
            <a:off x="6241255" y="3600450"/>
            <a:ext cx="723303" cy="633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E47A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ADF2E7D-D7F1-F76A-57CB-CA2358492696}"/>
              </a:ext>
            </a:extLst>
          </p:cNvPr>
          <p:cNvCxnSpPr/>
          <p:nvPr/>
        </p:nvCxnSpPr>
        <p:spPr>
          <a:xfrm flipV="1">
            <a:off x="7498401" y="1257299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ED9E05-1840-61DB-66A9-33BA295B5A45}"/>
              </a:ext>
            </a:extLst>
          </p:cNvPr>
          <p:cNvCxnSpPr/>
          <p:nvPr/>
        </p:nvCxnSpPr>
        <p:spPr>
          <a:xfrm flipV="1">
            <a:off x="7822106" y="1247774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3B8E14-0D11-815C-4E27-F6EEE453B853}"/>
              </a:ext>
            </a:extLst>
          </p:cNvPr>
          <p:cNvCxnSpPr/>
          <p:nvPr/>
        </p:nvCxnSpPr>
        <p:spPr>
          <a:xfrm flipV="1">
            <a:off x="8103236" y="1262061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E1043D2-2D2B-9F98-5BD8-9FB717366510}"/>
                  </a:ext>
                </a:extLst>
              </p:cNvPr>
              <p:cNvSpPr/>
              <p:nvPr/>
            </p:nvSpPr>
            <p:spPr>
              <a:xfrm>
                <a:off x="11652715" y="3657600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E1043D2-2D2B-9F98-5BD8-9FB7173665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715" y="3657600"/>
                <a:ext cx="723303" cy="63341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40801D1-625F-BDD7-1251-F781A1EC0EBE}"/>
                  </a:ext>
                </a:extLst>
              </p:cNvPr>
              <p:cNvSpPr/>
              <p:nvPr/>
            </p:nvSpPr>
            <p:spPr>
              <a:xfrm>
                <a:off x="11652714" y="4391024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40801D1-625F-BDD7-1251-F781A1EC0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714" y="4391024"/>
                <a:ext cx="723303" cy="63341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25F8FF7-D4B6-3CF4-0CCE-C0F5D19F0A15}"/>
                  </a:ext>
                </a:extLst>
              </p:cNvPr>
              <p:cNvSpPr/>
              <p:nvPr/>
            </p:nvSpPr>
            <p:spPr>
              <a:xfrm>
                <a:off x="11652715" y="5107781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25F8FF7-D4B6-3CF4-0CCE-C0F5D19F0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715" y="5107781"/>
                <a:ext cx="723303" cy="63341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5030B4A2-CD2A-0E85-4797-0F07DD819868}"/>
              </a:ext>
            </a:extLst>
          </p:cNvPr>
          <p:cNvSpPr/>
          <p:nvPr/>
        </p:nvSpPr>
        <p:spPr>
          <a:xfrm>
            <a:off x="11553435" y="3600450"/>
            <a:ext cx="855858" cy="223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3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25 0.00834 L -0.03125 0.00857 C -0.05039 0.00579 -0.05729 0.00348 -0.08021 0.01042 C -0.08711 0.0125 -0.0931 0.01852 -0.09961 0.02269 C -0.09961 0.02292 -0.11888 0.03496 -0.11914 0.03496 L -0.12878 0.03889 L -0.13347 0.04098 C -0.13529 0.04306 -0.13646 0.04561 -0.13854 0.04723 C -0.13972 0.04815 -0.1418 0.04769 -0.14323 0.04908 C -0.14948 0.05533 -0.1431 0.05579 -0.15144 0.05926 C -0.15612 0.06135 -0.16107 0.06158 -0.16576 0.06343 C -0.17357 0.06644 -0.18112 0.06991 -0.18854 0.07362 C -0.19414 0.07616 -0.19948 0.07894 -0.20469 0.08172 C -0.21029 0.08496 -0.21524 0.08913 -0.22097 0.0919 C -0.23972 0.10139 -0.23659 0.0963 -0.25013 0.10625 C -0.25352 0.1088 -0.25664 0.11158 -0.2599 0.11436 L -0.26498 0.11852 C -0.26602 0.12061 -0.26654 0.12292 -0.2681 0.12454 C -0.2694 0.12593 -0.27123 0.12616 -0.27279 0.12663 C -0.28243 0.12825 -0.29219 0.1294 -0.30196 0.13079 C -0.30625 0.13241 -0.31107 0.13426 -0.31498 0.13681 C -0.31667 0.13797 -0.31823 0.13982 -0.31993 0.14098 C -0.32136 0.1419 -0.32331 0.1419 -0.32461 0.14283 C -0.33295 0.14792 -0.32657 0.14584 -0.33438 0.15301 C -0.33854 0.15672 -0.34375 0.1588 -0.3474 0.1632 C -0.34909 0.16528 -0.35039 0.16783 -0.35248 0.16945 C -0.35521 0.172 -0.35886 0.17338 -0.36211 0.17547 C -0.36758 0.1794 -0.37826 0.18774 -0.37826 0.18797 L -0.38477 0.2 C -0.38594 0.20209 -0.38659 0.2044 -0.38802 0.20602 C -0.40886 0.23241 -0.37461 0.18889 -0.39779 0.22038 C -0.4017 0.22616 -0.40638 0.23102 -0.41081 0.23658 C -0.41341 0.24051 -0.41602 0.24491 -0.41862 0.24885 C -0.4224 0.25371 -0.43021 0.2632 -0.43021 0.26343 C -0.43125 0.26737 -0.43177 0.27153 -0.43347 0.27547 C -0.43451 0.27825 -0.43581 0.28056 -0.43659 0.28357 C -0.43789 0.2875 -0.43894 0.29167 -0.43998 0.29584 C -0.44024 0.29792 -0.44115 0.29954 -0.44128 0.30186 C -0.44336 0.31413 -0.44219 0.3088 -0.44466 0.31829 C -0.44532 0.32639 -0.44545 0.3345 -0.44636 0.34237 C -0.44649 0.34468 -0.44779 0.34653 -0.44779 0.34862 C -0.44779 0.36181 -0.44675 0.37431 -0.44636 0.38658 C -0.44571 0.4044 -0.44545 0.4213 -0.44466 0.4382 C -0.4444 0.44213 -0.44206 0.45649 -0.44128 0.46065 C -0.44102 0.47153 -0.44063 0.48241 -0.43998 0.49329 C -0.43959 0.4963 -0.43802 0.49885 -0.43802 0.50139 C -0.43802 0.5095 -0.4392 0.51783 -0.43998 0.52593 C -0.44102 0.54329 -0.44232 0.5595 -0.44466 0.57686 C -0.44493 0.57963 -0.44571 0.58241 -0.44636 0.58496 C -0.4444 0.65024 -0.44336 0.65533 -0.44636 0.72987 C -0.44636 0.73125 -0.4474 0.72709 -0.44779 0.7257 " pathEditMode="relative" rAng="0" ptsTypes="AAAAAAAAA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3" y="3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417 L -0.00625 -0.00394 C -0.03503 -0.00741 -0.04232 -0.00926 -0.07917 -0.00417 C -0.08425 -0.00348 -0.11771 0.00972 -0.12344 0.0125 C -0.15313 0.02662 -0.11784 0.01111 -0.14024 0.025 C -0.14258 0.02615 -0.14479 0.02639 -0.14701 0.02708 C -0.16498 0.04027 -0.14792 0.02662 -0.16055 0.03958 C -0.16237 0.0412 -0.16407 0.04236 -0.16563 0.04375 C -0.16823 0.04583 -0.17032 0.04791 -0.1724 0.05 C -0.17357 0.05208 -0.17435 0.05463 -0.17591 0.05625 C -0.178 0.0581 -0.18034 0.05926 -0.18269 0.06041 C -0.1892 0.06389 -0.19896 0.06481 -0.20469 0.06666 C -0.21263 0.06898 -0.22045 0.07222 -0.22826 0.075 C -0.24909 0.08171 -0.24727 0.08078 -0.26732 0.08541 C -0.30677 0.10486 -0.26576 0.08541 -0.29623 0.09791 C -0.3125 0.10463 -0.29636 0.10023 -0.31472 0.10416 C -0.31706 0.10555 -0.3194 0.10694 -0.32149 0.10833 C -0.32748 0.11134 -0.32696 0.10902 -0.33177 0.11458 C -0.33789 0.12129 -0.35352 0.14213 -0.35716 0.14791 C -0.38646 0.19328 -0.36315 0.16342 -0.38243 0.1875 C -0.38438 0.19166 -0.39011 0.20625 -0.39271 0.21041 C -0.39427 0.21226 -0.39623 0.21319 -0.39792 0.21458 C -0.40222 0.23078 -0.39857 0.22384 -0.40795 0.23541 C -0.4125 0.25671 -0.40638 0.23032 -0.41315 0.25208 C -0.41615 0.26203 -0.41354 0.26689 -0.42149 0.27708 C -0.43295 0.29097 -0.43477 0.29166 -0.44362 0.30833 C -0.46029 0.33842 -0.44805 0.31921 -0.46211 0.35 C -0.46368 0.35301 -0.46602 0.35532 -0.46732 0.35833 C -0.46875 0.36157 -0.46966 0.36504 -0.47071 0.36875 C -0.47357 0.37893 -0.47748 0.38912 -0.47917 0.4 C -0.48164 0.41458 -0.48008 0.40694 -0.48399 0.42291 C -0.48373 0.43819 -0.48451 0.45347 -0.48269 0.46875 C -0.48216 0.47152 -0.47917 0.47268 -0.47748 0.475 C -0.46354 0.4949 -0.48229 0.47106 -0.46563 0.49166 C -0.46498 0.49375 -0.46472 0.49583 -0.46394 0.49791 C -0.46198 0.50208 -0.45847 0.50555 -0.45716 0.51041 C -0.45664 0.5125 -0.45586 0.51435 -0.45534 0.51666 C -0.45209 0.53379 -0.4556 0.52037 -0.45209 0.53541 C -0.45144 0.53912 -0.44883 0.54606 -0.44857 0.55 C -0.44831 0.56226 -0.44857 0.575 -0.44857 0.5875 L -0.44857 0.58773 " pathEditMode="relative" rAng="0" ptsTypes="AAAAAAAAAAAAAAAAAAAAAAAAAAAAAAAAAAAAAAA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93" y="2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7 0.00833 L -0.01407 0.00856 C -0.02292 0.00879 -0.0319 0.00902 -0.04063 0.01018 C -0.04258 0.01041 -0.04388 0.0118 -0.04571 0.0125 C -0.06472 0.01944 -0.05104 0.01388 -0.06211 0.01851 C -0.06394 0.0199 -0.06524 0.02199 -0.06719 0.02268 C -0.06993 0.02407 -0.07292 0.02407 -0.07552 0.025 C -0.07722 0.02546 -0.07878 0.02685 -0.08034 0.02685 C -0.09805 0.02893 -0.11576 0.02963 -0.13334 0.03101 C -0.17409 0.04004 -0.18295 0.0412 -0.22123 0.05185 C -0.23529 0.05578 -0.24896 0.05995 -0.26263 0.06435 C -0.26836 0.0662 -0.27357 0.06921 -0.27917 0.07083 C -0.28477 0.07199 -0.29024 0.07222 -0.29584 0.07268 C -0.30065 0.07592 -0.3056 0.07916 -0.31055 0.08101 C -0.31341 0.08217 -0.31615 0.0824 -0.31888 0.08333 C -0.34883 0.1206 -0.32396 0.0912 -0.40677 0.15 L -0.40677 0.15023 C -0.41563 0.15833 -0.42396 0.16759 -0.43321 0.175 C -0.43894 0.17939 -0.44545 0.18125 -0.45144 0.18518 C -0.45404 0.18703 -0.45586 0.18981 -0.45821 0.19166 C -0.4918 0.21805 -0.44232 0.17685 -0.46966 0.2 C -0.47045 0.20254 -0.47305 0.21226 -0.47292 0.21435 C -0.47201 0.23055 -0.47149 0.22986 -0.46628 0.23935 C -0.4668 0.25046 -0.46732 0.2618 -0.4681 0.27268 C -0.46836 0.27777 -0.46966 0.2824 -0.46966 0.2875 C -0.46966 0.31458 -0.46966 0.34166 -0.4681 0.36851 C -0.4681 0.37175 -0.46563 0.37407 -0.46472 0.37685 C -0.46394 0.37963 -0.46368 0.38263 -0.46302 0.38518 C -0.46211 0.38958 -0.45977 0.39768 -0.45977 0.39791 C -0.45795 0.43125 -0.46055 0.41782 -0.45469 0.43935 L -0.45313 0.44583 C -0.45261 0.44768 -0.45261 0.45023 -0.45144 0.45185 L -0.44805 0.45833 " pathEditMode="relative" rAng="0" ptsTypes="AAAAAAAAAAAAAAAAAAAAAAAAAAAAAAAAA">
                                      <p:cBhvr>
                                        <p:cTn id="5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6" y="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1042 L -0.44792 0.0101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83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0416 L -0.44792 -0.0009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1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7.40741E-7 L -0.44688 -0.0129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87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4" grpId="0"/>
      <p:bldP spid="35" grpId="0"/>
      <p:bldP spid="36" grpId="0"/>
      <p:bldP spid="37" grpId="0"/>
      <p:bldP spid="38" grpId="0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1EAE-62FB-95DB-0974-AEBE8DD7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Represent PDA?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398F-E4FC-D69D-2142-88367A5A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traight Arrow Connector 20">
            <a:extLst>
              <a:ext uri="{FF2B5EF4-FFF2-40B4-BE49-F238E27FC236}">
                <a16:creationId xmlns:a16="http://schemas.microsoft.com/office/drawing/2014/main" id="{93262B0C-2186-0AFF-A883-B0DC95EBFD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9638" y="4658614"/>
            <a:ext cx="690917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47F176B6-5B77-C2A6-A750-975BDD87201F}"/>
              </a:ext>
            </a:extLst>
          </p:cNvPr>
          <p:cNvCxnSpPr/>
          <p:nvPr/>
        </p:nvCxnSpPr>
        <p:spPr>
          <a:xfrm rot="5400000" flipH="1" flipV="1">
            <a:off x="3234695" y="417736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928">
            <a:extLst>
              <a:ext uri="{FF2B5EF4-FFF2-40B4-BE49-F238E27FC236}">
                <a16:creationId xmlns:a16="http://schemas.microsoft.com/office/drawing/2014/main" id="{AFE2724B-8209-9F51-75B3-A56408820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080" y="3457074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a,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rgbClr val="00B050"/>
                </a:solidFill>
                <a:latin typeface="+mj-lt"/>
              </a:rPr>
              <a:t>z</a:t>
            </a:r>
            <a:r>
              <a:rPr lang="en-US" altLang="en-US" baseline="-25000" dirty="0">
                <a:solidFill>
                  <a:srgbClr val="00B050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</a:t>
            </a:r>
            <a:r>
              <a:rPr lang="en-US" altLang="en-US" dirty="0">
                <a:solidFill>
                  <a:srgbClr val="FF0000"/>
                </a:solidFill>
                <a:latin typeface="+mj-lt"/>
              </a:rPr>
              <a:t>az</a:t>
            </a:r>
            <a:r>
              <a:rPr lang="en-US" altLang="en-US" baseline="-25000" dirty="0">
                <a:solidFill>
                  <a:srgbClr val="FF0000"/>
                </a:solidFill>
                <a:latin typeface="+mj-lt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F610A2F-D46F-0476-FB30-ADF7084A2BC8}"/>
                  </a:ext>
                </a:extLst>
              </p:cNvPr>
              <p:cNvSpPr/>
              <p:nvPr/>
            </p:nvSpPr>
            <p:spPr>
              <a:xfrm>
                <a:off x="2920538" y="4295167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F610A2F-D46F-0476-FB30-ADF7084A2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538" y="4295167"/>
                <a:ext cx="649224" cy="64631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ontent Placeholder 87">
            <a:extLst>
              <a:ext uri="{FF2B5EF4-FFF2-40B4-BE49-F238E27FC236}">
                <a16:creationId xmlns:a16="http://schemas.microsoft.com/office/drawing/2014/main" id="{82E3565B-BC3F-32EA-9F27-1E1AF91B11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301644"/>
              </p:ext>
            </p:extLst>
          </p:nvPr>
        </p:nvGraphicFramePr>
        <p:xfrm>
          <a:off x="1618823" y="1080375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7">
                <a:extLst>
                  <a:ext uri="{FF2B5EF4-FFF2-40B4-BE49-F238E27FC236}">
                    <a16:creationId xmlns:a16="http://schemas.microsoft.com/office/drawing/2014/main" id="{D4805BBC-EED5-CB74-B41A-165414AF409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30155709"/>
                  </p:ext>
                </p:extLst>
              </p:nvPr>
            </p:nvGraphicFramePr>
            <p:xfrm>
              <a:off x="1619251" y="14593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7">
                <a:extLst>
                  <a:ext uri="{FF2B5EF4-FFF2-40B4-BE49-F238E27FC236}">
                    <a16:creationId xmlns:a16="http://schemas.microsoft.com/office/drawing/2014/main" id="{D4805BBC-EED5-CB74-B41A-165414AF409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30155709"/>
                  </p:ext>
                </p:extLst>
              </p:nvPr>
            </p:nvGraphicFramePr>
            <p:xfrm>
              <a:off x="1619251" y="14593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C32813-D2B8-706E-4998-1F3B81400F9A}"/>
              </a:ext>
            </a:extLst>
          </p:cNvPr>
          <p:cNvSpPr/>
          <p:nvPr/>
        </p:nvSpPr>
        <p:spPr>
          <a:xfrm>
            <a:off x="1639857" y="15010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674A9A-C160-1D02-EC45-85C2D461FB9D}"/>
              </a:ext>
            </a:extLst>
          </p:cNvPr>
          <p:cNvSpPr/>
          <p:nvPr/>
        </p:nvSpPr>
        <p:spPr>
          <a:xfrm>
            <a:off x="3401522" y="15007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D21E25-6735-554E-3833-638563B12C59}"/>
              </a:ext>
            </a:extLst>
          </p:cNvPr>
          <p:cNvSpPr/>
          <p:nvPr/>
        </p:nvSpPr>
        <p:spPr>
          <a:xfrm>
            <a:off x="5154214" y="14813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0B1C05-9AD9-9D36-41B3-145769D86E01}"/>
              </a:ext>
            </a:extLst>
          </p:cNvPr>
          <p:cNvSpPr/>
          <p:nvPr/>
        </p:nvSpPr>
        <p:spPr>
          <a:xfrm>
            <a:off x="6944873" y="15158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8E5235-D7BA-1AA6-F737-C773D65694A0}"/>
              </a:ext>
            </a:extLst>
          </p:cNvPr>
          <p:cNvSpPr/>
          <p:nvPr/>
        </p:nvSpPr>
        <p:spPr>
          <a:xfrm>
            <a:off x="8677545" y="150237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87">
                <a:extLst>
                  <a:ext uri="{FF2B5EF4-FFF2-40B4-BE49-F238E27FC236}">
                    <a16:creationId xmlns:a16="http://schemas.microsoft.com/office/drawing/2014/main" id="{A65DB210-8208-E09C-22A5-3FEFDF45D53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68075562"/>
                  </p:ext>
                </p:extLst>
              </p:nvPr>
            </p:nvGraphicFramePr>
            <p:xfrm>
              <a:off x="1619251" y="18278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87">
                <a:extLst>
                  <a:ext uri="{FF2B5EF4-FFF2-40B4-BE49-F238E27FC236}">
                    <a16:creationId xmlns:a16="http://schemas.microsoft.com/office/drawing/2014/main" id="{A65DB210-8208-E09C-22A5-3FEFDF45D53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68075562"/>
                  </p:ext>
                </p:extLst>
              </p:nvPr>
            </p:nvGraphicFramePr>
            <p:xfrm>
              <a:off x="1619251" y="18278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CE5D42DA-1DE8-9D5B-EF4D-7EB2D6F64AD8}"/>
              </a:ext>
            </a:extLst>
          </p:cNvPr>
          <p:cNvSpPr/>
          <p:nvPr/>
        </p:nvSpPr>
        <p:spPr>
          <a:xfrm>
            <a:off x="1677073" y="18757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75F175-43BE-9EA6-F1AC-DAC9B99C811C}"/>
              </a:ext>
            </a:extLst>
          </p:cNvPr>
          <p:cNvSpPr/>
          <p:nvPr/>
        </p:nvSpPr>
        <p:spPr>
          <a:xfrm>
            <a:off x="3400698" y="186909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275648-1DE8-3D77-C4D8-042A36E2378D}"/>
              </a:ext>
            </a:extLst>
          </p:cNvPr>
          <p:cNvSpPr/>
          <p:nvPr/>
        </p:nvSpPr>
        <p:spPr>
          <a:xfrm>
            <a:off x="5150965" y="18682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174BDE-01F1-AA7D-92FD-8913858A6CB5}"/>
              </a:ext>
            </a:extLst>
          </p:cNvPr>
          <p:cNvSpPr/>
          <p:nvPr/>
        </p:nvSpPr>
        <p:spPr>
          <a:xfrm>
            <a:off x="6908359" y="18577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695A1D-117F-8510-4AA2-23BB807168C6}"/>
              </a:ext>
            </a:extLst>
          </p:cNvPr>
          <p:cNvSpPr/>
          <p:nvPr/>
        </p:nvSpPr>
        <p:spPr>
          <a:xfrm>
            <a:off x="8667060" y="18757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Content Placeholder 87">
                <a:extLst>
                  <a:ext uri="{FF2B5EF4-FFF2-40B4-BE49-F238E27FC236}">
                    <a16:creationId xmlns:a16="http://schemas.microsoft.com/office/drawing/2014/main" id="{20240982-7CB2-5317-5642-76D994F43F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7541414"/>
                  </p:ext>
                </p:extLst>
              </p:nvPr>
            </p:nvGraphicFramePr>
            <p:xfrm>
              <a:off x="1622957" y="21962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Content Placeholder 87">
                <a:extLst>
                  <a:ext uri="{FF2B5EF4-FFF2-40B4-BE49-F238E27FC236}">
                    <a16:creationId xmlns:a16="http://schemas.microsoft.com/office/drawing/2014/main" id="{20240982-7CB2-5317-5642-76D994F43F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87541414"/>
                  </p:ext>
                </p:extLst>
              </p:nvPr>
            </p:nvGraphicFramePr>
            <p:xfrm>
              <a:off x="1622957" y="21962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8C391C78-4140-2CBD-81E3-83AF512DD40E}"/>
              </a:ext>
            </a:extLst>
          </p:cNvPr>
          <p:cNvSpPr/>
          <p:nvPr/>
        </p:nvSpPr>
        <p:spPr>
          <a:xfrm>
            <a:off x="1670307" y="225350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FE23EC-5D45-8BFA-8411-74F8B3D0F8CF}"/>
              </a:ext>
            </a:extLst>
          </p:cNvPr>
          <p:cNvSpPr/>
          <p:nvPr/>
        </p:nvSpPr>
        <p:spPr>
          <a:xfrm>
            <a:off x="3416865" y="22366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50F15-5658-D0C5-56C6-A2FE1DEB232C}"/>
              </a:ext>
            </a:extLst>
          </p:cNvPr>
          <p:cNvSpPr/>
          <p:nvPr/>
        </p:nvSpPr>
        <p:spPr>
          <a:xfrm>
            <a:off x="5163423" y="22452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90195D-5A0F-2B64-6FC1-1F60E1060A0D}"/>
              </a:ext>
            </a:extLst>
          </p:cNvPr>
          <p:cNvSpPr/>
          <p:nvPr/>
        </p:nvSpPr>
        <p:spPr>
          <a:xfrm>
            <a:off x="6906956" y="22299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4961D2-170B-671B-1A65-1822F82D0383}"/>
              </a:ext>
            </a:extLst>
          </p:cNvPr>
          <p:cNvSpPr/>
          <p:nvPr/>
        </p:nvSpPr>
        <p:spPr>
          <a:xfrm>
            <a:off x="8672101" y="22346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Straight Arrow Connector 20">
            <a:extLst>
              <a:ext uri="{FF2B5EF4-FFF2-40B4-BE49-F238E27FC236}">
                <a16:creationId xmlns:a16="http://schemas.microsoft.com/office/drawing/2014/main" id="{519C925C-B310-9EE6-EFCF-D9FE57A2A5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9762" y="4630849"/>
            <a:ext cx="22860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9C555CE-E01C-FE46-77D8-BC725F0A9CDD}"/>
                  </a:ext>
                </a:extLst>
              </p:cNvPr>
              <p:cNvSpPr/>
              <p:nvPr/>
            </p:nvSpPr>
            <p:spPr>
              <a:xfrm>
                <a:off x="5846270" y="4290364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9C555CE-E01C-FE46-77D8-BC725F0A9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270" y="4290364"/>
                <a:ext cx="649224" cy="64631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005A81DC-B69C-A744-01C4-7ECEB447930A}"/>
              </a:ext>
            </a:extLst>
          </p:cNvPr>
          <p:cNvCxnSpPr/>
          <p:nvPr/>
        </p:nvCxnSpPr>
        <p:spPr>
          <a:xfrm rot="16200000" flipH="1" flipV="1">
            <a:off x="3261588" y="468174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928">
            <a:extLst>
              <a:ext uri="{FF2B5EF4-FFF2-40B4-BE49-F238E27FC236}">
                <a16:creationId xmlns:a16="http://schemas.microsoft.com/office/drawing/2014/main" id="{7E85AC3B-12D7-F289-FAB1-0DAC9B903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079" y="5374521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31" name="Text Box 928">
            <a:extLst>
              <a:ext uri="{FF2B5EF4-FFF2-40B4-BE49-F238E27FC236}">
                <a16:creationId xmlns:a16="http://schemas.microsoft.com/office/drawing/2014/main" id="{6B9E6059-7000-6E6C-B11D-2AA7D6BBF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192" y="4200314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 b, a | ^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202428-89A8-6AF9-1D5A-EFA1B8B35914}"/>
              </a:ext>
            </a:extLst>
          </p:cNvPr>
          <p:cNvSpPr/>
          <p:nvPr/>
        </p:nvSpPr>
        <p:spPr>
          <a:xfrm>
            <a:off x="5077098" y="3131817"/>
            <a:ext cx="5304725" cy="916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Input symbol, </a:t>
            </a:r>
            <a:r>
              <a:rPr lang="en-US" sz="2400" b="1" dirty="0">
                <a:solidFill>
                  <a:srgbClr val="00B050"/>
                </a:solidFill>
              </a:rPr>
              <a:t>stack symbol | </a:t>
            </a:r>
            <a:r>
              <a:rPr lang="en-US" sz="2400" b="1" dirty="0">
                <a:solidFill>
                  <a:srgbClr val="FF0000"/>
                </a:solidFill>
              </a:rPr>
              <a:t>PUSH/POP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B41DCD-A09B-8CBA-B816-54A5A738AABE}"/>
              </a:ext>
            </a:extLst>
          </p:cNvPr>
          <p:cNvCxnSpPr/>
          <p:nvPr/>
        </p:nvCxnSpPr>
        <p:spPr>
          <a:xfrm flipH="1">
            <a:off x="8544411" y="3716904"/>
            <a:ext cx="656740" cy="676128"/>
          </a:xfrm>
          <a:prstGeom prst="straightConnector1">
            <a:avLst/>
          </a:prstGeom>
          <a:ln w="28575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055F54-92E8-0F1B-729D-9A7BC5E3CE7C}"/>
              </a:ext>
            </a:extLst>
          </p:cNvPr>
          <p:cNvCxnSpPr/>
          <p:nvPr/>
        </p:nvCxnSpPr>
        <p:spPr>
          <a:xfrm>
            <a:off x="9831390" y="3716904"/>
            <a:ext cx="522555" cy="731976"/>
          </a:xfrm>
          <a:prstGeom prst="straightConnector1">
            <a:avLst/>
          </a:prstGeom>
          <a:ln w="28575">
            <a:solidFill>
              <a:srgbClr val="0E47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8B62294-2C05-85B1-945B-FB0A22C0AF1A}"/>
              </a:ext>
            </a:extLst>
          </p:cNvPr>
          <p:cNvSpPr/>
          <p:nvPr/>
        </p:nvSpPr>
        <p:spPr>
          <a:xfrm>
            <a:off x="7497628" y="4493048"/>
            <a:ext cx="1981603" cy="445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B71B1C"/>
                </a:solidFill>
              </a:rPr>
              <a:t>FIRST 2 SYMBOLS OF THE STACK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E593AF-DFF2-F137-E31B-229AC1147D27}"/>
              </a:ext>
            </a:extLst>
          </p:cNvPr>
          <p:cNvSpPr/>
          <p:nvPr/>
        </p:nvSpPr>
        <p:spPr>
          <a:xfrm>
            <a:off x="10138773" y="4493048"/>
            <a:ext cx="486099" cy="445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B71B1C"/>
                </a:solidFill>
              </a:rPr>
              <a:t>^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ED8523E7-B1C5-ABFF-C4FE-35A8A0491876}"/>
              </a:ext>
            </a:extLst>
          </p:cNvPr>
          <p:cNvCxnSpPr/>
          <p:nvPr/>
        </p:nvCxnSpPr>
        <p:spPr>
          <a:xfrm rot="16200000" flipH="1" flipV="1">
            <a:off x="4428420" y="2230010"/>
            <a:ext cx="9393" cy="2715768"/>
          </a:xfrm>
          <a:prstGeom prst="curvedConnector3">
            <a:avLst>
              <a:gd name="adj1" fmla="val -6436751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1A76FC62-86B5-ED81-CCCF-A364210C6477}"/>
              </a:ext>
            </a:extLst>
          </p:cNvPr>
          <p:cNvCxnSpPr/>
          <p:nvPr/>
        </p:nvCxnSpPr>
        <p:spPr>
          <a:xfrm rot="16200000" flipH="1" flipV="1">
            <a:off x="5681927" y="1185286"/>
            <a:ext cx="9393" cy="4754880"/>
          </a:xfrm>
          <a:prstGeom prst="curvedConnector3">
            <a:avLst>
              <a:gd name="adj1" fmla="val -6436751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31B82625-1637-A7E3-3EC6-73713F4EDA4B}"/>
              </a:ext>
            </a:extLst>
          </p:cNvPr>
          <p:cNvCxnSpPr/>
          <p:nvPr/>
        </p:nvCxnSpPr>
        <p:spPr>
          <a:xfrm rot="16200000" flipH="1" flipV="1">
            <a:off x="6433896" y="719747"/>
            <a:ext cx="9393" cy="5669280"/>
          </a:xfrm>
          <a:prstGeom prst="curvedConnector3">
            <a:avLst>
              <a:gd name="adj1" fmla="val -643675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9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55EB-1066-ACD4-31D1-111226CA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DPDA for L={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|a,b</a:t>
            </a:r>
            <a:r>
              <a:rPr lang="en-US" dirty="0"/>
              <a:t> ∈ Ʃ, n≥0}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A56E-F6CB-A46F-597E-83960FAB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traight Arrow Connector 20">
            <a:extLst>
              <a:ext uri="{FF2B5EF4-FFF2-40B4-BE49-F238E27FC236}">
                <a16:creationId xmlns:a16="http://schemas.microsoft.com/office/drawing/2014/main" id="{63386993-2719-BD1F-0924-7D90343FDD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44437" y="5267684"/>
            <a:ext cx="690917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852BD5D0-D94D-8508-5D57-5C7E546FB4C5}"/>
              </a:ext>
            </a:extLst>
          </p:cNvPr>
          <p:cNvCxnSpPr/>
          <p:nvPr/>
        </p:nvCxnSpPr>
        <p:spPr>
          <a:xfrm rot="5400000" flipH="1" flipV="1">
            <a:off x="3526047" y="478643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928">
            <a:extLst>
              <a:ext uri="{FF2B5EF4-FFF2-40B4-BE49-F238E27FC236}">
                <a16:creationId xmlns:a16="http://schemas.microsoft.com/office/drawing/2014/main" id="{5BED6F82-8F61-3B2E-8134-A54784FF1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8011" y="4120994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|az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85F575E-AED6-FABF-DC47-F3017949F864}"/>
                  </a:ext>
                </a:extLst>
              </p:cNvPr>
              <p:cNvSpPr/>
              <p:nvPr/>
            </p:nvSpPr>
            <p:spPr>
              <a:xfrm>
                <a:off x="3225337" y="4904237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85F575E-AED6-FABF-DC47-F3017949F8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337" y="4904237"/>
                <a:ext cx="649224" cy="64631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ontent Placeholder 87">
            <a:extLst>
              <a:ext uri="{FF2B5EF4-FFF2-40B4-BE49-F238E27FC236}">
                <a16:creationId xmlns:a16="http://schemas.microsoft.com/office/drawing/2014/main" id="{867509C7-8659-FD10-8499-166A1D8F3B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317388"/>
              </p:ext>
            </p:extLst>
          </p:nvPr>
        </p:nvGraphicFramePr>
        <p:xfrm>
          <a:off x="2019300" y="863444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7">
                <a:extLst>
                  <a:ext uri="{FF2B5EF4-FFF2-40B4-BE49-F238E27FC236}">
                    <a16:creationId xmlns:a16="http://schemas.microsoft.com/office/drawing/2014/main" id="{0D9C8720-FB1E-ACFA-A049-1BA09A56042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1866740"/>
                  </p:ext>
                </p:extLst>
              </p:nvPr>
            </p:nvGraphicFramePr>
            <p:xfrm>
              <a:off x="2019300" y="122809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7">
                <a:extLst>
                  <a:ext uri="{FF2B5EF4-FFF2-40B4-BE49-F238E27FC236}">
                    <a16:creationId xmlns:a16="http://schemas.microsoft.com/office/drawing/2014/main" id="{0D9C8720-FB1E-ACFA-A049-1BA09A56042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1866740"/>
                  </p:ext>
                </p:extLst>
              </p:nvPr>
            </p:nvGraphicFramePr>
            <p:xfrm>
              <a:off x="2019300" y="122809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4B34B31-1EE4-CC3D-8055-1B9A2F644341}"/>
              </a:ext>
            </a:extLst>
          </p:cNvPr>
          <p:cNvSpPr/>
          <p:nvPr/>
        </p:nvSpPr>
        <p:spPr>
          <a:xfrm>
            <a:off x="2066468" y="12845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593EE8-6E05-25E3-F9FB-360F0B98FA5D}"/>
              </a:ext>
            </a:extLst>
          </p:cNvPr>
          <p:cNvSpPr/>
          <p:nvPr/>
        </p:nvSpPr>
        <p:spPr>
          <a:xfrm>
            <a:off x="3813208" y="126847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0EEB3E-5343-9E75-BB63-24C72B1E6E63}"/>
              </a:ext>
            </a:extLst>
          </p:cNvPr>
          <p:cNvSpPr/>
          <p:nvPr/>
        </p:nvSpPr>
        <p:spPr>
          <a:xfrm>
            <a:off x="5551367" y="127000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0D7551-6F96-972F-89F9-429F07B97E26}"/>
              </a:ext>
            </a:extLst>
          </p:cNvPr>
          <p:cNvSpPr/>
          <p:nvPr/>
        </p:nvSpPr>
        <p:spPr>
          <a:xfrm>
            <a:off x="7344922" y="12845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829227-7AB4-3C20-3913-F0F464819561}"/>
              </a:ext>
            </a:extLst>
          </p:cNvPr>
          <p:cNvSpPr/>
          <p:nvPr/>
        </p:nvSpPr>
        <p:spPr>
          <a:xfrm>
            <a:off x="9056955" y="12696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87">
                <a:extLst>
                  <a:ext uri="{FF2B5EF4-FFF2-40B4-BE49-F238E27FC236}">
                    <a16:creationId xmlns:a16="http://schemas.microsoft.com/office/drawing/2014/main" id="{CE312F85-1FBD-264B-9783-80BE2952DD3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91134562"/>
                  </p:ext>
                </p:extLst>
              </p:nvPr>
            </p:nvGraphicFramePr>
            <p:xfrm>
              <a:off x="2019300" y="159893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87">
                <a:extLst>
                  <a:ext uri="{FF2B5EF4-FFF2-40B4-BE49-F238E27FC236}">
                    <a16:creationId xmlns:a16="http://schemas.microsoft.com/office/drawing/2014/main" id="{CE312F85-1FBD-264B-9783-80BE2952DD3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91134562"/>
                  </p:ext>
                </p:extLst>
              </p:nvPr>
            </p:nvGraphicFramePr>
            <p:xfrm>
              <a:off x="2019300" y="159893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993A646-B8B5-9EDA-7E71-4FDCDD1229A6}"/>
              </a:ext>
            </a:extLst>
          </p:cNvPr>
          <p:cNvSpPr/>
          <p:nvPr/>
        </p:nvSpPr>
        <p:spPr>
          <a:xfrm>
            <a:off x="2048871" y="164367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DCF6FD-C630-DB52-1AC4-38FB59DA0062}"/>
              </a:ext>
            </a:extLst>
          </p:cNvPr>
          <p:cNvSpPr/>
          <p:nvPr/>
        </p:nvSpPr>
        <p:spPr>
          <a:xfrm>
            <a:off x="3801571" y="164032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202E30-53E9-F9BD-7171-251270D8D42B}"/>
              </a:ext>
            </a:extLst>
          </p:cNvPr>
          <p:cNvSpPr/>
          <p:nvPr/>
        </p:nvSpPr>
        <p:spPr>
          <a:xfrm>
            <a:off x="5554263" y="162086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9B2B1D-15A5-A9F6-8E76-CC48ACCC15B8}"/>
              </a:ext>
            </a:extLst>
          </p:cNvPr>
          <p:cNvSpPr/>
          <p:nvPr/>
        </p:nvSpPr>
        <p:spPr>
          <a:xfrm>
            <a:off x="7344922" y="165536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11B506-9F11-D70F-4BA7-4430541DB646}"/>
              </a:ext>
            </a:extLst>
          </p:cNvPr>
          <p:cNvSpPr/>
          <p:nvPr/>
        </p:nvSpPr>
        <p:spPr>
          <a:xfrm>
            <a:off x="9077594" y="164191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Content Placeholder 87">
                <a:extLst>
                  <a:ext uri="{FF2B5EF4-FFF2-40B4-BE49-F238E27FC236}">
                    <a16:creationId xmlns:a16="http://schemas.microsoft.com/office/drawing/2014/main" id="{9F24F31F-1600-AC27-49C2-754C43D24A5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7122922"/>
                  </p:ext>
                </p:extLst>
              </p:nvPr>
            </p:nvGraphicFramePr>
            <p:xfrm>
              <a:off x="2019300" y="196737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Content Placeholder 87">
                <a:extLst>
                  <a:ext uri="{FF2B5EF4-FFF2-40B4-BE49-F238E27FC236}">
                    <a16:creationId xmlns:a16="http://schemas.microsoft.com/office/drawing/2014/main" id="{9F24F31F-1600-AC27-49C2-754C43D24A5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7122922"/>
                  </p:ext>
                </p:extLst>
              </p:nvPr>
            </p:nvGraphicFramePr>
            <p:xfrm>
              <a:off x="2019300" y="196737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CA76693C-E782-1164-8746-53E0165495B0}"/>
              </a:ext>
            </a:extLst>
          </p:cNvPr>
          <p:cNvSpPr/>
          <p:nvPr/>
        </p:nvSpPr>
        <p:spPr>
          <a:xfrm>
            <a:off x="2059217" y="20163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492C2C-0C07-37F7-AAE4-200FDB16D43D}"/>
              </a:ext>
            </a:extLst>
          </p:cNvPr>
          <p:cNvSpPr/>
          <p:nvPr/>
        </p:nvSpPr>
        <p:spPr>
          <a:xfrm>
            <a:off x="3800747" y="2008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E5B751-1BDA-8D15-F00E-7E845C07ADFA}"/>
              </a:ext>
            </a:extLst>
          </p:cNvPr>
          <p:cNvSpPr/>
          <p:nvPr/>
        </p:nvSpPr>
        <p:spPr>
          <a:xfrm>
            <a:off x="5551014" y="200775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5CAE78-0D7A-E239-28A7-CBC81EAB7C95}"/>
              </a:ext>
            </a:extLst>
          </p:cNvPr>
          <p:cNvSpPr/>
          <p:nvPr/>
        </p:nvSpPr>
        <p:spPr>
          <a:xfrm>
            <a:off x="7308408" y="19973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9CE3CC-BD2F-218E-7D78-4F8A5110DB38}"/>
              </a:ext>
            </a:extLst>
          </p:cNvPr>
          <p:cNvSpPr/>
          <p:nvPr/>
        </p:nvSpPr>
        <p:spPr>
          <a:xfrm>
            <a:off x="9067109" y="20153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87">
                <a:extLst>
                  <a:ext uri="{FF2B5EF4-FFF2-40B4-BE49-F238E27FC236}">
                    <a16:creationId xmlns:a16="http://schemas.microsoft.com/office/drawing/2014/main" id="{550E1F9F-3A06-B4B3-79F2-9CBFBAB9098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11297495"/>
                  </p:ext>
                </p:extLst>
              </p:nvPr>
            </p:nvGraphicFramePr>
            <p:xfrm>
              <a:off x="2023006" y="233580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87">
                <a:extLst>
                  <a:ext uri="{FF2B5EF4-FFF2-40B4-BE49-F238E27FC236}">
                    <a16:creationId xmlns:a16="http://schemas.microsoft.com/office/drawing/2014/main" id="{550E1F9F-3A06-B4B3-79F2-9CBFBAB9098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11297495"/>
                  </p:ext>
                </p:extLst>
              </p:nvPr>
            </p:nvGraphicFramePr>
            <p:xfrm>
              <a:off x="2023006" y="233580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342B47A8-E0BA-A601-B329-FB0F024CF533}"/>
              </a:ext>
            </a:extLst>
          </p:cNvPr>
          <p:cNvSpPr/>
          <p:nvPr/>
        </p:nvSpPr>
        <p:spPr>
          <a:xfrm>
            <a:off x="2049538" y="23529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766483-F810-DE06-10D4-2B583B0FF450}"/>
              </a:ext>
            </a:extLst>
          </p:cNvPr>
          <p:cNvSpPr/>
          <p:nvPr/>
        </p:nvSpPr>
        <p:spPr>
          <a:xfrm>
            <a:off x="3816914" y="237619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6E6970-8DDA-6E6C-D9B9-133C1368635B}"/>
              </a:ext>
            </a:extLst>
          </p:cNvPr>
          <p:cNvSpPr/>
          <p:nvPr/>
        </p:nvSpPr>
        <p:spPr>
          <a:xfrm>
            <a:off x="5563472" y="238475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4E684D-5082-8698-E693-F06B21405651}"/>
              </a:ext>
            </a:extLst>
          </p:cNvPr>
          <p:cNvSpPr/>
          <p:nvPr/>
        </p:nvSpPr>
        <p:spPr>
          <a:xfrm>
            <a:off x="7307005" y="23695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D1C7E-3C9A-77DC-E959-2AF65FB2982D}"/>
              </a:ext>
            </a:extLst>
          </p:cNvPr>
          <p:cNvSpPr/>
          <p:nvPr/>
        </p:nvSpPr>
        <p:spPr>
          <a:xfrm>
            <a:off x="9072150" y="237415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Content Placeholder 87">
                <a:extLst>
                  <a:ext uri="{FF2B5EF4-FFF2-40B4-BE49-F238E27FC236}">
                    <a16:creationId xmlns:a16="http://schemas.microsoft.com/office/drawing/2014/main" id="{0CF53158-08CA-ADB0-B52E-9C6806FB74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24567273"/>
                  </p:ext>
                </p:extLst>
              </p:nvPr>
            </p:nvGraphicFramePr>
            <p:xfrm>
              <a:off x="2020939" y="270664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Content Placeholder 87">
                <a:extLst>
                  <a:ext uri="{FF2B5EF4-FFF2-40B4-BE49-F238E27FC236}">
                    <a16:creationId xmlns:a16="http://schemas.microsoft.com/office/drawing/2014/main" id="{0CF53158-08CA-ADB0-B52E-9C6806FB74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24567273"/>
                  </p:ext>
                </p:extLst>
              </p:nvPr>
            </p:nvGraphicFramePr>
            <p:xfrm>
              <a:off x="2020939" y="270664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3279" r="-4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347" t="-3279" r="-3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045" t="-3279" r="-2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3279" r="-1006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0000" t="-3279" r="-694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E979AF3B-1BB4-E722-C0B1-0A69416103A1}"/>
              </a:ext>
            </a:extLst>
          </p:cNvPr>
          <p:cNvSpPr/>
          <p:nvPr/>
        </p:nvSpPr>
        <p:spPr>
          <a:xfrm>
            <a:off x="2061673" y="274341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C19D9F-797F-218B-E10C-ADA390CC10CA}"/>
              </a:ext>
            </a:extLst>
          </p:cNvPr>
          <p:cNvSpPr/>
          <p:nvPr/>
        </p:nvSpPr>
        <p:spPr>
          <a:xfrm>
            <a:off x="3809388" y="274406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C66A7F-0E5D-F1DE-5C4F-5DEA3A513C03}"/>
              </a:ext>
            </a:extLst>
          </p:cNvPr>
          <p:cNvSpPr/>
          <p:nvPr/>
        </p:nvSpPr>
        <p:spPr>
          <a:xfrm>
            <a:off x="5555310" y="27442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631C0-BAD1-07B8-7776-1C1CB42E4CF0}"/>
              </a:ext>
            </a:extLst>
          </p:cNvPr>
          <p:cNvSpPr/>
          <p:nvPr/>
        </p:nvSpPr>
        <p:spPr>
          <a:xfrm>
            <a:off x="9056955" y="273584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Content Placeholder 87">
                <a:extLst>
                  <a:ext uri="{FF2B5EF4-FFF2-40B4-BE49-F238E27FC236}">
                    <a16:creationId xmlns:a16="http://schemas.microsoft.com/office/drawing/2014/main" id="{DF8D7335-5CD0-F530-D08C-03AF7F359DD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36936357"/>
                  </p:ext>
                </p:extLst>
              </p:nvPr>
            </p:nvGraphicFramePr>
            <p:xfrm>
              <a:off x="2018872" y="307138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Content Placeholder 87">
                <a:extLst>
                  <a:ext uri="{FF2B5EF4-FFF2-40B4-BE49-F238E27FC236}">
                    <a16:creationId xmlns:a16="http://schemas.microsoft.com/office/drawing/2014/main" id="{DF8D7335-5CD0-F530-D08C-03AF7F359DD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36936357"/>
                  </p:ext>
                </p:extLst>
              </p:nvPr>
            </p:nvGraphicFramePr>
            <p:xfrm>
              <a:off x="2018872" y="307138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B29BFD2B-DBEE-B3C9-33DE-CF0A660EF633}"/>
              </a:ext>
            </a:extLst>
          </p:cNvPr>
          <p:cNvSpPr/>
          <p:nvPr/>
        </p:nvSpPr>
        <p:spPr>
          <a:xfrm>
            <a:off x="2059217" y="31224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D1277F-5F53-5093-F885-B6F08161EE59}"/>
              </a:ext>
            </a:extLst>
          </p:cNvPr>
          <p:cNvSpPr/>
          <p:nvPr/>
        </p:nvSpPr>
        <p:spPr>
          <a:xfrm>
            <a:off x="3809325" y="31126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567334-433B-0F09-83B3-EFA70360F4D8}"/>
              </a:ext>
            </a:extLst>
          </p:cNvPr>
          <p:cNvSpPr/>
          <p:nvPr/>
        </p:nvSpPr>
        <p:spPr>
          <a:xfrm>
            <a:off x="5562172" y="31070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3D889-1B10-0470-AD0A-301FC62299E3}"/>
              </a:ext>
            </a:extLst>
          </p:cNvPr>
          <p:cNvSpPr/>
          <p:nvPr/>
        </p:nvSpPr>
        <p:spPr>
          <a:xfrm>
            <a:off x="7301232" y="274540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044504-A120-A7D6-C02C-88D69B269E16}"/>
              </a:ext>
            </a:extLst>
          </p:cNvPr>
          <p:cNvSpPr/>
          <p:nvPr/>
        </p:nvSpPr>
        <p:spPr>
          <a:xfrm>
            <a:off x="9065127" y="309905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552A74F-78C9-B2E9-1DDB-6CA24CDEF8DB}"/>
              </a:ext>
            </a:extLst>
          </p:cNvPr>
          <p:cNvSpPr/>
          <p:nvPr/>
        </p:nvSpPr>
        <p:spPr>
          <a:xfrm>
            <a:off x="7315019" y="311887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Straight Arrow Connector 20">
            <a:extLst>
              <a:ext uri="{FF2B5EF4-FFF2-40B4-BE49-F238E27FC236}">
                <a16:creationId xmlns:a16="http://schemas.microsoft.com/office/drawing/2014/main" id="{F1FA7E38-809C-C56C-0D3F-9A5B084CF0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4561" y="5266813"/>
            <a:ext cx="2359152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B7FC7EF-F4BE-A857-2E17-5013BC227F0D}"/>
                  </a:ext>
                </a:extLst>
              </p:cNvPr>
              <p:cNvSpPr/>
              <p:nvPr/>
            </p:nvSpPr>
            <p:spPr>
              <a:xfrm>
                <a:off x="6219493" y="4894526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B7FC7EF-F4BE-A857-2E17-5013BC227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93" y="4894526"/>
                <a:ext cx="649224" cy="64631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Straight Arrow Connector 20">
            <a:extLst>
              <a:ext uri="{FF2B5EF4-FFF2-40B4-BE49-F238E27FC236}">
                <a16:creationId xmlns:a16="http://schemas.microsoft.com/office/drawing/2014/main" id="{3C29958B-0363-5763-55F9-FA88BD4EB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68717" y="5266813"/>
            <a:ext cx="2350008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52813C8-84EA-C9AC-ADFA-FADCBD46B56E}"/>
                  </a:ext>
                </a:extLst>
              </p:cNvPr>
              <p:cNvSpPr/>
              <p:nvPr/>
            </p:nvSpPr>
            <p:spPr>
              <a:xfrm>
                <a:off x="9213455" y="4926178"/>
                <a:ext cx="649224" cy="649224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52813C8-84EA-C9AC-ADFA-FADCBD46B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455" y="4926178"/>
                <a:ext cx="649224" cy="64922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B3388F98-8673-976B-60CD-39F97457C2A2}"/>
              </a:ext>
            </a:extLst>
          </p:cNvPr>
          <p:cNvSpPr/>
          <p:nvPr/>
        </p:nvSpPr>
        <p:spPr>
          <a:xfrm>
            <a:off x="9309467" y="5022190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47F061B9-56D7-D592-C59B-A15FEC491DEA}"/>
              </a:ext>
            </a:extLst>
          </p:cNvPr>
          <p:cNvCxnSpPr/>
          <p:nvPr/>
        </p:nvCxnSpPr>
        <p:spPr>
          <a:xfrm rot="5400000" flipH="1" flipV="1">
            <a:off x="6533499" y="478456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928">
            <a:extLst>
              <a:ext uri="{FF2B5EF4-FFF2-40B4-BE49-F238E27FC236}">
                <a16:creationId xmlns:a16="http://schemas.microsoft.com/office/drawing/2014/main" id="{A16E5909-7B6B-169C-66BD-E3878BF54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7713" y="480187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</a:p>
        </p:txBody>
      </p: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73E76DEE-5604-52F1-5D38-887F4B692001}"/>
              </a:ext>
            </a:extLst>
          </p:cNvPr>
          <p:cNvCxnSpPr/>
          <p:nvPr/>
        </p:nvCxnSpPr>
        <p:spPr>
          <a:xfrm rot="16200000" flipH="1" flipV="1">
            <a:off x="3578885" y="527753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928">
            <a:extLst>
              <a:ext uri="{FF2B5EF4-FFF2-40B4-BE49-F238E27FC236}">
                <a16:creationId xmlns:a16="http://schemas.microsoft.com/office/drawing/2014/main" id="{D8B63214-D748-FE7C-8850-8E171A818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126" y="6077267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54" name="Text Box 928">
            <a:extLst>
              <a:ext uri="{FF2B5EF4-FFF2-40B4-BE49-F238E27FC236}">
                <a16:creationId xmlns:a16="http://schemas.microsoft.com/office/drawing/2014/main" id="{20AFBC34-CDA6-27C8-9328-FBB0435F7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991" y="4809384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 b, a | ^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DE96246C-883C-DB9C-C5BB-E5F1FACAAFB8}"/>
              </a:ext>
            </a:extLst>
          </p:cNvPr>
          <p:cNvCxnSpPr>
            <a:stCxn id="7" idx="5"/>
            <a:endCxn id="48" idx="3"/>
          </p:cNvCxnSpPr>
          <p:nvPr/>
        </p:nvCxnSpPr>
        <p:spPr>
          <a:xfrm rot="16200000" flipH="1">
            <a:off x="6531794" y="2703587"/>
            <a:ext cx="24428" cy="5529048"/>
          </a:xfrm>
          <a:prstGeom prst="curvedConnector3">
            <a:avLst>
              <a:gd name="adj1" fmla="val 2746172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928">
            <a:extLst>
              <a:ext uri="{FF2B5EF4-FFF2-40B4-BE49-F238E27FC236}">
                <a16:creationId xmlns:a16="http://schemas.microsoft.com/office/drawing/2014/main" id="{15318D28-C98D-EAA1-2E7E-3C69071AF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2853" y="4122557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 b, a | ^</a:t>
            </a:r>
          </a:p>
        </p:txBody>
      </p:sp>
      <p:sp>
        <p:nvSpPr>
          <p:cNvPr id="57" name="Text Box 928">
            <a:extLst>
              <a:ext uri="{FF2B5EF4-FFF2-40B4-BE49-F238E27FC236}">
                <a16:creationId xmlns:a16="http://schemas.microsoft.com/office/drawing/2014/main" id="{5BF8C8E3-FF81-BEB1-A2A7-239296450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633" y="6162783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6B5DD6D8-95F4-1C3B-CC88-B7835EAA2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900002"/>
                  </p:ext>
                </p:extLst>
              </p:nvPr>
            </p:nvGraphicFramePr>
            <p:xfrm>
              <a:off x="2018872" y="343149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8" name="Table 57">
                <a:extLst>
                  <a:ext uri="{FF2B5EF4-FFF2-40B4-BE49-F238E27FC236}">
                    <a16:creationId xmlns:a16="http://schemas.microsoft.com/office/drawing/2014/main" id="{6B5DD6D8-95F4-1C3B-CC88-B7835EAA2D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900002"/>
                  </p:ext>
                </p:extLst>
              </p:nvPr>
            </p:nvGraphicFramePr>
            <p:xfrm>
              <a:off x="2018872" y="3431490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16" t="-1613" r="-6686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50261" t="-1613" r="-348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303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000"/>
                            </p:stCondLst>
                            <p:childTnLst>
                              <p:par>
                                <p:cTn id="2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3" grpId="0" animBg="1"/>
      <p:bldP spid="54" grpId="0" animBg="1"/>
      <p:bldP spid="56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C527-26D8-2CFF-8780-99A1882D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DPDA for same no. of a’s &amp; b’s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4990-4C88-997D-10DE-B7DE23DB1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E86D7B-D3A3-D571-FAD6-B87404F73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0755576"/>
              </p:ext>
            </p:extLst>
          </p:nvPr>
        </p:nvGraphicFramePr>
        <p:xfrm>
          <a:off x="2057400" y="863444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8FC17C1-9BED-A9D4-3359-302130B50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708451"/>
                  </p:ext>
                </p:extLst>
              </p:nvPr>
            </p:nvGraphicFramePr>
            <p:xfrm>
              <a:off x="2052637" y="123428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8FC17C1-9BED-A9D4-3359-302130B50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708451"/>
                  </p:ext>
                </p:extLst>
              </p:nvPr>
            </p:nvGraphicFramePr>
            <p:xfrm>
              <a:off x="2052637" y="123428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954F937-2F61-D3BA-1272-5255673871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174795"/>
                  </p:ext>
                </p:extLst>
              </p:nvPr>
            </p:nvGraphicFramePr>
            <p:xfrm>
              <a:off x="2052637" y="1605124"/>
              <a:ext cx="8763000" cy="3657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378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954F937-2F61-D3BA-1272-5255673871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174795"/>
                  </p:ext>
                </p:extLst>
              </p:nvPr>
            </p:nvGraphicFramePr>
            <p:xfrm>
              <a:off x="2052637" y="1605124"/>
              <a:ext cx="8763000" cy="36576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39" r="-4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47" t="-1639" r="-3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045" t="-1639" r="-2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639" r="-1006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639" r="-694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6E158B1-B56E-CF11-FD28-48C3D2E0C9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4707962"/>
                  </p:ext>
                </p:extLst>
              </p:nvPr>
            </p:nvGraphicFramePr>
            <p:xfrm>
              <a:off x="2052637" y="197088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6E158B1-B56E-CF11-FD28-48C3D2E0C9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4707962"/>
                  </p:ext>
                </p:extLst>
              </p:nvPr>
            </p:nvGraphicFramePr>
            <p:xfrm>
              <a:off x="2052637" y="197088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A9C4400-5427-93CF-DB10-0AE4D3C92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2719337"/>
                  </p:ext>
                </p:extLst>
              </p:nvPr>
            </p:nvGraphicFramePr>
            <p:xfrm>
              <a:off x="2052637" y="233664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A9C4400-5427-93CF-DB10-0AE4D3C924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2719337"/>
                  </p:ext>
                </p:extLst>
              </p:nvPr>
            </p:nvGraphicFramePr>
            <p:xfrm>
              <a:off x="2052637" y="233664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9DCC45D-06C7-F29C-A00F-61620AEF68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421327"/>
                  </p:ext>
                </p:extLst>
              </p:nvPr>
            </p:nvGraphicFramePr>
            <p:xfrm>
              <a:off x="2052637" y="270748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B9DCC45D-06C7-F29C-A00F-61620AEF68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0421327"/>
                  </p:ext>
                </p:extLst>
              </p:nvPr>
            </p:nvGraphicFramePr>
            <p:xfrm>
              <a:off x="2052637" y="270748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1639" r="-4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47" t="-1639" r="-3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5" t="-1639" r="-2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1639" r="-1006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1639" r="-694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D226E5D-2790-F189-A506-58F7B5E72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4833487"/>
                  </p:ext>
                </p:extLst>
              </p:nvPr>
            </p:nvGraphicFramePr>
            <p:xfrm>
              <a:off x="2052637" y="307324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D226E5D-2790-F189-A506-58F7B5E72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14833487"/>
                  </p:ext>
                </p:extLst>
              </p:nvPr>
            </p:nvGraphicFramePr>
            <p:xfrm>
              <a:off x="2052637" y="307324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1639" r="-4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347" t="-1639" r="-3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045" t="-1639" r="-2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1639" r="-1006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0000" t="-1639" r="-694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F7887033-339D-0D78-B7A3-A86F2A6C69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2963364"/>
                  </p:ext>
                </p:extLst>
              </p:nvPr>
            </p:nvGraphicFramePr>
            <p:xfrm>
              <a:off x="2052637" y="343900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F7887033-339D-0D78-B7A3-A86F2A6C69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2963364"/>
                  </p:ext>
                </p:extLst>
              </p:nvPr>
            </p:nvGraphicFramePr>
            <p:xfrm>
              <a:off x="2052637" y="343900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47" t="-1639" r="-4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347" t="-1639" r="-3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1045" t="-1639" r="-2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0000" t="-1639" r="-1006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694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Straight Arrow Connector 20">
            <a:extLst>
              <a:ext uri="{FF2B5EF4-FFF2-40B4-BE49-F238E27FC236}">
                <a16:creationId xmlns:a16="http://schemas.microsoft.com/office/drawing/2014/main" id="{4C08B7B3-1745-F653-D65D-849C3C3117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6380" y="5435819"/>
            <a:ext cx="690917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79F14B62-2407-602E-2D11-FB21841C78E5}"/>
              </a:ext>
            </a:extLst>
          </p:cNvPr>
          <p:cNvCxnSpPr/>
          <p:nvPr/>
        </p:nvCxnSpPr>
        <p:spPr>
          <a:xfrm rot="5400000" flipH="1" flipV="1">
            <a:off x="5094884" y="495456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928">
            <a:extLst>
              <a:ext uri="{FF2B5EF4-FFF2-40B4-BE49-F238E27FC236}">
                <a16:creationId xmlns:a16="http://schemas.microsoft.com/office/drawing/2014/main" id="{E2E9D80C-9A1F-6DEA-0AA8-0D813543A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0483" y="422954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|az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7E63117-831B-698B-8D76-9508A34AE2B8}"/>
                  </a:ext>
                </a:extLst>
              </p:cNvPr>
              <p:cNvSpPr/>
              <p:nvPr/>
            </p:nvSpPr>
            <p:spPr>
              <a:xfrm>
                <a:off x="4767280" y="5072372"/>
                <a:ext cx="649224" cy="649224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7E63117-831B-698B-8D76-9508A34AE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280" y="5072372"/>
                <a:ext cx="649224" cy="64922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AC4744D-687C-BFA7-6F20-3FD268847678}"/>
              </a:ext>
            </a:extLst>
          </p:cNvPr>
          <p:cNvCxnSpPr/>
          <p:nvPr/>
        </p:nvCxnSpPr>
        <p:spPr>
          <a:xfrm rot="13800000" flipH="1" flipV="1">
            <a:off x="5267741" y="5392266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928">
            <a:extLst>
              <a:ext uri="{FF2B5EF4-FFF2-40B4-BE49-F238E27FC236}">
                <a16:creationId xmlns:a16="http://schemas.microsoft.com/office/drawing/2014/main" id="{D1D7FB5F-2AC2-FC0F-BAD0-F42C9B15D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467" y="5711989"/>
            <a:ext cx="1054208" cy="12402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7B948-4AA4-62BE-DA19-44B37595750E}"/>
              </a:ext>
            </a:extLst>
          </p:cNvPr>
          <p:cNvSpPr/>
          <p:nvPr/>
        </p:nvSpPr>
        <p:spPr>
          <a:xfrm>
            <a:off x="2104568" y="12845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FC49D2-F38E-25D8-05A0-8617EFC1239F}"/>
              </a:ext>
            </a:extLst>
          </p:cNvPr>
          <p:cNvSpPr/>
          <p:nvPr/>
        </p:nvSpPr>
        <p:spPr>
          <a:xfrm>
            <a:off x="3851308" y="126847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1C9E4D-7455-98F8-678B-85DED931F404}"/>
              </a:ext>
            </a:extLst>
          </p:cNvPr>
          <p:cNvSpPr/>
          <p:nvPr/>
        </p:nvSpPr>
        <p:spPr>
          <a:xfrm>
            <a:off x="5589467" y="127000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D1A719-C801-E0EA-388E-431355EECE82}"/>
              </a:ext>
            </a:extLst>
          </p:cNvPr>
          <p:cNvSpPr/>
          <p:nvPr/>
        </p:nvSpPr>
        <p:spPr>
          <a:xfrm>
            <a:off x="7383022" y="12845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AEE1B3-E919-9E49-EC50-87E2DBCF649E}"/>
              </a:ext>
            </a:extLst>
          </p:cNvPr>
          <p:cNvSpPr/>
          <p:nvPr/>
        </p:nvSpPr>
        <p:spPr>
          <a:xfrm>
            <a:off x="9095055" y="12696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8EDCBE-98E8-D275-ECC5-C6FDEDD0DDC9}"/>
              </a:ext>
            </a:extLst>
          </p:cNvPr>
          <p:cNvSpPr/>
          <p:nvPr/>
        </p:nvSpPr>
        <p:spPr>
          <a:xfrm>
            <a:off x="2104568" y="164696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A3C0D8-970C-3E75-25FD-F2CA95F85340}"/>
              </a:ext>
            </a:extLst>
          </p:cNvPr>
          <p:cNvSpPr/>
          <p:nvPr/>
        </p:nvSpPr>
        <p:spPr>
          <a:xfrm>
            <a:off x="3851308" y="16309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330F68-CF2B-85AB-84B7-80D8EA5207A4}"/>
              </a:ext>
            </a:extLst>
          </p:cNvPr>
          <p:cNvSpPr/>
          <p:nvPr/>
        </p:nvSpPr>
        <p:spPr>
          <a:xfrm>
            <a:off x="5589467" y="16324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0F54ED-C8A5-0340-24BB-EA26EA8F8619}"/>
              </a:ext>
            </a:extLst>
          </p:cNvPr>
          <p:cNvSpPr/>
          <p:nvPr/>
        </p:nvSpPr>
        <p:spPr>
          <a:xfrm>
            <a:off x="7383022" y="16469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1092E3-DF49-D9CE-C282-C07B04E83A1C}"/>
              </a:ext>
            </a:extLst>
          </p:cNvPr>
          <p:cNvSpPr/>
          <p:nvPr/>
        </p:nvSpPr>
        <p:spPr>
          <a:xfrm>
            <a:off x="9095055" y="163211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8" name="Text Box 928">
            <a:extLst>
              <a:ext uri="{FF2B5EF4-FFF2-40B4-BE49-F238E27FC236}">
                <a16:creationId xmlns:a16="http://schemas.microsoft.com/office/drawing/2014/main" id="{A3E851AF-5231-6474-85EC-4B6509B0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8301" y="4506342"/>
            <a:ext cx="1054208" cy="3202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b,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|bz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681C36-5C99-9291-518F-41F7B7074ECF}"/>
              </a:ext>
            </a:extLst>
          </p:cNvPr>
          <p:cNvSpPr/>
          <p:nvPr/>
        </p:nvSpPr>
        <p:spPr>
          <a:xfrm>
            <a:off x="2104568" y="202371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E7701A-5CC9-1E0F-7969-FF1B034386B4}"/>
              </a:ext>
            </a:extLst>
          </p:cNvPr>
          <p:cNvSpPr/>
          <p:nvPr/>
        </p:nvSpPr>
        <p:spPr>
          <a:xfrm>
            <a:off x="3851308" y="20076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BBC04F-64CD-1368-1420-F9C5FC22AEFA}"/>
              </a:ext>
            </a:extLst>
          </p:cNvPr>
          <p:cNvSpPr/>
          <p:nvPr/>
        </p:nvSpPr>
        <p:spPr>
          <a:xfrm>
            <a:off x="5589467" y="200919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E84C23-A1F9-5718-84E4-110F8A0A702A}"/>
              </a:ext>
            </a:extLst>
          </p:cNvPr>
          <p:cNvSpPr/>
          <p:nvPr/>
        </p:nvSpPr>
        <p:spPr>
          <a:xfrm>
            <a:off x="7383022" y="202371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D8A7A9-7E19-A198-4917-89067649D93D}"/>
              </a:ext>
            </a:extLst>
          </p:cNvPr>
          <p:cNvSpPr/>
          <p:nvPr/>
        </p:nvSpPr>
        <p:spPr>
          <a:xfrm>
            <a:off x="9095055" y="200887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7C7C60-5950-7848-12A1-F4C6F7420CD3}"/>
              </a:ext>
            </a:extLst>
          </p:cNvPr>
          <p:cNvSpPr/>
          <p:nvPr/>
        </p:nvSpPr>
        <p:spPr>
          <a:xfrm>
            <a:off x="2091231" y="239912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D66784-4F50-E1FB-74EB-11739D6B9715}"/>
              </a:ext>
            </a:extLst>
          </p:cNvPr>
          <p:cNvSpPr/>
          <p:nvPr/>
        </p:nvSpPr>
        <p:spPr>
          <a:xfrm>
            <a:off x="3837971" y="238307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036F9F6-8344-320D-51DC-25DDDC032669}"/>
              </a:ext>
            </a:extLst>
          </p:cNvPr>
          <p:cNvSpPr/>
          <p:nvPr/>
        </p:nvSpPr>
        <p:spPr>
          <a:xfrm>
            <a:off x="5576130" y="23846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BF5FA6-AC41-43DA-8D3D-3E0E6C3E2EF1}"/>
              </a:ext>
            </a:extLst>
          </p:cNvPr>
          <p:cNvSpPr/>
          <p:nvPr/>
        </p:nvSpPr>
        <p:spPr>
          <a:xfrm>
            <a:off x="7369685" y="239912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7B99A7-F815-3A3D-8233-5399887995F0}"/>
              </a:ext>
            </a:extLst>
          </p:cNvPr>
          <p:cNvSpPr/>
          <p:nvPr/>
        </p:nvSpPr>
        <p:spPr>
          <a:xfrm>
            <a:off x="9081718" y="238427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9" name="Text Box 928">
            <a:extLst>
              <a:ext uri="{FF2B5EF4-FFF2-40B4-BE49-F238E27FC236}">
                <a16:creationId xmlns:a16="http://schemas.microsoft.com/office/drawing/2014/main" id="{BE7D28E1-6388-C369-1875-79DB56B9B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467" y="5982214"/>
            <a:ext cx="1054208" cy="12402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b, b | bb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63A72D-987B-B5B6-9687-3A49EDD5F19A}"/>
              </a:ext>
            </a:extLst>
          </p:cNvPr>
          <p:cNvSpPr/>
          <p:nvPr/>
        </p:nvSpPr>
        <p:spPr>
          <a:xfrm>
            <a:off x="2091231" y="276314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A86F64-3799-FA8A-8041-BEB60C7511EA}"/>
              </a:ext>
            </a:extLst>
          </p:cNvPr>
          <p:cNvSpPr/>
          <p:nvPr/>
        </p:nvSpPr>
        <p:spPr>
          <a:xfrm>
            <a:off x="3837971" y="274709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22E214-C1A3-F75D-C661-47E8272A1497}"/>
              </a:ext>
            </a:extLst>
          </p:cNvPr>
          <p:cNvSpPr/>
          <p:nvPr/>
        </p:nvSpPr>
        <p:spPr>
          <a:xfrm>
            <a:off x="5576130" y="27486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EB95CDD-3AE9-8AB1-8A9E-F10567A3B3A8}"/>
              </a:ext>
            </a:extLst>
          </p:cNvPr>
          <p:cNvSpPr/>
          <p:nvPr/>
        </p:nvSpPr>
        <p:spPr>
          <a:xfrm>
            <a:off x="7369685" y="27631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11D7B6-58BE-8A32-AF09-71E8C8C0E10F}"/>
              </a:ext>
            </a:extLst>
          </p:cNvPr>
          <p:cNvSpPr/>
          <p:nvPr/>
        </p:nvSpPr>
        <p:spPr>
          <a:xfrm>
            <a:off x="9081718" y="274829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581F739E-316A-36DC-7122-BCBC434A6346}"/>
              </a:ext>
            </a:extLst>
          </p:cNvPr>
          <p:cNvCxnSpPr/>
          <p:nvPr/>
        </p:nvCxnSpPr>
        <p:spPr>
          <a:xfrm rot="2220000" flipH="1" flipV="1">
            <a:off x="4808747" y="5091853"/>
            <a:ext cx="10689" cy="365471"/>
          </a:xfrm>
          <a:prstGeom prst="curvedConnector3">
            <a:avLst>
              <a:gd name="adj1" fmla="val 4755169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928">
            <a:extLst>
              <a:ext uri="{FF2B5EF4-FFF2-40B4-BE49-F238E27FC236}">
                <a16:creationId xmlns:a16="http://schemas.microsoft.com/office/drawing/2014/main" id="{258D1087-557F-F64D-E1D3-7839AE290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330" y="4612296"/>
            <a:ext cx="1054208" cy="3202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b|^</a:t>
            </a:r>
            <a:endParaRPr lang="en-US" altLang="en-US" baseline="-25000" dirty="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F9574F6-C76C-3C8C-8E72-84A80D5767B6}"/>
              </a:ext>
            </a:extLst>
          </p:cNvPr>
          <p:cNvSpPr/>
          <p:nvPr/>
        </p:nvSpPr>
        <p:spPr>
          <a:xfrm>
            <a:off x="2104568" y="31278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66DCD6-B2D4-75BB-14A3-12CED2E4766A}"/>
              </a:ext>
            </a:extLst>
          </p:cNvPr>
          <p:cNvSpPr/>
          <p:nvPr/>
        </p:nvSpPr>
        <p:spPr>
          <a:xfrm>
            <a:off x="3851308" y="311178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A8AAE1-E255-E5AD-9FA6-5D6B2C621EFF}"/>
              </a:ext>
            </a:extLst>
          </p:cNvPr>
          <p:cNvSpPr/>
          <p:nvPr/>
        </p:nvSpPr>
        <p:spPr>
          <a:xfrm>
            <a:off x="5589467" y="311330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0834446-94DF-69D8-AC71-7BDFADAF5344}"/>
              </a:ext>
            </a:extLst>
          </p:cNvPr>
          <p:cNvSpPr/>
          <p:nvPr/>
        </p:nvSpPr>
        <p:spPr>
          <a:xfrm>
            <a:off x="7383022" y="312783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EA7F07-D030-18CB-80FC-B978D879A729}"/>
              </a:ext>
            </a:extLst>
          </p:cNvPr>
          <p:cNvSpPr/>
          <p:nvPr/>
        </p:nvSpPr>
        <p:spPr>
          <a:xfrm>
            <a:off x="9095055" y="311304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52" name="Text Box 928">
            <a:extLst>
              <a:ext uri="{FF2B5EF4-FFF2-40B4-BE49-F238E27FC236}">
                <a16:creationId xmlns:a16="http://schemas.microsoft.com/office/drawing/2014/main" id="{BF9033DE-C323-E2A9-DFA0-D42858EBC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631" y="4932560"/>
            <a:ext cx="743063" cy="30430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b, a|^</a:t>
            </a:r>
            <a:endParaRPr lang="en-US" altLang="en-US" baseline="-25000" dirty="0"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50BAF9D-1608-8BD4-55CF-2CD7F6093254}"/>
              </a:ext>
            </a:extLst>
          </p:cNvPr>
          <p:cNvSpPr/>
          <p:nvPr/>
        </p:nvSpPr>
        <p:spPr>
          <a:xfrm>
            <a:off x="2104568" y="349474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58A4ED-09D9-45DE-BFFA-DC4DFDA73AF8}"/>
              </a:ext>
            </a:extLst>
          </p:cNvPr>
          <p:cNvSpPr/>
          <p:nvPr/>
        </p:nvSpPr>
        <p:spPr>
          <a:xfrm>
            <a:off x="3851308" y="347869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4C5E7D-8C94-D468-1C6B-213DED384158}"/>
              </a:ext>
            </a:extLst>
          </p:cNvPr>
          <p:cNvSpPr/>
          <p:nvPr/>
        </p:nvSpPr>
        <p:spPr>
          <a:xfrm>
            <a:off x="5589467" y="348021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3E94687-8D33-AD81-1D1A-7392BDDFE1E4}"/>
              </a:ext>
            </a:extLst>
          </p:cNvPr>
          <p:cNvSpPr/>
          <p:nvPr/>
        </p:nvSpPr>
        <p:spPr>
          <a:xfrm>
            <a:off x="7383022" y="349474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C514A6-EBDA-7B4E-4CCF-25F19648DBD5}"/>
              </a:ext>
            </a:extLst>
          </p:cNvPr>
          <p:cNvSpPr/>
          <p:nvPr/>
        </p:nvSpPr>
        <p:spPr>
          <a:xfrm>
            <a:off x="9095055" y="34799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58" name="Straight Arrow Connector 20">
            <a:extLst>
              <a:ext uri="{FF2B5EF4-FFF2-40B4-BE49-F238E27FC236}">
                <a16:creationId xmlns:a16="http://schemas.microsoft.com/office/drawing/2014/main" id="{808C4854-19B4-807E-21EB-D56CB349AB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6504" y="5428384"/>
            <a:ext cx="22860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82FDF2B-7376-C5F4-3FE8-8613F53BAE85}"/>
                  </a:ext>
                </a:extLst>
              </p:cNvPr>
              <p:cNvSpPr/>
              <p:nvPr/>
            </p:nvSpPr>
            <p:spPr>
              <a:xfrm>
                <a:off x="7701701" y="5072372"/>
                <a:ext cx="649224" cy="649224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82FDF2B-7376-C5F4-3FE8-8613F53BAE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701" y="5072372"/>
                <a:ext cx="649224" cy="64922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12E3EBF5-0DFA-CBA1-DAEC-004B5F8339C0}"/>
              </a:ext>
            </a:extLst>
          </p:cNvPr>
          <p:cNvSpPr/>
          <p:nvPr/>
        </p:nvSpPr>
        <p:spPr>
          <a:xfrm>
            <a:off x="7797713" y="5168384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1" name="Text Box 928">
            <a:extLst>
              <a:ext uri="{FF2B5EF4-FFF2-40B4-BE49-F238E27FC236}">
                <a16:creationId xmlns:a16="http://schemas.microsoft.com/office/drawing/2014/main" id="{7F6AA90E-F388-0104-3166-4902425BA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4479" y="4979473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2" name="Table 61">
                <a:extLst>
                  <a:ext uri="{FF2B5EF4-FFF2-40B4-BE49-F238E27FC236}">
                    <a16:creationId xmlns:a16="http://schemas.microsoft.com/office/drawing/2014/main" id="{14D2026C-31B6-23FE-77C2-2A650DAB8B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6983052"/>
                  </p:ext>
                </p:extLst>
              </p:nvPr>
            </p:nvGraphicFramePr>
            <p:xfrm>
              <a:off x="2052637" y="379898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2" name="Table 61">
                <a:extLst>
                  <a:ext uri="{FF2B5EF4-FFF2-40B4-BE49-F238E27FC236}">
                    <a16:creationId xmlns:a16="http://schemas.microsoft.com/office/drawing/2014/main" id="{14D2026C-31B6-23FE-77C2-2A650DAB8B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6983052"/>
                  </p:ext>
                </p:extLst>
              </p:nvPr>
            </p:nvGraphicFramePr>
            <p:xfrm>
              <a:off x="2052637" y="379898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16" t="-1613" r="-66976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50000" t="-1613" r="-347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96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5390-ECE4-66DC-B82E-FAB3E372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n+m</a:t>
            </a:r>
            <a:r>
              <a:rPr lang="en-US" dirty="0"/>
              <a:t> c</a:t>
            </a:r>
            <a:r>
              <a:rPr lang="en-US" baseline="30000" dirty="0"/>
              <a:t>m</a:t>
            </a:r>
            <a:r>
              <a:rPr lang="en-US" dirty="0"/>
              <a:t> | </a:t>
            </a:r>
            <a:r>
              <a:rPr lang="en-US" dirty="0" err="1"/>
              <a:t>n,m</a:t>
            </a:r>
            <a:r>
              <a:rPr lang="en-US" dirty="0"/>
              <a:t>&gt;=1}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B2A3-5A77-9373-36A8-FDEE3418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060486-3F5B-48B8-9BC9-FAC43583615B}"/>
              </a:ext>
            </a:extLst>
          </p:cNvPr>
          <p:cNvSpPr/>
          <p:nvPr/>
        </p:nvSpPr>
        <p:spPr>
          <a:xfrm>
            <a:off x="3390900" y="1371600"/>
            <a:ext cx="2819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E47A1"/>
                </a:solidFill>
              </a:rPr>
              <a:t>a</a:t>
            </a:r>
            <a:r>
              <a:rPr lang="en-US" sz="2800" b="1" baseline="30000" dirty="0">
                <a:solidFill>
                  <a:srgbClr val="0E47A1"/>
                </a:solidFill>
              </a:rPr>
              <a:t>n  </a:t>
            </a:r>
            <a:r>
              <a:rPr lang="en-US" sz="2800" b="1" dirty="0" err="1">
                <a:solidFill>
                  <a:srgbClr val="0E47A1"/>
                </a:solidFill>
              </a:rPr>
              <a:t>b</a:t>
            </a:r>
            <a:r>
              <a:rPr lang="en-US" sz="2800" b="1" baseline="30000" dirty="0" err="1">
                <a:solidFill>
                  <a:srgbClr val="0E47A1"/>
                </a:solidFill>
              </a:rPr>
              <a:t>n+m</a:t>
            </a:r>
            <a:r>
              <a:rPr lang="en-US" sz="2800" b="1" dirty="0">
                <a:solidFill>
                  <a:srgbClr val="0E47A1"/>
                </a:solidFill>
              </a:rPr>
              <a:t>  c</a:t>
            </a:r>
            <a:r>
              <a:rPr lang="en-US" sz="2800" b="1" baseline="30000" dirty="0">
                <a:solidFill>
                  <a:srgbClr val="0E47A1"/>
                </a:solidFill>
              </a:rPr>
              <a:t>m</a:t>
            </a:r>
            <a:endParaRPr lang="en-US" sz="2800" b="1" dirty="0">
              <a:solidFill>
                <a:srgbClr val="0E47A1"/>
              </a:solidFill>
            </a:endParaRPr>
          </a:p>
          <a:p>
            <a:pPr algn="ctr"/>
            <a:endParaRPr lang="en-US" sz="2800" b="1" dirty="0">
              <a:solidFill>
                <a:srgbClr val="0E47A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E84BD2-C6F2-AC26-3CD8-0FCD756236A8}"/>
              </a:ext>
            </a:extLst>
          </p:cNvPr>
          <p:cNvSpPr/>
          <p:nvPr/>
        </p:nvSpPr>
        <p:spPr>
          <a:xfrm>
            <a:off x="5210736" y="1371600"/>
            <a:ext cx="2819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E47A1"/>
                </a:solidFill>
              </a:rPr>
              <a:t>= a</a:t>
            </a:r>
            <a:r>
              <a:rPr lang="en-US" sz="2800" b="1" baseline="30000" dirty="0">
                <a:solidFill>
                  <a:srgbClr val="0E47A1"/>
                </a:solidFill>
              </a:rPr>
              <a:t>n </a:t>
            </a:r>
            <a:r>
              <a:rPr lang="en-US" sz="2800" b="1" dirty="0" err="1">
                <a:solidFill>
                  <a:srgbClr val="0E47A1"/>
                </a:solidFill>
              </a:rPr>
              <a:t>b</a:t>
            </a:r>
            <a:r>
              <a:rPr lang="en-US" sz="2800" b="1" baseline="30000" dirty="0" err="1">
                <a:solidFill>
                  <a:srgbClr val="0E47A1"/>
                </a:solidFill>
              </a:rPr>
              <a:t>n</a:t>
            </a:r>
            <a:r>
              <a:rPr lang="en-US" sz="2800" b="1" baseline="30000" dirty="0">
                <a:solidFill>
                  <a:srgbClr val="0E47A1"/>
                </a:solidFill>
              </a:rPr>
              <a:t> </a:t>
            </a:r>
            <a:r>
              <a:rPr lang="en-US" sz="2800" b="1" dirty="0" err="1">
                <a:solidFill>
                  <a:srgbClr val="0E47A1"/>
                </a:solidFill>
              </a:rPr>
              <a:t>b</a:t>
            </a:r>
            <a:r>
              <a:rPr lang="en-US" sz="2800" b="1" baseline="30000" dirty="0" err="1">
                <a:solidFill>
                  <a:srgbClr val="0E47A1"/>
                </a:solidFill>
              </a:rPr>
              <a:t>m</a:t>
            </a:r>
            <a:r>
              <a:rPr lang="en-US" sz="2800" b="1" baseline="30000" dirty="0">
                <a:solidFill>
                  <a:srgbClr val="0E47A1"/>
                </a:solidFill>
              </a:rPr>
              <a:t> </a:t>
            </a:r>
            <a:r>
              <a:rPr lang="en-US" sz="2800" b="1" dirty="0">
                <a:solidFill>
                  <a:srgbClr val="0E47A1"/>
                </a:solidFill>
              </a:rPr>
              <a:t>c</a:t>
            </a:r>
            <a:r>
              <a:rPr lang="en-US" sz="2800" b="1" baseline="30000" dirty="0">
                <a:solidFill>
                  <a:srgbClr val="0E47A1"/>
                </a:solidFill>
              </a:rPr>
              <a:t>m</a:t>
            </a:r>
            <a:endParaRPr lang="en-US" sz="2800" b="1" dirty="0">
              <a:solidFill>
                <a:srgbClr val="0E47A1"/>
              </a:solidFill>
            </a:endParaRPr>
          </a:p>
          <a:p>
            <a:pPr algn="ctr"/>
            <a:endParaRPr lang="en-US" sz="2800" b="1" dirty="0">
              <a:solidFill>
                <a:srgbClr val="0E47A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2C6E90-35AA-06A2-7DC3-4A420A550DA9}"/>
              </a:ext>
            </a:extLst>
          </p:cNvPr>
          <p:cNvSpPr/>
          <p:nvPr/>
        </p:nvSpPr>
        <p:spPr>
          <a:xfrm>
            <a:off x="4800600" y="2133600"/>
            <a:ext cx="2819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</a:rPr>
              <a:t>If n=2 and m=3 then</a:t>
            </a:r>
          </a:p>
          <a:p>
            <a:pPr algn="ctr"/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EB91C-BBB0-86D3-2E18-0038F17E8274}"/>
              </a:ext>
            </a:extLst>
          </p:cNvPr>
          <p:cNvSpPr/>
          <p:nvPr/>
        </p:nvSpPr>
        <p:spPr>
          <a:xfrm>
            <a:off x="4724400" y="2895600"/>
            <a:ext cx="2819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= a</a:t>
            </a:r>
            <a:r>
              <a:rPr lang="en-US" sz="28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sz="28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en-US" sz="28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en-US" sz="2800" b="1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9858C8-22FC-7044-DFC4-6C0643C087D9}"/>
              </a:ext>
            </a:extLst>
          </p:cNvPr>
          <p:cNvSpPr/>
          <p:nvPr/>
        </p:nvSpPr>
        <p:spPr>
          <a:xfrm>
            <a:off x="4724400" y="3505200"/>
            <a:ext cx="2819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= aa</a:t>
            </a:r>
            <a:r>
              <a:rPr lang="en-US" sz="2800" b="1" baseline="30000" dirty="0">
                <a:solidFill>
                  <a:schemeClr val="tx1"/>
                </a:solidFill>
              </a:rPr>
              <a:t>  </a:t>
            </a:r>
            <a:r>
              <a:rPr lang="en-US" sz="2800" b="1" dirty="0">
                <a:solidFill>
                  <a:schemeClr val="tx1"/>
                </a:solidFill>
              </a:rPr>
              <a:t>bb</a:t>
            </a:r>
            <a:r>
              <a:rPr lang="en-US" sz="2800" b="1" baseline="30000" dirty="0">
                <a:solidFill>
                  <a:schemeClr val="tx1"/>
                </a:solidFill>
              </a:rPr>
              <a:t>  </a:t>
            </a:r>
            <a:r>
              <a:rPr lang="en-US" sz="2800" b="1" dirty="0" err="1">
                <a:solidFill>
                  <a:schemeClr val="tx1"/>
                </a:solidFill>
              </a:rPr>
              <a:t>bbb</a:t>
            </a:r>
            <a:r>
              <a:rPr lang="en-US" sz="2800" b="1" baseline="30000" dirty="0">
                <a:solidFill>
                  <a:schemeClr val="tx1"/>
                </a:solidFill>
              </a:rPr>
              <a:t>  </a:t>
            </a:r>
            <a:r>
              <a:rPr lang="en-US" sz="2800" b="1" dirty="0">
                <a:solidFill>
                  <a:schemeClr val="tx1"/>
                </a:solidFill>
              </a:rPr>
              <a:t>ccc</a:t>
            </a: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A412-0633-ADAE-61FB-F220046E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n+m</a:t>
            </a:r>
            <a:r>
              <a:rPr lang="en-US" dirty="0"/>
              <a:t> c</a:t>
            </a:r>
            <a:r>
              <a:rPr lang="en-US" baseline="30000" dirty="0"/>
              <a:t>m</a:t>
            </a:r>
            <a:r>
              <a:rPr lang="en-US" dirty="0"/>
              <a:t> | </a:t>
            </a:r>
            <a:r>
              <a:rPr lang="en-US" dirty="0" err="1"/>
              <a:t>n,m</a:t>
            </a:r>
            <a:r>
              <a:rPr lang="en-US" dirty="0"/>
              <a:t>&gt;=1}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5FBB7-7831-C956-D744-E661235F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Box 928">
            <a:extLst>
              <a:ext uri="{FF2B5EF4-FFF2-40B4-BE49-F238E27FC236}">
                <a16:creationId xmlns:a16="http://schemas.microsoft.com/office/drawing/2014/main" id="{678EE45A-75F7-7F75-A017-284F63B8A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887" y="4567199"/>
            <a:ext cx="1054208" cy="286180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az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0.</a:t>
            </a:r>
          </a:p>
        </p:txBody>
      </p:sp>
      <p:sp>
        <p:nvSpPr>
          <p:cNvPr id="5" name="Straight Arrow Connector 20">
            <a:extLst>
              <a:ext uri="{FF2B5EF4-FFF2-40B4-BE49-F238E27FC236}">
                <a16:creationId xmlns:a16="http://schemas.microsoft.com/office/drawing/2014/main" id="{AACEAC7A-0376-B15A-D12A-D28485CDDD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54927" y="4977598"/>
            <a:ext cx="690917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791BE2F-C9D5-22CA-CBDD-7BA9BC6910D6}"/>
                  </a:ext>
                </a:extLst>
              </p:cNvPr>
              <p:cNvSpPr/>
              <p:nvPr/>
            </p:nvSpPr>
            <p:spPr>
              <a:xfrm>
                <a:off x="2536605" y="4654713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791BE2F-C9D5-22CA-CBDD-7BA9BC691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605" y="4654713"/>
                <a:ext cx="649224" cy="64631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87">
            <a:extLst>
              <a:ext uri="{FF2B5EF4-FFF2-40B4-BE49-F238E27FC236}">
                <a16:creationId xmlns:a16="http://schemas.microsoft.com/office/drawing/2014/main" id="{080B68CB-5446-379F-E61C-612DA7D82A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2932432"/>
              </p:ext>
            </p:extLst>
          </p:nvPr>
        </p:nvGraphicFramePr>
        <p:xfrm>
          <a:off x="1866900" y="863444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87">
                <a:extLst>
                  <a:ext uri="{FF2B5EF4-FFF2-40B4-BE49-F238E27FC236}">
                    <a16:creationId xmlns:a16="http://schemas.microsoft.com/office/drawing/2014/main" id="{5EBE5E0A-2E39-CAFF-4BE0-6C662ED3D3D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85533177"/>
                  </p:ext>
                </p:extLst>
              </p:nvPr>
            </p:nvGraphicFramePr>
            <p:xfrm>
              <a:off x="1866900" y="122809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87">
                <a:extLst>
                  <a:ext uri="{FF2B5EF4-FFF2-40B4-BE49-F238E27FC236}">
                    <a16:creationId xmlns:a16="http://schemas.microsoft.com/office/drawing/2014/main" id="{5EBE5E0A-2E39-CAFF-4BE0-6C662ED3D3D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85533177"/>
                  </p:ext>
                </p:extLst>
              </p:nvPr>
            </p:nvGraphicFramePr>
            <p:xfrm>
              <a:off x="1866900" y="122809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7">
                <a:extLst>
                  <a:ext uri="{FF2B5EF4-FFF2-40B4-BE49-F238E27FC236}">
                    <a16:creationId xmlns:a16="http://schemas.microsoft.com/office/drawing/2014/main" id="{D58A80F6-F075-48D4-7989-5DFA610362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2346342"/>
                  </p:ext>
                </p:extLst>
              </p:nvPr>
            </p:nvGraphicFramePr>
            <p:xfrm>
              <a:off x="1866900" y="159893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7">
                <a:extLst>
                  <a:ext uri="{FF2B5EF4-FFF2-40B4-BE49-F238E27FC236}">
                    <a16:creationId xmlns:a16="http://schemas.microsoft.com/office/drawing/2014/main" id="{D58A80F6-F075-48D4-7989-5DFA610362D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72346342"/>
                  </p:ext>
                </p:extLst>
              </p:nvPr>
            </p:nvGraphicFramePr>
            <p:xfrm>
              <a:off x="1866900" y="159893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87">
                <a:extLst>
                  <a:ext uri="{FF2B5EF4-FFF2-40B4-BE49-F238E27FC236}">
                    <a16:creationId xmlns:a16="http://schemas.microsoft.com/office/drawing/2014/main" id="{898819B0-416F-DDE5-7AF6-D509F50D8DB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10246509"/>
                  </p:ext>
                </p:extLst>
              </p:nvPr>
            </p:nvGraphicFramePr>
            <p:xfrm>
              <a:off x="1866900" y="196737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87">
                <a:extLst>
                  <a:ext uri="{FF2B5EF4-FFF2-40B4-BE49-F238E27FC236}">
                    <a16:creationId xmlns:a16="http://schemas.microsoft.com/office/drawing/2014/main" id="{898819B0-416F-DDE5-7AF6-D509F50D8DB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10246509"/>
                  </p:ext>
                </p:extLst>
              </p:nvPr>
            </p:nvGraphicFramePr>
            <p:xfrm>
              <a:off x="1866900" y="196737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87">
                <a:extLst>
                  <a:ext uri="{FF2B5EF4-FFF2-40B4-BE49-F238E27FC236}">
                    <a16:creationId xmlns:a16="http://schemas.microsoft.com/office/drawing/2014/main" id="{908606D0-632A-A302-9920-4F394F96339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92898206"/>
                  </p:ext>
                </p:extLst>
              </p:nvPr>
            </p:nvGraphicFramePr>
            <p:xfrm>
              <a:off x="1870606" y="233580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87">
                <a:extLst>
                  <a:ext uri="{FF2B5EF4-FFF2-40B4-BE49-F238E27FC236}">
                    <a16:creationId xmlns:a16="http://schemas.microsoft.com/office/drawing/2014/main" id="{908606D0-632A-A302-9920-4F394F96339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92898206"/>
                  </p:ext>
                </p:extLst>
              </p:nvPr>
            </p:nvGraphicFramePr>
            <p:xfrm>
              <a:off x="1870606" y="233580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Content Placeholder 87">
                <a:extLst>
                  <a:ext uri="{FF2B5EF4-FFF2-40B4-BE49-F238E27FC236}">
                    <a16:creationId xmlns:a16="http://schemas.microsoft.com/office/drawing/2014/main" id="{32EABF3F-E0CB-888E-156E-5DEE178FCC6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37567205"/>
                  </p:ext>
                </p:extLst>
              </p:nvPr>
            </p:nvGraphicFramePr>
            <p:xfrm>
              <a:off x="1868539" y="270664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Content Placeholder 87">
                <a:extLst>
                  <a:ext uri="{FF2B5EF4-FFF2-40B4-BE49-F238E27FC236}">
                    <a16:creationId xmlns:a16="http://schemas.microsoft.com/office/drawing/2014/main" id="{32EABF3F-E0CB-888E-156E-5DEE178FCC6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37567205"/>
                  </p:ext>
                </p:extLst>
              </p:nvPr>
            </p:nvGraphicFramePr>
            <p:xfrm>
              <a:off x="1868539" y="270664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3279" r="-4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347" t="-3279" r="-3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045" t="-3279" r="-2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3279" r="-1006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0000" t="-3279" r="-694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3" name="Curved Connector 11">
            <a:extLst>
              <a:ext uri="{FF2B5EF4-FFF2-40B4-BE49-F238E27FC236}">
                <a16:creationId xmlns:a16="http://schemas.microsoft.com/office/drawing/2014/main" id="{088EA023-3149-0C7D-ED17-0B47B674E2B2}"/>
              </a:ext>
            </a:extLst>
          </p:cNvPr>
          <p:cNvCxnSpPr/>
          <p:nvPr/>
        </p:nvCxnSpPr>
        <p:spPr>
          <a:xfrm rot="5400000" flipH="1" flipV="1">
            <a:off x="4633030" y="454010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6206EA9-1C72-0DD4-CAA9-FA1EF6CD4105}"/>
                  </a:ext>
                </a:extLst>
              </p:cNvPr>
              <p:cNvSpPr/>
              <p:nvPr/>
            </p:nvSpPr>
            <p:spPr>
              <a:xfrm>
                <a:off x="4310827" y="4668361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6206EA9-1C72-0DD4-CAA9-FA1EF6CD4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27" y="4668361"/>
                <a:ext cx="649224" cy="64631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928">
            <a:extLst>
              <a:ext uri="{FF2B5EF4-FFF2-40B4-BE49-F238E27FC236}">
                <a16:creationId xmlns:a16="http://schemas.microsoft.com/office/drawing/2014/main" id="{A7EBF7B6-7D58-850F-2697-7DA0985E5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4850" y="378769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a, a| aa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6" name="Text Box 928">
            <a:extLst>
              <a:ext uri="{FF2B5EF4-FFF2-40B4-BE49-F238E27FC236}">
                <a16:creationId xmlns:a16="http://schemas.microsoft.com/office/drawing/2014/main" id="{B173275B-3C4F-D577-06EF-F01C5BA00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1870" y="4581597"/>
            <a:ext cx="1054208" cy="286180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az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p:sp>
        <p:nvSpPr>
          <p:cNvPr id="17" name="Straight Arrow Connector 20">
            <a:extLst>
              <a:ext uri="{FF2B5EF4-FFF2-40B4-BE49-F238E27FC236}">
                <a16:creationId xmlns:a16="http://schemas.microsoft.com/office/drawing/2014/main" id="{CF5A998A-BDC5-BACF-7AD1-823255423B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9501" y="4977598"/>
            <a:ext cx="11430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8" name="Curved Connector 16">
            <a:extLst>
              <a:ext uri="{FF2B5EF4-FFF2-40B4-BE49-F238E27FC236}">
                <a16:creationId xmlns:a16="http://schemas.microsoft.com/office/drawing/2014/main" id="{2785BDEE-E13C-A2DC-CE3C-171397F12383}"/>
              </a:ext>
            </a:extLst>
          </p:cNvPr>
          <p:cNvCxnSpPr/>
          <p:nvPr/>
        </p:nvCxnSpPr>
        <p:spPr>
          <a:xfrm rot="5400000" flipH="1" flipV="1">
            <a:off x="6385609" y="4532886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13211B5-E93C-6A05-8042-F842B9A7912D}"/>
                  </a:ext>
                </a:extLst>
              </p:cNvPr>
              <p:cNvSpPr/>
              <p:nvPr/>
            </p:nvSpPr>
            <p:spPr>
              <a:xfrm>
                <a:off x="6090300" y="4643337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13211B5-E93C-6A05-8042-F842B9A79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300" y="4643337"/>
                <a:ext cx="649224" cy="64631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928">
            <a:extLst>
              <a:ext uri="{FF2B5EF4-FFF2-40B4-BE49-F238E27FC236}">
                <a16:creationId xmlns:a16="http://schemas.microsoft.com/office/drawing/2014/main" id="{63CDE844-3778-B728-A01F-A80E11FD8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8394" y="4562904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b, a| ^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1" name="Straight Arrow Connector 20">
            <a:extLst>
              <a:ext uri="{FF2B5EF4-FFF2-40B4-BE49-F238E27FC236}">
                <a16:creationId xmlns:a16="http://schemas.microsoft.com/office/drawing/2014/main" id="{AABA1C30-A247-7950-F706-F7AA4FD86C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6270" y="4991045"/>
            <a:ext cx="1124712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928">
            <a:extLst>
              <a:ext uri="{FF2B5EF4-FFF2-40B4-BE49-F238E27FC236}">
                <a16:creationId xmlns:a16="http://schemas.microsoft.com/office/drawing/2014/main" id="{75458BCB-AF0C-A582-B3A4-7BF697AA4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811" y="3747489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b, a| ^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B286822-1E65-B998-7670-35034E26D770}"/>
                  </a:ext>
                </a:extLst>
              </p:cNvPr>
              <p:cNvSpPr/>
              <p:nvPr/>
            </p:nvSpPr>
            <p:spPr>
              <a:xfrm>
                <a:off x="7907140" y="4616041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B286822-1E65-B998-7670-35034E26D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140" y="4616041"/>
                <a:ext cx="649224" cy="64631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 Box 928">
            <a:extLst>
              <a:ext uri="{FF2B5EF4-FFF2-40B4-BE49-F238E27FC236}">
                <a16:creationId xmlns:a16="http://schemas.microsoft.com/office/drawing/2014/main" id="{8FB1057F-9974-4220-0EFF-3B14B93E7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451" y="451371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b,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bz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p:sp>
        <p:nvSpPr>
          <p:cNvPr id="25" name="Straight Arrow Connector 20">
            <a:extLst>
              <a:ext uri="{FF2B5EF4-FFF2-40B4-BE49-F238E27FC236}">
                <a16:creationId xmlns:a16="http://schemas.microsoft.com/office/drawing/2014/main" id="{68EA52F8-06DB-B862-F3E0-FF7B76D881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5814" y="4977598"/>
            <a:ext cx="11430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D737B7-2A12-BF18-FD1C-A2ABC3CE318A}"/>
              </a:ext>
            </a:extLst>
          </p:cNvPr>
          <p:cNvSpPr/>
          <p:nvPr/>
        </p:nvSpPr>
        <p:spPr>
          <a:xfrm>
            <a:off x="1914068" y="12845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A163AF-75D8-920E-C664-0F1BAC3595C1}"/>
              </a:ext>
            </a:extLst>
          </p:cNvPr>
          <p:cNvSpPr/>
          <p:nvPr/>
        </p:nvSpPr>
        <p:spPr>
          <a:xfrm>
            <a:off x="3660808" y="126847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D4411E-8A65-021C-F6A5-2EA4FF89E623}"/>
              </a:ext>
            </a:extLst>
          </p:cNvPr>
          <p:cNvSpPr/>
          <p:nvPr/>
        </p:nvSpPr>
        <p:spPr>
          <a:xfrm>
            <a:off x="5398967" y="127000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A50390-B54D-DDEE-F5D0-9D71D6CAE5D6}"/>
              </a:ext>
            </a:extLst>
          </p:cNvPr>
          <p:cNvSpPr/>
          <p:nvPr/>
        </p:nvSpPr>
        <p:spPr>
          <a:xfrm>
            <a:off x="7192522" y="12845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DFA89E-E036-7A25-CFF8-99EE56421D21}"/>
              </a:ext>
            </a:extLst>
          </p:cNvPr>
          <p:cNvSpPr/>
          <p:nvPr/>
        </p:nvSpPr>
        <p:spPr>
          <a:xfrm>
            <a:off x="8904177" y="125925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3C06B7-E910-6B14-570D-DDDBC53C6DCB}"/>
              </a:ext>
            </a:extLst>
          </p:cNvPr>
          <p:cNvSpPr/>
          <p:nvPr/>
        </p:nvSpPr>
        <p:spPr>
          <a:xfrm>
            <a:off x="1896471" y="164367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56DE08-ED0B-0212-7FA7-AD7CE8DB0388}"/>
              </a:ext>
            </a:extLst>
          </p:cNvPr>
          <p:cNvSpPr/>
          <p:nvPr/>
        </p:nvSpPr>
        <p:spPr>
          <a:xfrm>
            <a:off x="3649171" y="164032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DC0D97-0499-217C-4403-F26962559ED8}"/>
              </a:ext>
            </a:extLst>
          </p:cNvPr>
          <p:cNvSpPr/>
          <p:nvPr/>
        </p:nvSpPr>
        <p:spPr>
          <a:xfrm>
            <a:off x="5417209" y="16474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054B8E-13DB-E9FC-45CA-657A2F46FD57}"/>
              </a:ext>
            </a:extLst>
          </p:cNvPr>
          <p:cNvSpPr/>
          <p:nvPr/>
        </p:nvSpPr>
        <p:spPr>
          <a:xfrm>
            <a:off x="7192522" y="165536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7E2171E-99ED-DE0C-829F-4DE6DE9EF639}"/>
              </a:ext>
            </a:extLst>
          </p:cNvPr>
          <p:cNvSpPr/>
          <p:nvPr/>
        </p:nvSpPr>
        <p:spPr>
          <a:xfrm>
            <a:off x="8908680" y="162740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71C85D-62E1-2BE0-6906-4F04A3EF0893}"/>
              </a:ext>
            </a:extLst>
          </p:cNvPr>
          <p:cNvSpPr/>
          <p:nvPr/>
        </p:nvSpPr>
        <p:spPr>
          <a:xfrm>
            <a:off x="1880055" y="200709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8BC395-086A-0CE7-2F37-34AB388E661C}"/>
              </a:ext>
            </a:extLst>
          </p:cNvPr>
          <p:cNvSpPr/>
          <p:nvPr/>
        </p:nvSpPr>
        <p:spPr>
          <a:xfrm>
            <a:off x="3632755" y="200374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02180C-FE4B-5E22-E789-3F1ADB4E106B}"/>
              </a:ext>
            </a:extLst>
          </p:cNvPr>
          <p:cNvSpPr/>
          <p:nvPr/>
        </p:nvSpPr>
        <p:spPr>
          <a:xfrm>
            <a:off x="5400793" y="20108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5C7AFF-2BD9-28AD-B111-CD544FDA3CFC}"/>
              </a:ext>
            </a:extLst>
          </p:cNvPr>
          <p:cNvSpPr/>
          <p:nvPr/>
        </p:nvSpPr>
        <p:spPr>
          <a:xfrm>
            <a:off x="7176106" y="201878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70FC670-EAE9-981A-73FD-EBF6CEDAD588}"/>
              </a:ext>
            </a:extLst>
          </p:cNvPr>
          <p:cNvSpPr/>
          <p:nvPr/>
        </p:nvSpPr>
        <p:spPr>
          <a:xfrm>
            <a:off x="8918062" y="200437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0A7996-CD4B-9937-4733-41E5F189E2F0}"/>
              </a:ext>
            </a:extLst>
          </p:cNvPr>
          <p:cNvSpPr/>
          <p:nvPr/>
        </p:nvSpPr>
        <p:spPr>
          <a:xfrm>
            <a:off x="1877707" y="237051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E7F7D1-A2EF-48FE-2293-DF865BB033EF}"/>
              </a:ext>
            </a:extLst>
          </p:cNvPr>
          <p:cNvSpPr/>
          <p:nvPr/>
        </p:nvSpPr>
        <p:spPr>
          <a:xfrm>
            <a:off x="3630407" y="236716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698C2F-36B2-46A6-09DA-67E247C2FB28}"/>
              </a:ext>
            </a:extLst>
          </p:cNvPr>
          <p:cNvSpPr/>
          <p:nvPr/>
        </p:nvSpPr>
        <p:spPr>
          <a:xfrm>
            <a:off x="5398445" y="237425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6F594E-4C33-57A4-6518-99F0E2FF8FBC}"/>
              </a:ext>
            </a:extLst>
          </p:cNvPr>
          <p:cNvSpPr/>
          <p:nvPr/>
        </p:nvSpPr>
        <p:spPr>
          <a:xfrm>
            <a:off x="7173758" y="23822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54438B-34CE-9C07-5D36-E3E9C2D8E05D}"/>
              </a:ext>
            </a:extLst>
          </p:cNvPr>
          <p:cNvSpPr/>
          <p:nvPr/>
        </p:nvSpPr>
        <p:spPr>
          <a:xfrm>
            <a:off x="8901829" y="23822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5076D7-3512-B8C5-EA97-1678B15B06AE}"/>
              </a:ext>
            </a:extLst>
          </p:cNvPr>
          <p:cNvSpPr/>
          <p:nvPr/>
        </p:nvSpPr>
        <p:spPr>
          <a:xfrm>
            <a:off x="1889427" y="273393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3A6DE2-376A-5276-A2FC-4537AC053024}"/>
              </a:ext>
            </a:extLst>
          </p:cNvPr>
          <p:cNvSpPr/>
          <p:nvPr/>
        </p:nvSpPr>
        <p:spPr>
          <a:xfrm>
            <a:off x="3642127" y="273058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412277-D389-D70C-2760-AE006C914694}"/>
              </a:ext>
            </a:extLst>
          </p:cNvPr>
          <p:cNvSpPr/>
          <p:nvPr/>
        </p:nvSpPr>
        <p:spPr>
          <a:xfrm>
            <a:off x="5410165" y="273767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937DFB-3C2D-6BB4-186A-7E04C6255A42}"/>
              </a:ext>
            </a:extLst>
          </p:cNvPr>
          <p:cNvSpPr/>
          <p:nvPr/>
        </p:nvSpPr>
        <p:spPr>
          <a:xfrm>
            <a:off x="7185478" y="27456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25545E-B36D-D6FB-5938-5BCCB54223A8}"/>
              </a:ext>
            </a:extLst>
          </p:cNvPr>
          <p:cNvSpPr/>
          <p:nvPr/>
        </p:nvSpPr>
        <p:spPr>
          <a:xfrm>
            <a:off x="8918062" y="274455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0AD6F1F6-BF1D-33B8-ED33-C1252C29BF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2330084"/>
                  </p:ext>
                </p:extLst>
              </p:nvPr>
            </p:nvGraphicFramePr>
            <p:xfrm>
              <a:off x="1866865" y="307687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0AD6F1F6-BF1D-33B8-ED33-C1252C29BF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2330084"/>
                  </p:ext>
                </p:extLst>
              </p:nvPr>
            </p:nvGraphicFramePr>
            <p:xfrm>
              <a:off x="1866865" y="307687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F67F511F-0E6F-C86A-CDC5-3A87C017BA3F}"/>
              </a:ext>
            </a:extLst>
          </p:cNvPr>
          <p:cNvSpPr/>
          <p:nvPr/>
        </p:nvSpPr>
        <p:spPr>
          <a:xfrm>
            <a:off x="1887079" y="31114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86D1E4-33F1-CC25-3D83-9641D35DCBD2}"/>
              </a:ext>
            </a:extLst>
          </p:cNvPr>
          <p:cNvSpPr/>
          <p:nvPr/>
        </p:nvSpPr>
        <p:spPr>
          <a:xfrm>
            <a:off x="3639779" y="310807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EE80BD-754D-7DA8-915C-D9B29A9BD75C}"/>
              </a:ext>
            </a:extLst>
          </p:cNvPr>
          <p:cNvSpPr/>
          <p:nvPr/>
        </p:nvSpPr>
        <p:spPr>
          <a:xfrm>
            <a:off x="5407817" y="311515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752A80C-47CA-30FB-C12A-9C3CE4024369}"/>
              </a:ext>
            </a:extLst>
          </p:cNvPr>
          <p:cNvSpPr/>
          <p:nvPr/>
        </p:nvSpPr>
        <p:spPr>
          <a:xfrm>
            <a:off x="7183130" y="312311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8FD122-86E9-8925-D69E-6290437F91CC}"/>
              </a:ext>
            </a:extLst>
          </p:cNvPr>
          <p:cNvSpPr/>
          <p:nvPr/>
        </p:nvSpPr>
        <p:spPr>
          <a:xfrm>
            <a:off x="8915714" y="312204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7" name="Curved Connector 55">
            <a:extLst>
              <a:ext uri="{FF2B5EF4-FFF2-40B4-BE49-F238E27FC236}">
                <a16:creationId xmlns:a16="http://schemas.microsoft.com/office/drawing/2014/main" id="{1B967785-D72C-C415-3EA9-EAC87F48A4F2}"/>
              </a:ext>
            </a:extLst>
          </p:cNvPr>
          <p:cNvCxnSpPr/>
          <p:nvPr/>
        </p:nvCxnSpPr>
        <p:spPr>
          <a:xfrm rot="5400000" flipH="1" flipV="1">
            <a:off x="8225512" y="448397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928">
            <a:extLst>
              <a:ext uri="{FF2B5EF4-FFF2-40B4-BE49-F238E27FC236}">
                <a16:creationId xmlns:a16="http://schemas.microsoft.com/office/drawing/2014/main" id="{3E58FB55-BAB5-CF15-462B-A5001F761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267" y="3759210"/>
            <a:ext cx="1018891" cy="25062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b, b| bb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9" name="Text Box 928">
            <a:extLst>
              <a:ext uri="{FF2B5EF4-FFF2-40B4-BE49-F238E27FC236}">
                <a16:creationId xmlns:a16="http://schemas.microsoft.com/office/drawing/2014/main" id="{F2C585DA-BCEC-6EBA-2650-37FB845C1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1095" y="386432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a, a| aa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786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6035C-1E5D-E9E5-1671-B1611D03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n+m</a:t>
            </a:r>
            <a:r>
              <a:rPr lang="en-US" dirty="0"/>
              <a:t> c</a:t>
            </a:r>
            <a:r>
              <a:rPr lang="en-US" baseline="30000" dirty="0"/>
              <a:t>m</a:t>
            </a:r>
            <a:r>
              <a:rPr lang="en-US" dirty="0"/>
              <a:t> | </a:t>
            </a:r>
            <a:r>
              <a:rPr lang="en-US" dirty="0" err="1"/>
              <a:t>n,m</a:t>
            </a:r>
            <a:r>
              <a:rPr lang="en-US" dirty="0"/>
              <a:t>&gt;=1}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4318A-18D2-C874-0E2E-2633B484E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87">
            <a:extLst>
              <a:ext uri="{FF2B5EF4-FFF2-40B4-BE49-F238E27FC236}">
                <a16:creationId xmlns:a16="http://schemas.microsoft.com/office/drawing/2014/main" id="{A4B8A375-1A0A-83B8-40A3-8C6947BAA6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0678390"/>
              </p:ext>
            </p:extLst>
          </p:nvPr>
        </p:nvGraphicFramePr>
        <p:xfrm>
          <a:off x="1840179" y="1129329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 marL="124471" marR="12447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 marL="124471" marR="12447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 marL="124471" marR="12447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 marL="124471" marR="124471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 marL="124471" marR="12447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Straight Arrow Connector 4">
            <a:extLst>
              <a:ext uri="{FF2B5EF4-FFF2-40B4-BE49-F238E27FC236}">
                <a16:creationId xmlns:a16="http://schemas.microsoft.com/office/drawing/2014/main" id="{6303481C-6FE4-8A12-0307-289E26F9DB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0179" y="4977598"/>
            <a:ext cx="690917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1D5EE80-CC04-4982-984F-F2A010804F4C}"/>
                  </a:ext>
                </a:extLst>
              </p:cNvPr>
              <p:cNvSpPr/>
              <p:nvPr/>
            </p:nvSpPr>
            <p:spPr>
              <a:xfrm>
                <a:off x="2492361" y="4654713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1D5EE80-CC04-4982-984F-F2A010804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361" y="4654713"/>
                <a:ext cx="649224" cy="64631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urved Connector 22">
            <a:extLst>
              <a:ext uri="{FF2B5EF4-FFF2-40B4-BE49-F238E27FC236}">
                <a16:creationId xmlns:a16="http://schemas.microsoft.com/office/drawing/2014/main" id="{264F93CE-AAAF-2AC5-7144-6DF42FF97746}"/>
              </a:ext>
            </a:extLst>
          </p:cNvPr>
          <p:cNvCxnSpPr/>
          <p:nvPr/>
        </p:nvCxnSpPr>
        <p:spPr>
          <a:xfrm rot="5400000" flipH="1" flipV="1">
            <a:off x="4633030" y="454010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E031E32-52E7-2FDC-D75D-ACAE05843797}"/>
                  </a:ext>
                </a:extLst>
              </p:cNvPr>
              <p:cNvSpPr/>
              <p:nvPr/>
            </p:nvSpPr>
            <p:spPr>
              <a:xfrm>
                <a:off x="4310827" y="4668361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E031E32-52E7-2FDC-D75D-ACAE05843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27" y="4668361"/>
                <a:ext cx="649224" cy="64631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928">
            <a:extLst>
              <a:ext uri="{FF2B5EF4-FFF2-40B4-BE49-F238E27FC236}">
                <a16:creationId xmlns:a16="http://schemas.microsoft.com/office/drawing/2014/main" id="{302893EB-B008-E466-A579-CFF4CB733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4850" y="378769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a, a| aa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0" name="Text Box 928">
            <a:extLst>
              <a:ext uri="{FF2B5EF4-FFF2-40B4-BE49-F238E27FC236}">
                <a16:creationId xmlns:a16="http://schemas.microsoft.com/office/drawing/2014/main" id="{B07C62DA-445D-F9F3-3B4D-5A8AF9BC7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9138" y="456603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az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p:sp>
        <p:nvSpPr>
          <p:cNvPr id="11" name="Straight Arrow Connector 20">
            <a:extLst>
              <a:ext uri="{FF2B5EF4-FFF2-40B4-BE49-F238E27FC236}">
                <a16:creationId xmlns:a16="http://schemas.microsoft.com/office/drawing/2014/main" id="{C245948B-FAC3-33CE-3EEA-34860A9897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9501" y="4977598"/>
            <a:ext cx="11430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2" name="Curved Connector 27">
            <a:extLst>
              <a:ext uri="{FF2B5EF4-FFF2-40B4-BE49-F238E27FC236}">
                <a16:creationId xmlns:a16="http://schemas.microsoft.com/office/drawing/2014/main" id="{27D3DCCD-AAC6-D9F5-AD43-CA73102A45F8}"/>
              </a:ext>
            </a:extLst>
          </p:cNvPr>
          <p:cNvCxnSpPr/>
          <p:nvPr/>
        </p:nvCxnSpPr>
        <p:spPr>
          <a:xfrm rot="5400000" flipH="1" flipV="1">
            <a:off x="6385609" y="4532886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04B1717-D161-10F7-3B16-5BF60581016E}"/>
                  </a:ext>
                </a:extLst>
              </p:cNvPr>
              <p:cNvSpPr/>
              <p:nvPr/>
            </p:nvSpPr>
            <p:spPr>
              <a:xfrm>
                <a:off x="6090300" y="4643337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04B1717-D161-10F7-3B16-5BF6058101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300" y="4643337"/>
                <a:ext cx="649224" cy="64631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928">
            <a:extLst>
              <a:ext uri="{FF2B5EF4-FFF2-40B4-BE49-F238E27FC236}">
                <a16:creationId xmlns:a16="http://schemas.microsoft.com/office/drawing/2014/main" id="{934BE53C-549E-1A47-7120-068178BBE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8394" y="4562904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b, a| ^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5" name="Straight Arrow Connector 20">
            <a:extLst>
              <a:ext uri="{FF2B5EF4-FFF2-40B4-BE49-F238E27FC236}">
                <a16:creationId xmlns:a16="http://schemas.microsoft.com/office/drawing/2014/main" id="{35D09936-BD48-1E84-CE31-73DEF69074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6270" y="4991045"/>
            <a:ext cx="1124712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Text Box 928">
            <a:extLst>
              <a:ext uri="{FF2B5EF4-FFF2-40B4-BE49-F238E27FC236}">
                <a16:creationId xmlns:a16="http://schemas.microsoft.com/office/drawing/2014/main" id="{68C94068-44CB-4556-7889-808F4FE48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811" y="3747489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b, a| ^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534B5FA-8F6B-5CDB-47F3-DF5838C82973}"/>
                  </a:ext>
                </a:extLst>
              </p:cNvPr>
              <p:cNvSpPr/>
              <p:nvPr/>
            </p:nvSpPr>
            <p:spPr>
              <a:xfrm>
                <a:off x="7907140" y="4616041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534B5FA-8F6B-5CDB-47F3-DF5838C82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140" y="4616041"/>
                <a:ext cx="649224" cy="64631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928">
            <a:extLst>
              <a:ext uri="{FF2B5EF4-FFF2-40B4-BE49-F238E27FC236}">
                <a16:creationId xmlns:a16="http://schemas.microsoft.com/office/drawing/2014/main" id="{B0D0C68A-267E-C3B4-DAF0-01757DBC7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451" y="451371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b,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bz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p:sp>
        <p:nvSpPr>
          <p:cNvPr id="19" name="Straight Arrow Connector 20">
            <a:extLst>
              <a:ext uri="{FF2B5EF4-FFF2-40B4-BE49-F238E27FC236}">
                <a16:creationId xmlns:a16="http://schemas.microsoft.com/office/drawing/2014/main" id="{CD419809-A8AB-B82B-6A0D-205BF4F2FA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5814" y="4977598"/>
            <a:ext cx="11430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0" name="Curved Connector 35">
            <a:extLst>
              <a:ext uri="{FF2B5EF4-FFF2-40B4-BE49-F238E27FC236}">
                <a16:creationId xmlns:a16="http://schemas.microsoft.com/office/drawing/2014/main" id="{4A9367A2-75F7-2198-4774-17B6048E24B8}"/>
              </a:ext>
            </a:extLst>
          </p:cNvPr>
          <p:cNvCxnSpPr/>
          <p:nvPr/>
        </p:nvCxnSpPr>
        <p:spPr>
          <a:xfrm rot="5400000" flipH="1" flipV="1">
            <a:off x="8225512" y="448397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928">
            <a:extLst>
              <a:ext uri="{FF2B5EF4-FFF2-40B4-BE49-F238E27FC236}">
                <a16:creationId xmlns:a16="http://schemas.microsoft.com/office/drawing/2014/main" id="{78C3DD7D-3368-57AA-A6BC-167DBC113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267" y="3759210"/>
            <a:ext cx="1018891" cy="25062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b, b| bb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Content Placeholder 87">
                <a:extLst>
                  <a:ext uri="{FF2B5EF4-FFF2-40B4-BE49-F238E27FC236}">
                    <a16:creationId xmlns:a16="http://schemas.microsoft.com/office/drawing/2014/main" id="{07C1B576-87DC-AD9B-6679-E983B9D33DF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16163815"/>
                  </p:ext>
                </p:extLst>
              </p:nvPr>
            </p:nvGraphicFramePr>
            <p:xfrm>
              <a:off x="1840179" y="148860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Content Placeholder 87">
                <a:extLst>
                  <a:ext uri="{FF2B5EF4-FFF2-40B4-BE49-F238E27FC236}">
                    <a16:creationId xmlns:a16="http://schemas.microsoft.com/office/drawing/2014/main" id="{07C1B576-87DC-AD9B-6679-E983B9D33DF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16163815"/>
                  </p:ext>
                </p:extLst>
              </p:nvPr>
            </p:nvGraphicFramePr>
            <p:xfrm>
              <a:off x="1840179" y="148860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87">
                <a:extLst>
                  <a:ext uri="{FF2B5EF4-FFF2-40B4-BE49-F238E27FC236}">
                    <a16:creationId xmlns:a16="http://schemas.microsoft.com/office/drawing/2014/main" id="{1C8D78FA-E3B2-450C-6FE9-7B0DF75D5D0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5410951"/>
                  </p:ext>
                </p:extLst>
              </p:nvPr>
            </p:nvGraphicFramePr>
            <p:xfrm>
              <a:off x="1840179" y="185944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87">
                <a:extLst>
                  <a:ext uri="{FF2B5EF4-FFF2-40B4-BE49-F238E27FC236}">
                    <a16:creationId xmlns:a16="http://schemas.microsoft.com/office/drawing/2014/main" id="{1C8D78FA-E3B2-450C-6FE9-7B0DF75D5D0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5410951"/>
                  </p:ext>
                </p:extLst>
              </p:nvPr>
            </p:nvGraphicFramePr>
            <p:xfrm>
              <a:off x="1840179" y="185944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3279" r="-4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347" t="-3279" r="-3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045" t="-3279" r="-2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3279" r="-1006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0000" t="-3279" r="-694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>
                <a:extLst>
                  <a:ext uri="{FF2B5EF4-FFF2-40B4-BE49-F238E27FC236}">
                    <a16:creationId xmlns:a16="http://schemas.microsoft.com/office/drawing/2014/main" id="{5E0220D3-FDA6-B0D0-87C1-82059487FF4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48042128"/>
                  </p:ext>
                </p:extLst>
              </p:nvPr>
            </p:nvGraphicFramePr>
            <p:xfrm>
              <a:off x="1840179" y="222787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>
                <a:extLst>
                  <a:ext uri="{FF2B5EF4-FFF2-40B4-BE49-F238E27FC236}">
                    <a16:creationId xmlns:a16="http://schemas.microsoft.com/office/drawing/2014/main" id="{5E0220D3-FDA6-B0D0-87C1-82059487FF4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48042128"/>
                  </p:ext>
                </p:extLst>
              </p:nvPr>
            </p:nvGraphicFramePr>
            <p:xfrm>
              <a:off x="1840179" y="222787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Content Placeholder 87">
                <a:extLst>
                  <a:ext uri="{FF2B5EF4-FFF2-40B4-BE49-F238E27FC236}">
                    <a16:creationId xmlns:a16="http://schemas.microsoft.com/office/drawing/2014/main" id="{C1A558FC-39C2-0B53-2DF0-7E5EA68437C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48086125"/>
                  </p:ext>
                </p:extLst>
              </p:nvPr>
            </p:nvGraphicFramePr>
            <p:xfrm>
              <a:off x="1843885" y="2596315"/>
              <a:ext cx="8763000" cy="40222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022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𝐴𝑙𝑙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𝑜𝑡h𝑒𝑟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𝑐𝑜𝑚𝑏𝑖𝑛𝑎𝑡𝑖𝑜𝑛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none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Content Placeholder 87">
                <a:extLst>
                  <a:ext uri="{FF2B5EF4-FFF2-40B4-BE49-F238E27FC236}">
                    <a16:creationId xmlns:a16="http://schemas.microsoft.com/office/drawing/2014/main" id="{C1A558FC-39C2-0B53-2DF0-7E5EA68437C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48086125"/>
                  </p:ext>
                </p:extLst>
              </p:nvPr>
            </p:nvGraphicFramePr>
            <p:xfrm>
              <a:off x="1843885" y="2596315"/>
              <a:ext cx="8763000" cy="40222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02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16" t="-1493" r="-66976" b="-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50261" t="-1493" r="-522" b="-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68A4202-B7CD-A7DE-55C4-763D380AAD11}"/>
                  </a:ext>
                </a:extLst>
              </p:cNvPr>
              <p:cNvSpPr/>
              <p:nvPr/>
            </p:nvSpPr>
            <p:spPr>
              <a:xfrm>
                <a:off x="9678742" y="4598413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68A4202-B7CD-A7DE-55C4-763D380AA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742" y="4598413"/>
                <a:ext cx="649224" cy="64631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928">
            <a:extLst>
              <a:ext uri="{FF2B5EF4-FFF2-40B4-BE49-F238E27FC236}">
                <a16:creationId xmlns:a16="http://schemas.microsoft.com/office/drawing/2014/main" id="{1221309D-C189-D842-B3EB-65E27A3C3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3223" y="4523163"/>
            <a:ext cx="1022433" cy="3065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c, b| ^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8" name="Straight Arrow Connector 20">
            <a:extLst>
              <a:ext uri="{FF2B5EF4-FFF2-40B4-BE49-F238E27FC236}">
                <a16:creationId xmlns:a16="http://schemas.microsoft.com/office/drawing/2014/main" id="{DBD5D8D3-D907-0FE4-3741-39B36A6558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62154" y="4933810"/>
            <a:ext cx="109728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9" name="Curved Connector 45">
            <a:extLst>
              <a:ext uri="{FF2B5EF4-FFF2-40B4-BE49-F238E27FC236}">
                <a16:creationId xmlns:a16="http://schemas.microsoft.com/office/drawing/2014/main" id="{D01A2482-0BEE-6BF0-E651-8D45FCC3530B}"/>
              </a:ext>
            </a:extLst>
          </p:cNvPr>
          <p:cNvCxnSpPr/>
          <p:nvPr/>
        </p:nvCxnSpPr>
        <p:spPr>
          <a:xfrm rot="5400000" flipH="1" flipV="1">
            <a:off x="9983667" y="447979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928">
            <a:extLst>
              <a:ext uri="{FF2B5EF4-FFF2-40B4-BE49-F238E27FC236}">
                <a16:creationId xmlns:a16="http://schemas.microsoft.com/office/drawing/2014/main" id="{697688DB-5B81-0AA3-BB9B-4203DB979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87" y="3702609"/>
            <a:ext cx="1022433" cy="30651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c, b| ^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C2D22E6-A15A-C8AC-9F83-BDD9BEB74144}"/>
                  </a:ext>
                </a:extLst>
              </p:cNvPr>
              <p:cNvSpPr/>
              <p:nvPr/>
            </p:nvSpPr>
            <p:spPr>
              <a:xfrm>
                <a:off x="9704961" y="5861627"/>
                <a:ext cx="649224" cy="649224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C2D22E6-A15A-C8AC-9F83-BDD9BEB74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961" y="5861627"/>
                <a:ext cx="649224" cy="64922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4AF5FED8-9F9A-47B4-DE51-B7177E36B1FD}"/>
              </a:ext>
            </a:extLst>
          </p:cNvPr>
          <p:cNvSpPr/>
          <p:nvPr/>
        </p:nvSpPr>
        <p:spPr>
          <a:xfrm>
            <a:off x="9805034" y="5960068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sp>
        <p:nvSpPr>
          <p:cNvPr id="33" name="Straight Arrow Connector 20">
            <a:extLst>
              <a:ext uri="{FF2B5EF4-FFF2-40B4-BE49-F238E27FC236}">
                <a16:creationId xmlns:a16="http://schemas.microsoft.com/office/drawing/2014/main" id="{8C4DF57D-5554-83B0-446E-F63F2A8432E3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9698192" y="5551316"/>
            <a:ext cx="64008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Text Box 928">
            <a:extLst>
              <a:ext uri="{FF2B5EF4-FFF2-40B4-BE49-F238E27FC236}">
                <a16:creationId xmlns:a16="http://schemas.microsoft.com/office/drawing/2014/main" id="{12399C4E-89A5-9B03-032B-51591A9B9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3910" y="5317414"/>
            <a:ext cx="1009733" cy="48275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^,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40A8C8-231F-36C6-E2DF-6138CC9E62D7}"/>
              </a:ext>
            </a:extLst>
          </p:cNvPr>
          <p:cNvSpPr/>
          <p:nvPr/>
        </p:nvSpPr>
        <p:spPr>
          <a:xfrm>
            <a:off x="1887347" y="154503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3C99CE-EE7F-BEB1-B109-4B592C16A9E3}"/>
              </a:ext>
            </a:extLst>
          </p:cNvPr>
          <p:cNvSpPr/>
          <p:nvPr/>
        </p:nvSpPr>
        <p:spPr>
          <a:xfrm>
            <a:off x="3634087" y="152898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2F5F64-A058-0AE8-0788-9DD074BC46EA}"/>
              </a:ext>
            </a:extLst>
          </p:cNvPr>
          <p:cNvSpPr/>
          <p:nvPr/>
        </p:nvSpPr>
        <p:spPr>
          <a:xfrm>
            <a:off x="5372246" y="15305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859A5B-5000-DD5B-3D3F-1857B4C713CB}"/>
              </a:ext>
            </a:extLst>
          </p:cNvPr>
          <p:cNvSpPr/>
          <p:nvPr/>
        </p:nvSpPr>
        <p:spPr>
          <a:xfrm>
            <a:off x="7165801" y="15450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956077-0A9D-4EF5-971C-5C35765F0920}"/>
              </a:ext>
            </a:extLst>
          </p:cNvPr>
          <p:cNvSpPr/>
          <p:nvPr/>
        </p:nvSpPr>
        <p:spPr>
          <a:xfrm>
            <a:off x="8877456" y="151975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1C920A-FC24-56F7-9AD9-8637E983375B}"/>
              </a:ext>
            </a:extLst>
          </p:cNvPr>
          <p:cNvSpPr/>
          <p:nvPr/>
        </p:nvSpPr>
        <p:spPr>
          <a:xfrm>
            <a:off x="1869750" y="190417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B506E8-B720-1B5A-F4F1-2D6D1B57C1B4}"/>
              </a:ext>
            </a:extLst>
          </p:cNvPr>
          <p:cNvSpPr/>
          <p:nvPr/>
        </p:nvSpPr>
        <p:spPr>
          <a:xfrm>
            <a:off x="3622450" y="19008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9D8072-A61F-A95E-C283-89BBB9FFB5A1}"/>
              </a:ext>
            </a:extLst>
          </p:cNvPr>
          <p:cNvSpPr/>
          <p:nvPr/>
        </p:nvSpPr>
        <p:spPr>
          <a:xfrm>
            <a:off x="5390488" y="190791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089D214-AF16-1C4F-6221-C058CC32EFDE}"/>
              </a:ext>
            </a:extLst>
          </p:cNvPr>
          <p:cNvSpPr/>
          <p:nvPr/>
        </p:nvSpPr>
        <p:spPr>
          <a:xfrm>
            <a:off x="7165801" y="191587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9CC78F2-6C3D-3F58-896F-524CF59FD429}"/>
              </a:ext>
            </a:extLst>
          </p:cNvPr>
          <p:cNvSpPr/>
          <p:nvPr/>
        </p:nvSpPr>
        <p:spPr>
          <a:xfrm>
            <a:off x="8881959" y="188791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D14AF4-4691-0F28-B1AE-AEFF6C5BE208}"/>
              </a:ext>
            </a:extLst>
          </p:cNvPr>
          <p:cNvSpPr/>
          <p:nvPr/>
        </p:nvSpPr>
        <p:spPr>
          <a:xfrm>
            <a:off x="1853334" y="226759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0F7E85D-4670-98A1-C7A1-F35BB949BA00}"/>
              </a:ext>
            </a:extLst>
          </p:cNvPr>
          <p:cNvSpPr/>
          <p:nvPr/>
        </p:nvSpPr>
        <p:spPr>
          <a:xfrm>
            <a:off x="3606034" y="226425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FFCBEC-2C25-1F8B-DA9C-D1CE1F773211}"/>
              </a:ext>
            </a:extLst>
          </p:cNvPr>
          <p:cNvSpPr/>
          <p:nvPr/>
        </p:nvSpPr>
        <p:spPr>
          <a:xfrm>
            <a:off x="5374072" y="227133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F105A4C-CBD3-7AF1-0F9D-3D2E07437D60}"/>
              </a:ext>
            </a:extLst>
          </p:cNvPr>
          <p:cNvSpPr/>
          <p:nvPr/>
        </p:nvSpPr>
        <p:spPr>
          <a:xfrm>
            <a:off x="7149385" y="227929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2DB465-1DDF-F3CA-DF99-8FF26C0A03F0}"/>
              </a:ext>
            </a:extLst>
          </p:cNvPr>
          <p:cNvSpPr/>
          <p:nvPr/>
        </p:nvSpPr>
        <p:spPr>
          <a:xfrm>
            <a:off x="8893689" y="226528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86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D2AF-89CB-A4F9-036C-98D6F5F3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Design PDA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CB9E-8A6A-2B9A-7E26-59CF7D4FF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Design PDA for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m</a:t>
            </a:r>
            <a:r>
              <a:rPr lang="en-US" dirty="0" err="1"/>
              <a:t>d</a:t>
            </a:r>
            <a:r>
              <a:rPr lang="en-US" baseline="30000" dirty="0" err="1"/>
              <a:t>m</a:t>
            </a:r>
            <a:r>
              <a:rPr lang="en-US" baseline="30000" dirty="0"/>
              <a:t> </a:t>
            </a:r>
            <a:r>
              <a:rPr lang="en-US" dirty="0"/>
              <a:t>, </a:t>
            </a:r>
            <a:r>
              <a:rPr lang="en-US" dirty="0" err="1"/>
              <a:t>n,m</a:t>
            </a:r>
            <a:r>
              <a:rPr lang="en-US" dirty="0"/>
              <a:t>&gt;=1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PDA for 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 err="1"/>
              <a:t>c</a:t>
            </a:r>
            <a:r>
              <a:rPr lang="en-US" baseline="30000" dirty="0" err="1"/>
              <a:t>m</a:t>
            </a:r>
            <a:r>
              <a:rPr lang="en-US" dirty="0" err="1"/>
              <a:t>d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, </a:t>
            </a:r>
            <a:r>
              <a:rPr lang="en-US" dirty="0" err="1"/>
              <a:t>n,m</a:t>
            </a:r>
            <a:r>
              <a:rPr lang="en-US" dirty="0"/>
              <a:t>&gt;=1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PDA for </a:t>
            </a:r>
            <a:r>
              <a:rPr lang="en-US" dirty="0" err="1"/>
              <a:t>a</a:t>
            </a:r>
            <a:r>
              <a:rPr lang="en-US" baseline="30000" dirty="0" err="1"/>
              <a:t>n+m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dirty="0" err="1"/>
              <a:t>c</a:t>
            </a:r>
            <a:r>
              <a:rPr lang="en-US" baseline="30000" dirty="0" err="1"/>
              <a:t>m</a:t>
            </a:r>
            <a:r>
              <a:rPr lang="en-US" baseline="30000" dirty="0"/>
              <a:t> </a:t>
            </a:r>
            <a:r>
              <a:rPr lang="en-US" dirty="0"/>
              <a:t>, </a:t>
            </a:r>
            <a:r>
              <a:rPr lang="en-US" dirty="0" err="1"/>
              <a:t>n,m</a:t>
            </a:r>
            <a:r>
              <a:rPr lang="en-US" dirty="0"/>
              <a:t>&gt;=1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40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4497-68FA-2CEB-7312-D9F80379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Design PDA for palindrome with middle symbol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90322-E764-1433-0258-A0A30A1E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588779A-A04A-5944-07CB-72C5FF81AC22}"/>
                  </a:ext>
                </a:extLst>
              </p:cNvPr>
              <p:cNvSpPr/>
              <p:nvPr/>
            </p:nvSpPr>
            <p:spPr>
              <a:xfrm>
                <a:off x="11458870" y="42070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588779A-A04A-5944-07CB-72C5FF81A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870" y="42070"/>
                <a:ext cx="723303" cy="6334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255C8DF-88E0-7434-CA4A-AA729C504B8F}"/>
                  </a:ext>
                </a:extLst>
              </p:cNvPr>
              <p:cNvSpPr/>
              <p:nvPr/>
            </p:nvSpPr>
            <p:spPr>
              <a:xfrm>
                <a:off x="11446934" y="358776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255C8DF-88E0-7434-CA4A-AA729C504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6934" y="358776"/>
                <a:ext cx="723303" cy="6334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39A802C-FD45-8F2E-9A02-20C1860957F4}"/>
                  </a:ext>
                </a:extLst>
              </p:cNvPr>
              <p:cNvSpPr/>
              <p:nvPr/>
            </p:nvSpPr>
            <p:spPr>
              <a:xfrm>
                <a:off x="11458870" y="579436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39A802C-FD45-8F2E-9A02-20C186095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870" y="579436"/>
                <a:ext cx="723303" cy="63341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B1399CD-8FB2-0C92-DB61-7D4C0DCE261C}"/>
              </a:ext>
            </a:extLst>
          </p:cNvPr>
          <p:cNvSpPr/>
          <p:nvPr/>
        </p:nvSpPr>
        <p:spPr>
          <a:xfrm>
            <a:off x="11423045" y="0"/>
            <a:ext cx="777646" cy="223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4A8AAD-F2C8-3B79-DC3E-73DC54CEFAC8}"/>
              </a:ext>
            </a:extLst>
          </p:cNvPr>
          <p:cNvGrpSpPr/>
          <p:nvPr/>
        </p:nvGrpSpPr>
        <p:grpSpPr>
          <a:xfrm>
            <a:off x="5929362" y="3429000"/>
            <a:ext cx="872135" cy="2895600"/>
            <a:chOff x="3048000" y="3033712"/>
            <a:chExt cx="2362200" cy="2362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F78F419-9B8E-15A8-AF1F-0B3056136F08}"/>
                </a:ext>
              </a:extLst>
            </p:cNvPr>
            <p:cNvCxnSpPr/>
            <p:nvPr/>
          </p:nvCxnSpPr>
          <p:spPr>
            <a:xfrm>
              <a:off x="3067050" y="3033712"/>
              <a:ext cx="0" cy="2362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AA9726-9FEF-92FC-E214-05DB1CF486D6}"/>
                </a:ext>
              </a:extLst>
            </p:cNvPr>
            <p:cNvCxnSpPr/>
            <p:nvPr/>
          </p:nvCxnSpPr>
          <p:spPr>
            <a:xfrm>
              <a:off x="5395912" y="3033712"/>
              <a:ext cx="0" cy="2362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E17675E-B4D8-B029-ED79-F0D3F1F157BE}"/>
                </a:ext>
              </a:extLst>
            </p:cNvPr>
            <p:cNvCxnSpPr/>
            <p:nvPr/>
          </p:nvCxnSpPr>
          <p:spPr>
            <a:xfrm>
              <a:off x="3048000" y="5381624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5CC2C-E2E4-224B-6D50-589218AEF3AA}"/>
              </a:ext>
            </a:extLst>
          </p:cNvPr>
          <p:cNvSpPr/>
          <p:nvPr/>
        </p:nvSpPr>
        <p:spPr>
          <a:xfrm>
            <a:off x="5113190" y="1357351"/>
            <a:ext cx="239613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 a  b  a  c a  b 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7209E31-A93C-E392-C05E-2C3973343CED}"/>
                  </a:ext>
                </a:extLst>
              </p:cNvPr>
              <p:cNvSpPr/>
              <p:nvPr/>
            </p:nvSpPr>
            <p:spPr>
              <a:xfrm>
                <a:off x="6013302" y="5667376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7209E31-A93C-E392-C05E-2C3973343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02" y="5667376"/>
                <a:ext cx="723303" cy="6334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215FC9-D27C-6B67-2F62-B3800721C4F5}"/>
              </a:ext>
            </a:extLst>
          </p:cNvPr>
          <p:cNvCxnSpPr/>
          <p:nvPr/>
        </p:nvCxnSpPr>
        <p:spPr>
          <a:xfrm flipV="1">
            <a:off x="5429897" y="1509751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0B7796-7915-6B8B-B007-85B12F10214A}"/>
              </a:ext>
            </a:extLst>
          </p:cNvPr>
          <p:cNvCxnSpPr/>
          <p:nvPr/>
        </p:nvCxnSpPr>
        <p:spPr>
          <a:xfrm flipV="1">
            <a:off x="5740128" y="1517737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A08DF4-A9DB-84ED-8B49-5365B0474EE3}"/>
              </a:ext>
            </a:extLst>
          </p:cNvPr>
          <p:cNvCxnSpPr/>
          <p:nvPr/>
        </p:nvCxnSpPr>
        <p:spPr>
          <a:xfrm flipV="1">
            <a:off x="6042545" y="1528800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D4387E-F618-2BCF-4929-1FC574EF24FC}"/>
                  </a:ext>
                </a:extLst>
              </p:cNvPr>
              <p:cNvSpPr/>
              <p:nvPr/>
            </p:nvSpPr>
            <p:spPr>
              <a:xfrm>
                <a:off x="11458870" y="3657600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8D4387E-F618-2BCF-4929-1FC574EF24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870" y="3657600"/>
                <a:ext cx="723303" cy="63341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52D15CC2-BBAA-3AB6-DF9E-CE02361B74C6}"/>
              </a:ext>
            </a:extLst>
          </p:cNvPr>
          <p:cNvSpPr/>
          <p:nvPr/>
        </p:nvSpPr>
        <p:spPr>
          <a:xfrm>
            <a:off x="6013302" y="3657600"/>
            <a:ext cx="723303" cy="633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BFDE2E-F421-0E13-1A06-75B433ECA8F2}"/>
              </a:ext>
            </a:extLst>
          </p:cNvPr>
          <p:cNvSpPr/>
          <p:nvPr/>
        </p:nvSpPr>
        <p:spPr>
          <a:xfrm>
            <a:off x="5984726" y="3657600"/>
            <a:ext cx="777646" cy="70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D8956F-468B-FC81-6E6A-BD630435D6DC}"/>
              </a:ext>
            </a:extLst>
          </p:cNvPr>
          <p:cNvCxnSpPr/>
          <p:nvPr/>
        </p:nvCxnSpPr>
        <p:spPr>
          <a:xfrm flipV="1">
            <a:off x="6523216" y="1517737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EE5061C-87D8-0FBA-006D-83E6E1751F76}"/>
                  </a:ext>
                </a:extLst>
              </p:cNvPr>
              <p:cNvSpPr/>
              <p:nvPr/>
            </p:nvSpPr>
            <p:spPr>
              <a:xfrm>
                <a:off x="11458869" y="4391024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EE5061C-87D8-0FBA-006D-83E6E1751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869" y="4391024"/>
                <a:ext cx="723303" cy="63341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3A9F7470-3416-8343-E072-77B72CB22256}"/>
              </a:ext>
            </a:extLst>
          </p:cNvPr>
          <p:cNvSpPr/>
          <p:nvPr/>
        </p:nvSpPr>
        <p:spPr>
          <a:xfrm>
            <a:off x="5977486" y="4302076"/>
            <a:ext cx="777646" cy="70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5D6364E-F81B-C79E-3607-0C13B8692E80}"/>
                  </a:ext>
                </a:extLst>
              </p:cNvPr>
              <p:cNvSpPr/>
              <p:nvPr/>
            </p:nvSpPr>
            <p:spPr>
              <a:xfrm>
                <a:off x="11458870" y="5107781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5D6364E-F81B-C79E-3607-0C13B8692E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8870" y="5107781"/>
                <a:ext cx="723303" cy="633412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12963625-0B62-BDD7-A6E4-B743DF954DE4}"/>
              </a:ext>
            </a:extLst>
          </p:cNvPr>
          <p:cNvSpPr/>
          <p:nvPr/>
        </p:nvSpPr>
        <p:spPr>
          <a:xfrm>
            <a:off x="5985761" y="4941938"/>
            <a:ext cx="777646" cy="70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4ECB12-45C3-F3FC-2E32-479E0A3B0AA4}"/>
              </a:ext>
            </a:extLst>
          </p:cNvPr>
          <p:cNvSpPr/>
          <p:nvPr/>
        </p:nvSpPr>
        <p:spPr>
          <a:xfrm>
            <a:off x="11344833" y="3589336"/>
            <a:ext cx="855858" cy="223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A66CA7-6312-2403-AB74-C19DEF191B5D}"/>
              </a:ext>
            </a:extLst>
          </p:cNvPr>
          <p:cNvCxnSpPr/>
          <p:nvPr/>
        </p:nvCxnSpPr>
        <p:spPr>
          <a:xfrm flipV="1">
            <a:off x="6777980" y="1519275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1306B1-60A0-D587-6278-AD6D076BC4C5}"/>
              </a:ext>
            </a:extLst>
          </p:cNvPr>
          <p:cNvCxnSpPr/>
          <p:nvPr/>
        </p:nvCxnSpPr>
        <p:spPr>
          <a:xfrm flipV="1">
            <a:off x="7059110" y="1533562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8D14106-7C8D-422D-3075-6DE2496865ED}"/>
              </a:ext>
            </a:extLst>
          </p:cNvPr>
          <p:cNvSpPr/>
          <p:nvPr/>
        </p:nvSpPr>
        <p:spPr>
          <a:xfrm>
            <a:off x="6268393" y="1543088"/>
            <a:ext cx="211959" cy="30817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EDB36080-897F-2AC5-526C-2A0102CCE101}"/>
              </a:ext>
            </a:extLst>
          </p:cNvPr>
          <p:cNvCxnSpPr/>
          <p:nvPr/>
        </p:nvCxnSpPr>
        <p:spPr>
          <a:xfrm rot="16200000" flipH="1" flipV="1">
            <a:off x="6350713" y="1628009"/>
            <a:ext cx="10689" cy="457200"/>
          </a:xfrm>
          <a:prstGeom prst="curvedConnector3">
            <a:avLst>
              <a:gd name="adj1" fmla="val 4755181"/>
            </a:avLst>
          </a:prstGeom>
          <a:ln w="25400"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5C54B4BE-F093-DD04-5ED6-B768D4D60E8E}"/>
              </a:ext>
            </a:extLst>
          </p:cNvPr>
          <p:cNvCxnSpPr/>
          <p:nvPr/>
        </p:nvCxnSpPr>
        <p:spPr>
          <a:xfrm rot="16200000" flipH="1" flipV="1">
            <a:off x="6319733" y="1318263"/>
            <a:ext cx="10689" cy="1097280"/>
          </a:xfrm>
          <a:prstGeom prst="curvedConnector3">
            <a:avLst>
              <a:gd name="adj1" fmla="val 4755181"/>
            </a:avLst>
          </a:prstGeom>
          <a:ln w="254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1B83B729-BC46-6149-6AA5-83D8A1935F1F}"/>
              </a:ext>
            </a:extLst>
          </p:cNvPr>
          <p:cNvCxnSpPr/>
          <p:nvPr/>
        </p:nvCxnSpPr>
        <p:spPr>
          <a:xfrm rot="16200000" flipH="1" flipV="1">
            <a:off x="6323712" y="1038596"/>
            <a:ext cx="10689" cy="1645920"/>
          </a:xfrm>
          <a:prstGeom prst="curvedConnector3">
            <a:avLst>
              <a:gd name="adj1" fmla="val 4755181"/>
            </a:avLst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ECC5AA-12DE-E47A-3B4B-E4C8241347EA}"/>
              </a:ext>
            </a:extLst>
          </p:cNvPr>
          <p:cNvCxnSpPr/>
          <p:nvPr/>
        </p:nvCxnSpPr>
        <p:spPr>
          <a:xfrm>
            <a:off x="5506096" y="1427199"/>
            <a:ext cx="1705414" cy="0"/>
          </a:xfrm>
          <a:prstGeom prst="straightConnector1">
            <a:avLst/>
          </a:prstGeom>
          <a:ln w="22225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2D1487-C045-C198-A76C-8F585636B9EE}"/>
              </a:ext>
            </a:extLst>
          </p:cNvPr>
          <p:cNvCxnSpPr/>
          <p:nvPr/>
        </p:nvCxnSpPr>
        <p:spPr>
          <a:xfrm>
            <a:off x="5517843" y="1322424"/>
            <a:ext cx="1705414" cy="0"/>
          </a:xfrm>
          <a:prstGeom prst="straightConnector1">
            <a:avLst/>
          </a:prstGeom>
          <a:ln w="22225">
            <a:solidFill>
              <a:srgbClr val="0E47A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1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25 0.00834 L -0.03125 0.00857 C -0.05039 0.00579 -0.05729 0.00348 -0.08021 0.01042 C -0.08711 0.0125 -0.0931 0.01852 -0.09961 0.02269 C -0.09961 0.02292 -0.11888 0.03496 -0.11914 0.03496 L -0.12877 0.03889 L -0.13346 0.04098 C -0.13529 0.04306 -0.13646 0.04561 -0.13854 0.04723 C -0.13971 0.04815 -0.1418 0.04769 -0.14323 0.04908 C -0.14948 0.05533 -0.1431 0.05579 -0.15143 0.05926 C -0.15612 0.06135 -0.16107 0.06158 -0.16575 0.06343 C -0.17357 0.06644 -0.18112 0.06991 -0.18854 0.07362 C -0.19414 0.07616 -0.19948 0.07894 -0.20469 0.08172 C -0.21029 0.08496 -0.21523 0.08913 -0.22096 0.0919 C -0.23971 0.10139 -0.23659 0.0963 -0.25013 0.10625 C -0.25351 0.1088 -0.25664 0.11158 -0.25989 0.11436 L -0.26497 0.11852 C -0.26601 0.12061 -0.26654 0.12292 -0.2681 0.12454 C -0.2694 0.12593 -0.27122 0.12616 -0.27279 0.12663 C -0.28242 0.12825 -0.29219 0.1294 -0.30195 0.13079 C -0.30625 0.13241 -0.31107 0.13426 -0.31497 0.13681 C -0.31667 0.13797 -0.31823 0.13982 -0.31992 0.14098 C -0.32135 0.1419 -0.32331 0.1419 -0.32461 0.14283 C -0.33294 0.14792 -0.32656 0.14584 -0.33437 0.15301 C -0.33854 0.15672 -0.34375 0.1588 -0.34739 0.1632 C -0.34909 0.16528 -0.35039 0.16783 -0.35247 0.16945 C -0.35521 0.172 -0.35885 0.17338 -0.36211 0.17547 C -0.36758 0.1794 -0.37825 0.18774 -0.37825 0.18797 L -0.38476 0.2 C -0.38594 0.20209 -0.38659 0.2044 -0.38802 0.20602 C -0.40885 0.23241 -0.37461 0.18889 -0.39779 0.22038 C -0.40169 0.22616 -0.40638 0.23102 -0.41081 0.23658 C -0.41341 0.24051 -0.41601 0.24491 -0.41862 0.24885 C -0.42239 0.25371 -0.43021 0.2632 -0.43021 0.26343 C -0.43125 0.26737 -0.43177 0.27153 -0.43346 0.27547 C -0.4345 0.27825 -0.43581 0.28056 -0.43659 0.28357 C -0.43789 0.2875 -0.43893 0.29167 -0.43997 0.29584 C -0.44023 0.29792 -0.44114 0.29954 -0.44127 0.30186 C -0.44336 0.31413 -0.44219 0.3088 -0.44466 0.31829 C -0.44531 0.32639 -0.44544 0.3345 -0.44635 0.34237 C -0.44648 0.34468 -0.44779 0.34653 -0.44779 0.34862 C -0.44779 0.36181 -0.44674 0.37431 -0.44635 0.38658 C -0.4457 0.4044 -0.44544 0.4213 -0.44466 0.4382 C -0.4444 0.44213 -0.44206 0.45649 -0.44127 0.46065 C -0.44101 0.47153 -0.44062 0.48241 -0.43997 0.49329 C -0.43958 0.4963 -0.43802 0.49885 -0.43802 0.50139 C -0.43802 0.5095 -0.43919 0.51783 -0.43997 0.52593 C -0.44101 0.54329 -0.44232 0.5595 -0.44466 0.57686 C -0.44492 0.57963 -0.4457 0.58241 -0.44635 0.58496 C -0.4444 0.65024 -0.44336 0.65533 -0.44635 0.72987 C -0.44635 0.73125 -0.44739 0.72709 -0.44779 0.7257 " pathEditMode="relative" rAng="0" ptsTypes="AAAAAAAAAAAAAAAAAAAAAAAAAAAAAAAAAAAAAAAAAAAAAAAAAAA">
                                      <p:cBhvr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3" y="3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417 L -0.00625 -0.00394 C -0.03503 -0.00741 -0.04232 -0.00926 -0.07917 -0.00417 C -0.08425 -0.00347 -0.11771 0.00972 -0.12344 0.0125 C -0.15313 0.02662 -0.11784 0.01111 -0.14023 0.025 C -0.14258 0.02616 -0.14479 0.02639 -0.14701 0.02708 C -0.16497 0.04028 -0.14792 0.02662 -0.16055 0.03958 C -0.16237 0.0412 -0.16406 0.04236 -0.16563 0.04375 C -0.16823 0.04583 -0.17031 0.04792 -0.1724 0.05 C -0.17357 0.05208 -0.17435 0.05463 -0.17591 0.05625 C -0.178 0.0581 -0.18034 0.05926 -0.18268 0.06042 C -0.18919 0.06389 -0.19896 0.06481 -0.20469 0.06667 C -0.21263 0.06898 -0.22044 0.07222 -0.22826 0.075 C -0.24909 0.08171 -0.24727 0.08079 -0.26732 0.08542 C -0.30677 0.10486 -0.26576 0.08542 -0.29622 0.09792 C -0.3125 0.10463 -0.29635 0.10023 -0.31471 0.10417 C -0.31706 0.10556 -0.3194 0.10694 -0.32148 0.10833 C -0.32747 0.11134 -0.32695 0.10903 -0.33177 0.11458 C -0.33789 0.1213 -0.35352 0.14213 -0.35716 0.14792 C -0.38646 0.19329 -0.36315 0.16343 -0.38242 0.1875 C -0.38438 0.19167 -0.3901 0.20625 -0.39271 0.21042 C -0.39427 0.21227 -0.39622 0.21319 -0.39792 0.21458 C -0.40221 0.23079 -0.39857 0.22384 -0.40794 0.23542 C -0.4125 0.25671 -0.40638 0.23032 -0.41315 0.25208 C -0.41615 0.26204 -0.41354 0.2669 -0.42148 0.27708 C -0.43294 0.29097 -0.43477 0.29167 -0.44362 0.30833 C -0.46029 0.33843 -0.44805 0.31921 -0.46211 0.35 C -0.46367 0.35301 -0.46602 0.35532 -0.46732 0.35833 C -0.46875 0.36157 -0.46966 0.36505 -0.4707 0.36875 C -0.47357 0.37893 -0.47747 0.38912 -0.47917 0.4 C -0.48164 0.41458 -0.48008 0.40694 -0.48398 0.42292 C -0.48372 0.43819 -0.48451 0.45347 -0.48268 0.46875 C -0.48216 0.47153 -0.47917 0.47268 -0.47747 0.475 C -0.46354 0.49491 -0.48229 0.47106 -0.46563 0.49167 C -0.46497 0.49375 -0.46471 0.49583 -0.46393 0.49792 C -0.46198 0.50208 -0.45846 0.50556 -0.45716 0.51042 C -0.45664 0.5125 -0.45586 0.51435 -0.45534 0.51667 C -0.45208 0.5338 -0.4556 0.52037 -0.45208 0.53542 C -0.45143 0.53912 -0.44883 0.54606 -0.44857 0.55 C -0.44831 0.56227 -0.44857 0.575 -0.44857 0.5875 L -0.44857 0.58773 " pathEditMode="relative" rAng="0" ptsTypes="AAAAAAAAAAAAAAAAAAAAAAAAAAAAAAAAAAAAAAAAA">
                                      <p:cBhvr>
                                        <p:cTn id="5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93" y="2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06 0.00833 L -0.01406 0.00856 C -0.02292 0.00879 -0.0319 0.00902 -0.04062 0.01018 C -0.04258 0.01041 -0.04388 0.0118 -0.0457 0.0125 C -0.06471 0.01944 -0.05104 0.01388 -0.06211 0.01851 C -0.06393 0.0199 -0.06523 0.02199 -0.06719 0.02268 C -0.06992 0.02407 -0.07292 0.02407 -0.07552 0.025 C -0.07721 0.02546 -0.07877 0.02685 -0.08034 0.02685 C -0.09805 0.02893 -0.11575 0.02963 -0.13333 0.03101 C -0.17409 0.04004 -0.18294 0.0412 -0.22122 0.05185 C -0.23529 0.05578 -0.24896 0.05995 -0.26263 0.06435 C -0.26836 0.0662 -0.27357 0.06921 -0.27917 0.07083 C -0.28476 0.07199 -0.29023 0.07222 -0.29583 0.07268 C -0.30065 0.07592 -0.3056 0.07916 -0.31055 0.08101 C -0.31341 0.08217 -0.31614 0.0824 -0.31888 0.08333 C -0.34883 0.1206 -0.32396 0.0912 -0.40677 0.15 L -0.40677 0.15023 C -0.41562 0.15833 -0.42396 0.16759 -0.4332 0.175 C -0.43893 0.17939 -0.44544 0.18125 -0.45143 0.18518 C -0.45404 0.18703 -0.45586 0.18981 -0.4582 0.19166 C -0.4918 0.21805 -0.44232 0.17685 -0.46966 0.2 C -0.47044 0.20254 -0.47305 0.21226 -0.47292 0.21435 C -0.472 0.23055 -0.47148 0.22986 -0.46627 0.23935 C -0.4668 0.25046 -0.46732 0.2618 -0.4681 0.27268 C -0.46836 0.27777 -0.46966 0.2824 -0.46966 0.2875 C -0.46966 0.31458 -0.46966 0.34166 -0.4681 0.36851 C -0.4681 0.37175 -0.46562 0.37407 -0.46471 0.37685 C -0.46393 0.37963 -0.46367 0.38263 -0.46302 0.38518 C -0.46211 0.38958 -0.45976 0.39768 -0.45976 0.39791 C -0.45794 0.43125 -0.46055 0.41782 -0.45469 0.43935 L -0.45312 0.44583 C -0.4526 0.44768 -0.4526 0.45023 -0.45143 0.45185 L -0.44805 0.45833 " pathEditMode="relative" rAng="0" ptsTypes="AAAAAAAAAAAAAAAAAAAAAAAAAAAAAAAAA">
                                      <p:cBhvr>
                                        <p:cTn id="6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56" y="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1042 L -0.44792 0.01018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83" y="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416 L -0.44792 -0.00092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1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7.40741E-7 L -0.44687 -0.01296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87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/>
      <p:bldP spid="13" grpId="0" animBg="1"/>
      <p:bldP spid="17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50749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79766" y="195312"/>
            <a:ext cx="8417267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Topics to be covered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Why pushdown Automata?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Definition: PDA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Acceptance by PDA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Design PDA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CFG to PDA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PDA to CFG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Intersection and complement of CFL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Pumping lemma for CFG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639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DF3B-E674-4272-2EAA-CA3FEBFB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palindrome with middle symbol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B971F-539F-144F-2B4C-910EB6D3A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traight Arrow Connector 20">
            <a:extLst>
              <a:ext uri="{FF2B5EF4-FFF2-40B4-BE49-F238E27FC236}">
                <a16:creationId xmlns:a16="http://schemas.microsoft.com/office/drawing/2014/main" id="{6A34073B-7941-C8E2-F1D4-E8FFB265E0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2537" y="5032890"/>
            <a:ext cx="690917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Curved Connector 55">
            <a:extLst>
              <a:ext uri="{FF2B5EF4-FFF2-40B4-BE49-F238E27FC236}">
                <a16:creationId xmlns:a16="http://schemas.microsoft.com/office/drawing/2014/main" id="{9D49B5EE-F891-E0A1-EACF-D8855607D2B9}"/>
              </a:ext>
            </a:extLst>
          </p:cNvPr>
          <p:cNvCxnSpPr/>
          <p:nvPr/>
        </p:nvCxnSpPr>
        <p:spPr>
          <a:xfrm rot="2580000" flipH="1" flipV="1">
            <a:off x="3316896" y="468082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6">
            <a:extLst>
              <a:ext uri="{FF2B5EF4-FFF2-40B4-BE49-F238E27FC236}">
                <a16:creationId xmlns:a16="http://schemas.microsoft.com/office/drawing/2014/main" id="{794230DB-8296-30F4-36A1-BDFE82111474}"/>
              </a:ext>
            </a:extLst>
          </p:cNvPr>
          <p:cNvCxnSpPr/>
          <p:nvPr/>
        </p:nvCxnSpPr>
        <p:spPr>
          <a:xfrm rot="5400000" flipH="1" flipV="1">
            <a:off x="3604488" y="453818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57">
            <a:extLst>
              <a:ext uri="{FF2B5EF4-FFF2-40B4-BE49-F238E27FC236}">
                <a16:creationId xmlns:a16="http://schemas.microsoft.com/office/drawing/2014/main" id="{00E75C99-CC07-6E2C-052E-8B8A6EC30142}"/>
              </a:ext>
            </a:extLst>
          </p:cNvPr>
          <p:cNvCxnSpPr/>
          <p:nvPr/>
        </p:nvCxnSpPr>
        <p:spPr>
          <a:xfrm rot="9180000" flipH="1" flipV="1">
            <a:off x="3823167" y="4692845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58">
            <a:extLst>
              <a:ext uri="{FF2B5EF4-FFF2-40B4-BE49-F238E27FC236}">
                <a16:creationId xmlns:a16="http://schemas.microsoft.com/office/drawing/2014/main" id="{7297314B-03D4-424E-3ABF-0259D9DB1ADD}"/>
              </a:ext>
            </a:extLst>
          </p:cNvPr>
          <p:cNvCxnSpPr/>
          <p:nvPr/>
        </p:nvCxnSpPr>
        <p:spPr>
          <a:xfrm rot="16200000" flipH="1" flipV="1">
            <a:off x="3566654" y="509838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59">
            <a:extLst>
              <a:ext uri="{FF2B5EF4-FFF2-40B4-BE49-F238E27FC236}">
                <a16:creationId xmlns:a16="http://schemas.microsoft.com/office/drawing/2014/main" id="{4F48FA93-494E-8895-20C5-0E87BE65C910}"/>
              </a:ext>
            </a:extLst>
          </p:cNvPr>
          <p:cNvCxnSpPr/>
          <p:nvPr/>
        </p:nvCxnSpPr>
        <p:spPr>
          <a:xfrm rot="13500000" flipH="1" flipV="1">
            <a:off x="3858524" y="4966884"/>
            <a:ext cx="10689" cy="365760"/>
          </a:xfrm>
          <a:prstGeom prst="curvedConnector3">
            <a:avLst>
              <a:gd name="adj1" fmla="val 455652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60">
            <a:extLst>
              <a:ext uri="{FF2B5EF4-FFF2-40B4-BE49-F238E27FC236}">
                <a16:creationId xmlns:a16="http://schemas.microsoft.com/office/drawing/2014/main" id="{DC1E6BEB-F816-3FAA-B18A-043E93A4ACC4}"/>
              </a:ext>
            </a:extLst>
          </p:cNvPr>
          <p:cNvCxnSpPr/>
          <p:nvPr/>
        </p:nvCxnSpPr>
        <p:spPr>
          <a:xfrm rot="19500000" flipH="1" flipV="1">
            <a:off x="3348760" y="5044166"/>
            <a:ext cx="10689" cy="274320"/>
          </a:xfrm>
          <a:prstGeom prst="curvedConnector3">
            <a:avLst>
              <a:gd name="adj1" fmla="val 5173534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928">
            <a:extLst>
              <a:ext uri="{FF2B5EF4-FFF2-40B4-BE49-F238E27FC236}">
                <a16:creationId xmlns:a16="http://schemas.microsoft.com/office/drawing/2014/main" id="{1D9B7969-C92D-9406-66DC-D8BCA5BD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8356" y="409206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|az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endParaRPr lang="en-US" altLang="en-US" baseline="-25000" dirty="0">
              <a:latin typeface="+mj-lt"/>
            </a:endParaRPr>
          </a:p>
        </p:txBody>
      </p:sp>
      <p:sp>
        <p:nvSpPr>
          <p:cNvPr id="12" name="Text Box 928">
            <a:extLst>
              <a:ext uri="{FF2B5EF4-FFF2-40B4-BE49-F238E27FC236}">
                <a16:creationId xmlns:a16="http://schemas.microsoft.com/office/drawing/2014/main" id="{A925343E-B55F-1EA0-FD47-3EF03ADDA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587" y="4170959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13" name="Text Box 928">
            <a:extLst>
              <a:ext uri="{FF2B5EF4-FFF2-40B4-BE49-F238E27FC236}">
                <a16:creationId xmlns:a16="http://schemas.microsoft.com/office/drawing/2014/main" id="{D9FA343E-F623-57F2-A180-F6076E20F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111" y="375494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latin typeface="+mj-lt"/>
              </a:rPr>
              <a:t>b, z</a:t>
            </a:r>
            <a:r>
              <a:rPr lang="en-US" altLang="en-US" baseline="-25000" dirty="0">
                <a:latin typeface="+mj-lt"/>
              </a:rPr>
              <a:t>0</a:t>
            </a:r>
            <a:r>
              <a:rPr lang="en-US" altLang="en-US" dirty="0">
                <a:latin typeface="+mj-lt"/>
              </a:rPr>
              <a:t>|bz</a:t>
            </a:r>
            <a:r>
              <a:rPr lang="en-US" altLang="en-US" baseline="-25000" dirty="0">
                <a:latin typeface="+mj-lt"/>
              </a:rPr>
              <a:t>0</a:t>
            </a:r>
          </a:p>
        </p:txBody>
      </p:sp>
      <p:sp>
        <p:nvSpPr>
          <p:cNvPr id="14" name="Text Box 928">
            <a:extLst>
              <a:ext uri="{FF2B5EF4-FFF2-40B4-BE49-F238E27FC236}">
                <a16:creationId xmlns:a16="http://schemas.microsoft.com/office/drawing/2014/main" id="{434E3EFA-6C85-A42F-4CCF-CE79AF253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783" y="557287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b, b | bb</a:t>
            </a:r>
          </a:p>
        </p:txBody>
      </p:sp>
      <p:sp>
        <p:nvSpPr>
          <p:cNvPr id="15" name="Text Box 928">
            <a:extLst>
              <a:ext uri="{FF2B5EF4-FFF2-40B4-BE49-F238E27FC236}">
                <a16:creationId xmlns:a16="http://schemas.microsoft.com/office/drawing/2014/main" id="{1E6AE89F-0660-0DD2-95D8-CA4E32034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868" y="554876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b, a | </a:t>
            </a:r>
            <a:r>
              <a:rPr lang="en-US" altLang="en-US" dirty="0" err="1">
                <a:latin typeface="+mj-lt"/>
                <a:ea typeface="Cambria Math" panose="02040503050406030204" pitchFamily="18" charset="0"/>
              </a:rPr>
              <a:t>ba</a:t>
            </a:r>
            <a:endParaRPr lang="en-US" altLang="en-US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6" name="Text Box 928">
            <a:extLst>
              <a:ext uri="{FF2B5EF4-FFF2-40B4-BE49-F238E27FC236}">
                <a16:creationId xmlns:a16="http://schemas.microsoft.com/office/drawing/2014/main" id="{2C1E15D9-B463-7775-6871-40C8D4828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894" y="5833268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b | 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4B9BDF2-CE03-A5FA-3C6D-D9811835F594}"/>
                  </a:ext>
                </a:extLst>
              </p:cNvPr>
              <p:cNvSpPr/>
              <p:nvPr/>
            </p:nvSpPr>
            <p:spPr>
              <a:xfrm>
                <a:off x="3263437" y="4669443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4B9BDF2-CE03-A5FA-3C6D-D9811835F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437" y="4669443"/>
                <a:ext cx="649224" cy="64631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Content Placeholder 87">
            <a:extLst>
              <a:ext uri="{FF2B5EF4-FFF2-40B4-BE49-F238E27FC236}">
                <a16:creationId xmlns:a16="http://schemas.microsoft.com/office/drawing/2014/main" id="{B84329F4-AFF4-7610-5952-3704073524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6329512"/>
              </p:ext>
            </p:extLst>
          </p:nvPr>
        </p:nvGraphicFramePr>
        <p:xfrm>
          <a:off x="1962150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Content Placeholder 87">
                <a:extLst>
                  <a:ext uri="{FF2B5EF4-FFF2-40B4-BE49-F238E27FC236}">
                    <a16:creationId xmlns:a16="http://schemas.microsoft.com/office/drawing/2014/main" id="{A436BA1B-FB63-9FD0-A4B5-A470D5AFAA0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46211267"/>
                  </p:ext>
                </p:extLst>
              </p:nvPr>
            </p:nvGraphicFramePr>
            <p:xfrm>
              <a:off x="196215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Content Placeholder 87">
                <a:extLst>
                  <a:ext uri="{FF2B5EF4-FFF2-40B4-BE49-F238E27FC236}">
                    <a16:creationId xmlns:a16="http://schemas.microsoft.com/office/drawing/2014/main" id="{A436BA1B-FB63-9FD0-A4B5-A470D5AFAA0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46211267"/>
                  </p:ext>
                </p:extLst>
              </p:nvPr>
            </p:nvGraphicFramePr>
            <p:xfrm>
              <a:off x="1962150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D09C6E0F-7025-21C7-9F42-A2E77D95EBBB}"/>
              </a:ext>
            </a:extLst>
          </p:cNvPr>
          <p:cNvSpPr/>
          <p:nvPr/>
        </p:nvSpPr>
        <p:spPr>
          <a:xfrm>
            <a:off x="2009318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0127DA-E49F-A9EA-5B95-BFC9E8BB1BBC}"/>
              </a:ext>
            </a:extLst>
          </p:cNvPr>
          <p:cNvSpPr/>
          <p:nvPr/>
        </p:nvSpPr>
        <p:spPr>
          <a:xfrm>
            <a:off x="3756058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8A87B0-F64E-179E-44BB-24CBC007FA36}"/>
              </a:ext>
            </a:extLst>
          </p:cNvPr>
          <p:cNvSpPr/>
          <p:nvPr/>
        </p:nvSpPr>
        <p:spPr>
          <a:xfrm>
            <a:off x="5493436" y="142475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99089-C13B-25B8-6170-417A2B8BC9F1}"/>
              </a:ext>
            </a:extLst>
          </p:cNvPr>
          <p:cNvSpPr/>
          <p:nvPr/>
        </p:nvSpPr>
        <p:spPr>
          <a:xfrm>
            <a:off x="7287772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EC715B-7B48-FBC8-CBF4-4DC369D73FD8}"/>
              </a:ext>
            </a:extLst>
          </p:cNvPr>
          <p:cNvSpPr/>
          <p:nvPr/>
        </p:nvSpPr>
        <p:spPr>
          <a:xfrm>
            <a:off x="9006376" y="139464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Content Placeholder 87">
                <a:extLst>
                  <a:ext uri="{FF2B5EF4-FFF2-40B4-BE49-F238E27FC236}">
                    <a16:creationId xmlns:a16="http://schemas.microsoft.com/office/drawing/2014/main" id="{B235A00D-B152-AE1A-7D38-A8C49388F6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89004808"/>
                  </p:ext>
                </p:extLst>
              </p:nvPr>
            </p:nvGraphicFramePr>
            <p:xfrm>
              <a:off x="196215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Content Placeholder 87">
                <a:extLst>
                  <a:ext uri="{FF2B5EF4-FFF2-40B4-BE49-F238E27FC236}">
                    <a16:creationId xmlns:a16="http://schemas.microsoft.com/office/drawing/2014/main" id="{B235A00D-B152-AE1A-7D38-A8C49388F6D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89004808"/>
                  </p:ext>
                </p:extLst>
              </p:nvPr>
            </p:nvGraphicFramePr>
            <p:xfrm>
              <a:off x="1962150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39" r="-4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47" t="-1639" r="-3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045" t="-1639" r="-2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639" r="-1006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39" r="-694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1BF45572-F9B6-28E6-6F13-E58FFD36D017}"/>
              </a:ext>
            </a:extLst>
          </p:cNvPr>
          <p:cNvSpPr/>
          <p:nvPr/>
        </p:nvSpPr>
        <p:spPr>
          <a:xfrm>
            <a:off x="1991721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08B87B-31FC-D123-DF91-1C215E3BDB3E}"/>
              </a:ext>
            </a:extLst>
          </p:cNvPr>
          <p:cNvSpPr/>
          <p:nvPr/>
        </p:nvSpPr>
        <p:spPr>
          <a:xfrm>
            <a:off x="3744421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64461A-FB04-FFC7-8F33-9E8AD41D0160}"/>
              </a:ext>
            </a:extLst>
          </p:cNvPr>
          <p:cNvSpPr/>
          <p:nvPr/>
        </p:nvSpPr>
        <p:spPr>
          <a:xfrm>
            <a:off x="5506322" y="17630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7A420E-D027-DEAB-BBBF-FF46ECE45C84}"/>
              </a:ext>
            </a:extLst>
          </p:cNvPr>
          <p:cNvSpPr/>
          <p:nvPr/>
        </p:nvSpPr>
        <p:spPr>
          <a:xfrm>
            <a:off x="7287772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276F63-02FD-2D26-E91E-00C77B6C7C39}"/>
              </a:ext>
            </a:extLst>
          </p:cNvPr>
          <p:cNvSpPr/>
          <p:nvPr/>
        </p:nvSpPr>
        <p:spPr>
          <a:xfrm>
            <a:off x="9001168" y="176824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87">
                <a:extLst>
                  <a:ext uri="{FF2B5EF4-FFF2-40B4-BE49-F238E27FC236}">
                    <a16:creationId xmlns:a16="http://schemas.microsoft.com/office/drawing/2014/main" id="{EF7C383B-E326-AAEC-8D0C-941CEB79710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50361916"/>
                  </p:ext>
                </p:extLst>
              </p:nvPr>
            </p:nvGraphicFramePr>
            <p:xfrm>
              <a:off x="196215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87">
                <a:extLst>
                  <a:ext uri="{FF2B5EF4-FFF2-40B4-BE49-F238E27FC236}">
                    <a16:creationId xmlns:a16="http://schemas.microsoft.com/office/drawing/2014/main" id="{EF7C383B-E326-AAEC-8D0C-941CEB79710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50361916"/>
                  </p:ext>
                </p:extLst>
              </p:nvPr>
            </p:nvGraphicFramePr>
            <p:xfrm>
              <a:off x="1962150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FE41AF9D-EF2B-7F12-69DA-A661176DFF0D}"/>
              </a:ext>
            </a:extLst>
          </p:cNvPr>
          <p:cNvSpPr/>
          <p:nvPr/>
        </p:nvSpPr>
        <p:spPr>
          <a:xfrm>
            <a:off x="2002067" y="2143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8B129A-8324-48BD-26E0-C1E079DFE7CC}"/>
              </a:ext>
            </a:extLst>
          </p:cNvPr>
          <p:cNvSpPr/>
          <p:nvPr/>
        </p:nvSpPr>
        <p:spPr>
          <a:xfrm>
            <a:off x="3743597" y="213579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DAEBF1-DB94-9A28-1FB6-7FF467FEC3F5}"/>
              </a:ext>
            </a:extLst>
          </p:cNvPr>
          <p:cNvSpPr/>
          <p:nvPr/>
        </p:nvSpPr>
        <p:spPr>
          <a:xfrm>
            <a:off x="5493864" y="2134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127CE8-177B-152E-3A9A-71FDF8EA040F}"/>
              </a:ext>
            </a:extLst>
          </p:cNvPr>
          <p:cNvSpPr/>
          <p:nvPr/>
        </p:nvSpPr>
        <p:spPr>
          <a:xfrm>
            <a:off x="7251258" y="21244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BB7E43-C28C-D57E-1567-EEEA8453B976}"/>
              </a:ext>
            </a:extLst>
          </p:cNvPr>
          <p:cNvSpPr/>
          <p:nvPr/>
        </p:nvSpPr>
        <p:spPr>
          <a:xfrm>
            <a:off x="9009959" y="21424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Content Placeholder 87">
                <a:extLst>
                  <a:ext uri="{FF2B5EF4-FFF2-40B4-BE49-F238E27FC236}">
                    <a16:creationId xmlns:a16="http://schemas.microsoft.com/office/drawing/2014/main" id="{2AF979D8-81A0-424C-AB1A-233CD57839F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1237568"/>
                  </p:ext>
                </p:extLst>
              </p:nvPr>
            </p:nvGraphicFramePr>
            <p:xfrm>
              <a:off x="196585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Content Placeholder 87">
                <a:extLst>
                  <a:ext uri="{FF2B5EF4-FFF2-40B4-BE49-F238E27FC236}">
                    <a16:creationId xmlns:a16="http://schemas.microsoft.com/office/drawing/2014/main" id="{2AF979D8-81A0-424C-AB1A-233CD57839F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51237568"/>
                  </p:ext>
                </p:extLst>
              </p:nvPr>
            </p:nvGraphicFramePr>
            <p:xfrm>
              <a:off x="1965856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3279" r="-4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697" t="-3279" r="-301742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3279" r="-2006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1045" t="-3279" r="-1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99653" t="-3279" r="-1042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28755722-5253-9A28-B038-49A9DA66627B}"/>
              </a:ext>
            </a:extLst>
          </p:cNvPr>
          <p:cNvSpPr/>
          <p:nvPr/>
        </p:nvSpPr>
        <p:spPr>
          <a:xfrm>
            <a:off x="1992388" y="24800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604A7F-1155-2211-BFD9-7B7E4EC7D178}"/>
              </a:ext>
            </a:extLst>
          </p:cNvPr>
          <p:cNvSpPr/>
          <p:nvPr/>
        </p:nvSpPr>
        <p:spPr>
          <a:xfrm>
            <a:off x="3759764" y="25033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EEF757-62C2-482C-961B-274C415075AF}"/>
              </a:ext>
            </a:extLst>
          </p:cNvPr>
          <p:cNvSpPr/>
          <p:nvPr/>
        </p:nvSpPr>
        <p:spPr>
          <a:xfrm>
            <a:off x="5506322" y="2511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31EBC8-5B62-3FB8-97F4-EE2E7E7F6AA9}"/>
              </a:ext>
            </a:extLst>
          </p:cNvPr>
          <p:cNvSpPr/>
          <p:nvPr/>
        </p:nvSpPr>
        <p:spPr>
          <a:xfrm>
            <a:off x="7249855" y="2496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821C08-38B5-9D80-F818-0B12A737BE95}"/>
              </a:ext>
            </a:extLst>
          </p:cNvPr>
          <p:cNvSpPr/>
          <p:nvPr/>
        </p:nvSpPr>
        <p:spPr>
          <a:xfrm>
            <a:off x="9008015" y="249875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87">
                <a:extLst>
                  <a:ext uri="{FF2B5EF4-FFF2-40B4-BE49-F238E27FC236}">
                    <a16:creationId xmlns:a16="http://schemas.microsoft.com/office/drawing/2014/main" id="{9F382F90-00F1-4B63-F632-D826C97022F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27189177"/>
                  </p:ext>
                </p:extLst>
              </p:nvPr>
            </p:nvGraphicFramePr>
            <p:xfrm>
              <a:off x="196378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87">
                <a:extLst>
                  <a:ext uri="{FF2B5EF4-FFF2-40B4-BE49-F238E27FC236}">
                    <a16:creationId xmlns:a16="http://schemas.microsoft.com/office/drawing/2014/main" id="{9F382F90-00F1-4B63-F632-D826C97022F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27189177"/>
                  </p:ext>
                </p:extLst>
              </p:nvPr>
            </p:nvGraphicFramePr>
            <p:xfrm>
              <a:off x="1963789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CC5498A2-9A21-3C55-6C59-2CF6CE78449A}"/>
              </a:ext>
            </a:extLst>
          </p:cNvPr>
          <p:cNvSpPr/>
          <p:nvPr/>
        </p:nvSpPr>
        <p:spPr>
          <a:xfrm>
            <a:off x="2004523" y="28705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028FE5-2770-0A08-81F5-D9239D3A0A4A}"/>
              </a:ext>
            </a:extLst>
          </p:cNvPr>
          <p:cNvSpPr/>
          <p:nvPr/>
        </p:nvSpPr>
        <p:spPr>
          <a:xfrm>
            <a:off x="3757697" y="28741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DE37FC9-7F00-5B2A-760D-161A9FCD91B0}"/>
              </a:ext>
            </a:extLst>
          </p:cNvPr>
          <p:cNvSpPr/>
          <p:nvPr/>
        </p:nvSpPr>
        <p:spPr>
          <a:xfrm>
            <a:off x="5495503" y="28741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0EAE75-2F79-889B-EFDF-4DB518258D5F}"/>
              </a:ext>
            </a:extLst>
          </p:cNvPr>
          <p:cNvSpPr/>
          <p:nvPr/>
        </p:nvSpPr>
        <p:spPr>
          <a:xfrm>
            <a:off x="9000887" y="286401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Content Placeholder 87">
                <a:extLst>
                  <a:ext uri="{FF2B5EF4-FFF2-40B4-BE49-F238E27FC236}">
                    <a16:creationId xmlns:a16="http://schemas.microsoft.com/office/drawing/2014/main" id="{F93241AD-4CE1-FAC9-349D-E8EF96F8E4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2107236"/>
                  </p:ext>
                </p:extLst>
              </p:nvPr>
            </p:nvGraphicFramePr>
            <p:xfrm>
              <a:off x="196172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Content Placeholder 87">
                <a:extLst>
                  <a:ext uri="{FF2B5EF4-FFF2-40B4-BE49-F238E27FC236}">
                    <a16:creationId xmlns:a16="http://schemas.microsoft.com/office/drawing/2014/main" id="{F93241AD-4CE1-FAC9-349D-E8EF96F8E4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2107236"/>
                  </p:ext>
                </p:extLst>
              </p:nvPr>
            </p:nvGraphicFramePr>
            <p:xfrm>
              <a:off x="1961722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47118FB6-9E30-8D45-7CA0-048859BB16A7}"/>
              </a:ext>
            </a:extLst>
          </p:cNvPr>
          <p:cNvSpPr/>
          <p:nvPr/>
        </p:nvSpPr>
        <p:spPr>
          <a:xfrm>
            <a:off x="2002067" y="32496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50DC9E9-B0D2-22BE-B8CB-39710D69CF32}"/>
              </a:ext>
            </a:extLst>
          </p:cNvPr>
          <p:cNvSpPr/>
          <p:nvPr/>
        </p:nvSpPr>
        <p:spPr>
          <a:xfrm>
            <a:off x="3755630" y="32389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982AE6-C5B1-F3D4-C4E5-CA49FC00A7FE}"/>
              </a:ext>
            </a:extLst>
          </p:cNvPr>
          <p:cNvSpPr/>
          <p:nvPr/>
        </p:nvSpPr>
        <p:spPr>
          <a:xfrm>
            <a:off x="5533781" y="32496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B2576EB-AEDA-858F-3E73-79DF4E6171CE}"/>
              </a:ext>
            </a:extLst>
          </p:cNvPr>
          <p:cNvSpPr/>
          <p:nvPr/>
        </p:nvSpPr>
        <p:spPr>
          <a:xfrm>
            <a:off x="7263081" y="287195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1F8A43-FE9B-B297-10CC-EBD32D57F662}"/>
              </a:ext>
            </a:extLst>
          </p:cNvPr>
          <p:cNvSpPr/>
          <p:nvPr/>
        </p:nvSpPr>
        <p:spPr>
          <a:xfrm>
            <a:off x="9028858" y="32411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215519-0498-44E3-1874-C35CBE373071}"/>
              </a:ext>
            </a:extLst>
          </p:cNvPr>
          <p:cNvSpPr/>
          <p:nvPr/>
        </p:nvSpPr>
        <p:spPr>
          <a:xfrm>
            <a:off x="7276763" y="324502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9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DE17-E028-F4B1-1139-6EB4A49B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palindrome with middle symbol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23981-72AB-C6B0-0934-A02BCF3D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traight Arrow Connector 20">
            <a:extLst>
              <a:ext uri="{FF2B5EF4-FFF2-40B4-BE49-F238E27FC236}">
                <a16:creationId xmlns:a16="http://schemas.microsoft.com/office/drawing/2014/main" id="{357946A1-F5BD-0F7A-0000-62F49C3554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443" y="4503260"/>
            <a:ext cx="22860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" name="Text Box 928">
            <a:extLst>
              <a:ext uri="{FF2B5EF4-FFF2-40B4-BE49-F238E27FC236}">
                <a16:creationId xmlns:a16="http://schemas.microsoft.com/office/drawing/2014/main" id="{89D15C34-AFFB-51BA-B780-5211E7C7E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85" y="4060178"/>
            <a:ext cx="905955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+mj-lt"/>
                <a:ea typeface="Cambria Math" panose="02040503050406030204" pitchFamily="18" charset="0"/>
              </a:rPr>
              <a:t>c,b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 | b</a:t>
            </a:r>
          </a:p>
        </p:txBody>
      </p:sp>
      <p:sp>
        <p:nvSpPr>
          <p:cNvPr id="6" name="Text Box 928">
            <a:extLst>
              <a:ext uri="{FF2B5EF4-FFF2-40B4-BE49-F238E27FC236}">
                <a16:creationId xmlns:a16="http://schemas.microsoft.com/office/drawing/2014/main" id="{1C2D4846-0795-ED94-C5FF-EB65C60B9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825" y="3700825"/>
            <a:ext cx="905955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+mj-lt"/>
                <a:ea typeface="Cambria Math" panose="02040503050406030204" pitchFamily="18" charset="0"/>
              </a:rPr>
              <a:t>c,a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 | a</a:t>
            </a:r>
          </a:p>
        </p:txBody>
      </p:sp>
      <p:sp>
        <p:nvSpPr>
          <p:cNvPr id="7" name="Text Box 928">
            <a:extLst>
              <a:ext uri="{FF2B5EF4-FFF2-40B4-BE49-F238E27FC236}">
                <a16:creationId xmlns:a16="http://schemas.microsoft.com/office/drawing/2014/main" id="{555D2360-2CE9-8F28-D605-5713C03B0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283" y="4590495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c,z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40CA223-C3A4-E42F-C685-E0B63D9E8C4D}"/>
                  </a:ext>
                </a:extLst>
              </p:cNvPr>
              <p:cNvSpPr/>
              <p:nvPr/>
            </p:nvSpPr>
            <p:spPr>
              <a:xfrm>
                <a:off x="6200443" y="4148110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40CA223-C3A4-E42F-C685-E0B63D9E8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43" y="4148110"/>
                <a:ext cx="649224" cy="64631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87">
            <a:extLst>
              <a:ext uri="{FF2B5EF4-FFF2-40B4-BE49-F238E27FC236}">
                <a16:creationId xmlns:a16="http://schemas.microsoft.com/office/drawing/2014/main" id="{C10AA4CC-1000-D476-6FB9-F2E143DAD7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22199"/>
              </p:ext>
            </p:extLst>
          </p:nvPr>
        </p:nvGraphicFramePr>
        <p:xfrm>
          <a:off x="1905000" y="863444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87">
                <a:extLst>
                  <a:ext uri="{FF2B5EF4-FFF2-40B4-BE49-F238E27FC236}">
                    <a16:creationId xmlns:a16="http://schemas.microsoft.com/office/drawing/2014/main" id="{E9A1EF6D-7402-979C-AE33-8E04B1772AF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97654883"/>
                  </p:ext>
                </p:extLst>
              </p:nvPr>
            </p:nvGraphicFramePr>
            <p:xfrm>
              <a:off x="1905000" y="122809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87">
                <a:extLst>
                  <a:ext uri="{FF2B5EF4-FFF2-40B4-BE49-F238E27FC236}">
                    <a16:creationId xmlns:a16="http://schemas.microsoft.com/office/drawing/2014/main" id="{E9A1EF6D-7402-979C-AE33-8E04B1772AF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97654883"/>
                  </p:ext>
                </p:extLst>
              </p:nvPr>
            </p:nvGraphicFramePr>
            <p:xfrm>
              <a:off x="1905000" y="122809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13" r="-301742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2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13" r="-1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13" r="-1042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D7859FF-9412-7CD3-FB3C-FC0AFC816A69}"/>
              </a:ext>
            </a:extLst>
          </p:cNvPr>
          <p:cNvSpPr/>
          <p:nvPr/>
        </p:nvSpPr>
        <p:spPr>
          <a:xfrm>
            <a:off x="1929672" y="127324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40DFF3-59E4-0D32-E2B0-3683DE5B37BF}"/>
              </a:ext>
            </a:extLst>
          </p:cNvPr>
          <p:cNvSpPr/>
          <p:nvPr/>
        </p:nvSpPr>
        <p:spPr>
          <a:xfrm>
            <a:off x="3698908" y="126847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0023AA-2160-EADE-C0F7-C9555B5FF309}"/>
              </a:ext>
            </a:extLst>
          </p:cNvPr>
          <p:cNvSpPr/>
          <p:nvPr/>
        </p:nvSpPr>
        <p:spPr>
          <a:xfrm>
            <a:off x="5474678" y="125395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69A867-E2C1-7E92-E4D7-C878F11F6499}"/>
              </a:ext>
            </a:extLst>
          </p:cNvPr>
          <p:cNvSpPr/>
          <p:nvPr/>
        </p:nvSpPr>
        <p:spPr>
          <a:xfrm>
            <a:off x="7230622" y="12845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27B8DD-F9B0-4E25-4413-48B35750CBDE}"/>
              </a:ext>
            </a:extLst>
          </p:cNvPr>
          <p:cNvSpPr/>
          <p:nvPr/>
        </p:nvSpPr>
        <p:spPr>
          <a:xfrm>
            <a:off x="8944986" y="127324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C0564C82-26ED-B73A-5307-6920D17832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1402763"/>
                  </p:ext>
                </p:extLst>
              </p:nvPr>
            </p:nvGraphicFramePr>
            <p:xfrm>
              <a:off x="1905000" y="159493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C0564C82-26ED-B73A-5307-6920D17832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1402763"/>
                  </p:ext>
                </p:extLst>
              </p:nvPr>
            </p:nvGraphicFramePr>
            <p:xfrm>
              <a:off x="1905000" y="159493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13" r="-301742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13" r="-1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13" r="-1042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6795E0EF-D823-A7F0-3E46-950667E0C527}"/>
              </a:ext>
            </a:extLst>
          </p:cNvPr>
          <p:cNvSpPr/>
          <p:nvPr/>
        </p:nvSpPr>
        <p:spPr>
          <a:xfrm>
            <a:off x="1931742" y="16440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380FC5-48DB-C80E-F43C-E0A741FD652B}"/>
              </a:ext>
            </a:extLst>
          </p:cNvPr>
          <p:cNvSpPr/>
          <p:nvPr/>
        </p:nvSpPr>
        <p:spPr>
          <a:xfrm>
            <a:off x="3688971" y="1662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FEEE65-8951-B35E-441E-041782815800}"/>
              </a:ext>
            </a:extLst>
          </p:cNvPr>
          <p:cNvSpPr/>
          <p:nvPr/>
        </p:nvSpPr>
        <p:spPr>
          <a:xfrm>
            <a:off x="5461030" y="166211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BF0DCC-4DEE-E011-1788-1EA8FEDF549D}"/>
              </a:ext>
            </a:extLst>
          </p:cNvPr>
          <p:cNvSpPr/>
          <p:nvPr/>
        </p:nvSpPr>
        <p:spPr>
          <a:xfrm>
            <a:off x="7214565" y="163890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1D0635-198E-A4F0-D64C-D1B1E3E25D8C}"/>
              </a:ext>
            </a:extLst>
          </p:cNvPr>
          <p:cNvSpPr/>
          <p:nvPr/>
        </p:nvSpPr>
        <p:spPr>
          <a:xfrm>
            <a:off x="8944986" y="163890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39EF029D-CE8B-7489-DB4E-0207F2057E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801161"/>
                  </p:ext>
                </p:extLst>
              </p:nvPr>
            </p:nvGraphicFramePr>
            <p:xfrm>
              <a:off x="1905000" y="196625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39EF029D-CE8B-7489-DB4E-0207F2057E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801161"/>
                  </p:ext>
                </p:extLst>
              </p:nvPr>
            </p:nvGraphicFramePr>
            <p:xfrm>
              <a:off x="1905000" y="196625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7" t="-1613" r="-301742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13" r="-2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45" t="-1613" r="-1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653" t="-1613" r="-1042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7F8B998-C5FA-2F87-3B83-9DEBAC7B79E0}"/>
              </a:ext>
            </a:extLst>
          </p:cNvPr>
          <p:cNvSpPr/>
          <p:nvPr/>
        </p:nvSpPr>
        <p:spPr>
          <a:xfrm>
            <a:off x="1929672" y="198263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C1A2FC-ECE0-5017-CBB9-173075AA6D0D}"/>
              </a:ext>
            </a:extLst>
          </p:cNvPr>
          <p:cNvSpPr/>
          <p:nvPr/>
        </p:nvSpPr>
        <p:spPr>
          <a:xfrm>
            <a:off x="3688250" y="200340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91D952-9FF2-803D-0FD1-B55C3BAC6DC7}"/>
              </a:ext>
            </a:extLst>
          </p:cNvPr>
          <p:cNvSpPr/>
          <p:nvPr/>
        </p:nvSpPr>
        <p:spPr>
          <a:xfrm>
            <a:off x="5461030" y="200487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035A5D-8D03-EA47-67C0-4BD5ABAE0FCC}"/>
              </a:ext>
            </a:extLst>
          </p:cNvPr>
          <p:cNvSpPr/>
          <p:nvPr/>
        </p:nvSpPr>
        <p:spPr>
          <a:xfrm>
            <a:off x="7184811" y="200487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57819A-B167-7839-AC70-0CCBCA616CED}"/>
              </a:ext>
            </a:extLst>
          </p:cNvPr>
          <p:cNvSpPr/>
          <p:nvPr/>
        </p:nvSpPr>
        <p:spPr>
          <a:xfrm>
            <a:off x="8949151" y="200974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aight Arrow Connector 20">
            <a:extLst>
              <a:ext uri="{FF2B5EF4-FFF2-40B4-BE49-F238E27FC236}">
                <a16:creationId xmlns:a16="http://schemas.microsoft.com/office/drawing/2014/main" id="{B2BE8EC1-385C-5EA7-C780-26E7DAEF38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0238" y="4543552"/>
            <a:ext cx="690917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cxnSp>
        <p:nvCxnSpPr>
          <p:cNvPr id="29" name="Curved Connector 42">
            <a:extLst>
              <a:ext uri="{FF2B5EF4-FFF2-40B4-BE49-F238E27FC236}">
                <a16:creationId xmlns:a16="http://schemas.microsoft.com/office/drawing/2014/main" id="{C192C22F-F045-AE3E-5ADE-B9E8BD12DB66}"/>
              </a:ext>
            </a:extLst>
          </p:cNvPr>
          <p:cNvCxnSpPr/>
          <p:nvPr/>
        </p:nvCxnSpPr>
        <p:spPr>
          <a:xfrm rot="2580000" flipH="1" flipV="1">
            <a:off x="3234597" y="419149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43">
            <a:extLst>
              <a:ext uri="{FF2B5EF4-FFF2-40B4-BE49-F238E27FC236}">
                <a16:creationId xmlns:a16="http://schemas.microsoft.com/office/drawing/2014/main" id="{1326FBC5-A8A1-D0BF-766D-FC8505B68477}"/>
              </a:ext>
            </a:extLst>
          </p:cNvPr>
          <p:cNvCxnSpPr/>
          <p:nvPr/>
        </p:nvCxnSpPr>
        <p:spPr>
          <a:xfrm rot="5400000" flipH="1" flipV="1">
            <a:off x="3522189" y="404885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44">
            <a:extLst>
              <a:ext uri="{FF2B5EF4-FFF2-40B4-BE49-F238E27FC236}">
                <a16:creationId xmlns:a16="http://schemas.microsoft.com/office/drawing/2014/main" id="{D4626170-FC89-30AE-5E5A-C58F16EEF9F9}"/>
              </a:ext>
            </a:extLst>
          </p:cNvPr>
          <p:cNvCxnSpPr/>
          <p:nvPr/>
        </p:nvCxnSpPr>
        <p:spPr>
          <a:xfrm rot="9180000" flipH="1" flipV="1">
            <a:off x="3740868" y="4203507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45">
            <a:extLst>
              <a:ext uri="{FF2B5EF4-FFF2-40B4-BE49-F238E27FC236}">
                <a16:creationId xmlns:a16="http://schemas.microsoft.com/office/drawing/2014/main" id="{6B70BAE6-D6AE-9DC3-43FB-0716341B9B49}"/>
              </a:ext>
            </a:extLst>
          </p:cNvPr>
          <p:cNvCxnSpPr/>
          <p:nvPr/>
        </p:nvCxnSpPr>
        <p:spPr>
          <a:xfrm rot="16200000" flipH="1" flipV="1">
            <a:off x="3487846" y="464098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46">
            <a:extLst>
              <a:ext uri="{FF2B5EF4-FFF2-40B4-BE49-F238E27FC236}">
                <a16:creationId xmlns:a16="http://schemas.microsoft.com/office/drawing/2014/main" id="{DDB70099-0AB8-AB67-7F95-80CDB450AFCC}"/>
              </a:ext>
            </a:extLst>
          </p:cNvPr>
          <p:cNvCxnSpPr/>
          <p:nvPr/>
        </p:nvCxnSpPr>
        <p:spPr>
          <a:xfrm rot="13500000" flipH="1" flipV="1">
            <a:off x="3776225" y="4477546"/>
            <a:ext cx="10689" cy="365760"/>
          </a:xfrm>
          <a:prstGeom prst="curvedConnector3">
            <a:avLst>
              <a:gd name="adj1" fmla="val 455652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47">
            <a:extLst>
              <a:ext uri="{FF2B5EF4-FFF2-40B4-BE49-F238E27FC236}">
                <a16:creationId xmlns:a16="http://schemas.microsoft.com/office/drawing/2014/main" id="{6F22C064-000C-D46D-D225-61B5C3BA87F9}"/>
              </a:ext>
            </a:extLst>
          </p:cNvPr>
          <p:cNvCxnSpPr/>
          <p:nvPr/>
        </p:nvCxnSpPr>
        <p:spPr>
          <a:xfrm rot="19500000" flipH="1" flipV="1">
            <a:off x="3266461" y="4554828"/>
            <a:ext cx="10689" cy="274320"/>
          </a:xfrm>
          <a:prstGeom prst="curvedConnector3">
            <a:avLst>
              <a:gd name="adj1" fmla="val 5173534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928">
            <a:extLst>
              <a:ext uri="{FF2B5EF4-FFF2-40B4-BE49-F238E27FC236}">
                <a16:creationId xmlns:a16="http://schemas.microsoft.com/office/drawing/2014/main" id="{C8A890F2-BFB1-3ECE-4A9F-B16A315B9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057" y="3602723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|az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endParaRPr lang="en-US" altLang="en-US" baseline="-25000" dirty="0">
              <a:latin typeface="+mj-lt"/>
            </a:endParaRPr>
          </a:p>
        </p:txBody>
      </p:sp>
      <p:sp>
        <p:nvSpPr>
          <p:cNvPr id="36" name="Text Box 928">
            <a:extLst>
              <a:ext uri="{FF2B5EF4-FFF2-40B4-BE49-F238E27FC236}">
                <a16:creationId xmlns:a16="http://schemas.microsoft.com/office/drawing/2014/main" id="{C590C07D-B52F-32C8-1567-854A61B10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448" y="3713841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37" name="Text Box 928">
            <a:extLst>
              <a:ext uri="{FF2B5EF4-FFF2-40B4-BE49-F238E27FC236}">
                <a16:creationId xmlns:a16="http://schemas.microsoft.com/office/drawing/2014/main" id="{C1795FF8-2BD1-3364-74A8-DA07DFD3A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812" y="326560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latin typeface="+mj-lt"/>
              </a:rPr>
              <a:t>b, z</a:t>
            </a:r>
            <a:r>
              <a:rPr lang="en-US" altLang="en-US" baseline="-25000" dirty="0">
                <a:latin typeface="+mj-lt"/>
              </a:rPr>
              <a:t>0</a:t>
            </a:r>
            <a:r>
              <a:rPr lang="en-US" altLang="en-US" dirty="0">
                <a:latin typeface="+mj-lt"/>
              </a:rPr>
              <a:t>|bz</a:t>
            </a:r>
            <a:r>
              <a:rPr lang="en-US" altLang="en-US" baseline="-25000" dirty="0">
                <a:latin typeface="+mj-lt"/>
              </a:rPr>
              <a:t>0</a:t>
            </a:r>
          </a:p>
        </p:txBody>
      </p:sp>
      <p:sp>
        <p:nvSpPr>
          <p:cNvPr id="38" name="Text Box 928">
            <a:extLst>
              <a:ext uri="{FF2B5EF4-FFF2-40B4-BE49-F238E27FC236}">
                <a16:creationId xmlns:a16="http://schemas.microsoft.com/office/drawing/2014/main" id="{013E529B-216A-E1D0-697F-226DE1078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484" y="5083534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b, b | bb</a:t>
            </a:r>
          </a:p>
        </p:txBody>
      </p:sp>
      <p:sp>
        <p:nvSpPr>
          <p:cNvPr id="39" name="Text Box 928">
            <a:extLst>
              <a:ext uri="{FF2B5EF4-FFF2-40B4-BE49-F238E27FC236}">
                <a16:creationId xmlns:a16="http://schemas.microsoft.com/office/drawing/2014/main" id="{1B31CA23-CD54-6F26-FDC1-ADBB6A1AB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1569" y="505943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b, a | </a:t>
            </a:r>
            <a:r>
              <a:rPr lang="en-US" altLang="en-US" dirty="0" err="1">
                <a:latin typeface="+mj-lt"/>
                <a:ea typeface="Cambria Math" panose="02040503050406030204" pitchFamily="18" charset="0"/>
              </a:rPr>
              <a:t>ba</a:t>
            </a:r>
            <a:endParaRPr lang="en-US" altLang="en-US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40" name="Text Box 928">
            <a:extLst>
              <a:ext uri="{FF2B5EF4-FFF2-40B4-BE49-F238E27FC236}">
                <a16:creationId xmlns:a16="http://schemas.microsoft.com/office/drawing/2014/main" id="{799C00EC-9942-DDBA-481D-92DACA2AE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370" y="5436051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b | 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00CF39E-BF1A-4265-466D-A4BA219A79CD}"/>
                  </a:ext>
                </a:extLst>
              </p:cNvPr>
              <p:cNvSpPr/>
              <p:nvPr/>
            </p:nvSpPr>
            <p:spPr>
              <a:xfrm>
                <a:off x="3181138" y="4180105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00CF39E-BF1A-4265-466D-A4BA219A79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38" y="4180105"/>
                <a:ext cx="649224" cy="64631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33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9FF9-BC6D-0398-6955-62AB6DBE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palindrome with middle symbol 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74555-12D6-2D04-C154-593B12A8E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traight Arrow Connector 20">
            <a:extLst>
              <a:ext uri="{FF2B5EF4-FFF2-40B4-BE49-F238E27FC236}">
                <a16:creationId xmlns:a16="http://schemas.microsoft.com/office/drawing/2014/main" id="{F0534FEA-0780-D182-E564-0124157BF2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5867" y="4490238"/>
            <a:ext cx="22860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28EDCA-3FD7-95C0-29CC-566E1E623C4F}"/>
                  </a:ext>
                </a:extLst>
              </p:cNvPr>
              <p:cNvSpPr/>
              <p:nvPr/>
            </p:nvSpPr>
            <p:spPr>
              <a:xfrm>
                <a:off x="9199401" y="4158557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28EDCA-3FD7-95C0-29CC-566E1E623C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401" y="4158557"/>
                <a:ext cx="609600" cy="6096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2A4B07ED-0BA7-24FB-5B8F-CCF89A393931}"/>
              </a:ext>
            </a:extLst>
          </p:cNvPr>
          <p:cNvSpPr/>
          <p:nvPr/>
        </p:nvSpPr>
        <p:spPr>
          <a:xfrm>
            <a:off x="9275601" y="4234757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15B65854-1E8B-597F-CF1A-B36E79A6B2F1}"/>
              </a:ext>
            </a:extLst>
          </p:cNvPr>
          <p:cNvCxnSpPr/>
          <p:nvPr/>
        </p:nvCxnSpPr>
        <p:spPr>
          <a:xfrm rot="5400000" flipH="1" flipV="1">
            <a:off x="6604096" y="403572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C6F4EB9B-58BE-8880-9DED-5FB8247B3E2A}"/>
              </a:ext>
            </a:extLst>
          </p:cNvPr>
          <p:cNvCxnSpPr/>
          <p:nvPr/>
        </p:nvCxnSpPr>
        <p:spPr>
          <a:xfrm rot="16200000" flipH="1" flipV="1">
            <a:off x="6612232" y="455429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928">
            <a:extLst>
              <a:ext uri="{FF2B5EF4-FFF2-40B4-BE49-F238E27FC236}">
                <a16:creationId xmlns:a16="http://schemas.microsoft.com/office/drawing/2014/main" id="{BD7073DC-3BD3-B34B-7C3D-FFF7F809D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506" y="330936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latin typeface="+mj-lt"/>
              </a:rPr>
              <a:t>b, b | ^</a:t>
            </a:r>
          </a:p>
        </p:txBody>
      </p:sp>
      <p:sp>
        <p:nvSpPr>
          <p:cNvPr id="10" name="Text Box 928">
            <a:extLst>
              <a:ext uri="{FF2B5EF4-FFF2-40B4-BE49-F238E27FC236}">
                <a16:creationId xmlns:a16="http://schemas.microsoft.com/office/drawing/2014/main" id="{5DB55D1F-F3AF-1417-73AD-172CB0C72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9479" y="5204313"/>
            <a:ext cx="1054208" cy="38635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a | ^</a:t>
            </a:r>
          </a:p>
        </p:txBody>
      </p:sp>
      <p:sp>
        <p:nvSpPr>
          <p:cNvPr id="11" name="Text Box 928">
            <a:extLst>
              <a:ext uri="{FF2B5EF4-FFF2-40B4-BE49-F238E27FC236}">
                <a16:creationId xmlns:a16="http://schemas.microsoft.com/office/drawing/2014/main" id="{C37EA5F8-CC09-6347-A52A-19E978449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4863" y="407416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</a:p>
        </p:txBody>
      </p:sp>
      <p:graphicFrame>
        <p:nvGraphicFramePr>
          <p:cNvPr id="12" name="Content Placeholder 87">
            <a:extLst>
              <a:ext uri="{FF2B5EF4-FFF2-40B4-BE49-F238E27FC236}">
                <a16:creationId xmlns:a16="http://schemas.microsoft.com/office/drawing/2014/main" id="{F35BA277-0787-F7D6-A93A-6B6259F729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414394"/>
              </p:ext>
            </p:extLst>
          </p:nvPr>
        </p:nvGraphicFramePr>
        <p:xfrm>
          <a:off x="1981200" y="863444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47B16178-7CEC-DD4A-4F4F-B73061DB0D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727893"/>
                  </p:ext>
                </p:extLst>
              </p:nvPr>
            </p:nvGraphicFramePr>
            <p:xfrm>
              <a:off x="1981200" y="123626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47B16178-7CEC-DD4A-4F4F-B73061DB0D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3727893"/>
                  </p:ext>
                </p:extLst>
              </p:nvPr>
            </p:nvGraphicFramePr>
            <p:xfrm>
              <a:off x="1981200" y="123626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4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045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347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394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B3C9A019-74D0-2DEF-0B23-F03FB8F131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294438"/>
                  </p:ext>
                </p:extLst>
              </p:nvPr>
            </p:nvGraphicFramePr>
            <p:xfrm>
              <a:off x="1981200" y="160710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B3C9A019-74D0-2DEF-0B23-F03FB8F131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294438"/>
                  </p:ext>
                </p:extLst>
              </p:nvPr>
            </p:nvGraphicFramePr>
            <p:xfrm>
              <a:off x="1981200" y="160710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4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045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347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394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25FAFFA1-EF98-B460-47A5-89BFBA6573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8592369"/>
                  </p:ext>
                </p:extLst>
              </p:nvPr>
            </p:nvGraphicFramePr>
            <p:xfrm>
              <a:off x="1981200" y="234652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25FAFFA1-EF98-B460-47A5-89BFBA6573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8592369"/>
                  </p:ext>
                </p:extLst>
              </p:nvPr>
            </p:nvGraphicFramePr>
            <p:xfrm>
              <a:off x="1981200" y="234652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32" t="-1613" r="-6686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0435" t="-1613" r="-348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332C3FB0-E02F-5926-9CFB-3BDF1D3E3913}"/>
              </a:ext>
            </a:extLst>
          </p:cNvPr>
          <p:cNvSpPr/>
          <p:nvPr/>
        </p:nvSpPr>
        <p:spPr>
          <a:xfrm>
            <a:off x="2005872" y="127324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16B672-DCE4-1B26-3A1C-46D9D0714A01}"/>
              </a:ext>
            </a:extLst>
          </p:cNvPr>
          <p:cNvSpPr/>
          <p:nvPr/>
        </p:nvSpPr>
        <p:spPr>
          <a:xfrm>
            <a:off x="3775108" y="126847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90EA55-7895-1123-5E3D-00DE7E17F5D1}"/>
              </a:ext>
            </a:extLst>
          </p:cNvPr>
          <p:cNvSpPr/>
          <p:nvPr/>
        </p:nvSpPr>
        <p:spPr>
          <a:xfrm>
            <a:off x="5550878" y="125395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CB89D4-5C18-079E-E837-1C7A653459E2}"/>
              </a:ext>
            </a:extLst>
          </p:cNvPr>
          <p:cNvSpPr/>
          <p:nvPr/>
        </p:nvSpPr>
        <p:spPr>
          <a:xfrm>
            <a:off x="7306822" y="12845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FDD264-27AB-05F8-48F5-DC7862CCD7F7}"/>
              </a:ext>
            </a:extLst>
          </p:cNvPr>
          <p:cNvSpPr/>
          <p:nvPr/>
        </p:nvSpPr>
        <p:spPr>
          <a:xfrm>
            <a:off x="9021186" y="127324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D84F64F6-8080-0871-4502-88A663D99B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8576675"/>
                  </p:ext>
                </p:extLst>
              </p:nvPr>
            </p:nvGraphicFramePr>
            <p:xfrm>
              <a:off x="1981200" y="197794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D84F64F6-8080-0871-4502-88A663D99B9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88576675"/>
                  </p:ext>
                </p:extLst>
              </p:nvPr>
            </p:nvGraphicFramePr>
            <p:xfrm>
              <a:off x="1981200" y="197794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694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1045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347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1394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941A157-56B1-CD3D-9442-9070BF4110BA}"/>
              </a:ext>
            </a:extLst>
          </p:cNvPr>
          <p:cNvSpPr/>
          <p:nvPr/>
        </p:nvSpPr>
        <p:spPr>
          <a:xfrm>
            <a:off x="2007942" y="16440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061304-EAE4-74A5-B58E-47706FCA434A}"/>
              </a:ext>
            </a:extLst>
          </p:cNvPr>
          <p:cNvSpPr/>
          <p:nvPr/>
        </p:nvSpPr>
        <p:spPr>
          <a:xfrm>
            <a:off x="3765171" y="1662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53DC5D-EE48-788D-7A03-37BC241D8145}"/>
              </a:ext>
            </a:extLst>
          </p:cNvPr>
          <p:cNvSpPr/>
          <p:nvPr/>
        </p:nvSpPr>
        <p:spPr>
          <a:xfrm>
            <a:off x="5537230" y="166211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4DC835-429C-EA48-1BB9-12760460B2DB}"/>
              </a:ext>
            </a:extLst>
          </p:cNvPr>
          <p:cNvSpPr/>
          <p:nvPr/>
        </p:nvSpPr>
        <p:spPr>
          <a:xfrm>
            <a:off x="7290765" y="163890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CE2E95-1E0D-2C2D-DAF9-02DD1A919BFC}"/>
              </a:ext>
            </a:extLst>
          </p:cNvPr>
          <p:cNvSpPr/>
          <p:nvPr/>
        </p:nvSpPr>
        <p:spPr>
          <a:xfrm>
            <a:off x="9021186" y="163890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09BBF0-5442-96ED-0A60-B2C20CD8875C}"/>
              </a:ext>
            </a:extLst>
          </p:cNvPr>
          <p:cNvSpPr/>
          <p:nvPr/>
        </p:nvSpPr>
        <p:spPr>
          <a:xfrm>
            <a:off x="2022015" y="201327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DFC578-1681-8510-E603-9FECEE3371E8}"/>
              </a:ext>
            </a:extLst>
          </p:cNvPr>
          <p:cNvSpPr/>
          <p:nvPr/>
        </p:nvSpPr>
        <p:spPr>
          <a:xfrm>
            <a:off x="3765171" y="200544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47F47B6-508C-0ACD-19E8-A7B1DF058732}"/>
              </a:ext>
            </a:extLst>
          </p:cNvPr>
          <p:cNvSpPr/>
          <p:nvPr/>
        </p:nvSpPr>
        <p:spPr>
          <a:xfrm>
            <a:off x="5537230" y="20458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73A63F-CEA5-01DE-5B6E-F18C0F65A21E}"/>
              </a:ext>
            </a:extLst>
          </p:cNvPr>
          <p:cNvSpPr/>
          <p:nvPr/>
        </p:nvSpPr>
        <p:spPr>
          <a:xfrm>
            <a:off x="7261011" y="20458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CBBCBE-E5DA-0746-40FD-63807C562D51}"/>
              </a:ext>
            </a:extLst>
          </p:cNvPr>
          <p:cNvSpPr/>
          <p:nvPr/>
        </p:nvSpPr>
        <p:spPr>
          <a:xfrm>
            <a:off x="9025351" y="200974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aight Arrow Connector 20">
            <a:extLst>
              <a:ext uri="{FF2B5EF4-FFF2-40B4-BE49-F238E27FC236}">
                <a16:creationId xmlns:a16="http://schemas.microsoft.com/office/drawing/2014/main" id="{968AFC51-9C04-4F98-7768-30A0E0EDB7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0643" y="4503260"/>
            <a:ext cx="22860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33" name="Text Box 928">
            <a:extLst>
              <a:ext uri="{FF2B5EF4-FFF2-40B4-BE49-F238E27FC236}">
                <a16:creationId xmlns:a16="http://schemas.microsoft.com/office/drawing/2014/main" id="{7E4391BD-B888-2F35-A172-C37211E60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874" y="4076349"/>
            <a:ext cx="905955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+mj-lt"/>
                <a:ea typeface="Cambria Math" panose="02040503050406030204" pitchFamily="18" charset="0"/>
              </a:rPr>
              <a:t>c,b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 | b</a:t>
            </a:r>
          </a:p>
        </p:txBody>
      </p:sp>
      <p:sp>
        <p:nvSpPr>
          <p:cNvPr id="34" name="Text Box 928">
            <a:extLst>
              <a:ext uri="{FF2B5EF4-FFF2-40B4-BE49-F238E27FC236}">
                <a16:creationId xmlns:a16="http://schemas.microsoft.com/office/drawing/2014/main" id="{B0906F5B-2DCD-90F5-9D2A-59F4BF93B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5904" y="3777196"/>
            <a:ext cx="905955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+mj-lt"/>
                <a:ea typeface="Cambria Math" panose="02040503050406030204" pitchFamily="18" charset="0"/>
              </a:rPr>
              <a:t>c,a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 | a</a:t>
            </a:r>
          </a:p>
        </p:txBody>
      </p:sp>
      <p:sp>
        <p:nvSpPr>
          <p:cNvPr id="35" name="Text Box 928">
            <a:extLst>
              <a:ext uri="{FF2B5EF4-FFF2-40B4-BE49-F238E27FC236}">
                <a16:creationId xmlns:a16="http://schemas.microsoft.com/office/drawing/2014/main" id="{7BE4C3B9-A880-563F-0462-40BE49D4A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611" y="4552216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c,z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6494CEE-34F4-3414-5BB7-78F19CC28200}"/>
                  </a:ext>
                </a:extLst>
              </p:cNvPr>
              <p:cNvSpPr/>
              <p:nvPr/>
            </p:nvSpPr>
            <p:spPr>
              <a:xfrm>
                <a:off x="6276643" y="4148110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6494CEE-34F4-3414-5BB7-78F19CC28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643" y="4148110"/>
                <a:ext cx="649224" cy="64631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traight Arrow Connector 20">
            <a:extLst>
              <a:ext uri="{FF2B5EF4-FFF2-40B4-BE49-F238E27FC236}">
                <a16:creationId xmlns:a16="http://schemas.microsoft.com/office/drawing/2014/main" id="{C3A50193-B5AE-AB59-80B9-3D07C775CD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2871" y="4504199"/>
            <a:ext cx="690917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2C58A5BA-29F5-B01D-4413-A6027FBCF6BE}"/>
              </a:ext>
            </a:extLst>
          </p:cNvPr>
          <p:cNvCxnSpPr/>
          <p:nvPr/>
        </p:nvCxnSpPr>
        <p:spPr>
          <a:xfrm rot="2580000" flipH="1" flipV="1">
            <a:off x="3287230" y="415213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E9B48D7-116F-C085-6706-4DE43FA4B1EA}"/>
              </a:ext>
            </a:extLst>
          </p:cNvPr>
          <p:cNvCxnSpPr/>
          <p:nvPr/>
        </p:nvCxnSpPr>
        <p:spPr>
          <a:xfrm rot="5400000" flipH="1" flipV="1">
            <a:off x="3574822" y="400949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24A0652E-58BE-8E28-9CC2-99419FCE6CD6}"/>
              </a:ext>
            </a:extLst>
          </p:cNvPr>
          <p:cNvCxnSpPr/>
          <p:nvPr/>
        </p:nvCxnSpPr>
        <p:spPr>
          <a:xfrm rot="9180000" flipH="1" flipV="1">
            <a:off x="3793501" y="416415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B20A1E12-0376-66BF-CA19-4C91555FC304}"/>
              </a:ext>
            </a:extLst>
          </p:cNvPr>
          <p:cNvCxnSpPr/>
          <p:nvPr/>
        </p:nvCxnSpPr>
        <p:spPr>
          <a:xfrm rot="16200000" flipH="1" flipV="1">
            <a:off x="3536988" y="456969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8562A7D0-8EED-E530-04C6-44FADD65E139}"/>
              </a:ext>
            </a:extLst>
          </p:cNvPr>
          <p:cNvCxnSpPr/>
          <p:nvPr/>
        </p:nvCxnSpPr>
        <p:spPr>
          <a:xfrm rot="13500000" flipH="1" flipV="1">
            <a:off x="3828858" y="4438193"/>
            <a:ext cx="10689" cy="365760"/>
          </a:xfrm>
          <a:prstGeom prst="curvedConnector3">
            <a:avLst>
              <a:gd name="adj1" fmla="val 455652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5864AFAA-01E4-C8A1-541C-11E142E4658F}"/>
              </a:ext>
            </a:extLst>
          </p:cNvPr>
          <p:cNvCxnSpPr/>
          <p:nvPr/>
        </p:nvCxnSpPr>
        <p:spPr>
          <a:xfrm rot="19500000" flipH="1" flipV="1">
            <a:off x="3319094" y="4515475"/>
            <a:ext cx="10689" cy="274320"/>
          </a:xfrm>
          <a:prstGeom prst="curvedConnector3">
            <a:avLst>
              <a:gd name="adj1" fmla="val 5173534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928">
            <a:extLst>
              <a:ext uri="{FF2B5EF4-FFF2-40B4-BE49-F238E27FC236}">
                <a16:creationId xmlns:a16="http://schemas.microsoft.com/office/drawing/2014/main" id="{7B2C9C87-422C-1096-48D9-BD1E77F09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690" y="356337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|az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endParaRPr lang="en-US" altLang="en-US" baseline="-25000" dirty="0">
              <a:latin typeface="+mj-lt"/>
            </a:endParaRPr>
          </a:p>
        </p:txBody>
      </p:sp>
      <p:sp>
        <p:nvSpPr>
          <p:cNvPr id="45" name="Text Box 928">
            <a:extLst>
              <a:ext uri="{FF2B5EF4-FFF2-40B4-BE49-F238E27FC236}">
                <a16:creationId xmlns:a16="http://schemas.microsoft.com/office/drawing/2014/main" id="{5F2AF15E-7DCE-026C-8727-33971F89A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921" y="3642268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46" name="Text Box 928">
            <a:extLst>
              <a:ext uri="{FF2B5EF4-FFF2-40B4-BE49-F238E27FC236}">
                <a16:creationId xmlns:a16="http://schemas.microsoft.com/office/drawing/2014/main" id="{964F8FDD-14CA-AAC3-FADD-726E20D42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6445" y="3226249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latin typeface="+mj-lt"/>
              </a:rPr>
              <a:t>b, z</a:t>
            </a:r>
            <a:r>
              <a:rPr lang="en-US" altLang="en-US" baseline="-25000" dirty="0">
                <a:latin typeface="+mj-lt"/>
              </a:rPr>
              <a:t>0</a:t>
            </a:r>
            <a:r>
              <a:rPr lang="en-US" altLang="en-US" dirty="0">
                <a:latin typeface="+mj-lt"/>
              </a:rPr>
              <a:t>|bz</a:t>
            </a:r>
            <a:r>
              <a:rPr lang="en-US" altLang="en-US" baseline="-25000" dirty="0">
                <a:latin typeface="+mj-lt"/>
              </a:rPr>
              <a:t>0</a:t>
            </a:r>
          </a:p>
        </p:txBody>
      </p:sp>
      <p:sp>
        <p:nvSpPr>
          <p:cNvPr id="47" name="Text Box 928">
            <a:extLst>
              <a:ext uri="{FF2B5EF4-FFF2-40B4-BE49-F238E27FC236}">
                <a16:creationId xmlns:a16="http://schemas.microsoft.com/office/drawing/2014/main" id="{AD417CFC-39A3-6BAE-D77D-D772171D5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117" y="504418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b, b | bb</a:t>
            </a:r>
          </a:p>
        </p:txBody>
      </p:sp>
      <p:sp>
        <p:nvSpPr>
          <p:cNvPr id="48" name="Text Box 928">
            <a:extLst>
              <a:ext uri="{FF2B5EF4-FFF2-40B4-BE49-F238E27FC236}">
                <a16:creationId xmlns:a16="http://schemas.microsoft.com/office/drawing/2014/main" id="{237BB615-041E-49AF-3EFF-DDF87523A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202" y="5020078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b, a | </a:t>
            </a:r>
            <a:r>
              <a:rPr lang="en-US" altLang="en-US" dirty="0" err="1">
                <a:latin typeface="+mj-lt"/>
                <a:ea typeface="Cambria Math" panose="02040503050406030204" pitchFamily="18" charset="0"/>
              </a:rPr>
              <a:t>ba</a:t>
            </a:r>
            <a:endParaRPr lang="en-US" altLang="en-US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49" name="Text Box 928">
            <a:extLst>
              <a:ext uri="{FF2B5EF4-FFF2-40B4-BE49-F238E27FC236}">
                <a16:creationId xmlns:a16="http://schemas.microsoft.com/office/drawing/2014/main" id="{97E4C2E8-BB78-956B-447F-4BD316FF8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228" y="5304577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b | 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70B172A-722A-9C54-AE3A-8904AC31B448}"/>
                  </a:ext>
                </a:extLst>
              </p:cNvPr>
              <p:cNvSpPr/>
              <p:nvPr/>
            </p:nvSpPr>
            <p:spPr>
              <a:xfrm>
                <a:off x="3233771" y="4140752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70B172A-722A-9C54-AE3A-8904AC31B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71" y="4140752"/>
                <a:ext cx="649224" cy="64631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73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E62A-69F9-F87B-2280-B05CCA4F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Tracing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6D9C-E6F4-92A5-C54F-2A7EBDCFD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A56DAF-C265-A8B9-FBEC-2C622380B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940563"/>
              </p:ext>
            </p:extLst>
          </p:nvPr>
        </p:nvGraphicFramePr>
        <p:xfrm>
          <a:off x="1694831" y="3457113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Resulting 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Unread 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B6D5FC0-6487-B968-BF3D-B50A04A2C3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289190"/>
                  </p:ext>
                </p:extLst>
              </p:nvPr>
            </p:nvGraphicFramePr>
            <p:xfrm>
              <a:off x="1694831" y="382372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𝐼𝑛𝑖𝑡𝑖𝑎𝑙𝑙𝑦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𝑎𝑏𝑐𝑏𝑎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B6D5FC0-6487-B968-BF3D-B50A04A2C3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9289190"/>
                  </p:ext>
                </p:extLst>
              </p:nvPr>
            </p:nvGraphicFramePr>
            <p:xfrm>
              <a:off x="1694831" y="382372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2" t="-1613" r="-3044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2286" t="-1613" r="-20971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5041" t="-1613" r="-10220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0244" t="-1613" r="-542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57A6239-FB94-F065-AD7A-4443CE71A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0185444"/>
                  </p:ext>
                </p:extLst>
              </p:nvPr>
            </p:nvGraphicFramePr>
            <p:xfrm>
              <a:off x="1696465" y="41908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𝑏𝑐𝑏𝑎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57A6239-FB94-F065-AD7A-4443CE71AF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0185444"/>
                  </p:ext>
                </p:extLst>
              </p:nvPr>
            </p:nvGraphicFramePr>
            <p:xfrm>
              <a:off x="1696465" y="41908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1" t="-1613" r="-30449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2000" t="-1613" r="-20971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4766" t="-1613" r="-10220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9973" t="-1613" r="-542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447B3F0-9FD5-BB6B-B77F-64C8EFB63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2205634"/>
                  </p:ext>
                </p:extLst>
              </p:nvPr>
            </p:nvGraphicFramePr>
            <p:xfrm>
              <a:off x="1703725" y="456288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𝑐𝑏𝑎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𝑏𝑎𝑧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447B3F0-9FD5-BB6B-B77F-64C8EFB637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2205634"/>
                  </p:ext>
                </p:extLst>
              </p:nvPr>
            </p:nvGraphicFramePr>
            <p:xfrm>
              <a:off x="1703725" y="456288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1" t="-1613" r="-30477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2000" t="-1613" r="-21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4766" t="-1613" r="-10247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89973" t="-1613" r="-813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D8F381D-47D8-BCDF-BB67-1CEE8FDA5F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3888852"/>
                  </p:ext>
                </p:extLst>
              </p:nvPr>
            </p:nvGraphicFramePr>
            <p:xfrm>
              <a:off x="1703725" y="530245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D8F381D-47D8-BCDF-BB67-1CEE8FDA5F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3888852"/>
                  </p:ext>
                </p:extLst>
              </p:nvPr>
            </p:nvGraphicFramePr>
            <p:xfrm>
              <a:off x="1703725" y="530245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1" t="-1613" r="-30477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2000" t="-1613" r="-21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4766" t="-1613" r="-10247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89973" t="-1613" r="-813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1BBDFB0-4D95-2AC9-165B-57AF7A4817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631752"/>
                  </p:ext>
                </p:extLst>
              </p:nvPr>
            </p:nvGraphicFramePr>
            <p:xfrm>
              <a:off x="1703725" y="493487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𝑏𝑎𝑧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1BBDFB0-4D95-2AC9-165B-57AF7A4817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631752"/>
                  </p:ext>
                </p:extLst>
              </p:nvPr>
            </p:nvGraphicFramePr>
            <p:xfrm>
              <a:off x="1703725" y="493487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81" t="-1613" r="-30477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2000" t="-1613" r="-21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4766" t="-1613" r="-10247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89973" t="-1613" r="-813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7C86080F-E8DD-2EF8-94E9-33D9E1247C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5921895"/>
                  </p:ext>
                </p:extLst>
              </p:nvPr>
            </p:nvGraphicFramePr>
            <p:xfrm>
              <a:off x="1703725" y="566864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7C86080F-E8DD-2EF8-94E9-33D9E1247C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5921895"/>
                  </p:ext>
                </p:extLst>
              </p:nvPr>
            </p:nvGraphicFramePr>
            <p:xfrm>
              <a:off x="1703725" y="566864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81" t="-1613" r="-30477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2000" t="-1613" r="-21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94766" t="-1613" r="-10247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89973" t="-1613" r="-813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ACD281E0-623D-B8AC-4376-50E52146B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8684089"/>
                  </p:ext>
                </p:extLst>
              </p:nvPr>
            </p:nvGraphicFramePr>
            <p:xfrm>
              <a:off x="1703725" y="603622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ACD281E0-623D-B8AC-4376-50E52146BD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8684089"/>
                  </p:ext>
                </p:extLst>
              </p:nvPr>
            </p:nvGraphicFramePr>
            <p:xfrm>
              <a:off x="1703725" y="603622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2171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47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81" t="-1613" r="-30477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94766" t="-1613" r="-10247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89973" t="-1613" r="-813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156F92-2F30-EFD2-AE74-9DFEDE619142}"/>
                  </a:ext>
                </a:extLst>
              </p:cNvPr>
              <p:cNvSpPr/>
              <p:nvPr/>
            </p:nvSpPr>
            <p:spPr>
              <a:xfrm>
                <a:off x="4775650" y="6037410"/>
                <a:ext cx="350837" cy="2866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E4052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E40524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E40524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8156F92-2F30-EFD2-AE74-9DFEDE619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50" y="6037410"/>
                <a:ext cx="350837" cy="286602"/>
              </a:xfrm>
              <a:prstGeom prst="rect">
                <a:avLst/>
              </a:prstGeom>
              <a:blipFill>
                <a:blip r:embed="rId9"/>
                <a:stretch>
                  <a:fillRect l="-24138" b="-34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2237A3-1D35-F9EA-9A83-1ADE3A7741C8}"/>
                  </a:ext>
                </a:extLst>
              </p:cNvPr>
              <p:cNvSpPr/>
              <p:nvPr/>
            </p:nvSpPr>
            <p:spPr>
              <a:xfrm>
                <a:off x="4775650" y="6058598"/>
                <a:ext cx="350837" cy="2866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2237A3-1D35-F9EA-9A83-1ADE3A774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650" y="6058598"/>
                <a:ext cx="350837" cy="286602"/>
              </a:xfrm>
              <a:prstGeom prst="rect">
                <a:avLst/>
              </a:prstGeom>
              <a:blipFill>
                <a:blip r:embed="rId10"/>
                <a:stretch>
                  <a:fillRect l="-13793" b="-255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traight Arrow Connector 20">
            <a:extLst>
              <a:ext uri="{FF2B5EF4-FFF2-40B4-BE49-F238E27FC236}">
                <a16:creationId xmlns:a16="http://schemas.microsoft.com/office/drawing/2014/main" id="{FF444390-05A6-3611-EC26-BDECCCA12F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30355" y="2253914"/>
            <a:ext cx="22860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FE40174-577F-D322-9988-5C81BAC0A1BA}"/>
                  </a:ext>
                </a:extLst>
              </p:cNvPr>
              <p:cNvSpPr/>
              <p:nvPr/>
            </p:nvSpPr>
            <p:spPr>
              <a:xfrm>
                <a:off x="9303889" y="1922233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FE40174-577F-D322-9988-5C81BAC0A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889" y="1922233"/>
                <a:ext cx="609600" cy="6096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A69C269B-F9B6-CDCA-E43D-1473FE38CF33}"/>
              </a:ext>
            </a:extLst>
          </p:cNvPr>
          <p:cNvSpPr/>
          <p:nvPr/>
        </p:nvSpPr>
        <p:spPr>
          <a:xfrm>
            <a:off x="9380089" y="199843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32F6B2DB-7DF0-89A8-781F-13798CDC6B8D}"/>
              </a:ext>
            </a:extLst>
          </p:cNvPr>
          <p:cNvCxnSpPr/>
          <p:nvPr/>
        </p:nvCxnSpPr>
        <p:spPr>
          <a:xfrm rot="5400000" flipH="1" flipV="1">
            <a:off x="6708584" y="179939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53242740-DFD7-EA32-6133-FAF341BFB9D1}"/>
              </a:ext>
            </a:extLst>
          </p:cNvPr>
          <p:cNvCxnSpPr/>
          <p:nvPr/>
        </p:nvCxnSpPr>
        <p:spPr>
          <a:xfrm rot="16200000" flipH="1" flipV="1">
            <a:off x="6741090" y="229235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928">
            <a:extLst>
              <a:ext uri="{FF2B5EF4-FFF2-40B4-BE49-F238E27FC236}">
                <a16:creationId xmlns:a16="http://schemas.microsoft.com/office/drawing/2014/main" id="{78D0E30C-3DA7-D5DD-633F-80AD44CCF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994" y="1073043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latin typeface="+mj-lt"/>
              </a:rPr>
              <a:t>b, b | ^</a:t>
            </a:r>
          </a:p>
        </p:txBody>
      </p:sp>
      <p:sp>
        <p:nvSpPr>
          <p:cNvPr id="20" name="Text Box 928">
            <a:extLst>
              <a:ext uri="{FF2B5EF4-FFF2-40B4-BE49-F238E27FC236}">
                <a16:creationId xmlns:a16="http://schemas.microsoft.com/office/drawing/2014/main" id="{359D55DE-C49F-C614-4A55-C1567AE69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291" y="3032352"/>
            <a:ext cx="1054208" cy="38635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a | ^</a:t>
            </a:r>
          </a:p>
        </p:txBody>
      </p:sp>
      <p:sp>
        <p:nvSpPr>
          <p:cNvPr id="21" name="Text Box 928">
            <a:extLst>
              <a:ext uri="{FF2B5EF4-FFF2-40B4-BE49-F238E27FC236}">
                <a16:creationId xmlns:a16="http://schemas.microsoft.com/office/drawing/2014/main" id="{F6084EEC-E9C2-8347-D24B-B087374BD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9351" y="183783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2" name="Straight Arrow Connector 20">
            <a:extLst>
              <a:ext uri="{FF2B5EF4-FFF2-40B4-BE49-F238E27FC236}">
                <a16:creationId xmlns:a16="http://schemas.microsoft.com/office/drawing/2014/main" id="{2BD2547B-07A3-A305-2798-24C40296B9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131" y="2266936"/>
            <a:ext cx="22860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23" name="Text Box 928">
            <a:extLst>
              <a:ext uri="{FF2B5EF4-FFF2-40B4-BE49-F238E27FC236}">
                <a16:creationId xmlns:a16="http://schemas.microsoft.com/office/drawing/2014/main" id="{A0896577-CBDD-10C9-A776-8D8A55631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362" y="1840025"/>
            <a:ext cx="905955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+mj-lt"/>
                <a:ea typeface="Cambria Math" panose="02040503050406030204" pitchFamily="18" charset="0"/>
              </a:rPr>
              <a:t>c,b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 | b</a:t>
            </a:r>
          </a:p>
        </p:txBody>
      </p:sp>
      <p:sp>
        <p:nvSpPr>
          <p:cNvPr id="24" name="Text Box 928">
            <a:extLst>
              <a:ext uri="{FF2B5EF4-FFF2-40B4-BE49-F238E27FC236}">
                <a16:creationId xmlns:a16="http://schemas.microsoft.com/office/drawing/2014/main" id="{C15781EC-B678-3BE1-8B5B-FCAC6CD6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0392" y="1540872"/>
            <a:ext cx="905955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+mj-lt"/>
                <a:ea typeface="Cambria Math" panose="02040503050406030204" pitchFamily="18" charset="0"/>
              </a:rPr>
              <a:t>c,a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 | a</a:t>
            </a:r>
          </a:p>
        </p:txBody>
      </p:sp>
      <p:sp>
        <p:nvSpPr>
          <p:cNvPr id="25" name="Text Box 928">
            <a:extLst>
              <a:ext uri="{FF2B5EF4-FFF2-40B4-BE49-F238E27FC236}">
                <a16:creationId xmlns:a16="http://schemas.microsoft.com/office/drawing/2014/main" id="{CC2660A7-2C7C-6FCF-4D4C-ABAA09B72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099" y="2315892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c,z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646B01-D899-FE2C-F3CA-C7FB905004D0}"/>
                  </a:ext>
                </a:extLst>
              </p:cNvPr>
              <p:cNvSpPr/>
              <p:nvPr/>
            </p:nvSpPr>
            <p:spPr>
              <a:xfrm>
                <a:off x="6381131" y="1911786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646B01-D899-FE2C-F3CA-C7FB90500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131" y="1911786"/>
                <a:ext cx="649224" cy="64631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traight Arrow Connector 20">
            <a:extLst>
              <a:ext uri="{FF2B5EF4-FFF2-40B4-BE49-F238E27FC236}">
                <a16:creationId xmlns:a16="http://schemas.microsoft.com/office/drawing/2014/main" id="{6D5DD067-4AE7-270A-6532-809FF98BDF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7359" y="2267875"/>
            <a:ext cx="690917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5DB116F-12E7-43B0-DB15-98160A45918B}"/>
              </a:ext>
            </a:extLst>
          </p:cNvPr>
          <p:cNvCxnSpPr/>
          <p:nvPr/>
        </p:nvCxnSpPr>
        <p:spPr>
          <a:xfrm rot="2580000" flipH="1" flipV="1">
            <a:off x="3391718" y="191581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CD9C2866-0145-8178-97E1-4DB214420B7E}"/>
              </a:ext>
            </a:extLst>
          </p:cNvPr>
          <p:cNvCxnSpPr/>
          <p:nvPr/>
        </p:nvCxnSpPr>
        <p:spPr>
          <a:xfrm rot="5400000" flipH="1" flipV="1">
            <a:off x="3679310" y="177317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E1C4F969-65AD-713D-C29C-CCA23C4AA397}"/>
              </a:ext>
            </a:extLst>
          </p:cNvPr>
          <p:cNvCxnSpPr/>
          <p:nvPr/>
        </p:nvCxnSpPr>
        <p:spPr>
          <a:xfrm rot="9180000" flipH="1" flipV="1">
            <a:off x="3897989" y="1927830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1C4E8D3-3645-4995-C6DC-37514C4C011B}"/>
              </a:ext>
            </a:extLst>
          </p:cNvPr>
          <p:cNvCxnSpPr/>
          <p:nvPr/>
        </p:nvCxnSpPr>
        <p:spPr>
          <a:xfrm rot="16200000" flipH="1" flipV="1">
            <a:off x="3641476" y="233336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C4848EF-D494-0BD0-9D46-E0C0ABE735A3}"/>
              </a:ext>
            </a:extLst>
          </p:cNvPr>
          <p:cNvCxnSpPr/>
          <p:nvPr/>
        </p:nvCxnSpPr>
        <p:spPr>
          <a:xfrm rot="13500000" flipH="1" flipV="1">
            <a:off x="3933346" y="2201869"/>
            <a:ext cx="10689" cy="365760"/>
          </a:xfrm>
          <a:prstGeom prst="curvedConnector3">
            <a:avLst>
              <a:gd name="adj1" fmla="val 455652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23D0481A-6897-006D-AC0E-C14A28EA6267}"/>
              </a:ext>
            </a:extLst>
          </p:cNvPr>
          <p:cNvCxnSpPr/>
          <p:nvPr/>
        </p:nvCxnSpPr>
        <p:spPr>
          <a:xfrm rot="19500000" flipH="1" flipV="1">
            <a:off x="3423582" y="2279151"/>
            <a:ext cx="10689" cy="274320"/>
          </a:xfrm>
          <a:prstGeom prst="curvedConnector3">
            <a:avLst>
              <a:gd name="adj1" fmla="val 5173534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Box 928">
            <a:extLst>
              <a:ext uri="{FF2B5EF4-FFF2-40B4-BE49-F238E27FC236}">
                <a16:creationId xmlns:a16="http://schemas.microsoft.com/office/drawing/2014/main" id="{67FC3A68-AAD2-C442-A342-5969AF29B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178" y="1327046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|az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endParaRPr lang="en-US" altLang="en-US" baseline="-25000" dirty="0">
              <a:latin typeface="+mj-lt"/>
            </a:endParaRPr>
          </a:p>
        </p:txBody>
      </p:sp>
      <p:sp>
        <p:nvSpPr>
          <p:cNvPr id="35" name="Text Box 928">
            <a:extLst>
              <a:ext uri="{FF2B5EF4-FFF2-40B4-BE49-F238E27FC236}">
                <a16:creationId xmlns:a16="http://schemas.microsoft.com/office/drawing/2014/main" id="{BEC45DD3-C4AA-E7F3-1AE2-9D92306A2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6409" y="1405944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36" name="Text Box 928">
            <a:extLst>
              <a:ext uri="{FF2B5EF4-FFF2-40B4-BE49-F238E27FC236}">
                <a16:creationId xmlns:a16="http://schemas.microsoft.com/office/drawing/2014/main" id="{C9B6B822-56F0-2AC6-125F-0A49F7F8F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0933" y="98992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latin typeface="+mj-lt"/>
              </a:rPr>
              <a:t>b, z</a:t>
            </a:r>
            <a:r>
              <a:rPr lang="en-US" altLang="en-US" baseline="-25000" dirty="0">
                <a:latin typeface="+mj-lt"/>
              </a:rPr>
              <a:t>0</a:t>
            </a:r>
            <a:r>
              <a:rPr lang="en-US" altLang="en-US" dirty="0">
                <a:latin typeface="+mj-lt"/>
              </a:rPr>
              <a:t>|bz</a:t>
            </a:r>
            <a:r>
              <a:rPr lang="en-US" altLang="en-US" baseline="-25000" dirty="0">
                <a:latin typeface="+mj-lt"/>
              </a:rPr>
              <a:t>0</a:t>
            </a:r>
          </a:p>
        </p:txBody>
      </p:sp>
      <p:sp>
        <p:nvSpPr>
          <p:cNvPr id="37" name="Text Box 928">
            <a:extLst>
              <a:ext uri="{FF2B5EF4-FFF2-40B4-BE49-F238E27FC236}">
                <a16:creationId xmlns:a16="http://schemas.microsoft.com/office/drawing/2014/main" id="{656164C2-03CF-F672-3608-EA4F275DB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5605" y="280785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b, b | bb</a:t>
            </a:r>
          </a:p>
        </p:txBody>
      </p:sp>
      <p:sp>
        <p:nvSpPr>
          <p:cNvPr id="38" name="Text Box 928">
            <a:extLst>
              <a:ext uri="{FF2B5EF4-FFF2-40B4-BE49-F238E27FC236}">
                <a16:creationId xmlns:a16="http://schemas.microsoft.com/office/drawing/2014/main" id="{D38654F4-D075-4922-0AD1-3057C3D5F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690" y="2783754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b, a | </a:t>
            </a:r>
            <a:r>
              <a:rPr lang="en-US" altLang="en-US" dirty="0" err="1">
                <a:latin typeface="+mj-lt"/>
                <a:ea typeface="Cambria Math" panose="02040503050406030204" pitchFamily="18" charset="0"/>
              </a:rPr>
              <a:t>ba</a:t>
            </a:r>
            <a:endParaRPr lang="en-US" altLang="en-US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39" name="Text Box 928">
            <a:extLst>
              <a:ext uri="{FF2B5EF4-FFF2-40B4-BE49-F238E27FC236}">
                <a16:creationId xmlns:a16="http://schemas.microsoft.com/office/drawing/2014/main" id="{C03D419F-5443-7E0B-8027-9B8EF3385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716" y="3068253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b | 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E63E1DD-2DA2-9426-FDED-65D5D7D06C58}"/>
                  </a:ext>
                </a:extLst>
              </p:cNvPr>
              <p:cNvSpPr/>
              <p:nvPr/>
            </p:nvSpPr>
            <p:spPr>
              <a:xfrm>
                <a:off x="3338259" y="1904428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E63E1DD-2DA2-9426-FDED-65D5D7D06C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59" y="1904428"/>
                <a:ext cx="649224" cy="64631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43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B0576-E50D-ADAE-921B-E0856166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D896-A81F-ABBD-9A69-31B2CE3EA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Trace the following string: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bcb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ab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acaa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432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56AE-7AED-A5D5-9D92-42BB01D88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6442-E464-DB84-9BFD-C8EF4C1C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dirty="0"/>
              <a:t> | </a:t>
            </a:r>
            <a:r>
              <a:rPr lang="en-US" dirty="0" err="1"/>
              <a:t>i,j,k</a:t>
            </a:r>
            <a:r>
              <a:rPr lang="en-US" dirty="0"/>
              <a:t>&gt;=1 &amp; j=</a:t>
            </a:r>
            <a:r>
              <a:rPr lang="en-US" dirty="0" err="1"/>
              <a:t>i</a:t>
            </a:r>
            <a:r>
              <a:rPr lang="en-US" dirty="0"/>
              <a:t> or j=k}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B3E61-9988-F24C-6017-4ACC1309E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87">
            <a:extLst>
              <a:ext uri="{FF2B5EF4-FFF2-40B4-BE49-F238E27FC236}">
                <a16:creationId xmlns:a16="http://schemas.microsoft.com/office/drawing/2014/main" id="{A1491BB9-5E6B-6836-24EF-D4A573D7C5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94522"/>
              </p:ext>
            </p:extLst>
          </p:nvPr>
        </p:nvGraphicFramePr>
        <p:xfrm>
          <a:off x="1709576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7">
                <a:extLst>
                  <a:ext uri="{FF2B5EF4-FFF2-40B4-BE49-F238E27FC236}">
                    <a16:creationId xmlns:a16="http://schemas.microsoft.com/office/drawing/2014/main" id="{684A022D-64CF-FB30-1763-2BD99EC35E6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38600870"/>
                  </p:ext>
                </p:extLst>
              </p:nvPr>
            </p:nvGraphicFramePr>
            <p:xfrm>
              <a:off x="1709576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7">
                <a:extLst>
                  <a:ext uri="{FF2B5EF4-FFF2-40B4-BE49-F238E27FC236}">
                    <a16:creationId xmlns:a16="http://schemas.microsoft.com/office/drawing/2014/main" id="{684A022D-64CF-FB30-1763-2BD99EC35E6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38600870"/>
                  </p:ext>
                </p:extLst>
              </p:nvPr>
            </p:nvGraphicFramePr>
            <p:xfrm>
              <a:off x="1709576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97" t="-1613" r="-301742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13" r="-2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45" t="-1613" r="-1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653" t="-1613" r="-1042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7">
                <a:extLst>
                  <a:ext uri="{FF2B5EF4-FFF2-40B4-BE49-F238E27FC236}">
                    <a16:creationId xmlns:a16="http://schemas.microsoft.com/office/drawing/2014/main" id="{B96F0DF3-3EC6-12EB-FA8B-C69CD212CB4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8881948"/>
                  </p:ext>
                </p:extLst>
              </p:nvPr>
            </p:nvGraphicFramePr>
            <p:xfrm>
              <a:off x="1709576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7">
                <a:extLst>
                  <a:ext uri="{FF2B5EF4-FFF2-40B4-BE49-F238E27FC236}">
                    <a16:creationId xmlns:a16="http://schemas.microsoft.com/office/drawing/2014/main" id="{B96F0DF3-3EC6-12EB-FA8B-C69CD212CB4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68881948"/>
                  </p:ext>
                </p:extLst>
              </p:nvPr>
            </p:nvGraphicFramePr>
            <p:xfrm>
              <a:off x="1709576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39" r="-4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39" r="-301742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39" r="-2006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39" r="-1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39" r="-1042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87">
                <a:extLst>
                  <a:ext uri="{FF2B5EF4-FFF2-40B4-BE49-F238E27FC236}">
                    <a16:creationId xmlns:a16="http://schemas.microsoft.com/office/drawing/2014/main" id="{51E13598-4C07-0BD2-D802-F2DE8F3CD2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10107610"/>
                  </p:ext>
                </p:extLst>
              </p:nvPr>
            </p:nvGraphicFramePr>
            <p:xfrm>
              <a:off x="1709576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87">
                <a:extLst>
                  <a:ext uri="{FF2B5EF4-FFF2-40B4-BE49-F238E27FC236}">
                    <a16:creationId xmlns:a16="http://schemas.microsoft.com/office/drawing/2014/main" id="{51E13598-4C07-0BD2-D802-F2DE8F3CD28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10107610"/>
                  </p:ext>
                </p:extLst>
              </p:nvPr>
            </p:nvGraphicFramePr>
            <p:xfrm>
              <a:off x="1709576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13" r="-301742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13" r="-1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13" r="-1042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87">
                <a:extLst>
                  <a:ext uri="{FF2B5EF4-FFF2-40B4-BE49-F238E27FC236}">
                    <a16:creationId xmlns:a16="http://schemas.microsoft.com/office/drawing/2014/main" id="{8154D011-92A5-F6A0-39F5-1A2726F42AB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2659205"/>
                  </p:ext>
                </p:extLst>
              </p:nvPr>
            </p:nvGraphicFramePr>
            <p:xfrm>
              <a:off x="1713282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87">
                <a:extLst>
                  <a:ext uri="{FF2B5EF4-FFF2-40B4-BE49-F238E27FC236}">
                    <a16:creationId xmlns:a16="http://schemas.microsoft.com/office/drawing/2014/main" id="{8154D011-92A5-F6A0-39F5-1A2726F42AB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02659205"/>
                  </p:ext>
                </p:extLst>
              </p:nvPr>
            </p:nvGraphicFramePr>
            <p:xfrm>
              <a:off x="1713282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3279" r="-40000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7" t="-3279" r="-3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3279" r="-2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45" t="-3279" r="-101045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653" t="-3279" r="-694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7">
                <a:extLst>
                  <a:ext uri="{FF2B5EF4-FFF2-40B4-BE49-F238E27FC236}">
                    <a16:creationId xmlns:a16="http://schemas.microsoft.com/office/drawing/2014/main" id="{946389E1-6C5E-DB55-DE40-16635C886B8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3811846"/>
                  </p:ext>
                </p:extLst>
              </p:nvPr>
            </p:nvGraphicFramePr>
            <p:xfrm>
              <a:off x="1711215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7">
                <a:extLst>
                  <a:ext uri="{FF2B5EF4-FFF2-40B4-BE49-F238E27FC236}">
                    <a16:creationId xmlns:a16="http://schemas.microsoft.com/office/drawing/2014/main" id="{946389E1-6C5E-DB55-DE40-16635C886B8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3811846"/>
                  </p:ext>
                </p:extLst>
              </p:nvPr>
            </p:nvGraphicFramePr>
            <p:xfrm>
              <a:off x="1711215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A3B5AA5-FBDB-9976-8737-242A3E78E681}"/>
              </a:ext>
            </a:extLst>
          </p:cNvPr>
          <p:cNvSpPr/>
          <p:nvPr/>
        </p:nvSpPr>
        <p:spPr>
          <a:xfrm>
            <a:off x="1756744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661BC-BE51-0AC8-1003-3C1AA940135E}"/>
              </a:ext>
            </a:extLst>
          </p:cNvPr>
          <p:cNvSpPr/>
          <p:nvPr/>
        </p:nvSpPr>
        <p:spPr>
          <a:xfrm>
            <a:off x="3503484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B252ED-07A3-1947-3B42-8F1D63B43BF1}"/>
              </a:ext>
            </a:extLst>
          </p:cNvPr>
          <p:cNvSpPr/>
          <p:nvPr/>
        </p:nvSpPr>
        <p:spPr>
          <a:xfrm>
            <a:off x="5241643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61FB69-E17E-02AA-6915-BBF850C2DE14}"/>
              </a:ext>
            </a:extLst>
          </p:cNvPr>
          <p:cNvSpPr/>
          <p:nvPr/>
        </p:nvSpPr>
        <p:spPr>
          <a:xfrm>
            <a:off x="7035198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770A5B-0DEA-130A-EF81-14BEA41413F4}"/>
              </a:ext>
            </a:extLst>
          </p:cNvPr>
          <p:cNvSpPr/>
          <p:nvPr/>
        </p:nvSpPr>
        <p:spPr>
          <a:xfrm>
            <a:off x="8746853" y="13864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981E05-61C9-19BD-1188-80B5B1A52AB0}"/>
              </a:ext>
            </a:extLst>
          </p:cNvPr>
          <p:cNvSpPr/>
          <p:nvPr/>
        </p:nvSpPr>
        <p:spPr>
          <a:xfrm>
            <a:off x="1739147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A4682E-6B6E-8A66-D2A0-3AFA99193F06}"/>
              </a:ext>
            </a:extLst>
          </p:cNvPr>
          <p:cNvSpPr/>
          <p:nvPr/>
        </p:nvSpPr>
        <p:spPr>
          <a:xfrm>
            <a:off x="3491847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BAC398-83BF-9A8A-F485-AD4C2A53648F}"/>
              </a:ext>
            </a:extLst>
          </p:cNvPr>
          <p:cNvSpPr/>
          <p:nvPr/>
        </p:nvSpPr>
        <p:spPr>
          <a:xfrm>
            <a:off x="5259885" y="17745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0A2CB6-978E-0521-B563-95B4A54BF24D}"/>
              </a:ext>
            </a:extLst>
          </p:cNvPr>
          <p:cNvSpPr/>
          <p:nvPr/>
        </p:nvSpPr>
        <p:spPr>
          <a:xfrm>
            <a:off x="7035198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87E663-5661-39D5-AB87-4DE861229B6A}"/>
              </a:ext>
            </a:extLst>
          </p:cNvPr>
          <p:cNvSpPr/>
          <p:nvPr/>
        </p:nvSpPr>
        <p:spPr>
          <a:xfrm>
            <a:off x="8751356" y="175456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2CD543-1985-FD1A-1867-90DD4775D9FA}"/>
              </a:ext>
            </a:extLst>
          </p:cNvPr>
          <p:cNvSpPr/>
          <p:nvPr/>
        </p:nvSpPr>
        <p:spPr>
          <a:xfrm>
            <a:off x="1722731" y="213424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C527C6-FBD8-998A-EDB5-64AE1C75B15F}"/>
              </a:ext>
            </a:extLst>
          </p:cNvPr>
          <p:cNvSpPr/>
          <p:nvPr/>
        </p:nvSpPr>
        <p:spPr>
          <a:xfrm>
            <a:off x="3475431" y="21309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0B212D-B78A-A8F1-FADC-68AE94652E8B}"/>
              </a:ext>
            </a:extLst>
          </p:cNvPr>
          <p:cNvSpPr/>
          <p:nvPr/>
        </p:nvSpPr>
        <p:spPr>
          <a:xfrm>
            <a:off x="5243469" y="21379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AB34BE-451C-6CEC-628A-1C5891CDFD9C}"/>
              </a:ext>
            </a:extLst>
          </p:cNvPr>
          <p:cNvSpPr/>
          <p:nvPr/>
        </p:nvSpPr>
        <p:spPr>
          <a:xfrm>
            <a:off x="7018782" y="214594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8A7188-6C4B-3708-AF0A-BBA5D6411275}"/>
              </a:ext>
            </a:extLst>
          </p:cNvPr>
          <p:cNvSpPr/>
          <p:nvPr/>
        </p:nvSpPr>
        <p:spPr>
          <a:xfrm>
            <a:off x="8760738" y="21315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254C81-ED3F-CD5E-9EAE-1BD80E968F04}"/>
              </a:ext>
            </a:extLst>
          </p:cNvPr>
          <p:cNvSpPr/>
          <p:nvPr/>
        </p:nvSpPr>
        <p:spPr>
          <a:xfrm>
            <a:off x="1720383" y="249766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938B79-E7E3-EFD6-F8BB-FB315ECCC3D0}"/>
              </a:ext>
            </a:extLst>
          </p:cNvPr>
          <p:cNvSpPr/>
          <p:nvPr/>
        </p:nvSpPr>
        <p:spPr>
          <a:xfrm>
            <a:off x="3473083" y="24943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BAEC5E-BFBA-CF11-4F36-38B40D783FFF}"/>
              </a:ext>
            </a:extLst>
          </p:cNvPr>
          <p:cNvSpPr/>
          <p:nvPr/>
        </p:nvSpPr>
        <p:spPr>
          <a:xfrm>
            <a:off x="5241121" y="250140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491B37-96B6-2AEF-307A-249F5794166B}"/>
              </a:ext>
            </a:extLst>
          </p:cNvPr>
          <p:cNvSpPr/>
          <p:nvPr/>
        </p:nvSpPr>
        <p:spPr>
          <a:xfrm>
            <a:off x="7016434" y="25093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1BBF68-54EA-3913-0FA8-B8E757C24A81}"/>
              </a:ext>
            </a:extLst>
          </p:cNvPr>
          <p:cNvSpPr/>
          <p:nvPr/>
        </p:nvSpPr>
        <p:spPr>
          <a:xfrm>
            <a:off x="8744505" y="250936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63D85A-8BB2-D636-2523-8ECF37F271A1}"/>
              </a:ext>
            </a:extLst>
          </p:cNvPr>
          <p:cNvSpPr/>
          <p:nvPr/>
        </p:nvSpPr>
        <p:spPr>
          <a:xfrm>
            <a:off x="1732103" y="286108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2C2702-E608-D743-6E57-F8F13DFA1BDC}"/>
              </a:ext>
            </a:extLst>
          </p:cNvPr>
          <p:cNvSpPr/>
          <p:nvPr/>
        </p:nvSpPr>
        <p:spPr>
          <a:xfrm>
            <a:off x="3484803" y="285774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8D0717-FCF6-28E7-A934-7232BC7E0FEC}"/>
              </a:ext>
            </a:extLst>
          </p:cNvPr>
          <p:cNvSpPr/>
          <p:nvPr/>
        </p:nvSpPr>
        <p:spPr>
          <a:xfrm>
            <a:off x="5252243" y="287180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7CACEF-0F87-2D57-E5C2-EB4F5FB28A52}"/>
              </a:ext>
            </a:extLst>
          </p:cNvPr>
          <p:cNvSpPr/>
          <p:nvPr/>
        </p:nvSpPr>
        <p:spPr>
          <a:xfrm>
            <a:off x="7028154" y="28727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70CBA6E-1EB4-8DC2-C0C3-BC74918C1E78}"/>
              </a:ext>
            </a:extLst>
          </p:cNvPr>
          <p:cNvSpPr/>
          <p:nvPr/>
        </p:nvSpPr>
        <p:spPr>
          <a:xfrm>
            <a:off x="8776205" y="287287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3311970B-CC17-68D2-3B0C-954EF360DF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085999"/>
                  </p:ext>
                </p:extLst>
              </p:nvPr>
            </p:nvGraphicFramePr>
            <p:xfrm>
              <a:off x="1709541" y="3204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3311970B-CC17-68D2-3B0C-954EF360DF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085999"/>
                  </p:ext>
                </p:extLst>
              </p:nvPr>
            </p:nvGraphicFramePr>
            <p:xfrm>
              <a:off x="1709541" y="3204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697" t="-1613" r="-301742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613" r="-2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1045" t="-1613" r="-1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99653" t="-1613" r="-1042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3074DE96-DCAC-C7DE-BE1F-CEFD548104E8}"/>
              </a:ext>
            </a:extLst>
          </p:cNvPr>
          <p:cNvSpPr/>
          <p:nvPr/>
        </p:nvSpPr>
        <p:spPr>
          <a:xfrm>
            <a:off x="1729755" y="323857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60E8CF-643F-62AA-B726-90B1FA91E205}"/>
              </a:ext>
            </a:extLst>
          </p:cNvPr>
          <p:cNvSpPr/>
          <p:nvPr/>
        </p:nvSpPr>
        <p:spPr>
          <a:xfrm>
            <a:off x="3482455" y="323522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EE52F2-FCFA-DF76-0E1B-A9D8DBF40943}"/>
              </a:ext>
            </a:extLst>
          </p:cNvPr>
          <p:cNvSpPr/>
          <p:nvPr/>
        </p:nvSpPr>
        <p:spPr>
          <a:xfrm>
            <a:off x="5260719" y="32447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3E760F-654E-32EA-78DC-F3390CD807AB}"/>
              </a:ext>
            </a:extLst>
          </p:cNvPr>
          <p:cNvSpPr/>
          <p:nvPr/>
        </p:nvSpPr>
        <p:spPr>
          <a:xfrm>
            <a:off x="7016434" y="32360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6A7202-4959-27FB-E86C-F6E85A818361}"/>
              </a:ext>
            </a:extLst>
          </p:cNvPr>
          <p:cNvSpPr/>
          <p:nvPr/>
        </p:nvSpPr>
        <p:spPr>
          <a:xfrm>
            <a:off x="8744505" y="323522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1" name="Straight Arrow Connector 20">
            <a:extLst>
              <a:ext uri="{FF2B5EF4-FFF2-40B4-BE49-F238E27FC236}">
                <a16:creationId xmlns:a16="http://schemas.microsoft.com/office/drawing/2014/main" id="{2850A1CC-9852-B309-5CBD-3B1E5342EF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82855" y="4952354"/>
            <a:ext cx="690917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27E91D0-996F-903A-70C4-3B454B9E717B}"/>
                  </a:ext>
                </a:extLst>
              </p:cNvPr>
              <p:cNvSpPr/>
              <p:nvPr/>
            </p:nvSpPr>
            <p:spPr>
              <a:xfrm>
                <a:off x="2388825" y="4616022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27E91D0-996F-903A-70C4-3B454B9E71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825" y="4616022"/>
                <a:ext cx="649224" cy="64631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B1BFCED5-B405-BD45-A4C7-66CCF9E40F88}"/>
              </a:ext>
            </a:extLst>
          </p:cNvPr>
          <p:cNvCxnSpPr/>
          <p:nvPr/>
        </p:nvCxnSpPr>
        <p:spPr>
          <a:xfrm rot="5400000" flipH="1" flipV="1">
            <a:off x="4475706" y="4529606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72E21C6-8AB3-D9DB-9D97-0E55519621B2}"/>
                  </a:ext>
                </a:extLst>
              </p:cNvPr>
              <p:cNvSpPr/>
              <p:nvPr/>
            </p:nvSpPr>
            <p:spPr>
              <a:xfrm>
                <a:off x="4153503" y="4643117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72E21C6-8AB3-D9DB-9D97-0E5551962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503" y="4643117"/>
                <a:ext cx="649224" cy="64631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 Box 928">
            <a:extLst>
              <a:ext uri="{FF2B5EF4-FFF2-40B4-BE49-F238E27FC236}">
                <a16:creationId xmlns:a16="http://schemas.microsoft.com/office/drawing/2014/main" id="{9A8EF5DA-BA8D-882F-325C-1BDB16C94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6863" y="3789478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a, a| aa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46" name="Text Box 928">
            <a:extLst>
              <a:ext uri="{FF2B5EF4-FFF2-40B4-BE49-F238E27FC236}">
                <a16:creationId xmlns:a16="http://schemas.microsoft.com/office/drawing/2014/main" id="{02CFB190-CBDB-6280-CB45-B2F1BFE5A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4" y="454079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az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p:sp>
        <p:nvSpPr>
          <p:cNvPr id="47" name="Straight Arrow Connector 20">
            <a:extLst>
              <a:ext uri="{FF2B5EF4-FFF2-40B4-BE49-F238E27FC236}">
                <a16:creationId xmlns:a16="http://schemas.microsoft.com/office/drawing/2014/main" id="{EF7E56EE-FFE3-7906-FA3C-3F4D9DE35C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5965" y="4952354"/>
            <a:ext cx="109728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F05D227F-BB62-2D2F-A79C-A503DA739F0B}"/>
              </a:ext>
            </a:extLst>
          </p:cNvPr>
          <p:cNvCxnSpPr/>
          <p:nvPr/>
        </p:nvCxnSpPr>
        <p:spPr>
          <a:xfrm rot="5400000" flipH="1" flipV="1">
            <a:off x="6255179" y="448859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870BF3F-58CD-8462-6186-6FEF05938BE6}"/>
                  </a:ext>
                </a:extLst>
              </p:cNvPr>
              <p:cNvSpPr/>
              <p:nvPr/>
            </p:nvSpPr>
            <p:spPr>
              <a:xfrm>
                <a:off x="5932976" y="4618093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870BF3F-58CD-8462-6186-6FEF05938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976" y="4618093"/>
                <a:ext cx="649224" cy="64631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 Box 928">
            <a:extLst>
              <a:ext uri="{FF2B5EF4-FFF2-40B4-BE49-F238E27FC236}">
                <a16:creationId xmlns:a16="http://schemas.microsoft.com/office/drawing/2014/main" id="{5496FA1C-A8FB-C09F-2E05-0EC814B22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070" y="4537660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b, a| ^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1" name="Straight Arrow Connector 20">
            <a:extLst>
              <a:ext uri="{FF2B5EF4-FFF2-40B4-BE49-F238E27FC236}">
                <a16:creationId xmlns:a16="http://schemas.microsoft.com/office/drawing/2014/main" id="{1533EE3F-5700-9048-CB9C-4F1C00E457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5499" y="4965801"/>
            <a:ext cx="11430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52" name="Text Box 928">
            <a:extLst>
              <a:ext uri="{FF2B5EF4-FFF2-40B4-BE49-F238E27FC236}">
                <a16:creationId xmlns:a16="http://schemas.microsoft.com/office/drawing/2014/main" id="{B21C2F7B-F680-A8FF-E686-30D5205C6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487" y="3722245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b, a| ^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E680DF1-5F7C-4367-DD67-7AFBECCFE525}"/>
                  </a:ext>
                </a:extLst>
              </p:cNvPr>
              <p:cNvSpPr/>
              <p:nvPr/>
            </p:nvSpPr>
            <p:spPr>
              <a:xfrm>
                <a:off x="7749816" y="4590797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E680DF1-5F7C-4367-DD67-7AFBECCFE5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816" y="4590797"/>
                <a:ext cx="649224" cy="64631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 Box 928">
            <a:extLst>
              <a:ext uri="{FF2B5EF4-FFF2-40B4-BE49-F238E27FC236}">
                <a16:creationId xmlns:a16="http://schemas.microsoft.com/office/drawing/2014/main" id="{077B62DB-FA71-E5FE-D8C3-16A43698F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8127" y="448847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c,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p:sp>
        <p:nvSpPr>
          <p:cNvPr id="55" name="Straight Arrow Connector 20">
            <a:extLst>
              <a:ext uri="{FF2B5EF4-FFF2-40B4-BE49-F238E27FC236}">
                <a16:creationId xmlns:a16="http://schemas.microsoft.com/office/drawing/2014/main" id="{E1C75E37-CA48-1D37-8D3B-00BEA59833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2782" y="4965801"/>
            <a:ext cx="11430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097666D-BC06-8F58-CA53-EEBE0EB97FA0}"/>
              </a:ext>
            </a:extLst>
          </p:cNvPr>
          <p:cNvCxnSpPr/>
          <p:nvPr/>
        </p:nvCxnSpPr>
        <p:spPr>
          <a:xfrm rot="5400000" flipH="1" flipV="1">
            <a:off x="8068188" y="445872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928">
            <a:extLst>
              <a:ext uri="{FF2B5EF4-FFF2-40B4-BE49-F238E27FC236}">
                <a16:creationId xmlns:a16="http://schemas.microsoft.com/office/drawing/2014/main" id="{ADB9920C-5EBD-8285-A30C-A3E36051E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3943" y="3733966"/>
            <a:ext cx="1018891" cy="25062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c,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2046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6CDDE-7FD1-1566-6FD8-E00826D79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5D6E-0048-7DE1-3982-E7D1F20B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dirty="0"/>
              <a:t> | </a:t>
            </a:r>
            <a:r>
              <a:rPr lang="en-US" dirty="0" err="1"/>
              <a:t>i,j,k</a:t>
            </a:r>
            <a:r>
              <a:rPr lang="en-US" dirty="0"/>
              <a:t>&gt;=1 &amp; j=</a:t>
            </a:r>
            <a:r>
              <a:rPr lang="en-US" dirty="0" err="1"/>
              <a:t>i</a:t>
            </a:r>
            <a:r>
              <a:rPr lang="en-US" dirty="0"/>
              <a:t> or j=k}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6DCF-00F2-A798-3A28-7FEB9748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59564C-03CF-8A29-36E5-60AF46E14EBB}"/>
              </a:ext>
            </a:extLst>
          </p:cNvPr>
          <p:cNvGrpSpPr/>
          <p:nvPr/>
        </p:nvGrpSpPr>
        <p:grpSpPr>
          <a:xfrm>
            <a:off x="1682855" y="3722245"/>
            <a:ext cx="7009979" cy="1567182"/>
            <a:chOff x="1682855" y="3722245"/>
            <a:chExt cx="7009979" cy="1567182"/>
          </a:xfrm>
        </p:grpSpPr>
        <p:sp>
          <p:nvSpPr>
            <p:cNvPr id="5" name="Straight Arrow Connector 20">
              <a:extLst>
                <a:ext uri="{FF2B5EF4-FFF2-40B4-BE49-F238E27FC236}">
                  <a16:creationId xmlns:a16="http://schemas.microsoft.com/office/drawing/2014/main" id="{EDC9B913-3B8C-280F-5DC3-9EAB21CEE4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2855" y="4952354"/>
              <a:ext cx="690917" cy="0"/>
            </a:xfrm>
            <a:prstGeom prst="straightConnector1">
              <a:avLst/>
            </a:prstGeom>
            <a:noFill/>
            <a:ln w="25400">
              <a:solidFill>
                <a:srgbClr val="0E47A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9CCF62C-51FC-8ACB-C5AB-8D5A83C2835A}"/>
                    </a:ext>
                  </a:extLst>
                </p:cNvPr>
                <p:cNvSpPr/>
                <p:nvPr/>
              </p:nvSpPr>
              <p:spPr>
                <a:xfrm>
                  <a:off x="2388825" y="4616022"/>
                  <a:ext cx="649224" cy="64631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8825" y="4616022"/>
                  <a:ext cx="649224" cy="64631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Curved Connector 5">
              <a:extLst>
                <a:ext uri="{FF2B5EF4-FFF2-40B4-BE49-F238E27FC236}">
                  <a16:creationId xmlns:a16="http://schemas.microsoft.com/office/drawing/2014/main" id="{37F16D8B-095B-DE16-8EC0-104BCE08AAF8}"/>
                </a:ext>
              </a:extLst>
            </p:cNvPr>
            <p:cNvCxnSpPr/>
            <p:nvPr/>
          </p:nvCxnSpPr>
          <p:spPr>
            <a:xfrm rot="5400000" flipH="1" flipV="1">
              <a:off x="4475706" y="4529606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5AE5D6F1-C749-EE4C-C629-7EA66055C73A}"/>
                    </a:ext>
                  </a:extLst>
                </p:cNvPr>
                <p:cNvSpPr/>
                <p:nvPr/>
              </p:nvSpPr>
              <p:spPr>
                <a:xfrm>
                  <a:off x="4153503" y="4643117"/>
                  <a:ext cx="649224" cy="64631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503" y="4643117"/>
                  <a:ext cx="649224" cy="64631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 Box 928">
              <a:extLst>
                <a:ext uri="{FF2B5EF4-FFF2-40B4-BE49-F238E27FC236}">
                  <a16:creationId xmlns:a16="http://schemas.microsoft.com/office/drawing/2014/main" id="{9970170D-ECE4-648A-6358-B968C53E0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863" y="3789478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>
                  <a:solidFill>
                    <a:prstClr val="black"/>
                  </a:solidFill>
                  <a:latin typeface="+mj-lt"/>
                </a:rPr>
                <a:t>a, a| aa</a:t>
              </a:r>
              <a:endParaRPr lang="en-US" altLang="en-US" baseline="-25000" dirty="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10" name="Text Box 928">
              <a:extLst>
                <a:ext uri="{FF2B5EF4-FFF2-40B4-BE49-F238E27FC236}">
                  <a16:creationId xmlns:a16="http://schemas.microsoft.com/office/drawing/2014/main" id="{ADB596BA-0889-6E0E-ABA7-461209464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14" y="4540795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>
                  <a:solidFill>
                    <a:prstClr val="black"/>
                  </a:solidFill>
                  <a:latin typeface="+mj-lt"/>
                </a:rPr>
                <a:t>a, z</a:t>
              </a:r>
              <a:r>
                <a:rPr lang="en-US" altLang="en-US" baseline="-25000" dirty="0">
                  <a:solidFill>
                    <a:prstClr val="black"/>
                  </a:solidFill>
                  <a:latin typeface="+mj-lt"/>
                </a:rPr>
                <a:t>0</a:t>
              </a:r>
              <a:r>
                <a:rPr lang="en-US" altLang="en-US" dirty="0">
                  <a:solidFill>
                    <a:prstClr val="black"/>
                  </a:solidFill>
                  <a:latin typeface="+mj-lt"/>
                </a:rPr>
                <a:t>| az</a:t>
              </a:r>
              <a:r>
                <a:rPr lang="en-US" altLang="en-US" baseline="-25000" dirty="0">
                  <a:solidFill>
                    <a:prstClr val="black"/>
                  </a:solidFill>
                  <a:latin typeface="+mj-lt"/>
                </a:rPr>
                <a:t>0</a:t>
              </a:r>
            </a:p>
          </p:txBody>
        </p:sp>
        <p:sp>
          <p:nvSpPr>
            <p:cNvPr id="11" name="Straight Arrow Connector 20">
              <a:extLst>
                <a:ext uri="{FF2B5EF4-FFF2-40B4-BE49-F238E27FC236}">
                  <a16:creationId xmlns:a16="http://schemas.microsoft.com/office/drawing/2014/main" id="{AA815EF8-2F3A-1C2E-76BA-9BB3B462F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5965" y="4952354"/>
              <a:ext cx="1097280" cy="0"/>
            </a:xfrm>
            <a:prstGeom prst="straightConnector1">
              <a:avLst/>
            </a:prstGeom>
            <a:noFill/>
            <a:ln w="25400">
              <a:solidFill>
                <a:srgbClr val="0E47A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12" name="Curved Connector 10">
              <a:extLst>
                <a:ext uri="{FF2B5EF4-FFF2-40B4-BE49-F238E27FC236}">
                  <a16:creationId xmlns:a16="http://schemas.microsoft.com/office/drawing/2014/main" id="{08B7DD71-322F-5851-B29D-3AA972162508}"/>
                </a:ext>
              </a:extLst>
            </p:cNvPr>
            <p:cNvCxnSpPr/>
            <p:nvPr/>
          </p:nvCxnSpPr>
          <p:spPr>
            <a:xfrm rot="5400000" flipH="1" flipV="1">
              <a:off x="6255179" y="4488592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B38930A-D0D1-85B5-580F-B5D1B2CFF3E0}"/>
                    </a:ext>
                  </a:extLst>
                </p:cNvPr>
                <p:cNvSpPr/>
                <p:nvPr/>
              </p:nvSpPr>
              <p:spPr>
                <a:xfrm>
                  <a:off x="5932976" y="4618093"/>
                  <a:ext cx="649224" cy="64631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2976" y="4618093"/>
                  <a:ext cx="649224" cy="64631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 Box 928">
              <a:extLst>
                <a:ext uri="{FF2B5EF4-FFF2-40B4-BE49-F238E27FC236}">
                  <a16:creationId xmlns:a16="http://schemas.microsoft.com/office/drawing/2014/main" id="{401712F3-EFF3-10D9-B00C-90F853EC7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1070" y="4537660"/>
              <a:ext cx="891905" cy="2722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>
                  <a:solidFill>
                    <a:prstClr val="black"/>
                  </a:solidFill>
                  <a:latin typeface="+mj-lt"/>
                </a:rPr>
                <a:t>b, a| ^</a:t>
              </a:r>
              <a:endParaRPr lang="en-US" altLang="en-US" baseline="-25000" dirty="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15" name="Straight Arrow Connector 20">
              <a:extLst>
                <a:ext uri="{FF2B5EF4-FFF2-40B4-BE49-F238E27FC236}">
                  <a16:creationId xmlns:a16="http://schemas.microsoft.com/office/drawing/2014/main" id="{24C6EE35-F995-CA55-5098-CE759B1912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5499" y="4965801"/>
              <a:ext cx="1143000" cy="0"/>
            </a:xfrm>
            <a:prstGeom prst="straightConnector1">
              <a:avLst/>
            </a:prstGeom>
            <a:noFill/>
            <a:ln w="25400">
              <a:solidFill>
                <a:srgbClr val="0E47A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16" name="Text Box 928">
              <a:extLst>
                <a:ext uri="{FF2B5EF4-FFF2-40B4-BE49-F238E27FC236}">
                  <a16:creationId xmlns:a16="http://schemas.microsoft.com/office/drawing/2014/main" id="{9EF352F9-D43D-6781-099C-FAFB95E6C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7487" y="3722245"/>
              <a:ext cx="891905" cy="2722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>
                  <a:solidFill>
                    <a:prstClr val="black"/>
                  </a:solidFill>
                  <a:latin typeface="+mj-lt"/>
                </a:rPr>
                <a:t>b, a| ^</a:t>
              </a:r>
              <a:endParaRPr lang="en-US" altLang="en-US" baseline="-25000" dirty="0">
                <a:solidFill>
                  <a:prstClr val="black"/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301C458-FC62-1D69-2856-C645737C533F}"/>
                    </a:ext>
                  </a:extLst>
                </p:cNvPr>
                <p:cNvSpPr/>
                <p:nvPr/>
              </p:nvSpPr>
              <p:spPr>
                <a:xfrm>
                  <a:off x="7749816" y="4590797"/>
                  <a:ext cx="649224" cy="64631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9816" y="4590797"/>
                  <a:ext cx="649224" cy="64631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 Box 928">
              <a:extLst>
                <a:ext uri="{FF2B5EF4-FFF2-40B4-BE49-F238E27FC236}">
                  <a16:creationId xmlns:a16="http://schemas.microsoft.com/office/drawing/2014/main" id="{D596B281-C2E7-2538-D34F-3AC840563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8127" y="4488475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>
                  <a:solidFill>
                    <a:prstClr val="black"/>
                  </a:solidFill>
                  <a:latin typeface="+mj-lt"/>
                </a:rPr>
                <a:t>c, z</a:t>
              </a:r>
              <a:r>
                <a:rPr lang="en-US" altLang="en-US" baseline="-25000" dirty="0">
                  <a:solidFill>
                    <a:prstClr val="black"/>
                  </a:solidFill>
                  <a:latin typeface="+mj-lt"/>
                </a:rPr>
                <a:t>0</a:t>
              </a:r>
              <a:r>
                <a:rPr lang="en-US" altLang="en-US" dirty="0">
                  <a:solidFill>
                    <a:prstClr val="black"/>
                  </a:solidFill>
                  <a:latin typeface="+mj-lt"/>
                </a:rPr>
                <a:t>| z</a:t>
              </a:r>
              <a:r>
                <a:rPr lang="en-US" altLang="en-US" baseline="-25000" dirty="0">
                  <a:solidFill>
                    <a:prstClr val="black"/>
                  </a:solidFill>
                  <a:latin typeface="+mj-lt"/>
                </a:rPr>
                <a:t>0</a:t>
              </a:r>
            </a:p>
          </p:txBody>
        </p:sp>
        <p:sp>
          <p:nvSpPr>
            <p:cNvPr id="19" name="Straight Arrow Connector 20">
              <a:extLst>
                <a:ext uri="{FF2B5EF4-FFF2-40B4-BE49-F238E27FC236}">
                  <a16:creationId xmlns:a16="http://schemas.microsoft.com/office/drawing/2014/main" id="{8190F4EE-08F8-118E-56B8-CF27346BD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92782" y="4965801"/>
              <a:ext cx="1143000" cy="0"/>
            </a:xfrm>
            <a:prstGeom prst="straightConnector1">
              <a:avLst/>
            </a:prstGeom>
            <a:noFill/>
            <a:ln w="25400">
              <a:solidFill>
                <a:srgbClr val="0E47A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20" name="Curved Connector 18">
              <a:extLst>
                <a:ext uri="{FF2B5EF4-FFF2-40B4-BE49-F238E27FC236}">
                  <a16:creationId xmlns:a16="http://schemas.microsoft.com/office/drawing/2014/main" id="{3323439B-7348-4668-0B41-DE343E4F51A3}"/>
                </a:ext>
              </a:extLst>
            </p:cNvPr>
            <p:cNvCxnSpPr/>
            <p:nvPr/>
          </p:nvCxnSpPr>
          <p:spPr>
            <a:xfrm rot="5400000" flipH="1" flipV="1">
              <a:off x="8068188" y="4458729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 Box 928">
              <a:extLst>
                <a:ext uri="{FF2B5EF4-FFF2-40B4-BE49-F238E27FC236}">
                  <a16:creationId xmlns:a16="http://schemas.microsoft.com/office/drawing/2014/main" id="{00F9C723-B2EC-72E2-03BF-29AAB8733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3943" y="3733966"/>
              <a:ext cx="1018891" cy="2506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>
                  <a:solidFill>
                    <a:prstClr val="black"/>
                  </a:solidFill>
                  <a:latin typeface="+mj-lt"/>
                </a:rPr>
                <a:t>c, z</a:t>
              </a:r>
              <a:r>
                <a:rPr lang="en-US" altLang="en-US" baseline="-25000" dirty="0">
                  <a:solidFill>
                    <a:prstClr val="black"/>
                  </a:solidFill>
                  <a:latin typeface="+mj-lt"/>
                </a:rPr>
                <a:t>0</a:t>
              </a:r>
              <a:r>
                <a:rPr lang="en-US" altLang="en-US" dirty="0">
                  <a:solidFill>
                    <a:prstClr val="black"/>
                  </a:solidFill>
                  <a:latin typeface="+mj-lt"/>
                </a:rPr>
                <a:t>| z</a:t>
              </a:r>
              <a:r>
                <a:rPr lang="en-US" altLang="en-US" baseline="-25000" dirty="0">
                  <a:solidFill>
                    <a:prstClr val="black"/>
                  </a:solidFill>
                  <a:latin typeface="+mj-lt"/>
                </a:rPr>
                <a:t>0</a:t>
              </a:r>
            </a:p>
          </p:txBody>
        </p:sp>
      </p:grpSp>
      <p:graphicFrame>
        <p:nvGraphicFramePr>
          <p:cNvPr id="22" name="Content Placeholder 87">
            <a:extLst>
              <a:ext uri="{FF2B5EF4-FFF2-40B4-BE49-F238E27FC236}">
                <a16:creationId xmlns:a16="http://schemas.microsoft.com/office/drawing/2014/main" id="{38911624-1AF0-78A6-F4CC-D4897B96E2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575303"/>
              </p:ext>
            </p:extLst>
          </p:nvPr>
        </p:nvGraphicFramePr>
        <p:xfrm>
          <a:off x="1637872" y="815789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Content Placeholder 87">
                <a:extLst>
                  <a:ext uri="{FF2B5EF4-FFF2-40B4-BE49-F238E27FC236}">
                    <a16:creationId xmlns:a16="http://schemas.microsoft.com/office/drawing/2014/main" id="{E29C9233-1780-2FC3-0591-12DAA8D3D05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52896353"/>
                  </p:ext>
                </p:extLst>
              </p:nvPr>
            </p:nvGraphicFramePr>
            <p:xfrm>
              <a:off x="1637872" y="118044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Content Placeholder 87">
                <a:extLst>
                  <a:ext uri="{FF2B5EF4-FFF2-40B4-BE49-F238E27FC236}">
                    <a16:creationId xmlns:a16="http://schemas.microsoft.com/office/drawing/2014/main" id="{E29C9233-1780-2FC3-0591-12DAA8D3D05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52896353"/>
                  </p:ext>
                </p:extLst>
              </p:nvPr>
            </p:nvGraphicFramePr>
            <p:xfrm>
              <a:off x="1637872" y="118044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Content Placeholder 87">
                <a:extLst>
                  <a:ext uri="{FF2B5EF4-FFF2-40B4-BE49-F238E27FC236}">
                    <a16:creationId xmlns:a16="http://schemas.microsoft.com/office/drawing/2014/main" id="{D722A0D8-36B4-12B6-0398-156C0EF528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7511750"/>
                  </p:ext>
                </p:extLst>
              </p:nvPr>
            </p:nvGraphicFramePr>
            <p:xfrm>
              <a:off x="1637872" y="155128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Content Placeholder 87">
                <a:extLst>
                  <a:ext uri="{FF2B5EF4-FFF2-40B4-BE49-F238E27FC236}">
                    <a16:creationId xmlns:a16="http://schemas.microsoft.com/office/drawing/2014/main" id="{D722A0D8-36B4-12B6-0398-156C0EF5289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47511750"/>
                  </p:ext>
                </p:extLst>
              </p:nvPr>
            </p:nvGraphicFramePr>
            <p:xfrm>
              <a:off x="1637872" y="155128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Content Placeholder 87">
                <a:extLst>
                  <a:ext uri="{FF2B5EF4-FFF2-40B4-BE49-F238E27FC236}">
                    <a16:creationId xmlns:a16="http://schemas.microsoft.com/office/drawing/2014/main" id="{299E8D2C-91F4-180A-F51E-7260DBE480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9247216"/>
                  </p:ext>
                </p:extLst>
              </p:nvPr>
            </p:nvGraphicFramePr>
            <p:xfrm>
              <a:off x="1637872" y="191971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baseline="-25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Content Placeholder 87">
                <a:extLst>
                  <a:ext uri="{FF2B5EF4-FFF2-40B4-BE49-F238E27FC236}">
                    <a16:creationId xmlns:a16="http://schemas.microsoft.com/office/drawing/2014/main" id="{299E8D2C-91F4-180A-F51E-7260DBE4802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9247216"/>
                  </p:ext>
                </p:extLst>
              </p:nvPr>
            </p:nvGraphicFramePr>
            <p:xfrm>
              <a:off x="1637872" y="191971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87">
                <a:extLst>
                  <a:ext uri="{FF2B5EF4-FFF2-40B4-BE49-F238E27FC236}">
                    <a16:creationId xmlns:a16="http://schemas.microsoft.com/office/drawing/2014/main" id="{17C61254-9EB3-ABFD-ABDA-1B05918128D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6175898"/>
                  </p:ext>
                </p:extLst>
              </p:nvPr>
            </p:nvGraphicFramePr>
            <p:xfrm>
              <a:off x="1641578" y="228815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87">
                <a:extLst>
                  <a:ext uri="{FF2B5EF4-FFF2-40B4-BE49-F238E27FC236}">
                    <a16:creationId xmlns:a16="http://schemas.microsoft.com/office/drawing/2014/main" id="{17C61254-9EB3-ABFD-ABDA-1B05918128D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6175898"/>
                  </p:ext>
                </p:extLst>
              </p:nvPr>
            </p:nvGraphicFramePr>
            <p:xfrm>
              <a:off x="1641578" y="228815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87">
                <a:extLst>
                  <a:ext uri="{FF2B5EF4-FFF2-40B4-BE49-F238E27FC236}">
                    <a16:creationId xmlns:a16="http://schemas.microsoft.com/office/drawing/2014/main" id="{12272594-59B5-36C3-4D32-4F9207CBF24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69759159"/>
                  </p:ext>
                </p:extLst>
              </p:nvPr>
            </p:nvGraphicFramePr>
            <p:xfrm>
              <a:off x="1639511" y="265899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/>
                              </m:sSub>
                            </m:oMath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87">
                <a:extLst>
                  <a:ext uri="{FF2B5EF4-FFF2-40B4-BE49-F238E27FC236}">
                    <a16:creationId xmlns:a16="http://schemas.microsoft.com/office/drawing/2014/main" id="{12272594-59B5-36C3-4D32-4F9207CBF24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69759159"/>
                  </p:ext>
                </p:extLst>
              </p:nvPr>
            </p:nvGraphicFramePr>
            <p:xfrm>
              <a:off x="1639511" y="265899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5ECB270D-5233-06A3-0382-AC12C8BB92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4110485"/>
                  </p:ext>
                </p:extLst>
              </p:nvPr>
            </p:nvGraphicFramePr>
            <p:xfrm>
              <a:off x="1637837" y="302922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5ECB270D-5233-06A3-0382-AC12C8BB92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4110485"/>
                  </p:ext>
                </p:extLst>
              </p:nvPr>
            </p:nvGraphicFramePr>
            <p:xfrm>
              <a:off x="1637837" y="302922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65A1D0BE-C081-2D4F-8294-31159F2876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3689186"/>
                  </p:ext>
                </p:extLst>
              </p:nvPr>
            </p:nvGraphicFramePr>
            <p:xfrm>
              <a:off x="1637837" y="340615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65A1D0BE-C081-2D4F-8294-31159F2876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3689186"/>
                  </p:ext>
                </p:extLst>
              </p:nvPr>
            </p:nvGraphicFramePr>
            <p:xfrm>
              <a:off x="1637837" y="340615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Text Box 928">
            <a:extLst>
              <a:ext uri="{FF2B5EF4-FFF2-40B4-BE49-F238E27FC236}">
                <a16:creationId xmlns:a16="http://schemas.microsoft.com/office/drawing/2014/main" id="{668B1760-85FD-B3B0-A7F7-56359A003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4445" y="455863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^,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p:sp>
        <p:nvSpPr>
          <p:cNvPr id="31" name="Straight Arrow Connector 20">
            <a:extLst>
              <a:ext uri="{FF2B5EF4-FFF2-40B4-BE49-F238E27FC236}">
                <a16:creationId xmlns:a16="http://schemas.microsoft.com/office/drawing/2014/main" id="{611923A9-EBA5-7DBC-CFF3-C0CD1246A1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97672" y="4969228"/>
            <a:ext cx="109728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352F9B5-56A7-8F7C-A655-6A99FDB321F3}"/>
                  </a:ext>
                </a:extLst>
              </p:cNvPr>
              <p:cNvSpPr/>
              <p:nvPr/>
            </p:nvSpPr>
            <p:spPr>
              <a:xfrm>
                <a:off x="9502033" y="4617436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352F9B5-56A7-8F7C-A655-6A99FDB32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033" y="4617436"/>
                <a:ext cx="609600" cy="6096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BB1EC6A3-AEE2-F5EF-2A18-E51D5A46F49E}"/>
              </a:ext>
            </a:extLst>
          </p:cNvPr>
          <p:cNvSpPr/>
          <p:nvPr/>
        </p:nvSpPr>
        <p:spPr>
          <a:xfrm>
            <a:off x="9588659" y="468898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584E3E-8E91-7E03-5A2F-24FC311D8A0D}"/>
              </a:ext>
            </a:extLst>
          </p:cNvPr>
          <p:cNvSpPr/>
          <p:nvPr/>
        </p:nvSpPr>
        <p:spPr>
          <a:xfrm>
            <a:off x="1685040" y="123687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3D6CE2-E298-026E-FBC3-6C515F1765BA}"/>
              </a:ext>
            </a:extLst>
          </p:cNvPr>
          <p:cNvSpPr/>
          <p:nvPr/>
        </p:nvSpPr>
        <p:spPr>
          <a:xfrm>
            <a:off x="3431780" y="122082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D45A78-2364-B20C-CBD3-0249F8DBF925}"/>
              </a:ext>
            </a:extLst>
          </p:cNvPr>
          <p:cNvSpPr/>
          <p:nvPr/>
        </p:nvSpPr>
        <p:spPr>
          <a:xfrm>
            <a:off x="5169939" y="122234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1763BA-1B42-9692-18D4-13FEABCBF269}"/>
              </a:ext>
            </a:extLst>
          </p:cNvPr>
          <p:cNvSpPr/>
          <p:nvPr/>
        </p:nvSpPr>
        <p:spPr>
          <a:xfrm>
            <a:off x="6963494" y="123687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0985F1-BA65-84A9-8C58-F8B55FA75081}"/>
              </a:ext>
            </a:extLst>
          </p:cNvPr>
          <p:cNvSpPr/>
          <p:nvPr/>
        </p:nvSpPr>
        <p:spPr>
          <a:xfrm>
            <a:off x="8675149" y="121159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CD41587A-B51D-F17F-EBE7-B7C5A5616C9B}"/>
              </a:ext>
            </a:extLst>
          </p:cNvPr>
          <p:cNvCxnSpPr/>
          <p:nvPr/>
        </p:nvCxnSpPr>
        <p:spPr>
          <a:xfrm rot="5400000" flipH="1" flipV="1">
            <a:off x="3502657" y="5548238"/>
            <a:ext cx="10689" cy="365471"/>
          </a:xfrm>
          <a:prstGeom prst="curvedConnector3">
            <a:avLst>
              <a:gd name="adj1" fmla="val 4491964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19CF8DB-C6CE-F419-6E31-92CD9CE22121}"/>
                  </a:ext>
                </a:extLst>
              </p:cNvPr>
              <p:cNvSpPr/>
              <p:nvPr/>
            </p:nvSpPr>
            <p:spPr>
              <a:xfrm>
                <a:off x="3180455" y="5661749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519CF8DB-C6CE-F419-6E31-92CD9CE22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455" y="5661749"/>
                <a:ext cx="649224" cy="64631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928">
            <a:extLst>
              <a:ext uri="{FF2B5EF4-FFF2-40B4-BE49-F238E27FC236}">
                <a16:creationId xmlns:a16="http://schemas.microsoft.com/office/drawing/2014/main" id="{4E62D944-4780-9303-85CF-DF7F62085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1798" y="5298600"/>
            <a:ext cx="1054208" cy="3202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A3317C-8CDB-72EC-8054-23CF82665917}"/>
              </a:ext>
            </a:extLst>
          </p:cNvPr>
          <p:cNvCxnSpPr>
            <a:endCxn id="40" idx="1"/>
          </p:cNvCxnSpPr>
          <p:nvPr/>
        </p:nvCxnSpPr>
        <p:spPr>
          <a:xfrm>
            <a:off x="2878684" y="5161066"/>
            <a:ext cx="396848" cy="595333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Box 928">
            <a:extLst>
              <a:ext uri="{FF2B5EF4-FFF2-40B4-BE49-F238E27FC236}">
                <a16:creationId xmlns:a16="http://schemas.microsoft.com/office/drawing/2014/main" id="{EA06DD1C-AE68-7678-0B86-2E2CA7EEC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2835" y="5372218"/>
            <a:ext cx="1054208" cy="3202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843820-A8D2-F1FF-CF28-76EEE3F40912}"/>
              </a:ext>
            </a:extLst>
          </p:cNvPr>
          <p:cNvSpPr/>
          <p:nvPr/>
        </p:nvSpPr>
        <p:spPr>
          <a:xfrm>
            <a:off x="1667443" y="159601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5B7DAC-59A9-3A70-2D4F-0DA0EF129A42}"/>
              </a:ext>
            </a:extLst>
          </p:cNvPr>
          <p:cNvSpPr/>
          <p:nvPr/>
        </p:nvSpPr>
        <p:spPr>
          <a:xfrm>
            <a:off x="3431780" y="159199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61466A-3DF1-5FDE-536B-CF97450B7D98}"/>
              </a:ext>
            </a:extLst>
          </p:cNvPr>
          <p:cNvSpPr/>
          <p:nvPr/>
        </p:nvSpPr>
        <p:spPr>
          <a:xfrm>
            <a:off x="5188181" y="159975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9CB502-85AF-BE7E-CC17-00B91C3E9B07}"/>
              </a:ext>
            </a:extLst>
          </p:cNvPr>
          <p:cNvSpPr/>
          <p:nvPr/>
        </p:nvSpPr>
        <p:spPr>
          <a:xfrm>
            <a:off x="6963494" y="160771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7C05C52-65A9-FF7D-23D8-4507A7FA209D}"/>
              </a:ext>
            </a:extLst>
          </p:cNvPr>
          <p:cNvSpPr/>
          <p:nvPr/>
        </p:nvSpPr>
        <p:spPr>
          <a:xfrm>
            <a:off x="8679652" y="157975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1D3DD34-E65D-589B-978A-88936EE3A32B}"/>
              </a:ext>
            </a:extLst>
          </p:cNvPr>
          <p:cNvSpPr/>
          <p:nvPr/>
        </p:nvSpPr>
        <p:spPr>
          <a:xfrm>
            <a:off x="1651027" y="195943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61C659B-C719-B5F9-654A-C5EBDA35DC43}"/>
              </a:ext>
            </a:extLst>
          </p:cNvPr>
          <p:cNvSpPr/>
          <p:nvPr/>
        </p:nvSpPr>
        <p:spPr>
          <a:xfrm>
            <a:off x="3403727" y="195608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4363D4F-FDFA-E977-D870-F6DB0E685803}"/>
              </a:ext>
            </a:extLst>
          </p:cNvPr>
          <p:cNvSpPr/>
          <p:nvPr/>
        </p:nvSpPr>
        <p:spPr>
          <a:xfrm>
            <a:off x="5171765" y="196317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9046620-7706-0327-DFFD-F4443394B436}"/>
              </a:ext>
            </a:extLst>
          </p:cNvPr>
          <p:cNvSpPr/>
          <p:nvPr/>
        </p:nvSpPr>
        <p:spPr>
          <a:xfrm>
            <a:off x="6947078" y="19711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1BFA7B-85AC-C064-396F-5ED5EA96BE80}"/>
              </a:ext>
            </a:extLst>
          </p:cNvPr>
          <p:cNvSpPr/>
          <p:nvPr/>
        </p:nvSpPr>
        <p:spPr>
          <a:xfrm>
            <a:off x="8689034" y="195671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6246075-6F1C-8B10-29C6-FE2123B3CFBF}"/>
                  </a:ext>
                </a:extLst>
              </p:cNvPr>
              <p:cNvSpPr/>
              <p:nvPr/>
            </p:nvSpPr>
            <p:spPr>
              <a:xfrm>
                <a:off x="4926958" y="5640139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6246075-6F1C-8B10-29C6-FE2123B3C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58" y="5640139"/>
                <a:ext cx="649224" cy="646310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Straight Arrow Connector 20">
            <a:extLst>
              <a:ext uri="{FF2B5EF4-FFF2-40B4-BE49-F238E27FC236}">
                <a16:creationId xmlns:a16="http://schemas.microsoft.com/office/drawing/2014/main" id="{335ECA65-07D4-394E-74BA-8194A1E40C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679" y="5975536"/>
            <a:ext cx="109728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093FE15-F01E-833A-BE27-37C9289A294D}"/>
              </a:ext>
            </a:extLst>
          </p:cNvPr>
          <p:cNvCxnSpPr/>
          <p:nvPr/>
        </p:nvCxnSpPr>
        <p:spPr>
          <a:xfrm rot="5400000" flipH="1" flipV="1">
            <a:off x="5246225" y="552280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928">
            <a:extLst>
              <a:ext uri="{FF2B5EF4-FFF2-40B4-BE49-F238E27FC236}">
                <a16:creationId xmlns:a16="http://schemas.microsoft.com/office/drawing/2014/main" id="{043C6B29-67E0-69E9-F78D-AEBD21241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2461" y="5329710"/>
            <a:ext cx="1119780" cy="27261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b, b| bb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58" name="Text Box 928">
            <a:extLst>
              <a:ext uri="{FF2B5EF4-FFF2-40B4-BE49-F238E27FC236}">
                <a16:creationId xmlns:a16="http://schemas.microsoft.com/office/drawing/2014/main" id="{B28B99CB-2833-7DF6-1F94-1F606DD18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199" y="5977278"/>
            <a:ext cx="1064239" cy="28789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b,z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bz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4966A7-526C-5972-480C-02BB067C2CA1}"/>
              </a:ext>
            </a:extLst>
          </p:cNvPr>
          <p:cNvSpPr/>
          <p:nvPr/>
        </p:nvSpPr>
        <p:spPr>
          <a:xfrm>
            <a:off x="1648679" y="232285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708C93-2D17-21DD-BDAF-891D0D218046}"/>
              </a:ext>
            </a:extLst>
          </p:cNvPr>
          <p:cNvSpPr/>
          <p:nvPr/>
        </p:nvSpPr>
        <p:spPr>
          <a:xfrm>
            <a:off x="3401379" y="23195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38B1C98-C13F-8D5C-9100-46D8E3B4DF44}"/>
              </a:ext>
            </a:extLst>
          </p:cNvPr>
          <p:cNvSpPr/>
          <p:nvPr/>
        </p:nvSpPr>
        <p:spPr>
          <a:xfrm>
            <a:off x="5169417" y="232659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A41845-72AE-C98C-8DE3-FE68C5117CE3}"/>
              </a:ext>
            </a:extLst>
          </p:cNvPr>
          <p:cNvSpPr/>
          <p:nvPr/>
        </p:nvSpPr>
        <p:spPr>
          <a:xfrm>
            <a:off x="6944730" y="233455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F99D8FC-5CB0-24DF-E2C9-97212AC0CFDF}"/>
              </a:ext>
            </a:extLst>
          </p:cNvPr>
          <p:cNvSpPr/>
          <p:nvPr/>
        </p:nvSpPr>
        <p:spPr>
          <a:xfrm>
            <a:off x="8672801" y="233455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19930D2-655D-6ED7-E4D6-CF17287CC49C}"/>
              </a:ext>
            </a:extLst>
          </p:cNvPr>
          <p:cNvSpPr/>
          <p:nvPr/>
        </p:nvSpPr>
        <p:spPr>
          <a:xfrm>
            <a:off x="1660399" y="268627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C1A389-514A-E6A6-035F-CFAC21829EE6}"/>
              </a:ext>
            </a:extLst>
          </p:cNvPr>
          <p:cNvSpPr/>
          <p:nvPr/>
        </p:nvSpPr>
        <p:spPr>
          <a:xfrm>
            <a:off x="3413099" y="26829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7810853-660A-7843-8348-07ACABF9B817}"/>
              </a:ext>
            </a:extLst>
          </p:cNvPr>
          <p:cNvSpPr/>
          <p:nvPr/>
        </p:nvSpPr>
        <p:spPr>
          <a:xfrm>
            <a:off x="5180539" y="269699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52E6BD2-6088-5A2B-3DD4-1B79E9041ABD}"/>
              </a:ext>
            </a:extLst>
          </p:cNvPr>
          <p:cNvSpPr/>
          <p:nvPr/>
        </p:nvSpPr>
        <p:spPr>
          <a:xfrm>
            <a:off x="6956450" y="269797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B93197E-A6F8-6EF6-B672-F16306FF1B24}"/>
              </a:ext>
            </a:extLst>
          </p:cNvPr>
          <p:cNvSpPr/>
          <p:nvPr/>
        </p:nvSpPr>
        <p:spPr>
          <a:xfrm>
            <a:off x="8704501" y="269806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9746C8A-3100-1346-D7F3-8F7CABCED45C}"/>
                  </a:ext>
                </a:extLst>
              </p:cNvPr>
              <p:cNvSpPr/>
              <p:nvPr/>
            </p:nvSpPr>
            <p:spPr>
              <a:xfrm>
                <a:off x="6682518" y="5640139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9746C8A-3100-1346-D7F3-8F7CABCED4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518" y="5640139"/>
                <a:ext cx="649224" cy="64631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Straight Arrow Connector 20">
            <a:extLst>
              <a:ext uri="{FF2B5EF4-FFF2-40B4-BE49-F238E27FC236}">
                <a16:creationId xmlns:a16="http://schemas.microsoft.com/office/drawing/2014/main" id="{3519F2C1-31B0-824D-6BD5-33F5AAFCE1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6182" y="5975536"/>
            <a:ext cx="109728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84962962-9F7E-A44B-F3B8-735E7D9E745F}"/>
              </a:ext>
            </a:extLst>
          </p:cNvPr>
          <p:cNvCxnSpPr/>
          <p:nvPr/>
        </p:nvCxnSpPr>
        <p:spPr>
          <a:xfrm rot="5400000" flipH="1" flipV="1">
            <a:off x="7001785" y="550696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928">
            <a:extLst>
              <a:ext uri="{FF2B5EF4-FFF2-40B4-BE49-F238E27FC236}">
                <a16:creationId xmlns:a16="http://schemas.microsoft.com/office/drawing/2014/main" id="{F2D8D83C-01D2-1988-09E0-68C096F88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667" y="5262906"/>
            <a:ext cx="1119780" cy="27261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c, b| ^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3" name="Text Box 928">
            <a:extLst>
              <a:ext uri="{FF2B5EF4-FFF2-40B4-BE49-F238E27FC236}">
                <a16:creationId xmlns:a16="http://schemas.microsoft.com/office/drawing/2014/main" id="{D8F49452-34A9-394E-9989-EDE269C09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926" y="5978451"/>
            <a:ext cx="906427" cy="28555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c, b| ^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AC61DE-B18C-A767-350C-E3B1264E46B3}"/>
              </a:ext>
            </a:extLst>
          </p:cNvPr>
          <p:cNvSpPr/>
          <p:nvPr/>
        </p:nvSpPr>
        <p:spPr>
          <a:xfrm>
            <a:off x="1658051" y="30637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A55D77E-7F54-88F0-789F-5F174DAF84F7}"/>
              </a:ext>
            </a:extLst>
          </p:cNvPr>
          <p:cNvSpPr/>
          <p:nvPr/>
        </p:nvSpPr>
        <p:spPr>
          <a:xfrm>
            <a:off x="3410751" y="306041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149DA31-50B4-75B5-FDE8-A880748A9133}"/>
              </a:ext>
            </a:extLst>
          </p:cNvPr>
          <p:cNvSpPr/>
          <p:nvPr/>
        </p:nvSpPr>
        <p:spPr>
          <a:xfrm>
            <a:off x="5189015" y="30699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FFEA2CE-3689-3B2D-B405-EF5760967A3E}"/>
              </a:ext>
            </a:extLst>
          </p:cNvPr>
          <p:cNvSpPr/>
          <p:nvPr/>
        </p:nvSpPr>
        <p:spPr>
          <a:xfrm>
            <a:off x="6944730" y="306119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EFF5A0-DF39-FE12-CD54-05E083E8E531}"/>
              </a:ext>
            </a:extLst>
          </p:cNvPr>
          <p:cNvSpPr/>
          <p:nvPr/>
        </p:nvSpPr>
        <p:spPr>
          <a:xfrm>
            <a:off x="8672801" y="306041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DF4FC15-518E-2FC4-1914-C25045226D15}"/>
              </a:ext>
            </a:extLst>
          </p:cNvPr>
          <p:cNvSpPr/>
          <p:nvPr/>
        </p:nvSpPr>
        <p:spPr>
          <a:xfrm>
            <a:off x="1655703" y="344125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9BCD05B-0F4F-9C96-3323-966D80D578ED}"/>
              </a:ext>
            </a:extLst>
          </p:cNvPr>
          <p:cNvSpPr/>
          <p:nvPr/>
        </p:nvSpPr>
        <p:spPr>
          <a:xfrm>
            <a:off x="3408403" y="343790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6986822-B59E-4CBF-F40A-204F31B38FE3}"/>
              </a:ext>
            </a:extLst>
          </p:cNvPr>
          <p:cNvSpPr/>
          <p:nvPr/>
        </p:nvSpPr>
        <p:spPr>
          <a:xfrm>
            <a:off x="5186667" y="344739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A46BD80-698D-B1A8-F2D4-6B8F3EDB9D32}"/>
              </a:ext>
            </a:extLst>
          </p:cNvPr>
          <p:cNvSpPr/>
          <p:nvPr/>
        </p:nvSpPr>
        <p:spPr>
          <a:xfrm>
            <a:off x="6942382" y="3438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249B574-A6B6-0441-6881-7209A14D0522}"/>
              </a:ext>
            </a:extLst>
          </p:cNvPr>
          <p:cNvSpPr/>
          <p:nvPr/>
        </p:nvSpPr>
        <p:spPr>
          <a:xfrm>
            <a:off x="8670453" y="343790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4" name="Text Box 928">
            <a:extLst>
              <a:ext uri="{FF2B5EF4-FFF2-40B4-BE49-F238E27FC236}">
                <a16:creationId xmlns:a16="http://schemas.microsoft.com/office/drawing/2014/main" id="{E8D77E4A-658B-B222-23E4-4CA3256F4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947" y="380292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a, a| aa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5" name="Text Box 928">
            <a:extLst>
              <a:ext uri="{FF2B5EF4-FFF2-40B4-BE49-F238E27FC236}">
                <a16:creationId xmlns:a16="http://schemas.microsoft.com/office/drawing/2014/main" id="{F1383CC8-AD30-F8DD-930A-DA0E0EC5F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3898" y="455424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az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p:sp>
        <p:nvSpPr>
          <p:cNvPr id="86" name="Text Box 928">
            <a:extLst>
              <a:ext uri="{FF2B5EF4-FFF2-40B4-BE49-F238E27FC236}">
                <a16:creationId xmlns:a16="http://schemas.microsoft.com/office/drawing/2014/main" id="{2044D6C5-BE44-4B9C-2C2E-BBB9AC9DF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3154" y="4551107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b, a| ^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7" name="Text Box 928">
            <a:extLst>
              <a:ext uri="{FF2B5EF4-FFF2-40B4-BE49-F238E27FC236}">
                <a16:creationId xmlns:a16="http://schemas.microsoft.com/office/drawing/2014/main" id="{5CE6A1BA-623C-340B-F857-A42B66ED5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3638" y="3816999"/>
            <a:ext cx="891905" cy="27224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b, a| ^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88" name="Text Box 928">
            <a:extLst>
              <a:ext uri="{FF2B5EF4-FFF2-40B4-BE49-F238E27FC236}">
                <a16:creationId xmlns:a16="http://schemas.microsoft.com/office/drawing/2014/main" id="{2247A139-A9CD-4077-508B-682C62CCA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211" y="450192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c,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p:sp>
        <p:nvSpPr>
          <p:cNvPr id="89" name="Text Box 928">
            <a:extLst>
              <a:ext uri="{FF2B5EF4-FFF2-40B4-BE49-F238E27FC236}">
                <a16:creationId xmlns:a16="http://schemas.microsoft.com/office/drawing/2014/main" id="{F4C64BB4-D9AE-D2D8-310A-3056D2C05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0143" y="3816586"/>
            <a:ext cx="1018891" cy="25062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c,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7074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/>
      <p:bldP spid="73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6D7CE-BFE7-2D48-7E03-9F50C1EF5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85AE-CC35-3BF7-DC7D-36BDBF3D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{</a:t>
            </a:r>
            <a:r>
              <a:rPr lang="en-US" dirty="0" err="1"/>
              <a:t>a</a:t>
            </a:r>
            <a:r>
              <a:rPr lang="en-US" baseline="30000" dirty="0" err="1"/>
              <a:t>i</a:t>
            </a:r>
            <a:r>
              <a:rPr lang="en-US" dirty="0" err="1"/>
              <a:t>b</a:t>
            </a:r>
            <a:r>
              <a:rPr lang="en-US" baseline="30000" dirty="0" err="1"/>
              <a:t>j</a:t>
            </a:r>
            <a:r>
              <a:rPr lang="en-US" dirty="0" err="1"/>
              <a:t>c</a:t>
            </a:r>
            <a:r>
              <a:rPr lang="en-US" baseline="30000" dirty="0" err="1"/>
              <a:t>k</a:t>
            </a:r>
            <a:r>
              <a:rPr lang="en-US" dirty="0"/>
              <a:t> | </a:t>
            </a:r>
            <a:r>
              <a:rPr lang="en-US" dirty="0" err="1"/>
              <a:t>i,j,k</a:t>
            </a:r>
            <a:r>
              <a:rPr lang="en-US" dirty="0"/>
              <a:t>&gt;=1 &amp; j=</a:t>
            </a:r>
            <a:r>
              <a:rPr lang="en-US" dirty="0" err="1"/>
              <a:t>i</a:t>
            </a:r>
            <a:r>
              <a:rPr lang="en-US" dirty="0"/>
              <a:t> or j=k}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248A-68E5-CD02-3A12-4F529B621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87">
            <a:extLst>
              <a:ext uri="{FF2B5EF4-FFF2-40B4-BE49-F238E27FC236}">
                <a16:creationId xmlns:a16="http://schemas.microsoft.com/office/drawing/2014/main" id="{C03D1C49-EC0B-2326-599A-4C6DAC8D73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557017"/>
              </p:ext>
            </p:extLst>
          </p:nvPr>
        </p:nvGraphicFramePr>
        <p:xfrm>
          <a:off x="1517855" y="863444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7">
                <a:extLst>
                  <a:ext uri="{FF2B5EF4-FFF2-40B4-BE49-F238E27FC236}">
                    <a16:creationId xmlns:a16="http://schemas.microsoft.com/office/drawing/2014/main" id="{B562CBC4-30A8-6CB9-F564-FB6C788A96A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74133566"/>
                  </p:ext>
                </p:extLst>
              </p:nvPr>
            </p:nvGraphicFramePr>
            <p:xfrm>
              <a:off x="1517855" y="122809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7">
                <a:extLst>
                  <a:ext uri="{FF2B5EF4-FFF2-40B4-BE49-F238E27FC236}">
                    <a16:creationId xmlns:a16="http://schemas.microsoft.com/office/drawing/2014/main" id="{B562CBC4-30A8-6CB9-F564-FB6C788A96A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74133566"/>
                  </p:ext>
                </p:extLst>
              </p:nvPr>
            </p:nvGraphicFramePr>
            <p:xfrm>
              <a:off x="1517855" y="122809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 Box 928">
            <a:extLst>
              <a:ext uri="{FF2B5EF4-FFF2-40B4-BE49-F238E27FC236}">
                <a16:creationId xmlns:a16="http://schemas.microsoft.com/office/drawing/2014/main" id="{8275B88C-0DFB-B025-DEFE-080329385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0699" y="3129740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^,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68C3E6F-AC0D-29DE-0BD1-D666885344CF}"/>
                  </a:ext>
                </a:extLst>
              </p:cNvPr>
              <p:cNvSpPr/>
              <p:nvPr/>
            </p:nvSpPr>
            <p:spPr>
              <a:xfrm>
                <a:off x="9436453" y="3228288"/>
                <a:ext cx="649224" cy="649224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68C3E6F-AC0D-29DE-0BD1-D66688534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453" y="3228288"/>
                <a:ext cx="649224" cy="6492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5F35C8B-F6BC-567F-AE31-0BD374F89699}"/>
              </a:ext>
            </a:extLst>
          </p:cNvPr>
          <p:cNvSpPr/>
          <p:nvPr/>
        </p:nvSpPr>
        <p:spPr>
          <a:xfrm>
            <a:off x="9532465" y="3324300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A529D-16E9-8E27-7C24-A0D4AF4E8B73}"/>
              </a:ext>
            </a:extLst>
          </p:cNvPr>
          <p:cNvSpPr/>
          <p:nvPr/>
        </p:nvSpPr>
        <p:spPr>
          <a:xfrm>
            <a:off x="1554008" y="126847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2D29DE-C2DD-86CB-7A34-DCF0D3B40DC7}"/>
              </a:ext>
            </a:extLst>
          </p:cNvPr>
          <p:cNvSpPr/>
          <p:nvPr/>
        </p:nvSpPr>
        <p:spPr>
          <a:xfrm>
            <a:off x="3303012" y="126930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28B069-EB07-F50A-809F-7FA1C68A0D36}"/>
              </a:ext>
            </a:extLst>
          </p:cNvPr>
          <p:cNvSpPr/>
          <p:nvPr/>
        </p:nvSpPr>
        <p:spPr>
          <a:xfrm>
            <a:off x="5049922" y="127000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AEB2F6-10DE-D1DB-6401-D3BBEFA96982}"/>
              </a:ext>
            </a:extLst>
          </p:cNvPr>
          <p:cNvSpPr/>
          <p:nvPr/>
        </p:nvSpPr>
        <p:spPr>
          <a:xfrm>
            <a:off x="6843477" y="12845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59E7AF-EF52-F9C5-EE07-FFB713FA7865}"/>
              </a:ext>
            </a:extLst>
          </p:cNvPr>
          <p:cNvSpPr/>
          <p:nvPr/>
        </p:nvSpPr>
        <p:spPr>
          <a:xfrm>
            <a:off x="8555132" y="125925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D3141AC-841A-77B3-3073-BBE1D452C49F}"/>
              </a:ext>
            </a:extLst>
          </p:cNvPr>
          <p:cNvCxnSpPr/>
          <p:nvPr/>
        </p:nvCxnSpPr>
        <p:spPr>
          <a:xfrm rot="5400000" flipH="1" flipV="1">
            <a:off x="3382640" y="5581145"/>
            <a:ext cx="10689" cy="365471"/>
          </a:xfrm>
          <a:prstGeom prst="curvedConnector3">
            <a:avLst>
              <a:gd name="adj1" fmla="val 4491964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70E4DBB-A741-C546-FF4D-30BCE2A1A91B}"/>
                  </a:ext>
                </a:extLst>
              </p:cNvPr>
              <p:cNvSpPr/>
              <p:nvPr/>
            </p:nvSpPr>
            <p:spPr>
              <a:xfrm>
                <a:off x="3060437" y="5682510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70E4DBB-A741-C546-FF4D-30BCE2A1A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437" y="5682510"/>
                <a:ext cx="649224" cy="64631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928">
            <a:extLst>
              <a:ext uri="{FF2B5EF4-FFF2-40B4-BE49-F238E27FC236}">
                <a16:creationId xmlns:a16="http://schemas.microsoft.com/office/drawing/2014/main" id="{AE84C25A-1CD5-1772-EE4C-02FB056C7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128" y="4851783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30608F-1037-0E8E-162F-5376FFF92500}"/>
              </a:ext>
            </a:extLst>
          </p:cNvPr>
          <p:cNvCxnSpPr>
            <a:stCxn id="39" idx="3"/>
            <a:endCxn id="15" idx="1"/>
          </p:cNvCxnSpPr>
          <p:nvPr/>
        </p:nvCxnSpPr>
        <p:spPr>
          <a:xfrm>
            <a:off x="2721562" y="3826804"/>
            <a:ext cx="433952" cy="1950356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928">
            <a:extLst>
              <a:ext uri="{FF2B5EF4-FFF2-40B4-BE49-F238E27FC236}">
                <a16:creationId xmlns:a16="http://schemas.microsoft.com/office/drawing/2014/main" id="{B9C0C5A6-6345-8024-A78A-F0E482BB0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775" y="4719867"/>
            <a:ext cx="1054208" cy="3202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E8619CA-B402-7316-8688-5221EC04A6E5}"/>
                  </a:ext>
                </a:extLst>
              </p:cNvPr>
              <p:cNvSpPr/>
              <p:nvPr/>
            </p:nvSpPr>
            <p:spPr>
              <a:xfrm>
                <a:off x="4854770" y="5663248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E8619CA-B402-7316-8688-5221EC04A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770" y="5663248"/>
                <a:ext cx="649224" cy="64631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traight Arrow Connector 20">
            <a:extLst>
              <a:ext uri="{FF2B5EF4-FFF2-40B4-BE49-F238E27FC236}">
                <a16:creationId xmlns:a16="http://schemas.microsoft.com/office/drawing/2014/main" id="{9C30BE5E-0B3A-DBA2-AF7B-E935A16D0F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6348" y="6023191"/>
            <a:ext cx="11430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30D4C0B5-7355-BF2F-CD80-043B8B5FBE73}"/>
              </a:ext>
            </a:extLst>
          </p:cNvPr>
          <p:cNvCxnSpPr/>
          <p:nvPr/>
        </p:nvCxnSpPr>
        <p:spPr>
          <a:xfrm rot="5400000" flipH="1" flipV="1">
            <a:off x="5186589" y="5544627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928">
            <a:extLst>
              <a:ext uri="{FF2B5EF4-FFF2-40B4-BE49-F238E27FC236}">
                <a16:creationId xmlns:a16="http://schemas.microsoft.com/office/drawing/2014/main" id="{67B72E94-16BA-A7C9-4DCF-A46B3A7AC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0640" y="4801909"/>
            <a:ext cx="1119780" cy="27261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b, b| bb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3" name="Text Box 928">
            <a:extLst>
              <a:ext uri="{FF2B5EF4-FFF2-40B4-BE49-F238E27FC236}">
                <a16:creationId xmlns:a16="http://schemas.microsoft.com/office/drawing/2014/main" id="{64BF8956-9ABD-FA5A-EA87-AB4966686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5109" y="5661009"/>
            <a:ext cx="1064239" cy="287899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b,z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bz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5514EB-0FD7-8B66-BBD6-F833BDF3D541}"/>
                  </a:ext>
                </a:extLst>
              </p:cNvPr>
              <p:cNvSpPr/>
              <p:nvPr/>
            </p:nvSpPr>
            <p:spPr>
              <a:xfrm>
                <a:off x="6579363" y="5660900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5514EB-0FD7-8B66-BBD6-F833BDF3D5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363" y="5660900"/>
                <a:ext cx="649224" cy="64631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traight Arrow Connector 20">
            <a:extLst>
              <a:ext uri="{FF2B5EF4-FFF2-40B4-BE49-F238E27FC236}">
                <a16:creationId xmlns:a16="http://schemas.microsoft.com/office/drawing/2014/main" id="{58BCD733-3EA3-9A23-7C3D-0DF89F576A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4147" y="6023191"/>
            <a:ext cx="1124712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DFE24-4B0A-9C27-0758-3F51DCBD9ECC}"/>
              </a:ext>
            </a:extLst>
          </p:cNvPr>
          <p:cNvCxnSpPr/>
          <p:nvPr/>
        </p:nvCxnSpPr>
        <p:spPr>
          <a:xfrm rot="5400000" flipH="1" flipV="1">
            <a:off x="6911182" y="554227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928">
            <a:extLst>
              <a:ext uri="{FF2B5EF4-FFF2-40B4-BE49-F238E27FC236}">
                <a16:creationId xmlns:a16="http://schemas.microsoft.com/office/drawing/2014/main" id="{8DA5FB4D-98CA-EB4C-055C-DD7E644D3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9547" y="4819416"/>
            <a:ext cx="1119780" cy="27261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c, b| ^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8" name="Text Box 928">
            <a:extLst>
              <a:ext uri="{FF2B5EF4-FFF2-40B4-BE49-F238E27FC236}">
                <a16:creationId xmlns:a16="http://schemas.microsoft.com/office/drawing/2014/main" id="{83B52460-4DEB-4655-DDE9-D88959D99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1150" y="5661009"/>
            <a:ext cx="906427" cy="28555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c, b| ^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A3214A-4613-72C5-4158-40CEE09E8128}"/>
              </a:ext>
            </a:extLst>
          </p:cNvPr>
          <p:cNvCxnSpPr>
            <a:stCxn id="24" idx="7"/>
            <a:endCxn id="7" idx="3"/>
          </p:cNvCxnSpPr>
          <p:nvPr/>
        </p:nvCxnSpPr>
        <p:spPr>
          <a:xfrm flipV="1">
            <a:off x="7133510" y="3782435"/>
            <a:ext cx="2398020" cy="1973115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928">
            <a:extLst>
              <a:ext uri="{FF2B5EF4-FFF2-40B4-BE49-F238E27FC236}">
                <a16:creationId xmlns:a16="http://schemas.microsoft.com/office/drawing/2014/main" id="{D5CFB3A2-571E-2B50-C32E-20473B56C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371" y="501805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^,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A4AE794A-9F35-7D5E-8EAB-ECC39C8A0A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0575916"/>
                  </p:ext>
                </p:extLst>
              </p:nvPr>
            </p:nvGraphicFramePr>
            <p:xfrm>
              <a:off x="1520690" y="1597724"/>
              <a:ext cx="8763000" cy="40222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0222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𝐴𝑙𝑙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𝑜𝑡h𝑒𝑟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𝑐𝑜𝑚𝑏𝑖𝑛𝑎𝑡𝑖𝑜𝑛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none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>
                <a:extLst>
                  <a:ext uri="{FF2B5EF4-FFF2-40B4-BE49-F238E27FC236}">
                    <a16:creationId xmlns:a16="http://schemas.microsoft.com/office/drawing/2014/main" id="{A4AE794A-9F35-7D5E-8EAB-ECC39C8A0A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0575916"/>
                  </p:ext>
                </p:extLst>
              </p:nvPr>
            </p:nvGraphicFramePr>
            <p:xfrm>
              <a:off x="1520690" y="1597724"/>
              <a:ext cx="8763000" cy="402229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022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6" t="-1493" r="-66976" b="-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50261" t="-1493" r="-522" b="-4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D2DA151D-2094-55FF-A0F0-95B51D581F64}"/>
              </a:ext>
            </a:extLst>
          </p:cNvPr>
          <p:cNvSpPr/>
          <p:nvPr/>
        </p:nvSpPr>
        <p:spPr>
          <a:xfrm>
            <a:off x="1545906" y="2327345"/>
            <a:ext cx="8734949" cy="19412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>
                <a:latin typeface="+mj-lt"/>
              </a:rPr>
              <a:t>J=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7829B2-68CA-6AF8-00BA-C9AC4C1CAFBF}"/>
              </a:ext>
            </a:extLst>
          </p:cNvPr>
          <p:cNvSpPr/>
          <p:nvPr/>
        </p:nvSpPr>
        <p:spPr>
          <a:xfrm>
            <a:off x="1552652" y="2539844"/>
            <a:ext cx="1225146" cy="328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+mj-lt"/>
              </a:rPr>
              <a:t>j=</a:t>
            </a:r>
            <a:r>
              <a:rPr lang="en-US" sz="2200" b="1" dirty="0" err="1">
                <a:solidFill>
                  <a:srgbClr val="C00000"/>
                </a:solidFill>
                <a:latin typeface="+mj-lt"/>
              </a:rPr>
              <a:t>i</a:t>
            </a:r>
            <a:endParaRPr lang="en-US" sz="22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9130DF-D1E9-50B0-3460-497C1B68EE7E}"/>
              </a:ext>
            </a:extLst>
          </p:cNvPr>
          <p:cNvSpPr/>
          <p:nvPr/>
        </p:nvSpPr>
        <p:spPr>
          <a:xfrm>
            <a:off x="1552652" y="4427342"/>
            <a:ext cx="8734949" cy="19412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n-US" dirty="0">
                <a:latin typeface="+mj-lt"/>
              </a:rPr>
              <a:t>J=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186ADB-1466-0A88-917E-120E06E74189}"/>
              </a:ext>
            </a:extLst>
          </p:cNvPr>
          <p:cNvSpPr/>
          <p:nvPr/>
        </p:nvSpPr>
        <p:spPr>
          <a:xfrm>
            <a:off x="1588458" y="4437511"/>
            <a:ext cx="1225146" cy="328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C00000"/>
                </a:solidFill>
                <a:latin typeface="+mj-lt"/>
              </a:rPr>
              <a:t>j=k</a:t>
            </a:r>
          </a:p>
        </p:txBody>
      </p:sp>
      <p:sp>
        <p:nvSpPr>
          <p:cNvPr id="36" name="Straight Arrow Connector 20">
            <a:extLst>
              <a:ext uri="{FF2B5EF4-FFF2-40B4-BE49-F238E27FC236}">
                <a16:creationId xmlns:a16="http://schemas.microsoft.com/office/drawing/2014/main" id="{F95C6A65-39F0-98FF-B70B-3A3A101BC8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3493" y="3606644"/>
            <a:ext cx="82296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FEAD3EA-E6A5-6279-C3FC-4B8E034D76C1}"/>
              </a:ext>
            </a:extLst>
          </p:cNvPr>
          <p:cNvGrpSpPr/>
          <p:nvPr/>
        </p:nvGrpSpPr>
        <p:grpSpPr>
          <a:xfrm>
            <a:off x="1920515" y="2381367"/>
            <a:ext cx="7009979" cy="1567182"/>
            <a:chOff x="1682855" y="3722245"/>
            <a:chExt cx="7009979" cy="1567182"/>
          </a:xfrm>
        </p:grpSpPr>
        <p:sp>
          <p:nvSpPr>
            <p:cNvPr id="38" name="Straight Arrow Connector 20">
              <a:extLst>
                <a:ext uri="{FF2B5EF4-FFF2-40B4-BE49-F238E27FC236}">
                  <a16:creationId xmlns:a16="http://schemas.microsoft.com/office/drawing/2014/main" id="{60D47DF1-595A-1AB6-674E-46FC0D9E13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2855" y="4952354"/>
              <a:ext cx="690917" cy="0"/>
            </a:xfrm>
            <a:prstGeom prst="straightConnector1">
              <a:avLst/>
            </a:prstGeom>
            <a:noFill/>
            <a:ln w="25400">
              <a:solidFill>
                <a:srgbClr val="0E47A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28D1F9A1-ED32-EDC9-BF37-CB0401B7B8C2}"/>
                    </a:ext>
                  </a:extLst>
                </p:cNvPr>
                <p:cNvSpPr/>
                <p:nvPr/>
              </p:nvSpPr>
              <p:spPr>
                <a:xfrm>
                  <a:off x="2388825" y="4616022"/>
                  <a:ext cx="649224" cy="64631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1" name="Oval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8825" y="4616022"/>
                  <a:ext cx="649224" cy="64631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urved Connector 41">
              <a:extLst>
                <a:ext uri="{FF2B5EF4-FFF2-40B4-BE49-F238E27FC236}">
                  <a16:creationId xmlns:a16="http://schemas.microsoft.com/office/drawing/2014/main" id="{720C8EE1-B5EF-5F51-F97D-CFF19605F870}"/>
                </a:ext>
              </a:extLst>
            </p:cNvPr>
            <p:cNvCxnSpPr/>
            <p:nvPr/>
          </p:nvCxnSpPr>
          <p:spPr>
            <a:xfrm rot="5400000" flipH="1" flipV="1">
              <a:off x="4475706" y="4529606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9F53F43-40C7-6DC4-EC2A-C7A724E0EC99}"/>
                    </a:ext>
                  </a:extLst>
                </p:cNvPr>
                <p:cNvSpPr/>
                <p:nvPr/>
              </p:nvSpPr>
              <p:spPr>
                <a:xfrm>
                  <a:off x="4153503" y="4643117"/>
                  <a:ext cx="649224" cy="64631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3" name="Oval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503" y="4643117"/>
                  <a:ext cx="649224" cy="64631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 Box 928">
              <a:extLst>
                <a:ext uri="{FF2B5EF4-FFF2-40B4-BE49-F238E27FC236}">
                  <a16:creationId xmlns:a16="http://schemas.microsoft.com/office/drawing/2014/main" id="{5E8E243D-5EDE-F36F-89C3-44595F03B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863" y="3789478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>
                  <a:solidFill>
                    <a:prstClr val="black"/>
                  </a:solidFill>
                  <a:latin typeface="+mj-lt"/>
                </a:rPr>
                <a:t>a, a| aa</a:t>
              </a:r>
              <a:endParaRPr lang="en-US" altLang="en-US" baseline="-25000" dirty="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43" name="Text Box 928">
              <a:extLst>
                <a:ext uri="{FF2B5EF4-FFF2-40B4-BE49-F238E27FC236}">
                  <a16:creationId xmlns:a16="http://schemas.microsoft.com/office/drawing/2014/main" id="{BE3F1224-D091-3D72-CF95-F813E99E4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814" y="4540795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>
                  <a:solidFill>
                    <a:prstClr val="black"/>
                  </a:solidFill>
                  <a:latin typeface="+mj-lt"/>
                </a:rPr>
                <a:t>a, z</a:t>
              </a:r>
              <a:r>
                <a:rPr lang="en-US" altLang="en-US" baseline="-25000" dirty="0">
                  <a:solidFill>
                    <a:prstClr val="black"/>
                  </a:solidFill>
                  <a:latin typeface="+mj-lt"/>
                </a:rPr>
                <a:t>0</a:t>
              </a:r>
              <a:r>
                <a:rPr lang="en-US" altLang="en-US" dirty="0">
                  <a:solidFill>
                    <a:prstClr val="black"/>
                  </a:solidFill>
                  <a:latin typeface="+mj-lt"/>
                </a:rPr>
                <a:t>| az</a:t>
              </a:r>
              <a:r>
                <a:rPr lang="en-US" altLang="en-US" baseline="-25000" dirty="0">
                  <a:solidFill>
                    <a:prstClr val="black"/>
                  </a:solidFill>
                  <a:latin typeface="+mj-lt"/>
                </a:rPr>
                <a:t>0</a:t>
              </a:r>
            </a:p>
          </p:txBody>
        </p:sp>
        <p:sp>
          <p:nvSpPr>
            <p:cNvPr id="44" name="Straight Arrow Connector 20">
              <a:extLst>
                <a:ext uri="{FF2B5EF4-FFF2-40B4-BE49-F238E27FC236}">
                  <a16:creationId xmlns:a16="http://schemas.microsoft.com/office/drawing/2014/main" id="{25097943-B70B-81D6-E9D7-BC1AA1E4BF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5965" y="4952354"/>
              <a:ext cx="1097280" cy="0"/>
            </a:xfrm>
            <a:prstGeom prst="straightConnector1">
              <a:avLst/>
            </a:prstGeom>
            <a:noFill/>
            <a:ln w="25400">
              <a:solidFill>
                <a:srgbClr val="0E47A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45" name="Curved Connector 46">
              <a:extLst>
                <a:ext uri="{FF2B5EF4-FFF2-40B4-BE49-F238E27FC236}">
                  <a16:creationId xmlns:a16="http://schemas.microsoft.com/office/drawing/2014/main" id="{2AE0A5B5-0B10-C180-3ADC-624BD3E73BB8}"/>
                </a:ext>
              </a:extLst>
            </p:cNvPr>
            <p:cNvCxnSpPr/>
            <p:nvPr/>
          </p:nvCxnSpPr>
          <p:spPr>
            <a:xfrm rot="5400000" flipH="1" flipV="1">
              <a:off x="6255179" y="4488592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EACA35EC-88AC-22AA-E58F-EC88F09DF10E}"/>
                    </a:ext>
                  </a:extLst>
                </p:cNvPr>
                <p:cNvSpPr/>
                <p:nvPr/>
              </p:nvSpPr>
              <p:spPr>
                <a:xfrm>
                  <a:off x="5932976" y="4618093"/>
                  <a:ext cx="649224" cy="64631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2976" y="4618093"/>
                  <a:ext cx="649224" cy="64631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 Box 928">
              <a:extLst>
                <a:ext uri="{FF2B5EF4-FFF2-40B4-BE49-F238E27FC236}">
                  <a16:creationId xmlns:a16="http://schemas.microsoft.com/office/drawing/2014/main" id="{E616F29C-C06D-6B4F-89F8-7E17171E7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1070" y="4537660"/>
              <a:ext cx="891905" cy="2722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>
                  <a:solidFill>
                    <a:prstClr val="black"/>
                  </a:solidFill>
                  <a:latin typeface="+mj-lt"/>
                </a:rPr>
                <a:t>b, a| ^</a:t>
              </a:r>
              <a:endParaRPr lang="en-US" altLang="en-US" baseline="-25000" dirty="0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48" name="Straight Arrow Connector 20">
              <a:extLst>
                <a:ext uri="{FF2B5EF4-FFF2-40B4-BE49-F238E27FC236}">
                  <a16:creationId xmlns:a16="http://schemas.microsoft.com/office/drawing/2014/main" id="{FE4409CF-3F5A-45F7-68DD-748153034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5499" y="4965801"/>
              <a:ext cx="1143000" cy="0"/>
            </a:xfrm>
            <a:prstGeom prst="straightConnector1">
              <a:avLst/>
            </a:prstGeom>
            <a:noFill/>
            <a:ln w="25400">
              <a:solidFill>
                <a:srgbClr val="0E47A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49" name="Text Box 928">
              <a:extLst>
                <a:ext uri="{FF2B5EF4-FFF2-40B4-BE49-F238E27FC236}">
                  <a16:creationId xmlns:a16="http://schemas.microsoft.com/office/drawing/2014/main" id="{E198CAF4-5D15-6AFD-1EED-08DC7E616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7487" y="3722245"/>
              <a:ext cx="891905" cy="27224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>
                  <a:solidFill>
                    <a:prstClr val="black"/>
                  </a:solidFill>
                  <a:latin typeface="+mj-lt"/>
                </a:rPr>
                <a:t>b, a| ^</a:t>
              </a:r>
              <a:endParaRPr lang="en-US" altLang="en-US" baseline="-25000" dirty="0">
                <a:solidFill>
                  <a:prstClr val="black"/>
                </a:solidFill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5B72E2B8-30B2-5C7A-D4F2-EBF2BF6EC374}"/>
                    </a:ext>
                  </a:extLst>
                </p:cNvPr>
                <p:cNvSpPr/>
                <p:nvPr/>
              </p:nvSpPr>
              <p:spPr>
                <a:xfrm>
                  <a:off x="7749816" y="4590797"/>
                  <a:ext cx="649224" cy="64631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prstClr val="white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2" name="Oval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9816" y="4590797"/>
                  <a:ext cx="649224" cy="64631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 Box 928">
              <a:extLst>
                <a:ext uri="{FF2B5EF4-FFF2-40B4-BE49-F238E27FC236}">
                  <a16:creationId xmlns:a16="http://schemas.microsoft.com/office/drawing/2014/main" id="{92C95B75-0706-E6CA-59D2-B94F5B58B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8127" y="4488475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>
                  <a:solidFill>
                    <a:prstClr val="black"/>
                  </a:solidFill>
                  <a:latin typeface="+mj-lt"/>
                </a:rPr>
                <a:t>c, z</a:t>
              </a:r>
              <a:r>
                <a:rPr lang="en-US" altLang="en-US" baseline="-25000" dirty="0">
                  <a:solidFill>
                    <a:prstClr val="black"/>
                  </a:solidFill>
                  <a:latin typeface="+mj-lt"/>
                </a:rPr>
                <a:t>0</a:t>
              </a:r>
              <a:r>
                <a:rPr lang="en-US" altLang="en-US" dirty="0">
                  <a:solidFill>
                    <a:prstClr val="black"/>
                  </a:solidFill>
                  <a:latin typeface="+mj-lt"/>
                </a:rPr>
                <a:t>| z</a:t>
              </a:r>
              <a:r>
                <a:rPr lang="en-US" altLang="en-US" baseline="-25000" dirty="0">
                  <a:solidFill>
                    <a:prstClr val="black"/>
                  </a:solidFill>
                  <a:latin typeface="+mj-lt"/>
                </a:rPr>
                <a:t>0</a:t>
              </a:r>
            </a:p>
          </p:txBody>
        </p:sp>
        <p:sp>
          <p:nvSpPr>
            <p:cNvPr id="52" name="Straight Arrow Connector 20">
              <a:extLst>
                <a:ext uri="{FF2B5EF4-FFF2-40B4-BE49-F238E27FC236}">
                  <a16:creationId xmlns:a16="http://schemas.microsoft.com/office/drawing/2014/main" id="{F0FDA59F-DF78-5331-2560-F20AE458C0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92782" y="4965801"/>
              <a:ext cx="1143000" cy="0"/>
            </a:xfrm>
            <a:prstGeom prst="straightConnector1">
              <a:avLst/>
            </a:prstGeom>
            <a:noFill/>
            <a:ln w="25400">
              <a:solidFill>
                <a:srgbClr val="0E47A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cxnSp>
          <p:nvCxnSpPr>
            <p:cNvPr id="53" name="Curved Connector 54">
              <a:extLst>
                <a:ext uri="{FF2B5EF4-FFF2-40B4-BE49-F238E27FC236}">
                  <a16:creationId xmlns:a16="http://schemas.microsoft.com/office/drawing/2014/main" id="{5D00DD66-8D5A-0256-B537-6797649A6ABC}"/>
                </a:ext>
              </a:extLst>
            </p:cNvPr>
            <p:cNvCxnSpPr/>
            <p:nvPr/>
          </p:nvCxnSpPr>
          <p:spPr>
            <a:xfrm rot="5400000" flipH="1" flipV="1">
              <a:off x="8068188" y="4458729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 Box 928">
              <a:extLst>
                <a:ext uri="{FF2B5EF4-FFF2-40B4-BE49-F238E27FC236}">
                  <a16:creationId xmlns:a16="http://schemas.microsoft.com/office/drawing/2014/main" id="{79AA3FEA-4066-BA7F-0C6E-E130E283F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3943" y="3733966"/>
              <a:ext cx="1018891" cy="25062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>
                  <a:solidFill>
                    <a:prstClr val="black"/>
                  </a:solidFill>
                  <a:latin typeface="+mj-lt"/>
                </a:rPr>
                <a:t>c, z</a:t>
              </a:r>
              <a:r>
                <a:rPr lang="en-US" altLang="en-US" baseline="-25000" dirty="0">
                  <a:solidFill>
                    <a:prstClr val="black"/>
                  </a:solidFill>
                  <a:latin typeface="+mj-lt"/>
                </a:rPr>
                <a:t>0</a:t>
              </a:r>
              <a:r>
                <a:rPr lang="en-US" altLang="en-US" dirty="0">
                  <a:solidFill>
                    <a:prstClr val="black"/>
                  </a:solidFill>
                  <a:latin typeface="+mj-lt"/>
                </a:rPr>
                <a:t>| z</a:t>
              </a:r>
              <a:r>
                <a:rPr lang="en-US" altLang="en-US" baseline="-25000" dirty="0">
                  <a:solidFill>
                    <a:prstClr val="black"/>
                  </a:solidFill>
                  <a:latin typeface="+mj-l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97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30" grpId="0" animBg="1"/>
      <p:bldP spid="32" grpId="0" animBg="1"/>
      <p:bldP spid="33" grpId="0"/>
      <p:bldP spid="34" grpId="0" animBg="1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8C6B5-912E-6F21-3528-22E411E29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C4F6-5DB5-CEF8-9807-CA05A61B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DPDA for L={a</a:t>
            </a:r>
            <a:r>
              <a:rPr lang="en-US" baseline="30000" dirty="0"/>
              <a:t>n</a:t>
            </a:r>
            <a:r>
              <a:rPr lang="en-US" dirty="0"/>
              <a:t>b</a:t>
            </a:r>
            <a:r>
              <a:rPr lang="en-US" baseline="30000" dirty="0"/>
              <a:t>2n</a:t>
            </a:r>
            <a:r>
              <a:rPr lang="en-US" dirty="0"/>
              <a:t>|a,b ∈ Ʃ, n≥0}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E4C5-B5B6-5689-3A57-45BB01FB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A588D3-97A5-4952-53B8-D5511C683F09}"/>
                  </a:ext>
                </a:extLst>
              </p:cNvPr>
              <p:cNvSpPr/>
              <p:nvPr/>
            </p:nvSpPr>
            <p:spPr>
              <a:xfrm>
                <a:off x="11414355" y="17464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A588D3-97A5-4952-53B8-D5511C683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5" y="17464"/>
                <a:ext cx="723303" cy="63341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B637E41-6796-02C9-AFD9-369B70541040}"/>
                  </a:ext>
                </a:extLst>
              </p:cNvPr>
              <p:cNvSpPr/>
              <p:nvPr/>
            </p:nvSpPr>
            <p:spPr>
              <a:xfrm>
                <a:off x="11414355" y="320675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B637E41-6796-02C9-AFD9-369B705410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5" y="320675"/>
                <a:ext cx="723303" cy="63341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AC29AA4-4418-893C-A6AF-C6ECB8A5CD36}"/>
              </a:ext>
            </a:extLst>
          </p:cNvPr>
          <p:cNvSpPr/>
          <p:nvPr/>
        </p:nvSpPr>
        <p:spPr>
          <a:xfrm>
            <a:off x="11395304" y="0"/>
            <a:ext cx="777646" cy="223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0BD3894-059A-4E00-77D0-616BA0A079F3}"/>
              </a:ext>
            </a:extLst>
          </p:cNvPr>
          <p:cNvGrpSpPr/>
          <p:nvPr/>
        </p:nvGrpSpPr>
        <p:grpSpPr>
          <a:xfrm>
            <a:off x="5899573" y="3404394"/>
            <a:ext cx="872135" cy="2895600"/>
            <a:chOff x="3048000" y="3033712"/>
            <a:chExt cx="2362200" cy="23622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894BE9C-BEEA-766B-6AEB-4A81C560CDFF}"/>
                </a:ext>
              </a:extLst>
            </p:cNvPr>
            <p:cNvCxnSpPr/>
            <p:nvPr/>
          </p:nvCxnSpPr>
          <p:spPr>
            <a:xfrm>
              <a:off x="3067050" y="3033712"/>
              <a:ext cx="0" cy="2362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38A2992-0AD8-0615-E1CC-DA9815360BEC}"/>
                </a:ext>
              </a:extLst>
            </p:cNvPr>
            <p:cNvCxnSpPr/>
            <p:nvPr/>
          </p:nvCxnSpPr>
          <p:spPr>
            <a:xfrm>
              <a:off x="5395912" y="3033712"/>
              <a:ext cx="0" cy="23622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F30AC2-BEA3-2344-CB2F-4B2F0BBA7D2B}"/>
                </a:ext>
              </a:extLst>
            </p:cNvPr>
            <p:cNvCxnSpPr/>
            <p:nvPr/>
          </p:nvCxnSpPr>
          <p:spPr>
            <a:xfrm>
              <a:off x="3048000" y="5381624"/>
              <a:ext cx="2362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DB3EB78-0109-79F9-8F39-6A21834C6F54}"/>
              </a:ext>
            </a:extLst>
          </p:cNvPr>
          <p:cNvSpPr/>
          <p:nvPr/>
        </p:nvSpPr>
        <p:spPr>
          <a:xfrm>
            <a:off x="3647312" y="1118394"/>
            <a:ext cx="117514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47A1"/>
                </a:solidFill>
              </a:rPr>
              <a:t>a</a:t>
            </a:r>
            <a:r>
              <a:rPr lang="en-US" sz="2400" b="1" baseline="30000" dirty="0">
                <a:solidFill>
                  <a:srgbClr val="0E47A1"/>
                </a:solidFill>
              </a:rPr>
              <a:t>n</a:t>
            </a:r>
            <a:r>
              <a:rPr lang="en-US" sz="2400" b="1" dirty="0">
                <a:solidFill>
                  <a:srgbClr val="0E47A1"/>
                </a:solidFill>
              </a:rPr>
              <a:t>b</a:t>
            </a:r>
            <a:r>
              <a:rPr lang="en-US" sz="2400" b="1" baseline="30000" dirty="0">
                <a:solidFill>
                  <a:srgbClr val="0E47A1"/>
                </a:solidFill>
              </a:rPr>
              <a:t>2n</a:t>
            </a:r>
            <a:endParaRPr lang="en-US" sz="2400" b="1" dirty="0">
              <a:solidFill>
                <a:srgbClr val="0E47A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44F04-303A-F437-A525-C5A8732A7C33}"/>
              </a:ext>
            </a:extLst>
          </p:cNvPr>
          <p:cNvSpPr/>
          <p:nvPr/>
        </p:nvSpPr>
        <p:spPr>
          <a:xfrm>
            <a:off x="4631959" y="1118394"/>
            <a:ext cx="17907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E47A1"/>
                </a:solidFill>
              </a:rPr>
              <a:t>If n=1 then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389909-6856-245D-E4CD-053937D98172}"/>
              </a:ext>
            </a:extLst>
          </p:cNvPr>
          <p:cNvSpPr/>
          <p:nvPr/>
        </p:nvSpPr>
        <p:spPr>
          <a:xfrm>
            <a:off x="6403608" y="1118394"/>
            <a:ext cx="1175146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47A1"/>
                </a:solidFill>
              </a:rPr>
              <a:t>a</a:t>
            </a:r>
            <a:r>
              <a:rPr lang="en-US" sz="2400" b="1" baseline="30000" dirty="0">
                <a:solidFill>
                  <a:srgbClr val="0E47A1"/>
                </a:solidFill>
              </a:rPr>
              <a:t>1</a:t>
            </a:r>
            <a:r>
              <a:rPr lang="en-US" sz="2400" b="1" dirty="0">
                <a:solidFill>
                  <a:srgbClr val="0E47A1"/>
                </a:solidFill>
              </a:rPr>
              <a:t>b</a:t>
            </a:r>
            <a:r>
              <a:rPr lang="en-US" sz="2400" b="1" baseline="30000" dirty="0">
                <a:solidFill>
                  <a:srgbClr val="0E47A1"/>
                </a:solidFill>
              </a:rPr>
              <a:t>2</a:t>
            </a:r>
            <a:endParaRPr lang="en-US" sz="2400" b="1" dirty="0">
              <a:solidFill>
                <a:srgbClr val="0E47A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5BDF70-BB44-7A31-047D-5A8B69296A7C}"/>
              </a:ext>
            </a:extLst>
          </p:cNvPr>
          <p:cNvSpPr/>
          <p:nvPr/>
        </p:nvSpPr>
        <p:spPr>
          <a:xfrm>
            <a:off x="6763770" y="1118394"/>
            <a:ext cx="2396134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47A1"/>
                </a:solidFill>
              </a:rPr>
              <a:t>= a  b </a:t>
            </a:r>
            <a:r>
              <a:rPr lang="en-US" sz="2400" b="1" dirty="0" err="1">
                <a:solidFill>
                  <a:srgbClr val="0E47A1"/>
                </a:solidFill>
              </a:rPr>
              <a:t>b</a:t>
            </a:r>
            <a:endParaRPr lang="en-US" sz="2400" b="1" dirty="0">
              <a:solidFill>
                <a:srgbClr val="0E47A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0ADE5A4-363E-1202-3211-9F8EA29B8604}"/>
                  </a:ext>
                </a:extLst>
              </p:cNvPr>
              <p:cNvSpPr/>
              <p:nvPr/>
            </p:nvSpPr>
            <p:spPr>
              <a:xfrm>
                <a:off x="5983513" y="5642770"/>
                <a:ext cx="723303" cy="63341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1" i="1" baseline="-25000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0ADE5A4-363E-1202-3211-9F8EA29B86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513" y="5642770"/>
                <a:ext cx="723303" cy="63341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754871-5712-FAEA-AC91-334D5A0CC35D}"/>
              </a:ext>
            </a:extLst>
          </p:cNvPr>
          <p:cNvCxnSpPr/>
          <p:nvPr/>
        </p:nvCxnSpPr>
        <p:spPr>
          <a:xfrm flipV="1">
            <a:off x="8017264" y="1270794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76C3A0-5E5E-60DD-199F-D206FE6C767C}"/>
              </a:ext>
            </a:extLst>
          </p:cNvPr>
          <p:cNvCxnSpPr/>
          <p:nvPr/>
        </p:nvCxnSpPr>
        <p:spPr>
          <a:xfrm flipV="1">
            <a:off x="7751988" y="1278780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62F7F8-944D-F9F2-7ABA-3580C1D18111}"/>
              </a:ext>
            </a:extLst>
          </p:cNvPr>
          <p:cNvCxnSpPr/>
          <p:nvPr/>
        </p:nvCxnSpPr>
        <p:spPr>
          <a:xfrm flipV="1">
            <a:off x="8286879" y="1289843"/>
            <a:ext cx="1524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458A889-539D-A83B-08ED-B0EC458D4235}"/>
                  </a:ext>
                </a:extLst>
              </p:cNvPr>
              <p:cNvSpPr/>
              <p:nvPr/>
            </p:nvSpPr>
            <p:spPr>
              <a:xfrm>
                <a:off x="11414355" y="3632994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458A889-539D-A83B-08ED-B0EC458D42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5" y="3632994"/>
                <a:ext cx="723303" cy="63341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0F989A9-71BB-03CF-E4F9-097BD40A17C0}"/>
              </a:ext>
            </a:extLst>
          </p:cNvPr>
          <p:cNvSpPr/>
          <p:nvPr/>
        </p:nvSpPr>
        <p:spPr>
          <a:xfrm>
            <a:off x="5983513" y="3632994"/>
            <a:ext cx="723303" cy="6334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27A1F03-2B98-9806-3963-B50EA7CA32CF}"/>
                  </a:ext>
                </a:extLst>
              </p:cNvPr>
              <p:cNvSpPr/>
              <p:nvPr/>
            </p:nvSpPr>
            <p:spPr>
              <a:xfrm>
                <a:off x="11414354" y="4366418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27A1F03-2B98-9806-3963-B50EA7CA32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4" y="4366418"/>
                <a:ext cx="723303" cy="63341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94E11647-F7B6-CD00-95D9-57BA348CC0C4}"/>
              </a:ext>
            </a:extLst>
          </p:cNvPr>
          <p:cNvSpPr/>
          <p:nvPr/>
        </p:nvSpPr>
        <p:spPr>
          <a:xfrm>
            <a:off x="5947697" y="4277470"/>
            <a:ext cx="777646" cy="70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5CD66E2-446E-0A2B-2494-4215DE2635E2}"/>
                  </a:ext>
                </a:extLst>
              </p:cNvPr>
              <p:cNvSpPr/>
              <p:nvPr/>
            </p:nvSpPr>
            <p:spPr>
              <a:xfrm>
                <a:off x="11414355" y="5083175"/>
                <a:ext cx="723303" cy="633412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baseline="-25000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5CD66E2-446E-0A2B-2494-4215DE263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355" y="5083175"/>
                <a:ext cx="723303" cy="63341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133BA218-307F-E0EE-6E5E-14F94E83E3B9}"/>
              </a:ext>
            </a:extLst>
          </p:cNvPr>
          <p:cNvSpPr/>
          <p:nvPr/>
        </p:nvSpPr>
        <p:spPr>
          <a:xfrm>
            <a:off x="5955972" y="4917332"/>
            <a:ext cx="777646" cy="7048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D53A5D-1C58-B4B9-B0CF-BB141061EF18}"/>
              </a:ext>
            </a:extLst>
          </p:cNvPr>
          <p:cNvSpPr/>
          <p:nvPr/>
        </p:nvSpPr>
        <p:spPr>
          <a:xfrm>
            <a:off x="11336142" y="3527026"/>
            <a:ext cx="855858" cy="22367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2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25 0.00833 L -0.03125 0.00857 C -0.0504 0.00579 -0.0573 0.00347 -0.08021 0.01042 C -0.08711 0.0125 -0.0931 0.01852 -0.09961 0.02269 C -0.09961 0.02292 -0.11888 0.03495 -0.11915 0.03495 L -0.12878 0.03889 L -0.13347 0.04097 C -0.13529 0.04306 -0.13646 0.0456 -0.13855 0.04722 C -0.13972 0.04815 -0.1418 0.04769 -0.14323 0.04908 C -0.14948 0.05533 -0.1431 0.05579 -0.15144 0.05926 C -0.15612 0.06134 -0.16107 0.06158 -0.16576 0.06343 C -0.17357 0.06644 -0.18112 0.06991 -0.18855 0.07361 C -0.19415 0.07616 -0.19948 0.07894 -0.20469 0.08171 C -0.21029 0.08495 -0.21524 0.08912 -0.22097 0.0919 C -0.23972 0.10139 -0.23659 0.0963 -0.25013 0.10625 C -0.25352 0.1088 -0.25665 0.11158 -0.2599 0.11435 L -0.26498 0.11852 C -0.26602 0.1206 -0.26654 0.12292 -0.2681 0.12454 C -0.26941 0.12593 -0.27123 0.12616 -0.27279 0.12662 C -0.28243 0.12824 -0.29219 0.1294 -0.30196 0.13079 C -0.30625 0.13241 -0.31107 0.13426 -0.31498 0.13681 C -0.31667 0.13796 -0.31823 0.13982 -0.31993 0.14097 C -0.32136 0.1419 -0.32331 0.1419 -0.32461 0.14283 C -0.33295 0.14792 -0.32657 0.14583 -0.33438 0.15301 C -0.33855 0.15671 -0.34375 0.1588 -0.3474 0.1632 C -0.34909 0.16528 -0.3504 0.16783 -0.35248 0.16945 C -0.35521 0.17199 -0.35886 0.17338 -0.36211 0.17546 C -0.36758 0.1794 -0.37826 0.18773 -0.37826 0.18796 L -0.38477 0.2 C -0.38594 0.20208 -0.38659 0.2044 -0.38803 0.20602 C -0.40886 0.23241 -0.37461 0.18889 -0.39779 0.22037 C -0.4017 0.22616 -0.40638 0.23102 -0.41081 0.23658 C -0.41342 0.24051 -0.41602 0.24491 -0.41862 0.24884 C -0.4224 0.2537 -0.43021 0.2632 -0.43021 0.26343 C -0.43125 0.26736 -0.43178 0.27153 -0.43347 0.27546 C -0.43451 0.27824 -0.43581 0.28056 -0.43659 0.28357 C -0.4379 0.2875 -0.43894 0.29167 -0.43998 0.29583 C -0.44024 0.29792 -0.44115 0.29954 -0.44128 0.30185 C -0.44336 0.31412 -0.44219 0.3088 -0.44467 0.31829 C -0.44532 0.32639 -0.44545 0.33449 -0.44636 0.34236 C -0.44649 0.34468 -0.44779 0.34653 -0.44779 0.34861 C -0.44779 0.36181 -0.44675 0.37431 -0.44636 0.38658 C -0.44571 0.4044 -0.44545 0.4213 -0.44467 0.4382 C -0.44441 0.44213 -0.44206 0.45648 -0.44128 0.46065 C -0.44102 0.47153 -0.44063 0.48241 -0.43998 0.49329 C -0.43959 0.4963 -0.43803 0.49884 -0.43803 0.50139 C -0.43803 0.50949 -0.4392 0.51783 -0.43998 0.52593 C -0.44102 0.54329 -0.44232 0.55949 -0.44467 0.57685 C -0.44493 0.57963 -0.44571 0.58241 -0.44636 0.58495 C -0.44441 0.65023 -0.44336 0.65533 -0.44636 0.72986 C -0.44636 0.73125 -0.4474 0.72708 -0.44779 0.7257 " pathEditMode="relative" rAng="0" ptsTypes="AAAAAAAAA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3" y="3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-0.00416 L -0.00625 -0.00393 C -0.03503 -0.0074 -0.04232 -0.00926 -0.07917 -0.00416 C -0.08425 -0.00347 -0.11771 0.00973 -0.12344 0.0125 C -0.15313 0.02662 -0.11784 0.01112 -0.14024 0.025 C -0.14258 0.02616 -0.1448 0.02639 -0.14701 0.02709 C -0.16498 0.04028 -0.14792 0.02662 -0.16055 0.03959 C -0.16237 0.04121 -0.16407 0.04237 -0.16563 0.04375 C -0.16823 0.04584 -0.17032 0.04792 -0.1724 0.05 C -0.17357 0.05209 -0.17435 0.05463 -0.17592 0.05625 C -0.178 0.05811 -0.18034 0.05926 -0.18269 0.06042 C -0.1892 0.06389 -0.19896 0.06482 -0.20469 0.06667 C -0.21263 0.06899 -0.22045 0.07223 -0.22826 0.075 C -0.24909 0.08172 -0.24727 0.08079 -0.26732 0.08542 C -0.30678 0.10487 -0.26576 0.08542 -0.29623 0.09792 C -0.3125 0.10463 -0.29636 0.10024 -0.31472 0.10417 C -0.31706 0.10556 -0.31941 0.10695 -0.32149 0.10834 C -0.32748 0.11135 -0.32696 0.10903 -0.33178 0.11459 C -0.3379 0.1213 -0.35352 0.14213 -0.35717 0.14792 C -0.38646 0.19329 -0.36316 0.16343 -0.38243 0.1875 C -0.38438 0.19167 -0.39011 0.20625 -0.39271 0.21042 C -0.39428 0.21227 -0.39623 0.2132 -0.39792 0.21459 C -0.40222 0.23079 -0.39857 0.22385 -0.40795 0.23542 C -0.4125 0.25672 -0.40638 0.23033 -0.41316 0.25209 C -0.41615 0.26204 -0.41355 0.2669 -0.42149 0.27709 C -0.43295 0.29098 -0.43477 0.29167 -0.44362 0.30834 C -0.46029 0.33843 -0.44805 0.31922 -0.46211 0.35 C -0.46368 0.35301 -0.46602 0.35533 -0.46732 0.35834 C -0.46875 0.36158 -0.46967 0.36505 -0.47071 0.36875 C -0.47357 0.37894 -0.47748 0.38912 -0.47917 0.4 C -0.48165 0.41459 -0.48008 0.40695 -0.48399 0.42292 C -0.48373 0.4382 -0.48451 0.45348 -0.48269 0.46875 C -0.48217 0.47153 -0.47917 0.47269 -0.47748 0.475 C -0.46355 0.49491 -0.4823 0.47107 -0.46563 0.49167 C -0.46498 0.49375 -0.46472 0.49584 -0.46394 0.49792 C -0.46198 0.50209 -0.45847 0.50556 -0.45717 0.51042 C -0.45665 0.5125 -0.45586 0.51436 -0.45534 0.51667 C -0.45209 0.5338 -0.4556 0.52037 -0.45209 0.53542 C -0.45144 0.53912 -0.44883 0.54607 -0.44857 0.55 C -0.44831 0.56227 -0.44857 0.575 -0.44857 0.5875 L -0.44857 0.58774 " pathEditMode="relative" rAng="0" ptsTypes="AAAAAAAAAAAAAAAAAAAAAAAAAAAAAAAAAAAAAAA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93" y="2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0417 L -0.44792 -0.0009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18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1.48148E-6 L -0.44688 -0.0129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87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/>
      <p:bldP spid="12" grpId="0"/>
      <p:bldP spid="13" grpId="0"/>
      <p:bldP spid="14" grpId="0"/>
      <p:bldP spid="15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4D25C-CA12-DF72-F8AE-7A6578125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0D04-DBD6-EEC3-E289-4BA951FE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DPDA for L={a</a:t>
            </a:r>
            <a:r>
              <a:rPr lang="en-US" baseline="30000" dirty="0"/>
              <a:t>n</a:t>
            </a:r>
            <a:r>
              <a:rPr lang="en-US" dirty="0"/>
              <a:t>b</a:t>
            </a:r>
            <a:r>
              <a:rPr lang="en-US" baseline="30000" dirty="0"/>
              <a:t>2n</a:t>
            </a:r>
            <a:r>
              <a:rPr lang="en-US" dirty="0"/>
              <a:t>|a,b ∈ Ʃ, n≥0}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8C2E-7333-EB74-23DF-84EA67453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4" name="Curved Connector 4">
            <a:extLst>
              <a:ext uri="{FF2B5EF4-FFF2-40B4-BE49-F238E27FC236}">
                <a16:creationId xmlns:a16="http://schemas.microsoft.com/office/drawing/2014/main" id="{E15DE58B-2BC3-AC7D-131A-98C637544389}"/>
              </a:ext>
            </a:extLst>
          </p:cNvPr>
          <p:cNvCxnSpPr/>
          <p:nvPr/>
        </p:nvCxnSpPr>
        <p:spPr>
          <a:xfrm rot="5400000" flipH="1" flipV="1">
            <a:off x="3370520" y="486041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928">
            <a:extLst>
              <a:ext uri="{FF2B5EF4-FFF2-40B4-BE49-F238E27FC236}">
                <a16:creationId xmlns:a16="http://schemas.microsoft.com/office/drawing/2014/main" id="{57A0D502-8AB4-FAA3-F16C-684F99292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7442" y="4123355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|aa</a:t>
            </a:r>
            <a:endParaRPr lang="en-US" altLang="en-US" baseline="-25000" dirty="0">
              <a:solidFill>
                <a:prstClr val="black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CCEE915-6A4B-6FB3-586C-12134C512A10}"/>
                  </a:ext>
                </a:extLst>
              </p:cNvPr>
              <p:cNvSpPr/>
              <p:nvPr/>
            </p:nvSpPr>
            <p:spPr>
              <a:xfrm>
                <a:off x="3069862" y="4949660"/>
                <a:ext cx="649224" cy="649224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CCEE915-6A4B-6FB3-586C-12134C512A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862" y="4949660"/>
                <a:ext cx="649224" cy="64922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Content Placeholder 87">
            <a:extLst>
              <a:ext uri="{FF2B5EF4-FFF2-40B4-BE49-F238E27FC236}">
                <a16:creationId xmlns:a16="http://schemas.microsoft.com/office/drawing/2014/main" id="{2DBB5123-163C-2011-E790-014033035F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2188631"/>
              </p:ext>
            </p:extLst>
          </p:nvPr>
        </p:nvGraphicFramePr>
        <p:xfrm>
          <a:off x="1768575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87">
                <a:extLst>
                  <a:ext uri="{FF2B5EF4-FFF2-40B4-BE49-F238E27FC236}">
                    <a16:creationId xmlns:a16="http://schemas.microsoft.com/office/drawing/2014/main" id="{F7460C40-ADA8-06D9-A6D3-E577EF1562A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58672650"/>
                  </p:ext>
                </p:extLst>
              </p:nvPr>
            </p:nvGraphicFramePr>
            <p:xfrm>
              <a:off x="1768575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87">
                <a:extLst>
                  <a:ext uri="{FF2B5EF4-FFF2-40B4-BE49-F238E27FC236}">
                    <a16:creationId xmlns:a16="http://schemas.microsoft.com/office/drawing/2014/main" id="{F7460C40-ADA8-06D9-A6D3-E577EF1562A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58672650"/>
                  </p:ext>
                </p:extLst>
              </p:nvPr>
            </p:nvGraphicFramePr>
            <p:xfrm>
              <a:off x="1768575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82418D7-342F-E222-E0B3-3C7FA379FE2A}"/>
              </a:ext>
            </a:extLst>
          </p:cNvPr>
          <p:cNvSpPr/>
          <p:nvPr/>
        </p:nvSpPr>
        <p:spPr>
          <a:xfrm>
            <a:off x="1815743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F951E9-2204-C0DA-16D2-6A246ED56914}"/>
              </a:ext>
            </a:extLst>
          </p:cNvPr>
          <p:cNvSpPr/>
          <p:nvPr/>
        </p:nvSpPr>
        <p:spPr>
          <a:xfrm>
            <a:off x="3562483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5AF19B-6140-CA69-9E42-CB2D7385CD21}"/>
              </a:ext>
            </a:extLst>
          </p:cNvPr>
          <p:cNvSpPr/>
          <p:nvPr/>
        </p:nvSpPr>
        <p:spPr>
          <a:xfrm>
            <a:off x="5300642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2D8C34-B9D8-C605-915B-54FAC35D41A0}"/>
              </a:ext>
            </a:extLst>
          </p:cNvPr>
          <p:cNvSpPr/>
          <p:nvPr/>
        </p:nvSpPr>
        <p:spPr>
          <a:xfrm>
            <a:off x="7094197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0084D0-92C5-CD91-A33D-6CB90B6B2C38}"/>
              </a:ext>
            </a:extLst>
          </p:cNvPr>
          <p:cNvSpPr/>
          <p:nvPr/>
        </p:nvSpPr>
        <p:spPr>
          <a:xfrm>
            <a:off x="8806230" y="139683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Content Placeholder 87">
                <a:extLst>
                  <a:ext uri="{FF2B5EF4-FFF2-40B4-BE49-F238E27FC236}">
                    <a16:creationId xmlns:a16="http://schemas.microsoft.com/office/drawing/2014/main" id="{7118BBF8-604F-7AED-B9B8-8ADF15C80A5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142258"/>
                  </p:ext>
                </p:extLst>
              </p:nvPr>
            </p:nvGraphicFramePr>
            <p:xfrm>
              <a:off x="1768575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Content Placeholder 87">
                <a:extLst>
                  <a:ext uri="{FF2B5EF4-FFF2-40B4-BE49-F238E27FC236}">
                    <a16:creationId xmlns:a16="http://schemas.microsoft.com/office/drawing/2014/main" id="{7118BBF8-604F-7AED-B9B8-8ADF15C80A5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0142258"/>
                  </p:ext>
                </p:extLst>
              </p:nvPr>
            </p:nvGraphicFramePr>
            <p:xfrm>
              <a:off x="1768575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39" r="-40000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39" r="-3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39" r="-2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39" r="-101045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39" r="-694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C0DEEA3B-6E99-496E-DC93-B88C29F90773}"/>
              </a:ext>
            </a:extLst>
          </p:cNvPr>
          <p:cNvSpPr/>
          <p:nvPr/>
        </p:nvSpPr>
        <p:spPr>
          <a:xfrm>
            <a:off x="1798146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333822-93BF-5595-F5FC-B1571929B648}"/>
              </a:ext>
            </a:extLst>
          </p:cNvPr>
          <p:cNvSpPr/>
          <p:nvPr/>
        </p:nvSpPr>
        <p:spPr>
          <a:xfrm>
            <a:off x="3550846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5B7977-DD3E-4DD4-941B-7DE118BC6CD2}"/>
              </a:ext>
            </a:extLst>
          </p:cNvPr>
          <p:cNvSpPr/>
          <p:nvPr/>
        </p:nvSpPr>
        <p:spPr>
          <a:xfrm>
            <a:off x="5303538" y="17480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DA9B3F-E817-E92E-6416-8635E7FEB4F5}"/>
              </a:ext>
            </a:extLst>
          </p:cNvPr>
          <p:cNvSpPr/>
          <p:nvPr/>
        </p:nvSpPr>
        <p:spPr>
          <a:xfrm>
            <a:off x="7094197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F4182A-1D55-1AE0-7F42-E838F618A0D7}"/>
              </a:ext>
            </a:extLst>
          </p:cNvPr>
          <p:cNvSpPr/>
          <p:nvPr/>
        </p:nvSpPr>
        <p:spPr>
          <a:xfrm>
            <a:off x="8800168" y="17818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Content Placeholder 87">
                <a:extLst>
                  <a:ext uri="{FF2B5EF4-FFF2-40B4-BE49-F238E27FC236}">
                    <a16:creationId xmlns:a16="http://schemas.microsoft.com/office/drawing/2014/main" id="{E33C3ACA-EA12-914C-0DB2-6FCAB073ECC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10489197"/>
                  </p:ext>
                </p:extLst>
              </p:nvPr>
            </p:nvGraphicFramePr>
            <p:xfrm>
              <a:off x="1768575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Content Placeholder 87">
                <a:extLst>
                  <a:ext uri="{FF2B5EF4-FFF2-40B4-BE49-F238E27FC236}">
                    <a16:creationId xmlns:a16="http://schemas.microsoft.com/office/drawing/2014/main" id="{E33C3ACA-EA12-914C-0DB2-6FCAB073ECC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10489197"/>
                  </p:ext>
                </p:extLst>
              </p:nvPr>
            </p:nvGraphicFramePr>
            <p:xfrm>
              <a:off x="1768575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34911A9-96BE-7DA9-DABF-C61D51C1A469}"/>
              </a:ext>
            </a:extLst>
          </p:cNvPr>
          <p:cNvSpPr/>
          <p:nvPr/>
        </p:nvSpPr>
        <p:spPr>
          <a:xfrm>
            <a:off x="1808492" y="2143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1CCFB9-771B-D321-957C-76CAB120B947}"/>
              </a:ext>
            </a:extLst>
          </p:cNvPr>
          <p:cNvSpPr/>
          <p:nvPr/>
        </p:nvSpPr>
        <p:spPr>
          <a:xfrm>
            <a:off x="3550022" y="213579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42D1D2-B849-795E-E866-1E21A8FCC75C}"/>
              </a:ext>
            </a:extLst>
          </p:cNvPr>
          <p:cNvSpPr/>
          <p:nvPr/>
        </p:nvSpPr>
        <p:spPr>
          <a:xfrm>
            <a:off x="5300289" y="2134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D03B60-99E0-A35A-75F6-FA9069CA9136}"/>
              </a:ext>
            </a:extLst>
          </p:cNvPr>
          <p:cNvSpPr/>
          <p:nvPr/>
        </p:nvSpPr>
        <p:spPr>
          <a:xfrm>
            <a:off x="7057683" y="21244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EF4045-B35D-1DA8-17B7-079BDBA8FDF5}"/>
              </a:ext>
            </a:extLst>
          </p:cNvPr>
          <p:cNvSpPr/>
          <p:nvPr/>
        </p:nvSpPr>
        <p:spPr>
          <a:xfrm>
            <a:off x="8816384" y="21424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87">
                <a:extLst>
                  <a:ext uri="{FF2B5EF4-FFF2-40B4-BE49-F238E27FC236}">
                    <a16:creationId xmlns:a16="http://schemas.microsoft.com/office/drawing/2014/main" id="{3CDC0304-0D47-82B9-D896-BFCAD484F36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0285469"/>
                  </p:ext>
                </p:extLst>
              </p:nvPr>
            </p:nvGraphicFramePr>
            <p:xfrm>
              <a:off x="1772281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87">
                <a:extLst>
                  <a:ext uri="{FF2B5EF4-FFF2-40B4-BE49-F238E27FC236}">
                    <a16:creationId xmlns:a16="http://schemas.microsoft.com/office/drawing/2014/main" id="{3CDC0304-0D47-82B9-D896-BFCAD484F36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0285469"/>
                  </p:ext>
                </p:extLst>
              </p:nvPr>
            </p:nvGraphicFramePr>
            <p:xfrm>
              <a:off x="1772281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3279" r="-4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47" t="-3279" r="-3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5" t="-3279" r="-2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3279" r="-1006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3279" r="-694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7751A92-2AD6-B332-2BAE-C46465210AF1}"/>
              </a:ext>
            </a:extLst>
          </p:cNvPr>
          <p:cNvSpPr/>
          <p:nvPr/>
        </p:nvSpPr>
        <p:spPr>
          <a:xfrm>
            <a:off x="1798813" y="24800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BEBB19-0C3F-2549-6B7C-8416F3560AED}"/>
              </a:ext>
            </a:extLst>
          </p:cNvPr>
          <p:cNvSpPr/>
          <p:nvPr/>
        </p:nvSpPr>
        <p:spPr>
          <a:xfrm>
            <a:off x="3566189" y="25033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A521E0-8719-4EA3-6BE4-E45A2EBC1757}"/>
              </a:ext>
            </a:extLst>
          </p:cNvPr>
          <p:cNvSpPr/>
          <p:nvPr/>
        </p:nvSpPr>
        <p:spPr>
          <a:xfrm>
            <a:off x="5312747" y="2511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C00A3D-71D4-2F3D-3B98-4F2D1373BFAA}"/>
              </a:ext>
            </a:extLst>
          </p:cNvPr>
          <p:cNvSpPr/>
          <p:nvPr/>
        </p:nvSpPr>
        <p:spPr>
          <a:xfrm>
            <a:off x="7056280" y="2496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40B521-6794-C897-8882-0F7CE104703D}"/>
              </a:ext>
            </a:extLst>
          </p:cNvPr>
          <p:cNvSpPr/>
          <p:nvPr/>
        </p:nvSpPr>
        <p:spPr>
          <a:xfrm>
            <a:off x="8821425" y="25013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Content Placeholder 87">
                <a:extLst>
                  <a:ext uri="{FF2B5EF4-FFF2-40B4-BE49-F238E27FC236}">
                    <a16:creationId xmlns:a16="http://schemas.microsoft.com/office/drawing/2014/main" id="{2DBB6538-D1B8-0BA3-B1CC-4A149588AF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8427669"/>
                  </p:ext>
                </p:extLst>
              </p:nvPr>
            </p:nvGraphicFramePr>
            <p:xfrm>
              <a:off x="1770214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Content Placeholder 87">
                <a:extLst>
                  <a:ext uri="{FF2B5EF4-FFF2-40B4-BE49-F238E27FC236}">
                    <a16:creationId xmlns:a16="http://schemas.microsoft.com/office/drawing/2014/main" id="{2DBB6538-D1B8-0BA3-B1CC-4A149588AF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58427669"/>
                  </p:ext>
                </p:extLst>
              </p:nvPr>
            </p:nvGraphicFramePr>
            <p:xfrm>
              <a:off x="1770214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89DFB3CC-5B49-4687-BEA4-235A7414FF57}"/>
              </a:ext>
            </a:extLst>
          </p:cNvPr>
          <p:cNvSpPr/>
          <p:nvPr/>
        </p:nvSpPr>
        <p:spPr>
          <a:xfrm>
            <a:off x="1810948" y="28705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90E182-FF09-EF26-4C2F-37A09653AF10}"/>
              </a:ext>
            </a:extLst>
          </p:cNvPr>
          <p:cNvSpPr/>
          <p:nvPr/>
        </p:nvSpPr>
        <p:spPr>
          <a:xfrm>
            <a:off x="3558663" y="28712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6F42A9-8176-F92F-6193-6229B7AB1EE3}"/>
              </a:ext>
            </a:extLst>
          </p:cNvPr>
          <p:cNvSpPr/>
          <p:nvPr/>
        </p:nvSpPr>
        <p:spPr>
          <a:xfrm>
            <a:off x="5304585" y="287141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6B8C80-DABB-003D-7F8B-643DCE212177}"/>
              </a:ext>
            </a:extLst>
          </p:cNvPr>
          <p:cNvSpPr/>
          <p:nvPr/>
        </p:nvSpPr>
        <p:spPr>
          <a:xfrm>
            <a:off x="8806230" y="28630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Content Placeholder 87">
                <a:extLst>
                  <a:ext uri="{FF2B5EF4-FFF2-40B4-BE49-F238E27FC236}">
                    <a16:creationId xmlns:a16="http://schemas.microsoft.com/office/drawing/2014/main" id="{0E149B0D-7137-3CA0-337F-F276397CDF8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35318190"/>
                  </p:ext>
                </p:extLst>
              </p:nvPr>
            </p:nvGraphicFramePr>
            <p:xfrm>
              <a:off x="1768147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Content Placeholder 87">
                <a:extLst>
                  <a:ext uri="{FF2B5EF4-FFF2-40B4-BE49-F238E27FC236}">
                    <a16:creationId xmlns:a16="http://schemas.microsoft.com/office/drawing/2014/main" id="{0E149B0D-7137-3CA0-337F-F276397CDF8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35318190"/>
                  </p:ext>
                </p:extLst>
              </p:nvPr>
            </p:nvGraphicFramePr>
            <p:xfrm>
              <a:off x="1768147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0DF9F284-EAC7-BC32-F376-15CEDA5EF749}"/>
              </a:ext>
            </a:extLst>
          </p:cNvPr>
          <p:cNvSpPr/>
          <p:nvPr/>
        </p:nvSpPr>
        <p:spPr>
          <a:xfrm>
            <a:off x="1808492" y="32496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0B7441-B29C-2AF1-FF0E-EABBD152C8E6}"/>
              </a:ext>
            </a:extLst>
          </p:cNvPr>
          <p:cNvSpPr/>
          <p:nvPr/>
        </p:nvSpPr>
        <p:spPr>
          <a:xfrm>
            <a:off x="3558600" y="32397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BF8AF6-B6B2-CA9D-25C1-2AEA337C2B35}"/>
              </a:ext>
            </a:extLst>
          </p:cNvPr>
          <p:cNvSpPr/>
          <p:nvPr/>
        </p:nvSpPr>
        <p:spPr>
          <a:xfrm>
            <a:off x="5311447" y="323421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569247-29E4-AB1B-3BB4-E2DC5F3D7126}"/>
              </a:ext>
            </a:extLst>
          </p:cNvPr>
          <p:cNvSpPr/>
          <p:nvPr/>
        </p:nvSpPr>
        <p:spPr>
          <a:xfrm>
            <a:off x="7050507" y="28725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8B67B1B-73CE-74A4-413C-8EF63C57A9CB}"/>
              </a:ext>
            </a:extLst>
          </p:cNvPr>
          <p:cNvSpPr/>
          <p:nvPr/>
        </p:nvSpPr>
        <p:spPr>
          <a:xfrm>
            <a:off x="8814402" y="322621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BC6424-09FE-6131-9CE7-7C6BA7AC6896}"/>
              </a:ext>
            </a:extLst>
          </p:cNvPr>
          <p:cNvSpPr/>
          <p:nvPr/>
        </p:nvSpPr>
        <p:spPr>
          <a:xfrm>
            <a:off x="7064294" y="324603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342DFF2-EFCB-C69E-77C6-EEFEB9C5792C}"/>
                  </a:ext>
                </a:extLst>
              </p:cNvPr>
              <p:cNvSpPr/>
              <p:nvPr/>
            </p:nvSpPr>
            <p:spPr>
              <a:xfrm>
                <a:off x="6064018" y="4939949"/>
                <a:ext cx="649224" cy="649224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342DFF2-EFCB-C69E-77C6-EEFEB9C57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018" y="4939949"/>
                <a:ext cx="649224" cy="64922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D7F6FC2-9999-1A64-63B6-29BD94055F16}"/>
                  </a:ext>
                </a:extLst>
              </p:cNvPr>
              <p:cNvSpPr/>
              <p:nvPr/>
            </p:nvSpPr>
            <p:spPr>
              <a:xfrm>
                <a:off x="9057980" y="4971601"/>
                <a:ext cx="649224" cy="649224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D7F6FC2-9999-1A64-63B6-29BD94055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980" y="4971601"/>
                <a:ext cx="649224" cy="64922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DD483164-C12B-2014-4797-CAA1A3F7E77E}"/>
              </a:ext>
            </a:extLst>
          </p:cNvPr>
          <p:cNvSpPr/>
          <p:nvPr/>
        </p:nvSpPr>
        <p:spPr>
          <a:xfrm>
            <a:off x="9153992" y="506761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47" name="Curved Connector 49">
            <a:extLst>
              <a:ext uri="{FF2B5EF4-FFF2-40B4-BE49-F238E27FC236}">
                <a16:creationId xmlns:a16="http://schemas.microsoft.com/office/drawing/2014/main" id="{5E4390BD-07B7-7933-483B-C802A492ED96}"/>
              </a:ext>
            </a:extLst>
          </p:cNvPr>
          <p:cNvCxnSpPr/>
          <p:nvPr/>
        </p:nvCxnSpPr>
        <p:spPr>
          <a:xfrm rot="5400000" flipH="1" flipV="1">
            <a:off x="6395632" y="483937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928">
            <a:extLst>
              <a:ext uri="{FF2B5EF4-FFF2-40B4-BE49-F238E27FC236}">
                <a16:creationId xmlns:a16="http://schemas.microsoft.com/office/drawing/2014/main" id="{966E8FA7-93F1-8FEE-9C8F-8B84FAFB3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238" y="484730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</a:p>
        </p:txBody>
      </p:sp>
      <p:cxnSp>
        <p:nvCxnSpPr>
          <p:cNvPr id="49" name="Curved Connector 51">
            <a:extLst>
              <a:ext uri="{FF2B5EF4-FFF2-40B4-BE49-F238E27FC236}">
                <a16:creationId xmlns:a16="http://schemas.microsoft.com/office/drawing/2014/main" id="{FE7B8B0D-BAD6-901D-D3A5-1309F279256B}"/>
              </a:ext>
            </a:extLst>
          </p:cNvPr>
          <p:cNvCxnSpPr/>
          <p:nvPr/>
        </p:nvCxnSpPr>
        <p:spPr>
          <a:xfrm rot="16200000" flipH="1" flipV="1">
            <a:off x="3423410" y="533605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928">
            <a:extLst>
              <a:ext uri="{FF2B5EF4-FFF2-40B4-BE49-F238E27FC236}">
                <a16:creationId xmlns:a16="http://schemas.microsoft.com/office/drawing/2014/main" id="{316084DA-6EC6-42D7-D1D1-622FB61E9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651" y="6122690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51" name="Text Box 928">
            <a:extLst>
              <a:ext uri="{FF2B5EF4-FFF2-40B4-BE49-F238E27FC236}">
                <a16:creationId xmlns:a16="http://schemas.microsoft.com/office/drawing/2014/main" id="{6BA38D93-7FB4-77F5-077B-5B7E2D44E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16" y="4854807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 b, a | ^</a:t>
            </a:r>
          </a:p>
        </p:txBody>
      </p:sp>
      <p:sp>
        <p:nvSpPr>
          <p:cNvPr id="52" name="Text Box 928">
            <a:extLst>
              <a:ext uri="{FF2B5EF4-FFF2-40B4-BE49-F238E27FC236}">
                <a16:creationId xmlns:a16="http://schemas.microsoft.com/office/drawing/2014/main" id="{AE2CAEC7-87B7-ED1D-4DE8-046EE948A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481" y="4182397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 b, a | ^</a:t>
            </a:r>
          </a:p>
        </p:txBody>
      </p:sp>
      <p:sp>
        <p:nvSpPr>
          <p:cNvPr id="53" name="Text Box 928">
            <a:extLst>
              <a:ext uri="{FF2B5EF4-FFF2-40B4-BE49-F238E27FC236}">
                <a16:creationId xmlns:a16="http://schemas.microsoft.com/office/drawing/2014/main" id="{EE755D3C-0E88-E225-1E40-274E5BDFA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158" y="6208206"/>
            <a:ext cx="1054208" cy="3202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Table 53">
                <a:extLst>
                  <a:ext uri="{FF2B5EF4-FFF2-40B4-BE49-F238E27FC236}">
                    <a16:creationId xmlns:a16="http://schemas.microsoft.com/office/drawing/2014/main" id="{EB3981E6-9B9D-8274-E943-C6836989C5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1398577"/>
                  </p:ext>
                </p:extLst>
              </p:nvPr>
            </p:nvGraphicFramePr>
            <p:xfrm>
              <a:off x="1768147" y="3558646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Table 53">
                <a:extLst>
                  <a:ext uri="{FF2B5EF4-FFF2-40B4-BE49-F238E27FC236}">
                    <a16:creationId xmlns:a16="http://schemas.microsoft.com/office/drawing/2014/main" id="{EB3981E6-9B9D-8274-E943-C6836989C5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1398577"/>
                  </p:ext>
                </p:extLst>
              </p:nvPr>
            </p:nvGraphicFramePr>
            <p:xfrm>
              <a:off x="1768147" y="3558646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16" t="-1613" r="-6686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50261" t="-1613" r="-348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5" name="Straight Arrow Connector 20">
            <a:extLst>
              <a:ext uri="{FF2B5EF4-FFF2-40B4-BE49-F238E27FC236}">
                <a16:creationId xmlns:a16="http://schemas.microsoft.com/office/drawing/2014/main" id="{996747B0-3B41-9DF4-1140-298E7D22FE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8441" y="5296213"/>
            <a:ext cx="690917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56" name="Straight Arrow Connector 20">
            <a:extLst>
              <a:ext uri="{FF2B5EF4-FFF2-40B4-BE49-F238E27FC236}">
                <a16:creationId xmlns:a16="http://schemas.microsoft.com/office/drawing/2014/main" id="{1EE79FBA-16C4-A5C3-C7CD-35441999D7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1889" y="5296213"/>
            <a:ext cx="2340864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7" name="Straight Arrow Connector 20">
            <a:extLst>
              <a:ext uri="{FF2B5EF4-FFF2-40B4-BE49-F238E27FC236}">
                <a16:creationId xmlns:a16="http://schemas.microsoft.com/office/drawing/2014/main" id="{09A0E00A-2E10-C66D-110D-7676DB66D6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21033" y="5264499"/>
            <a:ext cx="2340864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cxnSp>
        <p:nvCxnSpPr>
          <p:cNvPr id="58" name="Curved Connector 61">
            <a:extLst>
              <a:ext uri="{FF2B5EF4-FFF2-40B4-BE49-F238E27FC236}">
                <a16:creationId xmlns:a16="http://schemas.microsoft.com/office/drawing/2014/main" id="{362A8D5A-23FD-2A14-B56D-9A748FC5CB60}"/>
              </a:ext>
            </a:extLst>
          </p:cNvPr>
          <p:cNvCxnSpPr/>
          <p:nvPr/>
        </p:nvCxnSpPr>
        <p:spPr>
          <a:xfrm rot="16200000" flipH="1">
            <a:off x="6399292" y="2722503"/>
            <a:ext cx="21941" cy="5529048"/>
          </a:xfrm>
          <a:prstGeom prst="curvedConnector3">
            <a:avLst>
              <a:gd name="adj1" fmla="val 3291263"/>
            </a:avLst>
          </a:prstGeom>
          <a:ln w="25400">
            <a:solidFill>
              <a:srgbClr val="0E47A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6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50" grpId="0" animBg="1"/>
      <p:bldP spid="51" grpId="0" animBg="1"/>
      <p:bldP spid="52" grpId="0" animBg="1"/>
      <p:bldP spid="53" grpId="0"/>
      <p:bldP spid="55" grpId="0" animBg="1"/>
      <p:bldP spid="56" grpId="0" animBg="1"/>
      <p:bldP spid="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Pushdown Automata?</a:t>
            </a:r>
          </a:p>
        </p:txBody>
      </p:sp>
    </p:spTree>
    <p:extLst>
      <p:ext uri="{BB962C8B-B14F-4D97-AF65-F5344CB8AC3E}">
        <p14:creationId xmlns:p14="http://schemas.microsoft.com/office/powerpoint/2010/main" val="1025495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AEC11-DBD3-02A6-E177-696E86190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7D0D-F121-89B4-1F05-C232B03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DPDA  for grammar 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SS|[S]|{S}|˄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8C6E8-0BC5-164E-2B6E-67263F20A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FF17BEB1-F8C4-383C-2951-25BDC0A78B33}"/>
              </a:ext>
            </a:extLst>
          </p:cNvPr>
          <p:cNvCxnSpPr/>
          <p:nvPr/>
        </p:nvCxnSpPr>
        <p:spPr>
          <a:xfrm rot="2700000" flipH="1" flipV="1">
            <a:off x="6718040" y="4956897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660DC3C3-BF33-CC58-61C5-5A5DB5CAB69A}"/>
              </a:ext>
            </a:extLst>
          </p:cNvPr>
          <p:cNvCxnSpPr/>
          <p:nvPr/>
        </p:nvCxnSpPr>
        <p:spPr>
          <a:xfrm rot="5400000" flipH="1" flipV="1">
            <a:off x="6978033" y="482607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0AAAA5D6-8207-F319-C156-999893911EA1}"/>
              </a:ext>
            </a:extLst>
          </p:cNvPr>
          <p:cNvCxnSpPr/>
          <p:nvPr/>
        </p:nvCxnSpPr>
        <p:spPr>
          <a:xfrm rot="9360000" flipH="1" flipV="1">
            <a:off x="7208297" y="496879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3E0AC868-5C79-8E4E-D8DB-5DB5951615B6}"/>
              </a:ext>
            </a:extLst>
          </p:cNvPr>
          <p:cNvCxnSpPr/>
          <p:nvPr/>
        </p:nvCxnSpPr>
        <p:spPr>
          <a:xfrm rot="13500000" flipH="1" flipV="1">
            <a:off x="7166664" y="5243870"/>
            <a:ext cx="10689" cy="365760"/>
          </a:xfrm>
          <a:prstGeom prst="curvedConnector3">
            <a:avLst>
              <a:gd name="adj1" fmla="val 455652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928">
            <a:extLst>
              <a:ext uri="{FF2B5EF4-FFF2-40B4-BE49-F238E27FC236}">
                <a16:creationId xmlns:a16="http://schemas.microsoft.com/office/drawing/2014/main" id="{2AF4A184-689C-87D6-CDF5-6D2CC0077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500" y="4381575"/>
            <a:ext cx="1054208" cy="32801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[, [|[[</a:t>
            </a:r>
            <a:endParaRPr lang="en-US" altLang="en-US" baseline="-25000" dirty="0">
              <a:latin typeface="+mj-lt"/>
            </a:endParaRPr>
          </a:p>
        </p:txBody>
      </p:sp>
      <p:sp>
        <p:nvSpPr>
          <p:cNvPr id="9" name="Text Box 928">
            <a:extLst>
              <a:ext uri="{FF2B5EF4-FFF2-40B4-BE49-F238E27FC236}">
                <a16:creationId xmlns:a16="http://schemas.microsoft.com/office/drawing/2014/main" id="{FEA1FF7F-6F57-AA42-55A7-13BA42F42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731" y="4460474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latin typeface="+mj-lt"/>
              </a:rPr>
              <a:t>[, { | [{</a:t>
            </a:r>
            <a:endParaRPr lang="en-US" altLang="en-US" baseline="-25000" dirty="0">
              <a:latin typeface="+mj-lt"/>
            </a:endParaRPr>
          </a:p>
        </p:txBody>
      </p:sp>
      <p:sp>
        <p:nvSpPr>
          <p:cNvPr id="10" name="Text Box 928">
            <a:extLst>
              <a:ext uri="{FF2B5EF4-FFF2-40B4-BE49-F238E27FC236}">
                <a16:creationId xmlns:a16="http://schemas.microsoft.com/office/drawing/2014/main" id="{86CF4E85-3257-7E85-6825-D94C09FB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255" y="4044454"/>
            <a:ext cx="1054208" cy="35682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pPr lvl="0"/>
            <a:r>
              <a:rPr lang="en-US" altLang="en-US" dirty="0">
                <a:latin typeface="+mj-lt"/>
              </a:rPr>
              <a:t>{, [ | {[</a:t>
            </a:r>
            <a:endParaRPr lang="en-US" altLang="en-US" baseline="-25000" dirty="0">
              <a:latin typeface="+mj-lt"/>
            </a:endParaRPr>
          </a:p>
        </p:txBody>
      </p:sp>
      <p:sp>
        <p:nvSpPr>
          <p:cNvPr id="11" name="Text Box 928">
            <a:extLst>
              <a:ext uri="{FF2B5EF4-FFF2-40B4-BE49-F238E27FC236}">
                <a16:creationId xmlns:a16="http://schemas.microsoft.com/office/drawing/2014/main" id="{C0048835-30A6-DEC8-3A03-D5AADA80A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012" y="5838283"/>
            <a:ext cx="1054208" cy="37266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>
                <a:latin typeface="+mj-lt"/>
              </a:rPr>
              <a:t>{, { | {{</a:t>
            </a:r>
            <a:endParaRPr lang="en-US" altLang="en-US" baseline="-25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F09BB1B-9071-1942-CAD4-E73AAD1A772F}"/>
                  </a:ext>
                </a:extLst>
              </p:cNvPr>
              <p:cNvSpPr/>
              <p:nvPr/>
            </p:nvSpPr>
            <p:spPr>
              <a:xfrm>
                <a:off x="6641773" y="4950783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F09BB1B-9071-1942-CAD4-E73AAD1A7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773" y="4950783"/>
                <a:ext cx="649224" cy="64631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09D5195-A048-B99A-AF92-9107E9B128A8}"/>
                  </a:ext>
                </a:extLst>
              </p:cNvPr>
              <p:cNvSpPr/>
              <p:nvPr/>
            </p:nvSpPr>
            <p:spPr>
              <a:xfrm>
                <a:off x="3838115" y="4949471"/>
                <a:ext cx="649224" cy="649224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09D5195-A048-B99A-AF92-9107E9B12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115" y="4949471"/>
                <a:ext cx="649224" cy="6492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E8582EA-18E2-7955-40CB-FACBAF6D965E}"/>
              </a:ext>
            </a:extLst>
          </p:cNvPr>
          <p:cNvSpPr/>
          <p:nvPr/>
        </p:nvSpPr>
        <p:spPr>
          <a:xfrm>
            <a:off x="3934127" y="504548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Straight Arrow Connector 20">
            <a:extLst>
              <a:ext uri="{FF2B5EF4-FFF2-40B4-BE49-F238E27FC236}">
                <a16:creationId xmlns:a16="http://schemas.microsoft.com/office/drawing/2014/main" id="{D06A8A49-0579-0C12-CC97-B4F89E067D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9148" y="5306038"/>
            <a:ext cx="219456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aphicFrame>
        <p:nvGraphicFramePr>
          <p:cNvPr id="16" name="Content Placeholder 87">
            <a:extLst>
              <a:ext uri="{FF2B5EF4-FFF2-40B4-BE49-F238E27FC236}">
                <a16:creationId xmlns:a16="http://schemas.microsoft.com/office/drawing/2014/main" id="{66FBE52D-71BD-6EC2-736D-E78F91F6DF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0924831"/>
              </p:ext>
            </p:extLst>
          </p:nvPr>
        </p:nvGraphicFramePr>
        <p:xfrm>
          <a:off x="1753827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87">
                <a:extLst>
                  <a:ext uri="{FF2B5EF4-FFF2-40B4-BE49-F238E27FC236}">
                    <a16:creationId xmlns:a16="http://schemas.microsoft.com/office/drawing/2014/main" id="{CDAEE8B9-48AA-5E34-21C2-E6A9F19C60F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86774731"/>
                  </p:ext>
                </p:extLst>
              </p:nvPr>
            </p:nvGraphicFramePr>
            <p:xfrm>
              <a:off x="1753827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,[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87">
                <a:extLst>
                  <a:ext uri="{FF2B5EF4-FFF2-40B4-BE49-F238E27FC236}">
                    <a16:creationId xmlns:a16="http://schemas.microsoft.com/office/drawing/2014/main" id="{CDAEE8B9-48AA-5E34-21C2-E6A9F19C60F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86774731"/>
                  </p:ext>
                </p:extLst>
              </p:nvPr>
            </p:nvGraphicFramePr>
            <p:xfrm>
              <a:off x="1753827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347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47" t="-1613" r="-300347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045" t="-1613" r="-201394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613" r="-100694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13" r="-694" b="-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Content Placeholder 87">
                <a:extLst>
                  <a:ext uri="{FF2B5EF4-FFF2-40B4-BE49-F238E27FC236}">
                    <a16:creationId xmlns:a16="http://schemas.microsoft.com/office/drawing/2014/main" id="{DF838FBF-3190-622F-2AEF-5FA9C67F49F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37854818"/>
                  </p:ext>
                </p:extLst>
              </p:nvPr>
            </p:nvGraphicFramePr>
            <p:xfrm>
              <a:off x="1753827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,{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Content Placeholder 87">
                <a:extLst>
                  <a:ext uri="{FF2B5EF4-FFF2-40B4-BE49-F238E27FC236}">
                    <a16:creationId xmlns:a16="http://schemas.microsoft.com/office/drawing/2014/main" id="{DF838FBF-3190-622F-2AEF-5FA9C67F49F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37854818"/>
                  </p:ext>
                </p:extLst>
              </p:nvPr>
            </p:nvGraphicFramePr>
            <p:xfrm>
              <a:off x="1753827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39" r="-400347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347" t="-1639" r="-300347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045" t="-1639" r="-201394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1639" r="-100694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1639" r="-694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Content Placeholder 87">
                <a:extLst>
                  <a:ext uri="{FF2B5EF4-FFF2-40B4-BE49-F238E27FC236}">
                    <a16:creationId xmlns:a16="http://schemas.microsoft.com/office/drawing/2014/main" id="{130C4D52-0D5E-C9EB-1807-1AC1272BC5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41517267"/>
                  </p:ext>
                </p:extLst>
              </p:nvPr>
            </p:nvGraphicFramePr>
            <p:xfrm>
              <a:off x="1753827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,[[)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Content Placeholder 87">
                <a:extLst>
                  <a:ext uri="{FF2B5EF4-FFF2-40B4-BE49-F238E27FC236}">
                    <a16:creationId xmlns:a16="http://schemas.microsoft.com/office/drawing/2014/main" id="{130C4D52-0D5E-C9EB-1807-1AC1272BC5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41517267"/>
                  </p:ext>
                </p:extLst>
              </p:nvPr>
            </p:nvGraphicFramePr>
            <p:xfrm>
              <a:off x="1753827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1613" r="-400347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47" t="-1613" r="-300347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5" t="-1613" r="-201394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1613" r="-100694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1613" r="-694" b="-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Content Placeholder 87">
                <a:extLst>
                  <a:ext uri="{FF2B5EF4-FFF2-40B4-BE49-F238E27FC236}">
                    <a16:creationId xmlns:a16="http://schemas.microsoft.com/office/drawing/2014/main" id="{D00B622C-A9D7-93C8-6967-505ACF68A76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67481741"/>
                  </p:ext>
                </p:extLst>
              </p:nvPr>
            </p:nvGraphicFramePr>
            <p:xfrm>
              <a:off x="1757533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,{[)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Content Placeholder 87">
                <a:extLst>
                  <a:ext uri="{FF2B5EF4-FFF2-40B4-BE49-F238E27FC236}">
                    <a16:creationId xmlns:a16="http://schemas.microsoft.com/office/drawing/2014/main" id="{D00B622C-A9D7-93C8-6967-505ACF68A76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67481741"/>
                  </p:ext>
                </p:extLst>
              </p:nvPr>
            </p:nvGraphicFramePr>
            <p:xfrm>
              <a:off x="1757533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3279" r="-400000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697" t="-3279" r="-301394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3279" r="-200347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1045" t="-3279" r="-101045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99653" t="-3279" r="-694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Content Placeholder 87">
                <a:extLst>
                  <a:ext uri="{FF2B5EF4-FFF2-40B4-BE49-F238E27FC236}">
                    <a16:creationId xmlns:a16="http://schemas.microsoft.com/office/drawing/2014/main" id="{D789D9E3-4804-DBC4-317B-C749710D83F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13638325"/>
                  </p:ext>
                </p:extLst>
              </p:nvPr>
            </p:nvGraphicFramePr>
            <p:xfrm>
              <a:off x="1750121" y="319845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,{{)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Content Placeholder 87">
                <a:extLst>
                  <a:ext uri="{FF2B5EF4-FFF2-40B4-BE49-F238E27FC236}">
                    <a16:creationId xmlns:a16="http://schemas.microsoft.com/office/drawing/2014/main" id="{D789D9E3-4804-DBC4-317B-C749710D83F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13638325"/>
                  </p:ext>
                </p:extLst>
              </p:nvPr>
            </p:nvGraphicFramePr>
            <p:xfrm>
              <a:off x="1750121" y="319845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47" t="-1613" r="-400000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697" t="-1613" r="-301394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613" r="-200347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1045" t="-1613" r="-101045" b="-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9653" t="-1613" r="-694" b="-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Content Placeholder 87">
                <a:extLst>
                  <a:ext uri="{FF2B5EF4-FFF2-40B4-BE49-F238E27FC236}">
                    <a16:creationId xmlns:a16="http://schemas.microsoft.com/office/drawing/2014/main" id="{0CE4712B-095D-9B7C-9B6A-78B8A76E177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96670060"/>
                  </p:ext>
                </p:extLst>
              </p:nvPr>
            </p:nvGraphicFramePr>
            <p:xfrm>
              <a:off x="1753827" y="282875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,[{)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Content Placeholder 87">
                <a:extLst>
                  <a:ext uri="{FF2B5EF4-FFF2-40B4-BE49-F238E27FC236}">
                    <a16:creationId xmlns:a16="http://schemas.microsoft.com/office/drawing/2014/main" id="{0CE4712B-095D-9B7C-9B6A-78B8A76E177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96670060"/>
                  </p:ext>
                </p:extLst>
              </p:nvPr>
            </p:nvGraphicFramePr>
            <p:xfrm>
              <a:off x="1753827" y="282875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47" t="-3279" r="-400347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347" t="-3279" r="-300347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201045" t="-3279" r="-201394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00000" t="-3279" r="-100694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400000" t="-3279" r="-694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 Box 928">
            <a:extLst>
              <a:ext uri="{FF2B5EF4-FFF2-40B4-BE49-F238E27FC236}">
                <a16:creationId xmlns:a16="http://schemas.microsoft.com/office/drawing/2014/main" id="{A7191B79-48E0-C098-178F-E10D6C31D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000" y="488029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[, 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|[z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endParaRPr lang="en-US" altLang="en-US" baseline="-25000" dirty="0">
              <a:latin typeface="+mj-lt"/>
            </a:endParaRPr>
          </a:p>
        </p:txBody>
      </p:sp>
      <p:sp>
        <p:nvSpPr>
          <p:cNvPr id="24" name="Text Box 928">
            <a:extLst>
              <a:ext uri="{FF2B5EF4-FFF2-40B4-BE49-F238E27FC236}">
                <a16:creationId xmlns:a16="http://schemas.microsoft.com/office/drawing/2014/main" id="{202A672E-E430-C0E0-74BB-FC3C10EAF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000" y="446935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{, 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|{z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endParaRPr lang="en-US" altLang="en-US" baseline="-25000" dirty="0"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34D9F-D9FA-DFAF-12CF-D1942D8CEA31}"/>
              </a:ext>
            </a:extLst>
          </p:cNvPr>
          <p:cNvSpPr/>
          <p:nvPr/>
        </p:nvSpPr>
        <p:spPr>
          <a:xfrm>
            <a:off x="1800995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1F94EA-088D-A283-A2EF-8AD76883942B}"/>
              </a:ext>
            </a:extLst>
          </p:cNvPr>
          <p:cNvSpPr/>
          <p:nvPr/>
        </p:nvSpPr>
        <p:spPr>
          <a:xfrm>
            <a:off x="3547735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C55A36-846E-0369-FE55-D54426CBBBF7}"/>
              </a:ext>
            </a:extLst>
          </p:cNvPr>
          <p:cNvSpPr/>
          <p:nvPr/>
        </p:nvSpPr>
        <p:spPr>
          <a:xfrm>
            <a:off x="5285894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C772AD-CA1A-E0E1-689F-FF40F3B9A4A8}"/>
              </a:ext>
            </a:extLst>
          </p:cNvPr>
          <p:cNvSpPr/>
          <p:nvPr/>
        </p:nvSpPr>
        <p:spPr>
          <a:xfrm>
            <a:off x="7079449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FC9F71-98B4-0954-6534-42B0527F716F}"/>
              </a:ext>
            </a:extLst>
          </p:cNvPr>
          <p:cNvSpPr/>
          <p:nvPr/>
        </p:nvSpPr>
        <p:spPr>
          <a:xfrm>
            <a:off x="8791104" y="13864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0" name="Straight Arrow Connector 20">
            <a:extLst>
              <a:ext uri="{FF2B5EF4-FFF2-40B4-BE49-F238E27FC236}">
                <a16:creationId xmlns:a16="http://schemas.microsoft.com/office/drawing/2014/main" id="{A317F163-0438-3E2C-C837-9EA31DF95E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47198" y="5306038"/>
            <a:ext cx="690917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491BB4-79E3-C486-DE6E-476840E5C225}"/>
              </a:ext>
            </a:extLst>
          </p:cNvPr>
          <p:cNvSpPr/>
          <p:nvPr/>
        </p:nvSpPr>
        <p:spPr>
          <a:xfrm>
            <a:off x="1783398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37ACD6-65CD-EDBC-7998-6AEDDDEF47D0}"/>
              </a:ext>
            </a:extLst>
          </p:cNvPr>
          <p:cNvSpPr/>
          <p:nvPr/>
        </p:nvSpPr>
        <p:spPr>
          <a:xfrm>
            <a:off x="3536098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EC250D-3BC4-8468-34F8-4B42745771B7}"/>
              </a:ext>
            </a:extLst>
          </p:cNvPr>
          <p:cNvSpPr/>
          <p:nvPr/>
        </p:nvSpPr>
        <p:spPr>
          <a:xfrm>
            <a:off x="5304136" y="17745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E0632D-3179-06AB-460A-C21471CFF2DE}"/>
              </a:ext>
            </a:extLst>
          </p:cNvPr>
          <p:cNvSpPr/>
          <p:nvPr/>
        </p:nvSpPr>
        <p:spPr>
          <a:xfrm>
            <a:off x="7079449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26CF679-613B-8294-3D7D-55DAD753E969}"/>
              </a:ext>
            </a:extLst>
          </p:cNvPr>
          <p:cNvSpPr/>
          <p:nvPr/>
        </p:nvSpPr>
        <p:spPr>
          <a:xfrm>
            <a:off x="8795607" y="175456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13CC75-F8D7-0D87-7260-DAEF340DE245}"/>
              </a:ext>
            </a:extLst>
          </p:cNvPr>
          <p:cNvSpPr/>
          <p:nvPr/>
        </p:nvSpPr>
        <p:spPr>
          <a:xfrm>
            <a:off x="1766982" y="213424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6DBEC1-A031-AD17-5FE9-B8A155B5AC14}"/>
              </a:ext>
            </a:extLst>
          </p:cNvPr>
          <p:cNvSpPr/>
          <p:nvPr/>
        </p:nvSpPr>
        <p:spPr>
          <a:xfrm>
            <a:off x="3519682" y="21309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627916-79DD-70A8-08F3-D8D6AD04F30B}"/>
              </a:ext>
            </a:extLst>
          </p:cNvPr>
          <p:cNvSpPr/>
          <p:nvPr/>
        </p:nvSpPr>
        <p:spPr>
          <a:xfrm>
            <a:off x="5287720" y="21379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474EE4-2B06-6B02-C6C8-8AF4E57FB2E1}"/>
              </a:ext>
            </a:extLst>
          </p:cNvPr>
          <p:cNvSpPr/>
          <p:nvPr/>
        </p:nvSpPr>
        <p:spPr>
          <a:xfrm>
            <a:off x="7063033" y="214594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11355B9-F540-2840-ADDD-57F96F4D5829}"/>
              </a:ext>
            </a:extLst>
          </p:cNvPr>
          <p:cNvSpPr/>
          <p:nvPr/>
        </p:nvSpPr>
        <p:spPr>
          <a:xfrm>
            <a:off x="8804989" y="21315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16A466-E5BE-27AD-9200-AE4BFF4DF53D}"/>
              </a:ext>
            </a:extLst>
          </p:cNvPr>
          <p:cNvSpPr/>
          <p:nvPr/>
        </p:nvSpPr>
        <p:spPr>
          <a:xfrm>
            <a:off x="1764634" y="249766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ECF05E-7F6C-503B-F175-984C338FE383}"/>
              </a:ext>
            </a:extLst>
          </p:cNvPr>
          <p:cNvSpPr/>
          <p:nvPr/>
        </p:nvSpPr>
        <p:spPr>
          <a:xfrm>
            <a:off x="3517334" y="24943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CA795A4-E9BE-C1C4-DA97-FEECC8C23201}"/>
              </a:ext>
            </a:extLst>
          </p:cNvPr>
          <p:cNvSpPr/>
          <p:nvPr/>
        </p:nvSpPr>
        <p:spPr>
          <a:xfrm>
            <a:off x="5285372" y="250140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C3D38E-B87D-062B-941B-9055EE458F01}"/>
              </a:ext>
            </a:extLst>
          </p:cNvPr>
          <p:cNvSpPr/>
          <p:nvPr/>
        </p:nvSpPr>
        <p:spPr>
          <a:xfrm>
            <a:off x="7060685" y="250936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39BD8A8-9B96-FBD9-0079-40DE8F6B941C}"/>
              </a:ext>
            </a:extLst>
          </p:cNvPr>
          <p:cNvSpPr/>
          <p:nvPr/>
        </p:nvSpPr>
        <p:spPr>
          <a:xfrm>
            <a:off x="8788756" y="250936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F82186-21C1-31BC-2D27-98C0AB196254}"/>
              </a:ext>
            </a:extLst>
          </p:cNvPr>
          <p:cNvSpPr/>
          <p:nvPr/>
        </p:nvSpPr>
        <p:spPr>
          <a:xfrm>
            <a:off x="1776354" y="286108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53E308-7680-963D-939E-3E164632E4D8}"/>
              </a:ext>
            </a:extLst>
          </p:cNvPr>
          <p:cNvSpPr/>
          <p:nvPr/>
        </p:nvSpPr>
        <p:spPr>
          <a:xfrm>
            <a:off x="3529054" y="285774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F057B28-C8D2-6840-8C3B-D0623CC7C08E}"/>
              </a:ext>
            </a:extLst>
          </p:cNvPr>
          <p:cNvSpPr/>
          <p:nvPr/>
        </p:nvSpPr>
        <p:spPr>
          <a:xfrm>
            <a:off x="5297092" y="286482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8C54CB-F2E5-A12E-FBDD-653321A718D1}"/>
              </a:ext>
            </a:extLst>
          </p:cNvPr>
          <p:cNvSpPr/>
          <p:nvPr/>
        </p:nvSpPr>
        <p:spPr>
          <a:xfrm>
            <a:off x="7072405" y="28727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A6541D-16EE-F3E5-D7B1-45F7B0DFCB67}"/>
              </a:ext>
            </a:extLst>
          </p:cNvPr>
          <p:cNvSpPr/>
          <p:nvPr/>
        </p:nvSpPr>
        <p:spPr>
          <a:xfrm>
            <a:off x="8804989" y="287171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04199A-E28D-2632-73D2-73233F561866}"/>
              </a:ext>
            </a:extLst>
          </p:cNvPr>
          <p:cNvSpPr/>
          <p:nvPr/>
        </p:nvSpPr>
        <p:spPr>
          <a:xfrm>
            <a:off x="1788074" y="32245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E4083E-C74F-F892-6913-3BE098E7888C}"/>
              </a:ext>
            </a:extLst>
          </p:cNvPr>
          <p:cNvSpPr/>
          <p:nvPr/>
        </p:nvSpPr>
        <p:spPr>
          <a:xfrm>
            <a:off x="3540774" y="32211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7095ECB-FCF6-C9A6-0818-0C8E1BA9BBCD}"/>
              </a:ext>
            </a:extLst>
          </p:cNvPr>
          <p:cNvSpPr/>
          <p:nvPr/>
        </p:nvSpPr>
        <p:spPr>
          <a:xfrm>
            <a:off x="5308812" y="32282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939827-8C74-5A9B-A926-65DCC4A7F1CE}"/>
              </a:ext>
            </a:extLst>
          </p:cNvPr>
          <p:cNvSpPr/>
          <p:nvPr/>
        </p:nvSpPr>
        <p:spPr>
          <a:xfrm>
            <a:off x="7055989" y="323620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9DBA76-EAAA-13F6-AE47-A24CA944750B}"/>
              </a:ext>
            </a:extLst>
          </p:cNvPr>
          <p:cNvSpPr/>
          <p:nvPr/>
        </p:nvSpPr>
        <p:spPr>
          <a:xfrm>
            <a:off x="8809675" y="324623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767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D862-1245-6050-1AE4-9D620001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DPDA  for grammar 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SS|[S]|{S}|˄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54D51-E182-16F2-BF40-BB510E6B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339C68-E2D6-95B2-3783-2909C8CE15CB}"/>
              </a:ext>
            </a:extLst>
          </p:cNvPr>
          <p:cNvGrpSpPr/>
          <p:nvPr/>
        </p:nvGrpSpPr>
        <p:grpSpPr>
          <a:xfrm>
            <a:off x="3147198" y="4044454"/>
            <a:ext cx="5299741" cy="2166490"/>
            <a:chOff x="3147198" y="4044454"/>
            <a:chExt cx="5299741" cy="2166490"/>
          </a:xfrm>
        </p:grpSpPr>
        <p:cxnSp>
          <p:nvCxnSpPr>
            <p:cNvPr id="5" name="Curved Connector 3">
              <a:extLst>
                <a:ext uri="{FF2B5EF4-FFF2-40B4-BE49-F238E27FC236}">
                  <a16:creationId xmlns:a16="http://schemas.microsoft.com/office/drawing/2014/main" id="{70276C7B-058F-17E7-F5AE-DEB2FD6FA7C9}"/>
                </a:ext>
              </a:extLst>
            </p:cNvPr>
            <p:cNvCxnSpPr/>
            <p:nvPr/>
          </p:nvCxnSpPr>
          <p:spPr>
            <a:xfrm rot="2700000" flipH="1" flipV="1">
              <a:off x="6718040" y="4956897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urved Connector 4">
              <a:extLst>
                <a:ext uri="{FF2B5EF4-FFF2-40B4-BE49-F238E27FC236}">
                  <a16:creationId xmlns:a16="http://schemas.microsoft.com/office/drawing/2014/main" id="{89440446-44CA-9673-04A5-86B590EE9E05}"/>
                </a:ext>
              </a:extLst>
            </p:cNvPr>
            <p:cNvCxnSpPr/>
            <p:nvPr/>
          </p:nvCxnSpPr>
          <p:spPr>
            <a:xfrm rot="5400000" flipH="1" flipV="1">
              <a:off x="6978033" y="4826078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5">
              <a:extLst>
                <a:ext uri="{FF2B5EF4-FFF2-40B4-BE49-F238E27FC236}">
                  <a16:creationId xmlns:a16="http://schemas.microsoft.com/office/drawing/2014/main" id="{8C17CEE5-DD90-5C59-D63F-1F1D1228F5A4}"/>
                </a:ext>
              </a:extLst>
            </p:cNvPr>
            <p:cNvCxnSpPr/>
            <p:nvPr/>
          </p:nvCxnSpPr>
          <p:spPr>
            <a:xfrm rot="9360000" flipH="1" flipV="1">
              <a:off x="7208297" y="4968791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6">
              <a:extLst>
                <a:ext uri="{FF2B5EF4-FFF2-40B4-BE49-F238E27FC236}">
                  <a16:creationId xmlns:a16="http://schemas.microsoft.com/office/drawing/2014/main" id="{15DAD1D7-8843-3FCC-2187-DEAED7803A2E}"/>
                </a:ext>
              </a:extLst>
            </p:cNvPr>
            <p:cNvCxnSpPr/>
            <p:nvPr/>
          </p:nvCxnSpPr>
          <p:spPr>
            <a:xfrm rot="13500000" flipH="1" flipV="1">
              <a:off x="7166664" y="5243870"/>
              <a:ext cx="10689" cy="365760"/>
            </a:xfrm>
            <a:prstGeom prst="curvedConnector3">
              <a:avLst>
                <a:gd name="adj1" fmla="val 4556525"/>
              </a:avLst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928">
              <a:extLst>
                <a:ext uri="{FF2B5EF4-FFF2-40B4-BE49-F238E27FC236}">
                  <a16:creationId xmlns:a16="http://schemas.microsoft.com/office/drawing/2014/main" id="{3AFB7B5F-FF2E-5019-1FB7-026AD83BB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9500" y="4381575"/>
              <a:ext cx="1054208" cy="32801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latin typeface="+mj-lt"/>
                  <a:ea typeface="Cambria Math" panose="02040503050406030204" pitchFamily="18" charset="0"/>
                </a:rPr>
                <a:t>[, [|[[</a:t>
              </a:r>
              <a:endParaRPr lang="en-US" altLang="en-US" baseline="-25000" dirty="0">
                <a:latin typeface="+mj-lt"/>
              </a:endParaRPr>
            </a:p>
          </p:txBody>
        </p:sp>
        <p:sp>
          <p:nvSpPr>
            <p:cNvPr id="10" name="Text Box 928">
              <a:extLst>
                <a:ext uri="{FF2B5EF4-FFF2-40B4-BE49-F238E27FC236}">
                  <a16:creationId xmlns:a16="http://schemas.microsoft.com/office/drawing/2014/main" id="{22E06AB7-68F7-6B6A-0D62-D80A337C3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2731" y="4460474"/>
              <a:ext cx="1054208" cy="29915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en-US" altLang="en-US" dirty="0">
                  <a:latin typeface="+mj-lt"/>
                </a:rPr>
                <a:t>[, { | [{</a:t>
              </a:r>
              <a:endParaRPr lang="en-US" altLang="en-US" baseline="-25000" dirty="0">
                <a:latin typeface="+mj-lt"/>
              </a:endParaRPr>
            </a:p>
          </p:txBody>
        </p:sp>
        <p:sp>
          <p:nvSpPr>
            <p:cNvPr id="11" name="Text Box 928">
              <a:extLst>
                <a:ext uri="{FF2B5EF4-FFF2-40B4-BE49-F238E27FC236}">
                  <a16:creationId xmlns:a16="http://schemas.microsoft.com/office/drawing/2014/main" id="{DE224972-9766-93C9-68D8-92270B1E6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7255" y="4044454"/>
              <a:ext cx="1054208" cy="35682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pPr lvl="0"/>
              <a:r>
                <a:rPr lang="en-US" altLang="en-US" dirty="0">
                  <a:latin typeface="+mj-lt"/>
                </a:rPr>
                <a:t>{, [ | {[</a:t>
              </a:r>
              <a:endParaRPr lang="en-US" altLang="en-US" baseline="-25000" dirty="0">
                <a:latin typeface="+mj-lt"/>
              </a:endParaRPr>
            </a:p>
          </p:txBody>
        </p:sp>
        <p:sp>
          <p:nvSpPr>
            <p:cNvPr id="12" name="Text Box 928">
              <a:extLst>
                <a:ext uri="{FF2B5EF4-FFF2-40B4-BE49-F238E27FC236}">
                  <a16:creationId xmlns:a16="http://schemas.microsoft.com/office/drawing/2014/main" id="{0A142AD7-E2ED-5CD7-67BD-F3FBEE7A0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5012" y="5838283"/>
              <a:ext cx="1054208" cy="37266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r>
                <a:rPr lang="en-US" altLang="en-US" dirty="0">
                  <a:latin typeface="+mj-lt"/>
                </a:rPr>
                <a:t>{, { | {{</a:t>
              </a:r>
              <a:endParaRPr lang="en-US" altLang="en-US" baseline="-25000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F30F96D-794D-0959-40D4-55C361D93E05}"/>
                    </a:ext>
                  </a:extLst>
                </p:cNvPr>
                <p:cNvSpPr/>
                <p:nvPr/>
              </p:nvSpPr>
              <p:spPr>
                <a:xfrm>
                  <a:off x="6641773" y="4950783"/>
                  <a:ext cx="649224" cy="64631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1773" y="4950783"/>
                  <a:ext cx="649224" cy="64631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20F9F20-132F-1BDA-7936-8E0792B4BDBF}"/>
                    </a:ext>
                  </a:extLst>
                </p:cNvPr>
                <p:cNvSpPr/>
                <p:nvPr/>
              </p:nvSpPr>
              <p:spPr>
                <a:xfrm>
                  <a:off x="3838115" y="4949471"/>
                  <a:ext cx="649224" cy="649224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8115" y="4949471"/>
                  <a:ext cx="649224" cy="649224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FDB0D58-FAFB-4794-DFB2-7318D962B3D5}"/>
                </a:ext>
              </a:extLst>
            </p:cNvPr>
            <p:cNvSpPr/>
            <p:nvPr/>
          </p:nvSpPr>
          <p:spPr>
            <a:xfrm>
              <a:off x="3934127" y="5045483"/>
              <a:ext cx="457200" cy="457200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6" name="Straight Arrow Connector 20">
              <a:extLst>
                <a:ext uri="{FF2B5EF4-FFF2-40B4-BE49-F238E27FC236}">
                  <a16:creationId xmlns:a16="http://schemas.microsoft.com/office/drawing/2014/main" id="{0C62288C-8D1F-72A6-5226-227C0D5A8D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9148" y="5291290"/>
              <a:ext cx="2194560" cy="0"/>
            </a:xfrm>
            <a:prstGeom prst="straightConnector1">
              <a:avLst/>
            </a:prstGeom>
            <a:noFill/>
            <a:ln w="25400">
              <a:solidFill>
                <a:srgbClr val="0E47A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7" name="Text Box 928">
              <a:extLst>
                <a:ext uri="{FF2B5EF4-FFF2-40B4-BE49-F238E27FC236}">
                  <a16:creationId xmlns:a16="http://schemas.microsoft.com/office/drawing/2014/main" id="{7791435D-2A47-5878-C704-C846CE041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4000" y="4880291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latin typeface="+mj-lt"/>
                  <a:ea typeface="Cambria Math" panose="02040503050406030204" pitchFamily="18" charset="0"/>
                </a:rPr>
                <a:t>[, z</a:t>
              </a:r>
              <a:r>
                <a:rPr lang="en-US" altLang="en-US" baseline="-25000" dirty="0">
                  <a:latin typeface="+mj-lt"/>
                  <a:ea typeface="Cambria Math" panose="02040503050406030204" pitchFamily="18" charset="0"/>
                </a:rPr>
                <a:t>0</a:t>
              </a:r>
              <a:r>
                <a:rPr lang="en-US" altLang="en-US" dirty="0">
                  <a:latin typeface="+mj-lt"/>
                  <a:ea typeface="Cambria Math" panose="02040503050406030204" pitchFamily="18" charset="0"/>
                </a:rPr>
                <a:t>|[z</a:t>
              </a:r>
              <a:r>
                <a:rPr lang="en-US" altLang="en-US" baseline="-25000" dirty="0">
                  <a:latin typeface="+mj-lt"/>
                  <a:ea typeface="Cambria Math" panose="02040503050406030204" pitchFamily="18" charset="0"/>
                </a:rPr>
                <a:t>0</a:t>
              </a:r>
              <a:endParaRPr lang="en-US" altLang="en-US" baseline="-25000" dirty="0">
                <a:latin typeface="+mj-lt"/>
              </a:endParaRPr>
            </a:p>
          </p:txBody>
        </p:sp>
        <p:sp>
          <p:nvSpPr>
            <p:cNvPr id="18" name="Text Box 928">
              <a:extLst>
                <a:ext uri="{FF2B5EF4-FFF2-40B4-BE49-F238E27FC236}">
                  <a16:creationId xmlns:a16="http://schemas.microsoft.com/office/drawing/2014/main" id="{10327AB1-22A3-4346-F629-62571B8BEC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4000" y="4469351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latin typeface="+mj-lt"/>
                  <a:ea typeface="Cambria Math" panose="02040503050406030204" pitchFamily="18" charset="0"/>
                </a:rPr>
                <a:t>{, z</a:t>
              </a:r>
              <a:r>
                <a:rPr lang="en-US" altLang="en-US" baseline="-25000" dirty="0">
                  <a:latin typeface="+mj-lt"/>
                  <a:ea typeface="Cambria Math" panose="02040503050406030204" pitchFamily="18" charset="0"/>
                </a:rPr>
                <a:t>0</a:t>
              </a:r>
              <a:r>
                <a:rPr lang="en-US" altLang="en-US" dirty="0">
                  <a:latin typeface="+mj-lt"/>
                  <a:ea typeface="Cambria Math" panose="02040503050406030204" pitchFamily="18" charset="0"/>
                </a:rPr>
                <a:t>|{z</a:t>
              </a:r>
              <a:r>
                <a:rPr lang="en-US" altLang="en-US" baseline="-25000" dirty="0">
                  <a:latin typeface="+mj-lt"/>
                  <a:ea typeface="Cambria Math" panose="02040503050406030204" pitchFamily="18" charset="0"/>
                </a:rPr>
                <a:t>0</a:t>
              </a:r>
              <a:endParaRPr lang="en-US" altLang="en-US" baseline="-25000" dirty="0">
                <a:latin typeface="+mj-lt"/>
              </a:endParaRPr>
            </a:p>
          </p:txBody>
        </p:sp>
        <p:sp>
          <p:nvSpPr>
            <p:cNvPr id="19" name="Straight Arrow Connector 20">
              <a:extLst>
                <a:ext uri="{FF2B5EF4-FFF2-40B4-BE49-F238E27FC236}">
                  <a16:creationId xmlns:a16="http://schemas.microsoft.com/office/drawing/2014/main" id="{B534D04E-F4C5-0C44-29B1-B678316AB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7198" y="5306038"/>
              <a:ext cx="690917" cy="0"/>
            </a:xfrm>
            <a:prstGeom prst="straightConnector1">
              <a:avLst/>
            </a:prstGeom>
            <a:noFill/>
            <a:ln w="25400">
              <a:solidFill>
                <a:srgbClr val="0E47A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</p:grpSp>
      <p:cxnSp>
        <p:nvCxnSpPr>
          <p:cNvPr id="20" name="Curved Connector 61">
            <a:extLst>
              <a:ext uri="{FF2B5EF4-FFF2-40B4-BE49-F238E27FC236}">
                <a16:creationId xmlns:a16="http://schemas.microsoft.com/office/drawing/2014/main" id="{2EBD6A66-7FDE-4269-E1F4-2CC2DDF874D3}"/>
              </a:ext>
            </a:extLst>
          </p:cNvPr>
          <p:cNvCxnSpPr/>
          <p:nvPr/>
        </p:nvCxnSpPr>
        <p:spPr>
          <a:xfrm rot="16200000" flipH="1" flipV="1">
            <a:off x="6949181" y="534688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928">
            <a:extLst>
              <a:ext uri="{FF2B5EF4-FFF2-40B4-BE49-F238E27FC236}">
                <a16:creationId xmlns:a16="http://schemas.microsoft.com/office/drawing/2014/main" id="{12E54BC6-3C5A-C165-CA8F-BDAE5B2AF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962" y="5380933"/>
            <a:ext cx="889657" cy="29612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}, { | ^</a:t>
            </a:r>
          </a:p>
        </p:txBody>
      </p:sp>
      <p:sp>
        <p:nvSpPr>
          <p:cNvPr id="22" name="Text Box 928">
            <a:extLst>
              <a:ext uri="{FF2B5EF4-FFF2-40B4-BE49-F238E27FC236}">
                <a16:creationId xmlns:a16="http://schemas.microsoft.com/office/drawing/2014/main" id="{63CDFCD2-E835-0A1D-1987-D8CB02AF8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255" y="6082128"/>
            <a:ext cx="1054208" cy="25756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], [ | ^</a:t>
            </a:r>
          </a:p>
        </p:txBody>
      </p:sp>
      <p:sp>
        <p:nvSpPr>
          <p:cNvPr id="23" name="Text Box 928">
            <a:extLst>
              <a:ext uri="{FF2B5EF4-FFF2-40B4-BE49-F238E27FC236}">
                <a16:creationId xmlns:a16="http://schemas.microsoft.com/office/drawing/2014/main" id="{40B87482-3124-A8E7-DEFD-196F0D3A0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252" y="5916785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</a:p>
        </p:txBody>
      </p:sp>
      <p:graphicFrame>
        <p:nvGraphicFramePr>
          <p:cNvPr id="24" name="Content Placeholder 87">
            <a:extLst>
              <a:ext uri="{FF2B5EF4-FFF2-40B4-BE49-F238E27FC236}">
                <a16:creationId xmlns:a16="http://schemas.microsoft.com/office/drawing/2014/main" id="{C7B94A3E-452E-C810-1B7C-6E68E3E13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700577"/>
              </p:ext>
            </p:extLst>
          </p:nvPr>
        </p:nvGraphicFramePr>
        <p:xfrm>
          <a:off x="1753827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Content Placeholder 87">
                <a:extLst>
                  <a:ext uri="{FF2B5EF4-FFF2-40B4-BE49-F238E27FC236}">
                    <a16:creationId xmlns:a16="http://schemas.microsoft.com/office/drawing/2014/main" id="{8DFD14E8-E755-4422-5BA8-C55EB7EF60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0931770"/>
                  </p:ext>
                </p:extLst>
              </p:nvPr>
            </p:nvGraphicFramePr>
            <p:xfrm>
              <a:off x="1753827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Content Placeholder 87">
                <a:extLst>
                  <a:ext uri="{FF2B5EF4-FFF2-40B4-BE49-F238E27FC236}">
                    <a16:creationId xmlns:a16="http://schemas.microsoft.com/office/drawing/2014/main" id="{8DFD14E8-E755-4422-5BA8-C55EB7EF60F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0931770"/>
                  </p:ext>
                </p:extLst>
              </p:nvPr>
            </p:nvGraphicFramePr>
            <p:xfrm>
              <a:off x="1753827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347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47" t="-1613" r="-300347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045" t="-1613" r="-201394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613" r="-100694" b="-145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13" r="-694" b="-145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Content Placeholder 87">
                <a:extLst>
                  <a:ext uri="{FF2B5EF4-FFF2-40B4-BE49-F238E27FC236}">
                    <a16:creationId xmlns:a16="http://schemas.microsoft.com/office/drawing/2014/main" id="{E9BCE233-3ED6-BB54-0F57-37524662D5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32635078"/>
                  </p:ext>
                </p:extLst>
              </p:nvPr>
            </p:nvGraphicFramePr>
            <p:xfrm>
              <a:off x="1753827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}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Content Placeholder 87">
                <a:extLst>
                  <a:ext uri="{FF2B5EF4-FFF2-40B4-BE49-F238E27FC236}">
                    <a16:creationId xmlns:a16="http://schemas.microsoft.com/office/drawing/2014/main" id="{E9BCE233-3ED6-BB54-0F57-37524662D55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32635078"/>
                  </p:ext>
                </p:extLst>
              </p:nvPr>
            </p:nvGraphicFramePr>
            <p:xfrm>
              <a:off x="1753827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39" r="-400347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347" t="-1639" r="-300347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045" t="-1639" r="-201394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000" t="-1639" r="-100694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000" t="-1639" r="-694" b="-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87">
                <a:extLst>
                  <a:ext uri="{FF2B5EF4-FFF2-40B4-BE49-F238E27FC236}">
                    <a16:creationId xmlns:a16="http://schemas.microsoft.com/office/drawing/2014/main" id="{98BED3B8-63BD-5271-13DA-0243C83E703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2264023"/>
                  </p:ext>
                </p:extLst>
              </p:nvPr>
            </p:nvGraphicFramePr>
            <p:xfrm>
              <a:off x="1753827" y="209693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baseline="-25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87">
                <a:extLst>
                  <a:ext uri="{FF2B5EF4-FFF2-40B4-BE49-F238E27FC236}">
                    <a16:creationId xmlns:a16="http://schemas.microsoft.com/office/drawing/2014/main" id="{98BED3B8-63BD-5271-13DA-0243C83E703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2264023"/>
                  </p:ext>
                </p:extLst>
              </p:nvPr>
            </p:nvGraphicFramePr>
            <p:xfrm>
              <a:off x="1753827" y="209693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Curved Connector 69">
            <a:extLst>
              <a:ext uri="{FF2B5EF4-FFF2-40B4-BE49-F238E27FC236}">
                <a16:creationId xmlns:a16="http://schemas.microsoft.com/office/drawing/2014/main" id="{87A001E5-F1F4-22B9-6E20-EE75A5E08C0D}"/>
              </a:ext>
            </a:extLst>
          </p:cNvPr>
          <p:cNvCxnSpPr/>
          <p:nvPr/>
        </p:nvCxnSpPr>
        <p:spPr>
          <a:xfrm rot="19500000" flipH="1" flipV="1">
            <a:off x="6722811" y="5266448"/>
            <a:ext cx="10689" cy="274320"/>
          </a:xfrm>
          <a:prstGeom prst="curvedConnector3">
            <a:avLst>
              <a:gd name="adj1" fmla="val 4977594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928">
            <a:extLst>
              <a:ext uri="{FF2B5EF4-FFF2-40B4-BE49-F238E27FC236}">
                <a16:creationId xmlns:a16="http://schemas.microsoft.com/office/drawing/2014/main" id="{83CEF41E-5FB7-AF33-0375-A84D82C25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012" y="5838283"/>
            <a:ext cx="1054208" cy="407772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{, { | {{</a:t>
            </a:r>
            <a:endParaRPr lang="en-US" altLang="en-US" baseline="-25000" dirty="0"/>
          </a:p>
        </p:txBody>
      </p:sp>
      <p:cxnSp>
        <p:nvCxnSpPr>
          <p:cNvPr id="30" name="Curved Connector 71">
            <a:extLst>
              <a:ext uri="{FF2B5EF4-FFF2-40B4-BE49-F238E27FC236}">
                <a16:creationId xmlns:a16="http://schemas.microsoft.com/office/drawing/2014/main" id="{5CBD6EBC-00EE-EB4F-08FF-18FBFC773366}"/>
              </a:ext>
            </a:extLst>
          </p:cNvPr>
          <p:cNvCxnSpPr/>
          <p:nvPr/>
        </p:nvCxnSpPr>
        <p:spPr>
          <a:xfrm rot="5400000" flipH="1">
            <a:off x="5371280" y="4194277"/>
            <a:ext cx="84939" cy="2739269"/>
          </a:xfrm>
          <a:prstGeom prst="curvedConnector3">
            <a:avLst>
              <a:gd name="adj1" fmla="val -611810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741D3F9-3415-6349-0333-4DDDAB58A88B}"/>
              </a:ext>
            </a:extLst>
          </p:cNvPr>
          <p:cNvSpPr/>
          <p:nvPr/>
        </p:nvSpPr>
        <p:spPr>
          <a:xfrm>
            <a:off x="1800995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920053-FF51-46A0-0456-100883EEFB81}"/>
              </a:ext>
            </a:extLst>
          </p:cNvPr>
          <p:cNvSpPr/>
          <p:nvPr/>
        </p:nvSpPr>
        <p:spPr>
          <a:xfrm>
            <a:off x="3547735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7AA3E37-E451-CEA7-B0FA-22A9A1C55344}"/>
              </a:ext>
            </a:extLst>
          </p:cNvPr>
          <p:cNvSpPr/>
          <p:nvPr/>
        </p:nvSpPr>
        <p:spPr>
          <a:xfrm>
            <a:off x="5285894" y="139715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B24822-BCDD-63E6-0810-A8D280AFE4B4}"/>
              </a:ext>
            </a:extLst>
          </p:cNvPr>
          <p:cNvSpPr/>
          <p:nvPr/>
        </p:nvSpPr>
        <p:spPr>
          <a:xfrm>
            <a:off x="7079449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3B7D2D-0132-1278-331F-D2C7F545882D}"/>
              </a:ext>
            </a:extLst>
          </p:cNvPr>
          <p:cNvSpPr/>
          <p:nvPr/>
        </p:nvSpPr>
        <p:spPr>
          <a:xfrm>
            <a:off x="8791482" y="140017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202201-48C3-EDC5-C155-D813AF27485E}"/>
              </a:ext>
            </a:extLst>
          </p:cNvPr>
          <p:cNvSpPr/>
          <p:nvPr/>
        </p:nvSpPr>
        <p:spPr>
          <a:xfrm>
            <a:off x="1783398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D4B351-E668-E9BC-6173-C2C9BE364465}"/>
              </a:ext>
            </a:extLst>
          </p:cNvPr>
          <p:cNvSpPr/>
          <p:nvPr/>
        </p:nvSpPr>
        <p:spPr>
          <a:xfrm>
            <a:off x="3536098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07FD26-607F-122E-5BC8-75F070AFEFD3}"/>
              </a:ext>
            </a:extLst>
          </p:cNvPr>
          <p:cNvSpPr/>
          <p:nvPr/>
        </p:nvSpPr>
        <p:spPr>
          <a:xfrm>
            <a:off x="5304136" y="17745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23B3D1-6044-14DB-CAC4-822E8C229C0B}"/>
              </a:ext>
            </a:extLst>
          </p:cNvPr>
          <p:cNvSpPr/>
          <p:nvPr/>
        </p:nvSpPr>
        <p:spPr>
          <a:xfrm>
            <a:off x="7079449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24CCCF-A4E4-43EE-6BC4-4B0E3C6A7BAC}"/>
              </a:ext>
            </a:extLst>
          </p:cNvPr>
          <p:cNvSpPr/>
          <p:nvPr/>
        </p:nvSpPr>
        <p:spPr>
          <a:xfrm>
            <a:off x="8809465" y="176688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6A1C10-E3C3-3A1C-4D52-FECC6AA7D6D0}"/>
              </a:ext>
            </a:extLst>
          </p:cNvPr>
          <p:cNvSpPr/>
          <p:nvPr/>
        </p:nvSpPr>
        <p:spPr>
          <a:xfrm>
            <a:off x="1766982" y="213424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860EEF-AEDB-1D8D-5E15-B822FEAD53FD}"/>
              </a:ext>
            </a:extLst>
          </p:cNvPr>
          <p:cNvSpPr/>
          <p:nvPr/>
        </p:nvSpPr>
        <p:spPr>
          <a:xfrm>
            <a:off x="3519682" y="21309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90CBAE-9358-1193-172F-44FE8851FC7F}"/>
              </a:ext>
            </a:extLst>
          </p:cNvPr>
          <p:cNvSpPr/>
          <p:nvPr/>
        </p:nvSpPr>
        <p:spPr>
          <a:xfrm>
            <a:off x="5287720" y="21379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4F494C-E620-861C-5205-8217932636F7}"/>
              </a:ext>
            </a:extLst>
          </p:cNvPr>
          <p:cNvSpPr/>
          <p:nvPr/>
        </p:nvSpPr>
        <p:spPr>
          <a:xfrm>
            <a:off x="7063033" y="214594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403DF58-F762-E711-1993-9EA50D255786}"/>
              </a:ext>
            </a:extLst>
          </p:cNvPr>
          <p:cNvSpPr/>
          <p:nvPr/>
        </p:nvSpPr>
        <p:spPr>
          <a:xfrm>
            <a:off x="8807337" y="213360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043B2DEE-727B-F44B-5E2B-B655D358D3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069444"/>
                  </p:ext>
                </p:extLst>
              </p:nvPr>
            </p:nvGraphicFramePr>
            <p:xfrm>
              <a:off x="1753827" y="247367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5">
                <a:extLst>
                  <a:ext uri="{FF2B5EF4-FFF2-40B4-BE49-F238E27FC236}">
                    <a16:creationId xmlns:a16="http://schemas.microsoft.com/office/drawing/2014/main" id="{043B2DEE-727B-F44B-5E2B-B655D358D3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7069444"/>
                  </p:ext>
                </p:extLst>
              </p:nvPr>
            </p:nvGraphicFramePr>
            <p:xfrm>
              <a:off x="1753827" y="247367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16" t="-1613" r="-66976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50000" t="-1613" r="-347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024C93D-455A-BEF1-BF10-417F29089427}"/>
                  </a:ext>
                </a:extLst>
              </p:cNvPr>
              <p:cNvSpPr/>
              <p:nvPr/>
            </p:nvSpPr>
            <p:spPr>
              <a:xfrm>
                <a:off x="6641773" y="4950783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024C93D-455A-BEF1-BF10-417F290894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773" y="4950783"/>
                <a:ext cx="649224" cy="64631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00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ED9F-36FE-7E78-B3AB-0E3C4198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to accept string with more a’s than b’s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86F32-B39A-0BCB-78F4-8AF45ACC4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Box 928">
            <a:extLst>
              <a:ext uri="{FF2B5EF4-FFF2-40B4-BE49-F238E27FC236}">
                <a16:creationId xmlns:a16="http://schemas.microsoft.com/office/drawing/2014/main" id="{51563A6F-396C-D396-AE51-F3F3CB66D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9956" y="4566708"/>
            <a:ext cx="1054208" cy="402228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 a, a | aa</a:t>
            </a:r>
          </a:p>
        </p:txBody>
      </p:sp>
      <p:cxnSp>
        <p:nvCxnSpPr>
          <p:cNvPr id="5" name="Curved Connector 5">
            <a:extLst>
              <a:ext uri="{FF2B5EF4-FFF2-40B4-BE49-F238E27FC236}">
                <a16:creationId xmlns:a16="http://schemas.microsoft.com/office/drawing/2014/main" id="{FEDC747E-0BD0-7B46-AD90-B293C5BA0CF7}"/>
              </a:ext>
            </a:extLst>
          </p:cNvPr>
          <p:cNvCxnSpPr/>
          <p:nvPr/>
        </p:nvCxnSpPr>
        <p:spPr>
          <a:xfrm rot="5400000" flipH="1" flipV="1">
            <a:off x="4408219" y="4895073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928">
            <a:extLst>
              <a:ext uri="{FF2B5EF4-FFF2-40B4-BE49-F238E27FC236}">
                <a16:creationId xmlns:a16="http://schemas.microsoft.com/office/drawing/2014/main" id="{E3D81FDF-FF9C-8CFD-35D2-9EAA9558D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7235" y="488817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a,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|az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83E140F-8102-11C1-EF99-AF5840C19FF1}"/>
                  </a:ext>
                </a:extLst>
              </p:cNvPr>
              <p:cNvSpPr/>
              <p:nvPr/>
            </p:nvSpPr>
            <p:spPr>
              <a:xfrm>
                <a:off x="4090099" y="4997749"/>
                <a:ext cx="649224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white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83E140F-8102-11C1-EF99-AF5840C19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099" y="4997749"/>
                <a:ext cx="649224" cy="64631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ontent Placeholder 87">
            <a:extLst>
              <a:ext uri="{FF2B5EF4-FFF2-40B4-BE49-F238E27FC236}">
                <a16:creationId xmlns:a16="http://schemas.microsoft.com/office/drawing/2014/main" id="{50492846-287B-2A73-CAC1-F8D5C945D9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0245339"/>
              </p:ext>
            </p:extLst>
          </p:nvPr>
        </p:nvGraphicFramePr>
        <p:xfrm>
          <a:off x="1635832" y="990600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Content Placeholder 87">
                <a:extLst>
                  <a:ext uri="{FF2B5EF4-FFF2-40B4-BE49-F238E27FC236}">
                    <a16:creationId xmlns:a16="http://schemas.microsoft.com/office/drawing/2014/main" id="{C373AC3F-4C18-CAC8-9F79-DCE2D77549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6497522"/>
                  </p:ext>
                </p:extLst>
              </p:nvPr>
            </p:nvGraphicFramePr>
            <p:xfrm>
              <a:off x="1635832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Content Placeholder 87">
                <a:extLst>
                  <a:ext uri="{FF2B5EF4-FFF2-40B4-BE49-F238E27FC236}">
                    <a16:creationId xmlns:a16="http://schemas.microsoft.com/office/drawing/2014/main" id="{C373AC3F-4C18-CAC8-9F79-DCE2D77549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6497522"/>
                  </p:ext>
                </p:extLst>
              </p:nvPr>
            </p:nvGraphicFramePr>
            <p:xfrm>
              <a:off x="1635832" y="135525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1FD5B71-C05F-2B85-138E-B7181C201769}"/>
              </a:ext>
            </a:extLst>
          </p:cNvPr>
          <p:cNvSpPr/>
          <p:nvPr/>
        </p:nvSpPr>
        <p:spPr>
          <a:xfrm>
            <a:off x="1683000" y="1411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868F44-984E-DC73-8978-7C47A8B3B825}"/>
              </a:ext>
            </a:extLst>
          </p:cNvPr>
          <p:cNvSpPr/>
          <p:nvPr/>
        </p:nvSpPr>
        <p:spPr>
          <a:xfrm>
            <a:off x="3429740" y="1395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FDCB09-EEDE-0EDF-BF0B-5394D81174D6}"/>
              </a:ext>
            </a:extLst>
          </p:cNvPr>
          <p:cNvSpPr/>
          <p:nvPr/>
        </p:nvSpPr>
        <p:spPr>
          <a:xfrm>
            <a:off x="5168150" y="139670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C82C97-058B-6AFB-3865-97F289010ABD}"/>
              </a:ext>
            </a:extLst>
          </p:cNvPr>
          <p:cNvSpPr/>
          <p:nvPr/>
        </p:nvSpPr>
        <p:spPr>
          <a:xfrm>
            <a:off x="6961454" y="14116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605A2C-2506-6CAF-7F8B-FC277B9E8E20}"/>
              </a:ext>
            </a:extLst>
          </p:cNvPr>
          <p:cNvSpPr/>
          <p:nvPr/>
        </p:nvSpPr>
        <p:spPr>
          <a:xfrm>
            <a:off x="8688682" y="139359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Content Placeholder 87">
                <a:extLst>
                  <a:ext uri="{FF2B5EF4-FFF2-40B4-BE49-F238E27FC236}">
                    <a16:creationId xmlns:a16="http://schemas.microsoft.com/office/drawing/2014/main" id="{62306C59-374F-106E-B161-324E2788C4C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61441118"/>
                  </p:ext>
                </p:extLst>
              </p:nvPr>
            </p:nvGraphicFramePr>
            <p:xfrm>
              <a:off x="1635832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Content Placeholder 87">
                <a:extLst>
                  <a:ext uri="{FF2B5EF4-FFF2-40B4-BE49-F238E27FC236}">
                    <a16:creationId xmlns:a16="http://schemas.microsoft.com/office/drawing/2014/main" id="{62306C59-374F-106E-B161-324E2788C4C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61441118"/>
                  </p:ext>
                </p:extLst>
              </p:nvPr>
            </p:nvGraphicFramePr>
            <p:xfrm>
              <a:off x="1635832" y="1726093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39" r="-40000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39" r="-3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39" r="-2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39" r="-101045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39" r="-694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56085306-D45C-1C54-17FF-0F85BD215AB2}"/>
              </a:ext>
            </a:extLst>
          </p:cNvPr>
          <p:cNvSpPr/>
          <p:nvPr/>
        </p:nvSpPr>
        <p:spPr>
          <a:xfrm>
            <a:off x="1665403" y="17708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24B570-41B8-B295-5FE2-8B848CD97964}"/>
              </a:ext>
            </a:extLst>
          </p:cNvPr>
          <p:cNvSpPr/>
          <p:nvPr/>
        </p:nvSpPr>
        <p:spPr>
          <a:xfrm>
            <a:off x="3418103" y="17674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E4CA61-B042-C51C-0430-DB6B83B3C5C2}"/>
              </a:ext>
            </a:extLst>
          </p:cNvPr>
          <p:cNvSpPr/>
          <p:nvPr/>
        </p:nvSpPr>
        <p:spPr>
          <a:xfrm>
            <a:off x="5186141" y="17745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0FB23E-35EC-4DF5-C499-EECD6EEA7550}"/>
              </a:ext>
            </a:extLst>
          </p:cNvPr>
          <p:cNvSpPr/>
          <p:nvPr/>
        </p:nvSpPr>
        <p:spPr>
          <a:xfrm>
            <a:off x="6961454" y="17825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0631E0-125F-EDE1-9E64-962401C64331}"/>
              </a:ext>
            </a:extLst>
          </p:cNvPr>
          <p:cNvSpPr/>
          <p:nvPr/>
        </p:nvSpPr>
        <p:spPr>
          <a:xfrm>
            <a:off x="8705758" y="176851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Content Placeholder 87">
                <a:extLst>
                  <a:ext uri="{FF2B5EF4-FFF2-40B4-BE49-F238E27FC236}">
                    <a16:creationId xmlns:a16="http://schemas.microsoft.com/office/drawing/2014/main" id="{ED34D5F9-5E12-255A-2AD5-76A26E7846B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2906748"/>
                  </p:ext>
                </p:extLst>
              </p:nvPr>
            </p:nvGraphicFramePr>
            <p:xfrm>
              <a:off x="1635832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Content Placeholder 87">
                <a:extLst>
                  <a:ext uri="{FF2B5EF4-FFF2-40B4-BE49-F238E27FC236}">
                    <a16:creationId xmlns:a16="http://schemas.microsoft.com/office/drawing/2014/main" id="{ED34D5F9-5E12-255A-2AD5-76A26E7846B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92906748"/>
                  </p:ext>
                </p:extLst>
              </p:nvPr>
            </p:nvGraphicFramePr>
            <p:xfrm>
              <a:off x="1635832" y="209452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416F5F64-D76D-18DC-F6F1-B2241F1C9B49}"/>
              </a:ext>
            </a:extLst>
          </p:cNvPr>
          <p:cNvSpPr/>
          <p:nvPr/>
        </p:nvSpPr>
        <p:spPr>
          <a:xfrm>
            <a:off x="1675749" y="21434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23103D-182C-F46B-DA5A-0339E90CF320}"/>
              </a:ext>
            </a:extLst>
          </p:cNvPr>
          <p:cNvSpPr/>
          <p:nvPr/>
        </p:nvSpPr>
        <p:spPr>
          <a:xfrm>
            <a:off x="3417279" y="213579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DD2BA-9C1E-A626-A6D2-13E437F4032C}"/>
              </a:ext>
            </a:extLst>
          </p:cNvPr>
          <p:cNvSpPr/>
          <p:nvPr/>
        </p:nvSpPr>
        <p:spPr>
          <a:xfrm>
            <a:off x="5167546" y="2134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EC83EC-C733-CB62-D61A-77E6B1D8F29F}"/>
              </a:ext>
            </a:extLst>
          </p:cNvPr>
          <p:cNvSpPr/>
          <p:nvPr/>
        </p:nvSpPr>
        <p:spPr>
          <a:xfrm>
            <a:off x="6953580" y="212425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75AF0E-1895-6F7C-7853-4D4DECD011F7}"/>
              </a:ext>
            </a:extLst>
          </p:cNvPr>
          <p:cNvSpPr/>
          <p:nvPr/>
        </p:nvSpPr>
        <p:spPr>
          <a:xfrm>
            <a:off x="8681659" y="214315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87">
                <a:extLst>
                  <a:ext uri="{FF2B5EF4-FFF2-40B4-BE49-F238E27FC236}">
                    <a16:creationId xmlns:a16="http://schemas.microsoft.com/office/drawing/2014/main" id="{9C8C9BBA-0CE7-2091-99D2-160531D87F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99627633"/>
                  </p:ext>
                </p:extLst>
              </p:nvPr>
            </p:nvGraphicFramePr>
            <p:xfrm>
              <a:off x="1639538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87">
                <a:extLst>
                  <a:ext uri="{FF2B5EF4-FFF2-40B4-BE49-F238E27FC236}">
                    <a16:creationId xmlns:a16="http://schemas.microsoft.com/office/drawing/2014/main" id="{9C8C9BBA-0CE7-2091-99D2-160531D87F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99627633"/>
                  </p:ext>
                </p:extLst>
              </p:nvPr>
            </p:nvGraphicFramePr>
            <p:xfrm>
              <a:off x="1639538" y="246296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3279" r="-4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47" t="-3279" r="-3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5" t="-3279" r="-2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3279" r="-1006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3279" r="-694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49C906F5-B17E-4FF5-C2C1-99334088EFFF}"/>
              </a:ext>
            </a:extLst>
          </p:cNvPr>
          <p:cNvSpPr/>
          <p:nvPr/>
        </p:nvSpPr>
        <p:spPr>
          <a:xfrm>
            <a:off x="1666070" y="24800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1190B9-1078-2288-6BA7-1CB29CF3DC88}"/>
              </a:ext>
            </a:extLst>
          </p:cNvPr>
          <p:cNvSpPr/>
          <p:nvPr/>
        </p:nvSpPr>
        <p:spPr>
          <a:xfrm>
            <a:off x="3433446" y="250334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EFF0B6-05F9-03B4-D68D-F361498D555C}"/>
              </a:ext>
            </a:extLst>
          </p:cNvPr>
          <p:cNvSpPr/>
          <p:nvPr/>
        </p:nvSpPr>
        <p:spPr>
          <a:xfrm>
            <a:off x="5180004" y="2511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65F4F7-25BB-1B70-2F0A-296480B7E94F}"/>
              </a:ext>
            </a:extLst>
          </p:cNvPr>
          <p:cNvSpPr/>
          <p:nvPr/>
        </p:nvSpPr>
        <p:spPr>
          <a:xfrm>
            <a:off x="6926562" y="250717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69C868-78D5-DB01-4C43-3D6778F69AC5}"/>
              </a:ext>
            </a:extLst>
          </p:cNvPr>
          <p:cNvSpPr/>
          <p:nvPr/>
        </p:nvSpPr>
        <p:spPr>
          <a:xfrm>
            <a:off x="8705758" y="251190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Content Placeholder 87">
                <a:extLst>
                  <a:ext uri="{FF2B5EF4-FFF2-40B4-BE49-F238E27FC236}">
                    <a16:creationId xmlns:a16="http://schemas.microsoft.com/office/drawing/2014/main" id="{F848690F-E91D-EB45-97B3-CB4DB2C0CB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0190296"/>
                  </p:ext>
                </p:extLst>
              </p:nvPr>
            </p:nvGraphicFramePr>
            <p:xfrm>
              <a:off x="1637471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Content Placeholder 87">
                <a:extLst>
                  <a:ext uri="{FF2B5EF4-FFF2-40B4-BE49-F238E27FC236}">
                    <a16:creationId xmlns:a16="http://schemas.microsoft.com/office/drawing/2014/main" id="{F848690F-E91D-EB45-97B3-CB4DB2C0CB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80190296"/>
                  </p:ext>
                </p:extLst>
              </p:nvPr>
            </p:nvGraphicFramePr>
            <p:xfrm>
              <a:off x="1637471" y="283380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90F7A0C7-BBA3-B254-D0A1-700D52BE6153}"/>
              </a:ext>
            </a:extLst>
          </p:cNvPr>
          <p:cNvSpPr/>
          <p:nvPr/>
        </p:nvSpPr>
        <p:spPr>
          <a:xfrm>
            <a:off x="1678205" y="28705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24C9F9-78C5-E30F-C76D-7A2C633311FB}"/>
              </a:ext>
            </a:extLst>
          </p:cNvPr>
          <p:cNvSpPr/>
          <p:nvPr/>
        </p:nvSpPr>
        <p:spPr>
          <a:xfrm>
            <a:off x="3425920" y="28712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AA748D-91C9-F70B-E308-B2E3C3D51635}"/>
              </a:ext>
            </a:extLst>
          </p:cNvPr>
          <p:cNvSpPr/>
          <p:nvPr/>
        </p:nvSpPr>
        <p:spPr>
          <a:xfrm>
            <a:off x="5190424" y="287178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8DFEC5-F4A1-1094-132C-A7DBD6DF28D1}"/>
              </a:ext>
            </a:extLst>
          </p:cNvPr>
          <p:cNvSpPr/>
          <p:nvPr/>
        </p:nvSpPr>
        <p:spPr>
          <a:xfrm>
            <a:off x="8675787" y="287182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Content Placeholder 87">
                <a:extLst>
                  <a:ext uri="{FF2B5EF4-FFF2-40B4-BE49-F238E27FC236}">
                    <a16:creationId xmlns:a16="http://schemas.microsoft.com/office/drawing/2014/main" id="{3ECC5A23-8048-9B9F-7F87-A0AF604D68E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20813639"/>
                  </p:ext>
                </p:extLst>
              </p:nvPr>
            </p:nvGraphicFramePr>
            <p:xfrm>
              <a:off x="1635404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Content Placeholder 87">
                <a:extLst>
                  <a:ext uri="{FF2B5EF4-FFF2-40B4-BE49-F238E27FC236}">
                    <a16:creationId xmlns:a16="http://schemas.microsoft.com/office/drawing/2014/main" id="{3ECC5A23-8048-9B9F-7F87-A0AF604D68E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20813639"/>
                  </p:ext>
                </p:extLst>
              </p:nvPr>
            </p:nvGraphicFramePr>
            <p:xfrm>
              <a:off x="1635404" y="319854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2217BBAD-E1E7-5227-0E68-5270AE23BA02}"/>
              </a:ext>
            </a:extLst>
          </p:cNvPr>
          <p:cNvSpPr/>
          <p:nvPr/>
        </p:nvSpPr>
        <p:spPr>
          <a:xfrm>
            <a:off x="1675749" y="32496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C8D77B-6D7F-2457-457B-0553406007CE}"/>
              </a:ext>
            </a:extLst>
          </p:cNvPr>
          <p:cNvSpPr/>
          <p:nvPr/>
        </p:nvSpPr>
        <p:spPr>
          <a:xfrm>
            <a:off x="3425857" y="323978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7945ECD-1FFB-E418-7436-FC41C4B5C31E}"/>
              </a:ext>
            </a:extLst>
          </p:cNvPr>
          <p:cNvSpPr/>
          <p:nvPr/>
        </p:nvSpPr>
        <p:spPr>
          <a:xfrm>
            <a:off x="5190424" y="323311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E320EF-1DF3-803E-DE42-36DE615CDC19}"/>
              </a:ext>
            </a:extLst>
          </p:cNvPr>
          <p:cNvSpPr/>
          <p:nvPr/>
        </p:nvSpPr>
        <p:spPr>
          <a:xfrm>
            <a:off x="6917764" y="287256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5C1507-B79C-5A98-77C5-FE75B08ECF45}"/>
              </a:ext>
            </a:extLst>
          </p:cNvPr>
          <p:cNvSpPr/>
          <p:nvPr/>
        </p:nvSpPr>
        <p:spPr>
          <a:xfrm>
            <a:off x="8669298" y="323742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28B505-3179-3E85-DE8B-2A9AF58A1A54}"/>
              </a:ext>
            </a:extLst>
          </p:cNvPr>
          <p:cNvSpPr/>
          <p:nvPr/>
        </p:nvSpPr>
        <p:spPr>
          <a:xfrm>
            <a:off x="6961454" y="324759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45" name="Straight Arrow Connector 20">
            <a:extLst>
              <a:ext uri="{FF2B5EF4-FFF2-40B4-BE49-F238E27FC236}">
                <a16:creationId xmlns:a16="http://schemas.microsoft.com/office/drawing/2014/main" id="{ED4150F1-3C70-1A72-BB5C-788F06FD89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6204" y="5333347"/>
            <a:ext cx="2395728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cxnSp>
        <p:nvCxnSpPr>
          <p:cNvPr id="46" name="Curved Connector 46">
            <a:extLst>
              <a:ext uri="{FF2B5EF4-FFF2-40B4-BE49-F238E27FC236}">
                <a16:creationId xmlns:a16="http://schemas.microsoft.com/office/drawing/2014/main" id="{C2519742-47F8-EFB2-4D4C-EEAF696F655F}"/>
              </a:ext>
            </a:extLst>
          </p:cNvPr>
          <p:cNvCxnSpPr/>
          <p:nvPr/>
        </p:nvCxnSpPr>
        <p:spPr>
          <a:xfrm rot="5400000" flipH="1" flipV="1">
            <a:off x="7420718" y="493015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7">
            <a:extLst>
              <a:ext uri="{FF2B5EF4-FFF2-40B4-BE49-F238E27FC236}">
                <a16:creationId xmlns:a16="http://schemas.microsoft.com/office/drawing/2014/main" id="{9B4D6E57-BC2F-422C-23E4-B8516DC6BAF5}"/>
              </a:ext>
            </a:extLst>
          </p:cNvPr>
          <p:cNvCxnSpPr/>
          <p:nvPr/>
        </p:nvCxnSpPr>
        <p:spPr>
          <a:xfrm rot="16200000" flipH="1" flipV="1">
            <a:off x="4407012" y="5392247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928">
            <a:extLst>
              <a:ext uri="{FF2B5EF4-FFF2-40B4-BE49-F238E27FC236}">
                <a16:creationId xmlns:a16="http://schemas.microsoft.com/office/drawing/2014/main" id="{08B73022-8902-9885-4645-DD0F8DBC4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252" y="6060305"/>
            <a:ext cx="1054208" cy="25756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b, b | bb</a:t>
            </a:r>
          </a:p>
        </p:txBody>
      </p:sp>
      <p:sp>
        <p:nvSpPr>
          <p:cNvPr id="49" name="Text Box 928">
            <a:extLst>
              <a:ext uri="{FF2B5EF4-FFF2-40B4-BE49-F238E27FC236}">
                <a16:creationId xmlns:a16="http://schemas.microsoft.com/office/drawing/2014/main" id="{FBDA99D2-7D25-A6A7-8921-C237EE334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6098" y="4594983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 ^, a | a</a:t>
            </a:r>
          </a:p>
        </p:txBody>
      </p:sp>
      <p:sp>
        <p:nvSpPr>
          <p:cNvPr id="50" name="Text Box 928">
            <a:extLst>
              <a:ext uri="{FF2B5EF4-FFF2-40B4-BE49-F238E27FC236}">
                <a16:creationId xmlns:a16="http://schemas.microsoft.com/office/drawing/2014/main" id="{67CFCC17-605E-4CAD-B6A9-B571AAC4C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344" y="593129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b, a | ^</a:t>
            </a:r>
            <a:endParaRPr lang="en-US" altLang="en-US" baseline="-25000" dirty="0">
              <a:latin typeface="+mj-lt"/>
              <a:ea typeface="Cambria Math" panose="02040503050406030204" pitchFamily="18" charset="0"/>
            </a:endParaRPr>
          </a:p>
        </p:txBody>
      </p:sp>
      <p:cxnSp>
        <p:nvCxnSpPr>
          <p:cNvPr id="51" name="Curved Connector 51">
            <a:extLst>
              <a:ext uri="{FF2B5EF4-FFF2-40B4-BE49-F238E27FC236}">
                <a16:creationId xmlns:a16="http://schemas.microsoft.com/office/drawing/2014/main" id="{56CA98C5-E4B3-96F4-BB4B-99990345FC59}"/>
              </a:ext>
            </a:extLst>
          </p:cNvPr>
          <p:cNvCxnSpPr/>
          <p:nvPr/>
        </p:nvCxnSpPr>
        <p:spPr>
          <a:xfrm rot="9060000" flipH="1" flipV="1">
            <a:off x="4671355" y="4986559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928">
            <a:extLst>
              <a:ext uri="{FF2B5EF4-FFF2-40B4-BE49-F238E27FC236}">
                <a16:creationId xmlns:a16="http://schemas.microsoft.com/office/drawing/2014/main" id="{D0EC1828-050B-D7C0-46ED-6E0B1EBC9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163" y="4468669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b | ^</a:t>
            </a:r>
          </a:p>
        </p:txBody>
      </p:sp>
      <p:cxnSp>
        <p:nvCxnSpPr>
          <p:cNvPr id="53" name="Curved Connector 53">
            <a:extLst>
              <a:ext uri="{FF2B5EF4-FFF2-40B4-BE49-F238E27FC236}">
                <a16:creationId xmlns:a16="http://schemas.microsoft.com/office/drawing/2014/main" id="{7980E876-E8F4-41B4-8249-1D6F18B20C75}"/>
              </a:ext>
            </a:extLst>
          </p:cNvPr>
          <p:cNvCxnSpPr/>
          <p:nvPr/>
        </p:nvCxnSpPr>
        <p:spPr>
          <a:xfrm rot="5400000" flipH="1">
            <a:off x="5981452" y="4193865"/>
            <a:ext cx="84939" cy="2739269"/>
          </a:xfrm>
          <a:prstGeom prst="curvedConnector3">
            <a:avLst>
              <a:gd name="adj1" fmla="val -866330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74E58B9-6477-8D0D-9FA1-8E31C7D8BB2F}"/>
                  </a:ext>
                </a:extLst>
              </p:cNvPr>
              <p:cNvSpPr/>
              <p:nvPr/>
            </p:nvSpPr>
            <p:spPr>
              <a:xfrm>
                <a:off x="7130169" y="5017895"/>
                <a:ext cx="649224" cy="649224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74E58B9-6477-8D0D-9FA1-8E31C7D8B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169" y="5017895"/>
                <a:ext cx="649224" cy="64922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454866CC-96F3-5F8F-0198-82BD9209AE2B}"/>
              </a:ext>
            </a:extLst>
          </p:cNvPr>
          <p:cNvSpPr/>
          <p:nvPr/>
        </p:nvSpPr>
        <p:spPr>
          <a:xfrm>
            <a:off x="7226181" y="5113907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6" name="Text Box 928">
            <a:extLst>
              <a:ext uri="{FF2B5EF4-FFF2-40B4-BE49-F238E27FC236}">
                <a16:creationId xmlns:a16="http://schemas.microsoft.com/office/drawing/2014/main" id="{33FF2F5A-D841-C4D5-FE25-B376FBAE0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500" y="4634623"/>
            <a:ext cx="1054208" cy="320264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solidFill>
                  <a:prstClr val="black"/>
                </a:solidFill>
                <a:latin typeface="+mj-lt"/>
              </a:rPr>
              <a:t>b, 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  <a:r>
              <a:rPr lang="en-US" altLang="en-US" dirty="0">
                <a:solidFill>
                  <a:prstClr val="black"/>
                </a:solidFill>
                <a:latin typeface="+mj-lt"/>
              </a:rPr>
              <a:t>| bz</a:t>
            </a:r>
            <a:r>
              <a:rPr lang="en-US" altLang="en-US" baseline="-25000" dirty="0">
                <a:solidFill>
                  <a:prstClr val="black"/>
                </a:solidFill>
                <a:latin typeface="+mj-lt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Table 56">
                <a:extLst>
                  <a:ext uri="{FF2B5EF4-FFF2-40B4-BE49-F238E27FC236}">
                    <a16:creationId xmlns:a16="http://schemas.microsoft.com/office/drawing/2014/main" id="{6B8F8350-0D22-C8C0-13E1-A1BA72ACD2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011197"/>
                  </p:ext>
                </p:extLst>
              </p:nvPr>
            </p:nvGraphicFramePr>
            <p:xfrm>
              <a:off x="1637894" y="356524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Table 56">
                <a:extLst>
                  <a:ext uri="{FF2B5EF4-FFF2-40B4-BE49-F238E27FC236}">
                    <a16:creationId xmlns:a16="http://schemas.microsoft.com/office/drawing/2014/main" id="{6B8F8350-0D22-C8C0-13E1-A1BA72ACD2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011197"/>
                  </p:ext>
                </p:extLst>
              </p:nvPr>
            </p:nvGraphicFramePr>
            <p:xfrm>
              <a:off x="1637894" y="356524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4C4B4D8D-A451-C069-8ED0-4A28EF297268}"/>
              </a:ext>
            </a:extLst>
          </p:cNvPr>
          <p:cNvSpPr/>
          <p:nvPr/>
        </p:nvSpPr>
        <p:spPr>
          <a:xfrm>
            <a:off x="1687469" y="361304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7487B9A-B16D-D29A-70EB-87479590515C}"/>
              </a:ext>
            </a:extLst>
          </p:cNvPr>
          <p:cNvSpPr/>
          <p:nvPr/>
        </p:nvSpPr>
        <p:spPr>
          <a:xfrm>
            <a:off x="3437577" y="360320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FA95A49-5213-796C-B873-B1A9C66DED5A}"/>
              </a:ext>
            </a:extLst>
          </p:cNvPr>
          <p:cNvSpPr/>
          <p:nvPr/>
        </p:nvSpPr>
        <p:spPr>
          <a:xfrm>
            <a:off x="5250162" y="359737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638047-4943-69AB-95A1-CEB7374CC28E}"/>
              </a:ext>
            </a:extLst>
          </p:cNvPr>
          <p:cNvSpPr/>
          <p:nvPr/>
        </p:nvSpPr>
        <p:spPr>
          <a:xfrm>
            <a:off x="8693379" y="358963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40DDDF-EA15-9AC9-EB94-5E7400CA8CDB}"/>
              </a:ext>
            </a:extLst>
          </p:cNvPr>
          <p:cNvSpPr/>
          <p:nvPr/>
        </p:nvSpPr>
        <p:spPr>
          <a:xfrm>
            <a:off x="6943271" y="360945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Table 62">
                <a:extLst>
                  <a:ext uri="{FF2B5EF4-FFF2-40B4-BE49-F238E27FC236}">
                    <a16:creationId xmlns:a16="http://schemas.microsoft.com/office/drawing/2014/main" id="{F825E56B-F313-383C-8FDF-39797F0C79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607686"/>
                  </p:ext>
                </p:extLst>
              </p:nvPr>
            </p:nvGraphicFramePr>
            <p:xfrm>
              <a:off x="1635404" y="394389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Table 62">
                <a:extLst>
                  <a:ext uri="{FF2B5EF4-FFF2-40B4-BE49-F238E27FC236}">
                    <a16:creationId xmlns:a16="http://schemas.microsoft.com/office/drawing/2014/main" id="{F825E56B-F313-383C-8FDF-39797F0C79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607686"/>
                  </p:ext>
                </p:extLst>
              </p:nvPr>
            </p:nvGraphicFramePr>
            <p:xfrm>
              <a:off x="1635404" y="394389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16" t="-1613" r="-6686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150261" t="-1613" r="-348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4" name="Straight Arrow Connector 20">
            <a:extLst>
              <a:ext uri="{FF2B5EF4-FFF2-40B4-BE49-F238E27FC236}">
                <a16:creationId xmlns:a16="http://schemas.microsoft.com/office/drawing/2014/main" id="{746A3189-2A68-FB8D-3A5C-EB86AE2D8C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3446" y="5341204"/>
            <a:ext cx="690917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8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/>
      <p:bldP spid="49" grpId="0" animBg="1"/>
      <p:bldP spid="50" grpId="0" animBg="1"/>
      <p:bldP spid="52" grpId="0" animBg="1"/>
      <p:bldP spid="54" grpId="0" animBg="1"/>
      <p:bldP spid="55" grpId="0" animBg="1"/>
      <p:bldP spid="56" grpId="0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5271-68A2-C8E5-5F66-7ABC32BA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even odd length palindrome (NPDA)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479A4-90B0-B3B1-7A6F-451D14C5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traight Arrow Connector 20">
            <a:extLst>
              <a:ext uri="{FF2B5EF4-FFF2-40B4-BE49-F238E27FC236}">
                <a16:creationId xmlns:a16="http://schemas.microsoft.com/office/drawing/2014/main" id="{439FD0D0-6A22-6F01-2F76-AE642124A2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5726" y="5017672"/>
            <a:ext cx="690917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19BA72F9-550D-B1FA-521D-8626AB81ABA3}"/>
              </a:ext>
            </a:extLst>
          </p:cNvPr>
          <p:cNvCxnSpPr/>
          <p:nvPr/>
        </p:nvCxnSpPr>
        <p:spPr>
          <a:xfrm rot="2700000" flipH="1" flipV="1">
            <a:off x="3020085" y="465216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5B967180-FBDD-8E48-5827-0F5B3106AA4F}"/>
              </a:ext>
            </a:extLst>
          </p:cNvPr>
          <p:cNvCxnSpPr/>
          <p:nvPr/>
        </p:nvCxnSpPr>
        <p:spPr>
          <a:xfrm rot="5400000" flipH="1" flipV="1">
            <a:off x="3307677" y="452297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B375F5B4-3D98-DADA-8072-EA89746A528E}"/>
              </a:ext>
            </a:extLst>
          </p:cNvPr>
          <p:cNvCxnSpPr/>
          <p:nvPr/>
        </p:nvCxnSpPr>
        <p:spPr>
          <a:xfrm rot="9360000" flipH="1" flipV="1">
            <a:off x="3580193" y="4649458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570D434-2D96-4CB4-7A4A-E8036FAE860A}"/>
              </a:ext>
            </a:extLst>
          </p:cNvPr>
          <p:cNvCxnSpPr/>
          <p:nvPr/>
        </p:nvCxnSpPr>
        <p:spPr>
          <a:xfrm rot="16200000" flipH="1" flipV="1">
            <a:off x="3269843" y="5083166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7BF095A-550C-74CF-71C5-B30520B85CB5}"/>
              </a:ext>
            </a:extLst>
          </p:cNvPr>
          <p:cNvCxnSpPr/>
          <p:nvPr/>
        </p:nvCxnSpPr>
        <p:spPr>
          <a:xfrm rot="13500000" flipH="1" flipV="1">
            <a:off x="3561713" y="4951666"/>
            <a:ext cx="10689" cy="365760"/>
          </a:xfrm>
          <a:prstGeom prst="curvedConnector3">
            <a:avLst>
              <a:gd name="adj1" fmla="val 4556525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BE6623AF-B215-BFA4-E7F2-16A9C9CE34E7}"/>
              </a:ext>
            </a:extLst>
          </p:cNvPr>
          <p:cNvCxnSpPr/>
          <p:nvPr/>
        </p:nvCxnSpPr>
        <p:spPr>
          <a:xfrm rot="19500000" flipH="1" flipV="1">
            <a:off x="3051949" y="5028948"/>
            <a:ext cx="10689" cy="274320"/>
          </a:xfrm>
          <a:prstGeom prst="curvedConnector3">
            <a:avLst>
              <a:gd name="adj1" fmla="val 5173534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928">
            <a:extLst>
              <a:ext uri="{FF2B5EF4-FFF2-40B4-BE49-F238E27FC236}">
                <a16:creationId xmlns:a16="http://schemas.microsoft.com/office/drawing/2014/main" id="{D76C2E76-5B82-4521-3E46-EF426E492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545" y="4076843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|az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endParaRPr lang="en-US" altLang="en-US" baseline="-25000" dirty="0">
              <a:latin typeface="+mj-lt"/>
            </a:endParaRPr>
          </a:p>
        </p:txBody>
      </p:sp>
      <p:sp>
        <p:nvSpPr>
          <p:cNvPr id="12" name="Text Box 928">
            <a:extLst>
              <a:ext uri="{FF2B5EF4-FFF2-40B4-BE49-F238E27FC236}">
                <a16:creationId xmlns:a16="http://schemas.microsoft.com/office/drawing/2014/main" id="{0363BC56-87BD-A7E6-4E2B-6060718B6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4776" y="4155741"/>
            <a:ext cx="1054208" cy="299153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a | aa</a:t>
            </a:r>
          </a:p>
        </p:txBody>
      </p:sp>
      <p:sp>
        <p:nvSpPr>
          <p:cNvPr id="13" name="Text Box 928">
            <a:extLst>
              <a:ext uri="{FF2B5EF4-FFF2-40B4-BE49-F238E27FC236}">
                <a16:creationId xmlns:a16="http://schemas.microsoft.com/office/drawing/2014/main" id="{CAB9B6C1-C5C5-890A-D1F7-1186D0284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9300" y="3739722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latin typeface="+mj-lt"/>
              </a:rPr>
              <a:t>b, z</a:t>
            </a:r>
            <a:r>
              <a:rPr lang="en-US" altLang="en-US" baseline="-25000" dirty="0">
                <a:latin typeface="+mj-lt"/>
              </a:rPr>
              <a:t>0</a:t>
            </a:r>
            <a:r>
              <a:rPr lang="en-US" altLang="en-US" dirty="0">
                <a:latin typeface="+mj-lt"/>
              </a:rPr>
              <a:t>|bz</a:t>
            </a:r>
            <a:r>
              <a:rPr lang="en-US" altLang="en-US" baseline="-25000" dirty="0">
                <a:latin typeface="+mj-lt"/>
              </a:rPr>
              <a:t>0</a:t>
            </a:r>
          </a:p>
        </p:txBody>
      </p:sp>
      <p:sp>
        <p:nvSpPr>
          <p:cNvPr id="14" name="Text Box 928">
            <a:extLst>
              <a:ext uri="{FF2B5EF4-FFF2-40B4-BE49-F238E27FC236}">
                <a16:creationId xmlns:a16="http://schemas.microsoft.com/office/drawing/2014/main" id="{5568B3E9-0ED9-B3F6-CC6D-D3E75880D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3972" y="5557654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b, b | bb</a:t>
            </a:r>
          </a:p>
        </p:txBody>
      </p:sp>
      <p:sp>
        <p:nvSpPr>
          <p:cNvPr id="15" name="Text Box 928">
            <a:extLst>
              <a:ext uri="{FF2B5EF4-FFF2-40B4-BE49-F238E27FC236}">
                <a16:creationId xmlns:a16="http://schemas.microsoft.com/office/drawing/2014/main" id="{541DCBDD-E99D-25E8-4785-B4AB69DAB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7057" y="553355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b, a | </a:t>
            </a:r>
            <a:r>
              <a:rPr lang="en-US" altLang="en-US" dirty="0" err="1">
                <a:latin typeface="+mj-lt"/>
                <a:ea typeface="Cambria Math" panose="02040503050406030204" pitchFamily="18" charset="0"/>
              </a:rPr>
              <a:t>ba</a:t>
            </a:r>
            <a:endParaRPr lang="en-US" altLang="en-US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16" name="Text Box 928">
            <a:extLst>
              <a:ext uri="{FF2B5EF4-FFF2-40B4-BE49-F238E27FC236}">
                <a16:creationId xmlns:a16="http://schemas.microsoft.com/office/drawing/2014/main" id="{7DFBBFE7-EA0F-89C0-FC03-54F17F837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8083" y="5818050"/>
            <a:ext cx="1054208" cy="257567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b | 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252D4AD-A643-9971-9CB2-62E22A249306}"/>
                  </a:ext>
                </a:extLst>
              </p:cNvPr>
              <p:cNvSpPr/>
              <p:nvPr/>
            </p:nvSpPr>
            <p:spPr>
              <a:xfrm>
                <a:off x="2966626" y="4654225"/>
                <a:ext cx="720928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252D4AD-A643-9971-9CB2-62E22A249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626" y="4654225"/>
                <a:ext cx="720928" cy="64631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Content Placeholder 87">
            <a:extLst>
              <a:ext uri="{FF2B5EF4-FFF2-40B4-BE49-F238E27FC236}">
                <a16:creationId xmlns:a16="http://schemas.microsoft.com/office/drawing/2014/main" id="{C5642C43-33F7-D6F7-C5DE-98CE8E62FA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913107"/>
              </p:ext>
            </p:extLst>
          </p:nvPr>
        </p:nvGraphicFramePr>
        <p:xfrm>
          <a:off x="1665339" y="975382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Content Placeholder 87">
                <a:extLst>
                  <a:ext uri="{FF2B5EF4-FFF2-40B4-BE49-F238E27FC236}">
                    <a16:creationId xmlns:a16="http://schemas.microsoft.com/office/drawing/2014/main" id="{781B4D90-8C4E-8FA0-FFF8-0612D9C84D7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7711118"/>
                  </p:ext>
                </p:extLst>
              </p:nvPr>
            </p:nvGraphicFramePr>
            <p:xfrm>
              <a:off x="1665339" y="1340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Content Placeholder 87">
                <a:extLst>
                  <a:ext uri="{FF2B5EF4-FFF2-40B4-BE49-F238E27FC236}">
                    <a16:creationId xmlns:a16="http://schemas.microsoft.com/office/drawing/2014/main" id="{781B4D90-8C4E-8FA0-FFF8-0612D9C84D7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7711118"/>
                  </p:ext>
                </p:extLst>
              </p:nvPr>
            </p:nvGraphicFramePr>
            <p:xfrm>
              <a:off x="1665339" y="134003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9C7CD180-CF42-3AB7-1247-D13F02D73C34}"/>
              </a:ext>
            </a:extLst>
          </p:cNvPr>
          <p:cNvSpPr/>
          <p:nvPr/>
        </p:nvSpPr>
        <p:spPr>
          <a:xfrm>
            <a:off x="1712507" y="139646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E127F2-CA3D-B3C6-20F0-A95BD6A366E4}"/>
              </a:ext>
            </a:extLst>
          </p:cNvPr>
          <p:cNvSpPr/>
          <p:nvPr/>
        </p:nvSpPr>
        <p:spPr>
          <a:xfrm>
            <a:off x="3459247" y="138041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E7648E-ADAF-3728-F8E6-3799EC616EB9}"/>
              </a:ext>
            </a:extLst>
          </p:cNvPr>
          <p:cNvSpPr/>
          <p:nvPr/>
        </p:nvSpPr>
        <p:spPr>
          <a:xfrm>
            <a:off x="5196625" y="140953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0E7C5C-44E1-44C6-E825-41944DD0AE56}"/>
              </a:ext>
            </a:extLst>
          </p:cNvPr>
          <p:cNvSpPr/>
          <p:nvPr/>
        </p:nvSpPr>
        <p:spPr>
          <a:xfrm>
            <a:off x="6990961" y="13964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2BA96C-6187-4F1D-4D77-0BD838B4751F}"/>
              </a:ext>
            </a:extLst>
          </p:cNvPr>
          <p:cNvSpPr/>
          <p:nvPr/>
        </p:nvSpPr>
        <p:spPr>
          <a:xfrm>
            <a:off x="8699478" y="138028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Content Placeholder 87">
                <a:extLst>
                  <a:ext uri="{FF2B5EF4-FFF2-40B4-BE49-F238E27FC236}">
                    <a16:creationId xmlns:a16="http://schemas.microsoft.com/office/drawing/2014/main" id="{3CC185D6-CEB5-BE94-8E30-D55AAD02C53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98698914"/>
                  </p:ext>
                </p:extLst>
              </p:nvPr>
            </p:nvGraphicFramePr>
            <p:xfrm>
              <a:off x="1665339" y="171087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Content Placeholder 87">
                <a:extLst>
                  <a:ext uri="{FF2B5EF4-FFF2-40B4-BE49-F238E27FC236}">
                    <a16:creationId xmlns:a16="http://schemas.microsoft.com/office/drawing/2014/main" id="{3CC185D6-CEB5-BE94-8E30-D55AAD02C53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98698914"/>
                  </p:ext>
                </p:extLst>
              </p:nvPr>
            </p:nvGraphicFramePr>
            <p:xfrm>
              <a:off x="1665339" y="1710875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A33614CB-BCE2-7DD3-4548-B6C991996A9B}"/>
              </a:ext>
            </a:extLst>
          </p:cNvPr>
          <p:cNvSpPr/>
          <p:nvPr/>
        </p:nvSpPr>
        <p:spPr>
          <a:xfrm>
            <a:off x="1694910" y="175561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597BCE-58C3-254D-3EB9-EFB3B84E2BAE}"/>
              </a:ext>
            </a:extLst>
          </p:cNvPr>
          <p:cNvSpPr/>
          <p:nvPr/>
        </p:nvSpPr>
        <p:spPr>
          <a:xfrm>
            <a:off x="3447610" y="175226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EDC95E-7039-38E6-84BC-648A6B2735B6}"/>
              </a:ext>
            </a:extLst>
          </p:cNvPr>
          <p:cNvSpPr/>
          <p:nvPr/>
        </p:nvSpPr>
        <p:spPr>
          <a:xfrm>
            <a:off x="5209511" y="174784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07D0F-CD97-C561-EACC-D83FBA6BFAAF}"/>
              </a:ext>
            </a:extLst>
          </p:cNvPr>
          <p:cNvSpPr/>
          <p:nvPr/>
        </p:nvSpPr>
        <p:spPr>
          <a:xfrm>
            <a:off x="6990961" y="176730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17E43D-F7DB-D4B2-8DC3-B4E0D337ADFB}"/>
              </a:ext>
            </a:extLst>
          </p:cNvPr>
          <p:cNvSpPr/>
          <p:nvPr/>
        </p:nvSpPr>
        <p:spPr>
          <a:xfrm>
            <a:off x="8696932" y="175037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87">
                <a:extLst>
                  <a:ext uri="{FF2B5EF4-FFF2-40B4-BE49-F238E27FC236}">
                    <a16:creationId xmlns:a16="http://schemas.microsoft.com/office/drawing/2014/main" id="{EA0C0202-4011-1893-691E-7305F51C7C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0444590"/>
                  </p:ext>
                </p:extLst>
              </p:nvPr>
            </p:nvGraphicFramePr>
            <p:xfrm>
              <a:off x="1665339" y="207931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87">
                <a:extLst>
                  <a:ext uri="{FF2B5EF4-FFF2-40B4-BE49-F238E27FC236}">
                    <a16:creationId xmlns:a16="http://schemas.microsoft.com/office/drawing/2014/main" id="{EA0C0202-4011-1893-691E-7305F51C7C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90444590"/>
                  </p:ext>
                </p:extLst>
              </p:nvPr>
            </p:nvGraphicFramePr>
            <p:xfrm>
              <a:off x="1665339" y="207931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47" t="-1639" r="-400000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697" t="-1639" r="-301394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1639" r="-200347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1045" t="-1639" r="-101045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99653" t="-1639" r="-694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425D6AFB-81DE-8DF1-081E-A43CCC692A34}"/>
              </a:ext>
            </a:extLst>
          </p:cNvPr>
          <p:cNvSpPr/>
          <p:nvPr/>
        </p:nvSpPr>
        <p:spPr>
          <a:xfrm>
            <a:off x="1705256" y="212826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97ADDDC-1897-3BD5-B5EC-D4AA1AED8941}"/>
              </a:ext>
            </a:extLst>
          </p:cNvPr>
          <p:cNvSpPr/>
          <p:nvPr/>
        </p:nvSpPr>
        <p:spPr>
          <a:xfrm>
            <a:off x="3446786" y="212057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2D8FF9-CF3B-207E-3115-6342769601A8}"/>
              </a:ext>
            </a:extLst>
          </p:cNvPr>
          <p:cNvSpPr/>
          <p:nvPr/>
        </p:nvSpPr>
        <p:spPr>
          <a:xfrm>
            <a:off x="5197053" y="21196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7F42F9-C06F-6223-A005-11ECA231F11C}"/>
              </a:ext>
            </a:extLst>
          </p:cNvPr>
          <p:cNvSpPr/>
          <p:nvPr/>
        </p:nvSpPr>
        <p:spPr>
          <a:xfrm>
            <a:off x="6954447" y="210924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35388E-36C9-0307-4162-1A2CA061806E}"/>
              </a:ext>
            </a:extLst>
          </p:cNvPr>
          <p:cNvSpPr/>
          <p:nvPr/>
        </p:nvSpPr>
        <p:spPr>
          <a:xfrm>
            <a:off x="8728767" y="212635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Content Placeholder 87">
                <a:extLst>
                  <a:ext uri="{FF2B5EF4-FFF2-40B4-BE49-F238E27FC236}">
                    <a16:creationId xmlns:a16="http://schemas.microsoft.com/office/drawing/2014/main" id="{A8FCF218-6A1E-380E-A887-8FE95AD491C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54241079"/>
                  </p:ext>
                </p:extLst>
              </p:nvPr>
            </p:nvGraphicFramePr>
            <p:xfrm>
              <a:off x="1669045" y="244774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Content Placeholder 87">
                <a:extLst>
                  <a:ext uri="{FF2B5EF4-FFF2-40B4-BE49-F238E27FC236}">
                    <a16:creationId xmlns:a16="http://schemas.microsoft.com/office/drawing/2014/main" id="{A8FCF218-6A1E-380E-A887-8FE95AD491C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54241079"/>
                  </p:ext>
                </p:extLst>
              </p:nvPr>
            </p:nvGraphicFramePr>
            <p:xfrm>
              <a:off x="1669045" y="244774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C30E9A94-1C74-1463-B899-7F5225941580}"/>
              </a:ext>
            </a:extLst>
          </p:cNvPr>
          <p:cNvSpPr/>
          <p:nvPr/>
        </p:nvSpPr>
        <p:spPr>
          <a:xfrm>
            <a:off x="1695577" y="246487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7745CE5-C34F-261E-3C5F-CAE2D4A43204}"/>
              </a:ext>
            </a:extLst>
          </p:cNvPr>
          <p:cNvSpPr/>
          <p:nvPr/>
        </p:nvSpPr>
        <p:spPr>
          <a:xfrm>
            <a:off x="3462953" y="248812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8BBEAD-250B-F371-AF50-C1EEFC9DB589}"/>
              </a:ext>
            </a:extLst>
          </p:cNvPr>
          <p:cNvSpPr/>
          <p:nvPr/>
        </p:nvSpPr>
        <p:spPr>
          <a:xfrm>
            <a:off x="5209511" y="249669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791632-F577-E442-BB34-1DA6E4ED39D3}"/>
              </a:ext>
            </a:extLst>
          </p:cNvPr>
          <p:cNvSpPr/>
          <p:nvPr/>
        </p:nvSpPr>
        <p:spPr>
          <a:xfrm>
            <a:off x="6953044" y="24814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92A82A-F229-1AC8-7337-4D7711B77DE9}"/>
              </a:ext>
            </a:extLst>
          </p:cNvPr>
          <p:cNvSpPr/>
          <p:nvPr/>
        </p:nvSpPr>
        <p:spPr>
          <a:xfrm>
            <a:off x="8720420" y="248354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Content Placeholder 87">
                <a:extLst>
                  <a:ext uri="{FF2B5EF4-FFF2-40B4-BE49-F238E27FC236}">
                    <a16:creationId xmlns:a16="http://schemas.microsoft.com/office/drawing/2014/main" id="{EB09B80E-A839-2D09-B144-112B2751525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378906"/>
                  </p:ext>
                </p:extLst>
              </p:nvPr>
            </p:nvGraphicFramePr>
            <p:xfrm>
              <a:off x="1666978" y="281858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Content Placeholder 87">
                <a:extLst>
                  <a:ext uri="{FF2B5EF4-FFF2-40B4-BE49-F238E27FC236}">
                    <a16:creationId xmlns:a16="http://schemas.microsoft.com/office/drawing/2014/main" id="{EB09B80E-A839-2D09-B144-112B2751525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378906"/>
                  </p:ext>
                </p:extLst>
              </p:nvPr>
            </p:nvGraphicFramePr>
            <p:xfrm>
              <a:off x="1666978" y="281858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697" t="-1613" r="-301742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613" r="-2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1045" t="-1613" r="-1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99653" t="-1613" r="-1042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E33B3172-E7C3-E5C3-759A-B8837C666CE3}"/>
              </a:ext>
            </a:extLst>
          </p:cNvPr>
          <p:cNvSpPr/>
          <p:nvPr/>
        </p:nvSpPr>
        <p:spPr>
          <a:xfrm>
            <a:off x="1707712" y="285534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EB8927-FA68-DD66-66F2-B4F1E74D5CCD}"/>
              </a:ext>
            </a:extLst>
          </p:cNvPr>
          <p:cNvSpPr/>
          <p:nvPr/>
        </p:nvSpPr>
        <p:spPr>
          <a:xfrm>
            <a:off x="3460886" y="285896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2C2FD6C-5A12-3D70-32BB-1BCF7A37C813}"/>
              </a:ext>
            </a:extLst>
          </p:cNvPr>
          <p:cNvSpPr/>
          <p:nvPr/>
        </p:nvSpPr>
        <p:spPr>
          <a:xfrm>
            <a:off x="5198692" y="285896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307CC0-CA2A-ECC2-7847-5B2C50FBE530}"/>
              </a:ext>
            </a:extLst>
          </p:cNvPr>
          <p:cNvSpPr/>
          <p:nvPr/>
        </p:nvSpPr>
        <p:spPr>
          <a:xfrm>
            <a:off x="8723078" y="284688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8" name="Content Placeholder 87">
                <a:extLst>
                  <a:ext uri="{FF2B5EF4-FFF2-40B4-BE49-F238E27FC236}">
                    <a16:creationId xmlns:a16="http://schemas.microsoft.com/office/drawing/2014/main" id="{45D63E3F-2886-8427-E344-8C03B158A0E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17722487"/>
                  </p:ext>
                </p:extLst>
              </p:nvPr>
            </p:nvGraphicFramePr>
            <p:xfrm>
              <a:off x="1664911" y="318332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8" name="Content Placeholder 87">
                <a:extLst>
                  <a:ext uri="{FF2B5EF4-FFF2-40B4-BE49-F238E27FC236}">
                    <a16:creationId xmlns:a16="http://schemas.microsoft.com/office/drawing/2014/main" id="{45D63E3F-2886-8427-E344-8C03B158A0E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17722487"/>
                  </p:ext>
                </p:extLst>
              </p:nvPr>
            </p:nvGraphicFramePr>
            <p:xfrm>
              <a:off x="1664911" y="3183327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4B43154F-0461-94B6-1BB2-3D43692FE417}"/>
              </a:ext>
            </a:extLst>
          </p:cNvPr>
          <p:cNvSpPr/>
          <p:nvPr/>
        </p:nvSpPr>
        <p:spPr>
          <a:xfrm>
            <a:off x="1705256" y="3234403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6E34AD-6704-CE6C-D53E-F7483CE4323E}"/>
              </a:ext>
            </a:extLst>
          </p:cNvPr>
          <p:cNvSpPr/>
          <p:nvPr/>
        </p:nvSpPr>
        <p:spPr>
          <a:xfrm>
            <a:off x="3458819" y="322370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AA42F93-979A-88CD-9165-6922D5FB950D}"/>
              </a:ext>
            </a:extLst>
          </p:cNvPr>
          <p:cNvSpPr/>
          <p:nvPr/>
        </p:nvSpPr>
        <p:spPr>
          <a:xfrm>
            <a:off x="5236970" y="323440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895361-CE85-48A2-714F-105EBB419F4D}"/>
              </a:ext>
            </a:extLst>
          </p:cNvPr>
          <p:cNvSpPr/>
          <p:nvPr/>
        </p:nvSpPr>
        <p:spPr>
          <a:xfrm>
            <a:off x="6966270" y="28567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20ECEC-E8FD-DEDC-15E9-A34DF015A0F0}"/>
              </a:ext>
            </a:extLst>
          </p:cNvPr>
          <p:cNvSpPr/>
          <p:nvPr/>
        </p:nvSpPr>
        <p:spPr>
          <a:xfrm>
            <a:off x="8726059" y="32116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5C01B19-09EF-203A-1E97-165C5161EB5A}"/>
              </a:ext>
            </a:extLst>
          </p:cNvPr>
          <p:cNvSpPr/>
          <p:nvPr/>
        </p:nvSpPr>
        <p:spPr>
          <a:xfrm>
            <a:off x="6966270" y="320013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raight Arrow Connector 20">
            <a:extLst>
              <a:ext uri="{FF2B5EF4-FFF2-40B4-BE49-F238E27FC236}">
                <a16:creationId xmlns:a16="http://schemas.microsoft.com/office/drawing/2014/main" id="{9F37C653-A2F6-488D-791F-B073876F6A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4782" y="4999664"/>
            <a:ext cx="22860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56" name="Text Box 928">
            <a:extLst>
              <a:ext uri="{FF2B5EF4-FFF2-40B4-BE49-F238E27FC236}">
                <a16:creationId xmlns:a16="http://schemas.microsoft.com/office/drawing/2014/main" id="{79A46794-715E-6DAD-A3B7-D502D4E57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280" y="5381264"/>
            <a:ext cx="821226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Cambria Math" panose="02040503050406030204" pitchFamily="18" charset="0"/>
              </a:rPr>
              <a:t>b,a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+mj-lt"/>
                <a:ea typeface="Cambria Math" panose="02040503050406030204" pitchFamily="18" charset="0"/>
              </a:rPr>
              <a:t> | a</a:t>
            </a:r>
            <a:endParaRPr lang="en-US" altLang="en-US" baseline="-25000" dirty="0">
              <a:solidFill>
                <a:schemeClr val="accent6">
                  <a:lumMod val="75000"/>
                </a:schemeClr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57" name="Text Box 928">
            <a:extLst>
              <a:ext uri="{FF2B5EF4-FFF2-40B4-BE49-F238E27FC236}">
                <a16:creationId xmlns:a16="http://schemas.microsoft.com/office/drawing/2014/main" id="{240E2FB6-175E-4987-1A45-2158E56B9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619" y="5694284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Cambria Math" panose="02040503050406030204" pitchFamily="18" charset="0"/>
              </a:rPr>
              <a:t>a,b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+mj-lt"/>
                <a:ea typeface="Cambria Math" panose="02040503050406030204" pitchFamily="18" charset="0"/>
              </a:rPr>
              <a:t> | b</a:t>
            </a:r>
            <a:endParaRPr lang="en-US" altLang="en-US" baseline="-25000" dirty="0">
              <a:solidFill>
                <a:schemeClr val="accent6">
                  <a:lumMod val="75000"/>
                </a:schemeClr>
              </a:solidFill>
              <a:latin typeface="+mj-lt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74413A3-1DB8-4ED8-DDBC-4CBB4BD059A4}"/>
                  </a:ext>
                </a:extLst>
              </p:cNvPr>
              <p:cNvSpPr/>
              <p:nvPr/>
            </p:nvSpPr>
            <p:spPr>
              <a:xfrm>
                <a:off x="5960782" y="4644514"/>
                <a:ext cx="720928" cy="64631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74413A3-1DB8-4ED8-DDBC-4CBB4BD05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782" y="4644514"/>
                <a:ext cx="720928" cy="64631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 Box 928">
            <a:extLst>
              <a:ext uri="{FF2B5EF4-FFF2-40B4-BE49-F238E27FC236}">
                <a16:creationId xmlns:a16="http://schemas.microsoft.com/office/drawing/2014/main" id="{5026CAC1-4BC5-639E-9165-8BDE5165F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280" y="5050712"/>
            <a:ext cx="821226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Cambria Math" panose="02040503050406030204" pitchFamily="18" charset="0"/>
              </a:rPr>
              <a:t>a,a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+mj-lt"/>
                <a:ea typeface="Cambria Math" panose="02040503050406030204" pitchFamily="18" charset="0"/>
              </a:rPr>
              <a:t> | a</a:t>
            </a:r>
            <a:endParaRPr lang="en-US" altLang="en-US" baseline="-25000" dirty="0">
              <a:solidFill>
                <a:schemeClr val="accent6">
                  <a:lumMod val="75000"/>
                </a:schemeClr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60" name="Text Box 928">
            <a:extLst>
              <a:ext uri="{FF2B5EF4-FFF2-40B4-BE49-F238E27FC236}">
                <a16:creationId xmlns:a16="http://schemas.microsoft.com/office/drawing/2014/main" id="{60B82F4F-C660-4A6C-B0A7-F58DF4294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408" y="4219098"/>
            <a:ext cx="932651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b, z</a:t>
            </a:r>
            <a:r>
              <a:rPr lang="en-US" altLang="en-US" baseline="-25000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| z</a:t>
            </a:r>
            <a:r>
              <a:rPr lang="en-US" altLang="en-US" baseline="-25000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 z</a:t>
            </a:r>
            <a:r>
              <a:rPr lang="en-US" altLang="en-US" baseline="-25000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61" name="Text Box 928">
            <a:extLst>
              <a:ext uri="{FF2B5EF4-FFF2-40B4-BE49-F238E27FC236}">
                <a16:creationId xmlns:a16="http://schemas.microsoft.com/office/drawing/2014/main" id="{BCAFD842-E33A-FA10-D751-E6B633517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434" y="4542942"/>
            <a:ext cx="927626" cy="38515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a, z</a:t>
            </a:r>
            <a:r>
              <a:rPr lang="en-US" altLang="en-US" baseline="-25000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| z</a:t>
            </a:r>
            <a:r>
              <a:rPr lang="en-US" altLang="en-US" baseline="-25000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rPr>
              <a:t> </a:t>
            </a:r>
            <a:endParaRPr lang="en-US" altLang="en-US" baseline="-25000" dirty="0">
              <a:solidFill>
                <a:srgbClr val="C00000"/>
              </a:solidFill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62" name="Text Box 928">
            <a:extLst>
              <a:ext uri="{FF2B5EF4-FFF2-40B4-BE49-F238E27FC236}">
                <a16:creationId xmlns:a16="http://schemas.microsoft.com/office/drawing/2014/main" id="{36AB99B6-4A18-ABEC-9B3C-12C331959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3280" y="6030584"/>
            <a:ext cx="1090325" cy="423425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solidFill>
                  <a:schemeClr val="accent6">
                    <a:lumMod val="75000"/>
                  </a:schemeClr>
                </a:solidFill>
                <a:latin typeface="+mj-lt"/>
                <a:ea typeface="Cambria Math" panose="02040503050406030204" pitchFamily="18" charset="0"/>
              </a:rPr>
              <a:t>b,b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+mj-lt"/>
                <a:ea typeface="Cambria Math" panose="02040503050406030204" pitchFamily="18" charset="0"/>
              </a:rPr>
              <a:t> | b</a:t>
            </a:r>
            <a:endParaRPr lang="en-US" altLang="en-US" baseline="-25000" dirty="0">
              <a:solidFill>
                <a:schemeClr val="accent6">
                  <a:lumMod val="75000"/>
                </a:schemeClr>
              </a:solidFill>
              <a:latin typeface="+mj-lt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5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FEBB-BD62-2C3D-6AE4-5260F4A4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even odd length palindrome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5C29-780D-4FAD-EF66-915003185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3" name="Content Placeholder 87">
            <a:extLst>
              <a:ext uri="{FF2B5EF4-FFF2-40B4-BE49-F238E27FC236}">
                <a16:creationId xmlns:a16="http://schemas.microsoft.com/office/drawing/2014/main" id="{DCBC92CA-9B91-CA8D-3EF9-80A077DAB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5001067"/>
              </p:ext>
            </p:extLst>
          </p:nvPr>
        </p:nvGraphicFramePr>
        <p:xfrm>
          <a:off x="2122539" y="1093838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Content Placeholder 87">
                <a:extLst>
                  <a:ext uri="{FF2B5EF4-FFF2-40B4-BE49-F238E27FC236}">
                    <a16:creationId xmlns:a16="http://schemas.microsoft.com/office/drawing/2014/main" id="{C0FD3ACA-3810-5097-F2D2-9AAD42B3FBA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5025292"/>
                  </p:ext>
                </p:extLst>
              </p:nvPr>
            </p:nvGraphicFramePr>
            <p:xfrm>
              <a:off x="2122539" y="145849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Content Placeholder 87">
                <a:extLst>
                  <a:ext uri="{FF2B5EF4-FFF2-40B4-BE49-F238E27FC236}">
                    <a16:creationId xmlns:a16="http://schemas.microsoft.com/office/drawing/2014/main" id="{C0FD3ACA-3810-5097-F2D2-9AAD42B3FBA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75025292"/>
                  </p:ext>
                </p:extLst>
              </p:nvPr>
            </p:nvGraphicFramePr>
            <p:xfrm>
              <a:off x="2122539" y="1458491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FDC0B557-5D74-3BCC-2640-A8728A8CA906}"/>
              </a:ext>
            </a:extLst>
          </p:cNvPr>
          <p:cNvSpPr/>
          <p:nvPr/>
        </p:nvSpPr>
        <p:spPr>
          <a:xfrm>
            <a:off x="2147211" y="150363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8BF7956-6792-9D7F-8BAF-39C46D147A02}"/>
              </a:ext>
            </a:extLst>
          </p:cNvPr>
          <p:cNvSpPr/>
          <p:nvPr/>
        </p:nvSpPr>
        <p:spPr>
          <a:xfrm>
            <a:off x="3916447" y="149887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D3C6CCA-C8E5-8C94-D858-D2E039A4A1A5}"/>
              </a:ext>
            </a:extLst>
          </p:cNvPr>
          <p:cNvSpPr/>
          <p:nvPr/>
        </p:nvSpPr>
        <p:spPr>
          <a:xfrm>
            <a:off x="5665743" y="1498952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38006EC-AB08-8F2C-4784-AA6A5B34F513}"/>
              </a:ext>
            </a:extLst>
          </p:cNvPr>
          <p:cNvSpPr/>
          <p:nvPr/>
        </p:nvSpPr>
        <p:spPr>
          <a:xfrm>
            <a:off x="7400993" y="150180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FCA53F-25AA-B286-6C51-023AD86B7C7B}"/>
              </a:ext>
            </a:extLst>
          </p:cNvPr>
          <p:cNvSpPr/>
          <p:nvPr/>
        </p:nvSpPr>
        <p:spPr>
          <a:xfrm>
            <a:off x="9162525" y="150363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>
                <a:extLst>
                  <a:ext uri="{FF2B5EF4-FFF2-40B4-BE49-F238E27FC236}">
                    <a16:creationId xmlns:a16="http://schemas.microsoft.com/office/drawing/2014/main" id="{E69D3E99-CCC5-8650-C9C5-445AB2E48A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035441"/>
                  </p:ext>
                </p:extLst>
              </p:nvPr>
            </p:nvGraphicFramePr>
            <p:xfrm>
              <a:off x="2122539" y="182532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>
                <a:extLst>
                  <a:ext uri="{FF2B5EF4-FFF2-40B4-BE49-F238E27FC236}">
                    <a16:creationId xmlns:a16="http://schemas.microsoft.com/office/drawing/2014/main" id="{E69D3E99-CCC5-8650-C9C5-445AB2E48A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035441"/>
                  </p:ext>
                </p:extLst>
              </p:nvPr>
            </p:nvGraphicFramePr>
            <p:xfrm>
              <a:off x="2122539" y="1825328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05E46A79-3C62-32AC-C86E-BBDB8C0AA3ED}"/>
              </a:ext>
            </a:extLst>
          </p:cNvPr>
          <p:cNvSpPr/>
          <p:nvPr/>
        </p:nvSpPr>
        <p:spPr>
          <a:xfrm>
            <a:off x="2149281" y="18744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15C199-D5B2-493F-A4E9-2C97FE998F29}"/>
              </a:ext>
            </a:extLst>
          </p:cNvPr>
          <p:cNvSpPr/>
          <p:nvPr/>
        </p:nvSpPr>
        <p:spPr>
          <a:xfrm>
            <a:off x="3906510" y="189308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7DC9524-AD03-AC08-9334-D4E34F459679}"/>
              </a:ext>
            </a:extLst>
          </p:cNvPr>
          <p:cNvSpPr/>
          <p:nvPr/>
        </p:nvSpPr>
        <p:spPr>
          <a:xfrm>
            <a:off x="5663739" y="187606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7C284F8-470A-D450-60FE-D49C0B29D58C}"/>
              </a:ext>
            </a:extLst>
          </p:cNvPr>
          <p:cNvSpPr/>
          <p:nvPr/>
        </p:nvSpPr>
        <p:spPr>
          <a:xfrm>
            <a:off x="7400993" y="185909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1AC0BC-439D-CBEA-5F84-D0EC9D4977F8}"/>
              </a:ext>
            </a:extLst>
          </p:cNvPr>
          <p:cNvSpPr/>
          <p:nvPr/>
        </p:nvSpPr>
        <p:spPr>
          <a:xfrm>
            <a:off x="9162525" y="186929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Table 75">
                <a:extLst>
                  <a:ext uri="{FF2B5EF4-FFF2-40B4-BE49-F238E27FC236}">
                    <a16:creationId xmlns:a16="http://schemas.microsoft.com/office/drawing/2014/main" id="{6A5FC6D7-A64A-EADE-7468-7A308A892D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724488"/>
                  </p:ext>
                </p:extLst>
              </p:nvPr>
            </p:nvGraphicFramePr>
            <p:xfrm>
              <a:off x="2122539" y="219664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Table 75">
                <a:extLst>
                  <a:ext uri="{FF2B5EF4-FFF2-40B4-BE49-F238E27FC236}">
                    <a16:creationId xmlns:a16="http://schemas.microsoft.com/office/drawing/2014/main" id="{6A5FC6D7-A64A-EADE-7468-7A308A892D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724488"/>
                  </p:ext>
                </p:extLst>
              </p:nvPr>
            </p:nvGraphicFramePr>
            <p:xfrm>
              <a:off x="2122539" y="2196649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000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697" t="-1613" r="-3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13" r="-2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1045" t="-1613" r="-101045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99653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Rectangle 76">
            <a:extLst>
              <a:ext uri="{FF2B5EF4-FFF2-40B4-BE49-F238E27FC236}">
                <a16:creationId xmlns:a16="http://schemas.microsoft.com/office/drawing/2014/main" id="{0CE944BB-56D2-3CAE-93A1-4DD4151E487F}"/>
              </a:ext>
            </a:extLst>
          </p:cNvPr>
          <p:cNvSpPr/>
          <p:nvPr/>
        </p:nvSpPr>
        <p:spPr>
          <a:xfrm>
            <a:off x="2147211" y="221302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C661203-F2FF-0A5C-0FCB-0DEE9612694A}"/>
              </a:ext>
            </a:extLst>
          </p:cNvPr>
          <p:cNvSpPr/>
          <p:nvPr/>
        </p:nvSpPr>
        <p:spPr>
          <a:xfrm>
            <a:off x="3905789" y="223379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C5D52B-4BC9-C72A-A12E-7C2D2F47571A}"/>
              </a:ext>
            </a:extLst>
          </p:cNvPr>
          <p:cNvSpPr/>
          <p:nvPr/>
        </p:nvSpPr>
        <p:spPr>
          <a:xfrm>
            <a:off x="5644009" y="223477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553AB7-BFDE-4004-81EF-2479E6228DA3}"/>
              </a:ext>
            </a:extLst>
          </p:cNvPr>
          <p:cNvSpPr/>
          <p:nvPr/>
        </p:nvSpPr>
        <p:spPr>
          <a:xfrm>
            <a:off x="7402350" y="223527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01E38B9-194E-955F-EF36-58DABA93D37A}"/>
              </a:ext>
            </a:extLst>
          </p:cNvPr>
          <p:cNvSpPr/>
          <p:nvPr/>
        </p:nvSpPr>
        <p:spPr>
          <a:xfrm>
            <a:off x="9166690" y="224013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 Box 928">
            <a:extLst>
              <a:ext uri="{FF2B5EF4-FFF2-40B4-BE49-F238E27FC236}">
                <a16:creationId xmlns:a16="http://schemas.microsoft.com/office/drawing/2014/main" id="{F5AF975F-C08B-5BFE-EAF0-A40C6D9D9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739" y="3064235"/>
            <a:ext cx="821226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B050"/>
                </a:solidFill>
                <a:latin typeface="+mj-lt"/>
                <a:ea typeface="Cambria Math" panose="02040503050406030204" pitchFamily="18" charset="0"/>
              </a:rPr>
              <a:t>^,b | b</a:t>
            </a:r>
          </a:p>
        </p:txBody>
      </p:sp>
      <p:sp>
        <p:nvSpPr>
          <p:cNvPr id="83" name="Text Box 928">
            <a:extLst>
              <a:ext uri="{FF2B5EF4-FFF2-40B4-BE49-F238E27FC236}">
                <a16:creationId xmlns:a16="http://schemas.microsoft.com/office/drawing/2014/main" id="{245AF42C-9914-73B6-8918-6C6F10639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7609" y="3362774"/>
            <a:ext cx="821226" cy="363556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B050"/>
                </a:solidFill>
                <a:latin typeface="+mj-lt"/>
                <a:ea typeface="Cambria Math" panose="02040503050406030204" pitchFamily="18" charset="0"/>
              </a:rPr>
              <a:t>^,a | a</a:t>
            </a:r>
          </a:p>
        </p:txBody>
      </p:sp>
      <p:sp>
        <p:nvSpPr>
          <p:cNvPr id="84" name="Text Box 928">
            <a:extLst>
              <a:ext uri="{FF2B5EF4-FFF2-40B4-BE49-F238E27FC236}">
                <a16:creationId xmlns:a16="http://schemas.microsoft.com/office/drawing/2014/main" id="{DF3102E1-D96D-183B-B0B6-434FF2B0E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479" y="3646406"/>
            <a:ext cx="1090325" cy="403769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7A7A1F8-7C62-A966-6DD9-B057FC09CD67}"/>
              </a:ext>
            </a:extLst>
          </p:cNvPr>
          <p:cNvGrpSpPr/>
          <p:nvPr/>
        </p:nvGrpSpPr>
        <p:grpSpPr>
          <a:xfrm>
            <a:off x="2365778" y="3538814"/>
            <a:ext cx="4777738" cy="2714287"/>
            <a:chOff x="1903972" y="3739722"/>
            <a:chExt cx="4777738" cy="2714287"/>
          </a:xfrm>
        </p:grpSpPr>
        <p:sp>
          <p:nvSpPr>
            <p:cNvPr id="86" name="Straight Arrow Connector 20">
              <a:extLst>
                <a:ext uri="{FF2B5EF4-FFF2-40B4-BE49-F238E27FC236}">
                  <a16:creationId xmlns:a16="http://schemas.microsoft.com/office/drawing/2014/main" id="{9C2BD5F0-16F8-2380-03C9-53D560B70D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5726" y="5017672"/>
              <a:ext cx="690917" cy="0"/>
            </a:xfrm>
            <a:prstGeom prst="straightConnector1">
              <a:avLst/>
            </a:prstGeom>
            <a:noFill/>
            <a:ln w="25400">
              <a:solidFill>
                <a:srgbClr val="0E47A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cxnSp>
          <p:nvCxnSpPr>
            <p:cNvPr id="87" name="Curved Connector 51">
              <a:extLst>
                <a:ext uri="{FF2B5EF4-FFF2-40B4-BE49-F238E27FC236}">
                  <a16:creationId xmlns:a16="http://schemas.microsoft.com/office/drawing/2014/main" id="{89EC9C5B-08A4-AE95-9289-A933397FCFC1}"/>
                </a:ext>
              </a:extLst>
            </p:cNvPr>
            <p:cNvCxnSpPr/>
            <p:nvPr/>
          </p:nvCxnSpPr>
          <p:spPr>
            <a:xfrm rot="2700000" flipH="1" flipV="1">
              <a:off x="3020085" y="4652164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52">
              <a:extLst>
                <a:ext uri="{FF2B5EF4-FFF2-40B4-BE49-F238E27FC236}">
                  <a16:creationId xmlns:a16="http://schemas.microsoft.com/office/drawing/2014/main" id="{40623B3A-5228-7528-2C19-7281DFDEC701}"/>
                </a:ext>
              </a:extLst>
            </p:cNvPr>
            <p:cNvCxnSpPr/>
            <p:nvPr/>
          </p:nvCxnSpPr>
          <p:spPr>
            <a:xfrm rot="5400000" flipH="1" flipV="1">
              <a:off x="3307677" y="4522971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urved Connector 53">
              <a:extLst>
                <a:ext uri="{FF2B5EF4-FFF2-40B4-BE49-F238E27FC236}">
                  <a16:creationId xmlns:a16="http://schemas.microsoft.com/office/drawing/2014/main" id="{A7A85A94-9195-9C6F-93DA-497322EC1630}"/>
                </a:ext>
              </a:extLst>
            </p:cNvPr>
            <p:cNvCxnSpPr/>
            <p:nvPr/>
          </p:nvCxnSpPr>
          <p:spPr>
            <a:xfrm rot="9360000" flipH="1" flipV="1">
              <a:off x="3580193" y="4649458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54">
              <a:extLst>
                <a:ext uri="{FF2B5EF4-FFF2-40B4-BE49-F238E27FC236}">
                  <a16:creationId xmlns:a16="http://schemas.microsoft.com/office/drawing/2014/main" id="{4F41C95B-6BF8-F8E3-0632-6B6CFD70516D}"/>
                </a:ext>
              </a:extLst>
            </p:cNvPr>
            <p:cNvCxnSpPr/>
            <p:nvPr/>
          </p:nvCxnSpPr>
          <p:spPr>
            <a:xfrm rot="16200000" flipH="1" flipV="1">
              <a:off x="3269843" y="5083166"/>
              <a:ext cx="10689" cy="365471"/>
            </a:xfrm>
            <a:prstGeom prst="curvedConnector3">
              <a:avLst>
                <a:gd name="adj1" fmla="val 4755181"/>
              </a:avLst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urved Connector 55">
              <a:extLst>
                <a:ext uri="{FF2B5EF4-FFF2-40B4-BE49-F238E27FC236}">
                  <a16:creationId xmlns:a16="http://schemas.microsoft.com/office/drawing/2014/main" id="{566B2838-D313-C317-AE6D-E6C180DE94BA}"/>
                </a:ext>
              </a:extLst>
            </p:cNvPr>
            <p:cNvCxnSpPr/>
            <p:nvPr/>
          </p:nvCxnSpPr>
          <p:spPr>
            <a:xfrm rot="13500000" flipH="1" flipV="1">
              <a:off x="3561713" y="4951666"/>
              <a:ext cx="10689" cy="365760"/>
            </a:xfrm>
            <a:prstGeom prst="curvedConnector3">
              <a:avLst>
                <a:gd name="adj1" fmla="val 4556525"/>
              </a:avLst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56">
              <a:extLst>
                <a:ext uri="{FF2B5EF4-FFF2-40B4-BE49-F238E27FC236}">
                  <a16:creationId xmlns:a16="http://schemas.microsoft.com/office/drawing/2014/main" id="{698104AF-0DAC-9A8F-C279-CB4FF8B8D0DF}"/>
                </a:ext>
              </a:extLst>
            </p:cNvPr>
            <p:cNvCxnSpPr/>
            <p:nvPr/>
          </p:nvCxnSpPr>
          <p:spPr>
            <a:xfrm rot="19500000" flipH="1" flipV="1">
              <a:off x="3051949" y="5028948"/>
              <a:ext cx="10689" cy="274320"/>
            </a:xfrm>
            <a:prstGeom prst="curvedConnector3">
              <a:avLst>
                <a:gd name="adj1" fmla="val 5173534"/>
              </a:avLst>
            </a:prstGeom>
            <a:ln w="25400">
              <a:solidFill>
                <a:srgbClr val="0E47A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 Box 928">
              <a:extLst>
                <a:ext uri="{FF2B5EF4-FFF2-40B4-BE49-F238E27FC236}">
                  <a16:creationId xmlns:a16="http://schemas.microsoft.com/office/drawing/2014/main" id="{5CDE5764-B396-DDBE-EE86-850B04DF3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1545" y="4076843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latin typeface="+mj-lt"/>
                  <a:ea typeface="Cambria Math" panose="02040503050406030204" pitchFamily="18" charset="0"/>
                </a:rPr>
                <a:t>a, z</a:t>
              </a:r>
              <a:r>
                <a:rPr lang="en-US" altLang="en-US" baseline="-25000" dirty="0">
                  <a:latin typeface="+mj-lt"/>
                  <a:ea typeface="Cambria Math" panose="02040503050406030204" pitchFamily="18" charset="0"/>
                </a:rPr>
                <a:t>0</a:t>
              </a:r>
              <a:r>
                <a:rPr lang="en-US" altLang="en-US" dirty="0">
                  <a:latin typeface="+mj-lt"/>
                  <a:ea typeface="Cambria Math" panose="02040503050406030204" pitchFamily="18" charset="0"/>
                </a:rPr>
                <a:t>|az</a:t>
              </a:r>
              <a:r>
                <a:rPr lang="en-US" altLang="en-US" baseline="-25000" dirty="0">
                  <a:latin typeface="+mj-lt"/>
                  <a:ea typeface="Cambria Math" panose="02040503050406030204" pitchFamily="18" charset="0"/>
                </a:rPr>
                <a:t>0</a:t>
              </a:r>
              <a:endParaRPr lang="en-US" altLang="en-US" baseline="-25000" dirty="0">
                <a:latin typeface="+mj-lt"/>
              </a:endParaRPr>
            </a:p>
          </p:txBody>
        </p:sp>
        <p:sp>
          <p:nvSpPr>
            <p:cNvPr id="94" name="Text Box 928">
              <a:extLst>
                <a:ext uri="{FF2B5EF4-FFF2-40B4-BE49-F238E27FC236}">
                  <a16:creationId xmlns:a16="http://schemas.microsoft.com/office/drawing/2014/main" id="{14DF18DB-0078-6B56-F552-34D2D2032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4776" y="4155741"/>
              <a:ext cx="1054208" cy="29915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latin typeface="+mj-lt"/>
                  <a:ea typeface="Cambria Math" panose="02040503050406030204" pitchFamily="18" charset="0"/>
                </a:rPr>
                <a:t>a, a | aa</a:t>
              </a:r>
            </a:p>
          </p:txBody>
        </p:sp>
        <p:sp>
          <p:nvSpPr>
            <p:cNvPr id="95" name="Text Box 928">
              <a:extLst>
                <a:ext uri="{FF2B5EF4-FFF2-40B4-BE49-F238E27FC236}">
                  <a16:creationId xmlns:a16="http://schemas.microsoft.com/office/drawing/2014/main" id="{32C56447-1917-A579-BD79-65B014E23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300" y="3739722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lvl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altLang="en-US" dirty="0">
                  <a:latin typeface="+mj-lt"/>
                </a:rPr>
                <a:t>b, z</a:t>
              </a:r>
              <a:r>
                <a:rPr lang="en-US" altLang="en-US" baseline="-25000" dirty="0">
                  <a:latin typeface="+mj-lt"/>
                </a:rPr>
                <a:t>0</a:t>
              </a:r>
              <a:r>
                <a:rPr lang="en-US" altLang="en-US" dirty="0">
                  <a:latin typeface="+mj-lt"/>
                </a:rPr>
                <a:t>|bz</a:t>
              </a:r>
              <a:r>
                <a:rPr lang="en-US" altLang="en-US" baseline="-25000" dirty="0">
                  <a:latin typeface="+mj-lt"/>
                </a:rPr>
                <a:t>0</a:t>
              </a:r>
            </a:p>
          </p:txBody>
        </p:sp>
        <p:sp>
          <p:nvSpPr>
            <p:cNvPr id="96" name="Text Box 928">
              <a:extLst>
                <a:ext uri="{FF2B5EF4-FFF2-40B4-BE49-F238E27FC236}">
                  <a16:creationId xmlns:a16="http://schemas.microsoft.com/office/drawing/2014/main" id="{C9EA0664-D82E-4E91-5722-1937D8171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3972" y="5557654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latin typeface="+mj-lt"/>
                  <a:ea typeface="Cambria Math" panose="02040503050406030204" pitchFamily="18" charset="0"/>
                </a:rPr>
                <a:t>b, b | bb</a:t>
              </a:r>
            </a:p>
          </p:txBody>
        </p:sp>
        <p:sp>
          <p:nvSpPr>
            <p:cNvPr id="97" name="Text Box 928">
              <a:extLst>
                <a:ext uri="{FF2B5EF4-FFF2-40B4-BE49-F238E27FC236}">
                  <a16:creationId xmlns:a16="http://schemas.microsoft.com/office/drawing/2014/main" id="{593B33A9-B1A4-C7E2-FC09-1840F8C92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7057" y="5533551"/>
              <a:ext cx="1054208" cy="3202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latin typeface="+mj-lt"/>
                  <a:ea typeface="Cambria Math" panose="02040503050406030204" pitchFamily="18" charset="0"/>
                </a:rPr>
                <a:t>b, a | </a:t>
              </a:r>
              <a:r>
                <a:rPr lang="en-US" altLang="en-US" dirty="0" err="1">
                  <a:latin typeface="+mj-lt"/>
                  <a:ea typeface="Cambria Math" panose="02040503050406030204" pitchFamily="18" charset="0"/>
                </a:rPr>
                <a:t>ba</a:t>
              </a:r>
              <a:endParaRPr lang="en-US" altLang="en-US" dirty="0">
                <a:latin typeface="+mj-lt"/>
                <a:ea typeface="Cambria Math" panose="02040503050406030204" pitchFamily="18" charset="0"/>
              </a:endParaRPr>
            </a:p>
          </p:txBody>
        </p:sp>
        <p:sp>
          <p:nvSpPr>
            <p:cNvPr id="98" name="Text Box 928">
              <a:extLst>
                <a:ext uri="{FF2B5EF4-FFF2-40B4-BE49-F238E27FC236}">
                  <a16:creationId xmlns:a16="http://schemas.microsoft.com/office/drawing/2014/main" id="{F27D08F4-61C7-5982-D1F5-BF808B550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8083" y="5818050"/>
              <a:ext cx="1054208" cy="25756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latin typeface="+mj-lt"/>
                  <a:ea typeface="Cambria Math" panose="02040503050406030204" pitchFamily="18" charset="0"/>
                </a:rPr>
                <a:t>a, b | ab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A105F28C-CC6C-FA81-746E-0939620980B3}"/>
                    </a:ext>
                  </a:extLst>
                </p:cNvPr>
                <p:cNvSpPr/>
                <p:nvPr/>
              </p:nvSpPr>
              <p:spPr>
                <a:xfrm>
                  <a:off x="2966626" y="4654225"/>
                  <a:ext cx="720928" cy="64631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4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6626" y="4654225"/>
                  <a:ext cx="720928" cy="64631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Straight Arrow Connector 20">
              <a:extLst>
                <a:ext uri="{FF2B5EF4-FFF2-40B4-BE49-F238E27FC236}">
                  <a16:creationId xmlns:a16="http://schemas.microsoft.com/office/drawing/2014/main" id="{886ACCC2-35BE-5F61-028E-C4661B7D8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4782" y="4999664"/>
              <a:ext cx="2286000" cy="0"/>
            </a:xfrm>
            <a:prstGeom prst="straightConnector1">
              <a:avLst/>
            </a:prstGeom>
            <a:noFill/>
            <a:ln w="25400">
              <a:solidFill>
                <a:srgbClr val="0E47A1"/>
              </a:solidFill>
              <a:round/>
              <a:headEnd/>
              <a:tailEnd type="arrow" w="med" len="med"/>
            </a:ln>
            <a:effectLst>
              <a:outerShdw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1" name="Text Box 928">
              <a:extLst>
                <a:ext uri="{FF2B5EF4-FFF2-40B4-BE49-F238E27FC236}">
                  <a16:creationId xmlns:a16="http://schemas.microsoft.com/office/drawing/2014/main" id="{4FBA9868-CECC-D9AB-5F8C-BF6E8702B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280" y="5381264"/>
              <a:ext cx="821226" cy="363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 err="1">
                  <a:solidFill>
                    <a:schemeClr val="accent6">
                      <a:lumMod val="75000"/>
                    </a:schemeClr>
                  </a:solidFill>
                  <a:latin typeface="+mj-lt"/>
                  <a:ea typeface="Cambria Math" panose="02040503050406030204" pitchFamily="18" charset="0"/>
                </a:rPr>
                <a:t>b,a</a:t>
              </a:r>
              <a:r>
                <a:rPr lang="en-US" altLang="en-US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Cambria Math" panose="02040503050406030204" pitchFamily="18" charset="0"/>
                </a:rPr>
                <a:t> | a</a:t>
              </a:r>
              <a:endParaRPr lang="en-US" altLang="en-US" baseline="-25000" dirty="0">
                <a:solidFill>
                  <a:schemeClr val="accent6">
                    <a:lumMod val="75000"/>
                  </a:schemeClr>
                </a:solidFill>
                <a:latin typeface="+mj-lt"/>
                <a:ea typeface="Cambria Math" panose="02040503050406030204" pitchFamily="18" charset="0"/>
              </a:endParaRPr>
            </a:p>
          </p:txBody>
        </p:sp>
        <p:sp>
          <p:nvSpPr>
            <p:cNvPr id="102" name="Text Box 928">
              <a:extLst>
                <a:ext uri="{FF2B5EF4-FFF2-40B4-BE49-F238E27FC236}">
                  <a16:creationId xmlns:a16="http://schemas.microsoft.com/office/drawing/2014/main" id="{69E65FE2-9194-7D5F-4656-604A106AE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7619" y="5694284"/>
              <a:ext cx="1090325" cy="423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 err="1">
                  <a:solidFill>
                    <a:schemeClr val="accent6">
                      <a:lumMod val="75000"/>
                    </a:schemeClr>
                  </a:solidFill>
                  <a:latin typeface="+mj-lt"/>
                  <a:ea typeface="Cambria Math" panose="02040503050406030204" pitchFamily="18" charset="0"/>
                </a:rPr>
                <a:t>a,b</a:t>
              </a:r>
              <a:r>
                <a:rPr lang="en-US" altLang="en-US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Cambria Math" panose="02040503050406030204" pitchFamily="18" charset="0"/>
                </a:rPr>
                <a:t> | b</a:t>
              </a:r>
              <a:endParaRPr lang="en-US" altLang="en-US" baseline="-25000" dirty="0">
                <a:solidFill>
                  <a:schemeClr val="accent6">
                    <a:lumMod val="75000"/>
                  </a:schemeClr>
                </a:solidFill>
                <a:latin typeface="+mj-lt"/>
                <a:ea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9F6473D4-7379-63C1-CC1D-DAD34FE2CE74}"/>
                    </a:ext>
                  </a:extLst>
                </p:cNvPr>
                <p:cNvSpPr/>
                <p:nvPr/>
              </p:nvSpPr>
              <p:spPr>
                <a:xfrm>
                  <a:off x="5960782" y="4644514"/>
                  <a:ext cx="720928" cy="646310"/>
                </a:xfrm>
                <a:prstGeom prst="ellipse">
                  <a:avLst/>
                </a:prstGeom>
                <a:solidFill>
                  <a:srgbClr val="0E47A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68" name="Oval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782" y="4644514"/>
                  <a:ext cx="720928" cy="64631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 Box 928">
              <a:extLst>
                <a:ext uri="{FF2B5EF4-FFF2-40B4-BE49-F238E27FC236}">
                  <a16:creationId xmlns:a16="http://schemas.microsoft.com/office/drawing/2014/main" id="{4367B63E-821F-BD2C-8DDA-9F45C21A6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280" y="5050712"/>
              <a:ext cx="821226" cy="363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 err="1">
                  <a:solidFill>
                    <a:schemeClr val="accent6">
                      <a:lumMod val="75000"/>
                    </a:schemeClr>
                  </a:solidFill>
                  <a:latin typeface="+mj-lt"/>
                  <a:ea typeface="Cambria Math" panose="02040503050406030204" pitchFamily="18" charset="0"/>
                </a:rPr>
                <a:t>a,a</a:t>
              </a:r>
              <a:r>
                <a:rPr lang="en-US" altLang="en-US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Cambria Math" panose="02040503050406030204" pitchFamily="18" charset="0"/>
                </a:rPr>
                <a:t> | a</a:t>
              </a:r>
              <a:endParaRPr lang="en-US" altLang="en-US" baseline="-25000" dirty="0">
                <a:solidFill>
                  <a:schemeClr val="accent6">
                    <a:lumMod val="75000"/>
                  </a:schemeClr>
                </a:solidFill>
                <a:latin typeface="+mj-lt"/>
                <a:ea typeface="Cambria Math" panose="02040503050406030204" pitchFamily="18" charset="0"/>
              </a:endParaRPr>
            </a:p>
          </p:txBody>
        </p:sp>
        <p:sp>
          <p:nvSpPr>
            <p:cNvPr id="105" name="Text Box 928">
              <a:extLst>
                <a:ext uri="{FF2B5EF4-FFF2-40B4-BE49-F238E27FC236}">
                  <a16:creationId xmlns:a16="http://schemas.microsoft.com/office/drawing/2014/main" id="{55CD1987-7D44-425E-DD42-E1BC04477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408" y="4219098"/>
              <a:ext cx="932651" cy="363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rgbClr val="C00000"/>
                  </a:solidFill>
                  <a:latin typeface="+mj-lt"/>
                  <a:ea typeface="Cambria Math" panose="02040503050406030204" pitchFamily="18" charset="0"/>
                </a:rPr>
                <a:t>b, z</a:t>
              </a:r>
              <a:r>
                <a:rPr lang="en-US" altLang="en-US" baseline="-25000" dirty="0">
                  <a:solidFill>
                    <a:srgbClr val="C00000"/>
                  </a:solidFill>
                  <a:latin typeface="+mj-lt"/>
                  <a:ea typeface="Cambria Math" panose="02040503050406030204" pitchFamily="18" charset="0"/>
                </a:rPr>
                <a:t>0</a:t>
              </a:r>
              <a:r>
                <a:rPr lang="en-US" altLang="en-US" dirty="0">
                  <a:solidFill>
                    <a:srgbClr val="C00000"/>
                  </a:solidFill>
                  <a:latin typeface="+mj-lt"/>
                  <a:ea typeface="Cambria Math" panose="02040503050406030204" pitchFamily="18" charset="0"/>
                </a:rPr>
                <a:t>| z</a:t>
              </a:r>
              <a:r>
                <a:rPr lang="en-US" altLang="en-US" baseline="-25000" dirty="0">
                  <a:solidFill>
                    <a:srgbClr val="C00000"/>
                  </a:solidFill>
                  <a:latin typeface="+mj-lt"/>
                  <a:ea typeface="Cambria Math" panose="02040503050406030204" pitchFamily="18" charset="0"/>
                </a:rPr>
                <a:t>0</a:t>
              </a:r>
              <a:r>
                <a:rPr lang="en-US" altLang="en-US" dirty="0">
                  <a:solidFill>
                    <a:srgbClr val="C00000"/>
                  </a:solidFill>
                  <a:latin typeface="+mj-lt"/>
                  <a:ea typeface="Cambria Math" panose="02040503050406030204" pitchFamily="18" charset="0"/>
                </a:rPr>
                <a:t> z</a:t>
              </a:r>
              <a:r>
                <a:rPr lang="en-US" altLang="en-US" baseline="-25000" dirty="0">
                  <a:solidFill>
                    <a:srgbClr val="C00000"/>
                  </a:solidFill>
                  <a:latin typeface="+mj-lt"/>
                  <a:ea typeface="Cambria Math" panose="02040503050406030204" pitchFamily="18" charset="0"/>
                </a:rPr>
                <a:t>0</a:t>
              </a:r>
            </a:p>
          </p:txBody>
        </p:sp>
        <p:sp>
          <p:nvSpPr>
            <p:cNvPr id="106" name="Text Box 928">
              <a:extLst>
                <a:ext uri="{FF2B5EF4-FFF2-40B4-BE49-F238E27FC236}">
                  <a16:creationId xmlns:a16="http://schemas.microsoft.com/office/drawing/2014/main" id="{2DCDE918-5B73-70EE-82BB-852F93B80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5434" y="4542942"/>
              <a:ext cx="927626" cy="385151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rgbClr val="C00000"/>
                  </a:solidFill>
                  <a:latin typeface="+mj-lt"/>
                  <a:ea typeface="Cambria Math" panose="02040503050406030204" pitchFamily="18" charset="0"/>
                </a:rPr>
                <a:t>a, z</a:t>
              </a:r>
              <a:r>
                <a:rPr lang="en-US" altLang="en-US" baseline="-25000" dirty="0">
                  <a:solidFill>
                    <a:srgbClr val="C00000"/>
                  </a:solidFill>
                  <a:latin typeface="+mj-lt"/>
                  <a:ea typeface="Cambria Math" panose="02040503050406030204" pitchFamily="18" charset="0"/>
                </a:rPr>
                <a:t>0</a:t>
              </a:r>
              <a:r>
                <a:rPr lang="en-US" altLang="en-US" dirty="0">
                  <a:solidFill>
                    <a:srgbClr val="C00000"/>
                  </a:solidFill>
                  <a:latin typeface="+mj-lt"/>
                  <a:ea typeface="Cambria Math" panose="02040503050406030204" pitchFamily="18" charset="0"/>
                </a:rPr>
                <a:t>| z</a:t>
              </a:r>
              <a:r>
                <a:rPr lang="en-US" altLang="en-US" baseline="-25000" dirty="0">
                  <a:solidFill>
                    <a:srgbClr val="C00000"/>
                  </a:solidFill>
                  <a:latin typeface="+mj-lt"/>
                  <a:ea typeface="Cambria Math" panose="02040503050406030204" pitchFamily="18" charset="0"/>
                </a:rPr>
                <a:t>0</a:t>
              </a:r>
              <a:r>
                <a:rPr lang="en-US" altLang="en-US" dirty="0">
                  <a:solidFill>
                    <a:srgbClr val="C00000"/>
                  </a:solidFill>
                  <a:latin typeface="+mj-lt"/>
                  <a:ea typeface="Cambria Math" panose="02040503050406030204" pitchFamily="18" charset="0"/>
                </a:rPr>
                <a:t> </a:t>
              </a:r>
              <a:endParaRPr lang="en-US" altLang="en-US" baseline="-25000" dirty="0">
                <a:solidFill>
                  <a:srgbClr val="C00000"/>
                </a:solidFill>
                <a:latin typeface="+mj-lt"/>
                <a:ea typeface="Cambria Math" panose="02040503050406030204" pitchFamily="18" charset="0"/>
              </a:endParaRPr>
            </a:p>
          </p:txBody>
        </p:sp>
        <p:sp>
          <p:nvSpPr>
            <p:cNvPr id="107" name="Text Box 928">
              <a:extLst>
                <a:ext uri="{FF2B5EF4-FFF2-40B4-BE49-F238E27FC236}">
                  <a16:creationId xmlns:a16="http://schemas.microsoft.com/office/drawing/2014/main" id="{9EE8A92B-2304-E6DA-21F0-5314F302B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3280" y="6030584"/>
              <a:ext cx="1090325" cy="4234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 err="1">
                  <a:solidFill>
                    <a:schemeClr val="accent6">
                      <a:lumMod val="75000"/>
                    </a:schemeClr>
                  </a:solidFill>
                  <a:latin typeface="+mj-lt"/>
                  <a:ea typeface="Cambria Math" panose="02040503050406030204" pitchFamily="18" charset="0"/>
                </a:rPr>
                <a:t>b,b</a:t>
              </a:r>
              <a:r>
                <a:rPr lang="en-US" altLang="en-US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Cambria Math" panose="02040503050406030204" pitchFamily="18" charset="0"/>
                </a:rPr>
                <a:t> | b</a:t>
              </a:r>
              <a:endParaRPr lang="en-US" altLang="en-US" baseline="-25000" dirty="0">
                <a:solidFill>
                  <a:schemeClr val="accent6">
                    <a:lumMod val="75000"/>
                  </a:schemeClr>
                </a:solidFill>
                <a:latin typeface="+mj-lt"/>
                <a:ea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701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D055-F3C1-1675-CFB3-00290379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PDA for even odd length palindrome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E5D34-7903-C5D3-1F14-E42D8330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traight Arrow Connector 20">
            <a:extLst>
              <a:ext uri="{FF2B5EF4-FFF2-40B4-BE49-F238E27FC236}">
                <a16:creationId xmlns:a16="http://schemas.microsoft.com/office/drawing/2014/main" id="{A929080E-9304-1522-7852-CABBE44D54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8584" y="4503260"/>
            <a:ext cx="2286000" cy="0"/>
          </a:xfrm>
          <a:prstGeom prst="straightConnector1">
            <a:avLst/>
          </a:prstGeom>
          <a:noFill/>
          <a:ln w="25400">
            <a:solidFill>
              <a:srgbClr val="0E47A1"/>
            </a:solidFill>
            <a:round/>
            <a:headEnd/>
            <a:tailEnd type="arrow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1080D89-A76E-BED2-D85B-608298826A50}"/>
                  </a:ext>
                </a:extLst>
              </p:cNvPr>
              <p:cNvSpPr/>
              <p:nvPr/>
            </p:nvSpPr>
            <p:spPr>
              <a:xfrm>
                <a:off x="9013738" y="4198460"/>
                <a:ext cx="609600" cy="609600"/>
              </a:xfrm>
              <a:prstGeom prst="ellipse">
                <a:avLst/>
              </a:prstGeom>
              <a:solidFill>
                <a:srgbClr val="0E47A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1080D89-A76E-BED2-D85B-608298826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738" y="4198460"/>
                <a:ext cx="609600" cy="6096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EE3815B-DE31-B58B-DD47-3B4B899BDE0C}"/>
              </a:ext>
            </a:extLst>
          </p:cNvPr>
          <p:cNvSpPr/>
          <p:nvPr/>
        </p:nvSpPr>
        <p:spPr>
          <a:xfrm>
            <a:off x="9086716" y="4270007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A4C27421-D87A-E1C1-6A64-3FA1A3D689FF}"/>
              </a:ext>
            </a:extLst>
          </p:cNvPr>
          <p:cNvCxnSpPr/>
          <p:nvPr/>
        </p:nvCxnSpPr>
        <p:spPr>
          <a:xfrm rot="5400000" flipH="1" flipV="1">
            <a:off x="6360676" y="405177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AFF80ED-2524-9172-0EC6-E9C43658815D}"/>
              </a:ext>
            </a:extLst>
          </p:cNvPr>
          <p:cNvCxnSpPr/>
          <p:nvPr/>
        </p:nvCxnSpPr>
        <p:spPr>
          <a:xfrm rot="16200000" flipH="1" flipV="1">
            <a:off x="6393182" y="4582471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928">
            <a:extLst>
              <a:ext uri="{FF2B5EF4-FFF2-40B4-BE49-F238E27FC236}">
                <a16:creationId xmlns:a16="http://schemas.microsoft.com/office/drawing/2014/main" id="{61381D77-34BE-B06F-3F4C-F28C7D3F8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2639" y="3309367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lvl="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altLang="en-US" dirty="0">
                <a:latin typeface="+mj-lt"/>
              </a:rPr>
              <a:t>b, b | ^</a:t>
            </a:r>
          </a:p>
        </p:txBody>
      </p:sp>
      <p:sp>
        <p:nvSpPr>
          <p:cNvPr id="10" name="Text Box 928">
            <a:extLst>
              <a:ext uri="{FF2B5EF4-FFF2-40B4-BE49-F238E27FC236}">
                <a16:creationId xmlns:a16="http://schemas.microsoft.com/office/drawing/2014/main" id="{2BED5382-8DB8-36B7-5BAC-B255DC88C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368" y="5291287"/>
            <a:ext cx="1054208" cy="401590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a, a | ^</a:t>
            </a:r>
          </a:p>
        </p:txBody>
      </p:sp>
      <p:sp>
        <p:nvSpPr>
          <p:cNvPr id="11" name="Text Box 928">
            <a:extLst>
              <a:ext uri="{FF2B5EF4-FFF2-40B4-BE49-F238E27FC236}">
                <a16:creationId xmlns:a16="http://schemas.microsoft.com/office/drawing/2014/main" id="{C83F03C1-A7AB-BC2E-DB31-A94F83714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996" y="4074161"/>
            <a:ext cx="1054208" cy="320264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^,z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  <a:r>
              <a:rPr lang="en-US" altLang="en-US" dirty="0">
                <a:latin typeface="+mj-lt"/>
                <a:ea typeface="Cambria Math" panose="02040503050406030204" pitchFamily="18" charset="0"/>
              </a:rPr>
              <a:t> | z</a:t>
            </a:r>
            <a:r>
              <a:rPr lang="en-US" altLang="en-US" baseline="-25000" dirty="0">
                <a:latin typeface="+mj-lt"/>
                <a:ea typeface="Cambria Math" panose="02040503050406030204" pitchFamily="18" charset="0"/>
              </a:rPr>
              <a:t>0</a:t>
            </a:r>
          </a:p>
        </p:txBody>
      </p:sp>
      <p:graphicFrame>
        <p:nvGraphicFramePr>
          <p:cNvPr id="12" name="Content Placeholder 87">
            <a:extLst>
              <a:ext uri="{FF2B5EF4-FFF2-40B4-BE49-F238E27FC236}">
                <a16:creationId xmlns:a16="http://schemas.microsoft.com/office/drawing/2014/main" id="{85A7BF79-287A-0A66-C263-DECDAFC541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84557"/>
              </p:ext>
            </p:extLst>
          </p:nvPr>
        </p:nvGraphicFramePr>
        <p:xfrm>
          <a:off x="1724333" y="863444"/>
          <a:ext cx="8763000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 No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Stack Symbol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Move(s)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0B08CF6-A7C3-E075-9235-59EB9E750B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418939"/>
                  </p:ext>
                </p:extLst>
              </p:nvPr>
            </p:nvGraphicFramePr>
            <p:xfrm>
              <a:off x="1724333" y="123626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A0B08CF6-A7C3-E075-9235-59EB9E750B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4418939"/>
                  </p:ext>
                </p:extLst>
              </p:nvPr>
            </p:nvGraphicFramePr>
            <p:xfrm>
              <a:off x="1724333" y="123626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3C223140-C53E-CD15-525F-582F404E8B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829930"/>
                  </p:ext>
                </p:extLst>
              </p:nvPr>
            </p:nvGraphicFramePr>
            <p:xfrm>
              <a:off x="1724333" y="160710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,^)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3C223140-C53E-CD15-525F-582F404E8B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829930"/>
                  </p:ext>
                </p:extLst>
              </p:nvPr>
            </p:nvGraphicFramePr>
            <p:xfrm>
              <a:off x="1724333" y="160710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EAF6D462-0A70-ED85-86A1-61E12BDE3B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1598958"/>
                  </p:ext>
                </p:extLst>
              </p:nvPr>
            </p:nvGraphicFramePr>
            <p:xfrm>
              <a:off x="1724333" y="234652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𝑐𝑜𝑚𝑏𝑖𝑛𝑎𝑡𝑖𝑜𝑛𝑠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𝑛𝑜𝑛𝑒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EAF6D462-0A70-ED85-86A1-61E12BDE3B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1598958"/>
                  </p:ext>
                </p:extLst>
              </p:nvPr>
            </p:nvGraphicFramePr>
            <p:xfrm>
              <a:off x="1724333" y="2346522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6" t="-1613" r="-66976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50000" t="-1613" r="-347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BB37122-CC80-BD66-2339-E70ED76C96D0}"/>
              </a:ext>
            </a:extLst>
          </p:cNvPr>
          <p:cNvSpPr/>
          <p:nvPr/>
        </p:nvSpPr>
        <p:spPr>
          <a:xfrm>
            <a:off x="1762297" y="128644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266667-FA7F-3D50-3AB0-49E34AFEEC09}"/>
              </a:ext>
            </a:extLst>
          </p:cNvPr>
          <p:cNvSpPr/>
          <p:nvPr/>
        </p:nvSpPr>
        <p:spPr>
          <a:xfrm>
            <a:off x="3518241" y="1268478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6EA69B-F8C4-992B-82A0-E583E95BF21D}"/>
              </a:ext>
            </a:extLst>
          </p:cNvPr>
          <p:cNvSpPr/>
          <p:nvPr/>
        </p:nvSpPr>
        <p:spPr>
          <a:xfrm>
            <a:off x="5294011" y="125395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B2A5E-3A66-E925-3892-FF7A3F1CE141}"/>
              </a:ext>
            </a:extLst>
          </p:cNvPr>
          <p:cNvSpPr/>
          <p:nvPr/>
        </p:nvSpPr>
        <p:spPr>
          <a:xfrm>
            <a:off x="7049955" y="1284529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8B48B7-016E-9404-48A6-08BFD8F185BA}"/>
              </a:ext>
            </a:extLst>
          </p:cNvPr>
          <p:cNvSpPr/>
          <p:nvPr/>
        </p:nvSpPr>
        <p:spPr>
          <a:xfrm>
            <a:off x="8764319" y="127324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DE316570-C3AA-9270-BB32-0C3392B497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1369458"/>
                  </p:ext>
                </p:extLst>
              </p:nvPr>
            </p:nvGraphicFramePr>
            <p:xfrm>
              <a:off x="1724333" y="197794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e>
                                  <m:sub/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>
                <a:extLst>
                  <a:ext uri="{FF2B5EF4-FFF2-40B4-BE49-F238E27FC236}">
                    <a16:creationId xmlns:a16="http://schemas.microsoft.com/office/drawing/2014/main" id="{DE316570-C3AA-9270-BB32-0C3392B497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1369458"/>
                  </p:ext>
                </p:extLst>
              </p:nvPr>
            </p:nvGraphicFramePr>
            <p:xfrm>
              <a:off x="1724333" y="1977944"/>
              <a:ext cx="8763000" cy="37084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47" t="-1613" r="-4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47" t="-1613" r="-300347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1045" t="-1613" r="-2013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1613" r="-100694" b="-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0000" t="-1613" r="-694" b="-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1A219AF9-2CD5-89DB-5E9C-05B34FBBA22E}"/>
              </a:ext>
            </a:extLst>
          </p:cNvPr>
          <p:cNvSpPr/>
          <p:nvPr/>
        </p:nvSpPr>
        <p:spPr>
          <a:xfrm>
            <a:off x="1751075" y="164406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94C6C0-7E8F-5A16-59D4-3E133EEF3A62}"/>
              </a:ext>
            </a:extLst>
          </p:cNvPr>
          <p:cNvSpPr/>
          <p:nvPr/>
        </p:nvSpPr>
        <p:spPr>
          <a:xfrm>
            <a:off x="3508304" y="1662686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54C754-EBB6-77BC-2067-60A5FEFD7C03}"/>
              </a:ext>
            </a:extLst>
          </p:cNvPr>
          <p:cNvSpPr/>
          <p:nvPr/>
        </p:nvSpPr>
        <p:spPr>
          <a:xfrm>
            <a:off x="5272850" y="1646354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FB3BD2-567E-00B7-8927-A446DD5B1732}"/>
              </a:ext>
            </a:extLst>
          </p:cNvPr>
          <p:cNvSpPr/>
          <p:nvPr/>
        </p:nvSpPr>
        <p:spPr>
          <a:xfrm>
            <a:off x="7018584" y="163890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EAA758-B5A5-AB55-8C90-49EF8DC56FEC}"/>
              </a:ext>
            </a:extLst>
          </p:cNvPr>
          <p:cNvSpPr/>
          <p:nvPr/>
        </p:nvSpPr>
        <p:spPr>
          <a:xfrm>
            <a:off x="8764319" y="163890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49A76F-742D-68C3-F8AF-E9631C829396}"/>
              </a:ext>
            </a:extLst>
          </p:cNvPr>
          <p:cNvSpPr/>
          <p:nvPr/>
        </p:nvSpPr>
        <p:spPr>
          <a:xfrm>
            <a:off x="1765148" y="201327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E1276C-8871-A84B-C1CE-4BBF87EB730B}"/>
              </a:ext>
            </a:extLst>
          </p:cNvPr>
          <p:cNvSpPr/>
          <p:nvPr/>
        </p:nvSpPr>
        <p:spPr>
          <a:xfrm>
            <a:off x="3508304" y="2005447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5DF799-E3D3-EC1A-908A-070F8F29AAD7}"/>
              </a:ext>
            </a:extLst>
          </p:cNvPr>
          <p:cNvSpPr/>
          <p:nvPr/>
        </p:nvSpPr>
        <p:spPr>
          <a:xfrm>
            <a:off x="5280363" y="2045821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F8DA68-8856-99C1-1019-7354983B630A}"/>
              </a:ext>
            </a:extLst>
          </p:cNvPr>
          <p:cNvSpPr/>
          <p:nvPr/>
        </p:nvSpPr>
        <p:spPr>
          <a:xfrm>
            <a:off x="7004144" y="2045820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641495-9BD8-E31B-243D-1912622465E3}"/>
              </a:ext>
            </a:extLst>
          </p:cNvPr>
          <p:cNvSpPr/>
          <p:nvPr/>
        </p:nvSpPr>
        <p:spPr>
          <a:xfrm>
            <a:off x="8768484" y="2009745"/>
            <a:ext cx="1676400" cy="29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04BBCA-AFA1-CBD9-6567-EE3FA7FDE137}"/>
              </a:ext>
            </a:extLst>
          </p:cNvPr>
          <p:cNvGrpSpPr/>
          <p:nvPr/>
        </p:nvGrpSpPr>
        <p:grpSpPr>
          <a:xfrm>
            <a:off x="1957635" y="2799992"/>
            <a:ext cx="4777738" cy="3188866"/>
            <a:chOff x="2365778" y="3064235"/>
            <a:chExt cx="4777738" cy="3188866"/>
          </a:xfrm>
        </p:grpSpPr>
        <p:sp>
          <p:nvSpPr>
            <p:cNvPr id="33" name="Text Box 928">
              <a:extLst>
                <a:ext uri="{FF2B5EF4-FFF2-40B4-BE49-F238E27FC236}">
                  <a16:creationId xmlns:a16="http://schemas.microsoft.com/office/drawing/2014/main" id="{3C96F5AC-FA93-45BF-88F6-EF6555E4E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4739" y="3064235"/>
              <a:ext cx="821226" cy="363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B050"/>
                  </a:solidFill>
                  <a:latin typeface="+mj-lt"/>
                  <a:ea typeface="Cambria Math" panose="02040503050406030204" pitchFamily="18" charset="0"/>
                </a:rPr>
                <a:t>^,b | b</a:t>
              </a:r>
            </a:p>
          </p:txBody>
        </p:sp>
        <p:sp>
          <p:nvSpPr>
            <p:cNvPr id="34" name="Text Box 928">
              <a:extLst>
                <a:ext uri="{FF2B5EF4-FFF2-40B4-BE49-F238E27FC236}">
                  <a16:creationId xmlns:a16="http://schemas.microsoft.com/office/drawing/2014/main" id="{AA2CC8A5-3EA8-DFA1-75BC-97A7745F0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7609" y="3362774"/>
              <a:ext cx="821226" cy="363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solidFill>
                    <a:srgbClr val="00B050"/>
                  </a:solidFill>
                  <a:latin typeface="+mj-lt"/>
                  <a:ea typeface="Cambria Math" panose="02040503050406030204" pitchFamily="18" charset="0"/>
                </a:rPr>
                <a:t>^,a | a</a:t>
              </a:r>
            </a:p>
          </p:txBody>
        </p:sp>
        <p:sp>
          <p:nvSpPr>
            <p:cNvPr id="35" name="Text Box 928">
              <a:extLst>
                <a:ext uri="{FF2B5EF4-FFF2-40B4-BE49-F238E27FC236}">
                  <a16:creationId xmlns:a16="http://schemas.microsoft.com/office/drawing/2014/main" id="{CD93CEC0-161A-1BF8-277B-6C4665EE6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0479" y="3646406"/>
              <a:ext cx="1090325" cy="40376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FFFFF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dirty="0">
                  <a:latin typeface="+mj-lt"/>
                  <a:ea typeface="Cambria Math" panose="02040503050406030204" pitchFamily="18" charset="0"/>
                </a:rPr>
                <a:t>^,z</a:t>
              </a:r>
              <a:r>
                <a:rPr lang="en-US" altLang="en-US" baseline="-25000" dirty="0">
                  <a:latin typeface="+mj-lt"/>
                  <a:ea typeface="Cambria Math" panose="02040503050406030204" pitchFamily="18" charset="0"/>
                </a:rPr>
                <a:t>0</a:t>
              </a:r>
              <a:r>
                <a:rPr lang="en-US" altLang="en-US" dirty="0">
                  <a:latin typeface="+mj-lt"/>
                  <a:ea typeface="Cambria Math" panose="02040503050406030204" pitchFamily="18" charset="0"/>
                </a:rPr>
                <a:t> | z</a:t>
              </a:r>
              <a:r>
                <a:rPr lang="en-US" altLang="en-US" baseline="-25000" dirty="0">
                  <a:latin typeface="+mj-lt"/>
                  <a:ea typeface="Cambria Math" panose="02040503050406030204" pitchFamily="18" charset="0"/>
                </a:rPr>
                <a:t>0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DEC7B85-22D6-AA30-668B-218690B39BF0}"/>
                </a:ext>
              </a:extLst>
            </p:cNvPr>
            <p:cNvGrpSpPr/>
            <p:nvPr/>
          </p:nvGrpSpPr>
          <p:grpSpPr>
            <a:xfrm>
              <a:off x="2365778" y="3538814"/>
              <a:ext cx="4777738" cy="2714287"/>
              <a:chOff x="1903972" y="3739722"/>
              <a:chExt cx="4777738" cy="2714287"/>
            </a:xfrm>
          </p:grpSpPr>
          <p:sp>
            <p:nvSpPr>
              <p:cNvPr id="37" name="Straight Arrow Connector 20">
                <a:extLst>
                  <a:ext uri="{FF2B5EF4-FFF2-40B4-BE49-F238E27FC236}">
                    <a16:creationId xmlns:a16="http://schemas.microsoft.com/office/drawing/2014/main" id="{2A52784A-EB82-7E70-7DE2-B44C8B51F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85726" y="5017672"/>
                <a:ext cx="690917" cy="0"/>
              </a:xfrm>
              <a:prstGeom prst="straightConnector1">
                <a:avLst/>
              </a:prstGeom>
              <a:noFill/>
              <a:ln w="25400">
                <a:solidFill>
                  <a:srgbClr val="0E47A1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cxnSp>
            <p:nvCxnSpPr>
              <p:cNvPr id="38" name="Curved Connector 65">
                <a:extLst>
                  <a:ext uri="{FF2B5EF4-FFF2-40B4-BE49-F238E27FC236}">
                    <a16:creationId xmlns:a16="http://schemas.microsoft.com/office/drawing/2014/main" id="{69D3EAD0-93B6-704B-581B-1F463577EEBB}"/>
                  </a:ext>
                </a:extLst>
              </p:cNvPr>
              <p:cNvCxnSpPr/>
              <p:nvPr/>
            </p:nvCxnSpPr>
            <p:spPr>
              <a:xfrm rot="2700000" flipH="1" flipV="1">
                <a:off x="3020085" y="4652164"/>
                <a:ext cx="10689" cy="365471"/>
              </a:xfrm>
              <a:prstGeom prst="curvedConnector3">
                <a:avLst>
                  <a:gd name="adj1" fmla="val 4755181"/>
                </a:avLst>
              </a:prstGeom>
              <a:ln w="25400">
                <a:solidFill>
                  <a:srgbClr val="0E47A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urved Connector 66">
                <a:extLst>
                  <a:ext uri="{FF2B5EF4-FFF2-40B4-BE49-F238E27FC236}">
                    <a16:creationId xmlns:a16="http://schemas.microsoft.com/office/drawing/2014/main" id="{A18C694B-9366-B705-2B3C-639D7A8C991A}"/>
                  </a:ext>
                </a:extLst>
              </p:cNvPr>
              <p:cNvCxnSpPr/>
              <p:nvPr/>
            </p:nvCxnSpPr>
            <p:spPr>
              <a:xfrm rot="5400000" flipH="1" flipV="1">
                <a:off x="3307677" y="4522971"/>
                <a:ext cx="10689" cy="365471"/>
              </a:xfrm>
              <a:prstGeom prst="curvedConnector3">
                <a:avLst>
                  <a:gd name="adj1" fmla="val 4755181"/>
                </a:avLst>
              </a:prstGeom>
              <a:ln w="25400">
                <a:solidFill>
                  <a:srgbClr val="0E47A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urved Connector 67">
                <a:extLst>
                  <a:ext uri="{FF2B5EF4-FFF2-40B4-BE49-F238E27FC236}">
                    <a16:creationId xmlns:a16="http://schemas.microsoft.com/office/drawing/2014/main" id="{EE1892DB-4C1D-49CC-E72A-501F448B8FD4}"/>
                  </a:ext>
                </a:extLst>
              </p:cNvPr>
              <p:cNvCxnSpPr/>
              <p:nvPr/>
            </p:nvCxnSpPr>
            <p:spPr>
              <a:xfrm rot="9360000" flipH="1" flipV="1">
                <a:off x="3580193" y="4649458"/>
                <a:ext cx="10689" cy="365471"/>
              </a:xfrm>
              <a:prstGeom prst="curvedConnector3">
                <a:avLst>
                  <a:gd name="adj1" fmla="val 4755181"/>
                </a:avLst>
              </a:prstGeom>
              <a:ln w="25400">
                <a:solidFill>
                  <a:srgbClr val="0E47A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urved Connector 68">
                <a:extLst>
                  <a:ext uri="{FF2B5EF4-FFF2-40B4-BE49-F238E27FC236}">
                    <a16:creationId xmlns:a16="http://schemas.microsoft.com/office/drawing/2014/main" id="{7CA58B8F-E081-72A8-4668-EA47EE2DC2F2}"/>
                  </a:ext>
                </a:extLst>
              </p:cNvPr>
              <p:cNvCxnSpPr/>
              <p:nvPr/>
            </p:nvCxnSpPr>
            <p:spPr>
              <a:xfrm rot="16200000" flipH="1" flipV="1">
                <a:off x="3269843" y="5083166"/>
                <a:ext cx="10689" cy="365471"/>
              </a:xfrm>
              <a:prstGeom prst="curvedConnector3">
                <a:avLst>
                  <a:gd name="adj1" fmla="val 4755181"/>
                </a:avLst>
              </a:prstGeom>
              <a:ln w="25400">
                <a:solidFill>
                  <a:srgbClr val="0E47A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urved Connector 69">
                <a:extLst>
                  <a:ext uri="{FF2B5EF4-FFF2-40B4-BE49-F238E27FC236}">
                    <a16:creationId xmlns:a16="http://schemas.microsoft.com/office/drawing/2014/main" id="{0A62BB4B-C375-B3F7-4EBF-CD4489E69667}"/>
                  </a:ext>
                </a:extLst>
              </p:cNvPr>
              <p:cNvCxnSpPr/>
              <p:nvPr/>
            </p:nvCxnSpPr>
            <p:spPr>
              <a:xfrm rot="13500000" flipH="1" flipV="1">
                <a:off x="3561713" y="4951666"/>
                <a:ext cx="10689" cy="365760"/>
              </a:xfrm>
              <a:prstGeom prst="curvedConnector3">
                <a:avLst>
                  <a:gd name="adj1" fmla="val 4556525"/>
                </a:avLst>
              </a:prstGeom>
              <a:ln w="25400">
                <a:solidFill>
                  <a:srgbClr val="0E47A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urved Connector 70">
                <a:extLst>
                  <a:ext uri="{FF2B5EF4-FFF2-40B4-BE49-F238E27FC236}">
                    <a16:creationId xmlns:a16="http://schemas.microsoft.com/office/drawing/2014/main" id="{EAE76A83-35B4-D1ED-C45C-467296CCCD05}"/>
                  </a:ext>
                </a:extLst>
              </p:cNvPr>
              <p:cNvCxnSpPr/>
              <p:nvPr/>
            </p:nvCxnSpPr>
            <p:spPr>
              <a:xfrm rot="19500000" flipH="1" flipV="1">
                <a:off x="3051949" y="5028948"/>
                <a:ext cx="10689" cy="274320"/>
              </a:xfrm>
              <a:prstGeom prst="curvedConnector3">
                <a:avLst>
                  <a:gd name="adj1" fmla="val 5173534"/>
                </a:avLst>
              </a:prstGeom>
              <a:ln w="25400">
                <a:solidFill>
                  <a:srgbClr val="0E47A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 Box 928">
                <a:extLst>
                  <a:ext uri="{FF2B5EF4-FFF2-40B4-BE49-F238E27FC236}">
                    <a16:creationId xmlns:a16="http://schemas.microsoft.com/office/drawing/2014/main" id="{15A8F5BC-5B05-1D57-ACE3-A24B1E494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1545" y="4076843"/>
                <a:ext cx="1054208" cy="3202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latin typeface="+mj-lt"/>
                    <a:ea typeface="Cambria Math" panose="02040503050406030204" pitchFamily="18" charset="0"/>
                  </a:rPr>
                  <a:t>a, z</a:t>
                </a:r>
                <a:r>
                  <a:rPr lang="en-US" altLang="en-US" baseline="-25000" dirty="0">
                    <a:latin typeface="+mj-lt"/>
                    <a:ea typeface="Cambria Math" panose="02040503050406030204" pitchFamily="18" charset="0"/>
                  </a:rPr>
                  <a:t>0</a:t>
                </a:r>
                <a:r>
                  <a:rPr lang="en-US" altLang="en-US" dirty="0">
                    <a:latin typeface="+mj-lt"/>
                    <a:ea typeface="Cambria Math" panose="02040503050406030204" pitchFamily="18" charset="0"/>
                  </a:rPr>
                  <a:t>|az</a:t>
                </a:r>
                <a:r>
                  <a:rPr lang="en-US" altLang="en-US" baseline="-25000" dirty="0">
                    <a:latin typeface="+mj-lt"/>
                    <a:ea typeface="Cambria Math" panose="02040503050406030204" pitchFamily="18" charset="0"/>
                  </a:rPr>
                  <a:t>0</a:t>
                </a:r>
                <a:endParaRPr lang="en-US" altLang="en-US" baseline="-25000" dirty="0">
                  <a:latin typeface="+mj-lt"/>
                </a:endParaRPr>
              </a:p>
            </p:txBody>
          </p:sp>
          <p:sp>
            <p:nvSpPr>
              <p:cNvPr id="45" name="Text Box 928">
                <a:extLst>
                  <a:ext uri="{FF2B5EF4-FFF2-40B4-BE49-F238E27FC236}">
                    <a16:creationId xmlns:a16="http://schemas.microsoft.com/office/drawing/2014/main" id="{A6DCFDF9-3FE7-6C57-FA3D-EB09783240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4776" y="4155741"/>
                <a:ext cx="1054208" cy="29915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latin typeface="+mj-lt"/>
                    <a:ea typeface="Cambria Math" panose="02040503050406030204" pitchFamily="18" charset="0"/>
                  </a:rPr>
                  <a:t>a, a | aa</a:t>
                </a:r>
              </a:p>
            </p:txBody>
          </p:sp>
          <p:sp>
            <p:nvSpPr>
              <p:cNvPr id="46" name="Text Box 928">
                <a:extLst>
                  <a:ext uri="{FF2B5EF4-FFF2-40B4-BE49-F238E27FC236}">
                    <a16:creationId xmlns:a16="http://schemas.microsoft.com/office/drawing/2014/main" id="{FA198AC0-603D-D2B3-3948-C026DAE1BF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9300" y="3739722"/>
                <a:ext cx="1054208" cy="3202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</a:lstStyle>
              <a:p>
                <a:r>
                  <a:rPr lang="en-US" altLang="en-US" dirty="0">
                    <a:latin typeface="+mj-lt"/>
                  </a:rPr>
                  <a:t>b, z</a:t>
                </a:r>
                <a:r>
                  <a:rPr lang="en-US" altLang="en-US" baseline="-25000" dirty="0">
                    <a:latin typeface="+mj-lt"/>
                  </a:rPr>
                  <a:t>0</a:t>
                </a:r>
                <a:r>
                  <a:rPr lang="en-US" altLang="en-US" dirty="0">
                    <a:latin typeface="+mj-lt"/>
                  </a:rPr>
                  <a:t>|bz</a:t>
                </a:r>
                <a:r>
                  <a:rPr lang="en-US" altLang="en-US" baseline="-25000" dirty="0">
                    <a:latin typeface="+mj-lt"/>
                  </a:rPr>
                  <a:t>0</a:t>
                </a:r>
              </a:p>
            </p:txBody>
          </p:sp>
          <p:sp>
            <p:nvSpPr>
              <p:cNvPr id="47" name="Text Box 928">
                <a:extLst>
                  <a:ext uri="{FF2B5EF4-FFF2-40B4-BE49-F238E27FC236}">
                    <a16:creationId xmlns:a16="http://schemas.microsoft.com/office/drawing/2014/main" id="{24E11680-99AB-4D21-FED8-B0D3E5E664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972" y="5557654"/>
                <a:ext cx="1054208" cy="3202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>
                    <a:latin typeface="+mj-lt"/>
                    <a:ea typeface="Cambria Math" panose="02040503050406030204" pitchFamily="18" charset="0"/>
                  </a:rPr>
                  <a:t>b, b | bb</a:t>
                </a:r>
              </a:p>
            </p:txBody>
          </p:sp>
          <p:sp>
            <p:nvSpPr>
              <p:cNvPr id="48" name="Text Box 928">
                <a:extLst>
                  <a:ext uri="{FF2B5EF4-FFF2-40B4-BE49-F238E27FC236}">
                    <a16:creationId xmlns:a16="http://schemas.microsoft.com/office/drawing/2014/main" id="{4C2F2288-800A-2D89-5F2E-6FC4D76391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7057" y="5533551"/>
                <a:ext cx="1054208" cy="320264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R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>
                    <a:latin typeface="+mj-lt"/>
                    <a:ea typeface="Cambria Math" panose="02040503050406030204" pitchFamily="18" charset="0"/>
                  </a:rPr>
                  <a:t>b, a | </a:t>
                </a:r>
                <a:r>
                  <a:rPr lang="en-US" altLang="en-US" dirty="0" err="1">
                    <a:latin typeface="+mj-lt"/>
                    <a:ea typeface="Cambria Math" panose="02040503050406030204" pitchFamily="18" charset="0"/>
                  </a:rPr>
                  <a:t>ba</a:t>
                </a:r>
                <a:endParaRPr lang="en-US" altLang="en-US" dirty="0">
                  <a:latin typeface="+mj-lt"/>
                  <a:ea typeface="Cambria Math" panose="02040503050406030204" pitchFamily="18" charset="0"/>
                </a:endParaRPr>
              </a:p>
            </p:txBody>
          </p:sp>
          <p:sp>
            <p:nvSpPr>
              <p:cNvPr id="49" name="Text Box 928">
                <a:extLst>
                  <a:ext uri="{FF2B5EF4-FFF2-40B4-BE49-F238E27FC236}">
                    <a16:creationId xmlns:a16="http://schemas.microsoft.com/office/drawing/2014/main" id="{4763C422-C90D-862B-7045-D358C79B6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8083" y="5818050"/>
                <a:ext cx="1054208" cy="257567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latin typeface="+mj-lt"/>
                    <a:ea typeface="Cambria Math" panose="02040503050406030204" pitchFamily="18" charset="0"/>
                  </a:rPr>
                  <a:t>a, b | ab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3F2E0A19-5AD5-47BA-5F20-77E37B968B6C}"/>
                      </a:ext>
                    </a:extLst>
                  </p:cNvPr>
                  <p:cNvSpPr/>
                  <p:nvPr/>
                </p:nvSpPr>
                <p:spPr>
                  <a:xfrm>
                    <a:off x="2966626" y="4654225"/>
                    <a:ext cx="720928" cy="646310"/>
                  </a:xfrm>
                  <a:prstGeom prst="ellipse">
                    <a:avLst/>
                  </a:prstGeom>
                  <a:solidFill>
                    <a:srgbClr val="0E47A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78" name="Oval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6626" y="4654225"/>
                    <a:ext cx="720928" cy="64631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Straight Arrow Connector 20">
                <a:extLst>
                  <a:ext uri="{FF2B5EF4-FFF2-40B4-BE49-F238E27FC236}">
                    <a16:creationId xmlns:a16="http://schemas.microsoft.com/office/drawing/2014/main" id="{568DDDB0-0485-68E7-B748-60105DFD3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4782" y="4999664"/>
                <a:ext cx="2286000" cy="0"/>
              </a:xfrm>
              <a:prstGeom prst="straightConnector1">
                <a:avLst/>
              </a:prstGeom>
              <a:noFill/>
              <a:ln w="25400">
                <a:solidFill>
                  <a:srgbClr val="0E47A1"/>
                </a:solidFill>
                <a:round/>
                <a:headEnd/>
                <a:tailEnd type="arrow" w="med" len="med"/>
              </a:ln>
              <a:effectLst>
                <a:outerShdw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52" name="Text Box 928">
                <a:extLst>
                  <a:ext uri="{FF2B5EF4-FFF2-40B4-BE49-F238E27FC236}">
                    <a16:creationId xmlns:a16="http://schemas.microsoft.com/office/drawing/2014/main" id="{BF87A69E-A77F-7252-E4E9-2E8473C3E9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3280" y="5381264"/>
                <a:ext cx="821226" cy="363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R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 err="1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b,a</a:t>
                </a: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 | a</a:t>
                </a:r>
                <a:endParaRPr lang="en-US" altLang="en-US" baseline="-25000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</p:txBody>
          </p:sp>
          <p:sp>
            <p:nvSpPr>
              <p:cNvPr id="53" name="Text Box 928">
                <a:extLst>
                  <a:ext uri="{FF2B5EF4-FFF2-40B4-BE49-F238E27FC236}">
                    <a16:creationId xmlns:a16="http://schemas.microsoft.com/office/drawing/2014/main" id="{B04C648A-F04C-B7E5-2D35-8E1729CDE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7619" y="5694284"/>
                <a:ext cx="1090325" cy="423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R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 err="1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a,b</a:t>
                </a: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 | b</a:t>
                </a:r>
                <a:endParaRPr lang="en-US" altLang="en-US" baseline="-25000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926CAF60-7BAC-078A-5174-BC8C7595AD50}"/>
                      </a:ext>
                    </a:extLst>
                  </p:cNvPr>
                  <p:cNvSpPr/>
                  <p:nvPr/>
                </p:nvSpPr>
                <p:spPr>
                  <a:xfrm>
                    <a:off x="5960782" y="4644514"/>
                    <a:ext cx="720928" cy="646310"/>
                  </a:xfrm>
                  <a:prstGeom prst="ellipse">
                    <a:avLst/>
                  </a:prstGeom>
                  <a:solidFill>
                    <a:srgbClr val="0E47A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82" name="Oval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0782" y="4644514"/>
                    <a:ext cx="720928" cy="646310"/>
                  </a:xfrm>
                  <a:prstGeom prst="ellipse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Text Box 928">
                <a:extLst>
                  <a:ext uri="{FF2B5EF4-FFF2-40B4-BE49-F238E27FC236}">
                    <a16:creationId xmlns:a16="http://schemas.microsoft.com/office/drawing/2014/main" id="{C5FEDB39-8A41-AFE9-AA99-0AE476EC73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3280" y="5050712"/>
                <a:ext cx="821226" cy="363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R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 err="1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a,a</a:t>
                </a: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 | a</a:t>
                </a:r>
                <a:endParaRPr lang="en-US" altLang="en-US" baseline="-25000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</p:txBody>
          </p:sp>
          <p:sp>
            <p:nvSpPr>
              <p:cNvPr id="56" name="Text Box 928">
                <a:extLst>
                  <a:ext uri="{FF2B5EF4-FFF2-40B4-BE49-F238E27FC236}">
                    <a16:creationId xmlns:a16="http://schemas.microsoft.com/office/drawing/2014/main" id="{E14128D5-2C9F-EE43-31CD-0AEAB9DFA9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0408" y="4219098"/>
                <a:ext cx="932651" cy="363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R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>
                    <a:solidFill>
                      <a:srgbClr val="C00000"/>
                    </a:solidFill>
                    <a:latin typeface="+mj-lt"/>
                    <a:ea typeface="Cambria Math" panose="02040503050406030204" pitchFamily="18" charset="0"/>
                  </a:rPr>
                  <a:t>b, z</a:t>
                </a:r>
                <a:r>
                  <a:rPr lang="en-US" altLang="en-US" baseline="-25000" dirty="0">
                    <a:solidFill>
                      <a:srgbClr val="C00000"/>
                    </a:solidFill>
                    <a:latin typeface="+mj-lt"/>
                    <a:ea typeface="Cambria Math" panose="02040503050406030204" pitchFamily="18" charset="0"/>
                  </a:rPr>
                  <a:t>0</a:t>
                </a:r>
                <a:r>
                  <a:rPr lang="en-US" altLang="en-US" dirty="0">
                    <a:solidFill>
                      <a:srgbClr val="C00000"/>
                    </a:solidFill>
                    <a:latin typeface="+mj-lt"/>
                    <a:ea typeface="Cambria Math" panose="02040503050406030204" pitchFamily="18" charset="0"/>
                  </a:rPr>
                  <a:t>| z</a:t>
                </a:r>
                <a:r>
                  <a:rPr lang="en-US" altLang="en-US" baseline="-25000" dirty="0">
                    <a:solidFill>
                      <a:srgbClr val="C00000"/>
                    </a:solidFill>
                    <a:latin typeface="+mj-lt"/>
                    <a:ea typeface="Cambria Math" panose="02040503050406030204" pitchFamily="18" charset="0"/>
                  </a:rPr>
                  <a:t>0</a:t>
                </a:r>
                <a:r>
                  <a:rPr lang="en-US" altLang="en-US" dirty="0">
                    <a:solidFill>
                      <a:srgbClr val="C00000"/>
                    </a:solidFill>
                    <a:latin typeface="+mj-lt"/>
                    <a:ea typeface="Cambria Math" panose="02040503050406030204" pitchFamily="18" charset="0"/>
                  </a:rPr>
                  <a:t> z</a:t>
                </a:r>
                <a:r>
                  <a:rPr lang="en-US" altLang="en-US" baseline="-25000" dirty="0">
                    <a:solidFill>
                      <a:srgbClr val="C00000"/>
                    </a:solidFill>
                    <a:latin typeface="+mj-lt"/>
                    <a:ea typeface="Cambria Math" panose="02040503050406030204" pitchFamily="18" charset="0"/>
                  </a:rPr>
                  <a:t>0</a:t>
                </a:r>
              </a:p>
            </p:txBody>
          </p:sp>
          <p:sp>
            <p:nvSpPr>
              <p:cNvPr id="57" name="Text Box 928">
                <a:extLst>
                  <a:ext uri="{FF2B5EF4-FFF2-40B4-BE49-F238E27FC236}">
                    <a16:creationId xmlns:a16="http://schemas.microsoft.com/office/drawing/2014/main" id="{B22ADB0D-21BD-6D18-C1E4-EE29998FC8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65434" y="4542942"/>
                <a:ext cx="927626" cy="385151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R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>
                    <a:solidFill>
                      <a:srgbClr val="C00000"/>
                    </a:solidFill>
                    <a:latin typeface="+mj-lt"/>
                    <a:ea typeface="Cambria Math" panose="02040503050406030204" pitchFamily="18" charset="0"/>
                  </a:rPr>
                  <a:t>a, z</a:t>
                </a:r>
                <a:r>
                  <a:rPr lang="en-US" altLang="en-US" baseline="-25000" dirty="0">
                    <a:solidFill>
                      <a:srgbClr val="C00000"/>
                    </a:solidFill>
                    <a:latin typeface="+mj-lt"/>
                    <a:ea typeface="Cambria Math" panose="02040503050406030204" pitchFamily="18" charset="0"/>
                  </a:rPr>
                  <a:t>0</a:t>
                </a:r>
                <a:r>
                  <a:rPr lang="en-US" altLang="en-US" dirty="0">
                    <a:solidFill>
                      <a:srgbClr val="C00000"/>
                    </a:solidFill>
                    <a:latin typeface="+mj-lt"/>
                    <a:ea typeface="Cambria Math" panose="02040503050406030204" pitchFamily="18" charset="0"/>
                  </a:rPr>
                  <a:t>| z</a:t>
                </a:r>
                <a:r>
                  <a:rPr lang="en-US" altLang="en-US" baseline="-25000" dirty="0">
                    <a:solidFill>
                      <a:srgbClr val="C00000"/>
                    </a:solidFill>
                    <a:latin typeface="+mj-lt"/>
                    <a:ea typeface="Cambria Math" panose="02040503050406030204" pitchFamily="18" charset="0"/>
                  </a:rPr>
                  <a:t>0</a:t>
                </a:r>
                <a:r>
                  <a:rPr lang="en-US" altLang="en-US" dirty="0">
                    <a:solidFill>
                      <a:srgbClr val="C00000"/>
                    </a:solidFill>
                    <a:latin typeface="+mj-lt"/>
                    <a:ea typeface="Cambria Math" panose="02040503050406030204" pitchFamily="18" charset="0"/>
                  </a:rPr>
                  <a:t> </a:t>
                </a:r>
                <a:endParaRPr lang="en-US" altLang="en-US" baseline="-25000" dirty="0">
                  <a:solidFill>
                    <a:srgbClr val="C00000"/>
                  </a:solidFill>
                  <a:latin typeface="+mj-lt"/>
                  <a:ea typeface="Cambria Math" panose="02040503050406030204" pitchFamily="18" charset="0"/>
                </a:endParaRPr>
              </a:p>
            </p:txBody>
          </p:sp>
          <p:sp>
            <p:nvSpPr>
              <p:cNvPr id="58" name="Text Box 928">
                <a:extLst>
                  <a:ext uri="{FF2B5EF4-FFF2-40B4-BE49-F238E27FC236}">
                    <a16:creationId xmlns:a16="http://schemas.microsoft.com/office/drawing/2014/main" id="{5A530DCF-8CD3-A514-C19D-A6EEC3D6F3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53280" y="6030584"/>
                <a:ext cx="1090325" cy="423425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R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en-US" dirty="0" err="1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b,b</a:t>
                </a:r>
                <a:r>
                  <a:rPr lang="en-US" altLang="en-US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Cambria Math" panose="02040503050406030204" pitchFamily="18" charset="0"/>
                  </a:rPr>
                  <a:t> | b</a:t>
                </a:r>
                <a:endParaRPr lang="en-US" altLang="en-US" baseline="-25000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Cambria Math" panose="020405030504060302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883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F6025-B177-D6FB-00B3-6BFD923EE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74E916-4097-17ED-EDF0-B8CDC60A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to PDA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090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32F1-C7F3-9ED0-A79C-94713D92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convert CFG to PDA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8411-8263-CB8B-8B69-D93175AC6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given CFG G=(V,</a:t>
            </a:r>
            <a:r>
              <a:rPr lang="el-GR" dirty="0"/>
              <a:t>Σ</a:t>
            </a:r>
            <a:r>
              <a:rPr lang="en-US" dirty="0"/>
              <a:t>,S,P), we can construct a PDA.</a:t>
            </a:r>
          </a:p>
          <a:p>
            <a:r>
              <a:rPr lang="en-US" dirty="0"/>
              <a:t>The PDA’s </a:t>
            </a:r>
            <a:r>
              <a:rPr lang="el-GR" dirty="0"/>
              <a:t>δ</a:t>
            </a:r>
            <a:r>
              <a:rPr lang="en-US" dirty="0"/>
              <a:t> is given by 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200" dirty="0"/>
              <a:t>For each </a:t>
            </a:r>
            <a:r>
              <a:rPr lang="en-US" sz="2200" dirty="0">
                <a:solidFill>
                  <a:srgbClr val="C00000"/>
                </a:solidFill>
              </a:rPr>
              <a:t>non terminal A</a:t>
            </a:r>
            <a:r>
              <a:rPr lang="en-US" sz="2200" dirty="0">
                <a:ea typeface="Cambria Math" panose="02040503050406030204" pitchFamily="18" charset="0"/>
              </a:rPr>
              <a:t>, include a transition 			</a:t>
            </a:r>
          </a:p>
          <a:p>
            <a:pPr marL="400050" lvl="1" indent="0">
              <a:buNone/>
            </a:pPr>
            <a:r>
              <a:rPr lang="en-US" sz="2200" dirty="0">
                <a:ea typeface="Cambria Math" panose="02040503050406030204" pitchFamily="18" charset="0"/>
              </a:rPr>
              <a:t>       Include a transition </a:t>
            </a:r>
            <a:r>
              <a:rPr lang="el-GR" sz="2200" dirty="0">
                <a:solidFill>
                  <a:srgbClr val="0E47A1"/>
                </a:solidFill>
              </a:rPr>
              <a:t>δ</a:t>
            </a:r>
            <a:r>
              <a:rPr lang="en-US" sz="2200" dirty="0">
                <a:solidFill>
                  <a:srgbClr val="0E47A1"/>
                </a:solidFill>
              </a:rPr>
              <a:t>(q,</a:t>
            </a:r>
            <a:r>
              <a:rPr lang="en-US" sz="2200" dirty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𝜖</a:t>
            </a:r>
            <a:r>
              <a:rPr lang="en-US" sz="2200" dirty="0">
                <a:solidFill>
                  <a:srgbClr val="0E47A1"/>
                </a:solidFill>
                <a:ea typeface="Cambria Math" panose="02040503050406030204" pitchFamily="18" charset="0"/>
              </a:rPr>
              <a:t>, A)</a:t>
            </a:r>
            <a:r>
              <a:rPr lang="en-US" sz="2200" dirty="0">
                <a:solidFill>
                  <a:srgbClr val="0E47A1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{(q,</a:t>
            </a:r>
            <a:r>
              <a:rPr lang="el-GR" sz="2200" dirty="0">
                <a:solidFill>
                  <a:srgbClr val="0E47A1"/>
                </a:solidFill>
              </a:rPr>
              <a:t> α</a:t>
            </a:r>
            <a:r>
              <a:rPr lang="en-US" sz="2200" dirty="0">
                <a:solidFill>
                  <a:srgbClr val="0E47A1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)|A</a:t>
            </a:r>
            <a:r>
              <a:rPr lang="el-GR" sz="2200" dirty="0">
                <a:solidFill>
                  <a:srgbClr val="0E47A1"/>
                </a:solidFill>
              </a:rPr>
              <a:t> α</a:t>
            </a:r>
            <a:r>
              <a:rPr lang="en-US" sz="2200" dirty="0">
                <a:solidFill>
                  <a:srgbClr val="0E47A1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200" dirty="0">
                <a:ea typeface="Cambria Math" panose="02040503050406030204" pitchFamily="18" charset="0"/>
                <a:sym typeface="Wingdings" panose="05000000000000000000" pitchFamily="2" charset="2"/>
              </a:rPr>
              <a:t>is a production in G}</a:t>
            </a:r>
            <a:endParaRPr lang="en-US" sz="2200" dirty="0">
              <a:ea typeface="Cambria Math" panose="02040503050406030204" pitchFamily="18" charset="0"/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en-US" sz="2200" dirty="0"/>
              <a:t>For each </a:t>
            </a:r>
            <a:r>
              <a:rPr lang="en-US" sz="2200" dirty="0">
                <a:solidFill>
                  <a:srgbClr val="C00000"/>
                </a:solidFill>
              </a:rPr>
              <a:t>terminal a</a:t>
            </a:r>
            <a:r>
              <a:rPr lang="en-US" sz="2200" dirty="0">
                <a:ea typeface="Cambria Math" panose="02040503050406030204" pitchFamily="18" charset="0"/>
              </a:rPr>
              <a:t>, include a transition</a:t>
            </a:r>
          </a:p>
          <a:p>
            <a:pPr marL="400050" lvl="1" indent="0">
              <a:buNone/>
            </a:pPr>
            <a:r>
              <a:rPr lang="en-US" sz="2200" dirty="0">
                <a:ea typeface="Cambria Math" panose="02040503050406030204" pitchFamily="18" charset="0"/>
              </a:rPr>
              <a:t>       Include a transition </a:t>
            </a:r>
            <a:r>
              <a:rPr lang="el-GR" sz="2200" dirty="0">
                <a:solidFill>
                  <a:srgbClr val="0E47A1"/>
                </a:solidFill>
              </a:rPr>
              <a:t>δ</a:t>
            </a:r>
            <a:r>
              <a:rPr lang="en-US" sz="2200" dirty="0">
                <a:solidFill>
                  <a:srgbClr val="0E47A1"/>
                </a:solidFill>
              </a:rPr>
              <a:t>(q,</a:t>
            </a:r>
            <a:r>
              <a:rPr lang="en-US" sz="2200" dirty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en-US" sz="2200" dirty="0">
                <a:solidFill>
                  <a:srgbClr val="0E47A1"/>
                </a:solidFill>
                <a:ea typeface="Cambria Math" panose="02040503050406030204" pitchFamily="18" charset="0"/>
              </a:rPr>
              <a:t>, a)</a:t>
            </a:r>
            <a:r>
              <a:rPr lang="en-US" sz="2200" dirty="0">
                <a:solidFill>
                  <a:srgbClr val="0E47A1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{(q,</a:t>
            </a:r>
            <a:r>
              <a:rPr lang="el-GR" sz="2200" dirty="0">
                <a:solidFill>
                  <a:srgbClr val="0E47A1"/>
                </a:solidFill>
              </a:rPr>
              <a:t> </a:t>
            </a:r>
            <a:r>
              <a:rPr lang="en-US" sz="2200" dirty="0">
                <a:solidFill>
                  <a:srgbClr val="0E47A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r>
              <a:rPr lang="en-US" sz="2200" dirty="0">
                <a:solidFill>
                  <a:srgbClr val="0E47A1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)}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00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E5B10-C528-55F9-43A5-53E25200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CFG to PDA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7B69F-2695-AAD4-7F69-E158161DC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PDA for following grammar:</a:t>
            </a:r>
          </a:p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S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0S1 | 00 | 11</a:t>
            </a:r>
          </a:p>
          <a:p>
            <a:pPr marL="0" indent="0">
              <a:buNone/>
            </a:pPr>
            <a:r>
              <a:rPr lang="en-US" dirty="0"/>
              <a:t>The equivalent PDA, M is given by: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l-GR" dirty="0"/>
              <a:t>δ</a:t>
            </a:r>
            <a:r>
              <a:rPr lang="en-US" dirty="0"/>
              <a:t>(q,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𝜖</a:t>
            </a:r>
            <a:r>
              <a:rPr lang="en-US" dirty="0">
                <a:ea typeface="Cambria Math" panose="02040503050406030204" pitchFamily="18" charset="0"/>
              </a:rPr>
              <a:t>, S)=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 {(q,</a:t>
            </a:r>
            <a:r>
              <a:rPr lang="el-GR" dirty="0"/>
              <a:t> </a:t>
            </a:r>
            <a:r>
              <a:rPr lang="en-US" dirty="0"/>
              <a:t>0S1), (q, 00), (q,11)}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</a:t>
            </a:r>
            <a:r>
              <a:rPr lang="el-GR" dirty="0"/>
              <a:t>δ</a:t>
            </a:r>
            <a:r>
              <a:rPr lang="en-US" dirty="0"/>
              <a:t>(q, 0, 0)={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(q,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𝜖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l-GR" dirty="0"/>
              <a:t>δ</a:t>
            </a:r>
            <a:r>
              <a:rPr lang="en-US" dirty="0"/>
              <a:t>(q, 1, 1)={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(q,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𝜖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E27246-474D-9BC6-2F9D-BE49F29C1634}"/>
              </a:ext>
            </a:extLst>
          </p:cNvPr>
          <p:cNvSpPr/>
          <p:nvPr/>
        </p:nvSpPr>
        <p:spPr>
          <a:xfrm>
            <a:off x="1051593" y="2236842"/>
            <a:ext cx="73253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>
                <a:solidFill>
                  <a:srgbClr val="C00000"/>
                </a:solidFill>
              </a:rPr>
              <a:t>δ</a:t>
            </a:r>
            <a:r>
              <a:rPr lang="en-US" sz="2400" dirty="0">
                <a:solidFill>
                  <a:srgbClr val="C00000"/>
                </a:solidFill>
              </a:rPr>
              <a:t>(q,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𝜖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</a:rPr>
              <a:t>, A)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{(q,</a:t>
            </a:r>
            <a:r>
              <a:rPr lang="el-GR" sz="2400" dirty="0">
                <a:solidFill>
                  <a:srgbClr val="C00000"/>
                </a:solidFill>
              </a:rPr>
              <a:t> α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)|A</a:t>
            </a:r>
            <a:r>
              <a:rPr lang="el-GR" sz="2400" dirty="0">
                <a:solidFill>
                  <a:srgbClr val="C00000"/>
                </a:solidFill>
              </a:rPr>
              <a:t> α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 is a production in G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05372A-6E12-8CCA-8A86-35D1C55DD8E6}"/>
              </a:ext>
            </a:extLst>
          </p:cNvPr>
          <p:cNvSpPr/>
          <p:nvPr/>
        </p:nvSpPr>
        <p:spPr>
          <a:xfrm>
            <a:off x="7117877" y="2385208"/>
            <a:ext cx="17526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E47A1"/>
                </a:solidFill>
              </a:rPr>
              <a:t>Non Terminal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FDEEE7B-3526-FC48-42A2-3B23558A1D5C}"/>
              </a:ext>
            </a:extLst>
          </p:cNvPr>
          <p:cNvSpPr/>
          <p:nvPr/>
        </p:nvSpPr>
        <p:spPr>
          <a:xfrm>
            <a:off x="6736877" y="2309008"/>
            <a:ext cx="381000" cy="838200"/>
          </a:xfrm>
          <a:prstGeom prst="rightBrace">
            <a:avLst/>
          </a:prstGeom>
          <a:ln w="2222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E47A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411D4-1045-559A-662B-C0FC204577D9}"/>
              </a:ext>
            </a:extLst>
          </p:cNvPr>
          <p:cNvSpPr/>
          <p:nvPr/>
        </p:nvSpPr>
        <p:spPr>
          <a:xfrm>
            <a:off x="1951310" y="3595910"/>
            <a:ext cx="2412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>
                <a:solidFill>
                  <a:srgbClr val="C00000"/>
                </a:solidFill>
              </a:rPr>
              <a:t>δ</a:t>
            </a:r>
            <a:r>
              <a:rPr lang="en-US" sz="2400" dirty="0">
                <a:solidFill>
                  <a:srgbClr val="C00000"/>
                </a:solidFill>
              </a:rPr>
              <a:t>(q,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a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</a:rPr>
              <a:t>, a)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{(q,</a:t>
            </a:r>
            <a:r>
              <a:rPr lang="el-GR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𝜖</a:t>
            </a:r>
            <a:r>
              <a:rPr lang="en-US" sz="2400" dirty="0">
                <a:solidFill>
                  <a:srgbClr val="C00000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)}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74E5C-CEEB-03EA-A5C2-4CBDE8EFA0C9}"/>
              </a:ext>
            </a:extLst>
          </p:cNvPr>
          <p:cNvSpPr/>
          <p:nvPr/>
        </p:nvSpPr>
        <p:spPr>
          <a:xfrm>
            <a:off x="4541129" y="3814258"/>
            <a:ext cx="1752600" cy="959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E47A1"/>
                </a:solidFill>
              </a:rPr>
              <a:t>Terminal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EE30332-7243-49C1-735C-B2498995978D}"/>
              </a:ext>
            </a:extLst>
          </p:cNvPr>
          <p:cNvSpPr/>
          <p:nvPr/>
        </p:nvSpPr>
        <p:spPr>
          <a:xfrm>
            <a:off x="4509472" y="3724163"/>
            <a:ext cx="381000" cy="1172302"/>
          </a:xfrm>
          <a:prstGeom prst="rightBrace">
            <a:avLst/>
          </a:prstGeom>
          <a:ln w="22225">
            <a:solidFill>
              <a:srgbClr val="0E47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E47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26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  <p:bldP spid="8" grpId="0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B689-AC59-9023-8F1F-631CB929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CFG to PDA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50B1-2041-E730-BCC0-56AB6E5F9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Given a CFG , G =( {S,A,B},{0,1},P,S) with P as follows:</a:t>
            </a:r>
          </a:p>
          <a:p>
            <a:pPr marL="0" indent="0">
              <a:buNone/>
            </a:pPr>
            <a:r>
              <a:rPr lang="en-US" dirty="0"/>
              <a:t>	 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0B| 1A </a:t>
            </a:r>
          </a:p>
          <a:p>
            <a:pPr marL="0" indent="0">
              <a:buNone/>
            </a:pPr>
            <a:r>
              <a:rPr lang="en-US" dirty="0"/>
              <a:t>	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0S|1AA|0 </a:t>
            </a:r>
          </a:p>
          <a:p>
            <a:pPr marL="0" indent="0">
              <a:buNone/>
            </a:pPr>
            <a:r>
              <a:rPr lang="en-US" dirty="0"/>
              <a:t>	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1S| 0BB | 1 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Design a PDA M corresponding to CFG:	</a:t>
            </a:r>
          </a:p>
          <a:p>
            <a:pPr marL="0" indent="0">
              <a:buNone/>
            </a:pPr>
            <a:r>
              <a:rPr lang="en-US" dirty="0"/>
              <a:t>	I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 | b | </a:t>
            </a:r>
            <a:r>
              <a:rPr lang="en-US" dirty="0" err="1"/>
              <a:t>Ia</a:t>
            </a:r>
            <a:r>
              <a:rPr lang="en-US" dirty="0"/>
              <a:t> | </a:t>
            </a:r>
            <a:r>
              <a:rPr lang="en-US" dirty="0" err="1"/>
              <a:t>Ib</a:t>
            </a:r>
            <a:r>
              <a:rPr lang="en-US" dirty="0"/>
              <a:t> | I0 | I1 </a:t>
            </a:r>
          </a:p>
          <a:p>
            <a:pPr marL="457200" indent="0">
              <a:buNone/>
            </a:pPr>
            <a:r>
              <a:rPr lang="en-US" dirty="0"/>
              <a:t>	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 | E * E | E + E | (E)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01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D41E-1C4E-2C9A-53E0-2F1898ABE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Pushdown Automata?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C7362-B9E0-EED9-D647-0C7EB8D998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E47A1"/>
                    </a:solidFill>
                  </a:rPr>
                  <a:t>Exercise</a:t>
                </a:r>
              </a:p>
              <a:p>
                <a:r>
                  <a:rPr lang="en-US" dirty="0"/>
                  <a:t>Draw Finite automata for language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baseline="30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baseline="30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US" dirty="0"/>
                  <a:t>FA have limited capability.</a:t>
                </a:r>
              </a:p>
              <a:p>
                <a:r>
                  <a:rPr lang="en-US" dirty="0"/>
                  <a:t>This is due to the "finite memory” and "no external memory" involved with FA.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C7362-B9E0-EED9-D647-0C7EB8D998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8" t="-1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Callout 3">
            <a:extLst>
              <a:ext uri="{FF2B5EF4-FFF2-40B4-BE49-F238E27FC236}">
                <a16:creationId xmlns:a16="http://schemas.microsoft.com/office/drawing/2014/main" id="{15224A26-114D-801D-DA26-1CA9AD28B11E}"/>
              </a:ext>
            </a:extLst>
          </p:cNvPr>
          <p:cNvSpPr/>
          <p:nvPr/>
        </p:nvSpPr>
        <p:spPr>
          <a:xfrm>
            <a:off x="5866552" y="1913542"/>
            <a:ext cx="2286000" cy="1143000"/>
          </a:xfrm>
          <a:prstGeom prst="wedgeEllipseCallout">
            <a:avLst>
              <a:gd name="adj1" fmla="val 99179"/>
              <a:gd name="adj2" fmla="val 63477"/>
            </a:avLst>
          </a:prstGeom>
          <a:noFill/>
          <a:ln>
            <a:solidFill>
              <a:srgbClr val="0E47A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E47A1"/>
                </a:solidFill>
              </a:rPr>
              <a:t>Not Possible??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180EE3-E736-3C35-770C-C23CD8E749F6}"/>
              </a:ext>
            </a:extLst>
          </p:cNvPr>
          <p:cNvSpPr/>
          <p:nvPr/>
        </p:nvSpPr>
        <p:spPr>
          <a:xfrm>
            <a:off x="9632741" y="2521206"/>
            <a:ext cx="666483" cy="685800"/>
          </a:xfrm>
          <a:prstGeom prst="ellipse">
            <a:avLst/>
          </a:prstGeom>
          <a:solidFill>
            <a:srgbClr val="0E47A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627C0F3A-7140-8C79-8A8D-F500FF1285B3}"/>
              </a:ext>
            </a:extLst>
          </p:cNvPr>
          <p:cNvCxnSpPr/>
          <p:nvPr/>
        </p:nvCxnSpPr>
        <p:spPr>
          <a:xfrm rot="5400000" flipH="1" flipV="1">
            <a:off x="9932063" y="2410004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93350CEF-50E5-7CEF-897B-265CAF1E878B}"/>
              </a:ext>
            </a:extLst>
          </p:cNvPr>
          <p:cNvCxnSpPr/>
          <p:nvPr/>
        </p:nvCxnSpPr>
        <p:spPr>
          <a:xfrm rot="16200000" flipH="1" flipV="1">
            <a:off x="9964569" y="2956752"/>
            <a:ext cx="10689" cy="365471"/>
          </a:xfrm>
          <a:prstGeom prst="curvedConnector3">
            <a:avLst>
              <a:gd name="adj1" fmla="val 4755181"/>
            </a:avLst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F345FB-DAC9-1BAD-F926-7CAFFBF13217}"/>
              </a:ext>
            </a:extLst>
          </p:cNvPr>
          <p:cNvCxnSpPr/>
          <p:nvPr/>
        </p:nvCxnSpPr>
        <p:spPr>
          <a:xfrm>
            <a:off x="9023141" y="2867696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C011238-8984-6989-952B-A0720CFC3ACE}"/>
              </a:ext>
            </a:extLst>
          </p:cNvPr>
          <p:cNvSpPr/>
          <p:nvPr/>
        </p:nvSpPr>
        <p:spPr>
          <a:xfrm>
            <a:off x="9740115" y="2639683"/>
            <a:ext cx="457200" cy="4572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DC640-885A-4804-6CE0-89B7DF465145}"/>
              </a:ext>
            </a:extLst>
          </p:cNvPr>
          <p:cNvCxnSpPr/>
          <p:nvPr/>
        </p:nvCxnSpPr>
        <p:spPr>
          <a:xfrm>
            <a:off x="9356517" y="2337558"/>
            <a:ext cx="1169414" cy="9968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B8BB63-0EC2-AEA8-A049-F06E62B5278A}"/>
              </a:ext>
            </a:extLst>
          </p:cNvPr>
          <p:cNvCxnSpPr/>
          <p:nvPr/>
        </p:nvCxnSpPr>
        <p:spPr>
          <a:xfrm flipV="1">
            <a:off x="9356517" y="2337558"/>
            <a:ext cx="1268986" cy="99686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928">
            <a:extLst>
              <a:ext uri="{FF2B5EF4-FFF2-40B4-BE49-F238E27FC236}">
                <a16:creationId xmlns:a16="http://schemas.microsoft.com/office/drawing/2014/main" id="{78DBDE13-406B-9E8F-C12C-5A5BD249A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8827" y="3658726"/>
            <a:ext cx="1054208" cy="38635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3" name="Text Box 928">
            <a:extLst>
              <a:ext uri="{FF2B5EF4-FFF2-40B4-BE49-F238E27FC236}">
                <a16:creationId xmlns:a16="http://schemas.microsoft.com/office/drawing/2014/main" id="{764B6905-2B8A-95FC-7B95-C21166ED2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0143" y="1982232"/>
            <a:ext cx="1054208" cy="386351"/>
          </a:xfrm>
          <a:prstGeom prst="rect">
            <a:avLst/>
          </a:prstGeom>
          <a:solidFill>
            <a:srgbClr val="FFFFFF"/>
          </a:solidFill>
          <a:ln w="63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  <a:ea typeface="Cambria Math" panose="020405030504060302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05932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8C4DE-DE57-84E4-DD03-1B04251B9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446173-9A70-3C28-05D0-950110CF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PDA to CFG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566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0DD7-AC83-A5B6-CCD6-81AD340F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to convert PDA to CFG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45022-99B4-E00F-E7D7-068779326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Add the following production for the start symbol 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E47A1"/>
                </a:solidFill>
              </a:rPr>
              <a:t>S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E47A1"/>
                </a:solidFill>
              </a:rPr>
              <a:t>[q</a:t>
            </a:r>
            <a:r>
              <a:rPr lang="en-US" baseline="-25000" dirty="0">
                <a:solidFill>
                  <a:srgbClr val="0E47A1"/>
                </a:solidFill>
              </a:rPr>
              <a:t>0</a:t>
            </a:r>
            <a:r>
              <a:rPr lang="en-US" dirty="0">
                <a:solidFill>
                  <a:srgbClr val="0E47A1"/>
                </a:solidFill>
              </a:rPr>
              <a:t> z q</a:t>
            </a:r>
            <a:r>
              <a:rPr lang="en-US" baseline="-25000" dirty="0">
                <a:solidFill>
                  <a:srgbClr val="0E47A1"/>
                </a:solidFill>
              </a:rPr>
              <a:t>i</a:t>
            </a:r>
            <a:r>
              <a:rPr lang="en-US" dirty="0">
                <a:solidFill>
                  <a:srgbClr val="0E47A1"/>
                </a:solidFill>
              </a:rPr>
              <a:t>]</a:t>
            </a:r>
          </a:p>
          <a:p>
            <a:pPr marL="0" indent="0">
              <a:buNone/>
            </a:pPr>
            <a:r>
              <a:rPr lang="en-US" dirty="0"/>
              <a:t>	q</a:t>
            </a:r>
            <a:r>
              <a:rPr lang="en-US" baseline="-25000" dirty="0"/>
              <a:t>0</a:t>
            </a:r>
            <a:r>
              <a:rPr lang="en-US" dirty="0"/>
              <a:t> initial state</a:t>
            </a:r>
          </a:p>
          <a:p>
            <a:pPr marL="0" indent="0">
              <a:buNone/>
            </a:pPr>
            <a:r>
              <a:rPr lang="en-US" dirty="0"/>
              <a:t>	z initial stake symbol</a:t>
            </a:r>
          </a:p>
          <a:p>
            <a:pPr marL="0" indent="0">
              <a:buNone/>
            </a:pPr>
            <a:r>
              <a:rPr lang="en-US" dirty="0"/>
              <a:t>	qi ∈ Q</a:t>
            </a:r>
          </a:p>
          <a:p>
            <a:pPr marL="457200" lvl="0" indent="-457200">
              <a:buFont typeface="+mj-lt"/>
              <a:buAutoNum type="arabicPeriod" startAt="2"/>
            </a:pPr>
            <a:r>
              <a:rPr lang="en-US" dirty="0"/>
              <a:t>For each transition of the form </a:t>
            </a:r>
            <a:r>
              <a:rPr lang="en-US" dirty="0">
                <a:solidFill>
                  <a:srgbClr val="C00000"/>
                </a:solidFill>
              </a:rPr>
              <a:t>δ( q</a:t>
            </a:r>
            <a:r>
              <a:rPr lang="en-US" baseline="-25000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, a, B)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q</a:t>
            </a:r>
            <a:r>
              <a:rPr lang="en-US" baseline="-25000" dirty="0" err="1">
                <a:solidFill>
                  <a:srgbClr val="C00000"/>
                </a:solidFill>
              </a:rPr>
              <a:t>j</a:t>
            </a:r>
            <a:r>
              <a:rPr lang="en-US" dirty="0">
                <a:solidFill>
                  <a:srgbClr val="C00000"/>
                </a:solidFill>
              </a:rPr>
              <a:t>, C)</a:t>
            </a:r>
          </a:p>
          <a:p>
            <a:pPr marL="0" indent="0">
              <a:buNone/>
            </a:pPr>
            <a:r>
              <a:rPr lang="en-US" dirty="0"/>
              <a:t>	where q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q</a:t>
            </a:r>
            <a:r>
              <a:rPr lang="en-US" baseline="-25000" dirty="0" err="1"/>
              <a:t>j</a:t>
            </a:r>
            <a:r>
              <a:rPr lang="en-US" dirty="0"/>
              <a:t> ∈ Q</a:t>
            </a:r>
          </a:p>
          <a:p>
            <a:pPr marL="0" indent="0">
              <a:buNone/>
            </a:pPr>
            <a:r>
              <a:rPr lang="en-US" dirty="0"/>
              <a:t>	a ∈ (Ʃ U ^)</a:t>
            </a:r>
          </a:p>
          <a:p>
            <a:pPr marL="0" indent="0">
              <a:buNone/>
            </a:pPr>
            <a:r>
              <a:rPr lang="en-US" dirty="0"/>
              <a:t>	B, C ∈ (┌ U ^)</a:t>
            </a:r>
          </a:p>
          <a:p>
            <a:pPr marL="0" indent="0">
              <a:buNone/>
            </a:pPr>
            <a:r>
              <a:rPr lang="en-US" dirty="0"/>
              <a:t>	Then for each q∈ Q, add the production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E47A1"/>
                </a:solidFill>
              </a:rPr>
              <a:t>[q</a:t>
            </a:r>
            <a:r>
              <a:rPr lang="en-US" baseline="-25000" dirty="0">
                <a:solidFill>
                  <a:srgbClr val="0E47A1"/>
                </a:solidFill>
              </a:rPr>
              <a:t>i</a:t>
            </a:r>
            <a:r>
              <a:rPr lang="en-US" dirty="0">
                <a:solidFill>
                  <a:srgbClr val="0E47A1"/>
                </a:solidFill>
              </a:rPr>
              <a:t>, B, q]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E47A1"/>
                </a:solidFill>
              </a:rPr>
              <a:t>a[</a:t>
            </a:r>
            <a:r>
              <a:rPr lang="en-US" dirty="0" err="1">
                <a:solidFill>
                  <a:srgbClr val="0E47A1"/>
                </a:solidFill>
              </a:rPr>
              <a:t>q</a:t>
            </a:r>
            <a:r>
              <a:rPr lang="en-US" baseline="-25000" dirty="0" err="1">
                <a:solidFill>
                  <a:srgbClr val="0E47A1"/>
                </a:solidFill>
              </a:rPr>
              <a:t>j</a:t>
            </a:r>
            <a:r>
              <a:rPr lang="en-US" dirty="0">
                <a:solidFill>
                  <a:srgbClr val="0E47A1"/>
                </a:solidFill>
              </a:rPr>
              <a:t>, C, q]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981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D8BD-F626-170B-BB85-99B8D371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to convert PDA to CFG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35C8F-103F-3CBE-2CBF-FC496809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 startAt="3"/>
            </a:pPr>
            <a:r>
              <a:rPr lang="en-US" dirty="0"/>
              <a:t>For transition of the form </a:t>
            </a:r>
            <a:r>
              <a:rPr lang="en-US" dirty="0">
                <a:solidFill>
                  <a:srgbClr val="C00000"/>
                </a:solidFill>
              </a:rPr>
              <a:t>δ( q</a:t>
            </a:r>
            <a:r>
              <a:rPr lang="en-US" baseline="-25000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, a, B)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C00000"/>
                </a:solidFill>
              </a:rPr>
              <a:t>(q</a:t>
            </a:r>
            <a:r>
              <a:rPr lang="en-US" baseline="-25000" dirty="0">
                <a:solidFill>
                  <a:srgbClr val="C00000"/>
                </a:solidFill>
              </a:rPr>
              <a:t>j</a:t>
            </a:r>
            <a:r>
              <a:rPr lang="en-US" dirty="0">
                <a:solidFill>
                  <a:srgbClr val="C00000"/>
                </a:solidFill>
              </a:rPr>
              <a:t>,C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marL="0" indent="342900">
              <a:buNone/>
            </a:pPr>
            <a:r>
              <a:rPr lang="en-US" dirty="0"/>
              <a:t>	where q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q</a:t>
            </a:r>
            <a:r>
              <a:rPr lang="en-US" baseline="-25000" dirty="0" err="1"/>
              <a:t>j</a:t>
            </a:r>
            <a:r>
              <a:rPr lang="en-US" dirty="0"/>
              <a:t> ∈ Q</a:t>
            </a:r>
          </a:p>
          <a:p>
            <a:pPr marL="0" indent="342900">
              <a:buNone/>
            </a:pPr>
            <a:r>
              <a:rPr lang="en-US" dirty="0"/>
              <a:t>	a ∈ (Ʃ U ^)</a:t>
            </a:r>
          </a:p>
          <a:p>
            <a:pPr marL="0" indent="342900">
              <a:buNone/>
            </a:pPr>
            <a:r>
              <a:rPr lang="en-US" dirty="0"/>
              <a:t>	B,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 ∈ (┌ U ^)</a:t>
            </a:r>
          </a:p>
          <a:p>
            <a:pPr marL="0" indent="342900">
              <a:buNone/>
            </a:pPr>
            <a:r>
              <a:rPr lang="en-US" dirty="0"/>
              <a:t>	Then for each p1, p2 ∈ Q, add the production </a:t>
            </a:r>
          </a:p>
          <a:p>
            <a:pPr marL="0" indent="34290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E47A1"/>
                </a:solidFill>
              </a:rPr>
              <a:t>[q</a:t>
            </a:r>
            <a:r>
              <a:rPr lang="en-US" baseline="-25000" dirty="0">
                <a:solidFill>
                  <a:srgbClr val="0E47A1"/>
                </a:solidFill>
              </a:rPr>
              <a:t>i</a:t>
            </a:r>
            <a:r>
              <a:rPr lang="en-US" dirty="0">
                <a:solidFill>
                  <a:srgbClr val="0E47A1"/>
                </a:solidFill>
              </a:rPr>
              <a:t>, B, p</a:t>
            </a:r>
            <a:r>
              <a:rPr lang="en-US" baseline="-25000" dirty="0">
                <a:solidFill>
                  <a:srgbClr val="0E47A1"/>
                </a:solidFill>
              </a:rPr>
              <a:t>1</a:t>
            </a:r>
            <a:r>
              <a:rPr lang="en-US" dirty="0">
                <a:solidFill>
                  <a:srgbClr val="0E47A1"/>
                </a:solidFill>
              </a:rPr>
              <a:t>]</a:t>
            </a:r>
            <a:r>
              <a:rPr lang="en-US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E47A1"/>
                </a:solidFill>
              </a:rPr>
              <a:t>a[</a:t>
            </a:r>
            <a:r>
              <a:rPr lang="en-US" dirty="0" err="1">
                <a:solidFill>
                  <a:srgbClr val="0E47A1"/>
                </a:solidFill>
              </a:rPr>
              <a:t>q</a:t>
            </a:r>
            <a:r>
              <a:rPr lang="en-US" baseline="-25000" dirty="0" err="1">
                <a:solidFill>
                  <a:srgbClr val="0E47A1"/>
                </a:solidFill>
              </a:rPr>
              <a:t>j</a:t>
            </a:r>
            <a:r>
              <a:rPr lang="en-US" dirty="0">
                <a:solidFill>
                  <a:srgbClr val="0E47A1"/>
                </a:solidFill>
              </a:rPr>
              <a:t> C</a:t>
            </a:r>
            <a:r>
              <a:rPr lang="en-US" baseline="-25000" dirty="0">
                <a:solidFill>
                  <a:srgbClr val="0E47A1"/>
                </a:solidFill>
              </a:rPr>
              <a:t>1</a:t>
            </a:r>
            <a:r>
              <a:rPr lang="en-US" dirty="0">
                <a:solidFill>
                  <a:srgbClr val="0E47A1"/>
                </a:solidFill>
              </a:rPr>
              <a:t>  p</a:t>
            </a:r>
            <a:r>
              <a:rPr lang="en-US" baseline="-25000" dirty="0">
                <a:solidFill>
                  <a:srgbClr val="0E47A1"/>
                </a:solidFill>
              </a:rPr>
              <a:t>2</a:t>
            </a:r>
            <a:r>
              <a:rPr lang="en-US" dirty="0">
                <a:solidFill>
                  <a:srgbClr val="0E47A1"/>
                </a:solidFill>
              </a:rPr>
              <a:t>] [p</a:t>
            </a:r>
            <a:r>
              <a:rPr lang="en-US" baseline="-25000" dirty="0">
                <a:solidFill>
                  <a:srgbClr val="0E47A1"/>
                </a:solidFill>
              </a:rPr>
              <a:t>2</a:t>
            </a:r>
            <a:r>
              <a:rPr lang="en-US" dirty="0">
                <a:solidFill>
                  <a:srgbClr val="0E47A1"/>
                </a:solidFill>
              </a:rPr>
              <a:t> C</a:t>
            </a:r>
            <a:r>
              <a:rPr lang="en-US" baseline="-25000" dirty="0">
                <a:solidFill>
                  <a:srgbClr val="0E47A1"/>
                </a:solidFill>
              </a:rPr>
              <a:t>2</a:t>
            </a:r>
            <a:r>
              <a:rPr lang="en-US" dirty="0">
                <a:solidFill>
                  <a:srgbClr val="0E47A1"/>
                </a:solidFill>
              </a:rPr>
              <a:t> p</a:t>
            </a:r>
            <a:r>
              <a:rPr lang="en-US" baseline="-25000" dirty="0">
                <a:solidFill>
                  <a:srgbClr val="0E47A1"/>
                </a:solidFill>
              </a:rPr>
              <a:t>1</a:t>
            </a:r>
            <a:r>
              <a:rPr lang="en-US" dirty="0">
                <a:solidFill>
                  <a:srgbClr val="0E47A1"/>
                </a:solidFill>
              </a:rPr>
              <a:t>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09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10F7-5979-45CB-9826-34FD26EA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PDA to CFG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C5C7-EF7A-B869-4847-4B995356C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1: Add the production for the start symbol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z</a:t>
            </a:r>
            <a:r>
              <a:rPr lang="en-US" dirty="0"/>
              <a:t> q]</a:t>
            </a:r>
          </a:p>
          <a:p>
            <a:pPr marL="0" indent="0">
              <a:buNone/>
            </a:pPr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z</a:t>
            </a:r>
            <a:r>
              <a:rPr lang="en-US" dirty="0"/>
              <a:t> p]</a:t>
            </a:r>
          </a:p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F45C4B-A021-1689-6ED0-B4898C37F0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179639"/>
              </p:ext>
            </p:extLst>
          </p:nvPr>
        </p:nvGraphicFramePr>
        <p:xfrm>
          <a:off x="381000" y="1066800"/>
          <a:ext cx="4160713" cy="207359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2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State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Input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New state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</a:rPr>
                        <a:t>z</a:t>
                      </a:r>
                      <a:endParaRPr lang="en-US" sz="1800" b="1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^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5209DD9-BF29-7509-9EFD-4A4C5C6448EC}"/>
              </a:ext>
            </a:extLst>
          </p:cNvPr>
          <p:cNvSpPr/>
          <p:nvPr/>
        </p:nvSpPr>
        <p:spPr>
          <a:xfrm>
            <a:off x="5220138" y="1705416"/>
            <a:ext cx="40307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sz="2400" b="1" dirty="0">
                <a:solidFill>
                  <a:srgbClr val="00B050"/>
                </a:solidFill>
              </a:rPr>
              <a:t>S</a:t>
            </a:r>
            <a:r>
              <a:rPr lang="en-US" sz="2400" b="1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rgbClr val="00B050"/>
                </a:solidFill>
              </a:rPr>
              <a:t>[</a:t>
            </a:r>
            <a:r>
              <a:rPr lang="en-US" sz="2400" b="1" dirty="0">
                <a:solidFill>
                  <a:srgbClr val="FF0000"/>
                </a:solidFill>
              </a:rPr>
              <a:t>q</a:t>
            </a:r>
            <a:r>
              <a:rPr lang="en-US" sz="2400" b="1" baseline="-25000" dirty="0">
                <a:solidFill>
                  <a:srgbClr val="FF0000"/>
                </a:solidFill>
              </a:rPr>
              <a:t>0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z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q</a:t>
            </a:r>
            <a:r>
              <a:rPr lang="en-US" sz="2400" b="1" baseline="-25000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="1" dirty="0">
                <a:solidFill>
                  <a:srgbClr val="00B050"/>
                </a:solidFill>
              </a:rPr>
              <a:t>]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rgbClr val="FF0000"/>
                </a:solidFill>
              </a:rPr>
              <a:t>q</a:t>
            </a:r>
            <a:r>
              <a:rPr lang="en-US" sz="2400" b="1" baseline="-25000" dirty="0">
                <a:solidFill>
                  <a:srgbClr val="FF0000"/>
                </a:solidFill>
              </a:rPr>
              <a:t>0</a:t>
            </a:r>
            <a:r>
              <a:rPr lang="en-US" sz="2400" b="1" dirty="0">
                <a:solidFill>
                  <a:srgbClr val="FF0000"/>
                </a:solidFill>
              </a:rPr>
              <a:t> initial state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z initial stack symbol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qi ∈ Q (all state)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B0B8D-735C-272B-A626-0B9CD781A966}"/>
              </a:ext>
            </a:extLst>
          </p:cNvPr>
          <p:cNvSpPr/>
          <p:nvPr/>
        </p:nvSpPr>
        <p:spPr>
          <a:xfrm>
            <a:off x="2023606" y="4184371"/>
            <a:ext cx="228600" cy="22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6E0FE2-9674-4E39-DFF5-C7B7E211B301}"/>
              </a:ext>
            </a:extLst>
          </p:cNvPr>
          <p:cNvSpPr/>
          <p:nvPr/>
        </p:nvSpPr>
        <p:spPr>
          <a:xfrm>
            <a:off x="2005676" y="4632476"/>
            <a:ext cx="228600" cy="22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5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3BB7A-E251-D922-D214-5F5F7FD80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8516-401E-FE65-6458-BDB1FB88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PDA to CFG</a:t>
            </a:r>
            <a:endParaRPr lang="en-IN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45B4A02-954D-A2F2-6974-E8EE3F68DD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507456"/>
              </p:ext>
            </p:extLst>
          </p:nvPr>
        </p:nvGraphicFramePr>
        <p:xfrm>
          <a:off x="381000" y="1066800"/>
          <a:ext cx="4160713" cy="207359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2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State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Input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New state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xz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^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0138CB7-A61A-06C5-F1A7-19B41513D79B}"/>
              </a:ext>
            </a:extLst>
          </p:cNvPr>
          <p:cNvSpPr/>
          <p:nvPr/>
        </p:nvSpPr>
        <p:spPr>
          <a:xfrm>
            <a:off x="6096000" y="101743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dirty="0"/>
              <a:t>For transition of the form </a:t>
            </a:r>
            <a:r>
              <a:rPr lang="en-US" dirty="0">
                <a:solidFill>
                  <a:srgbClr val="FF0000"/>
                </a:solidFill>
              </a:rPr>
              <a:t>δ( q</a:t>
            </a:r>
            <a:r>
              <a:rPr lang="en-US" baseline="-25000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a, B)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0000"/>
                </a:solidFill>
              </a:rPr>
              <a:t>(q</a:t>
            </a:r>
            <a:r>
              <a:rPr lang="en-US" baseline="-25000" dirty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,C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indent="342900"/>
            <a:r>
              <a:rPr lang="en-US" dirty="0"/>
              <a:t>	where q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q</a:t>
            </a:r>
            <a:r>
              <a:rPr lang="en-US" baseline="-25000" dirty="0" err="1"/>
              <a:t>j</a:t>
            </a:r>
            <a:r>
              <a:rPr lang="en-US" dirty="0"/>
              <a:t> ∈ Q</a:t>
            </a:r>
          </a:p>
          <a:p>
            <a:pPr indent="342900"/>
            <a:r>
              <a:rPr lang="en-US" dirty="0"/>
              <a:t>	a ∈ (Ʃ U ^)</a:t>
            </a:r>
          </a:p>
          <a:p>
            <a:pPr indent="342900"/>
            <a:r>
              <a:rPr lang="en-US" dirty="0"/>
              <a:t>	B,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 ∈ (┌ U ^)</a:t>
            </a:r>
          </a:p>
          <a:p>
            <a:r>
              <a:rPr lang="en-US" dirty="0"/>
              <a:t>Then for each p1, p2 ∈ Q, add the production </a:t>
            </a:r>
          </a:p>
          <a:p>
            <a:pPr indent="342900"/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[q</a:t>
            </a:r>
            <a:r>
              <a:rPr lang="en-US" baseline="-25000" dirty="0">
                <a:solidFill>
                  <a:srgbClr val="00B050"/>
                </a:solidFill>
              </a:rPr>
              <a:t>i</a:t>
            </a:r>
            <a:r>
              <a:rPr lang="en-US" dirty="0">
                <a:solidFill>
                  <a:srgbClr val="00B050"/>
                </a:solidFill>
              </a:rPr>
              <a:t>, B, p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]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00B050"/>
                </a:solidFill>
              </a:rPr>
              <a:t>a[</a:t>
            </a:r>
            <a:r>
              <a:rPr lang="en-US" dirty="0" err="1">
                <a:solidFill>
                  <a:srgbClr val="00B050"/>
                </a:solidFill>
              </a:rPr>
              <a:t>q</a:t>
            </a:r>
            <a:r>
              <a:rPr lang="en-US" baseline="-25000" dirty="0" err="1">
                <a:solidFill>
                  <a:srgbClr val="00B050"/>
                </a:solidFill>
              </a:rPr>
              <a:t>j</a:t>
            </a:r>
            <a:r>
              <a:rPr lang="en-US" dirty="0">
                <a:solidFill>
                  <a:srgbClr val="00B050"/>
                </a:solidFill>
              </a:rPr>
              <a:t> C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  p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] [p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 C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 p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7815-F096-192D-5C86-565387772332}"/>
              </a:ext>
            </a:extLst>
          </p:cNvPr>
          <p:cNvSpPr txBox="1">
            <a:spLocks/>
          </p:cNvSpPr>
          <p:nvPr/>
        </p:nvSpPr>
        <p:spPr>
          <a:xfrm>
            <a:off x="190500" y="1037923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Step 2: Add production for the δ( q, 1, z)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(q ,</a:t>
            </a:r>
            <a:r>
              <a:rPr lang="en-US" dirty="0" err="1"/>
              <a:t>xz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[q z q]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1[q x q][q z q]</a:t>
            </a:r>
          </a:p>
          <a:p>
            <a:pPr marL="0" indent="0">
              <a:buNone/>
            </a:pPr>
            <a:r>
              <a:rPr lang="en-US" dirty="0"/>
              <a:t>	[q z q]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1[q x p][p z q]</a:t>
            </a:r>
          </a:p>
          <a:p>
            <a:pPr marL="0" indent="0">
              <a:buNone/>
            </a:pPr>
            <a:r>
              <a:rPr lang="en-US" dirty="0"/>
              <a:t>	[q z p]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1[q x q][q z p]</a:t>
            </a:r>
          </a:p>
          <a:p>
            <a:pPr marL="0" indent="0">
              <a:buNone/>
            </a:pPr>
            <a:r>
              <a:rPr lang="en-US" dirty="0"/>
              <a:t>	[q z p]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1[q x p][p z p]</a:t>
            </a:r>
          </a:p>
          <a:p>
            <a:pPr marL="0" indent="342900">
              <a:buFont typeface="Wingdings" panose="05000000000000000000" pitchFamily="2" charset="2"/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B51136-CC19-FA91-B6FA-F3151BB3A101}"/>
              </a:ext>
            </a:extLst>
          </p:cNvPr>
          <p:cNvSpPr/>
          <p:nvPr/>
        </p:nvSpPr>
        <p:spPr>
          <a:xfrm>
            <a:off x="3854304" y="4325431"/>
            <a:ext cx="485017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42900"/>
            <a:r>
              <a:rPr lang="en-US" sz="2600" b="1" dirty="0">
                <a:solidFill>
                  <a:srgbClr val="0E47A1"/>
                </a:solidFill>
              </a:rPr>
              <a:t>[q</a:t>
            </a:r>
            <a:r>
              <a:rPr lang="en-US" sz="2600" b="1" baseline="-25000" dirty="0">
                <a:solidFill>
                  <a:srgbClr val="0E47A1"/>
                </a:solidFill>
              </a:rPr>
              <a:t>i</a:t>
            </a:r>
            <a:r>
              <a:rPr lang="en-US" sz="2600" b="1" dirty="0">
                <a:solidFill>
                  <a:srgbClr val="0E47A1"/>
                </a:solidFill>
              </a:rPr>
              <a:t>, B, p</a:t>
            </a:r>
            <a:r>
              <a:rPr lang="en-US" sz="2600" b="1" baseline="-25000" dirty="0">
                <a:solidFill>
                  <a:srgbClr val="0E47A1"/>
                </a:solidFill>
              </a:rPr>
              <a:t>1</a:t>
            </a:r>
            <a:r>
              <a:rPr lang="en-US" sz="2600" b="1" dirty="0">
                <a:solidFill>
                  <a:srgbClr val="0E47A1"/>
                </a:solidFill>
              </a:rPr>
              <a:t>]</a:t>
            </a:r>
            <a:r>
              <a:rPr lang="en-US" sz="26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rgbClr val="0E47A1"/>
                </a:solidFill>
              </a:rPr>
              <a:t>a[</a:t>
            </a:r>
            <a:r>
              <a:rPr lang="en-US" sz="2600" b="1" dirty="0" err="1">
                <a:solidFill>
                  <a:srgbClr val="0E47A1"/>
                </a:solidFill>
              </a:rPr>
              <a:t>q</a:t>
            </a:r>
            <a:r>
              <a:rPr lang="en-US" sz="2600" b="1" baseline="-25000" dirty="0" err="1">
                <a:solidFill>
                  <a:srgbClr val="0E47A1"/>
                </a:solidFill>
              </a:rPr>
              <a:t>j</a:t>
            </a:r>
            <a:r>
              <a:rPr lang="en-US" sz="2600" b="1" dirty="0">
                <a:solidFill>
                  <a:srgbClr val="0E47A1"/>
                </a:solidFill>
              </a:rPr>
              <a:t> C</a:t>
            </a:r>
            <a:r>
              <a:rPr lang="en-US" sz="2600" b="1" baseline="-25000" dirty="0">
                <a:solidFill>
                  <a:srgbClr val="0E47A1"/>
                </a:solidFill>
              </a:rPr>
              <a:t>1</a:t>
            </a:r>
            <a:r>
              <a:rPr lang="en-US" sz="2600" b="1" dirty="0">
                <a:solidFill>
                  <a:srgbClr val="0E47A1"/>
                </a:solidFill>
              </a:rPr>
              <a:t>  p</a:t>
            </a:r>
            <a:r>
              <a:rPr lang="en-US" sz="2600" b="1" baseline="-25000" dirty="0">
                <a:solidFill>
                  <a:srgbClr val="0E47A1"/>
                </a:solidFill>
              </a:rPr>
              <a:t>2</a:t>
            </a:r>
            <a:r>
              <a:rPr lang="en-US" sz="2600" b="1" dirty="0">
                <a:solidFill>
                  <a:srgbClr val="0E47A1"/>
                </a:solidFill>
              </a:rPr>
              <a:t>] [p</a:t>
            </a:r>
            <a:r>
              <a:rPr lang="en-US" sz="2600" b="1" baseline="-25000" dirty="0">
                <a:solidFill>
                  <a:srgbClr val="0E47A1"/>
                </a:solidFill>
              </a:rPr>
              <a:t>2</a:t>
            </a:r>
            <a:r>
              <a:rPr lang="en-US" sz="2600" b="1" dirty="0">
                <a:solidFill>
                  <a:srgbClr val="0E47A1"/>
                </a:solidFill>
              </a:rPr>
              <a:t> C</a:t>
            </a:r>
            <a:r>
              <a:rPr lang="en-US" sz="2600" b="1" baseline="-25000" dirty="0">
                <a:solidFill>
                  <a:srgbClr val="0E47A1"/>
                </a:solidFill>
              </a:rPr>
              <a:t>2</a:t>
            </a:r>
            <a:r>
              <a:rPr lang="en-US" sz="2600" b="1" dirty="0">
                <a:solidFill>
                  <a:srgbClr val="0E47A1"/>
                </a:solidFill>
              </a:rPr>
              <a:t> p</a:t>
            </a:r>
            <a:r>
              <a:rPr lang="en-US" sz="2600" b="1" baseline="-25000" dirty="0">
                <a:solidFill>
                  <a:srgbClr val="0E47A1"/>
                </a:solidFill>
              </a:rPr>
              <a:t>1</a:t>
            </a:r>
            <a:r>
              <a:rPr lang="en-US" sz="2600" b="1" dirty="0">
                <a:solidFill>
                  <a:srgbClr val="0E47A1"/>
                </a:solidFill>
              </a:rPr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0F37E8-AC0F-278C-A0E3-F2D96A4D8585}"/>
              </a:ext>
            </a:extLst>
          </p:cNvPr>
          <p:cNvSpPr/>
          <p:nvPr/>
        </p:nvSpPr>
        <p:spPr>
          <a:xfrm>
            <a:off x="3951648" y="3243258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>
                <a:solidFill>
                  <a:srgbClr val="FF0000"/>
                </a:solidFill>
              </a:rPr>
              <a:t>δ( q</a:t>
            </a:r>
            <a:r>
              <a:rPr lang="en-US" sz="2400" baseline="-2500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, a, B)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FF0000"/>
                </a:solidFill>
              </a:rPr>
              <a:t>(q</a:t>
            </a:r>
            <a:r>
              <a:rPr lang="en-US" sz="2400" baseline="-25000" dirty="0">
                <a:solidFill>
                  <a:srgbClr val="FF0000"/>
                </a:solidFill>
              </a:rPr>
              <a:t>j</a:t>
            </a:r>
            <a:r>
              <a:rPr lang="en-US" sz="2400" dirty="0">
                <a:solidFill>
                  <a:srgbClr val="FF0000"/>
                </a:solidFill>
              </a:rPr>
              <a:t>,C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0000"/>
                </a:solidFill>
              </a:rPr>
              <a:t>C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57213A-B144-448C-CC15-93F27CB16F51}"/>
              </a:ext>
            </a:extLst>
          </p:cNvPr>
          <p:cNvCxnSpPr/>
          <p:nvPr/>
        </p:nvCxnSpPr>
        <p:spPr>
          <a:xfrm>
            <a:off x="4541713" y="3657600"/>
            <a:ext cx="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68659E-3362-517F-292C-0CC0501162C9}"/>
              </a:ext>
            </a:extLst>
          </p:cNvPr>
          <p:cNvCxnSpPr/>
          <p:nvPr/>
        </p:nvCxnSpPr>
        <p:spPr>
          <a:xfrm>
            <a:off x="4814888" y="3614436"/>
            <a:ext cx="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527F7B-7253-2A10-9B68-43ADBBB5581A}"/>
              </a:ext>
            </a:extLst>
          </p:cNvPr>
          <p:cNvCxnSpPr/>
          <p:nvPr/>
        </p:nvCxnSpPr>
        <p:spPr>
          <a:xfrm>
            <a:off x="5091112" y="3614436"/>
            <a:ext cx="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BE4002-2F23-0710-744D-264C9AD2A719}"/>
              </a:ext>
            </a:extLst>
          </p:cNvPr>
          <p:cNvCxnSpPr/>
          <p:nvPr/>
        </p:nvCxnSpPr>
        <p:spPr>
          <a:xfrm>
            <a:off x="5791200" y="3657600"/>
            <a:ext cx="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26F1E5-4E8F-C015-EF70-4EC51C6D390A}"/>
              </a:ext>
            </a:extLst>
          </p:cNvPr>
          <p:cNvCxnSpPr/>
          <p:nvPr/>
        </p:nvCxnSpPr>
        <p:spPr>
          <a:xfrm>
            <a:off x="6096000" y="3614436"/>
            <a:ext cx="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FC632F-4F08-5DC7-A962-1D3324C33004}"/>
              </a:ext>
            </a:extLst>
          </p:cNvPr>
          <p:cNvCxnSpPr/>
          <p:nvPr/>
        </p:nvCxnSpPr>
        <p:spPr>
          <a:xfrm flipH="1">
            <a:off x="6205536" y="3614436"/>
            <a:ext cx="15240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5BE1154-C450-446F-8A1C-CB9CB0CE8C69}"/>
              </a:ext>
            </a:extLst>
          </p:cNvPr>
          <p:cNvSpPr/>
          <p:nvPr/>
        </p:nvSpPr>
        <p:spPr>
          <a:xfrm>
            <a:off x="1269642" y="4364694"/>
            <a:ext cx="228600" cy="22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BBCBAC-9068-C592-C4AB-EE37E08E112F}"/>
              </a:ext>
            </a:extLst>
          </p:cNvPr>
          <p:cNvSpPr/>
          <p:nvPr/>
        </p:nvSpPr>
        <p:spPr>
          <a:xfrm>
            <a:off x="1273683" y="4819283"/>
            <a:ext cx="228600" cy="22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F8BDE9-7941-08AF-BC82-B37C3BED95B3}"/>
              </a:ext>
            </a:extLst>
          </p:cNvPr>
          <p:cNvSpPr/>
          <p:nvPr/>
        </p:nvSpPr>
        <p:spPr>
          <a:xfrm>
            <a:off x="1281112" y="5275346"/>
            <a:ext cx="228600" cy="22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184AB3-7C3F-3253-ACF6-F876B408F132}"/>
              </a:ext>
            </a:extLst>
          </p:cNvPr>
          <p:cNvSpPr/>
          <p:nvPr/>
        </p:nvSpPr>
        <p:spPr>
          <a:xfrm>
            <a:off x="1277723" y="5723241"/>
            <a:ext cx="228600" cy="22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B87A20-8D45-DC13-80DC-6719EE4201C0}"/>
              </a:ext>
            </a:extLst>
          </p:cNvPr>
          <p:cNvSpPr/>
          <p:nvPr/>
        </p:nvSpPr>
        <p:spPr>
          <a:xfrm>
            <a:off x="1474967" y="4338395"/>
            <a:ext cx="228600" cy="22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4720C6-DF64-F66B-012C-FD480CE0059E}"/>
              </a:ext>
            </a:extLst>
          </p:cNvPr>
          <p:cNvSpPr/>
          <p:nvPr/>
        </p:nvSpPr>
        <p:spPr>
          <a:xfrm>
            <a:off x="1457320" y="4799495"/>
            <a:ext cx="228600" cy="22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411C82-E01C-05C8-C548-CD63639F1B63}"/>
              </a:ext>
            </a:extLst>
          </p:cNvPr>
          <p:cNvSpPr/>
          <p:nvPr/>
        </p:nvSpPr>
        <p:spPr>
          <a:xfrm>
            <a:off x="1446101" y="5256702"/>
            <a:ext cx="228600" cy="22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4159F8-1BFB-9CCC-FB31-53CB72D2A116}"/>
              </a:ext>
            </a:extLst>
          </p:cNvPr>
          <p:cNvSpPr/>
          <p:nvPr/>
        </p:nvSpPr>
        <p:spPr>
          <a:xfrm>
            <a:off x="1443032" y="5713910"/>
            <a:ext cx="228600" cy="22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D4EAE2-C2C8-756B-AD5F-57F03677B66D}"/>
              </a:ext>
            </a:extLst>
          </p:cNvPr>
          <p:cNvSpPr/>
          <p:nvPr/>
        </p:nvSpPr>
        <p:spPr>
          <a:xfrm>
            <a:off x="2191619" y="4312552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1C8CF9-71FF-B453-9238-CEFCF4869C1B}"/>
              </a:ext>
            </a:extLst>
          </p:cNvPr>
          <p:cNvSpPr/>
          <p:nvPr/>
        </p:nvSpPr>
        <p:spPr>
          <a:xfrm>
            <a:off x="2201139" y="4779288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0B710F-D37A-A106-3EDF-46BAAB6458BB}"/>
              </a:ext>
            </a:extLst>
          </p:cNvPr>
          <p:cNvSpPr/>
          <p:nvPr/>
        </p:nvSpPr>
        <p:spPr>
          <a:xfrm>
            <a:off x="2196371" y="5231732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7A9C1E-DE34-74B3-CB5E-607DCA314257}"/>
              </a:ext>
            </a:extLst>
          </p:cNvPr>
          <p:cNvSpPr/>
          <p:nvPr/>
        </p:nvSpPr>
        <p:spPr>
          <a:xfrm>
            <a:off x="2196371" y="5660362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AF2364-3FFF-4035-16FE-EBF34B0713DC}"/>
              </a:ext>
            </a:extLst>
          </p:cNvPr>
          <p:cNvSpPr/>
          <p:nvPr/>
        </p:nvSpPr>
        <p:spPr>
          <a:xfrm>
            <a:off x="2444035" y="4336360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CE8C29-12D8-6AAE-2797-F29C7DD5BB80}"/>
              </a:ext>
            </a:extLst>
          </p:cNvPr>
          <p:cNvSpPr/>
          <p:nvPr/>
        </p:nvSpPr>
        <p:spPr>
          <a:xfrm>
            <a:off x="2453555" y="4803096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A87AB4-F5DC-ED03-B098-0328C3A28B8F}"/>
              </a:ext>
            </a:extLst>
          </p:cNvPr>
          <p:cNvSpPr/>
          <p:nvPr/>
        </p:nvSpPr>
        <p:spPr>
          <a:xfrm>
            <a:off x="2448787" y="5255540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9695A9-60C3-04C8-70B6-4470ECBE6595}"/>
              </a:ext>
            </a:extLst>
          </p:cNvPr>
          <p:cNvSpPr/>
          <p:nvPr/>
        </p:nvSpPr>
        <p:spPr>
          <a:xfrm>
            <a:off x="2448787" y="5697049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9F6DF2-E332-75D3-E52E-DBBB32AC51FC}"/>
              </a:ext>
            </a:extLst>
          </p:cNvPr>
          <p:cNvSpPr/>
          <p:nvPr/>
        </p:nvSpPr>
        <p:spPr>
          <a:xfrm>
            <a:off x="2639299" y="4345880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20FD76-F892-A0CA-824A-605F13FF52AD}"/>
              </a:ext>
            </a:extLst>
          </p:cNvPr>
          <p:cNvSpPr/>
          <p:nvPr/>
        </p:nvSpPr>
        <p:spPr>
          <a:xfrm>
            <a:off x="2648819" y="4812616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E8BC01-9A61-D266-E009-63DBFADC4D07}"/>
              </a:ext>
            </a:extLst>
          </p:cNvPr>
          <p:cNvSpPr/>
          <p:nvPr/>
        </p:nvSpPr>
        <p:spPr>
          <a:xfrm>
            <a:off x="2644051" y="5265060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E0B859-E0C6-0E82-E52F-3FDA36A74D7D}"/>
              </a:ext>
            </a:extLst>
          </p:cNvPr>
          <p:cNvSpPr/>
          <p:nvPr/>
        </p:nvSpPr>
        <p:spPr>
          <a:xfrm>
            <a:off x="2644051" y="5693690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EA1212-6E83-A0D5-64A3-BA54F8FC2808}"/>
              </a:ext>
            </a:extLst>
          </p:cNvPr>
          <p:cNvSpPr/>
          <p:nvPr/>
        </p:nvSpPr>
        <p:spPr>
          <a:xfrm>
            <a:off x="3386499" y="4360168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759D2B-0947-E41D-9504-AADAD7DDC066}"/>
              </a:ext>
            </a:extLst>
          </p:cNvPr>
          <p:cNvSpPr/>
          <p:nvPr/>
        </p:nvSpPr>
        <p:spPr>
          <a:xfrm>
            <a:off x="3396019" y="4788267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D8BF13-39FD-5469-2FE3-7973A824E2C0}"/>
              </a:ext>
            </a:extLst>
          </p:cNvPr>
          <p:cNvSpPr/>
          <p:nvPr/>
        </p:nvSpPr>
        <p:spPr>
          <a:xfrm>
            <a:off x="3404130" y="5279348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FCD133-6F94-1E67-98E7-978566B16DFB}"/>
              </a:ext>
            </a:extLst>
          </p:cNvPr>
          <p:cNvSpPr/>
          <p:nvPr/>
        </p:nvSpPr>
        <p:spPr>
          <a:xfrm>
            <a:off x="3404130" y="5707978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D4EA7F-4903-5524-EAA8-20CAD2F30268}"/>
              </a:ext>
            </a:extLst>
          </p:cNvPr>
          <p:cNvSpPr/>
          <p:nvPr/>
        </p:nvSpPr>
        <p:spPr>
          <a:xfrm>
            <a:off x="1694727" y="4342496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A843D8-B518-C9F1-B931-F28860560609}"/>
              </a:ext>
            </a:extLst>
          </p:cNvPr>
          <p:cNvSpPr/>
          <p:nvPr/>
        </p:nvSpPr>
        <p:spPr>
          <a:xfrm>
            <a:off x="2869465" y="4345880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F90EB0-EDAF-3E0C-4CA0-BE75B7C9171D}"/>
              </a:ext>
            </a:extLst>
          </p:cNvPr>
          <p:cNvSpPr/>
          <p:nvPr/>
        </p:nvSpPr>
        <p:spPr>
          <a:xfrm>
            <a:off x="3176323" y="4345880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97CECB-4850-2276-17A2-F0600D0D000B}"/>
              </a:ext>
            </a:extLst>
          </p:cNvPr>
          <p:cNvSpPr/>
          <p:nvPr/>
        </p:nvSpPr>
        <p:spPr>
          <a:xfrm>
            <a:off x="3601888" y="4329556"/>
            <a:ext cx="147777" cy="2863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AD33FC-F281-3566-29D7-814D05A192FE}"/>
              </a:ext>
            </a:extLst>
          </p:cNvPr>
          <p:cNvCxnSpPr/>
          <p:nvPr/>
        </p:nvCxnSpPr>
        <p:spPr>
          <a:xfrm>
            <a:off x="4376549" y="5124105"/>
            <a:ext cx="200043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C2227A7A-D2E5-7B07-E7D5-030F1B7E3EA8}"/>
              </a:ext>
            </a:extLst>
          </p:cNvPr>
          <p:cNvSpPr/>
          <p:nvPr/>
        </p:nvSpPr>
        <p:spPr>
          <a:xfrm>
            <a:off x="1705058" y="4799182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82804F-2F36-4B5A-77CC-12572C8CB83B}"/>
              </a:ext>
            </a:extLst>
          </p:cNvPr>
          <p:cNvSpPr/>
          <p:nvPr/>
        </p:nvSpPr>
        <p:spPr>
          <a:xfrm>
            <a:off x="2882184" y="4786616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A5E6B9-48E9-DEF8-CBFC-2D3AB5CE0E4E}"/>
              </a:ext>
            </a:extLst>
          </p:cNvPr>
          <p:cNvSpPr/>
          <p:nvPr/>
        </p:nvSpPr>
        <p:spPr>
          <a:xfrm>
            <a:off x="3175013" y="4787075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950F612-F07F-0D46-C134-BC4F937ADB2A}"/>
              </a:ext>
            </a:extLst>
          </p:cNvPr>
          <p:cNvSpPr/>
          <p:nvPr/>
        </p:nvSpPr>
        <p:spPr>
          <a:xfrm>
            <a:off x="3597546" y="4812061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DD385F-4AD2-54EF-3A08-4F38B1319188}"/>
              </a:ext>
            </a:extLst>
          </p:cNvPr>
          <p:cNvSpPr/>
          <p:nvPr/>
        </p:nvSpPr>
        <p:spPr>
          <a:xfrm>
            <a:off x="1689957" y="5258262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0606CF-0833-EE20-5A38-7A6CCCD32195}"/>
              </a:ext>
            </a:extLst>
          </p:cNvPr>
          <p:cNvSpPr/>
          <p:nvPr/>
        </p:nvSpPr>
        <p:spPr>
          <a:xfrm>
            <a:off x="2850434" y="5245383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30D9898-AB0D-7FE0-AAA9-2420FE6D58C1}"/>
              </a:ext>
            </a:extLst>
          </p:cNvPr>
          <p:cNvSpPr/>
          <p:nvPr/>
        </p:nvSpPr>
        <p:spPr>
          <a:xfrm>
            <a:off x="3175835" y="5240421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B770823-BFAA-2867-5B2C-10088077BA70}"/>
              </a:ext>
            </a:extLst>
          </p:cNvPr>
          <p:cNvSpPr/>
          <p:nvPr/>
        </p:nvSpPr>
        <p:spPr>
          <a:xfrm>
            <a:off x="3597546" y="5260114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5147EB-110C-EF5E-C366-826E6C36486E}"/>
              </a:ext>
            </a:extLst>
          </p:cNvPr>
          <p:cNvCxnSpPr/>
          <p:nvPr/>
        </p:nvCxnSpPr>
        <p:spPr>
          <a:xfrm>
            <a:off x="4376548" y="5520277"/>
            <a:ext cx="200043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2942308-D840-B02E-300E-29250CE169A2}"/>
              </a:ext>
            </a:extLst>
          </p:cNvPr>
          <p:cNvCxnSpPr/>
          <p:nvPr/>
        </p:nvCxnSpPr>
        <p:spPr>
          <a:xfrm>
            <a:off x="4376547" y="5902357"/>
            <a:ext cx="200043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F63EAB9-2531-F5C9-D851-106597E19E9A}"/>
              </a:ext>
            </a:extLst>
          </p:cNvPr>
          <p:cNvSpPr/>
          <p:nvPr/>
        </p:nvSpPr>
        <p:spPr>
          <a:xfrm>
            <a:off x="1698853" y="5697049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487562B-FFD3-286F-7669-41711E59CE79}"/>
              </a:ext>
            </a:extLst>
          </p:cNvPr>
          <p:cNvSpPr/>
          <p:nvPr/>
        </p:nvSpPr>
        <p:spPr>
          <a:xfrm>
            <a:off x="2868108" y="5688361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28EC56-9495-5A7B-8BDC-5C5E61CC438E}"/>
              </a:ext>
            </a:extLst>
          </p:cNvPr>
          <p:cNvSpPr/>
          <p:nvPr/>
        </p:nvSpPr>
        <p:spPr>
          <a:xfrm>
            <a:off x="3180467" y="5699622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329535-955C-8013-A1DE-F038536F80D9}"/>
              </a:ext>
            </a:extLst>
          </p:cNvPr>
          <p:cNvSpPr/>
          <p:nvPr/>
        </p:nvSpPr>
        <p:spPr>
          <a:xfrm>
            <a:off x="3581375" y="5697049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030D272-5887-87AC-B76B-4B714ADCCF83}"/>
              </a:ext>
            </a:extLst>
          </p:cNvPr>
          <p:cNvCxnSpPr/>
          <p:nvPr/>
        </p:nvCxnSpPr>
        <p:spPr>
          <a:xfrm>
            <a:off x="4376546" y="6291264"/>
            <a:ext cx="200043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E654941-A175-9DEB-E4AF-B2E7D5E634E2}"/>
              </a:ext>
            </a:extLst>
          </p:cNvPr>
          <p:cNvSpPr/>
          <p:nvPr/>
        </p:nvSpPr>
        <p:spPr>
          <a:xfrm>
            <a:off x="1092000" y="4247161"/>
            <a:ext cx="2987895" cy="20355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F2F18BA-9BCE-EA0D-38CC-A4CB65BE0756}"/>
              </a:ext>
            </a:extLst>
          </p:cNvPr>
          <p:cNvSpPr/>
          <p:nvPr/>
        </p:nvSpPr>
        <p:spPr>
          <a:xfrm>
            <a:off x="4476565" y="4815975"/>
            <a:ext cx="3276600" cy="20870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rgbClr val="0066FF"/>
                </a:solidFill>
              </a:rPr>
              <a:t>P1=q	p2=q</a:t>
            </a:r>
          </a:p>
          <a:p>
            <a:r>
              <a:rPr lang="en-US" sz="2600" dirty="0">
                <a:solidFill>
                  <a:srgbClr val="0066FF"/>
                </a:solidFill>
              </a:rPr>
              <a:t>P1=q	p2=p</a:t>
            </a:r>
          </a:p>
          <a:p>
            <a:r>
              <a:rPr lang="en-US" sz="2600" dirty="0">
                <a:solidFill>
                  <a:srgbClr val="0066FF"/>
                </a:solidFill>
              </a:rPr>
              <a:t>P1=p	p2=q</a:t>
            </a:r>
          </a:p>
          <a:p>
            <a:r>
              <a:rPr lang="en-US" sz="2600" dirty="0">
                <a:solidFill>
                  <a:srgbClr val="0066FF"/>
                </a:solidFill>
              </a:rPr>
              <a:t>P1=p	p2=p</a:t>
            </a:r>
          </a:p>
          <a:p>
            <a:endParaRPr lang="en-US" sz="26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19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  <p:bldP spid="7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9E09-8E28-5D71-3D0E-0457ECB5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PDA to CFG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0336-90EC-5331-AB0F-2310BE264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3: Add production for the δ( q, 1, x)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(q ,xx)</a:t>
            </a:r>
          </a:p>
          <a:p>
            <a:pPr marL="0" indent="0">
              <a:buNone/>
            </a:pPr>
            <a:r>
              <a:rPr lang="en-US" dirty="0"/>
              <a:t>	[q x q]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1[q x q][q x q]</a:t>
            </a:r>
          </a:p>
          <a:p>
            <a:pPr marL="0" indent="0">
              <a:buNone/>
            </a:pPr>
            <a:r>
              <a:rPr lang="en-US" dirty="0"/>
              <a:t>	[q x q]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1[q x p][p x q]</a:t>
            </a:r>
          </a:p>
          <a:p>
            <a:pPr marL="0" indent="0">
              <a:buNone/>
            </a:pPr>
            <a:r>
              <a:rPr lang="en-US" dirty="0"/>
              <a:t>	[q x p]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1[q x q][q x p]</a:t>
            </a:r>
          </a:p>
          <a:p>
            <a:pPr marL="0" indent="0">
              <a:buNone/>
            </a:pPr>
            <a:r>
              <a:rPr lang="en-US" dirty="0"/>
              <a:t>	[q x p]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1[q x p][p x p]</a:t>
            </a:r>
          </a:p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F6C77D-3C76-0D26-3693-FE2CC6A0CF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92740"/>
              </p:ext>
            </p:extLst>
          </p:nvPr>
        </p:nvGraphicFramePr>
        <p:xfrm>
          <a:off x="381000" y="1066800"/>
          <a:ext cx="4160713" cy="207359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2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State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Input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New state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xx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^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2426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0AE9-7FA6-CFD2-FE3D-7FCA2A4C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PDA to CFG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55D9-73BE-B485-3675-3ECBA514E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Step 4: Add the production for δ( </a:t>
            </a:r>
            <a:r>
              <a:rPr lang="en-US" dirty="0">
                <a:solidFill>
                  <a:srgbClr val="00B0F0"/>
                </a:solidFill>
              </a:rPr>
              <a:t>q</a:t>
            </a:r>
            <a:r>
              <a:rPr lang="en-US" dirty="0"/>
              <a:t>, </a:t>
            </a:r>
            <a:r>
              <a:rPr lang="en-US" dirty="0">
                <a:solidFill>
                  <a:srgbClr val="FF6702"/>
                </a:solidFill>
              </a:rPr>
              <a:t>^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x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q</a:t>
            </a:r>
            <a:r>
              <a:rPr lang="en-US" dirty="0"/>
              <a:t> ,^)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>
                <a:solidFill>
                  <a:srgbClr val="00B0F0"/>
                </a:solidFill>
              </a:rPr>
              <a:t>q x q</a:t>
            </a:r>
            <a:r>
              <a:rPr lang="en-US" dirty="0"/>
              <a:t>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6702"/>
                </a:solidFill>
              </a:rPr>
              <a:t>^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68BCFC-0D60-ECA9-89B4-B414F967F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2854020"/>
              </p:ext>
            </p:extLst>
          </p:nvPr>
        </p:nvGraphicFramePr>
        <p:xfrm>
          <a:off x="381000" y="1066800"/>
          <a:ext cx="4160713" cy="207359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2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State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Input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New state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^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^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^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D62ACBC3-C333-DF91-0991-1F508EB7E32A}"/>
              </a:ext>
            </a:extLst>
          </p:cNvPr>
          <p:cNvSpPr/>
          <p:nvPr/>
        </p:nvSpPr>
        <p:spPr>
          <a:xfrm>
            <a:off x="891674" y="4827736"/>
            <a:ext cx="1219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58B666-7B42-4625-E444-C7E91771773C}"/>
              </a:ext>
            </a:extLst>
          </p:cNvPr>
          <p:cNvSpPr/>
          <p:nvPr/>
        </p:nvSpPr>
        <p:spPr>
          <a:xfrm>
            <a:off x="1742368" y="4827736"/>
            <a:ext cx="1560948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New state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FE4031-CD10-4F96-1FBD-BEB16A00F9A9}"/>
              </a:ext>
            </a:extLst>
          </p:cNvPr>
          <p:cNvSpPr/>
          <p:nvPr/>
        </p:nvSpPr>
        <p:spPr>
          <a:xfrm>
            <a:off x="3103165" y="4743300"/>
            <a:ext cx="1219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input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F60935-5E2A-1686-1675-AE73EE252747}"/>
              </a:ext>
            </a:extLst>
          </p:cNvPr>
          <p:cNvCxnSpPr/>
          <p:nvPr/>
        </p:nvCxnSpPr>
        <p:spPr>
          <a:xfrm flipH="1">
            <a:off x="651245" y="4451500"/>
            <a:ext cx="609600" cy="2286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9EEE3C-858F-BF76-70A4-DC71A0E0B5DD}"/>
              </a:ext>
            </a:extLst>
          </p:cNvPr>
          <p:cNvCxnSpPr/>
          <p:nvPr/>
        </p:nvCxnSpPr>
        <p:spPr>
          <a:xfrm>
            <a:off x="1501274" y="4408636"/>
            <a:ext cx="0" cy="41910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5DA4EF-9B3F-4342-C40D-5F176A341DBD}"/>
              </a:ext>
            </a:extLst>
          </p:cNvPr>
          <p:cNvCxnSpPr/>
          <p:nvPr/>
        </p:nvCxnSpPr>
        <p:spPr>
          <a:xfrm>
            <a:off x="1635134" y="4466979"/>
            <a:ext cx="442052" cy="302418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3CF3D3-4BAF-5CD2-E9C1-71AF4E6772D8}"/>
              </a:ext>
            </a:extLst>
          </p:cNvPr>
          <p:cNvCxnSpPr/>
          <p:nvPr/>
        </p:nvCxnSpPr>
        <p:spPr>
          <a:xfrm>
            <a:off x="2284785" y="4334818"/>
            <a:ext cx="1147760" cy="345282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6E78014-BC43-1DA2-E039-4ECAC2EF7F58}"/>
              </a:ext>
            </a:extLst>
          </p:cNvPr>
          <p:cNvSpPr/>
          <p:nvPr/>
        </p:nvSpPr>
        <p:spPr>
          <a:xfrm>
            <a:off x="-18028" y="4827736"/>
            <a:ext cx="1219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000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01812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3614-EF42-3351-F150-F9996B98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PDA to CFG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E174-4A0B-F5F2-A1DB-D359B1E53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102353-A4BF-6017-CCD7-58287FCB07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751092"/>
              </p:ext>
            </p:extLst>
          </p:nvPr>
        </p:nvGraphicFramePr>
        <p:xfrm>
          <a:off x="381000" y="1066800"/>
          <a:ext cx="4160713" cy="207359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2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State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Input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New state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^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F1C02-45D2-DA58-D7B2-568761F09F63}"/>
              </a:ext>
            </a:extLst>
          </p:cNvPr>
          <p:cNvSpPr txBox="1">
            <a:spLocks/>
          </p:cNvSpPr>
          <p:nvPr/>
        </p:nvSpPr>
        <p:spPr>
          <a:xfrm>
            <a:off x="276070" y="1054310"/>
            <a:ext cx="8763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5: Add the production for δ( q, 0, x)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(p ,x)</a:t>
            </a:r>
          </a:p>
          <a:p>
            <a:pPr marL="0" indent="0">
              <a:buNone/>
            </a:pPr>
            <a:r>
              <a:rPr lang="en-US" dirty="0"/>
              <a:t>	[q x q]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 [p x q]</a:t>
            </a:r>
          </a:p>
          <a:p>
            <a:pPr marL="0" indent="0">
              <a:buNone/>
            </a:pPr>
            <a:r>
              <a:rPr lang="en-US" dirty="0"/>
              <a:t>	[q x p]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 [p x p]</a:t>
            </a:r>
          </a:p>
          <a:p>
            <a:pPr marL="0" indent="342900">
              <a:buFont typeface="Wingdings" panose="05000000000000000000" pitchFamily="2" charset="2"/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403AF-5B0B-90E6-9409-B4A742A77B39}"/>
              </a:ext>
            </a:extLst>
          </p:cNvPr>
          <p:cNvSpPr/>
          <p:nvPr/>
        </p:nvSpPr>
        <p:spPr>
          <a:xfrm>
            <a:off x="3903565" y="3489898"/>
            <a:ext cx="23022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200" dirty="0">
                <a:solidFill>
                  <a:srgbClr val="FF0000"/>
                </a:solidFill>
              </a:rPr>
              <a:t>δ( q</a:t>
            </a:r>
            <a:r>
              <a:rPr lang="en-US" sz="2200" baseline="-25000" dirty="0">
                <a:solidFill>
                  <a:srgbClr val="FF0000"/>
                </a:solidFill>
              </a:rPr>
              <a:t>i</a:t>
            </a:r>
            <a:r>
              <a:rPr lang="en-US" sz="2200" dirty="0">
                <a:solidFill>
                  <a:srgbClr val="FF0000"/>
                </a:solidFill>
              </a:rPr>
              <a:t>, a, B) </a:t>
            </a:r>
            <a:r>
              <a:rPr lang="en-US" sz="220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rgbClr val="FF0000"/>
                </a:solidFill>
              </a:rPr>
              <a:t>(</a:t>
            </a:r>
            <a:r>
              <a:rPr lang="en-US" sz="2200" dirty="0" err="1">
                <a:solidFill>
                  <a:srgbClr val="FF0000"/>
                </a:solidFill>
              </a:rPr>
              <a:t>q</a:t>
            </a:r>
            <a:r>
              <a:rPr lang="en-US" sz="2200" baseline="-25000" dirty="0" err="1">
                <a:solidFill>
                  <a:srgbClr val="FF0000"/>
                </a:solidFill>
              </a:rPr>
              <a:t>j</a:t>
            </a:r>
            <a:r>
              <a:rPr lang="en-US" sz="2200" dirty="0">
                <a:solidFill>
                  <a:srgbClr val="FF0000"/>
                </a:solidFill>
              </a:rPr>
              <a:t>, 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B958E-B2D7-AAA8-0A04-8CB0A2C342BB}"/>
              </a:ext>
            </a:extLst>
          </p:cNvPr>
          <p:cNvSpPr/>
          <p:nvPr/>
        </p:nvSpPr>
        <p:spPr>
          <a:xfrm>
            <a:off x="4236356" y="4678358"/>
            <a:ext cx="3155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E47A1"/>
                </a:solidFill>
              </a:rPr>
              <a:t>[q</a:t>
            </a:r>
            <a:r>
              <a:rPr lang="en-US" sz="2400" b="1" baseline="-25000" dirty="0">
                <a:solidFill>
                  <a:srgbClr val="0E47A1"/>
                </a:solidFill>
              </a:rPr>
              <a:t>i</a:t>
            </a:r>
            <a:r>
              <a:rPr lang="en-US" sz="2400" b="1" dirty="0">
                <a:solidFill>
                  <a:srgbClr val="0E47A1"/>
                </a:solidFill>
              </a:rPr>
              <a:t>, B, q]</a:t>
            </a:r>
            <a:r>
              <a:rPr lang="en-US" sz="24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rgbClr val="0E47A1"/>
                </a:solidFill>
              </a:rPr>
              <a:t>a[</a:t>
            </a:r>
            <a:r>
              <a:rPr lang="en-US" sz="2400" b="1" dirty="0" err="1">
                <a:solidFill>
                  <a:srgbClr val="0E47A1"/>
                </a:solidFill>
              </a:rPr>
              <a:t>q</a:t>
            </a:r>
            <a:r>
              <a:rPr lang="en-US" sz="2400" b="1" baseline="-25000" dirty="0" err="1">
                <a:solidFill>
                  <a:srgbClr val="0E47A1"/>
                </a:solidFill>
              </a:rPr>
              <a:t>j</a:t>
            </a:r>
            <a:r>
              <a:rPr lang="en-US" sz="2400" b="1" dirty="0">
                <a:solidFill>
                  <a:srgbClr val="0E47A1"/>
                </a:solidFill>
              </a:rPr>
              <a:t>, C, q]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3B8AA8-CD18-A3B7-0239-E938F58D8CBD}"/>
              </a:ext>
            </a:extLst>
          </p:cNvPr>
          <p:cNvCxnSpPr/>
          <p:nvPr/>
        </p:nvCxnSpPr>
        <p:spPr>
          <a:xfrm>
            <a:off x="4406830" y="3920785"/>
            <a:ext cx="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FF80F6-A1F5-C2AE-A1D4-28B9C8DC3B99}"/>
              </a:ext>
            </a:extLst>
          </p:cNvPr>
          <p:cNvCxnSpPr/>
          <p:nvPr/>
        </p:nvCxnSpPr>
        <p:spPr>
          <a:xfrm>
            <a:off x="4698901" y="3906497"/>
            <a:ext cx="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B956F5-B1AF-77D1-00D6-6E6F065DD81B}"/>
              </a:ext>
            </a:extLst>
          </p:cNvPr>
          <p:cNvCxnSpPr/>
          <p:nvPr/>
        </p:nvCxnSpPr>
        <p:spPr>
          <a:xfrm>
            <a:off x="4946549" y="3906497"/>
            <a:ext cx="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28CC54-7723-7C17-F8C2-0E58C9F8E2E3}"/>
              </a:ext>
            </a:extLst>
          </p:cNvPr>
          <p:cNvCxnSpPr/>
          <p:nvPr/>
        </p:nvCxnSpPr>
        <p:spPr>
          <a:xfrm>
            <a:off x="5660925" y="3920785"/>
            <a:ext cx="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1FAF0B-7337-05F7-CB5E-01F15BDEA687}"/>
              </a:ext>
            </a:extLst>
          </p:cNvPr>
          <p:cNvCxnSpPr/>
          <p:nvPr/>
        </p:nvCxnSpPr>
        <p:spPr>
          <a:xfrm>
            <a:off x="5965725" y="3906497"/>
            <a:ext cx="0" cy="228600"/>
          </a:xfrm>
          <a:prstGeom prst="straightConnector1">
            <a:avLst/>
          </a:prstGeom>
          <a:ln w="22225">
            <a:solidFill>
              <a:srgbClr val="009E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97C6E56-9C44-0298-929B-C9613FDF5683}"/>
              </a:ext>
            </a:extLst>
          </p:cNvPr>
          <p:cNvSpPr/>
          <p:nvPr/>
        </p:nvSpPr>
        <p:spPr>
          <a:xfrm>
            <a:off x="1356852" y="4634394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4C1CA-E417-CE46-76D5-AC5CF39CD345}"/>
              </a:ext>
            </a:extLst>
          </p:cNvPr>
          <p:cNvSpPr/>
          <p:nvPr/>
        </p:nvSpPr>
        <p:spPr>
          <a:xfrm>
            <a:off x="1356852" y="5140023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FD8A3B-F453-B2EE-BB37-418E5DDBE068}"/>
              </a:ext>
            </a:extLst>
          </p:cNvPr>
          <p:cNvSpPr/>
          <p:nvPr/>
        </p:nvSpPr>
        <p:spPr>
          <a:xfrm>
            <a:off x="1561931" y="4640040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4600A2-6C53-B185-AE47-ABD7AC4E20CD}"/>
              </a:ext>
            </a:extLst>
          </p:cNvPr>
          <p:cNvSpPr/>
          <p:nvPr/>
        </p:nvSpPr>
        <p:spPr>
          <a:xfrm>
            <a:off x="1561931" y="5134313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D1016A-C040-2AF4-75F0-D28721B52E37}"/>
              </a:ext>
            </a:extLst>
          </p:cNvPr>
          <p:cNvSpPr/>
          <p:nvPr/>
        </p:nvSpPr>
        <p:spPr>
          <a:xfrm>
            <a:off x="2284015" y="4604898"/>
            <a:ext cx="220182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1D69BE-79EB-CA4F-A807-3B2644815384}"/>
              </a:ext>
            </a:extLst>
          </p:cNvPr>
          <p:cNvSpPr/>
          <p:nvPr/>
        </p:nvSpPr>
        <p:spPr>
          <a:xfrm>
            <a:off x="2284015" y="5099171"/>
            <a:ext cx="205434" cy="2916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EF29CE-3154-7AA9-EE8B-1F780B5C4114}"/>
              </a:ext>
            </a:extLst>
          </p:cNvPr>
          <p:cNvSpPr/>
          <p:nvPr/>
        </p:nvSpPr>
        <p:spPr>
          <a:xfrm>
            <a:off x="2618364" y="4639310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FB0B0D-D9C3-9238-A141-85D588E431AD}"/>
              </a:ext>
            </a:extLst>
          </p:cNvPr>
          <p:cNvSpPr/>
          <p:nvPr/>
        </p:nvSpPr>
        <p:spPr>
          <a:xfrm>
            <a:off x="2609824" y="5133583"/>
            <a:ext cx="199792" cy="257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334B8E-91B0-5166-5210-90A35618717F}"/>
              </a:ext>
            </a:extLst>
          </p:cNvPr>
          <p:cNvSpPr/>
          <p:nvPr/>
        </p:nvSpPr>
        <p:spPr>
          <a:xfrm>
            <a:off x="2827185" y="4599542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374263-E8CE-ED95-9B9F-DE5F6E26640E}"/>
              </a:ext>
            </a:extLst>
          </p:cNvPr>
          <p:cNvSpPr/>
          <p:nvPr/>
        </p:nvSpPr>
        <p:spPr>
          <a:xfrm>
            <a:off x="2827185" y="5093815"/>
            <a:ext cx="176503" cy="290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F92780-35C6-45C0-9E72-622F3504DC9C}"/>
              </a:ext>
            </a:extLst>
          </p:cNvPr>
          <p:cNvSpPr/>
          <p:nvPr/>
        </p:nvSpPr>
        <p:spPr>
          <a:xfrm>
            <a:off x="1783057" y="4643630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07B58D-1358-D05F-0AA1-688D1909BF64}"/>
              </a:ext>
            </a:extLst>
          </p:cNvPr>
          <p:cNvSpPr/>
          <p:nvPr/>
        </p:nvSpPr>
        <p:spPr>
          <a:xfrm>
            <a:off x="3015086" y="4643630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D1563B-5D83-A92B-C34A-CAEF92178082}"/>
              </a:ext>
            </a:extLst>
          </p:cNvPr>
          <p:cNvSpPr/>
          <p:nvPr/>
        </p:nvSpPr>
        <p:spPr>
          <a:xfrm>
            <a:off x="1757168" y="5135117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738FA6-D03B-1231-5D69-F17E977E94DD}"/>
              </a:ext>
            </a:extLst>
          </p:cNvPr>
          <p:cNvSpPr/>
          <p:nvPr/>
        </p:nvSpPr>
        <p:spPr>
          <a:xfrm>
            <a:off x="2999622" y="5128667"/>
            <a:ext cx="161755" cy="255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0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1894-70C4-514A-B297-D3AA9AA5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PDA to CFG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3248A-A295-38DB-8C9A-90EE2887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Step 6: Add the production for δ( </a:t>
            </a:r>
            <a:r>
              <a:rPr lang="en-US" dirty="0">
                <a:solidFill>
                  <a:srgbClr val="009ED6"/>
                </a:solidFill>
              </a:rPr>
              <a:t>p</a:t>
            </a:r>
            <a:r>
              <a:rPr lang="en-US" dirty="0"/>
              <a:t>, </a:t>
            </a:r>
            <a:r>
              <a:rPr lang="en-US" dirty="0">
                <a:solidFill>
                  <a:srgbClr val="FF6702"/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rgbClr val="009ED6"/>
                </a:solidFill>
              </a:rPr>
              <a:t>x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(</a:t>
            </a:r>
            <a:r>
              <a:rPr lang="en-US" dirty="0">
                <a:solidFill>
                  <a:srgbClr val="009ED6"/>
                </a:solidFill>
              </a:rPr>
              <a:t>p</a:t>
            </a:r>
            <a:r>
              <a:rPr lang="en-US" dirty="0"/>
              <a:t> ,^)</a:t>
            </a:r>
          </a:p>
          <a:p>
            <a:pPr marL="0" indent="0">
              <a:buNone/>
            </a:pPr>
            <a:r>
              <a:rPr lang="en-US" dirty="0"/>
              <a:t>	[</a:t>
            </a:r>
            <a:r>
              <a:rPr lang="en-US" dirty="0">
                <a:solidFill>
                  <a:srgbClr val="009ED6"/>
                </a:solidFill>
              </a:rPr>
              <a:t>p x p</a:t>
            </a:r>
            <a:r>
              <a:rPr lang="en-US" dirty="0"/>
              <a:t>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FF6702"/>
                </a:solidFill>
              </a:rPr>
              <a:t>1</a:t>
            </a:r>
          </a:p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41E207-5FC0-AC75-C2A5-03444E3D8B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779916"/>
              </p:ext>
            </p:extLst>
          </p:nvPr>
        </p:nvGraphicFramePr>
        <p:xfrm>
          <a:off x="381000" y="1066800"/>
          <a:ext cx="4160713" cy="207359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2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State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Input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New state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x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^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z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8282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59C5-7439-0A22-AEDF-974F7F1E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PDA to CFG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3D7B-CDE3-1D0B-966B-88B14CB6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881373"/>
            <a:ext cx="11929641" cy="55905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7: Add the production for δ( p, 0, z)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(q ,z)</a:t>
            </a:r>
          </a:p>
          <a:p>
            <a:pPr marL="0" indent="0">
              <a:buNone/>
            </a:pPr>
            <a:r>
              <a:rPr lang="en-US" dirty="0"/>
              <a:t>	[p z q]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 [q z q]</a:t>
            </a:r>
          </a:p>
          <a:p>
            <a:pPr marL="0" indent="0">
              <a:buNone/>
            </a:pPr>
            <a:r>
              <a:rPr lang="en-US" dirty="0"/>
              <a:t>	[p z p]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0 [q z p]</a:t>
            </a:r>
          </a:p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B900BF-40DE-A49D-60C3-27160ECACF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165895"/>
              </p:ext>
            </p:extLst>
          </p:nvPr>
        </p:nvGraphicFramePr>
        <p:xfrm>
          <a:off x="381000" y="1066800"/>
          <a:ext cx="4160713" cy="2073596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28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State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Input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New state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E47A1"/>
                          </a:solidFill>
                          <a:effectLst/>
                        </a:rPr>
                        <a:t>Stack </a:t>
                      </a:r>
                      <a:endParaRPr lang="en-US" sz="1800" dirty="0">
                        <a:solidFill>
                          <a:srgbClr val="0E47A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xz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^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q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x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x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^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p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q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z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DB3A62-54D4-5C88-B736-D4F3679EBFBB}"/>
              </a:ext>
            </a:extLst>
          </p:cNvPr>
          <p:cNvSpPr/>
          <p:nvPr/>
        </p:nvSpPr>
        <p:spPr>
          <a:xfrm>
            <a:off x="3793767" y="3573091"/>
            <a:ext cx="230223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200" dirty="0">
                <a:solidFill>
                  <a:srgbClr val="C00000"/>
                </a:solidFill>
              </a:rPr>
              <a:t>δ( q</a:t>
            </a:r>
            <a:r>
              <a:rPr lang="en-US" sz="2200" baseline="-25000" dirty="0">
                <a:solidFill>
                  <a:srgbClr val="C00000"/>
                </a:solidFill>
              </a:rPr>
              <a:t>i</a:t>
            </a:r>
            <a:r>
              <a:rPr lang="en-US" sz="2200" dirty="0">
                <a:solidFill>
                  <a:srgbClr val="C00000"/>
                </a:solidFill>
              </a:rPr>
              <a:t>, a, B) </a:t>
            </a:r>
            <a:r>
              <a:rPr lang="en-US" sz="2200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sz="2200" dirty="0">
                <a:solidFill>
                  <a:srgbClr val="C00000"/>
                </a:solidFill>
              </a:rPr>
              <a:t>(</a:t>
            </a:r>
            <a:r>
              <a:rPr lang="en-US" sz="2200" dirty="0" err="1">
                <a:solidFill>
                  <a:srgbClr val="C00000"/>
                </a:solidFill>
              </a:rPr>
              <a:t>q</a:t>
            </a:r>
            <a:r>
              <a:rPr lang="en-US" sz="2200" baseline="-25000" dirty="0" err="1">
                <a:solidFill>
                  <a:srgbClr val="C00000"/>
                </a:solidFill>
              </a:rPr>
              <a:t>j</a:t>
            </a:r>
            <a:r>
              <a:rPr lang="en-US" sz="2200" dirty="0">
                <a:solidFill>
                  <a:srgbClr val="C00000"/>
                </a:solidFill>
              </a:rPr>
              <a:t>, 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05B7D2-E90E-7A0A-E700-917D8935593B}"/>
              </a:ext>
            </a:extLst>
          </p:cNvPr>
          <p:cNvSpPr/>
          <p:nvPr/>
        </p:nvSpPr>
        <p:spPr>
          <a:xfrm>
            <a:off x="4164916" y="4732882"/>
            <a:ext cx="3155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E47A1"/>
                </a:solidFill>
              </a:rPr>
              <a:t>[q</a:t>
            </a:r>
            <a:r>
              <a:rPr lang="en-US" sz="2400" b="1" baseline="-25000" dirty="0">
                <a:solidFill>
                  <a:srgbClr val="0E47A1"/>
                </a:solidFill>
              </a:rPr>
              <a:t>i</a:t>
            </a:r>
            <a:r>
              <a:rPr lang="en-US" sz="2400" b="1" dirty="0">
                <a:solidFill>
                  <a:srgbClr val="0E47A1"/>
                </a:solidFill>
              </a:rPr>
              <a:t>, B, q]</a:t>
            </a:r>
            <a:r>
              <a:rPr lang="en-US" sz="2400" b="1" dirty="0">
                <a:solidFill>
                  <a:srgbClr val="0E47A1"/>
                </a:solidFill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rgbClr val="0E47A1"/>
                </a:solidFill>
              </a:rPr>
              <a:t>a[</a:t>
            </a:r>
            <a:r>
              <a:rPr lang="en-US" sz="2400" b="1" dirty="0" err="1">
                <a:solidFill>
                  <a:srgbClr val="0E47A1"/>
                </a:solidFill>
              </a:rPr>
              <a:t>q</a:t>
            </a:r>
            <a:r>
              <a:rPr lang="en-US" sz="2400" b="1" baseline="-25000" dirty="0" err="1">
                <a:solidFill>
                  <a:srgbClr val="0E47A1"/>
                </a:solidFill>
              </a:rPr>
              <a:t>j</a:t>
            </a:r>
            <a:r>
              <a:rPr lang="en-US" sz="2400" b="1" dirty="0">
                <a:solidFill>
                  <a:srgbClr val="0E47A1"/>
                </a:solidFill>
              </a:rPr>
              <a:t>, C, q]</a:t>
            </a:r>
          </a:p>
        </p:txBody>
      </p:sp>
    </p:spTree>
    <p:extLst>
      <p:ext uri="{BB962C8B-B14F-4D97-AF65-F5344CB8AC3E}">
        <p14:creationId xmlns:p14="http://schemas.microsoft.com/office/powerpoint/2010/main" val="117675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9234-7765-977B-E7BF-EAEE1D3A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FA52-3414-F2BC-BC2B-C29876204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pushdown Automata is essentially a finite Automata with a stack data structure.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PDA can write an unbounded no. of symbols on the stack and read these symbols later.</a:t>
            </a:r>
          </a:p>
          <a:p>
            <a:r>
              <a:rPr lang="en-US" dirty="0"/>
              <a:t>Writing a symbol on to the stack is called “PUSH” operation.</a:t>
            </a:r>
          </a:p>
          <a:p>
            <a:r>
              <a:rPr lang="en-US" dirty="0"/>
              <a:t>Removing a symbol off the stack is called “POP” operation.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CAB89B-26BC-10CB-4FBD-86AA14F736FE}"/>
              </a:ext>
            </a:extLst>
          </p:cNvPr>
          <p:cNvGrpSpPr/>
          <p:nvPr/>
        </p:nvGrpSpPr>
        <p:grpSpPr>
          <a:xfrm>
            <a:off x="5541457" y="3101962"/>
            <a:ext cx="1058184" cy="692108"/>
            <a:chOff x="3960308" y="3515842"/>
            <a:chExt cx="1058184" cy="6921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6DF2C2-B9F8-53CC-F2EB-317F018BA38B}"/>
                </a:ext>
              </a:extLst>
            </p:cNvPr>
            <p:cNvSpPr/>
            <p:nvPr/>
          </p:nvSpPr>
          <p:spPr>
            <a:xfrm>
              <a:off x="3960308" y="3729343"/>
              <a:ext cx="1058184" cy="237360"/>
            </a:xfrm>
            <a:prstGeom prst="rect">
              <a:avLst/>
            </a:prstGeom>
            <a:noFill/>
            <a:ln w="22225">
              <a:solidFill>
                <a:srgbClr val="0E47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0DFCE2-C295-C161-9506-E5A498B39105}"/>
                </a:ext>
              </a:extLst>
            </p:cNvPr>
            <p:cNvSpPr/>
            <p:nvPr/>
          </p:nvSpPr>
          <p:spPr>
            <a:xfrm>
              <a:off x="3960308" y="3970590"/>
              <a:ext cx="1058184" cy="237360"/>
            </a:xfrm>
            <a:prstGeom prst="rect">
              <a:avLst/>
            </a:prstGeom>
            <a:noFill/>
            <a:ln w="22225">
              <a:solidFill>
                <a:srgbClr val="0E47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901A509-66A9-699E-4BCC-8FA8FE985FAF}"/>
                </a:ext>
              </a:extLst>
            </p:cNvPr>
            <p:cNvCxnSpPr/>
            <p:nvPr/>
          </p:nvCxnSpPr>
          <p:spPr>
            <a:xfrm flipV="1">
              <a:off x="3960308" y="3515842"/>
              <a:ext cx="0" cy="213501"/>
            </a:xfrm>
            <a:prstGeom prst="line">
              <a:avLst/>
            </a:prstGeom>
            <a:ln w="22225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34CBA0-4C3A-82A6-C007-34C3798FD786}"/>
                </a:ext>
              </a:extLst>
            </p:cNvPr>
            <p:cNvCxnSpPr/>
            <p:nvPr/>
          </p:nvCxnSpPr>
          <p:spPr>
            <a:xfrm flipV="1">
              <a:off x="5018492" y="3515842"/>
              <a:ext cx="0" cy="213501"/>
            </a:xfrm>
            <a:prstGeom prst="line">
              <a:avLst/>
            </a:prstGeom>
            <a:ln w="22225">
              <a:solidFill>
                <a:srgbClr val="0E47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05D4A1-1E6A-200A-A212-FD41113C624D}"/>
              </a:ext>
            </a:extLst>
          </p:cNvPr>
          <p:cNvCxnSpPr/>
          <p:nvPr/>
        </p:nvCxnSpPr>
        <p:spPr>
          <a:xfrm>
            <a:off x="4938682" y="2261957"/>
            <a:ext cx="60960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C2E9457-28DB-88D1-B08E-E9F5FC47E0A6}"/>
              </a:ext>
            </a:extLst>
          </p:cNvPr>
          <p:cNvCxnSpPr/>
          <p:nvPr/>
        </p:nvCxnSpPr>
        <p:spPr>
          <a:xfrm>
            <a:off x="6606466" y="2250441"/>
            <a:ext cx="670560" cy="0"/>
          </a:xfrm>
          <a:prstGeom prst="straightConnector1">
            <a:avLst/>
          </a:prstGeom>
          <a:ln w="25400">
            <a:solidFill>
              <a:srgbClr val="0E47A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D9F6077-7D1D-1513-8A91-6A8C0D558858}"/>
              </a:ext>
            </a:extLst>
          </p:cNvPr>
          <p:cNvSpPr/>
          <p:nvPr/>
        </p:nvSpPr>
        <p:spPr>
          <a:xfrm>
            <a:off x="5548282" y="1771772"/>
            <a:ext cx="1066800" cy="911231"/>
          </a:xfrm>
          <a:prstGeom prst="rect">
            <a:avLst/>
          </a:prstGeom>
          <a:noFill/>
          <a:ln w="22225">
            <a:solidFill>
              <a:srgbClr val="0E47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Finite Stack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4A2685-FAF0-3392-23DC-97972D0C7875}"/>
              </a:ext>
            </a:extLst>
          </p:cNvPr>
          <p:cNvSpPr/>
          <p:nvPr/>
        </p:nvSpPr>
        <p:spPr>
          <a:xfrm>
            <a:off x="4082845" y="2049817"/>
            <a:ext cx="803493" cy="3795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6FBFC-2E11-BE88-FB21-E0BBC4C7A883}"/>
              </a:ext>
            </a:extLst>
          </p:cNvPr>
          <p:cNvSpPr/>
          <p:nvPr/>
        </p:nvSpPr>
        <p:spPr>
          <a:xfrm>
            <a:off x="7277026" y="2071537"/>
            <a:ext cx="1676358" cy="357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 | Reject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6DBBD3-492E-64BF-4259-A17FA85F83A6}"/>
              </a:ext>
            </a:extLst>
          </p:cNvPr>
          <p:cNvCxnSpPr>
            <a:stCxn id="11" idx="2"/>
          </p:cNvCxnSpPr>
          <p:nvPr/>
        </p:nvCxnSpPr>
        <p:spPr>
          <a:xfrm>
            <a:off x="6081682" y="2683003"/>
            <a:ext cx="0" cy="612770"/>
          </a:xfrm>
          <a:prstGeom prst="straightConnector1">
            <a:avLst/>
          </a:prstGeom>
          <a:ln w="25400">
            <a:solidFill>
              <a:srgbClr val="0E47A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4B798-4F90-2248-A625-5D40B6D25DB7}"/>
              </a:ext>
            </a:extLst>
          </p:cNvPr>
          <p:cNvSpPr/>
          <p:nvPr/>
        </p:nvSpPr>
        <p:spPr>
          <a:xfrm>
            <a:off x="5659551" y="3769528"/>
            <a:ext cx="821997" cy="3551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Stack </a:t>
            </a:r>
          </a:p>
        </p:txBody>
      </p:sp>
    </p:spTree>
    <p:extLst>
      <p:ext uri="{BB962C8B-B14F-4D97-AF65-F5344CB8AC3E}">
        <p14:creationId xmlns:p14="http://schemas.microsoft.com/office/powerpoint/2010/main" val="99768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D582-B5DC-1951-C8E1-8E9F070F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PDA to CFG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71EDB-F205-2378-9A76-333AD0F86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Step 8: Renaming variable name</a:t>
            </a:r>
          </a:p>
          <a:p>
            <a:pPr marL="0" indent="0">
              <a:buNone/>
            </a:pPr>
            <a:r>
              <a:rPr lang="en-US" dirty="0"/>
              <a:t>The set of production can be written as: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/>
              <a:t>S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A|B</a:t>
            </a:r>
          </a:p>
          <a:p>
            <a:pPr marL="0" indent="0">
              <a:buNone/>
            </a:pPr>
            <a:r>
              <a:rPr lang="en-US" sz="2200" dirty="0"/>
              <a:t>	A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1EA|1FC</a:t>
            </a:r>
          </a:p>
          <a:p>
            <a:pPr marL="0" indent="0">
              <a:buNone/>
            </a:pPr>
            <a:r>
              <a:rPr lang="en-US" sz="2200" dirty="0"/>
              <a:t>	B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1EB|1FD</a:t>
            </a:r>
          </a:p>
          <a:p>
            <a:pPr marL="0" indent="0">
              <a:buNone/>
            </a:pPr>
            <a:r>
              <a:rPr lang="en-US" sz="2200" dirty="0"/>
              <a:t>	E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1EE|1FG</a:t>
            </a:r>
          </a:p>
          <a:p>
            <a:pPr marL="0" indent="0">
              <a:buNone/>
            </a:pPr>
            <a:r>
              <a:rPr lang="en-US" sz="2200" dirty="0"/>
              <a:t>	F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1EF|1FH</a:t>
            </a:r>
          </a:p>
          <a:p>
            <a:pPr marL="0" indent="0">
              <a:buNone/>
            </a:pPr>
            <a:r>
              <a:rPr lang="en-US" sz="2200" dirty="0"/>
              <a:t>	E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^</a:t>
            </a:r>
          </a:p>
          <a:p>
            <a:pPr marL="0" indent="0">
              <a:buNone/>
            </a:pPr>
            <a:r>
              <a:rPr lang="en-US" sz="2200" dirty="0"/>
              <a:t>	E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0G</a:t>
            </a:r>
          </a:p>
          <a:p>
            <a:pPr marL="0" indent="0">
              <a:buNone/>
            </a:pPr>
            <a:r>
              <a:rPr lang="en-US" sz="2200" dirty="0"/>
              <a:t>	F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0H</a:t>
            </a:r>
          </a:p>
          <a:p>
            <a:pPr marL="0" indent="0">
              <a:buNone/>
            </a:pPr>
            <a:r>
              <a:rPr lang="en-US" sz="2200" dirty="0"/>
              <a:t>	H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1</a:t>
            </a:r>
          </a:p>
          <a:p>
            <a:pPr marL="0" indent="0">
              <a:buNone/>
            </a:pPr>
            <a:r>
              <a:rPr lang="en-US" sz="2200" dirty="0"/>
              <a:t>	C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0A</a:t>
            </a:r>
          </a:p>
          <a:p>
            <a:pPr marL="0" indent="0">
              <a:buNone/>
            </a:pPr>
            <a:r>
              <a:rPr lang="en-US" sz="2200" dirty="0"/>
              <a:t>	D</a:t>
            </a:r>
            <a:r>
              <a:rPr lang="en-US" sz="2200" dirty="0">
                <a:sym typeface="Wingdings" panose="05000000000000000000" pitchFamily="2" charset="2"/>
              </a:rPr>
              <a:t></a:t>
            </a:r>
            <a:r>
              <a:rPr lang="en-US" sz="2200" dirty="0"/>
              <a:t>0B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E79F6A-521E-62E4-A3DC-AE9700663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858879"/>
              </p:ext>
            </p:extLst>
          </p:nvPr>
        </p:nvGraphicFramePr>
        <p:xfrm>
          <a:off x="8826795" y="1091609"/>
          <a:ext cx="2455228" cy="298152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7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Original name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New 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[q z q]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[q z p]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[p z q]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[p z p]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[q x q]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[q x p]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[p x q]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[p x p]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5F88621-4FB0-7C57-8BAB-E574281148CB}"/>
              </a:ext>
            </a:extLst>
          </p:cNvPr>
          <p:cNvSpPr/>
          <p:nvPr/>
        </p:nvSpPr>
        <p:spPr>
          <a:xfrm>
            <a:off x="6901410" y="48884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Let’s Rename variable of step1 productions</a:t>
            </a:r>
          </a:p>
          <a:p>
            <a:r>
              <a:rPr lang="en-US" dirty="0"/>
              <a:t>	Step1:</a:t>
            </a:r>
          </a:p>
          <a:p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z</a:t>
            </a:r>
            <a:r>
              <a:rPr lang="en-US" dirty="0"/>
              <a:t> q]		S</a:t>
            </a:r>
            <a:r>
              <a:rPr lang="en-US" dirty="0">
                <a:sym typeface="Wingdings" panose="05000000000000000000" pitchFamily="2" charset="2"/>
              </a:rPr>
              <a:t>A</a:t>
            </a:r>
            <a:endParaRPr lang="en-US" dirty="0"/>
          </a:p>
          <a:p>
            <a:r>
              <a:rPr lang="en-US" dirty="0"/>
              <a:t>	S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q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z</a:t>
            </a:r>
            <a:r>
              <a:rPr lang="en-US" dirty="0"/>
              <a:t> p]		S</a:t>
            </a:r>
            <a:r>
              <a:rPr lang="en-US" dirty="0">
                <a:sym typeface="Wingdings" panose="05000000000000000000" pitchFamily="2" charset="2"/>
              </a:rPr>
              <a:t>B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5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80A6-3F6A-DB40-11D0-00861E0D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PDA to CFG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8759F-E4A8-6691-AD5F-B7D2C421E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47A1"/>
                </a:solidFill>
              </a:rPr>
              <a:t>Step 9: simplification of grammar</a:t>
            </a:r>
          </a:p>
          <a:p>
            <a:pPr marL="0" indent="0">
              <a:buNone/>
            </a:pPr>
            <a:r>
              <a:rPr lang="en-US" dirty="0"/>
              <a:t>Symbol G is not available on left side of </a:t>
            </a:r>
          </a:p>
          <a:p>
            <a:pPr marL="0" indent="0">
              <a:buNone/>
            </a:pPr>
            <a:r>
              <a:rPr lang="en-US" dirty="0"/>
              <a:t>grammar so, it can be eliminated.</a:t>
            </a: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</a:rPr>
              <a:t>	S</a:t>
            </a: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</a:rPr>
              <a:t>A|B</a:t>
            </a: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</a:rPr>
              <a:t>	A</a:t>
            </a: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</a:rPr>
              <a:t>1EA|1FC</a:t>
            </a: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</a:rPr>
              <a:t>	B</a:t>
            </a: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</a:rPr>
              <a:t>1EB|1FD</a:t>
            </a: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</a:rPr>
              <a:t>	E</a:t>
            </a: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</a:rPr>
              <a:t>1EE|^</a:t>
            </a: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</a:rPr>
              <a:t>	F</a:t>
            </a: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</a:rPr>
              <a:t>1EF|1FH|0H</a:t>
            </a: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</a:rPr>
              <a:t>	H</a:t>
            </a: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</a:rPr>
              <a:t>1</a:t>
            </a: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</a:rPr>
              <a:t>	C</a:t>
            </a: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</a:rPr>
              <a:t>0A</a:t>
            </a: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</a:rPr>
              <a:t>	D</a:t>
            </a: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12121"/>
                </a:solidFill>
                <a:latin typeface="Roboto Condensed" panose="02000000000000000000" pitchFamily="2" charset="0"/>
              </a:rPr>
              <a:t>0B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8FE953-A1A6-85CB-3083-6941FA92E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88767"/>
              </p:ext>
            </p:extLst>
          </p:nvPr>
        </p:nvGraphicFramePr>
        <p:xfrm>
          <a:off x="8826795" y="1091609"/>
          <a:ext cx="2455228" cy="298152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573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Original name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New name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[q z q]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[q z p]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[p z q]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[p z p]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[q x q]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[q x p]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[p x q]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G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[p x p]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90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88734-ABA6-B3F7-C0F9-78C9239B2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BF8EC9-9A86-7547-5285-308B4C02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 for CFG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6055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38F1-2425-93AE-6E32-B7B0F7DC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 for CFG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B333-2864-1AA3-8144-9F88D0BF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L is a context-free language. Then there is an integer n so that for every u ∈ L with |u| ≥ n, there are strings v, w, x, y, and z satisfying,</a:t>
            </a:r>
          </a:p>
          <a:p>
            <a:pPr marL="0" lvl="0" indent="349250" algn="ctr">
              <a:buNone/>
            </a:pPr>
            <a:r>
              <a:rPr lang="en-US" dirty="0"/>
              <a:t>u = </a:t>
            </a:r>
            <a:r>
              <a:rPr lang="en-US" dirty="0" err="1"/>
              <a:t>vwxyz</a:t>
            </a:r>
            <a:r>
              <a:rPr lang="en-US" dirty="0"/>
              <a:t> </a:t>
            </a:r>
          </a:p>
          <a:p>
            <a:pPr marL="0" lvl="0" indent="349250" algn="ctr" defTabSz="893763">
              <a:buNone/>
              <a:tabLst>
                <a:tab pos="3832225" algn="l"/>
                <a:tab pos="4006850" algn="l"/>
              </a:tabLst>
            </a:pPr>
            <a:r>
              <a:rPr lang="en-US" dirty="0"/>
              <a:t>|</a:t>
            </a:r>
            <a:r>
              <a:rPr lang="en-US" dirty="0" err="1"/>
              <a:t>wy</a:t>
            </a:r>
            <a:r>
              <a:rPr lang="en-US" dirty="0"/>
              <a:t>| &gt; 0</a:t>
            </a:r>
          </a:p>
          <a:p>
            <a:pPr marL="0" lvl="0" indent="349250" algn="ctr">
              <a:buNone/>
            </a:pPr>
            <a:r>
              <a:rPr lang="en-US" dirty="0"/>
              <a:t>|</a:t>
            </a:r>
            <a:r>
              <a:rPr lang="en-US" dirty="0" err="1"/>
              <a:t>wxy</a:t>
            </a:r>
            <a:r>
              <a:rPr lang="en-US" dirty="0"/>
              <a:t>| ≤ n</a:t>
            </a:r>
          </a:p>
          <a:p>
            <a:pPr marL="0" indent="403225">
              <a:buNone/>
            </a:pPr>
            <a:r>
              <a:rPr lang="en-US" dirty="0"/>
              <a:t>for every m ≥ 0, </a:t>
            </a:r>
            <a:r>
              <a:rPr lang="en-US" dirty="0" err="1"/>
              <a:t>vw</a:t>
            </a:r>
            <a:r>
              <a:rPr lang="en-US" baseline="30000" dirty="0" err="1"/>
              <a:t>m</a:t>
            </a:r>
            <a:r>
              <a:rPr lang="en-US" dirty="0" err="1"/>
              <a:t>xy</a:t>
            </a:r>
            <a:r>
              <a:rPr lang="en-US" baseline="30000" dirty="0" err="1"/>
              <a:t>m</a:t>
            </a:r>
            <a:r>
              <a:rPr lang="en-US" dirty="0" err="1"/>
              <a:t>z</a:t>
            </a:r>
            <a:r>
              <a:rPr lang="en-US" dirty="0"/>
              <a:t> ∈  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78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72642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FBC9-3D9F-6011-E62E-D964E505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PDA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64685-309B-0FBD-5245-D50F00ADF1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pushdown Automata(PDA) is a 7-tuple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finite set of states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and are finite sets of </a:t>
                </a:r>
                <a:r>
                  <a:rPr lang="en-US" dirty="0" err="1"/>
                  <a:t>i</a:t>
                </a:r>
                <a:r>
                  <a:rPr lang="en-US" dirty="0"/>
                  <a:t>/p symbol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stack alphabet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the initial state, is an element of Q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baseline="-25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the initial stack symbol, is an element of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dirty="0"/>
                  <a:t> is a set of accepting states, is a subset of Q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/>
                      <m:t>× 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1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ʌ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/>
                      <m:t>× </m:t>
                    </m:r>
                    <m:r>
                      <m:rPr>
                        <m:sty m:val="p"/>
                      </m:rPr>
                      <a:rPr lang="el-GR" sz="2400" i="1" dirty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ym typeface="Wingdings" panose="05000000000000000000" pitchFamily="2" charset="2"/>
                  </a:rPr>
                  <a:t></a:t>
                </a:r>
                <a:r>
                  <a:rPr lang="en-US" sz="2400" dirty="0"/>
                  <a:t>the set of finite subsets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/>
                      <m:t>× </m:t>
                    </m:r>
                    <m:r>
                      <m:rPr>
                        <m:sty m:val="p"/>
                      </m:rPr>
                      <a:rPr lang="el-GR" sz="2400" i="1" dirty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400" i="1" baseline="30000" dirty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400" dirty="0"/>
              </a:p>
              <a:p>
                <a:pPr lvl="1" indent="0">
                  <a:buNone/>
                </a:pPr>
                <a:r>
                  <a:rPr lang="en-US" sz="2400" dirty="0"/>
                  <a:t>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400" dirty="0"/>
                  <a:t> is called transition function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64685-309B-0FBD-5245-D50F00ADF1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83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928B-D1A2-528E-B392-7CF557A0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by PDA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FBA09-1BDC-9FF2-38D1-1311C3FE05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 PDA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accepted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^,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indent="0">
                  <a:buNone/>
                </a:pPr>
                <a:r>
                  <a:rPr lang="en-US" dirty="0"/>
                  <a:t>for some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and some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A language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baseline="30000">
                        <a:latin typeface="Cambria Math" panose="02040503050406030204" pitchFamily="18" charset="0"/>
                      </a:rPr>
                      <m:t>∗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said to be accepted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if L is precisely the set of strings accepted 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in this case, we write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BFBA09-1BDC-9FF2-38D1-1311C3FE05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04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E979-B6F7-B8EF-E4ED-B6D82DCF8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PDA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BD2D2-1071-B69C-88A7-6830397F15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baseline="-25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pushdown Automata.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rgbClr val="C00000"/>
                    </a:solidFill>
                  </a:rPr>
                  <a:t>deterministic</a:t>
                </a:r>
                <a:r>
                  <a:rPr lang="en-US" dirty="0"/>
                  <a:t> if there is no configuration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has a choice of more than one move. In other words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deterministic if it satisfies both the following conditions: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For any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ʌ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400" dirty="0"/>
                  <a:t>, the 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has at most one element.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2400" dirty="0"/>
                  <a:t>For any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^,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)≠</m:t>
                    </m:r>
                    <m:r>
                      <m:rPr>
                        <m:nor/>
                      </m:rPr>
                      <a:rPr lang="en-US" sz="2400" dirty="0"/>
                      <m:t>Ø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dirty="0"/>
                      <m:t>Ø</m:t>
                    </m:r>
                  </m:oMath>
                </a14:m>
                <a:r>
                  <a:rPr lang="en-US" sz="2400" dirty="0"/>
                  <a:t> for every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0" indent="0">
                  <a:buNone/>
                </a:pPr>
                <a:r>
                  <a:rPr lang="en-US" dirty="0"/>
                  <a:t>A language L is a deterministic context free language (DCFL) if there is deterministic PDA accepting L.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1BD2D2-1071-B69C-88A7-6830397F1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2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8973-A78E-CB96-7DBD-CB35F126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ACE4A-7BB0-1EB0-D3C2-D287A832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pushdown automata is a way to implement a context free grammar.</a:t>
            </a:r>
          </a:p>
          <a:p>
            <a:r>
              <a:rPr lang="en-US" dirty="0"/>
              <a:t>PDA is used in parser design for syntactic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66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11511</TotalTime>
  <Words>3260</Words>
  <Application>Microsoft Office PowerPoint</Application>
  <PresentationFormat>Widescreen</PresentationFormat>
  <Paragraphs>1426</Paragraphs>
  <Slides>54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5" baseType="lpstr">
      <vt:lpstr>Roboto Condensed</vt:lpstr>
      <vt:lpstr>Calibri</vt:lpstr>
      <vt:lpstr>Wingdings</vt:lpstr>
      <vt:lpstr>Roboto Condensed Light</vt:lpstr>
      <vt:lpstr>Cambria Math</vt:lpstr>
      <vt:lpstr>Arial</vt:lpstr>
      <vt:lpstr>Times New Roman</vt:lpstr>
      <vt:lpstr>Wingdings 3</vt:lpstr>
      <vt:lpstr>Wingdings 2</vt:lpstr>
      <vt:lpstr>Segoe UI Black</vt:lpstr>
      <vt:lpstr>Office Theme</vt:lpstr>
      <vt:lpstr>Unit – 4 Pushdown Automata and CFL</vt:lpstr>
      <vt:lpstr>PowerPoint Presentation</vt:lpstr>
      <vt:lpstr>Why Pushdown Automata?</vt:lpstr>
      <vt:lpstr>Why Pushdown Automata?</vt:lpstr>
      <vt:lpstr>Pushdown Automata</vt:lpstr>
      <vt:lpstr>Definition of PDA</vt:lpstr>
      <vt:lpstr>Acceptance by PDA</vt:lpstr>
      <vt:lpstr>Deterministic PDA</vt:lpstr>
      <vt:lpstr>Applications of PDA</vt:lpstr>
      <vt:lpstr>Design PDA</vt:lpstr>
      <vt:lpstr>Design DPDA for L={anbn|a,b ∈ Ʃ, n≥0}</vt:lpstr>
      <vt:lpstr>How to Represent PDA?</vt:lpstr>
      <vt:lpstr>Design DPDA for L={anbn|a,b ∈ Ʃ, n≥0}</vt:lpstr>
      <vt:lpstr>Design DPDA for same no. of a’s &amp; b’s</vt:lpstr>
      <vt:lpstr>Design PDA for {anbn+m cm | n,m&gt;=1}</vt:lpstr>
      <vt:lpstr>Design PDA for {anbn+m cm | n,m&gt;=1}</vt:lpstr>
      <vt:lpstr>Design PDA for {anbn+m cm | n,m&gt;=1}</vt:lpstr>
      <vt:lpstr>Exercise: Design PDA</vt:lpstr>
      <vt:lpstr>Design PDA for palindrome with middle symbol c</vt:lpstr>
      <vt:lpstr>Design PDA for palindrome with middle symbol c</vt:lpstr>
      <vt:lpstr>Design PDA for palindrome with middle symbol c</vt:lpstr>
      <vt:lpstr>Design PDA for palindrome with middle symbol c</vt:lpstr>
      <vt:lpstr>String Tracing</vt:lpstr>
      <vt:lpstr>Exercise</vt:lpstr>
      <vt:lpstr>Design PDA for {aibjck | i,j,k&gt;=1 &amp; j=i or j=k}</vt:lpstr>
      <vt:lpstr>Design PDA for {aibjck | i,j,k&gt;=1 &amp; j=i or j=k}</vt:lpstr>
      <vt:lpstr>Design PDA for {aibjck | i,j,k&gt;=1 &amp; j=i or j=k}</vt:lpstr>
      <vt:lpstr>Design DPDA for L={anb2n|a,b ∈ Ʃ, n≥0}</vt:lpstr>
      <vt:lpstr>Design DPDA for L={anb2n|a,b ∈ Ʃ, n≥0}</vt:lpstr>
      <vt:lpstr>Design DPDA  for grammar SSS|[S]|{S}|˄</vt:lpstr>
      <vt:lpstr>Design DPDA  for grammar SSS|[S]|{S}|˄</vt:lpstr>
      <vt:lpstr>Design PDA to accept string with more a’s than b’s</vt:lpstr>
      <vt:lpstr>Design PDA for even odd length palindrome (NPDA) </vt:lpstr>
      <vt:lpstr>Design PDA for even odd length palindrome </vt:lpstr>
      <vt:lpstr>Design PDA for even odd length palindrome </vt:lpstr>
      <vt:lpstr>CFG to PDA</vt:lpstr>
      <vt:lpstr>Steps to convert CFG to PDA</vt:lpstr>
      <vt:lpstr>Example: CFG to PDA</vt:lpstr>
      <vt:lpstr>Exercise: CFG to PDA</vt:lpstr>
      <vt:lpstr>PDA to CFG</vt:lpstr>
      <vt:lpstr>Rule to convert PDA to CFG</vt:lpstr>
      <vt:lpstr>Rule to convert PDA to CFG</vt:lpstr>
      <vt:lpstr>Example: PDA to CFG</vt:lpstr>
      <vt:lpstr>Example: PDA to CFG</vt:lpstr>
      <vt:lpstr>Example: PDA to CFG</vt:lpstr>
      <vt:lpstr>Example: PDA to CFG</vt:lpstr>
      <vt:lpstr>Example: PDA to CFG</vt:lpstr>
      <vt:lpstr>Example: PDA to CFG</vt:lpstr>
      <vt:lpstr>Example: PDA to CFG</vt:lpstr>
      <vt:lpstr>Example: PDA to CFG</vt:lpstr>
      <vt:lpstr>Example: PDA to CFG</vt:lpstr>
      <vt:lpstr>Pumping lemma for CFG</vt:lpstr>
      <vt:lpstr>Pumping lemma for CFG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650</cp:revision>
  <dcterms:created xsi:type="dcterms:W3CDTF">2020-05-01T05:09:15Z</dcterms:created>
  <dcterms:modified xsi:type="dcterms:W3CDTF">2025-02-12T02:43:25Z</dcterms:modified>
</cp:coreProperties>
</file>