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9" r:id="rId1"/>
  </p:sldMasterIdLst>
  <p:notesMasterIdLst>
    <p:notesMasterId r:id="rId50"/>
  </p:notesMasterIdLst>
  <p:sldIdLst>
    <p:sldId id="372" r:id="rId2"/>
    <p:sldId id="376" r:id="rId3"/>
    <p:sldId id="383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513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507" r:id="rId37"/>
    <p:sldId id="498" r:id="rId38"/>
    <p:sldId id="499" r:id="rId39"/>
    <p:sldId id="500" r:id="rId40"/>
    <p:sldId id="501" r:id="rId41"/>
    <p:sldId id="508" r:id="rId42"/>
    <p:sldId id="502" r:id="rId43"/>
    <p:sldId id="503" r:id="rId44"/>
    <p:sldId id="504" r:id="rId45"/>
    <p:sldId id="506" r:id="rId46"/>
    <p:sldId id="511" r:id="rId47"/>
    <p:sldId id="512" r:id="rId48"/>
    <p:sldId id="377" r:id="rId49"/>
  </p:sldIdLst>
  <p:sldSz cx="12192000" cy="6858000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Roboto Condensed" panose="02000000000000000000" pitchFamily="2" charset="0"/>
      <p:regular r:id="rId55"/>
      <p:bold r:id="rId56"/>
      <p:italic r:id="rId57"/>
      <p:boldItalic r:id="rId58"/>
    </p:embeddedFont>
    <p:embeddedFont>
      <p:font typeface="Cambria Math" panose="02040503050406030204" pitchFamily="18" charset="0"/>
      <p:regular r:id="rId59"/>
    </p:embeddedFont>
    <p:embeddedFont>
      <p:font typeface="Segoe UI Black" panose="020B0A02040204020203" pitchFamily="34" charset="0"/>
      <p:bold r:id="rId60"/>
      <p:boldItalic r:id="rId61"/>
    </p:embeddedFont>
    <p:embeddedFont>
      <p:font typeface="Wingdings 3" panose="05040102010807070707" pitchFamily="18" charset="2"/>
      <p:regular r:id="rId62"/>
    </p:embeddedFont>
    <p:embeddedFont>
      <p:font typeface="Wingdings 2" panose="05020102010507070707" pitchFamily="18" charset="2"/>
      <p:regular r:id="rId63"/>
    </p:embeddedFont>
    <p:embeddedFont>
      <p:font typeface="Roboto Condensed Light" panose="02000000000000000000" pitchFamily="2" charset="0"/>
      <p:regular r:id="rId64"/>
      <p:italic r:id="rId6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/vBRlAcbDEymuLqv7O/1w==" hashData="eEV8+O+lDhLvo0fnSuCx0zsn7QYcCZtEN+kbmjiSyw1FHKHruYPBIAs3R2Wb64ZZh+HqL9KhkmCywhvLvF2x7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972C6"/>
    <a:srgbClr val="03A9F5"/>
    <a:srgbClr val="607D8B"/>
    <a:srgbClr val="301B92"/>
    <a:srgbClr val="673BB7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Turing Machine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61EB9-3BA2-B72E-11E5-1A931889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7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Turing Machine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Turing Machine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Turing Machine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Turing Machine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85968E-5769-B4EE-68D6-24E5D0D3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7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Turing Machine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F52789-B056-877D-995D-1DAB6C50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25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17">
            <a:extLst>
              <a:ext uri="{FF2B5EF4-FFF2-40B4-BE49-F238E27FC236}">
                <a16:creationId xmlns:a16="http://schemas.microsoft.com/office/drawing/2014/main" id="{830E9B56-6CD2-0324-CBA9-D4D9040D1D12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E67A2A-C110-D13B-20C2-A9C8F8165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59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Turing Machine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36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Turing Machine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74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7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  <p:sldLayoutId id="2147483738" r:id="rId9"/>
    <p:sldLayoutId id="2147483716" r:id="rId10"/>
    <p:sldLayoutId id="2147483670" r:id="rId11"/>
    <p:sldLayoutId id="2147483687" r:id="rId12"/>
    <p:sldLayoutId id="2147483688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2.png"/><Relationship Id="rId7" Type="http://schemas.openxmlformats.org/officeDocument/2006/relationships/image" Target="../media/image6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5</a:t>
            </a:r>
            <a:r>
              <a:rPr lang="en-US" dirty="0"/>
              <a:t/>
            </a:r>
            <a:br>
              <a:rPr lang="en-US" dirty="0"/>
            </a:br>
            <a:r>
              <a:rPr lang="en-IN" sz="4800" dirty="0"/>
              <a:t>Turing Machine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dixita.kagathara@darshan.ac.in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47317 (CE Department)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Dixita B. Kagathara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Theory of Computation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(TOC)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2101CS603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2139967-14AB-0A8F-ED6A-0A58891FE0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05FFBF-7EA7-DC2E-A0B0-1865D05A9D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Turing Machine Accepting </a:t>
                </a:r>
                <a14:m>
                  <m:oMath xmlns:m="http://schemas.openxmlformats.org/officeDocument/2006/math">
                    <m:r>
                      <a:rPr lang="en-IN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baseline="3000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05FFBF-7EA7-DC2E-A0B0-1865D05A9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00" t="-8547" b="-19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C45B0B6-3A11-DF96-B5F8-A99CB6F8F0AE}"/>
                  </a:ext>
                </a:extLst>
              </p:cNvPr>
              <p:cNvSpPr/>
              <p:nvPr/>
            </p:nvSpPr>
            <p:spPr>
              <a:xfrm>
                <a:off x="1215450" y="518160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C45B0B6-3A11-DF96-B5F8-A99CB6F8F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50" y="5181600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280ED99-EE58-54F5-2DFD-D76315A9053B}"/>
                  </a:ext>
                </a:extLst>
              </p:cNvPr>
              <p:cNvSpPr/>
              <p:nvPr/>
            </p:nvSpPr>
            <p:spPr>
              <a:xfrm>
                <a:off x="2971800" y="518160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280ED99-EE58-54F5-2DFD-D76315A90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181600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34D7076-BC6B-5D66-0DB6-26D97670B197}"/>
                  </a:ext>
                </a:extLst>
              </p:cNvPr>
              <p:cNvSpPr/>
              <p:nvPr/>
            </p:nvSpPr>
            <p:spPr>
              <a:xfrm>
                <a:off x="6324600" y="5183072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34D7076-BC6B-5D66-0DB6-26D97670B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183072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86C693-2711-FC94-50D5-7BCD1BCF3697}"/>
                  </a:ext>
                </a:extLst>
              </p:cNvPr>
              <p:cNvSpPr/>
              <p:nvPr/>
            </p:nvSpPr>
            <p:spPr>
              <a:xfrm>
                <a:off x="4572000" y="518160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86C693-2711-FC94-50D5-7BCD1BCF3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81600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0D05E-2C37-29C5-B05D-6657DF6E80DE}"/>
              </a:ext>
            </a:extLst>
          </p:cNvPr>
          <p:cNvCxnSpPr>
            <a:endCxn id="4" idx="2"/>
          </p:cNvCxnSpPr>
          <p:nvPr/>
        </p:nvCxnSpPr>
        <p:spPr>
          <a:xfrm>
            <a:off x="605850" y="5524500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B06B31-5A16-9756-5D9F-0FCAF2EBE9A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01250" y="5524500"/>
            <a:ext cx="107055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CAB9BC-E92C-5098-AEFA-944CE046E7A7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3657600" y="5524500"/>
            <a:ext cx="9144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D0B81A-07F0-FD44-36FF-52ABA177663C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5257800" y="5524501"/>
            <a:ext cx="1066800" cy="1472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54FD4D-BA0F-EDF3-00A5-95681183C253}"/>
              </a:ext>
            </a:extLst>
          </p:cNvPr>
          <p:cNvSpPr txBox="1"/>
          <p:nvPr/>
        </p:nvSpPr>
        <p:spPr>
          <a:xfrm>
            <a:off x="1992338" y="518160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Δ|Δ,R</a:t>
            </a:r>
          </a:p>
        </p:txBody>
      </p:sp>
      <p:cxnSp>
        <p:nvCxnSpPr>
          <p:cNvPr id="13" name="Curved Connector 53">
            <a:extLst>
              <a:ext uri="{FF2B5EF4-FFF2-40B4-BE49-F238E27FC236}">
                <a16:creationId xmlns:a16="http://schemas.microsoft.com/office/drawing/2014/main" id="{48D957D4-844F-19E8-7F4C-A21C3923BB05}"/>
              </a:ext>
            </a:extLst>
          </p:cNvPr>
          <p:cNvCxnSpPr/>
          <p:nvPr/>
        </p:nvCxnSpPr>
        <p:spPr>
          <a:xfrm rot="16200000" flipV="1">
            <a:off x="4906689" y="5014095"/>
            <a:ext cx="12700" cy="484934"/>
          </a:xfrm>
          <a:prstGeom prst="curvedConnector3">
            <a:avLst>
              <a:gd name="adj1" fmla="val 4372260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650961B-55E8-36B1-16DD-DC6A67B5CD6B}"/>
                  </a:ext>
                </a:extLst>
              </p:cNvPr>
              <p:cNvSpPr/>
              <p:nvPr/>
            </p:nvSpPr>
            <p:spPr>
              <a:xfrm>
                <a:off x="8001000" y="518160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650961B-55E8-36B1-16DD-DC6A67B5C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181600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ADE221-73B7-8E88-10DE-7EB94D3F4E5F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7010400" y="5524501"/>
            <a:ext cx="990600" cy="1472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40AF6D-4760-58E7-3D02-BC46BC23B37A}"/>
              </a:ext>
            </a:extLst>
          </p:cNvPr>
          <p:cNvSpPr txBox="1"/>
          <p:nvPr/>
        </p:nvSpPr>
        <p:spPr>
          <a:xfrm>
            <a:off x="3761215" y="515759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a|A,R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F1001-219B-38B9-9878-F15DB9D0A990}"/>
              </a:ext>
            </a:extLst>
          </p:cNvPr>
          <p:cNvSpPr txBox="1"/>
          <p:nvPr/>
        </p:nvSpPr>
        <p:spPr>
          <a:xfrm>
            <a:off x="4572000" y="430943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b|B,R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89133-ED47-C6D1-6C66-17913C8BA0A4}"/>
              </a:ext>
            </a:extLst>
          </p:cNvPr>
          <p:cNvSpPr txBox="1"/>
          <p:nvPr/>
        </p:nvSpPr>
        <p:spPr>
          <a:xfrm>
            <a:off x="7138248" y="518160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Δ|Δ,S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C506EF-1BB2-80A1-DC4E-1323FECDB97D}"/>
              </a:ext>
            </a:extLst>
          </p:cNvPr>
          <p:cNvSpPr txBox="1"/>
          <p:nvPr/>
        </p:nvSpPr>
        <p:spPr>
          <a:xfrm>
            <a:off x="5434886" y="514268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a|A,R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A900B0-F6C6-FC4F-C8BB-9395484FF74B}"/>
                  </a:ext>
                </a:extLst>
              </p:cNvPr>
              <p:cNvSpPr/>
              <p:nvPr/>
            </p:nvSpPr>
            <p:spPr>
              <a:xfrm>
                <a:off x="4495801" y="3024792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A900B0-F6C6-FC4F-C8BB-9395484FF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1" y="3024792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16BCFC-8046-AC08-5683-26B057F5B50B}"/>
              </a:ext>
            </a:extLst>
          </p:cNvPr>
          <p:cNvCxnSpPr>
            <a:stCxn id="5" idx="0"/>
            <a:endCxn id="20" idx="3"/>
          </p:cNvCxnSpPr>
          <p:nvPr/>
        </p:nvCxnSpPr>
        <p:spPr>
          <a:xfrm flipV="1">
            <a:off x="3314700" y="3610159"/>
            <a:ext cx="1281534" cy="157144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999695-C757-D0E6-194B-F61CE6F911C2}"/>
              </a:ext>
            </a:extLst>
          </p:cNvPr>
          <p:cNvSpPr txBox="1"/>
          <p:nvPr/>
        </p:nvSpPr>
        <p:spPr>
          <a:xfrm>
            <a:off x="3220721" y="412476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b|B,R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319916-B5E9-B0A9-70F4-26ECD523F8EB}"/>
              </a:ext>
            </a:extLst>
          </p:cNvPr>
          <p:cNvCxnSpPr>
            <a:stCxn id="6" idx="0"/>
            <a:endCxn id="20" idx="5"/>
          </p:cNvCxnSpPr>
          <p:nvPr/>
        </p:nvCxnSpPr>
        <p:spPr>
          <a:xfrm flipH="1" flipV="1">
            <a:off x="5081168" y="3610159"/>
            <a:ext cx="1586332" cy="157291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D945EB-8DD8-77A7-5627-C183C465BE1E}"/>
              </a:ext>
            </a:extLst>
          </p:cNvPr>
          <p:cNvSpPr txBox="1"/>
          <p:nvPr/>
        </p:nvSpPr>
        <p:spPr>
          <a:xfrm>
            <a:off x="6116321" y="407345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a|A,R</a:t>
            </a:r>
            <a:endParaRPr lang="en-IN" dirty="0"/>
          </a:p>
          <a:p>
            <a:r>
              <a:rPr lang="en-IN" dirty="0" err="1"/>
              <a:t>b|B,R</a:t>
            </a:r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16B600-2320-91D7-CE3E-99C604AE0383}"/>
              </a:ext>
            </a:extLst>
          </p:cNvPr>
          <p:cNvCxnSpPr/>
          <p:nvPr/>
        </p:nvCxnSpPr>
        <p:spPr>
          <a:xfrm>
            <a:off x="5667809" y="1727187"/>
            <a:ext cx="24688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FC1133-0BC5-F8BF-547A-890B642145D9}"/>
              </a:ext>
            </a:extLst>
          </p:cNvPr>
          <p:cNvCxnSpPr/>
          <p:nvPr/>
        </p:nvCxnSpPr>
        <p:spPr>
          <a:xfrm>
            <a:off x="5693096" y="2197260"/>
            <a:ext cx="24688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90E660-452D-D728-DD04-E1E2EAE3CC38}"/>
              </a:ext>
            </a:extLst>
          </p:cNvPr>
          <p:cNvCxnSpPr/>
          <p:nvPr/>
        </p:nvCxnSpPr>
        <p:spPr>
          <a:xfrm rot="5400000">
            <a:off x="5845967" y="195578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F4D5AA-5D02-24CD-D522-9403C6CC63F4}"/>
              </a:ext>
            </a:extLst>
          </p:cNvPr>
          <p:cNvCxnSpPr/>
          <p:nvPr/>
        </p:nvCxnSpPr>
        <p:spPr>
          <a:xfrm rot="5400000">
            <a:off x="6379367" y="195578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7C2145-F026-71D1-EE08-C0483C3DB1FE}"/>
              </a:ext>
            </a:extLst>
          </p:cNvPr>
          <p:cNvCxnSpPr/>
          <p:nvPr/>
        </p:nvCxnSpPr>
        <p:spPr>
          <a:xfrm rot="5400000">
            <a:off x="6912767" y="195578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A7FB8B-FBEE-48C6-C9B1-9CCB50D38B40}"/>
              </a:ext>
            </a:extLst>
          </p:cNvPr>
          <p:cNvCxnSpPr/>
          <p:nvPr/>
        </p:nvCxnSpPr>
        <p:spPr>
          <a:xfrm rot="5400000">
            <a:off x="7446167" y="195578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D8CEA06-1ECF-2B4B-F4A8-C0531E008347}"/>
              </a:ext>
            </a:extLst>
          </p:cNvPr>
          <p:cNvSpPr txBox="1"/>
          <p:nvPr/>
        </p:nvSpPr>
        <p:spPr>
          <a:xfrm>
            <a:off x="6181724" y="17700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281185-2D60-B40C-C7D8-EEE6E462E404}"/>
              </a:ext>
            </a:extLst>
          </p:cNvPr>
          <p:cNvSpPr txBox="1"/>
          <p:nvPr/>
        </p:nvSpPr>
        <p:spPr>
          <a:xfrm>
            <a:off x="7226724" y="17557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D75C27-66E8-B3BD-96BD-977A62116C22}"/>
              </a:ext>
            </a:extLst>
          </p:cNvPr>
          <p:cNvSpPr txBox="1"/>
          <p:nvPr/>
        </p:nvSpPr>
        <p:spPr>
          <a:xfrm>
            <a:off x="6705600" y="178006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F39FA3-6C75-D0A5-427C-594E2BD1CAD2}"/>
              </a:ext>
            </a:extLst>
          </p:cNvPr>
          <p:cNvSpPr txBox="1"/>
          <p:nvPr/>
        </p:nvSpPr>
        <p:spPr>
          <a:xfrm>
            <a:off x="5712146" y="180081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B7CFD5-79DA-C35D-C08A-B7B9BE7C8250}"/>
              </a:ext>
            </a:extLst>
          </p:cNvPr>
          <p:cNvSpPr txBox="1"/>
          <p:nvPr/>
        </p:nvSpPr>
        <p:spPr>
          <a:xfrm>
            <a:off x="7747802" y="177510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0C5E20-ED61-81E0-545E-4FD08C9C39CA}"/>
              </a:ext>
            </a:extLst>
          </p:cNvPr>
          <p:cNvSpPr/>
          <p:nvPr/>
        </p:nvSpPr>
        <p:spPr>
          <a:xfrm>
            <a:off x="6404771" y="1237877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EC5BC6-2C9C-DB96-8223-05760B08FF11}"/>
              </a:ext>
            </a:extLst>
          </p:cNvPr>
          <p:cNvSpPr/>
          <p:nvPr/>
        </p:nvSpPr>
        <p:spPr>
          <a:xfrm>
            <a:off x="3709248" y="5865930"/>
            <a:ext cx="2322114" cy="59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Control portion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66CE0E7-D346-A088-2977-F3C564E1B38F}"/>
              </a:ext>
            </a:extLst>
          </p:cNvPr>
          <p:cNvCxnSpPr/>
          <p:nvPr/>
        </p:nvCxnSpPr>
        <p:spPr>
          <a:xfrm flipV="1">
            <a:off x="5909595" y="21992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776A90F-B7C8-9182-C45B-F542942A6971}"/>
              </a:ext>
            </a:extLst>
          </p:cNvPr>
          <p:cNvSpPr txBox="1"/>
          <p:nvPr/>
        </p:nvSpPr>
        <p:spPr>
          <a:xfrm>
            <a:off x="6180398" y="17781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D27E9E-6860-AA45-5754-59CD30221E81}"/>
              </a:ext>
            </a:extLst>
          </p:cNvPr>
          <p:cNvCxnSpPr/>
          <p:nvPr/>
        </p:nvCxnSpPr>
        <p:spPr>
          <a:xfrm flipV="1">
            <a:off x="6328695" y="21992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432CC2-931A-C556-D320-0EE687C7CD13}"/>
              </a:ext>
            </a:extLst>
          </p:cNvPr>
          <p:cNvCxnSpPr/>
          <p:nvPr/>
        </p:nvCxnSpPr>
        <p:spPr>
          <a:xfrm flipV="1">
            <a:off x="6747795" y="21992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37F6E9-E473-7BB7-1BA2-EAEED0F1BD0E}"/>
              </a:ext>
            </a:extLst>
          </p:cNvPr>
          <p:cNvCxnSpPr/>
          <p:nvPr/>
        </p:nvCxnSpPr>
        <p:spPr>
          <a:xfrm flipV="1">
            <a:off x="7297615" y="219726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A5747F6-86FD-1ACE-9317-B54BC2F3D0EF}"/>
              </a:ext>
            </a:extLst>
          </p:cNvPr>
          <p:cNvSpPr txBox="1"/>
          <p:nvPr/>
        </p:nvSpPr>
        <p:spPr>
          <a:xfrm>
            <a:off x="6700512" y="17835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BCBCF2-288D-21F1-6BBF-BE08A2AD9018}"/>
              </a:ext>
            </a:extLst>
          </p:cNvPr>
          <p:cNvSpPr txBox="1"/>
          <p:nvPr/>
        </p:nvSpPr>
        <p:spPr>
          <a:xfrm>
            <a:off x="7211805" y="180114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213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04532 0.0009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85 L 0.04479 -0.00092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277 L 0.06007 0.00255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278 L 0.06007 0.00255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255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4" grpId="0" animBg="1"/>
      <p:bldP spid="16" grpId="0"/>
      <p:bldP spid="17" grpId="0"/>
      <p:bldP spid="18" grpId="0"/>
      <p:bldP spid="19" grpId="0"/>
      <p:bldP spid="20" grpId="0" animBg="1"/>
      <p:bldP spid="22" grpId="0"/>
      <p:bldP spid="24" grpId="0"/>
      <p:bldP spid="31" grpId="0"/>
      <p:bldP spid="31" grpId="1"/>
      <p:bldP spid="32" grpId="0"/>
      <p:bldP spid="32" grpId="1"/>
      <p:bldP spid="33" grpId="0"/>
      <p:bldP spid="33" grpId="1"/>
      <p:bldP spid="34" grpId="0"/>
      <p:bldP spid="35" grpId="0"/>
      <p:bldP spid="36" grpId="0"/>
      <p:bldP spid="37" grpId="0"/>
      <p:bldP spid="39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3A8707-25E8-B18E-3B1F-2977930DCC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Turing Machine Accepting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≥1 }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3A8707-25E8-B18E-3B1F-2977930DC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00" t="-8547" b="-19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6834F3-6AE0-8409-3F25-FDCBB22B6BFB}"/>
              </a:ext>
            </a:extLst>
          </p:cNvPr>
          <p:cNvSpPr txBox="1">
            <a:spLocks/>
          </p:cNvSpPr>
          <p:nvPr/>
        </p:nvSpPr>
        <p:spPr>
          <a:xfrm>
            <a:off x="190500" y="990600"/>
            <a:ext cx="3518748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/>
              <a:t>L = {</a:t>
            </a:r>
            <a:r>
              <a:rPr lang="en-IN" sz="2000" dirty="0" err="1"/>
              <a:t>a</a:t>
            </a:r>
            <a:r>
              <a:rPr lang="en-IN" sz="2000" baseline="30000" dirty="0" err="1"/>
              <a:t>n</a:t>
            </a:r>
            <a:r>
              <a:rPr lang="en-IN" sz="2000" dirty="0" err="1"/>
              <a:t>b</a:t>
            </a:r>
            <a:r>
              <a:rPr lang="en-IN" sz="2000" baseline="30000" dirty="0" err="1"/>
              <a:t>n</a:t>
            </a:r>
            <a:r>
              <a:rPr lang="en-IN" sz="2000" dirty="0"/>
              <a:t>}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/>
              <a:t>Strings accepting in given L are: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a b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a </a:t>
            </a:r>
            <a:r>
              <a:rPr lang="en-IN" sz="2000" dirty="0" err="1">
                <a:solidFill>
                  <a:srgbClr val="0E47A1"/>
                </a:solidFill>
              </a:rPr>
              <a:t>a</a:t>
            </a:r>
            <a:r>
              <a:rPr lang="en-IN" sz="2000" dirty="0">
                <a:solidFill>
                  <a:srgbClr val="0E47A1"/>
                </a:solidFill>
              </a:rPr>
              <a:t> b </a:t>
            </a:r>
            <a:r>
              <a:rPr lang="en-IN" sz="2000" dirty="0" err="1">
                <a:solidFill>
                  <a:srgbClr val="0E47A1"/>
                </a:solidFill>
              </a:rPr>
              <a:t>b</a:t>
            </a:r>
            <a:endParaRPr lang="en-IN" sz="2000" dirty="0">
              <a:solidFill>
                <a:srgbClr val="0E47A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a </a:t>
            </a:r>
            <a:r>
              <a:rPr lang="en-IN" sz="2000" dirty="0" err="1">
                <a:solidFill>
                  <a:srgbClr val="0E47A1"/>
                </a:solidFill>
              </a:rPr>
              <a:t>a</a:t>
            </a:r>
            <a:r>
              <a:rPr lang="en-IN" sz="2000" dirty="0">
                <a:solidFill>
                  <a:srgbClr val="0E47A1"/>
                </a:solidFill>
              </a:rPr>
              <a:t> </a:t>
            </a:r>
            <a:r>
              <a:rPr lang="en-IN" sz="2000" dirty="0" err="1">
                <a:solidFill>
                  <a:srgbClr val="0E47A1"/>
                </a:solidFill>
              </a:rPr>
              <a:t>a</a:t>
            </a:r>
            <a:r>
              <a:rPr lang="en-IN" sz="2000" dirty="0">
                <a:solidFill>
                  <a:srgbClr val="0E47A1"/>
                </a:solidFill>
              </a:rPr>
              <a:t> b </a:t>
            </a:r>
            <a:r>
              <a:rPr lang="en-IN" sz="2000" dirty="0" err="1">
                <a:solidFill>
                  <a:srgbClr val="0E47A1"/>
                </a:solidFill>
              </a:rPr>
              <a:t>b</a:t>
            </a:r>
            <a:r>
              <a:rPr lang="en-IN" sz="2000" dirty="0">
                <a:solidFill>
                  <a:srgbClr val="0E47A1"/>
                </a:solidFill>
              </a:rPr>
              <a:t> </a:t>
            </a:r>
            <a:r>
              <a:rPr lang="en-IN" sz="2000" dirty="0" err="1">
                <a:solidFill>
                  <a:srgbClr val="0E47A1"/>
                </a:solidFill>
              </a:rPr>
              <a:t>b</a:t>
            </a:r>
            <a:endParaRPr lang="en-IN" sz="2000" dirty="0">
              <a:solidFill>
                <a:srgbClr val="0E47A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E944EB-7314-F544-7284-E44D4C8C1D8F}"/>
              </a:ext>
            </a:extLst>
          </p:cNvPr>
          <p:cNvSpPr txBox="1">
            <a:spLocks/>
          </p:cNvSpPr>
          <p:nvPr/>
        </p:nvSpPr>
        <p:spPr>
          <a:xfrm>
            <a:off x="99239" y="3200400"/>
            <a:ext cx="5295900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E47A1"/>
                </a:solidFill>
              </a:rPr>
              <a:t>Read ‘a’, replace ‘a’ by ‘A’ 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a</a:t>
            </a:r>
            <a:r>
              <a:rPr lang="en-IN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E47A1"/>
                </a:solidFill>
              </a:rPr>
              <a:t>Move RIGHT to first ‘b’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E47A1"/>
                </a:solidFill>
              </a:rPr>
              <a:t>	if none : REJECT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rgbClr val="0E47A1"/>
                </a:solidFill>
              </a:rPr>
              <a:t>Replace ‘b’ by ‘B’ 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b</a:t>
            </a:r>
            <a:r>
              <a:rPr lang="en-IN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rgbClr val="0E47A1"/>
                </a:solidFill>
              </a:rPr>
              <a:t>Move LEFT to leftmost ‘a’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rgbClr val="0E47A1"/>
                </a:solidFill>
              </a:rPr>
              <a:t>Repeat the above steps until no more a’s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rgbClr val="0E47A1"/>
                </a:solidFill>
              </a:rPr>
              <a:t>Make sure no more b’s remain.</a:t>
            </a: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57428-ED35-3BF2-9FFC-61984B659EA4}"/>
              </a:ext>
            </a:extLst>
          </p:cNvPr>
          <p:cNvSpPr/>
          <p:nvPr/>
        </p:nvSpPr>
        <p:spPr>
          <a:xfrm>
            <a:off x="8302609" y="1390277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B62C8D-247C-B7A2-42FC-B7DDB212B52E}"/>
              </a:ext>
            </a:extLst>
          </p:cNvPr>
          <p:cNvCxnSpPr/>
          <p:nvPr/>
        </p:nvCxnSpPr>
        <p:spPr>
          <a:xfrm>
            <a:off x="7292977" y="1987599"/>
            <a:ext cx="283464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CCC8C4-40FA-5990-231C-349E4835BBBE}"/>
              </a:ext>
            </a:extLst>
          </p:cNvPr>
          <p:cNvCxnSpPr/>
          <p:nvPr/>
        </p:nvCxnSpPr>
        <p:spPr>
          <a:xfrm>
            <a:off x="7305012" y="2457672"/>
            <a:ext cx="283464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56FBD-68DE-AF9F-233E-A1E06939AE20}"/>
              </a:ext>
            </a:extLst>
          </p:cNvPr>
          <p:cNvCxnSpPr/>
          <p:nvPr/>
        </p:nvCxnSpPr>
        <p:spPr>
          <a:xfrm rot="5400000">
            <a:off x="7457883" y="2216199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655761-CE7A-2A28-610D-2651518A4A16}"/>
              </a:ext>
            </a:extLst>
          </p:cNvPr>
          <p:cNvCxnSpPr/>
          <p:nvPr/>
        </p:nvCxnSpPr>
        <p:spPr>
          <a:xfrm rot="5400000">
            <a:off x="7991283" y="2216199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B7538-8824-4687-DE6F-FAA9D3574931}"/>
              </a:ext>
            </a:extLst>
          </p:cNvPr>
          <p:cNvCxnSpPr/>
          <p:nvPr/>
        </p:nvCxnSpPr>
        <p:spPr>
          <a:xfrm rot="5400000">
            <a:off x="8524683" y="2216199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742337-B1D8-941E-C053-40DB142AF5BE}"/>
              </a:ext>
            </a:extLst>
          </p:cNvPr>
          <p:cNvCxnSpPr/>
          <p:nvPr/>
        </p:nvCxnSpPr>
        <p:spPr>
          <a:xfrm rot="5400000">
            <a:off x="9058083" y="2216199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849069-919B-887F-6529-E7B6957F18D8}"/>
              </a:ext>
            </a:extLst>
          </p:cNvPr>
          <p:cNvSpPr txBox="1"/>
          <p:nvPr/>
        </p:nvSpPr>
        <p:spPr>
          <a:xfrm>
            <a:off x="7793640" y="203044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905C3-7973-5B77-8B67-557FED4B986D}"/>
              </a:ext>
            </a:extLst>
          </p:cNvPr>
          <p:cNvSpPr txBox="1"/>
          <p:nvPr/>
        </p:nvSpPr>
        <p:spPr>
          <a:xfrm>
            <a:off x="8838640" y="204190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5ECFA0-D36B-4939-31FB-B83DDDA0F944}"/>
              </a:ext>
            </a:extLst>
          </p:cNvPr>
          <p:cNvSpPr txBox="1"/>
          <p:nvPr/>
        </p:nvSpPr>
        <p:spPr>
          <a:xfrm>
            <a:off x="8317516" y="204047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8EDE9-4ED3-6659-6598-BA40CE588A60}"/>
              </a:ext>
            </a:extLst>
          </p:cNvPr>
          <p:cNvSpPr txBox="1"/>
          <p:nvPr/>
        </p:nvSpPr>
        <p:spPr>
          <a:xfrm>
            <a:off x="7324062" y="206122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5F95E-9B65-04B4-87C3-B7E21458EDF1}"/>
              </a:ext>
            </a:extLst>
          </p:cNvPr>
          <p:cNvSpPr txBox="1"/>
          <p:nvPr/>
        </p:nvSpPr>
        <p:spPr>
          <a:xfrm>
            <a:off x="9837546" y="205836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0AF35B-99CC-7EF4-ABAF-FF1BE73DCF5B}"/>
              </a:ext>
            </a:extLst>
          </p:cNvPr>
          <p:cNvSpPr txBox="1"/>
          <p:nvPr/>
        </p:nvSpPr>
        <p:spPr>
          <a:xfrm>
            <a:off x="7790020" y="204190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DE12B3-EB5E-FECC-7D60-663307059C88}"/>
              </a:ext>
            </a:extLst>
          </p:cNvPr>
          <p:cNvSpPr txBox="1"/>
          <p:nvPr/>
        </p:nvSpPr>
        <p:spPr>
          <a:xfrm>
            <a:off x="8317516" y="203736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F66A44-E038-976E-564F-D9F59B99699B}"/>
              </a:ext>
            </a:extLst>
          </p:cNvPr>
          <p:cNvSpPr txBox="1"/>
          <p:nvPr/>
        </p:nvSpPr>
        <p:spPr>
          <a:xfrm>
            <a:off x="8838640" y="203517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61CA0-AB4E-862C-8567-AA3FAAF29240}"/>
              </a:ext>
            </a:extLst>
          </p:cNvPr>
          <p:cNvSpPr txBox="1"/>
          <p:nvPr/>
        </p:nvSpPr>
        <p:spPr>
          <a:xfrm>
            <a:off x="9365244" y="205171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F59925-958F-1CD2-58FD-A4E134CB3D89}"/>
              </a:ext>
            </a:extLst>
          </p:cNvPr>
          <p:cNvSpPr txBox="1"/>
          <p:nvPr/>
        </p:nvSpPr>
        <p:spPr>
          <a:xfrm>
            <a:off x="9365244" y="205133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425F82-E790-B00A-5D70-36FF6A5F42E6}"/>
              </a:ext>
            </a:extLst>
          </p:cNvPr>
          <p:cNvCxnSpPr/>
          <p:nvPr/>
        </p:nvCxnSpPr>
        <p:spPr>
          <a:xfrm rot="5400000">
            <a:off x="9520005" y="2216199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20F640-AE6C-70CB-BCA0-55AB79A4073B}"/>
              </a:ext>
            </a:extLst>
          </p:cNvPr>
          <p:cNvCxnSpPr/>
          <p:nvPr/>
        </p:nvCxnSpPr>
        <p:spPr>
          <a:xfrm flipV="1">
            <a:off x="7460714" y="24576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277A04-411B-4527-6569-BD1CAF626609}"/>
              </a:ext>
            </a:extLst>
          </p:cNvPr>
          <p:cNvCxnSpPr/>
          <p:nvPr/>
        </p:nvCxnSpPr>
        <p:spPr>
          <a:xfrm flipV="1">
            <a:off x="7965877" y="245963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3C7BC0-128C-6E48-99C4-CD2748C03058}"/>
              </a:ext>
            </a:extLst>
          </p:cNvPr>
          <p:cNvCxnSpPr/>
          <p:nvPr/>
        </p:nvCxnSpPr>
        <p:spPr>
          <a:xfrm flipV="1">
            <a:off x="8527066" y="247880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F2A2CE-4E2D-9903-22F5-88FCD995228F}"/>
              </a:ext>
            </a:extLst>
          </p:cNvPr>
          <p:cNvCxnSpPr/>
          <p:nvPr/>
        </p:nvCxnSpPr>
        <p:spPr>
          <a:xfrm flipV="1">
            <a:off x="9003316" y="247880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B1B371-6434-52AE-ECA6-EE573DDDB82D}"/>
              </a:ext>
            </a:extLst>
          </p:cNvPr>
          <p:cNvCxnSpPr/>
          <p:nvPr/>
        </p:nvCxnSpPr>
        <p:spPr>
          <a:xfrm flipV="1">
            <a:off x="8527066" y="247880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6F31C1-2453-C566-89FF-377510095CD4}"/>
              </a:ext>
            </a:extLst>
          </p:cNvPr>
          <p:cNvCxnSpPr/>
          <p:nvPr/>
        </p:nvCxnSpPr>
        <p:spPr>
          <a:xfrm flipV="1">
            <a:off x="7965877" y="245182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022949-E3DF-34E6-8474-BDC0B6D3BBF5}"/>
              </a:ext>
            </a:extLst>
          </p:cNvPr>
          <p:cNvCxnSpPr/>
          <p:nvPr/>
        </p:nvCxnSpPr>
        <p:spPr>
          <a:xfrm flipV="1">
            <a:off x="8527066" y="247880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A71AAD-8974-B30F-59C9-5B9F4F92E0DB}"/>
              </a:ext>
            </a:extLst>
          </p:cNvPr>
          <p:cNvCxnSpPr/>
          <p:nvPr/>
        </p:nvCxnSpPr>
        <p:spPr>
          <a:xfrm flipV="1">
            <a:off x="9003316" y="247289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C126ED-F137-AF7D-6FE7-85C3F7A7C4D0}"/>
              </a:ext>
            </a:extLst>
          </p:cNvPr>
          <p:cNvCxnSpPr/>
          <p:nvPr/>
        </p:nvCxnSpPr>
        <p:spPr>
          <a:xfrm flipV="1">
            <a:off x="9527822" y="244058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05D528-F8CA-AF0D-C799-1E10A74DB880}"/>
              </a:ext>
            </a:extLst>
          </p:cNvPr>
          <p:cNvCxnSpPr/>
          <p:nvPr/>
        </p:nvCxnSpPr>
        <p:spPr>
          <a:xfrm flipV="1">
            <a:off x="9001436" y="248614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A92321-2F55-434E-4B77-F42BDFD7B3AB}"/>
              </a:ext>
            </a:extLst>
          </p:cNvPr>
          <p:cNvCxnSpPr/>
          <p:nvPr/>
        </p:nvCxnSpPr>
        <p:spPr>
          <a:xfrm flipV="1">
            <a:off x="8527066" y="247289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A50810-27C0-6369-676A-E55B2D10A79D}"/>
              </a:ext>
            </a:extLst>
          </p:cNvPr>
          <p:cNvCxnSpPr/>
          <p:nvPr/>
        </p:nvCxnSpPr>
        <p:spPr>
          <a:xfrm flipV="1">
            <a:off x="9001436" y="248614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0B31F3-F006-27D0-0EF9-ED51C5995473}"/>
              </a:ext>
            </a:extLst>
          </p:cNvPr>
          <p:cNvCxnSpPr/>
          <p:nvPr/>
        </p:nvCxnSpPr>
        <p:spPr>
          <a:xfrm flipV="1">
            <a:off x="9523898" y="244058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32492F-56AF-7FAD-C758-37B6166E3D51}"/>
              </a:ext>
            </a:extLst>
          </p:cNvPr>
          <p:cNvCxnSpPr/>
          <p:nvPr/>
        </p:nvCxnSpPr>
        <p:spPr>
          <a:xfrm flipV="1">
            <a:off x="9957372" y="246555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4D16E6-9634-3266-D187-E7099DDB5FCE}"/>
              </a:ext>
            </a:extLst>
          </p:cNvPr>
          <p:cNvCxnSpPr/>
          <p:nvPr/>
        </p:nvCxnSpPr>
        <p:spPr>
          <a:xfrm>
            <a:off x="7270451" y="4022210"/>
            <a:ext cx="301752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198C55-F21B-BE64-1D06-7AA1380ADF58}"/>
              </a:ext>
            </a:extLst>
          </p:cNvPr>
          <p:cNvCxnSpPr/>
          <p:nvPr/>
        </p:nvCxnSpPr>
        <p:spPr>
          <a:xfrm>
            <a:off x="7282486" y="4492283"/>
            <a:ext cx="301752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2EC2ED-7400-E5F7-57FA-ACFBBD3831E5}"/>
              </a:ext>
            </a:extLst>
          </p:cNvPr>
          <p:cNvCxnSpPr/>
          <p:nvPr/>
        </p:nvCxnSpPr>
        <p:spPr>
          <a:xfrm rot="5400000">
            <a:off x="7435357" y="425043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975ABB-7EBE-3E07-2903-DC08C15D881A}"/>
              </a:ext>
            </a:extLst>
          </p:cNvPr>
          <p:cNvCxnSpPr/>
          <p:nvPr/>
        </p:nvCxnSpPr>
        <p:spPr>
          <a:xfrm rot="5400000">
            <a:off x="7822985" y="4251183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020521-7996-E3F5-4D87-DF14B7698E6E}"/>
              </a:ext>
            </a:extLst>
          </p:cNvPr>
          <p:cNvCxnSpPr/>
          <p:nvPr/>
        </p:nvCxnSpPr>
        <p:spPr>
          <a:xfrm rot="5400000">
            <a:off x="8568417" y="4251183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BB855F-2DAE-826F-3CA7-D0E3FD8D687D}"/>
              </a:ext>
            </a:extLst>
          </p:cNvPr>
          <p:cNvCxnSpPr/>
          <p:nvPr/>
        </p:nvCxnSpPr>
        <p:spPr>
          <a:xfrm rot="5400000">
            <a:off x="8934455" y="425043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319B14-8377-7E96-C54B-E15938278E09}"/>
              </a:ext>
            </a:extLst>
          </p:cNvPr>
          <p:cNvSpPr txBox="1"/>
          <p:nvPr/>
        </p:nvSpPr>
        <p:spPr>
          <a:xfrm>
            <a:off x="7678350" y="406505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E33E58-E282-B34A-D62F-E90BE321BAC3}"/>
              </a:ext>
            </a:extLst>
          </p:cNvPr>
          <p:cNvSpPr txBox="1"/>
          <p:nvPr/>
        </p:nvSpPr>
        <p:spPr>
          <a:xfrm>
            <a:off x="8816114" y="40765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820CAA-CC3F-97F6-931B-9CE2574C7741}"/>
              </a:ext>
            </a:extLst>
          </p:cNvPr>
          <p:cNvSpPr txBox="1"/>
          <p:nvPr/>
        </p:nvSpPr>
        <p:spPr>
          <a:xfrm>
            <a:off x="8057019" y="406354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E545FB-1692-808C-4A6F-00EE59B267B7}"/>
              </a:ext>
            </a:extLst>
          </p:cNvPr>
          <p:cNvSpPr txBox="1"/>
          <p:nvPr/>
        </p:nvSpPr>
        <p:spPr>
          <a:xfrm>
            <a:off x="7301536" y="4095836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6A10D5-271E-E766-B405-EF068FA9D41A}"/>
              </a:ext>
            </a:extLst>
          </p:cNvPr>
          <p:cNvSpPr txBox="1"/>
          <p:nvPr/>
        </p:nvSpPr>
        <p:spPr>
          <a:xfrm>
            <a:off x="9914771" y="407920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7D6994-07F6-156E-AF03-5590D7F26F91}"/>
              </a:ext>
            </a:extLst>
          </p:cNvPr>
          <p:cNvSpPr txBox="1"/>
          <p:nvPr/>
        </p:nvSpPr>
        <p:spPr>
          <a:xfrm>
            <a:off x="7680646" y="40701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182F2E-A711-4E93-0AF4-BFAE357A179D}"/>
              </a:ext>
            </a:extLst>
          </p:cNvPr>
          <p:cNvSpPr txBox="1"/>
          <p:nvPr/>
        </p:nvSpPr>
        <p:spPr>
          <a:xfrm>
            <a:off x="8063823" y="40765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B10AC9-133F-993B-511F-5C4D9741EF58}"/>
              </a:ext>
            </a:extLst>
          </p:cNvPr>
          <p:cNvSpPr txBox="1"/>
          <p:nvPr/>
        </p:nvSpPr>
        <p:spPr>
          <a:xfrm>
            <a:off x="8800776" y="408306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06A506-1914-AD3D-C672-6720A2329474}"/>
              </a:ext>
            </a:extLst>
          </p:cNvPr>
          <p:cNvSpPr txBox="1"/>
          <p:nvPr/>
        </p:nvSpPr>
        <p:spPr>
          <a:xfrm>
            <a:off x="9196573" y="407344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DA105C-E824-C302-A53C-83C78020199A}"/>
              </a:ext>
            </a:extLst>
          </p:cNvPr>
          <p:cNvSpPr txBox="1"/>
          <p:nvPr/>
        </p:nvSpPr>
        <p:spPr>
          <a:xfrm>
            <a:off x="9196573" y="406400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8D5762-EF1B-C645-0981-0004BBFB70CE}"/>
              </a:ext>
            </a:extLst>
          </p:cNvPr>
          <p:cNvCxnSpPr/>
          <p:nvPr/>
        </p:nvCxnSpPr>
        <p:spPr>
          <a:xfrm rot="5400000">
            <a:off x="9681974" y="4250810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4A69FE-D09B-B5F3-755C-88A53AE8C221}"/>
              </a:ext>
            </a:extLst>
          </p:cNvPr>
          <p:cNvCxnSpPr/>
          <p:nvPr/>
        </p:nvCxnSpPr>
        <p:spPr>
          <a:xfrm rot="5400000">
            <a:off x="8197025" y="425711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EF7E8E-0950-4F7E-0A3E-5379C3498A4E}"/>
              </a:ext>
            </a:extLst>
          </p:cNvPr>
          <p:cNvSpPr txBox="1"/>
          <p:nvPr/>
        </p:nvSpPr>
        <p:spPr>
          <a:xfrm>
            <a:off x="8447194" y="40693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CEE8DE-A9B9-0698-6606-D7EC0443C075}"/>
              </a:ext>
            </a:extLst>
          </p:cNvPr>
          <p:cNvSpPr txBox="1"/>
          <p:nvPr/>
        </p:nvSpPr>
        <p:spPr>
          <a:xfrm>
            <a:off x="8424962" y="406932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F328DDE-4D1A-9127-0B76-97678CC88939}"/>
              </a:ext>
            </a:extLst>
          </p:cNvPr>
          <p:cNvCxnSpPr/>
          <p:nvPr/>
        </p:nvCxnSpPr>
        <p:spPr>
          <a:xfrm rot="5400000">
            <a:off x="9323484" y="425711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11CCD0-108A-3E66-A1B0-9DEE8086BF71}"/>
              </a:ext>
            </a:extLst>
          </p:cNvPr>
          <p:cNvSpPr txBox="1"/>
          <p:nvPr/>
        </p:nvSpPr>
        <p:spPr>
          <a:xfrm>
            <a:off x="9576476" y="40693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D42EDE-1EA9-A8BC-26C8-7BBF8B2BFBF5}"/>
              </a:ext>
            </a:extLst>
          </p:cNvPr>
          <p:cNvSpPr txBox="1"/>
          <p:nvPr/>
        </p:nvSpPr>
        <p:spPr>
          <a:xfrm>
            <a:off x="9576476" y="40765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4215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  <p:bldP spid="45" grpId="0"/>
      <p:bldP spid="45" grpId="1"/>
      <p:bldP spid="46" grpId="0"/>
      <p:bldP spid="46" grpId="1"/>
      <p:bldP spid="47" grpId="0"/>
      <p:bldP spid="47" grpId="1"/>
      <p:bldP spid="48" grpId="0"/>
      <p:bldP spid="49" grpId="0"/>
      <p:bldP spid="50" grpId="0"/>
      <p:bldP spid="51" grpId="0"/>
      <p:bldP spid="52" grpId="0"/>
      <p:bldP spid="53" grpId="0"/>
      <p:bldP spid="53" grpId="1"/>
      <p:bldP spid="54" grpId="0"/>
      <p:bldP spid="57" grpId="0"/>
      <p:bldP spid="57" grpId="1"/>
      <p:bldP spid="58" grpId="0"/>
      <p:bldP spid="60" grpId="0"/>
      <p:bldP spid="60" grpId="1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C690D-3444-CD72-8469-B7AFBF5AB1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Turing Machine Accepting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≥1 }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C690D-3444-CD72-8469-B7AFBF5AB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00" t="-8547" b="-19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D6FCB15-CAFC-0E15-6CDB-20C3CE76BE13}"/>
                  </a:ext>
                </a:extLst>
              </p:cNvPr>
              <p:cNvSpPr/>
              <p:nvPr/>
            </p:nvSpPr>
            <p:spPr>
              <a:xfrm>
                <a:off x="1723239" y="321273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D6FCB15-CAFC-0E15-6CDB-20C3CE76B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239" y="3212734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C5A308-400B-8FA5-4336-B84341FE9A4C}"/>
                  </a:ext>
                </a:extLst>
              </p:cNvPr>
              <p:cNvSpPr/>
              <p:nvPr/>
            </p:nvSpPr>
            <p:spPr>
              <a:xfrm>
                <a:off x="3365212" y="321908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C5A308-400B-8FA5-4336-B84341FE9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12" y="3219084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FA77BA7-CDD9-9F33-086D-21561B066C74}"/>
                  </a:ext>
                </a:extLst>
              </p:cNvPr>
              <p:cNvSpPr/>
              <p:nvPr/>
            </p:nvSpPr>
            <p:spPr>
              <a:xfrm>
                <a:off x="5041736" y="3237983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FA77BA7-CDD9-9F33-086D-21561B066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736" y="3237983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40AE5D-20F9-8279-0531-9F47B2A15D4C}"/>
              </a:ext>
            </a:extLst>
          </p:cNvPr>
          <p:cNvCxnSpPr>
            <a:endCxn id="4" idx="2"/>
          </p:cNvCxnSpPr>
          <p:nvPr/>
        </p:nvCxnSpPr>
        <p:spPr>
          <a:xfrm>
            <a:off x="1113639" y="3555634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73D04A-2A4D-CC1D-18AE-D977090239D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09039" y="3555634"/>
            <a:ext cx="956173" cy="635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E8397-A966-BE8B-7F42-2D203E7E3481}"/>
              </a:ext>
            </a:extLst>
          </p:cNvPr>
          <p:cNvSpPr txBox="1"/>
          <p:nvPr/>
        </p:nvSpPr>
        <p:spPr>
          <a:xfrm>
            <a:off x="5108164" y="254686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219536C-B274-9BE2-37F4-A2541D3B4D30}"/>
                  </a:ext>
                </a:extLst>
              </p:cNvPr>
              <p:cNvSpPr/>
              <p:nvPr/>
            </p:nvSpPr>
            <p:spPr>
              <a:xfrm>
                <a:off x="7099152" y="3212009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219536C-B274-9BE2-37F4-A2541D3B4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152" y="3212009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60DC3B-981D-F58D-80E5-6EC82A041D43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051012" y="3561984"/>
            <a:ext cx="990724" cy="18899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1682835-3E55-58C4-5E52-7CB70C1A5F11}"/>
              </a:ext>
            </a:extLst>
          </p:cNvPr>
          <p:cNvCxnSpPr/>
          <p:nvPr/>
        </p:nvCxnSpPr>
        <p:spPr>
          <a:xfrm rot="5400000" flipH="1" flipV="1">
            <a:off x="5371578" y="3123206"/>
            <a:ext cx="12700" cy="484934"/>
          </a:xfrm>
          <a:prstGeom prst="curvedConnector3">
            <a:avLst>
              <a:gd name="adj1" fmla="val 3828307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27D783-05F3-9EBF-BCD7-D0388B5A7895}"/>
              </a:ext>
            </a:extLst>
          </p:cNvPr>
          <p:cNvCxnSpPr/>
          <p:nvPr/>
        </p:nvCxnSpPr>
        <p:spPr>
          <a:xfrm>
            <a:off x="5727536" y="3602657"/>
            <a:ext cx="1371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E59173-EDFB-6433-2FDD-BAC7930B2D84}"/>
              </a:ext>
            </a:extLst>
          </p:cNvPr>
          <p:cNvSpPr txBox="1"/>
          <p:nvPr/>
        </p:nvSpPr>
        <p:spPr>
          <a:xfrm>
            <a:off x="2477872" y="317177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47D728-1416-A62F-94AE-3443154A3B49}"/>
              </a:ext>
            </a:extLst>
          </p:cNvPr>
          <p:cNvSpPr txBox="1"/>
          <p:nvPr/>
        </p:nvSpPr>
        <p:spPr>
          <a:xfrm>
            <a:off x="4083366" y="310570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81343E-C500-2CC0-9676-CA7F98FA33EF}"/>
              </a:ext>
            </a:extLst>
          </p:cNvPr>
          <p:cNvSpPr txBox="1"/>
          <p:nvPr/>
        </p:nvSpPr>
        <p:spPr>
          <a:xfrm>
            <a:off x="5971541" y="317010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E9DC61-1D42-0164-A078-45F5944E6916}"/>
              </a:ext>
            </a:extLst>
          </p:cNvPr>
          <p:cNvSpPr txBox="1"/>
          <p:nvPr/>
        </p:nvSpPr>
        <p:spPr>
          <a:xfrm>
            <a:off x="5081106" y="2309286"/>
            <a:ext cx="73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B/B,R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08B04D6-35C6-45EB-195C-433416D5F1B6}"/>
              </a:ext>
            </a:extLst>
          </p:cNvPr>
          <p:cNvCxnSpPr/>
          <p:nvPr/>
        </p:nvCxnSpPr>
        <p:spPr>
          <a:xfrm rot="5400000" flipH="1" flipV="1">
            <a:off x="7428744" y="3103084"/>
            <a:ext cx="12700" cy="484934"/>
          </a:xfrm>
          <a:prstGeom prst="curvedConnector3">
            <a:avLst>
              <a:gd name="adj1" fmla="val 3926890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BE5C2D-7144-12F0-EE5A-0766A559D8B7}"/>
              </a:ext>
            </a:extLst>
          </p:cNvPr>
          <p:cNvSpPr txBox="1"/>
          <p:nvPr/>
        </p:nvSpPr>
        <p:spPr>
          <a:xfrm>
            <a:off x="7099136" y="244073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94AAE-4BD6-FEFB-8C8A-86BE1F1B99BA}"/>
              </a:ext>
            </a:extLst>
          </p:cNvPr>
          <p:cNvSpPr txBox="1"/>
          <p:nvPr/>
        </p:nvSpPr>
        <p:spPr>
          <a:xfrm>
            <a:off x="7099135" y="220992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B/B,L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C4CAD3-9B62-B05A-8683-181C77E810FD}"/>
                  </a:ext>
                </a:extLst>
              </p:cNvPr>
              <p:cNvSpPr/>
              <p:nvPr/>
            </p:nvSpPr>
            <p:spPr>
              <a:xfrm>
                <a:off x="3355790" y="450825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C4CAD3-9B62-B05A-8683-181C77E81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790" y="4508254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01B4D64-A7A9-E062-D145-9EF517D9EDC8}"/>
              </a:ext>
            </a:extLst>
          </p:cNvPr>
          <p:cNvSpPr txBox="1"/>
          <p:nvPr/>
        </p:nvSpPr>
        <p:spPr>
          <a:xfrm>
            <a:off x="2943856" y="419522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CB326D-C17B-EAED-DB9A-06DA8A1E6455}"/>
              </a:ext>
            </a:extLst>
          </p:cNvPr>
          <p:cNvCxnSpPr>
            <a:stCxn id="5" idx="4"/>
          </p:cNvCxnSpPr>
          <p:nvPr/>
        </p:nvCxnSpPr>
        <p:spPr>
          <a:xfrm flipH="1">
            <a:off x="3698690" y="3904884"/>
            <a:ext cx="9422" cy="637587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FFCAC87-8CF1-C26D-5F22-28DE3D9E5995}"/>
              </a:ext>
            </a:extLst>
          </p:cNvPr>
          <p:cNvCxnSpPr/>
          <p:nvPr/>
        </p:nvCxnSpPr>
        <p:spPr>
          <a:xfrm rot="5400000">
            <a:off x="5594373" y="2076202"/>
            <a:ext cx="22548" cy="3639312"/>
          </a:xfrm>
          <a:prstGeom prst="curvedConnector3">
            <a:avLst>
              <a:gd name="adj1" fmla="val 3965252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98C17A-D2D5-EC7F-2355-DB5F1CFA68EA}"/>
              </a:ext>
            </a:extLst>
          </p:cNvPr>
          <p:cNvSpPr txBox="1"/>
          <p:nvPr/>
        </p:nvSpPr>
        <p:spPr>
          <a:xfrm>
            <a:off x="5375090" y="431007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11F667E-824B-3AF2-BD59-057E59AD3187}"/>
                  </a:ext>
                </a:extLst>
              </p:cNvPr>
              <p:cNvSpPr/>
              <p:nvPr/>
            </p:nvSpPr>
            <p:spPr>
              <a:xfrm>
                <a:off x="3365212" y="5758776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11F667E-824B-3AF2-BD59-057E59AD3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12" y="5758776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1189B8-F808-D6B8-D87E-B61BB2AF7413}"/>
              </a:ext>
            </a:extLst>
          </p:cNvPr>
          <p:cNvCxnSpPr/>
          <p:nvPr/>
        </p:nvCxnSpPr>
        <p:spPr>
          <a:xfrm>
            <a:off x="3698690" y="5194054"/>
            <a:ext cx="0" cy="59563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A086D531-2AB6-DF6D-C958-BC27A8589503}"/>
              </a:ext>
            </a:extLst>
          </p:cNvPr>
          <p:cNvCxnSpPr/>
          <p:nvPr/>
        </p:nvCxnSpPr>
        <p:spPr>
          <a:xfrm rot="10800000" flipH="1" flipV="1">
            <a:off x="3930946" y="4610753"/>
            <a:ext cx="12700" cy="484934"/>
          </a:xfrm>
          <a:prstGeom prst="curvedConnector3">
            <a:avLst>
              <a:gd name="adj1" fmla="val 3926890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63B2FC-5CFA-5A6F-2839-FD7768CE95BE}"/>
              </a:ext>
            </a:extLst>
          </p:cNvPr>
          <p:cNvSpPr txBox="1"/>
          <p:nvPr/>
        </p:nvSpPr>
        <p:spPr>
          <a:xfrm>
            <a:off x="4055671" y="500938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47DB4-BC21-8348-CF73-ABC590FB58F3}"/>
              </a:ext>
            </a:extLst>
          </p:cNvPr>
          <p:cNvSpPr txBox="1"/>
          <p:nvPr/>
        </p:nvSpPr>
        <p:spPr>
          <a:xfrm>
            <a:off x="2859200" y="533121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20921C-0F0E-F348-7F0A-C762C758CBC0}"/>
              </a:ext>
            </a:extLst>
          </p:cNvPr>
          <p:cNvCxnSpPr/>
          <p:nvPr/>
        </p:nvCxnSpPr>
        <p:spPr>
          <a:xfrm>
            <a:off x="698700" y="1439914"/>
            <a:ext cx="283464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049608-2FFA-D5ED-2B74-B0153280ED92}"/>
              </a:ext>
            </a:extLst>
          </p:cNvPr>
          <p:cNvCxnSpPr/>
          <p:nvPr/>
        </p:nvCxnSpPr>
        <p:spPr>
          <a:xfrm>
            <a:off x="710735" y="1909987"/>
            <a:ext cx="283464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C0B00E-77F7-A9E8-B774-DAD09552D21C}"/>
              </a:ext>
            </a:extLst>
          </p:cNvPr>
          <p:cNvCxnSpPr/>
          <p:nvPr/>
        </p:nvCxnSpPr>
        <p:spPr>
          <a:xfrm rot="5400000">
            <a:off x="863606" y="166851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099588-91D6-1D9B-3F9E-73799573986F}"/>
              </a:ext>
            </a:extLst>
          </p:cNvPr>
          <p:cNvCxnSpPr/>
          <p:nvPr/>
        </p:nvCxnSpPr>
        <p:spPr>
          <a:xfrm rot="5400000">
            <a:off x="1397006" y="166851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2A5EE1-C394-D128-3D8A-E5EB53AB0F38}"/>
              </a:ext>
            </a:extLst>
          </p:cNvPr>
          <p:cNvCxnSpPr/>
          <p:nvPr/>
        </p:nvCxnSpPr>
        <p:spPr>
          <a:xfrm rot="5400000">
            <a:off x="1930406" y="166851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FDFDDF-835C-8DAD-B272-725BB645A963}"/>
              </a:ext>
            </a:extLst>
          </p:cNvPr>
          <p:cNvCxnSpPr/>
          <p:nvPr/>
        </p:nvCxnSpPr>
        <p:spPr>
          <a:xfrm rot="5400000">
            <a:off x="2463806" y="166851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C78E35-607D-6EC6-9FC2-8F593C8A30E0}"/>
              </a:ext>
            </a:extLst>
          </p:cNvPr>
          <p:cNvSpPr txBox="1"/>
          <p:nvPr/>
        </p:nvSpPr>
        <p:spPr>
          <a:xfrm>
            <a:off x="1199363" y="148276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AAC19F-9268-C098-0F3C-895A5D780E51}"/>
              </a:ext>
            </a:extLst>
          </p:cNvPr>
          <p:cNvSpPr txBox="1"/>
          <p:nvPr/>
        </p:nvSpPr>
        <p:spPr>
          <a:xfrm>
            <a:off x="2244363" y="149421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4881D7-A0B4-81AD-FE1A-F73A65D118ED}"/>
              </a:ext>
            </a:extLst>
          </p:cNvPr>
          <p:cNvSpPr txBox="1"/>
          <p:nvPr/>
        </p:nvSpPr>
        <p:spPr>
          <a:xfrm>
            <a:off x="1723239" y="149279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9DAD2-CC57-575D-60C9-D9DD60C09648}"/>
              </a:ext>
            </a:extLst>
          </p:cNvPr>
          <p:cNvSpPr txBox="1"/>
          <p:nvPr/>
        </p:nvSpPr>
        <p:spPr>
          <a:xfrm>
            <a:off x="729785" y="1513540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E3175D-F0FB-938B-E17C-6E037E6E74E2}"/>
              </a:ext>
            </a:extLst>
          </p:cNvPr>
          <p:cNvSpPr txBox="1"/>
          <p:nvPr/>
        </p:nvSpPr>
        <p:spPr>
          <a:xfrm>
            <a:off x="3243269" y="151068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61CB60-A31B-C1CC-E687-A913818085BB}"/>
              </a:ext>
            </a:extLst>
          </p:cNvPr>
          <p:cNvSpPr txBox="1"/>
          <p:nvPr/>
        </p:nvSpPr>
        <p:spPr>
          <a:xfrm>
            <a:off x="1187479" y="148155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7C14AF-9DD5-3D81-A440-B7239CBB91D5}"/>
              </a:ext>
            </a:extLst>
          </p:cNvPr>
          <p:cNvSpPr txBox="1"/>
          <p:nvPr/>
        </p:nvSpPr>
        <p:spPr>
          <a:xfrm>
            <a:off x="1699845" y="149089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B6E6CC-90A1-90FA-E5D7-1DA9FBB092F2}"/>
              </a:ext>
            </a:extLst>
          </p:cNvPr>
          <p:cNvSpPr txBox="1"/>
          <p:nvPr/>
        </p:nvSpPr>
        <p:spPr>
          <a:xfrm>
            <a:off x="2256638" y="149837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ADD1C2-B95E-4481-2741-0400CB8D69E8}"/>
              </a:ext>
            </a:extLst>
          </p:cNvPr>
          <p:cNvSpPr txBox="1"/>
          <p:nvPr/>
        </p:nvSpPr>
        <p:spPr>
          <a:xfrm>
            <a:off x="2770967" y="150402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425956-EFC3-68E2-549F-02669DD42A9A}"/>
              </a:ext>
            </a:extLst>
          </p:cNvPr>
          <p:cNvSpPr txBox="1"/>
          <p:nvPr/>
        </p:nvSpPr>
        <p:spPr>
          <a:xfrm>
            <a:off x="2781145" y="149089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55AA2A-DCBD-834F-C921-010BF2FBF7FD}"/>
              </a:ext>
            </a:extLst>
          </p:cNvPr>
          <p:cNvCxnSpPr/>
          <p:nvPr/>
        </p:nvCxnSpPr>
        <p:spPr>
          <a:xfrm rot="5400000">
            <a:off x="2925728" y="166851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54AB70-195C-01A7-2149-0494D1B40E41}"/>
              </a:ext>
            </a:extLst>
          </p:cNvPr>
          <p:cNvCxnSpPr/>
          <p:nvPr/>
        </p:nvCxnSpPr>
        <p:spPr>
          <a:xfrm flipV="1">
            <a:off x="866437" y="190998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DE4E0E-3B0F-7C90-4284-5961FBD24854}"/>
              </a:ext>
            </a:extLst>
          </p:cNvPr>
          <p:cNvCxnSpPr/>
          <p:nvPr/>
        </p:nvCxnSpPr>
        <p:spPr>
          <a:xfrm flipV="1">
            <a:off x="1371600" y="191195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DBB444-677A-FC76-B1F6-881CF7B07190}"/>
              </a:ext>
            </a:extLst>
          </p:cNvPr>
          <p:cNvCxnSpPr/>
          <p:nvPr/>
        </p:nvCxnSpPr>
        <p:spPr>
          <a:xfrm flipV="1">
            <a:off x="1932789" y="193112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C44B05-1694-4A24-3A50-E25D6D71CE4D}"/>
              </a:ext>
            </a:extLst>
          </p:cNvPr>
          <p:cNvCxnSpPr/>
          <p:nvPr/>
        </p:nvCxnSpPr>
        <p:spPr>
          <a:xfrm flipV="1">
            <a:off x="2409039" y="193112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B9F1C7-5CB4-5270-CF8B-CB872A81B036}"/>
              </a:ext>
            </a:extLst>
          </p:cNvPr>
          <p:cNvCxnSpPr/>
          <p:nvPr/>
        </p:nvCxnSpPr>
        <p:spPr>
          <a:xfrm flipV="1">
            <a:off x="1932789" y="193112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4B0CAB-060A-DEE2-A8EB-848F8505993D}"/>
              </a:ext>
            </a:extLst>
          </p:cNvPr>
          <p:cNvCxnSpPr/>
          <p:nvPr/>
        </p:nvCxnSpPr>
        <p:spPr>
          <a:xfrm flipV="1">
            <a:off x="1371600" y="190413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8D10BD-868F-AF5B-B6FE-73F062ACB7B7}"/>
              </a:ext>
            </a:extLst>
          </p:cNvPr>
          <p:cNvCxnSpPr/>
          <p:nvPr/>
        </p:nvCxnSpPr>
        <p:spPr>
          <a:xfrm flipV="1">
            <a:off x="1932789" y="193112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D4C243-5DC3-5713-923F-E21F2C09B922}"/>
              </a:ext>
            </a:extLst>
          </p:cNvPr>
          <p:cNvCxnSpPr/>
          <p:nvPr/>
        </p:nvCxnSpPr>
        <p:spPr>
          <a:xfrm flipV="1">
            <a:off x="2409039" y="192520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E058B1-B2B2-52E0-4E39-44BE83C59268}"/>
              </a:ext>
            </a:extLst>
          </p:cNvPr>
          <p:cNvCxnSpPr/>
          <p:nvPr/>
        </p:nvCxnSpPr>
        <p:spPr>
          <a:xfrm flipV="1">
            <a:off x="2933545" y="189290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A2D028-F616-861D-387A-13002E0BFA00}"/>
              </a:ext>
            </a:extLst>
          </p:cNvPr>
          <p:cNvCxnSpPr/>
          <p:nvPr/>
        </p:nvCxnSpPr>
        <p:spPr>
          <a:xfrm flipV="1">
            <a:off x="2407159" y="193845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54C56D-01FB-0AF5-5B6F-5643D41E6668}"/>
              </a:ext>
            </a:extLst>
          </p:cNvPr>
          <p:cNvCxnSpPr/>
          <p:nvPr/>
        </p:nvCxnSpPr>
        <p:spPr>
          <a:xfrm flipV="1">
            <a:off x="1932789" y="192520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5E814F-1084-381D-6ACD-7F07350F023C}"/>
              </a:ext>
            </a:extLst>
          </p:cNvPr>
          <p:cNvCxnSpPr/>
          <p:nvPr/>
        </p:nvCxnSpPr>
        <p:spPr>
          <a:xfrm flipV="1">
            <a:off x="2407159" y="193845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E52F1A-61DD-79D7-B685-AE816A8CA672}"/>
              </a:ext>
            </a:extLst>
          </p:cNvPr>
          <p:cNvCxnSpPr/>
          <p:nvPr/>
        </p:nvCxnSpPr>
        <p:spPr>
          <a:xfrm flipV="1">
            <a:off x="2929621" y="189290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B770BC-F5EE-5A96-5801-795DA73E74DA}"/>
              </a:ext>
            </a:extLst>
          </p:cNvPr>
          <p:cNvCxnSpPr/>
          <p:nvPr/>
        </p:nvCxnSpPr>
        <p:spPr>
          <a:xfrm flipV="1">
            <a:off x="3363095" y="191787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3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964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 animBg="1"/>
      <p:bldP spid="15" grpId="0"/>
      <p:bldP spid="15" grpId="1"/>
      <p:bldP spid="16" grpId="0"/>
      <p:bldP spid="16" grpId="1"/>
      <p:bldP spid="17" grpId="0"/>
      <p:bldP spid="19" grpId="0"/>
      <p:bldP spid="20" grpId="0"/>
      <p:bldP spid="20" grpId="1"/>
      <p:bldP spid="21" grpId="0" animBg="1"/>
      <p:bldP spid="22" grpId="0"/>
      <p:bldP spid="25" grpId="0"/>
      <p:bldP spid="25" grpId="1"/>
      <p:bldP spid="26" grpId="0" animBg="1"/>
      <p:bldP spid="30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FCB04-E8C5-5C6D-EFF0-5C05607C9F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Turing Machine Accepting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≥0 }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FCB04-E8C5-5C6D-EFF0-5C05607C9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00" t="-8547" b="-19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C8FF240-DD98-317E-9CBB-202FE003A97F}"/>
                  </a:ext>
                </a:extLst>
              </p:cNvPr>
              <p:cNvSpPr/>
              <p:nvPr/>
            </p:nvSpPr>
            <p:spPr>
              <a:xfrm>
                <a:off x="1905660" y="354068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C8FF240-DD98-317E-9CBB-202FE003A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660" y="3540684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D29B41A-68CA-1CF9-DC6A-CEBDBE572FE8}"/>
                  </a:ext>
                </a:extLst>
              </p:cNvPr>
              <p:cNvSpPr/>
              <p:nvPr/>
            </p:nvSpPr>
            <p:spPr>
              <a:xfrm>
                <a:off x="3547633" y="354703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D29B41A-68CA-1CF9-DC6A-CEBDBE572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633" y="3547034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391C171-0812-2146-74A3-B280B724CA03}"/>
                  </a:ext>
                </a:extLst>
              </p:cNvPr>
              <p:cNvSpPr/>
              <p:nvPr/>
            </p:nvSpPr>
            <p:spPr>
              <a:xfrm>
                <a:off x="6471911" y="163710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391C171-0812-2146-74A3-B280B724C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911" y="1637104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F3AA8E6-8704-5479-2CFB-57E7E7BD111E}"/>
                  </a:ext>
                </a:extLst>
              </p:cNvPr>
              <p:cNvSpPr/>
              <p:nvPr/>
            </p:nvSpPr>
            <p:spPr>
              <a:xfrm>
                <a:off x="4566911" y="163710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F3AA8E6-8704-5479-2CFB-57E7E7BD1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911" y="1637104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743E10-8D2B-A6CE-D629-C6073FBD50B1}"/>
              </a:ext>
            </a:extLst>
          </p:cNvPr>
          <p:cNvCxnSpPr>
            <a:endCxn id="4" idx="2"/>
          </p:cNvCxnSpPr>
          <p:nvPr/>
        </p:nvCxnSpPr>
        <p:spPr>
          <a:xfrm>
            <a:off x="1296060" y="3883584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FE1FF8-8E26-B60A-442B-ECAAF8EF2716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591460" y="3883584"/>
            <a:ext cx="956173" cy="635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384C99-D9EA-0B13-5B0A-1431D6D712E5}"/>
              </a:ext>
            </a:extLst>
          </p:cNvPr>
          <p:cNvSpPr txBox="1"/>
          <p:nvPr/>
        </p:nvSpPr>
        <p:spPr>
          <a:xfrm>
            <a:off x="5944206" y="385857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06E6099D-5D31-6B4E-1586-6F7D7FEA2A5E}"/>
              </a:ext>
            </a:extLst>
          </p:cNvPr>
          <p:cNvCxnSpPr>
            <a:stCxn id="16" idx="1"/>
            <a:endCxn id="16" idx="7"/>
          </p:cNvCxnSpPr>
          <p:nvPr/>
        </p:nvCxnSpPr>
        <p:spPr>
          <a:xfrm rot="5400000" flipH="1" flipV="1">
            <a:off x="8872211" y="1495070"/>
            <a:ext cx="12700" cy="484934"/>
          </a:xfrm>
          <a:prstGeom prst="curvedConnector3">
            <a:avLst>
              <a:gd name="adj1" fmla="val 4223803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1EEC74-986D-4C1B-B164-16E4705D2B98}"/>
                  </a:ext>
                </a:extLst>
              </p:cNvPr>
              <p:cNvSpPr/>
              <p:nvPr/>
            </p:nvSpPr>
            <p:spPr>
              <a:xfrm>
                <a:off x="8058244" y="422648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1EEC74-986D-4C1B-B164-16E4705D2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244" y="4226484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E0FC847-F485-A694-D861-5B557067D757}"/>
              </a:ext>
            </a:extLst>
          </p:cNvPr>
          <p:cNvSpPr txBox="1"/>
          <p:nvPr/>
        </p:nvSpPr>
        <p:spPr>
          <a:xfrm>
            <a:off x="4118220" y="91587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05F289-72A7-633A-6A28-99963884BFBD}"/>
                  </a:ext>
                </a:extLst>
              </p:cNvPr>
              <p:cNvSpPr/>
              <p:nvPr/>
            </p:nvSpPr>
            <p:spPr>
              <a:xfrm>
                <a:off x="4566911" y="4818198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305F289-72A7-633A-6A28-99963884B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911" y="4818198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71763A8-F027-F961-F706-A8C8EDC07E96}"/>
                  </a:ext>
                </a:extLst>
              </p:cNvPr>
              <p:cNvSpPr/>
              <p:nvPr/>
            </p:nvSpPr>
            <p:spPr>
              <a:xfrm>
                <a:off x="6471911" y="5375226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71763A8-F027-F961-F706-A8C8EDC07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911" y="5375226"/>
                <a:ext cx="685800" cy="6858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E6AF8DF-8B18-DD58-2CD9-843D90A0BFB1}"/>
                  </a:ext>
                </a:extLst>
              </p:cNvPr>
              <p:cNvSpPr/>
              <p:nvPr/>
            </p:nvSpPr>
            <p:spPr>
              <a:xfrm>
                <a:off x="8529311" y="163710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E6AF8DF-8B18-DD58-2CD9-843D90A0B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11" y="1637104"/>
                <a:ext cx="685800" cy="6858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1D4684-EF59-81C6-2659-7C9A96C37ABF}"/>
              </a:ext>
            </a:extLst>
          </p:cNvPr>
          <p:cNvCxnSpPr>
            <a:stCxn id="5" idx="0"/>
            <a:endCxn id="7" idx="3"/>
          </p:cNvCxnSpPr>
          <p:nvPr/>
        </p:nvCxnSpPr>
        <p:spPr>
          <a:xfrm flipV="1">
            <a:off x="3890533" y="2222472"/>
            <a:ext cx="776811" cy="132456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1313CD-55A0-6D25-37ED-335B2E1A2DFA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5252711" y="1980004"/>
            <a:ext cx="12192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3C3C66-A1F3-D55E-7249-4D5AB3C84D26}"/>
              </a:ext>
            </a:extLst>
          </p:cNvPr>
          <p:cNvCxnSpPr>
            <a:stCxn id="5" idx="4"/>
            <a:endCxn id="14" idx="1"/>
          </p:cNvCxnSpPr>
          <p:nvPr/>
        </p:nvCxnSpPr>
        <p:spPr>
          <a:xfrm>
            <a:off x="3890533" y="4232835"/>
            <a:ext cx="776811" cy="685797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35CFD4-3BDD-126F-4A2D-8F627029E924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5252711" y="5161098"/>
            <a:ext cx="1219200" cy="557028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8E9AFE0-0D8B-60FC-EB72-2C64BD6BEDD4}"/>
              </a:ext>
            </a:extLst>
          </p:cNvPr>
          <p:cNvCxnSpPr>
            <a:stCxn id="14" idx="3"/>
            <a:endCxn id="14" idx="5"/>
          </p:cNvCxnSpPr>
          <p:nvPr/>
        </p:nvCxnSpPr>
        <p:spPr>
          <a:xfrm rot="16200000" flipH="1">
            <a:off x="4909811" y="5161099"/>
            <a:ext cx="12700" cy="484934"/>
          </a:xfrm>
          <a:prstGeom prst="curvedConnector3">
            <a:avLst>
              <a:gd name="adj1" fmla="val 4001126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3471D50-3C65-1102-B6A1-10604868ED9A}"/>
              </a:ext>
            </a:extLst>
          </p:cNvPr>
          <p:cNvCxnSpPr>
            <a:stCxn id="7" idx="1"/>
            <a:endCxn id="7" idx="7"/>
          </p:cNvCxnSpPr>
          <p:nvPr/>
        </p:nvCxnSpPr>
        <p:spPr>
          <a:xfrm rot="5400000" flipH="1" flipV="1">
            <a:off x="4909811" y="1495070"/>
            <a:ext cx="12700" cy="484934"/>
          </a:xfrm>
          <a:prstGeom prst="curvedConnector3">
            <a:avLst>
              <a:gd name="adj1" fmla="val 4001126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82CA08-9451-A8B5-388F-B870A97D45AF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7157711" y="1980004"/>
            <a:ext cx="1371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4207F623-3B8A-E42E-F157-89B62F251DD1}"/>
              </a:ext>
            </a:extLst>
          </p:cNvPr>
          <p:cNvCxnSpPr>
            <a:stCxn id="6" idx="1"/>
            <a:endCxn id="6" idx="7"/>
          </p:cNvCxnSpPr>
          <p:nvPr/>
        </p:nvCxnSpPr>
        <p:spPr>
          <a:xfrm rot="5400000" flipH="1" flipV="1">
            <a:off x="6814811" y="1495070"/>
            <a:ext cx="12700" cy="484934"/>
          </a:xfrm>
          <a:prstGeom prst="curvedConnector3">
            <a:avLst>
              <a:gd name="adj1" fmla="val 3926890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8F80C230-5EA6-CF38-A2FD-9624CFE4E803}"/>
              </a:ext>
            </a:extLst>
          </p:cNvPr>
          <p:cNvCxnSpPr>
            <a:stCxn id="15" idx="3"/>
            <a:endCxn id="15" idx="5"/>
          </p:cNvCxnSpPr>
          <p:nvPr/>
        </p:nvCxnSpPr>
        <p:spPr>
          <a:xfrm rot="16200000" flipH="1">
            <a:off x="6814811" y="5718127"/>
            <a:ext cx="12700" cy="484934"/>
          </a:xfrm>
          <a:prstGeom prst="curvedConnector3">
            <a:avLst>
              <a:gd name="adj1" fmla="val 3629992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01104E-588E-3CEA-192B-E3C6ECFD377D}"/>
              </a:ext>
            </a:extLst>
          </p:cNvPr>
          <p:cNvCxnSpPr>
            <a:stCxn id="15" idx="6"/>
            <a:endCxn id="12" idx="3"/>
          </p:cNvCxnSpPr>
          <p:nvPr/>
        </p:nvCxnSpPr>
        <p:spPr>
          <a:xfrm flipV="1">
            <a:off x="7157711" y="4811852"/>
            <a:ext cx="1000966" cy="906275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E4F541-DA43-C6AA-C0F9-173E46A54F0B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4233433" y="3889935"/>
            <a:ext cx="3824811" cy="67945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F143FB-228A-4539-CCF6-C58072880283}"/>
              </a:ext>
            </a:extLst>
          </p:cNvPr>
          <p:cNvCxnSpPr>
            <a:stCxn id="16" idx="4"/>
            <a:endCxn id="5" idx="7"/>
          </p:cNvCxnSpPr>
          <p:nvPr/>
        </p:nvCxnSpPr>
        <p:spPr>
          <a:xfrm flipH="1">
            <a:off x="4133001" y="2322905"/>
            <a:ext cx="4739211" cy="132456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933C9F-3168-A2ED-A2C5-ECA80C8AD886}"/>
              </a:ext>
            </a:extLst>
          </p:cNvPr>
          <p:cNvSpPr txBox="1"/>
          <p:nvPr/>
        </p:nvSpPr>
        <p:spPr>
          <a:xfrm>
            <a:off x="2660293" y="349972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6DAF13-6164-FF2E-C70A-C4ADA8DCEBFD}"/>
              </a:ext>
            </a:extLst>
          </p:cNvPr>
          <p:cNvSpPr txBox="1"/>
          <p:nvPr/>
        </p:nvSpPr>
        <p:spPr>
          <a:xfrm>
            <a:off x="4262730" y="271476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8B359A-F07C-30F4-6C64-ECB8CCF3BD4C}"/>
              </a:ext>
            </a:extLst>
          </p:cNvPr>
          <p:cNvSpPr txBox="1"/>
          <p:nvPr/>
        </p:nvSpPr>
        <p:spPr>
          <a:xfrm>
            <a:off x="5464814" y="164328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31B816-F085-EFC4-6B00-322521BF8D43}"/>
              </a:ext>
            </a:extLst>
          </p:cNvPr>
          <p:cNvSpPr txBox="1"/>
          <p:nvPr/>
        </p:nvSpPr>
        <p:spPr>
          <a:xfrm>
            <a:off x="5970920" y="100712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CB0972-2F48-DB43-B426-16F9B0261E63}"/>
              </a:ext>
            </a:extLst>
          </p:cNvPr>
          <p:cNvSpPr txBox="1"/>
          <p:nvPr/>
        </p:nvSpPr>
        <p:spPr>
          <a:xfrm>
            <a:off x="7470567" y="164328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CCA419-D9F4-3990-48C1-4DA977917A14}"/>
              </a:ext>
            </a:extLst>
          </p:cNvPr>
          <p:cNvSpPr txBox="1"/>
          <p:nvPr/>
        </p:nvSpPr>
        <p:spPr>
          <a:xfrm>
            <a:off x="9214493" y="1252974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83ADD8-55C0-1B06-0AB9-2C36F174DA7E}"/>
              </a:ext>
            </a:extLst>
          </p:cNvPr>
          <p:cNvSpPr txBox="1"/>
          <p:nvPr/>
        </p:nvSpPr>
        <p:spPr>
          <a:xfrm>
            <a:off x="9245533" y="1576140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  <a:p>
            <a:r>
              <a:rPr lang="en-IN" dirty="0"/>
              <a:t>B/B,L</a:t>
            </a:r>
          </a:p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F156DA-715D-C753-C487-7231F9BEF6E5}"/>
              </a:ext>
            </a:extLst>
          </p:cNvPr>
          <p:cNvSpPr txBox="1"/>
          <p:nvPr/>
        </p:nvSpPr>
        <p:spPr>
          <a:xfrm>
            <a:off x="5944206" y="265962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32D1D0-7FF8-5E1F-0CE8-A66D28CA2777}"/>
              </a:ext>
            </a:extLst>
          </p:cNvPr>
          <p:cNvSpPr txBox="1"/>
          <p:nvPr/>
        </p:nvSpPr>
        <p:spPr>
          <a:xfrm>
            <a:off x="7025386" y="497008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1C80E7-67C1-C1A8-6052-9415060E18AD}"/>
              </a:ext>
            </a:extLst>
          </p:cNvPr>
          <p:cNvSpPr txBox="1"/>
          <p:nvPr/>
        </p:nvSpPr>
        <p:spPr>
          <a:xfrm>
            <a:off x="7025385" y="608467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1CAFBD-69AD-AE15-348D-E57AAE34E7D0}"/>
              </a:ext>
            </a:extLst>
          </p:cNvPr>
          <p:cNvSpPr txBox="1"/>
          <p:nvPr/>
        </p:nvSpPr>
        <p:spPr>
          <a:xfrm>
            <a:off x="4139455" y="574139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9526A1-9EB0-1022-1F9A-6F6BC491A4E6}"/>
              </a:ext>
            </a:extLst>
          </p:cNvPr>
          <p:cNvSpPr txBox="1"/>
          <p:nvPr/>
        </p:nvSpPr>
        <p:spPr>
          <a:xfrm>
            <a:off x="3608909" y="445109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7DC684-0A6B-1EDE-07AE-1D65535E1B81}"/>
              </a:ext>
            </a:extLst>
          </p:cNvPr>
          <p:cNvSpPr txBox="1"/>
          <p:nvPr/>
        </p:nvSpPr>
        <p:spPr>
          <a:xfrm>
            <a:off x="5619602" y="505182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C/C,R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FB4F8A-04ED-CF61-D513-A2145F4C178C}"/>
              </a:ext>
            </a:extLst>
          </p:cNvPr>
          <p:cNvSpPr txBox="1"/>
          <p:nvPr/>
        </p:nvSpPr>
        <p:spPr>
          <a:xfrm>
            <a:off x="4102966" y="117416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B/B,R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EE7EA1-F046-7319-6C13-97C233CC9A35}"/>
              </a:ext>
            </a:extLst>
          </p:cNvPr>
          <p:cNvSpPr txBox="1"/>
          <p:nvPr/>
        </p:nvSpPr>
        <p:spPr>
          <a:xfrm>
            <a:off x="5961513" y="124247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C/C,R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C4B683-E21E-FA83-31D1-705B26F50164}"/>
              </a:ext>
            </a:extLst>
          </p:cNvPr>
          <p:cNvSpPr txBox="1"/>
          <p:nvPr/>
        </p:nvSpPr>
        <p:spPr>
          <a:xfrm>
            <a:off x="9235496" y="1034749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C/C,L</a:t>
            </a:r>
          </a:p>
          <a:p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6B48B7-414E-9AE4-57EE-A60AB693F6B6}"/>
              </a:ext>
            </a:extLst>
          </p:cNvPr>
          <p:cNvCxnSpPr/>
          <p:nvPr/>
        </p:nvCxnSpPr>
        <p:spPr>
          <a:xfrm>
            <a:off x="932068" y="1654986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4EF8AE-2BE0-3B68-36D3-5EFA92409C4C}"/>
              </a:ext>
            </a:extLst>
          </p:cNvPr>
          <p:cNvCxnSpPr/>
          <p:nvPr/>
        </p:nvCxnSpPr>
        <p:spPr>
          <a:xfrm>
            <a:off x="932068" y="2112186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F235D9A-FE1B-FE55-AEC0-242A08329304}"/>
              </a:ext>
            </a:extLst>
          </p:cNvPr>
          <p:cNvCxnSpPr/>
          <p:nvPr/>
        </p:nvCxnSpPr>
        <p:spPr>
          <a:xfrm>
            <a:off x="1285818" y="1669633"/>
            <a:ext cx="0" cy="44255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6456E4-59E4-2CF1-41FE-CC8813B794AB}"/>
              </a:ext>
            </a:extLst>
          </p:cNvPr>
          <p:cNvCxnSpPr/>
          <p:nvPr/>
        </p:nvCxnSpPr>
        <p:spPr>
          <a:xfrm>
            <a:off x="1642867" y="1656097"/>
            <a:ext cx="0" cy="442553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DFE53F-235B-9F15-29EA-FDE5294C3C71}"/>
              </a:ext>
            </a:extLst>
          </p:cNvPr>
          <p:cNvCxnSpPr/>
          <p:nvPr/>
        </p:nvCxnSpPr>
        <p:spPr>
          <a:xfrm rot="5400000">
            <a:off x="2112191" y="1898595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4D2CBD-3819-A7B7-7330-F0A8D72F2025}"/>
              </a:ext>
            </a:extLst>
          </p:cNvPr>
          <p:cNvCxnSpPr/>
          <p:nvPr/>
        </p:nvCxnSpPr>
        <p:spPr>
          <a:xfrm rot="5400000">
            <a:off x="2465906" y="1885343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9089A0-4C08-6FE0-D1E4-300614E473AF}"/>
              </a:ext>
            </a:extLst>
          </p:cNvPr>
          <p:cNvCxnSpPr/>
          <p:nvPr/>
        </p:nvCxnSpPr>
        <p:spPr>
          <a:xfrm rot="5400000">
            <a:off x="3151062" y="1883586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F6B319-F5EE-087B-78E8-7145EC08E994}"/>
              </a:ext>
            </a:extLst>
          </p:cNvPr>
          <p:cNvSpPr txBox="1"/>
          <p:nvPr/>
        </p:nvSpPr>
        <p:spPr>
          <a:xfrm>
            <a:off x="1325999" y="166999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6B6911-E20D-86EE-96A4-D956FE1D5122}"/>
              </a:ext>
            </a:extLst>
          </p:cNvPr>
          <p:cNvSpPr txBox="1"/>
          <p:nvPr/>
        </p:nvSpPr>
        <p:spPr>
          <a:xfrm>
            <a:off x="3048624" y="168455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548668-3AE5-6CFA-6CE0-8411D8D69256}"/>
              </a:ext>
            </a:extLst>
          </p:cNvPr>
          <p:cNvSpPr txBox="1"/>
          <p:nvPr/>
        </p:nvSpPr>
        <p:spPr>
          <a:xfrm>
            <a:off x="1982983" y="168292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BA1954-D0C7-CB6E-9F5F-DDF2F9ADFD70}"/>
              </a:ext>
            </a:extLst>
          </p:cNvPr>
          <p:cNvSpPr txBox="1"/>
          <p:nvPr/>
        </p:nvSpPr>
        <p:spPr>
          <a:xfrm>
            <a:off x="2336698" y="169001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D4034D-2850-FAEE-AD56-DE6B5A6092DE}"/>
              </a:ext>
            </a:extLst>
          </p:cNvPr>
          <p:cNvSpPr txBox="1"/>
          <p:nvPr/>
        </p:nvSpPr>
        <p:spPr>
          <a:xfrm>
            <a:off x="976405" y="172861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C7874E-B2AD-7913-E492-B1C3C34BE159}"/>
              </a:ext>
            </a:extLst>
          </p:cNvPr>
          <p:cNvSpPr txBox="1"/>
          <p:nvPr/>
        </p:nvSpPr>
        <p:spPr>
          <a:xfrm>
            <a:off x="3379286" y="1717369"/>
            <a:ext cx="239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53FC552-8EC3-BEBD-6043-D76769C448A2}"/>
              </a:ext>
            </a:extLst>
          </p:cNvPr>
          <p:cNvCxnSpPr/>
          <p:nvPr/>
        </p:nvCxnSpPr>
        <p:spPr>
          <a:xfrm rot="5400000">
            <a:off x="1763541" y="1877688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1922E48-3CAC-D088-B0C1-C825749B7DE8}"/>
              </a:ext>
            </a:extLst>
          </p:cNvPr>
          <p:cNvSpPr txBox="1"/>
          <p:nvPr/>
        </p:nvSpPr>
        <p:spPr>
          <a:xfrm>
            <a:off x="1675273" y="166438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A1BC1A-1581-B17E-BEE5-6F4ED9B04B2B}"/>
              </a:ext>
            </a:extLst>
          </p:cNvPr>
          <p:cNvCxnSpPr/>
          <p:nvPr/>
        </p:nvCxnSpPr>
        <p:spPr>
          <a:xfrm rot="5400000">
            <a:off x="2824365" y="1890355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2D7DA2-FA17-7AF1-4013-5E9EFFA71F2F}"/>
              </a:ext>
            </a:extLst>
          </p:cNvPr>
          <p:cNvSpPr txBox="1"/>
          <p:nvPr/>
        </p:nvSpPr>
        <p:spPr>
          <a:xfrm>
            <a:off x="2736097" y="167704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9067CA-8F37-2559-61A4-B86680285895}"/>
              </a:ext>
            </a:extLst>
          </p:cNvPr>
          <p:cNvSpPr txBox="1"/>
          <p:nvPr/>
        </p:nvSpPr>
        <p:spPr>
          <a:xfrm>
            <a:off x="1323740" y="169842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F9819A-EA5F-346B-37F1-36BA8DB47A55}"/>
              </a:ext>
            </a:extLst>
          </p:cNvPr>
          <p:cNvSpPr txBox="1"/>
          <p:nvPr/>
        </p:nvSpPr>
        <p:spPr>
          <a:xfrm>
            <a:off x="2005781" y="1696065"/>
            <a:ext cx="28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D723EB-726D-D145-5381-FEEB371CA931}"/>
              </a:ext>
            </a:extLst>
          </p:cNvPr>
          <p:cNvSpPr txBox="1"/>
          <p:nvPr/>
        </p:nvSpPr>
        <p:spPr>
          <a:xfrm>
            <a:off x="2724880" y="169086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5D61D2-2BB4-5DD5-C913-96305EE2E3A3}"/>
              </a:ext>
            </a:extLst>
          </p:cNvPr>
          <p:cNvSpPr txBox="1"/>
          <p:nvPr/>
        </p:nvSpPr>
        <p:spPr>
          <a:xfrm>
            <a:off x="1667399" y="167947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E48D3A-9048-21D2-5BFB-446EE3571AB3}"/>
              </a:ext>
            </a:extLst>
          </p:cNvPr>
          <p:cNvSpPr txBox="1"/>
          <p:nvPr/>
        </p:nvSpPr>
        <p:spPr>
          <a:xfrm>
            <a:off x="2341465" y="168139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E4BA30-3DBA-5E0A-36C9-D5F2C58E549F}"/>
              </a:ext>
            </a:extLst>
          </p:cNvPr>
          <p:cNvSpPr txBox="1"/>
          <p:nvPr/>
        </p:nvSpPr>
        <p:spPr>
          <a:xfrm>
            <a:off x="3042035" y="168894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2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2" grpId="0" animBg="1"/>
      <p:bldP spid="13" grpId="0"/>
      <p:bldP spid="14" grpId="0" animBg="1"/>
      <p:bldP spid="15" grpId="0" animBg="1"/>
      <p:bldP spid="16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7" grpId="0"/>
      <p:bldP spid="59" grpId="0"/>
      <p:bldP spid="59" grpId="1"/>
      <p:bldP spid="61" grpId="0"/>
      <p:bldP spid="61" grpId="1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2671F1-4810-BD81-8A0A-79708E578D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sz="3600" dirty="0"/>
                  <a:t>Turing Machine Accepting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3600" dirty="0"/>
                      <m:t>Palindrome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IN" sz="3600" dirty="0"/>
                      <m:t>strings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IN" sz="3600" dirty="0"/>
                      <m:t>of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US" sz="3600" dirty="0"/>
                      <m:t>E</m:t>
                    </m:r>
                    <m:r>
                      <m:rPr>
                        <m:nor/>
                      </m:rPr>
                      <a:rPr lang="en-IN" sz="3600" dirty="0"/>
                      <m:t>ven</m:t>
                    </m:r>
                    <m:r>
                      <m:rPr>
                        <m:nor/>
                      </m:rPr>
                      <a:rPr lang="en-IN" sz="3600" dirty="0"/>
                      <m:t> &amp; </m:t>
                    </m:r>
                    <m:r>
                      <m:rPr>
                        <m:nor/>
                      </m:rPr>
                      <a:rPr lang="en-US" sz="3600" dirty="0"/>
                      <m:t>O</m:t>
                    </m:r>
                    <m:r>
                      <m:rPr>
                        <m:nor/>
                      </m:rPr>
                      <a:rPr lang="en-IN" sz="3600" dirty="0"/>
                      <m:t>dd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IN" sz="3600" dirty="0"/>
                      <m:t>length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2671F1-4810-BD81-8A0A-79708E578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0" t="-5128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F4AB08-6460-CDE3-267C-4EC532E0DE20}"/>
              </a:ext>
            </a:extLst>
          </p:cNvPr>
          <p:cNvSpPr txBox="1">
            <a:spLocks/>
          </p:cNvSpPr>
          <p:nvPr/>
        </p:nvSpPr>
        <p:spPr>
          <a:xfrm>
            <a:off x="190500" y="990600"/>
            <a:ext cx="3518748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/>
              <a:t>L = Palindrome string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/>
              <a:t>Strings accepting in given L are: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a </a:t>
            </a:r>
            <a:r>
              <a:rPr lang="en-IN" sz="2000" dirty="0" err="1">
                <a:solidFill>
                  <a:srgbClr val="0E47A1"/>
                </a:solidFill>
              </a:rPr>
              <a:t>a</a:t>
            </a:r>
            <a:endParaRPr lang="en-IN" sz="2000" dirty="0">
              <a:solidFill>
                <a:srgbClr val="0E47A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b a b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a b </a:t>
            </a:r>
            <a:r>
              <a:rPr lang="en-IN" sz="2000" dirty="0" err="1">
                <a:solidFill>
                  <a:srgbClr val="0E47A1"/>
                </a:solidFill>
              </a:rPr>
              <a:t>b</a:t>
            </a:r>
            <a:r>
              <a:rPr lang="en-IN" sz="2000" dirty="0">
                <a:solidFill>
                  <a:srgbClr val="0E47A1"/>
                </a:solidFill>
              </a:rPr>
              <a:t> a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b a b a b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B90FFF-61A7-13BC-5489-9921248F007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1180" y="3583858"/>
            <a:ext cx="11929641" cy="2870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E47A1"/>
                </a:solidFill>
              </a:rPr>
              <a:t>Read leftmost symbol , replace it with Δ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E47A1"/>
                </a:solidFill>
              </a:rPr>
              <a:t>Keep moving to the right until the rightmost symbol, </a:t>
            </a:r>
          </a:p>
          <a:p>
            <a:pPr marL="800100" lvl="2" indent="0">
              <a:buNone/>
            </a:pPr>
            <a:r>
              <a:rPr lang="en-IN" sz="2000" dirty="0">
                <a:solidFill>
                  <a:srgbClr val="0E47A1"/>
                </a:solidFill>
              </a:rPr>
              <a:t>If matched with leftmost symbol then replace it with Δ</a:t>
            </a:r>
          </a:p>
          <a:p>
            <a:pPr marL="800100" lvl="2" indent="0">
              <a:buNone/>
            </a:pPr>
            <a:r>
              <a:rPr lang="en-IN" sz="2000" dirty="0">
                <a:solidFill>
                  <a:srgbClr val="0E47A1"/>
                </a:solidFill>
              </a:rPr>
              <a:t>Otherwise : REJECT the String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rgbClr val="0E47A1"/>
                </a:solidFill>
              </a:rPr>
              <a:t>Repeat the above steps until no more symbol left in string.</a:t>
            </a: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77CBE-AD66-7919-95D3-4AB57A88B625}"/>
              </a:ext>
            </a:extLst>
          </p:cNvPr>
          <p:cNvSpPr/>
          <p:nvPr/>
        </p:nvSpPr>
        <p:spPr>
          <a:xfrm>
            <a:off x="8233571" y="1168074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03DF9-CDB9-4EDA-158E-546741C469F5}"/>
              </a:ext>
            </a:extLst>
          </p:cNvPr>
          <p:cNvCxnSpPr/>
          <p:nvPr/>
        </p:nvCxnSpPr>
        <p:spPr>
          <a:xfrm>
            <a:off x="7223939" y="1765396"/>
            <a:ext cx="283464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584B7-847E-7F8A-C846-73A2A44E15D8}"/>
              </a:ext>
            </a:extLst>
          </p:cNvPr>
          <p:cNvCxnSpPr/>
          <p:nvPr/>
        </p:nvCxnSpPr>
        <p:spPr>
          <a:xfrm>
            <a:off x="7235974" y="2235469"/>
            <a:ext cx="283464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F7094C-2E20-E2D2-8E57-5F94FB1624DD}"/>
              </a:ext>
            </a:extLst>
          </p:cNvPr>
          <p:cNvCxnSpPr/>
          <p:nvPr/>
        </p:nvCxnSpPr>
        <p:spPr>
          <a:xfrm rot="5400000">
            <a:off x="7388845" y="1993996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5DF789-6EF0-DBB8-18ED-EA83842A545B}"/>
              </a:ext>
            </a:extLst>
          </p:cNvPr>
          <p:cNvCxnSpPr/>
          <p:nvPr/>
        </p:nvCxnSpPr>
        <p:spPr>
          <a:xfrm rot="5400000">
            <a:off x="7922245" y="1993996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36BC88-61D7-90CF-B4F6-C3E7257F13C7}"/>
              </a:ext>
            </a:extLst>
          </p:cNvPr>
          <p:cNvCxnSpPr/>
          <p:nvPr/>
        </p:nvCxnSpPr>
        <p:spPr>
          <a:xfrm rot="5400000">
            <a:off x="8455645" y="2007248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E61C6C-095E-410A-C5AA-C848A0C9B9E7}"/>
              </a:ext>
            </a:extLst>
          </p:cNvPr>
          <p:cNvCxnSpPr/>
          <p:nvPr/>
        </p:nvCxnSpPr>
        <p:spPr>
          <a:xfrm rot="5400000">
            <a:off x="8989045" y="2007248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B26DC9-7E73-BF70-0760-3B9F01FB6973}"/>
              </a:ext>
            </a:extLst>
          </p:cNvPr>
          <p:cNvSpPr txBox="1"/>
          <p:nvPr/>
        </p:nvSpPr>
        <p:spPr>
          <a:xfrm>
            <a:off x="7724602" y="180824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A354F-1464-C135-5930-1F4A2CEDF2FD}"/>
              </a:ext>
            </a:extLst>
          </p:cNvPr>
          <p:cNvSpPr txBox="1"/>
          <p:nvPr/>
        </p:nvSpPr>
        <p:spPr>
          <a:xfrm>
            <a:off x="8256529" y="179058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7426E-3FB5-0AD7-E29A-9D45BC05DA21}"/>
              </a:ext>
            </a:extLst>
          </p:cNvPr>
          <p:cNvSpPr txBox="1"/>
          <p:nvPr/>
        </p:nvSpPr>
        <p:spPr>
          <a:xfrm>
            <a:off x="9330518" y="179394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C363A-4025-AD52-CAFB-C425AB80FE2C}"/>
              </a:ext>
            </a:extLst>
          </p:cNvPr>
          <p:cNvSpPr txBox="1"/>
          <p:nvPr/>
        </p:nvSpPr>
        <p:spPr>
          <a:xfrm>
            <a:off x="7255024" y="183902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D66F2F-1CC3-9F20-8764-394AB7155FEC}"/>
              </a:ext>
            </a:extLst>
          </p:cNvPr>
          <p:cNvSpPr txBox="1"/>
          <p:nvPr/>
        </p:nvSpPr>
        <p:spPr>
          <a:xfrm>
            <a:off x="9768508" y="1836164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799FA7-724F-2602-EE08-C89F4966D543}"/>
              </a:ext>
            </a:extLst>
          </p:cNvPr>
          <p:cNvSpPr txBox="1"/>
          <p:nvPr/>
        </p:nvSpPr>
        <p:spPr>
          <a:xfrm>
            <a:off x="7733173" y="180658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F3E93-2089-E427-95FD-0324351B13E6}"/>
              </a:ext>
            </a:extLst>
          </p:cNvPr>
          <p:cNvSpPr txBox="1"/>
          <p:nvPr/>
        </p:nvSpPr>
        <p:spPr>
          <a:xfrm>
            <a:off x="8263718" y="178129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E18092-4149-6667-0E6F-CC12E2037C5F}"/>
              </a:ext>
            </a:extLst>
          </p:cNvPr>
          <p:cNvSpPr txBox="1"/>
          <p:nvPr/>
        </p:nvSpPr>
        <p:spPr>
          <a:xfrm>
            <a:off x="8797117" y="178924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A94BC1-F76F-C278-5CF6-59E0371521F1}"/>
              </a:ext>
            </a:extLst>
          </p:cNvPr>
          <p:cNvSpPr txBox="1"/>
          <p:nvPr/>
        </p:nvSpPr>
        <p:spPr>
          <a:xfrm>
            <a:off x="8804916" y="177482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F2368C-A403-1C17-4B83-982CA295A644}"/>
              </a:ext>
            </a:extLst>
          </p:cNvPr>
          <p:cNvSpPr txBox="1"/>
          <p:nvPr/>
        </p:nvSpPr>
        <p:spPr>
          <a:xfrm>
            <a:off x="9314135" y="177482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E4809B-5487-CCD0-9E3C-20383F19A38E}"/>
              </a:ext>
            </a:extLst>
          </p:cNvPr>
          <p:cNvCxnSpPr/>
          <p:nvPr/>
        </p:nvCxnSpPr>
        <p:spPr>
          <a:xfrm rot="5400000">
            <a:off x="9450967" y="1993996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7E7829-E03A-7202-C712-B410EA9B85FD}"/>
              </a:ext>
            </a:extLst>
          </p:cNvPr>
          <p:cNvCxnSpPr/>
          <p:nvPr/>
        </p:nvCxnSpPr>
        <p:spPr>
          <a:xfrm>
            <a:off x="7327414" y="3352193"/>
            <a:ext cx="2743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15E85B-843E-5A32-027A-93EB16996CF0}"/>
              </a:ext>
            </a:extLst>
          </p:cNvPr>
          <p:cNvCxnSpPr/>
          <p:nvPr/>
        </p:nvCxnSpPr>
        <p:spPr>
          <a:xfrm>
            <a:off x="7339449" y="3822266"/>
            <a:ext cx="2743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9DF1F-25C1-B2DB-D685-1AA7F581C1F7}"/>
              </a:ext>
            </a:extLst>
          </p:cNvPr>
          <p:cNvCxnSpPr/>
          <p:nvPr/>
        </p:nvCxnSpPr>
        <p:spPr>
          <a:xfrm rot="5400000">
            <a:off x="7492320" y="3580420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83EAD9-FCBA-B650-2AFC-3C82C8457B66}"/>
              </a:ext>
            </a:extLst>
          </p:cNvPr>
          <p:cNvCxnSpPr/>
          <p:nvPr/>
        </p:nvCxnSpPr>
        <p:spPr>
          <a:xfrm rot="5400000">
            <a:off x="7879948" y="3581166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D0F0C9-2F0E-65F9-7EBA-55FAA2633DC1}"/>
              </a:ext>
            </a:extLst>
          </p:cNvPr>
          <p:cNvCxnSpPr/>
          <p:nvPr/>
        </p:nvCxnSpPr>
        <p:spPr>
          <a:xfrm rot="5400000">
            <a:off x="8625380" y="3581166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E3B1E0-DA83-7C48-857A-7533CDE419F2}"/>
              </a:ext>
            </a:extLst>
          </p:cNvPr>
          <p:cNvCxnSpPr/>
          <p:nvPr/>
        </p:nvCxnSpPr>
        <p:spPr>
          <a:xfrm rot="5400000">
            <a:off x="8999756" y="3581166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C1809D-7531-F2C6-9DD0-89890187DD8D}"/>
              </a:ext>
            </a:extLst>
          </p:cNvPr>
          <p:cNvSpPr txBox="1"/>
          <p:nvPr/>
        </p:nvSpPr>
        <p:spPr>
          <a:xfrm>
            <a:off x="7735313" y="339504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01D6F1-82C1-EBDD-F0E3-51065838395C}"/>
              </a:ext>
            </a:extLst>
          </p:cNvPr>
          <p:cNvSpPr txBox="1"/>
          <p:nvPr/>
        </p:nvSpPr>
        <p:spPr>
          <a:xfrm>
            <a:off x="8873077" y="340649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A75ABF-49BE-9B56-FD49-BAD6AF82F0E3}"/>
              </a:ext>
            </a:extLst>
          </p:cNvPr>
          <p:cNvSpPr txBox="1"/>
          <p:nvPr/>
        </p:nvSpPr>
        <p:spPr>
          <a:xfrm>
            <a:off x="8113982" y="339352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1E9338-683E-C803-8B3F-8A92525D3088}"/>
              </a:ext>
            </a:extLst>
          </p:cNvPr>
          <p:cNvSpPr txBox="1"/>
          <p:nvPr/>
        </p:nvSpPr>
        <p:spPr>
          <a:xfrm>
            <a:off x="7358499" y="3425819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9C8B0A-B512-43C7-873F-449C929A5763}"/>
              </a:ext>
            </a:extLst>
          </p:cNvPr>
          <p:cNvSpPr txBox="1"/>
          <p:nvPr/>
        </p:nvSpPr>
        <p:spPr>
          <a:xfrm>
            <a:off x="9666819" y="3386516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94F3B6-8578-DDF8-2843-AD4185CD681D}"/>
              </a:ext>
            </a:extLst>
          </p:cNvPr>
          <p:cNvSpPr txBox="1"/>
          <p:nvPr/>
        </p:nvSpPr>
        <p:spPr>
          <a:xfrm>
            <a:off x="7739680" y="338643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D031F9-A44F-1B79-56FE-B4BAB62F360C}"/>
              </a:ext>
            </a:extLst>
          </p:cNvPr>
          <p:cNvSpPr txBox="1"/>
          <p:nvPr/>
        </p:nvSpPr>
        <p:spPr>
          <a:xfrm>
            <a:off x="8109790" y="339504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7B5AF4-D3D1-F00F-69F3-425A3E5C16EE}"/>
              </a:ext>
            </a:extLst>
          </p:cNvPr>
          <p:cNvSpPr txBox="1"/>
          <p:nvPr/>
        </p:nvSpPr>
        <p:spPr>
          <a:xfrm>
            <a:off x="8872738" y="341306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3642EA-8F67-D8ED-B1E5-FE3420D610BF}"/>
              </a:ext>
            </a:extLst>
          </p:cNvPr>
          <p:cNvSpPr txBox="1"/>
          <p:nvPr/>
        </p:nvSpPr>
        <p:spPr>
          <a:xfrm>
            <a:off x="9253536" y="340342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3B3A0E-B07B-E6AF-3772-F2DBF07DD977}"/>
              </a:ext>
            </a:extLst>
          </p:cNvPr>
          <p:cNvSpPr txBox="1"/>
          <p:nvPr/>
        </p:nvSpPr>
        <p:spPr>
          <a:xfrm>
            <a:off x="9246476" y="340912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C3C289-5174-20A8-D545-17B1E96BF0C7}"/>
              </a:ext>
            </a:extLst>
          </p:cNvPr>
          <p:cNvCxnSpPr/>
          <p:nvPr/>
        </p:nvCxnSpPr>
        <p:spPr>
          <a:xfrm rot="5400000">
            <a:off x="8253988" y="358709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349059-6244-FEEC-FF40-4335A3E3CA85}"/>
              </a:ext>
            </a:extLst>
          </p:cNvPr>
          <p:cNvSpPr txBox="1"/>
          <p:nvPr/>
        </p:nvSpPr>
        <p:spPr>
          <a:xfrm>
            <a:off x="8504157" y="339931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FB9684-4AFD-AD33-FF7E-1BC44F306210}"/>
              </a:ext>
            </a:extLst>
          </p:cNvPr>
          <p:cNvSpPr txBox="1"/>
          <p:nvPr/>
        </p:nvSpPr>
        <p:spPr>
          <a:xfrm>
            <a:off x="8501347" y="339948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Δ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D11FCF-D06B-80C1-660B-D59DBD3ED9FF}"/>
              </a:ext>
            </a:extLst>
          </p:cNvPr>
          <p:cNvCxnSpPr/>
          <p:nvPr/>
        </p:nvCxnSpPr>
        <p:spPr>
          <a:xfrm rot="5400000">
            <a:off x="9380447" y="358709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EB03E0B-F892-6ED5-4C8A-0A53DB76CCB9}"/>
              </a:ext>
            </a:extLst>
          </p:cNvPr>
          <p:cNvSpPr/>
          <p:nvPr/>
        </p:nvSpPr>
        <p:spPr>
          <a:xfrm>
            <a:off x="7771380" y="2301888"/>
            <a:ext cx="1777570" cy="268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E47A1"/>
                </a:solidFill>
              </a:rPr>
              <a:t>Even Length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91B11A-FD6C-72D4-E21C-632066DBD1CA}"/>
              </a:ext>
            </a:extLst>
          </p:cNvPr>
          <p:cNvSpPr/>
          <p:nvPr/>
        </p:nvSpPr>
        <p:spPr>
          <a:xfrm>
            <a:off x="7733173" y="3907464"/>
            <a:ext cx="1777570" cy="268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E47A1"/>
                </a:solidFill>
              </a:rPr>
              <a:t>Odd Length</a:t>
            </a:r>
          </a:p>
        </p:txBody>
      </p:sp>
    </p:spTree>
    <p:extLst>
      <p:ext uri="{BB962C8B-B14F-4D97-AF65-F5344CB8AC3E}">
        <p14:creationId xmlns:p14="http://schemas.microsoft.com/office/powerpoint/2010/main" val="379771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3" grpId="1"/>
      <p:bldP spid="14" grpId="0"/>
      <p:bldP spid="14" grpId="1"/>
      <p:bldP spid="15" grpId="0"/>
      <p:bldP spid="15" grpId="1"/>
      <p:bldP spid="16" grpId="0"/>
      <p:bldP spid="17" grpId="0"/>
      <p:bldP spid="18" grpId="0"/>
      <p:bldP spid="19" grpId="0"/>
      <p:bldP spid="20" grpId="0"/>
      <p:bldP spid="21" grpId="0"/>
      <p:bldP spid="21" grpId="1"/>
      <p:bldP spid="22" grpId="0"/>
      <p:bldP spid="30" grpId="0"/>
      <p:bldP spid="30" grpId="1"/>
      <p:bldP spid="31" grpId="0"/>
      <p:bldP spid="31" grpId="1"/>
      <p:bldP spid="32" grpId="0" build="allAtOnce"/>
      <p:bldP spid="33" grpId="0"/>
      <p:bldP spid="34" grpId="0"/>
      <p:bldP spid="35" grpId="0"/>
      <p:bldP spid="37" grpId="0"/>
      <p:bldP spid="38" grpId="0"/>
      <p:bldP spid="38" grpId="1"/>
      <p:bldP spid="39" grpId="0"/>
      <p:bldP spid="41" grpId="0"/>
      <p:bldP spid="41" grpId="1"/>
      <p:bldP spid="42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DFC888-49B1-EDB0-DE12-E5427116BD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sz="3600" dirty="0"/>
                  <a:t>Turing Machine Accepting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3600" dirty="0"/>
                      <m:t>Palindrome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IN" sz="3600" dirty="0"/>
                      <m:t>strings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IN" sz="3600" dirty="0"/>
                      <m:t>of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US" sz="3600" dirty="0"/>
                      <m:t>E</m:t>
                    </m:r>
                    <m:r>
                      <m:rPr>
                        <m:nor/>
                      </m:rPr>
                      <a:rPr lang="en-IN" sz="3600" dirty="0"/>
                      <m:t>ven</m:t>
                    </m:r>
                    <m:r>
                      <m:rPr>
                        <m:nor/>
                      </m:rPr>
                      <a:rPr lang="en-IN" sz="3600" dirty="0"/>
                      <m:t> &amp; </m:t>
                    </m:r>
                    <m:r>
                      <m:rPr>
                        <m:nor/>
                      </m:rPr>
                      <a:rPr lang="en-US" sz="3600" dirty="0"/>
                      <m:t>O</m:t>
                    </m:r>
                    <m:r>
                      <m:rPr>
                        <m:nor/>
                      </m:rPr>
                      <a:rPr lang="en-IN" sz="3600" dirty="0"/>
                      <m:t>dd</m:t>
                    </m:r>
                    <m:r>
                      <m:rPr>
                        <m:nor/>
                      </m:rPr>
                      <a:rPr lang="en-IN" sz="3600" dirty="0"/>
                      <m:t> </m:t>
                    </m:r>
                    <m:r>
                      <m:rPr>
                        <m:nor/>
                      </m:rPr>
                      <a:rPr lang="en-IN" sz="3600" dirty="0"/>
                      <m:t>length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DFC888-49B1-EDB0-DE12-E5427116B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0" t="-5128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2A9F665-72C4-512A-0465-839F52A4D363}"/>
                  </a:ext>
                </a:extLst>
              </p:cNvPr>
              <p:cNvSpPr/>
              <p:nvPr/>
            </p:nvSpPr>
            <p:spPr>
              <a:xfrm>
                <a:off x="1653306" y="342881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2A9F665-72C4-512A-0465-839F52A4D3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6" y="3428814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AAEB4F7-1A0A-BAD9-4706-62149CA6D625}"/>
                  </a:ext>
                </a:extLst>
              </p:cNvPr>
              <p:cNvSpPr/>
              <p:nvPr/>
            </p:nvSpPr>
            <p:spPr>
              <a:xfrm>
                <a:off x="3299532" y="343393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AAEB4F7-1A0A-BAD9-4706-62149CA6D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532" y="3433930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629B8D7-56FD-E49A-0A5E-9120D58F4484}"/>
                  </a:ext>
                </a:extLst>
              </p:cNvPr>
              <p:cNvSpPr/>
              <p:nvPr/>
            </p:nvSpPr>
            <p:spPr>
              <a:xfrm>
                <a:off x="6440529" y="1899509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629B8D7-56FD-E49A-0A5E-9120D58F4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29" y="1899509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F823FE-EC86-FC89-D86B-7EABB39FF68E}"/>
                  </a:ext>
                </a:extLst>
              </p:cNvPr>
              <p:cNvSpPr/>
              <p:nvPr/>
            </p:nvSpPr>
            <p:spPr>
              <a:xfrm>
                <a:off x="4318810" y="190500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F823FE-EC86-FC89-D86B-7EABB39FF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810" y="1905000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16350F-29F4-C4B5-F4C8-D40392483CBE}"/>
              </a:ext>
            </a:extLst>
          </p:cNvPr>
          <p:cNvCxnSpPr>
            <a:endCxn id="4" idx="2"/>
          </p:cNvCxnSpPr>
          <p:nvPr/>
        </p:nvCxnSpPr>
        <p:spPr>
          <a:xfrm>
            <a:off x="1043706" y="3771714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141CF6-F34D-175F-AB1F-B6384E13025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339106" y="3771714"/>
            <a:ext cx="960426" cy="511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4DC56A-A85A-0707-239F-00F09268FE52}"/>
              </a:ext>
            </a:extLst>
          </p:cNvPr>
          <p:cNvSpPr txBox="1"/>
          <p:nvPr/>
        </p:nvSpPr>
        <p:spPr>
          <a:xfrm>
            <a:off x="2443396" y="337614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11" name="Curved Connector 85">
            <a:extLst>
              <a:ext uri="{FF2B5EF4-FFF2-40B4-BE49-F238E27FC236}">
                <a16:creationId xmlns:a16="http://schemas.microsoft.com/office/drawing/2014/main" id="{58BDA57A-5BB4-AB46-4C43-EB1C252C53F3}"/>
              </a:ext>
            </a:extLst>
          </p:cNvPr>
          <p:cNvCxnSpPr>
            <a:stCxn id="16" idx="0"/>
            <a:endCxn id="16" idx="6"/>
          </p:cNvCxnSpPr>
          <p:nvPr/>
        </p:nvCxnSpPr>
        <p:spPr>
          <a:xfrm rot="16200000" flipH="1">
            <a:off x="7862110" y="3427580"/>
            <a:ext cx="342900" cy="342900"/>
          </a:xfrm>
          <a:prstGeom prst="curvedConnector4">
            <a:avLst>
              <a:gd name="adj1" fmla="val -146392"/>
              <a:gd name="adj2" fmla="val 196908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53D7B90-461E-45F7-039B-4C38A28238B9}"/>
                  </a:ext>
                </a:extLst>
              </p:cNvPr>
              <p:cNvSpPr/>
              <p:nvPr/>
            </p:nvSpPr>
            <p:spPr>
              <a:xfrm>
                <a:off x="8967010" y="343393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53D7B90-461E-45F7-039B-4C38A2823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010" y="3433930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2628164-2BB3-A3E3-A646-36EA0714066C}"/>
              </a:ext>
            </a:extLst>
          </p:cNvPr>
          <p:cNvSpPr txBox="1"/>
          <p:nvPr/>
        </p:nvSpPr>
        <p:spPr>
          <a:xfrm>
            <a:off x="4833160" y="130913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F59771C-29AD-2720-0304-981842A7A757}"/>
                  </a:ext>
                </a:extLst>
              </p:cNvPr>
              <p:cNvSpPr/>
              <p:nvPr/>
            </p:nvSpPr>
            <p:spPr>
              <a:xfrm>
                <a:off x="4318810" y="487680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F59771C-29AD-2720-0304-981842A7A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810" y="4876800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967095D-7018-9FD2-594D-8C3137C76FD6}"/>
                  </a:ext>
                </a:extLst>
              </p:cNvPr>
              <p:cNvSpPr/>
              <p:nvPr/>
            </p:nvSpPr>
            <p:spPr>
              <a:xfrm>
                <a:off x="6440529" y="487680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967095D-7018-9FD2-594D-8C3137C76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29" y="4876800"/>
                <a:ext cx="685800" cy="6858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90774C-3874-8E10-B6C8-A5E9809949CF}"/>
                  </a:ext>
                </a:extLst>
              </p:cNvPr>
              <p:cNvSpPr/>
              <p:nvPr/>
            </p:nvSpPr>
            <p:spPr>
              <a:xfrm>
                <a:off x="7519210" y="342758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90774C-3874-8E10-B6C8-A5E980994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210" y="3427580"/>
                <a:ext cx="685800" cy="6858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C8DC6B-DB5D-B71B-2905-F7459535EE93}"/>
              </a:ext>
            </a:extLst>
          </p:cNvPr>
          <p:cNvCxnSpPr>
            <a:stCxn id="16" idx="2"/>
            <a:endCxn id="5" idx="6"/>
          </p:cNvCxnSpPr>
          <p:nvPr/>
        </p:nvCxnSpPr>
        <p:spPr>
          <a:xfrm flipH="1">
            <a:off x="3985333" y="3770481"/>
            <a:ext cx="3533878" cy="635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3E848-6759-7EC6-5434-50A11759A4FD}"/>
              </a:ext>
            </a:extLst>
          </p:cNvPr>
          <p:cNvCxnSpPr>
            <a:stCxn id="5" idx="0"/>
            <a:endCxn id="7" idx="3"/>
          </p:cNvCxnSpPr>
          <p:nvPr/>
        </p:nvCxnSpPr>
        <p:spPr>
          <a:xfrm flipV="1">
            <a:off x="3642432" y="2490368"/>
            <a:ext cx="776811" cy="94356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88BEF6-7D2D-D4DD-F721-24D74F60C70B}"/>
              </a:ext>
            </a:extLst>
          </p:cNvPr>
          <p:cNvCxnSpPr>
            <a:stCxn id="7" idx="6"/>
            <a:endCxn id="6" idx="2"/>
          </p:cNvCxnSpPr>
          <p:nvPr/>
        </p:nvCxnSpPr>
        <p:spPr>
          <a:xfrm flipV="1">
            <a:off x="5004611" y="2242410"/>
            <a:ext cx="1435919" cy="549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7C9F89-0C3B-924E-9782-20C2654B22FA}"/>
              </a:ext>
            </a:extLst>
          </p:cNvPr>
          <p:cNvCxnSpPr>
            <a:stCxn id="6" idx="5"/>
            <a:endCxn id="16" idx="0"/>
          </p:cNvCxnSpPr>
          <p:nvPr/>
        </p:nvCxnSpPr>
        <p:spPr>
          <a:xfrm>
            <a:off x="7025896" y="2484877"/>
            <a:ext cx="836214" cy="942704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BBFC2E-71F7-70FD-C4F0-8B8B749B488F}"/>
              </a:ext>
            </a:extLst>
          </p:cNvPr>
          <p:cNvCxnSpPr>
            <a:stCxn id="5" idx="4"/>
            <a:endCxn id="14" idx="1"/>
          </p:cNvCxnSpPr>
          <p:nvPr/>
        </p:nvCxnSpPr>
        <p:spPr>
          <a:xfrm>
            <a:off x="3642432" y="4119731"/>
            <a:ext cx="776811" cy="85750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D70198-5FC8-795A-E64C-B54BEA433AF8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5004611" y="5219700"/>
            <a:ext cx="1435919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FA5C22-F66A-A760-6842-7ED32E33A672}"/>
              </a:ext>
            </a:extLst>
          </p:cNvPr>
          <p:cNvCxnSpPr>
            <a:stCxn id="15" idx="7"/>
            <a:endCxn id="16" idx="4"/>
          </p:cNvCxnSpPr>
          <p:nvPr/>
        </p:nvCxnSpPr>
        <p:spPr>
          <a:xfrm flipV="1">
            <a:off x="7025896" y="4113380"/>
            <a:ext cx="836214" cy="86385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98">
            <a:extLst>
              <a:ext uri="{FF2B5EF4-FFF2-40B4-BE49-F238E27FC236}">
                <a16:creationId xmlns:a16="http://schemas.microsoft.com/office/drawing/2014/main" id="{4AEF87F9-966A-B273-5E63-7E58676F8AD4}"/>
              </a:ext>
            </a:extLst>
          </p:cNvPr>
          <p:cNvCxnSpPr>
            <a:stCxn id="14" idx="6"/>
            <a:endCxn id="14" idx="4"/>
          </p:cNvCxnSpPr>
          <p:nvPr/>
        </p:nvCxnSpPr>
        <p:spPr>
          <a:xfrm flipH="1">
            <a:off x="4661710" y="5219700"/>
            <a:ext cx="342900" cy="342900"/>
          </a:xfrm>
          <a:prstGeom prst="curvedConnector4">
            <a:avLst>
              <a:gd name="adj1" fmla="val -96908"/>
              <a:gd name="adj2" fmla="val 166667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99">
            <a:extLst>
              <a:ext uri="{FF2B5EF4-FFF2-40B4-BE49-F238E27FC236}">
                <a16:creationId xmlns:a16="http://schemas.microsoft.com/office/drawing/2014/main" id="{0AE1D3E1-0594-935F-CC02-F1FCE699517E}"/>
              </a:ext>
            </a:extLst>
          </p:cNvPr>
          <p:cNvCxnSpPr>
            <a:stCxn id="7" idx="7"/>
            <a:endCxn id="7" idx="1"/>
          </p:cNvCxnSpPr>
          <p:nvPr/>
        </p:nvCxnSpPr>
        <p:spPr>
          <a:xfrm rot="16200000" flipV="1">
            <a:off x="4661710" y="1762966"/>
            <a:ext cx="12700" cy="484934"/>
          </a:xfrm>
          <a:prstGeom prst="curvedConnector3">
            <a:avLst>
              <a:gd name="adj1" fmla="val 5485654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00">
            <a:extLst>
              <a:ext uri="{FF2B5EF4-FFF2-40B4-BE49-F238E27FC236}">
                <a16:creationId xmlns:a16="http://schemas.microsoft.com/office/drawing/2014/main" id="{6FD8E950-3FF5-EDB3-D9C2-53B0C74C1210}"/>
              </a:ext>
            </a:extLst>
          </p:cNvPr>
          <p:cNvCxnSpPr>
            <a:stCxn id="5" idx="3"/>
            <a:endCxn id="12" idx="4"/>
          </p:cNvCxnSpPr>
          <p:nvPr/>
        </p:nvCxnSpPr>
        <p:spPr>
          <a:xfrm rot="16200000" flipH="1">
            <a:off x="6304722" y="1114541"/>
            <a:ext cx="100433" cy="5909945"/>
          </a:xfrm>
          <a:prstGeom prst="curvedConnector3">
            <a:avLst>
              <a:gd name="adj1" fmla="val 2383184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101">
            <a:extLst>
              <a:ext uri="{FF2B5EF4-FFF2-40B4-BE49-F238E27FC236}">
                <a16:creationId xmlns:a16="http://schemas.microsoft.com/office/drawing/2014/main" id="{0EB88346-9049-E6E4-1BCF-6475EF01E6DC}"/>
              </a:ext>
            </a:extLst>
          </p:cNvPr>
          <p:cNvCxnSpPr>
            <a:stCxn id="6" idx="7"/>
            <a:endCxn id="12" idx="0"/>
          </p:cNvCxnSpPr>
          <p:nvPr/>
        </p:nvCxnSpPr>
        <p:spPr>
          <a:xfrm rot="16200000" flipH="1">
            <a:off x="7450909" y="1574929"/>
            <a:ext cx="1433988" cy="2284014"/>
          </a:xfrm>
          <a:prstGeom prst="curvedConnector3">
            <a:avLst>
              <a:gd name="adj1" fmla="val -22945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102">
            <a:extLst>
              <a:ext uri="{FF2B5EF4-FFF2-40B4-BE49-F238E27FC236}">
                <a16:creationId xmlns:a16="http://schemas.microsoft.com/office/drawing/2014/main" id="{BE8AE43E-E38A-676F-798F-DD51162FA943}"/>
              </a:ext>
            </a:extLst>
          </p:cNvPr>
          <p:cNvCxnSpPr>
            <a:stCxn id="15" idx="6"/>
            <a:endCxn id="12" idx="3"/>
          </p:cNvCxnSpPr>
          <p:nvPr/>
        </p:nvCxnSpPr>
        <p:spPr>
          <a:xfrm flipV="1">
            <a:off x="7126329" y="4019298"/>
            <a:ext cx="1941114" cy="1200403"/>
          </a:xfrm>
          <a:prstGeom prst="curvedConnector2">
            <a:avLst/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01BEC4A-DD29-8A46-10A4-0D02097166C5}"/>
              </a:ext>
            </a:extLst>
          </p:cNvPr>
          <p:cNvSpPr txBox="1"/>
          <p:nvPr/>
        </p:nvSpPr>
        <p:spPr>
          <a:xfrm>
            <a:off x="5425961" y="342719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EDB362-045F-E717-74FC-C8B7E25C625E}"/>
              </a:ext>
            </a:extLst>
          </p:cNvPr>
          <p:cNvSpPr txBox="1"/>
          <p:nvPr/>
        </p:nvSpPr>
        <p:spPr>
          <a:xfrm>
            <a:off x="5424717" y="18730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87B299-9A24-C7B6-6328-574D99C4F5CD}"/>
              </a:ext>
            </a:extLst>
          </p:cNvPr>
          <p:cNvSpPr txBox="1"/>
          <p:nvPr/>
        </p:nvSpPr>
        <p:spPr>
          <a:xfrm>
            <a:off x="5424716" y="479024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FCCB59-5159-940C-A8DB-9C92B859D5E7}"/>
              </a:ext>
            </a:extLst>
          </p:cNvPr>
          <p:cNvSpPr txBox="1"/>
          <p:nvPr/>
        </p:nvSpPr>
        <p:spPr>
          <a:xfrm>
            <a:off x="4009271" y="289753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1AD56E-8BE8-B7C6-997C-EB81B081FE38}"/>
              </a:ext>
            </a:extLst>
          </p:cNvPr>
          <p:cNvSpPr txBox="1"/>
          <p:nvPr/>
        </p:nvSpPr>
        <p:spPr>
          <a:xfrm>
            <a:off x="7869028" y="134380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A35397-7D36-BA27-F61B-B8422799DA8D}"/>
              </a:ext>
            </a:extLst>
          </p:cNvPr>
          <p:cNvSpPr txBox="1"/>
          <p:nvPr/>
        </p:nvSpPr>
        <p:spPr>
          <a:xfrm>
            <a:off x="6720104" y="281196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A4BF3A-808B-1183-207E-B062BC5C4B77}"/>
              </a:ext>
            </a:extLst>
          </p:cNvPr>
          <p:cNvSpPr txBox="1"/>
          <p:nvPr/>
        </p:nvSpPr>
        <p:spPr>
          <a:xfrm>
            <a:off x="8167903" y="235214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C71F18-93B4-C6F7-2902-16154B5074C9}"/>
              </a:ext>
            </a:extLst>
          </p:cNvPr>
          <p:cNvSpPr txBox="1"/>
          <p:nvPr/>
        </p:nvSpPr>
        <p:spPr>
          <a:xfrm>
            <a:off x="6797507" y="42757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21EE28-5F26-01AF-C73F-705280134995}"/>
              </a:ext>
            </a:extLst>
          </p:cNvPr>
          <p:cNvSpPr txBox="1"/>
          <p:nvPr/>
        </p:nvSpPr>
        <p:spPr>
          <a:xfrm>
            <a:off x="4009271" y="42757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CC659F-9F00-6567-0B1F-93A66A58903E}"/>
              </a:ext>
            </a:extLst>
          </p:cNvPr>
          <p:cNvSpPr txBox="1"/>
          <p:nvPr/>
        </p:nvSpPr>
        <p:spPr>
          <a:xfrm>
            <a:off x="5287712" y="5366638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50E60B-2E4D-2316-202A-7BA1136CB0D7}"/>
              </a:ext>
            </a:extLst>
          </p:cNvPr>
          <p:cNvSpPr txBox="1"/>
          <p:nvPr/>
        </p:nvSpPr>
        <p:spPr>
          <a:xfrm>
            <a:off x="6074265" y="602873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C88D64-864E-FF44-D91E-566E425F7B85}"/>
              </a:ext>
            </a:extLst>
          </p:cNvPr>
          <p:cNvSpPr txBox="1"/>
          <p:nvPr/>
        </p:nvSpPr>
        <p:spPr>
          <a:xfrm>
            <a:off x="7584060" y="468410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57F774-9BAB-DEF3-8ED8-AF159D5722AC}"/>
              </a:ext>
            </a:extLst>
          </p:cNvPr>
          <p:cNvSpPr txBox="1"/>
          <p:nvPr/>
        </p:nvSpPr>
        <p:spPr>
          <a:xfrm>
            <a:off x="8763731" y="1348212"/>
            <a:ext cx="11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(odd pal)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FA9257-F462-84E3-5D1A-25B60A09BA0F}"/>
              </a:ext>
            </a:extLst>
          </p:cNvPr>
          <p:cNvSpPr txBox="1"/>
          <p:nvPr/>
        </p:nvSpPr>
        <p:spPr>
          <a:xfrm>
            <a:off x="7486176" y="5097320"/>
            <a:ext cx="11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(odd pal)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D2F5A9-A31B-1484-95DB-671C09F95BED}"/>
              </a:ext>
            </a:extLst>
          </p:cNvPr>
          <p:cNvSpPr txBox="1"/>
          <p:nvPr/>
        </p:nvSpPr>
        <p:spPr>
          <a:xfrm>
            <a:off x="7836778" y="5955269"/>
            <a:ext cx="11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(even pal)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146D249-F497-C474-AD5D-37F26EF41FEF}"/>
              </a:ext>
            </a:extLst>
          </p:cNvPr>
          <p:cNvCxnSpPr/>
          <p:nvPr/>
        </p:nvCxnSpPr>
        <p:spPr>
          <a:xfrm rot="5400000">
            <a:off x="1100661" y="177048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FDAE2C-E409-FF2B-0F0C-2433A0F487F1}"/>
              </a:ext>
            </a:extLst>
          </p:cNvPr>
          <p:cNvCxnSpPr/>
          <p:nvPr/>
        </p:nvCxnSpPr>
        <p:spPr>
          <a:xfrm rot="5400000">
            <a:off x="1634061" y="177048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AEC430-0255-AB71-CB35-0D1EB8AAC717}"/>
              </a:ext>
            </a:extLst>
          </p:cNvPr>
          <p:cNvCxnSpPr/>
          <p:nvPr/>
        </p:nvCxnSpPr>
        <p:spPr>
          <a:xfrm rot="5400000">
            <a:off x="2167461" y="177048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698C45-B8CD-9930-BDC7-AE1EC3DA53BA}"/>
              </a:ext>
            </a:extLst>
          </p:cNvPr>
          <p:cNvCxnSpPr/>
          <p:nvPr/>
        </p:nvCxnSpPr>
        <p:spPr>
          <a:xfrm rot="5400000">
            <a:off x="2700861" y="177048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0E5F22-7781-8E68-3BEC-C4C8C51758F6}"/>
              </a:ext>
            </a:extLst>
          </p:cNvPr>
          <p:cNvCxnSpPr/>
          <p:nvPr/>
        </p:nvCxnSpPr>
        <p:spPr>
          <a:xfrm rot="5400000">
            <a:off x="3234261" y="177048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188E91C-44A4-D891-A5E0-1F0F0656CB10}"/>
              </a:ext>
            </a:extLst>
          </p:cNvPr>
          <p:cNvSpPr txBox="1"/>
          <p:nvPr/>
        </p:nvSpPr>
        <p:spPr>
          <a:xfrm>
            <a:off x="1448765" y="157303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74DAFA-8EE8-A11F-6002-5C225477327B}"/>
              </a:ext>
            </a:extLst>
          </p:cNvPr>
          <p:cNvSpPr txBox="1"/>
          <p:nvPr/>
        </p:nvSpPr>
        <p:spPr>
          <a:xfrm>
            <a:off x="3025807" y="157397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328324-3799-CED9-C332-FCF51E30F028}"/>
              </a:ext>
            </a:extLst>
          </p:cNvPr>
          <p:cNvSpPr txBox="1"/>
          <p:nvPr/>
        </p:nvSpPr>
        <p:spPr>
          <a:xfrm>
            <a:off x="1960294" y="159476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53B5A2-2BE2-D2FA-0F90-CD6FFF4514CD}"/>
              </a:ext>
            </a:extLst>
          </p:cNvPr>
          <p:cNvSpPr txBox="1"/>
          <p:nvPr/>
        </p:nvSpPr>
        <p:spPr>
          <a:xfrm>
            <a:off x="2511368" y="15902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E20BF9-68A7-D583-7EB7-CA1933076DB2}"/>
              </a:ext>
            </a:extLst>
          </p:cNvPr>
          <p:cNvSpPr txBox="1"/>
          <p:nvPr/>
        </p:nvSpPr>
        <p:spPr>
          <a:xfrm>
            <a:off x="966840" y="161550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9E5833-B422-E318-0A4D-9C3B142EF043}"/>
              </a:ext>
            </a:extLst>
          </p:cNvPr>
          <p:cNvSpPr txBox="1"/>
          <p:nvPr/>
        </p:nvSpPr>
        <p:spPr>
          <a:xfrm>
            <a:off x="3507105" y="159189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59DB46-3CAC-7B52-E830-E4344CC8C81F}"/>
              </a:ext>
            </a:extLst>
          </p:cNvPr>
          <p:cNvSpPr/>
          <p:nvPr/>
        </p:nvSpPr>
        <p:spPr>
          <a:xfrm>
            <a:off x="1323538" y="1569017"/>
            <a:ext cx="533400" cy="46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D5653D-C075-3957-3856-37DBF9492260}"/>
              </a:ext>
            </a:extLst>
          </p:cNvPr>
          <p:cNvSpPr txBox="1"/>
          <p:nvPr/>
        </p:nvSpPr>
        <p:spPr>
          <a:xfrm>
            <a:off x="4833159" y="101031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FB8DD5-02C8-15E6-4232-1B4625A19506}"/>
              </a:ext>
            </a:extLst>
          </p:cNvPr>
          <p:cNvSpPr/>
          <p:nvPr/>
        </p:nvSpPr>
        <p:spPr>
          <a:xfrm>
            <a:off x="2910400" y="1537432"/>
            <a:ext cx="533400" cy="46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902148-1A41-37B6-B81C-4515695C4D02}"/>
              </a:ext>
            </a:extLst>
          </p:cNvPr>
          <p:cNvSpPr/>
          <p:nvPr/>
        </p:nvSpPr>
        <p:spPr>
          <a:xfrm>
            <a:off x="1849349" y="1556874"/>
            <a:ext cx="533400" cy="46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CB1E8B-6C26-C0FE-4E87-6E529ABC01FD}"/>
              </a:ext>
            </a:extLst>
          </p:cNvPr>
          <p:cNvSpPr/>
          <p:nvPr/>
        </p:nvSpPr>
        <p:spPr>
          <a:xfrm>
            <a:off x="2405208" y="1544021"/>
            <a:ext cx="533400" cy="4614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1C7A86-9116-4AA3-62CF-1A7DE7C066CF}"/>
              </a:ext>
            </a:extLst>
          </p:cNvPr>
          <p:cNvCxnSpPr/>
          <p:nvPr/>
        </p:nvCxnSpPr>
        <p:spPr>
          <a:xfrm flipV="1">
            <a:off x="1106013" y="20060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177BA70-A30F-68E2-B571-AE14A52BE4C2}"/>
              </a:ext>
            </a:extLst>
          </p:cNvPr>
          <p:cNvCxnSpPr/>
          <p:nvPr/>
        </p:nvCxnSpPr>
        <p:spPr>
          <a:xfrm flipV="1">
            <a:off x="1644222" y="19948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2E73A7-45E5-98C5-BACE-F8F049E73943}"/>
              </a:ext>
            </a:extLst>
          </p:cNvPr>
          <p:cNvCxnSpPr/>
          <p:nvPr/>
        </p:nvCxnSpPr>
        <p:spPr>
          <a:xfrm flipV="1">
            <a:off x="2109010" y="200800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FA2D0A-7635-EF64-0AF8-1AC4B6859510}"/>
              </a:ext>
            </a:extLst>
          </p:cNvPr>
          <p:cNvCxnSpPr/>
          <p:nvPr/>
        </p:nvCxnSpPr>
        <p:spPr>
          <a:xfrm flipV="1">
            <a:off x="2642410" y="20060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E84514E-E273-0847-DF99-9A6C1CEB9B3D}"/>
              </a:ext>
            </a:extLst>
          </p:cNvPr>
          <p:cNvCxnSpPr/>
          <p:nvPr/>
        </p:nvCxnSpPr>
        <p:spPr>
          <a:xfrm flipV="1">
            <a:off x="3220010" y="20060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30B472E-4523-2448-C261-08EC9FA2366A}"/>
              </a:ext>
            </a:extLst>
          </p:cNvPr>
          <p:cNvCxnSpPr/>
          <p:nvPr/>
        </p:nvCxnSpPr>
        <p:spPr>
          <a:xfrm flipV="1">
            <a:off x="3642432" y="20191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B5749B-4BE1-EFB2-C4CB-2CB1598F8C3F}"/>
              </a:ext>
            </a:extLst>
          </p:cNvPr>
          <p:cNvCxnSpPr/>
          <p:nvPr/>
        </p:nvCxnSpPr>
        <p:spPr>
          <a:xfrm flipV="1">
            <a:off x="3220010" y="20191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B8FA13-D521-D6BD-3C30-C490B60B60F5}"/>
              </a:ext>
            </a:extLst>
          </p:cNvPr>
          <p:cNvCxnSpPr/>
          <p:nvPr/>
        </p:nvCxnSpPr>
        <p:spPr>
          <a:xfrm flipV="1">
            <a:off x="2642410" y="19948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EC79F5-C345-A5B7-9102-EFE66173D070}"/>
              </a:ext>
            </a:extLst>
          </p:cNvPr>
          <p:cNvCxnSpPr/>
          <p:nvPr/>
        </p:nvCxnSpPr>
        <p:spPr>
          <a:xfrm flipV="1">
            <a:off x="2109010" y="19948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935AE6-0062-1D79-47F5-7F4DA4B12171}"/>
              </a:ext>
            </a:extLst>
          </p:cNvPr>
          <p:cNvCxnSpPr/>
          <p:nvPr/>
        </p:nvCxnSpPr>
        <p:spPr>
          <a:xfrm flipV="1">
            <a:off x="1644222" y="20191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7762AE8-F389-F666-2ABF-D9508502F5E1}"/>
              </a:ext>
            </a:extLst>
          </p:cNvPr>
          <p:cNvCxnSpPr/>
          <p:nvPr/>
        </p:nvCxnSpPr>
        <p:spPr>
          <a:xfrm flipV="1">
            <a:off x="2109010" y="20191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36D86EF-09BF-4D38-224C-AF54844CC8C9}"/>
              </a:ext>
            </a:extLst>
          </p:cNvPr>
          <p:cNvCxnSpPr/>
          <p:nvPr/>
        </p:nvCxnSpPr>
        <p:spPr>
          <a:xfrm flipV="1">
            <a:off x="2642410" y="19948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1FFDE5-F347-3422-4F59-23A8C190F579}"/>
              </a:ext>
            </a:extLst>
          </p:cNvPr>
          <p:cNvCxnSpPr/>
          <p:nvPr/>
        </p:nvCxnSpPr>
        <p:spPr>
          <a:xfrm flipV="1">
            <a:off x="3216987" y="20060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7CCB6AD-4B67-9D53-0214-73D6B6F732B1}"/>
              </a:ext>
            </a:extLst>
          </p:cNvPr>
          <p:cNvCxnSpPr/>
          <p:nvPr/>
        </p:nvCxnSpPr>
        <p:spPr>
          <a:xfrm flipV="1">
            <a:off x="2642410" y="20060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5EE0BB9-9092-7551-BAC3-0EA2CBF688FF}"/>
              </a:ext>
            </a:extLst>
          </p:cNvPr>
          <p:cNvCxnSpPr/>
          <p:nvPr/>
        </p:nvCxnSpPr>
        <p:spPr>
          <a:xfrm flipV="1">
            <a:off x="2109010" y="200602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A9F7E09-7EB4-34BE-8EA6-464F30081001}"/>
              </a:ext>
            </a:extLst>
          </p:cNvPr>
          <p:cNvCxnSpPr/>
          <p:nvPr/>
        </p:nvCxnSpPr>
        <p:spPr>
          <a:xfrm flipV="1">
            <a:off x="2642410" y="20191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8C83D0C-414F-877A-2BB4-86B6770A3645}"/>
              </a:ext>
            </a:extLst>
          </p:cNvPr>
          <p:cNvCxnSpPr/>
          <p:nvPr/>
        </p:nvCxnSpPr>
        <p:spPr>
          <a:xfrm flipV="1">
            <a:off x="3216987" y="201915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AA525B-4174-E0E1-2B9A-9F546F886D25}"/>
              </a:ext>
            </a:extLst>
          </p:cNvPr>
          <p:cNvCxnSpPr/>
          <p:nvPr/>
        </p:nvCxnSpPr>
        <p:spPr>
          <a:xfrm>
            <a:off x="1043706" y="3770480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B3403CF-9908-3AC5-DDFC-02827C070956}"/>
              </a:ext>
            </a:extLst>
          </p:cNvPr>
          <p:cNvCxnSpPr/>
          <p:nvPr/>
        </p:nvCxnSpPr>
        <p:spPr>
          <a:xfrm>
            <a:off x="919709" y="1536509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2322E95-DF5E-B476-225C-D1BEBAC2F34D}"/>
              </a:ext>
            </a:extLst>
          </p:cNvPr>
          <p:cNvCxnSpPr/>
          <p:nvPr/>
        </p:nvCxnSpPr>
        <p:spPr>
          <a:xfrm>
            <a:off x="921236" y="2006105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7" dur="2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0" grpId="1"/>
      <p:bldP spid="12" grpId="0" animBg="1"/>
      <p:bldP spid="13" grpId="0"/>
      <p:bldP spid="13" grpId="1"/>
      <p:bldP spid="14" grpId="0" animBg="1"/>
      <p:bldP spid="15" grpId="0" animBg="1"/>
      <p:bldP spid="16" grpId="0" animBg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 build="allAtOnce"/>
      <p:bldP spid="38" grpId="0"/>
      <p:bldP spid="38" grpId="1"/>
      <p:bldP spid="39" grpId="0"/>
      <p:bldP spid="39" grpId="1"/>
      <p:bldP spid="40" grpId="0"/>
      <p:bldP spid="41" grpId="0"/>
      <p:bldP spid="42" grpId="0"/>
      <p:bldP spid="43" grpId="0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4" grpId="0"/>
      <p:bldP spid="55" grpId="0"/>
      <p:bldP spid="56" grpId="0"/>
      <p:bldP spid="56" grpId="1"/>
      <p:bldP spid="57" grpId="0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CF29-6D38-C7A6-3F2B-246AE9BE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 Tracing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78EE-0C5E-8000-7341-F152A313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F34FB1-CD23-6C35-E051-9D03FAB748BC}"/>
              </a:ext>
            </a:extLst>
          </p:cNvPr>
          <p:cNvGrpSpPr/>
          <p:nvPr/>
        </p:nvGrpSpPr>
        <p:grpSpPr>
          <a:xfrm>
            <a:off x="3147822" y="666957"/>
            <a:ext cx="8837704" cy="5387759"/>
            <a:chOff x="2621784" y="711201"/>
            <a:chExt cx="8837704" cy="5387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1B55779-EADE-7483-A13A-BE2E73A05A52}"/>
                    </a:ext>
                  </a:extLst>
                </p:cNvPr>
                <p:cNvSpPr/>
                <p:nvPr/>
              </p:nvSpPr>
              <p:spPr>
                <a:xfrm>
                  <a:off x="3231384" y="3129704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384" y="3129704"/>
                  <a:ext cx="685800" cy="6858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B96E300-9842-5539-07AB-C9CC523BACE9}"/>
                    </a:ext>
                  </a:extLst>
                </p:cNvPr>
                <p:cNvSpPr/>
                <p:nvPr/>
              </p:nvSpPr>
              <p:spPr>
                <a:xfrm>
                  <a:off x="4877610" y="3134820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610" y="3134820"/>
                  <a:ext cx="685800" cy="6858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835D775-8ED8-6AC0-9470-9F4B145D9655}"/>
                    </a:ext>
                  </a:extLst>
                </p:cNvPr>
                <p:cNvSpPr/>
                <p:nvPr/>
              </p:nvSpPr>
              <p:spPr>
                <a:xfrm>
                  <a:off x="8018607" y="1600399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607" y="1600399"/>
                  <a:ext cx="685800" cy="6858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89167C3-D664-E00F-E9E4-305F87E96F87}"/>
                    </a:ext>
                  </a:extLst>
                </p:cNvPr>
                <p:cNvSpPr/>
                <p:nvPr/>
              </p:nvSpPr>
              <p:spPr>
                <a:xfrm>
                  <a:off x="5896888" y="1605890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888" y="1605890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C0E169-0258-8EB7-3E59-5A7E2CE8844F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3917184" y="3472604"/>
              <a:ext cx="960426" cy="5116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F3B5BB-0F50-8767-0E41-0349DBCF35DC}"/>
                </a:ext>
              </a:extLst>
            </p:cNvPr>
            <p:cNvSpPr txBox="1"/>
            <p:nvPr/>
          </p:nvSpPr>
          <p:spPr>
            <a:xfrm>
              <a:off x="4021474" y="3077037"/>
              <a:ext cx="78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Δ/Δ,R</a:t>
              </a:r>
            </a:p>
          </p:txBody>
        </p:sp>
        <p:cxnSp>
          <p:nvCxnSpPr>
            <p:cNvPr id="11" name="Curved Connector 9">
              <a:extLst>
                <a:ext uri="{FF2B5EF4-FFF2-40B4-BE49-F238E27FC236}">
                  <a16:creationId xmlns:a16="http://schemas.microsoft.com/office/drawing/2014/main" id="{C4006E59-C59B-0076-68C2-49D644E2342A}"/>
                </a:ext>
              </a:extLst>
            </p:cNvPr>
            <p:cNvCxnSpPr>
              <a:stCxn id="16" idx="0"/>
              <a:endCxn id="16" idx="6"/>
            </p:cNvCxnSpPr>
            <p:nvPr/>
          </p:nvCxnSpPr>
          <p:spPr>
            <a:xfrm rot="16200000" flipH="1">
              <a:off x="9440188" y="3128470"/>
              <a:ext cx="342900" cy="342900"/>
            </a:xfrm>
            <a:prstGeom prst="curvedConnector4">
              <a:avLst>
                <a:gd name="adj1" fmla="val -146392"/>
                <a:gd name="adj2" fmla="val 196908"/>
              </a:avLst>
            </a:prstGeom>
            <a:ln w="25400">
              <a:solidFill>
                <a:srgbClr val="0E47A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8732AE9-5FA5-C24A-72F1-1F47A818B460}"/>
                    </a:ext>
                  </a:extLst>
                </p:cNvPr>
                <p:cNvSpPr/>
                <p:nvPr/>
              </p:nvSpPr>
              <p:spPr>
                <a:xfrm>
                  <a:off x="10545088" y="3134820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088" y="3134820"/>
                  <a:ext cx="685800" cy="6858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5430DC-8468-95FF-48A2-981CF351437A}"/>
                </a:ext>
              </a:extLst>
            </p:cNvPr>
            <p:cNvSpPr txBox="1"/>
            <p:nvPr/>
          </p:nvSpPr>
          <p:spPr>
            <a:xfrm>
              <a:off x="6411238" y="1010024"/>
              <a:ext cx="78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b/</a:t>
              </a:r>
              <a:r>
                <a:rPr lang="en-IN" dirty="0" err="1"/>
                <a:t>b,R</a:t>
              </a:r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AE8FE89-941F-13E6-06FE-A82ADBEDA717}"/>
                    </a:ext>
                  </a:extLst>
                </p:cNvPr>
                <p:cNvSpPr/>
                <p:nvPr/>
              </p:nvSpPr>
              <p:spPr>
                <a:xfrm>
                  <a:off x="5896888" y="4577690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888" y="4577690"/>
                  <a:ext cx="685800" cy="685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57494C0-C493-898B-C6D2-F6A0962ED9DD}"/>
                    </a:ext>
                  </a:extLst>
                </p:cNvPr>
                <p:cNvSpPr/>
                <p:nvPr/>
              </p:nvSpPr>
              <p:spPr>
                <a:xfrm>
                  <a:off x="8018607" y="4577690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607" y="4577690"/>
                  <a:ext cx="685800" cy="6858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1588040-7FB0-1648-6C54-11420980DC18}"/>
                    </a:ext>
                  </a:extLst>
                </p:cNvPr>
                <p:cNvSpPr/>
                <p:nvPr/>
              </p:nvSpPr>
              <p:spPr>
                <a:xfrm>
                  <a:off x="9097288" y="3128470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288" y="3128470"/>
                  <a:ext cx="685800" cy="6858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761ADFA-DEB4-E0FE-05D5-A191BB3D7AD7}"/>
                </a:ext>
              </a:extLst>
            </p:cNvPr>
            <p:cNvCxnSpPr>
              <a:stCxn id="16" idx="2"/>
              <a:endCxn id="6" idx="6"/>
            </p:cNvCxnSpPr>
            <p:nvPr/>
          </p:nvCxnSpPr>
          <p:spPr>
            <a:xfrm flipH="1">
              <a:off x="5563411" y="3471371"/>
              <a:ext cx="3533878" cy="635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E1606E-7966-6BDF-2171-550888C0D295}"/>
                </a:ext>
              </a:extLst>
            </p:cNvPr>
            <p:cNvCxnSpPr>
              <a:stCxn id="6" idx="0"/>
              <a:endCxn id="8" idx="3"/>
            </p:cNvCxnSpPr>
            <p:nvPr/>
          </p:nvCxnSpPr>
          <p:spPr>
            <a:xfrm flipV="1">
              <a:off x="5220510" y="2191258"/>
              <a:ext cx="776811" cy="943563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2BA20C-E183-DB16-5A16-4DEBC3462319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 flipV="1">
              <a:off x="6582689" y="1943300"/>
              <a:ext cx="1435919" cy="5491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5FB8EA7-F94A-4CC4-067D-8F3742204E97}"/>
                </a:ext>
              </a:extLst>
            </p:cNvPr>
            <p:cNvCxnSpPr>
              <a:stCxn id="7" idx="5"/>
              <a:endCxn id="16" idx="0"/>
            </p:cNvCxnSpPr>
            <p:nvPr/>
          </p:nvCxnSpPr>
          <p:spPr>
            <a:xfrm>
              <a:off x="8603974" y="2185767"/>
              <a:ext cx="836214" cy="942704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EB525A-90D1-DDB4-2FC5-D09C2E59B26B}"/>
                </a:ext>
              </a:extLst>
            </p:cNvPr>
            <p:cNvCxnSpPr>
              <a:stCxn id="6" idx="4"/>
              <a:endCxn id="14" idx="1"/>
            </p:cNvCxnSpPr>
            <p:nvPr/>
          </p:nvCxnSpPr>
          <p:spPr>
            <a:xfrm>
              <a:off x="5220510" y="3820621"/>
              <a:ext cx="776811" cy="857503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A4630F-9BAD-3880-8264-BAC0416FCEF9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6582689" y="4920590"/>
              <a:ext cx="1435919" cy="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6B476B8-8E8C-1260-F9F8-BA0F887BE51F}"/>
                </a:ext>
              </a:extLst>
            </p:cNvPr>
            <p:cNvCxnSpPr>
              <a:stCxn id="15" idx="7"/>
              <a:endCxn id="16" idx="4"/>
            </p:cNvCxnSpPr>
            <p:nvPr/>
          </p:nvCxnSpPr>
          <p:spPr>
            <a:xfrm flipV="1">
              <a:off x="8603974" y="3814270"/>
              <a:ext cx="836214" cy="863853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2">
              <a:extLst>
                <a:ext uri="{FF2B5EF4-FFF2-40B4-BE49-F238E27FC236}">
                  <a16:creationId xmlns:a16="http://schemas.microsoft.com/office/drawing/2014/main" id="{63877FDA-B10B-D427-F0CB-FDD0EB960B7F}"/>
                </a:ext>
              </a:extLst>
            </p:cNvPr>
            <p:cNvCxnSpPr>
              <a:stCxn id="14" idx="6"/>
              <a:endCxn id="14" idx="4"/>
            </p:cNvCxnSpPr>
            <p:nvPr/>
          </p:nvCxnSpPr>
          <p:spPr>
            <a:xfrm flipH="1">
              <a:off x="6239788" y="4920590"/>
              <a:ext cx="342900" cy="342900"/>
            </a:xfrm>
            <a:prstGeom prst="curvedConnector4">
              <a:avLst>
                <a:gd name="adj1" fmla="val -96908"/>
                <a:gd name="adj2" fmla="val 166667"/>
              </a:avLst>
            </a:prstGeom>
            <a:ln w="25400">
              <a:solidFill>
                <a:srgbClr val="0E47A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3">
              <a:extLst>
                <a:ext uri="{FF2B5EF4-FFF2-40B4-BE49-F238E27FC236}">
                  <a16:creationId xmlns:a16="http://schemas.microsoft.com/office/drawing/2014/main" id="{D1D882F6-1213-3AF9-96FE-BB304A6D0BF3}"/>
                </a:ext>
              </a:extLst>
            </p:cNvPr>
            <p:cNvCxnSpPr>
              <a:stCxn id="8" idx="7"/>
              <a:endCxn id="8" idx="1"/>
            </p:cNvCxnSpPr>
            <p:nvPr/>
          </p:nvCxnSpPr>
          <p:spPr>
            <a:xfrm rot="16200000" flipV="1">
              <a:off x="6239788" y="1463856"/>
              <a:ext cx="12700" cy="484934"/>
            </a:xfrm>
            <a:prstGeom prst="curvedConnector3">
              <a:avLst>
                <a:gd name="adj1" fmla="val 5485654"/>
              </a:avLst>
            </a:prstGeom>
            <a:ln w="25400">
              <a:solidFill>
                <a:srgbClr val="0E47A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4">
              <a:extLst>
                <a:ext uri="{FF2B5EF4-FFF2-40B4-BE49-F238E27FC236}">
                  <a16:creationId xmlns:a16="http://schemas.microsoft.com/office/drawing/2014/main" id="{6C672694-2AAD-2D94-DC51-979AC6F8D713}"/>
                </a:ext>
              </a:extLst>
            </p:cNvPr>
            <p:cNvCxnSpPr>
              <a:stCxn id="6" idx="3"/>
              <a:endCxn id="12" idx="4"/>
            </p:cNvCxnSpPr>
            <p:nvPr/>
          </p:nvCxnSpPr>
          <p:spPr>
            <a:xfrm rot="16200000" flipH="1">
              <a:off x="7882800" y="815431"/>
              <a:ext cx="100433" cy="5909945"/>
            </a:xfrm>
            <a:prstGeom prst="curvedConnector3">
              <a:avLst>
                <a:gd name="adj1" fmla="val 2383184"/>
              </a:avLst>
            </a:prstGeom>
            <a:ln w="25400">
              <a:solidFill>
                <a:srgbClr val="0E47A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5">
              <a:extLst>
                <a:ext uri="{FF2B5EF4-FFF2-40B4-BE49-F238E27FC236}">
                  <a16:creationId xmlns:a16="http://schemas.microsoft.com/office/drawing/2014/main" id="{B656E53E-F484-93C3-09D5-FD5E817D38B2}"/>
                </a:ext>
              </a:extLst>
            </p:cNvPr>
            <p:cNvCxnSpPr>
              <a:stCxn id="7" idx="7"/>
              <a:endCxn id="12" idx="0"/>
            </p:cNvCxnSpPr>
            <p:nvPr/>
          </p:nvCxnSpPr>
          <p:spPr>
            <a:xfrm rot="16200000" flipH="1">
              <a:off x="9028987" y="1275819"/>
              <a:ext cx="1433988" cy="2284014"/>
            </a:xfrm>
            <a:prstGeom prst="curvedConnector3">
              <a:avLst>
                <a:gd name="adj1" fmla="val -22945"/>
              </a:avLst>
            </a:prstGeom>
            <a:ln w="25400">
              <a:solidFill>
                <a:srgbClr val="0E47A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6">
              <a:extLst>
                <a:ext uri="{FF2B5EF4-FFF2-40B4-BE49-F238E27FC236}">
                  <a16:creationId xmlns:a16="http://schemas.microsoft.com/office/drawing/2014/main" id="{9EC5F874-4F62-AE14-39C6-55CF1CEECB07}"/>
                </a:ext>
              </a:extLst>
            </p:cNvPr>
            <p:cNvCxnSpPr>
              <a:stCxn id="15" idx="6"/>
              <a:endCxn id="12" idx="3"/>
            </p:cNvCxnSpPr>
            <p:nvPr/>
          </p:nvCxnSpPr>
          <p:spPr>
            <a:xfrm flipV="1">
              <a:off x="8704407" y="3720188"/>
              <a:ext cx="1941114" cy="1200403"/>
            </a:xfrm>
            <a:prstGeom prst="curvedConnector2">
              <a:avLst/>
            </a:prstGeom>
            <a:ln w="25400">
              <a:solidFill>
                <a:srgbClr val="0E47A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8685FD3-3B38-B4EA-7E8A-334B4AFEF864}"/>
                </a:ext>
              </a:extLst>
            </p:cNvPr>
            <p:cNvSpPr txBox="1"/>
            <p:nvPr/>
          </p:nvSpPr>
          <p:spPr>
            <a:xfrm>
              <a:off x="7004039" y="3128088"/>
              <a:ext cx="78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Δ/Δ,R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64317F-8421-C18E-8306-2BD937655044}"/>
                </a:ext>
              </a:extLst>
            </p:cNvPr>
            <p:cNvSpPr txBox="1"/>
            <p:nvPr/>
          </p:nvSpPr>
          <p:spPr>
            <a:xfrm>
              <a:off x="7002795" y="1573966"/>
              <a:ext cx="78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Δ/Δ,L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106A8E-A941-49CF-ACF3-B1153ED0443B}"/>
                </a:ext>
              </a:extLst>
            </p:cNvPr>
            <p:cNvSpPr txBox="1"/>
            <p:nvPr/>
          </p:nvSpPr>
          <p:spPr>
            <a:xfrm>
              <a:off x="7002794" y="4491132"/>
              <a:ext cx="78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Δ/Δ,L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0AA01C-53C6-1809-96C5-FE67CC058C99}"/>
                </a:ext>
              </a:extLst>
            </p:cNvPr>
            <p:cNvSpPr txBox="1"/>
            <p:nvPr/>
          </p:nvSpPr>
          <p:spPr>
            <a:xfrm>
              <a:off x="5587349" y="2598426"/>
              <a:ext cx="78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a/Δ,R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62E0D8-2217-03BC-1762-DB524871B9D0}"/>
                </a:ext>
              </a:extLst>
            </p:cNvPr>
            <p:cNvSpPr txBox="1"/>
            <p:nvPr/>
          </p:nvSpPr>
          <p:spPr>
            <a:xfrm>
              <a:off x="9447106" y="1044690"/>
              <a:ext cx="78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Δ/Δ,R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65EA2F-F664-D0F3-5A2F-A7371C0D09E5}"/>
                </a:ext>
              </a:extLst>
            </p:cNvPr>
            <p:cNvSpPr txBox="1"/>
            <p:nvPr/>
          </p:nvSpPr>
          <p:spPr>
            <a:xfrm>
              <a:off x="8298182" y="2512855"/>
              <a:ext cx="78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a/Δ,L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AD4429-66C2-BDB2-7CBD-7AFA6F8128E9}"/>
                </a:ext>
              </a:extLst>
            </p:cNvPr>
            <p:cNvSpPr txBox="1"/>
            <p:nvPr/>
          </p:nvSpPr>
          <p:spPr>
            <a:xfrm>
              <a:off x="9745981" y="2053030"/>
              <a:ext cx="786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a/</a:t>
              </a:r>
              <a:r>
                <a:rPr lang="en-IN" dirty="0" err="1"/>
                <a:t>a,L</a:t>
              </a:r>
              <a:endParaRPr lang="en-IN" dirty="0"/>
            </a:p>
            <a:p>
              <a:r>
                <a:rPr lang="en-IN" dirty="0"/>
                <a:t>b/</a:t>
              </a:r>
              <a:r>
                <a:rPr lang="en-IN" dirty="0" err="1"/>
                <a:t>b,L</a:t>
              </a:r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9CC71F-C41A-8BE4-32FA-CB39E6EA699B}"/>
                </a:ext>
              </a:extLst>
            </p:cNvPr>
            <p:cNvSpPr txBox="1"/>
            <p:nvPr/>
          </p:nvSpPr>
          <p:spPr>
            <a:xfrm>
              <a:off x="8375585" y="3976651"/>
              <a:ext cx="78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b/Δ,L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E99123-AF97-4800-4899-3F0492E97474}"/>
                </a:ext>
              </a:extLst>
            </p:cNvPr>
            <p:cNvSpPr txBox="1"/>
            <p:nvPr/>
          </p:nvSpPr>
          <p:spPr>
            <a:xfrm>
              <a:off x="5587349" y="3976651"/>
              <a:ext cx="78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b/Δ,R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51EEDC-F148-87F0-2DD8-9654C18B7FCA}"/>
                </a:ext>
              </a:extLst>
            </p:cNvPr>
            <p:cNvSpPr txBox="1"/>
            <p:nvPr/>
          </p:nvSpPr>
          <p:spPr>
            <a:xfrm>
              <a:off x="6865790" y="5067528"/>
              <a:ext cx="7865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a/</a:t>
              </a:r>
              <a:r>
                <a:rPr lang="en-IN" dirty="0" err="1"/>
                <a:t>a,R</a:t>
              </a:r>
              <a:endParaRPr lang="en-IN" dirty="0"/>
            </a:p>
            <a:p>
              <a:r>
                <a:rPr lang="en-IN" dirty="0"/>
                <a:t>b/</a:t>
              </a:r>
              <a:r>
                <a:rPr lang="en-IN" dirty="0" err="1"/>
                <a:t>b,R</a:t>
              </a:r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8DD9C04-BE44-BA0F-3379-3328594C72D5}"/>
                </a:ext>
              </a:extLst>
            </p:cNvPr>
            <p:cNvSpPr txBox="1"/>
            <p:nvPr/>
          </p:nvSpPr>
          <p:spPr>
            <a:xfrm>
              <a:off x="7652343" y="5729628"/>
              <a:ext cx="78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Δ/Δ,R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9DB965-66C7-CF6C-9075-2AA923B0CEBE}"/>
                </a:ext>
              </a:extLst>
            </p:cNvPr>
            <p:cNvSpPr txBox="1"/>
            <p:nvPr/>
          </p:nvSpPr>
          <p:spPr>
            <a:xfrm>
              <a:off x="9162138" y="4384992"/>
              <a:ext cx="78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Δ/Δ,R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6B35359-9649-64AC-7E06-6A9F59CAE0EA}"/>
                </a:ext>
              </a:extLst>
            </p:cNvPr>
            <p:cNvSpPr txBox="1"/>
            <p:nvPr/>
          </p:nvSpPr>
          <p:spPr>
            <a:xfrm>
              <a:off x="10341809" y="1049102"/>
              <a:ext cx="111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(odd pal)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F3C50-0C31-07E5-F22F-35CAD04EBA5D}"/>
                </a:ext>
              </a:extLst>
            </p:cNvPr>
            <p:cNvSpPr txBox="1"/>
            <p:nvPr/>
          </p:nvSpPr>
          <p:spPr>
            <a:xfrm>
              <a:off x="9064254" y="4798210"/>
              <a:ext cx="111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(odd pal)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D5A0CD-357B-465F-B69E-7DE8DA8C1812}"/>
                </a:ext>
              </a:extLst>
            </p:cNvPr>
            <p:cNvSpPr txBox="1"/>
            <p:nvPr/>
          </p:nvSpPr>
          <p:spPr>
            <a:xfrm>
              <a:off x="9414856" y="5656159"/>
              <a:ext cx="111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(even pal)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B4675D-7F21-60F8-D9A7-89060E3443C0}"/>
                </a:ext>
              </a:extLst>
            </p:cNvPr>
            <p:cNvSpPr txBox="1"/>
            <p:nvPr/>
          </p:nvSpPr>
          <p:spPr>
            <a:xfrm>
              <a:off x="6411237" y="711201"/>
              <a:ext cx="786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a/</a:t>
              </a:r>
              <a:r>
                <a:rPr lang="en-IN" dirty="0" err="1"/>
                <a:t>a,R</a:t>
              </a:r>
              <a:endParaRPr lang="en-IN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03AA2F-771F-5E8D-5F07-0E4306655D09}"/>
                </a:ext>
              </a:extLst>
            </p:cNvPr>
            <p:cNvCxnSpPr/>
            <p:nvPr/>
          </p:nvCxnSpPr>
          <p:spPr>
            <a:xfrm>
              <a:off x="2621784" y="3471370"/>
              <a:ext cx="609600" cy="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5DB63FA-7012-FC3A-5122-874C506054CD}"/>
              </a:ext>
            </a:extLst>
          </p:cNvPr>
          <p:cNvSpPr txBox="1"/>
          <p:nvPr/>
        </p:nvSpPr>
        <p:spPr>
          <a:xfrm>
            <a:off x="381000" y="1219200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a a)</a:t>
            </a:r>
            <a:endParaRPr lang="en-US" sz="20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26BDCD-98E2-AEC8-94A3-BCFEFDB9487D}"/>
              </a:ext>
            </a:extLst>
          </p:cNvPr>
          <p:cNvCxnSpPr/>
          <p:nvPr/>
        </p:nvCxnSpPr>
        <p:spPr>
          <a:xfrm>
            <a:off x="1066800" y="1583924"/>
            <a:ext cx="228600" cy="0"/>
          </a:xfrm>
          <a:prstGeom prst="line">
            <a:avLst/>
          </a:prstGeom>
          <a:ln w="25400">
            <a:solidFill>
              <a:srgbClr val="B7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3B54B4-7D70-63E2-43E7-99C6C26CC42C}"/>
              </a:ext>
            </a:extLst>
          </p:cNvPr>
          <p:cNvSpPr txBox="1"/>
          <p:nvPr/>
        </p:nvSpPr>
        <p:spPr>
          <a:xfrm>
            <a:off x="361950" y="1605022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a a)</a:t>
            </a:r>
            <a:endParaRPr 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65C946-932B-3DD1-4273-B8471A69D335}"/>
              </a:ext>
            </a:extLst>
          </p:cNvPr>
          <p:cNvSpPr txBox="1"/>
          <p:nvPr/>
        </p:nvSpPr>
        <p:spPr>
          <a:xfrm>
            <a:off x="361950" y="198403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a )</a:t>
            </a:r>
            <a:endParaRPr 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928872-DD45-3DE9-24C8-182681835383}"/>
              </a:ext>
            </a:extLst>
          </p:cNvPr>
          <p:cNvSpPr txBox="1"/>
          <p:nvPr/>
        </p:nvSpPr>
        <p:spPr>
          <a:xfrm>
            <a:off x="361950" y="2384144"/>
            <a:ext cx="2004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a △ )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1B8395-6630-4C50-1121-F6172EE3140E}"/>
              </a:ext>
            </a:extLst>
          </p:cNvPr>
          <p:cNvSpPr txBox="1"/>
          <p:nvPr/>
        </p:nvSpPr>
        <p:spPr>
          <a:xfrm>
            <a:off x="361950" y="278425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a )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73AED9-A25E-E5AE-F2AC-BF0FBDDF0F4E}"/>
              </a:ext>
            </a:extLst>
          </p:cNvPr>
          <p:cNvSpPr txBox="1"/>
          <p:nvPr/>
        </p:nvSpPr>
        <p:spPr>
          <a:xfrm>
            <a:off x="361950" y="318436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)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0C9484-CE42-9C74-FD48-8FD1B55608AA}"/>
              </a:ext>
            </a:extLst>
          </p:cNvPr>
          <p:cNvSpPr txBox="1"/>
          <p:nvPr/>
        </p:nvSpPr>
        <p:spPr>
          <a:xfrm>
            <a:off x="361950" y="358447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(q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,△ △ △)</a:t>
            </a:r>
            <a:endParaRPr 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42D32D-CB16-E86F-93F3-CEE8E8C50050}"/>
              </a:ext>
            </a:extLst>
          </p:cNvPr>
          <p:cNvSpPr txBox="1"/>
          <p:nvPr/>
        </p:nvSpPr>
        <p:spPr>
          <a:xfrm>
            <a:off x="376236" y="3986031"/>
            <a:ext cx="2095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├ (h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△ △ △ △)</a:t>
            </a:r>
            <a:endParaRPr lang="en-US" sz="20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B192180-D739-6F37-05A6-FD7FDF33C0A2}"/>
              </a:ext>
            </a:extLst>
          </p:cNvPr>
          <p:cNvCxnSpPr/>
          <p:nvPr/>
        </p:nvCxnSpPr>
        <p:spPr>
          <a:xfrm>
            <a:off x="1243013" y="1977284"/>
            <a:ext cx="228600" cy="0"/>
          </a:xfrm>
          <a:prstGeom prst="line">
            <a:avLst/>
          </a:prstGeom>
          <a:ln w="25400">
            <a:solidFill>
              <a:srgbClr val="B7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6835383-5AEB-7371-77AB-B4EFA61DA213}"/>
              </a:ext>
            </a:extLst>
          </p:cNvPr>
          <p:cNvCxnSpPr/>
          <p:nvPr/>
        </p:nvCxnSpPr>
        <p:spPr>
          <a:xfrm>
            <a:off x="1485901" y="2355568"/>
            <a:ext cx="228600" cy="0"/>
          </a:xfrm>
          <a:prstGeom prst="line">
            <a:avLst/>
          </a:prstGeom>
          <a:ln w="25400">
            <a:solidFill>
              <a:srgbClr val="B7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70E8F2-2728-5FF0-70E2-408632E222C9}"/>
              </a:ext>
            </a:extLst>
          </p:cNvPr>
          <p:cNvCxnSpPr/>
          <p:nvPr/>
        </p:nvCxnSpPr>
        <p:spPr>
          <a:xfrm>
            <a:off x="1700213" y="2741390"/>
            <a:ext cx="228600" cy="0"/>
          </a:xfrm>
          <a:prstGeom prst="line">
            <a:avLst/>
          </a:prstGeom>
          <a:ln w="25400">
            <a:solidFill>
              <a:srgbClr val="B7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710C8B-BE7B-9763-F28A-C5710CFEABB6}"/>
              </a:ext>
            </a:extLst>
          </p:cNvPr>
          <p:cNvCxnSpPr/>
          <p:nvPr/>
        </p:nvCxnSpPr>
        <p:spPr>
          <a:xfrm>
            <a:off x="1485901" y="3127093"/>
            <a:ext cx="228600" cy="0"/>
          </a:xfrm>
          <a:prstGeom prst="line">
            <a:avLst/>
          </a:prstGeom>
          <a:ln w="25400">
            <a:solidFill>
              <a:srgbClr val="B7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8E46FF-9156-1352-59A7-17D400058C7B}"/>
              </a:ext>
            </a:extLst>
          </p:cNvPr>
          <p:cNvCxnSpPr/>
          <p:nvPr/>
        </p:nvCxnSpPr>
        <p:spPr>
          <a:xfrm>
            <a:off x="1281112" y="3541610"/>
            <a:ext cx="228600" cy="0"/>
          </a:xfrm>
          <a:prstGeom prst="line">
            <a:avLst/>
          </a:prstGeom>
          <a:ln w="25400">
            <a:solidFill>
              <a:srgbClr val="B7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8C33E3-C268-185D-F6F4-E6771D2C06BB}"/>
              </a:ext>
            </a:extLst>
          </p:cNvPr>
          <p:cNvCxnSpPr/>
          <p:nvPr/>
        </p:nvCxnSpPr>
        <p:spPr>
          <a:xfrm>
            <a:off x="1509712" y="3935269"/>
            <a:ext cx="228600" cy="0"/>
          </a:xfrm>
          <a:prstGeom prst="line">
            <a:avLst/>
          </a:prstGeom>
          <a:ln w="25400">
            <a:solidFill>
              <a:srgbClr val="B7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C95099-E119-84F3-F747-568C64EADEB2}"/>
              </a:ext>
            </a:extLst>
          </p:cNvPr>
          <p:cNvCxnSpPr/>
          <p:nvPr/>
        </p:nvCxnSpPr>
        <p:spPr>
          <a:xfrm>
            <a:off x="1860458" y="4328989"/>
            <a:ext cx="228600" cy="0"/>
          </a:xfrm>
          <a:prstGeom prst="line">
            <a:avLst/>
          </a:prstGeom>
          <a:ln w="25400">
            <a:solidFill>
              <a:srgbClr val="B7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7283CA-C4E7-5030-15F4-B7A69C1F8384}"/>
              </a:ext>
            </a:extLst>
          </p:cNvPr>
          <p:cNvSpPr txBox="1"/>
          <p:nvPr/>
        </p:nvSpPr>
        <p:spPr>
          <a:xfrm>
            <a:off x="381000" y="4384694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Accept</a:t>
            </a:r>
            <a:endParaRPr 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76A74F-0AC6-DB52-13F8-23440CE278EB}"/>
              </a:ext>
            </a:extLst>
          </p:cNvPr>
          <p:cNvSpPr txBox="1"/>
          <p:nvPr/>
        </p:nvSpPr>
        <p:spPr>
          <a:xfrm>
            <a:off x="247650" y="5312932"/>
            <a:ext cx="1866900" cy="1015663"/>
          </a:xfrm>
          <a:prstGeom prst="rect">
            <a:avLst/>
          </a:prstGeom>
          <a:noFill/>
          <a:ln>
            <a:solidFill>
              <a:srgbClr val="B71B1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Exercise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aba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abab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543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2" grpId="0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6C03-4DA1-A37B-1E85-B59E9899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TM Accepting same no of 0’s and 1’s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3DBBC9-4DA8-7973-A9D6-452BF471013D}"/>
              </a:ext>
            </a:extLst>
          </p:cNvPr>
          <p:cNvCxnSpPr/>
          <p:nvPr/>
        </p:nvCxnSpPr>
        <p:spPr>
          <a:xfrm>
            <a:off x="7256539" y="1565572"/>
            <a:ext cx="265176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AC8FEE-98C2-320E-ABA7-8003E9CD81B4}"/>
              </a:ext>
            </a:extLst>
          </p:cNvPr>
          <p:cNvCxnSpPr/>
          <p:nvPr/>
        </p:nvCxnSpPr>
        <p:spPr>
          <a:xfrm>
            <a:off x="7256539" y="2015832"/>
            <a:ext cx="265176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7A2780-BE75-C583-A8C8-8D11B663736E}"/>
              </a:ext>
            </a:extLst>
          </p:cNvPr>
          <p:cNvCxnSpPr/>
          <p:nvPr/>
        </p:nvCxnSpPr>
        <p:spPr>
          <a:xfrm rot="5400000">
            <a:off x="7532864" y="179417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AF7653-4FDD-364D-887F-D9918F7C9FDB}"/>
              </a:ext>
            </a:extLst>
          </p:cNvPr>
          <p:cNvCxnSpPr/>
          <p:nvPr/>
        </p:nvCxnSpPr>
        <p:spPr>
          <a:xfrm rot="5400000">
            <a:off x="8001338" y="1799865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569779-ECCF-F14F-F505-69578DA1531B}"/>
              </a:ext>
            </a:extLst>
          </p:cNvPr>
          <p:cNvCxnSpPr/>
          <p:nvPr/>
        </p:nvCxnSpPr>
        <p:spPr>
          <a:xfrm rot="5400000">
            <a:off x="8452227" y="178588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55D8C-C5BE-E80B-3D43-B100B5B37F41}"/>
              </a:ext>
            </a:extLst>
          </p:cNvPr>
          <p:cNvCxnSpPr/>
          <p:nvPr/>
        </p:nvCxnSpPr>
        <p:spPr>
          <a:xfrm rot="5400000">
            <a:off x="8892462" y="178588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16FB4A-89E4-2AE6-FB0C-7FCF82EB2EC3}"/>
              </a:ext>
            </a:extLst>
          </p:cNvPr>
          <p:cNvCxnSpPr/>
          <p:nvPr/>
        </p:nvCxnSpPr>
        <p:spPr>
          <a:xfrm rot="5400000">
            <a:off x="9331176" y="178588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60601E-845F-88F2-F95D-E86294BC7E60}"/>
              </a:ext>
            </a:extLst>
          </p:cNvPr>
          <p:cNvSpPr txBox="1"/>
          <p:nvPr/>
        </p:nvSpPr>
        <p:spPr>
          <a:xfrm>
            <a:off x="7871992" y="16053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F7FB7-CC09-B240-1010-1078C2071DEF}"/>
              </a:ext>
            </a:extLst>
          </p:cNvPr>
          <p:cNvSpPr txBox="1"/>
          <p:nvPr/>
        </p:nvSpPr>
        <p:spPr>
          <a:xfrm>
            <a:off x="8288576" y="16053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F2936-44CF-20BC-D542-E683AF26A8BD}"/>
              </a:ext>
            </a:extLst>
          </p:cNvPr>
          <p:cNvSpPr txBox="1"/>
          <p:nvPr/>
        </p:nvSpPr>
        <p:spPr>
          <a:xfrm>
            <a:off x="9188019" y="162894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D28AC-59E5-B409-18F2-1B00FCF1E432}"/>
              </a:ext>
            </a:extLst>
          </p:cNvPr>
          <p:cNvSpPr txBox="1"/>
          <p:nvPr/>
        </p:nvSpPr>
        <p:spPr>
          <a:xfrm>
            <a:off x="8735234" y="16259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6C2FB-9997-13AA-DD4C-BE42D3359DC1}"/>
              </a:ext>
            </a:extLst>
          </p:cNvPr>
          <p:cNvSpPr txBox="1"/>
          <p:nvPr/>
        </p:nvSpPr>
        <p:spPr>
          <a:xfrm>
            <a:off x="7407401" y="1601221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5DC23-109E-9431-E19D-AE60208E8A2D}"/>
              </a:ext>
            </a:extLst>
          </p:cNvPr>
          <p:cNvSpPr txBox="1"/>
          <p:nvPr/>
        </p:nvSpPr>
        <p:spPr>
          <a:xfrm>
            <a:off x="9574365" y="164041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A8C66D-A01C-9FD0-F02E-694BCD459769}"/>
              </a:ext>
            </a:extLst>
          </p:cNvPr>
          <p:cNvSpPr txBox="1"/>
          <p:nvPr/>
        </p:nvSpPr>
        <p:spPr>
          <a:xfrm>
            <a:off x="7890690" y="158451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4BFD8-50CA-6189-6CEA-38817F173CE4}"/>
              </a:ext>
            </a:extLst>
          </p:cNvPr>
          <p:cNvSpPr txBox="1"/>
          <p:nvPr/>
        </p:nvSpPr>
        <p:spPr>
          <a:xfrm>
            <a:off x="8722582" y="160950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033C41-4F59-73D4-30BC-764103A45D14}"/>
              </a:ext>
            </a:extLst>
          </p:cNvPr>
          <p:cNvSpPr txBox="1"/>
          <p:nvPr/>
        </p:nvSpPr>
        <p:spPr>
          <a:xfrm>
            <a:off x="8309773" y="159079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95963D-4783-B87B-1AC8-8EF51FFE685C}"/>
              </a:ext>
            </a:extLst>
          </p:cNvPr>
          <p:cNvSpPr txBox="1"/>
          <p:nvPr/>
        </p:nvSpPr>
        <p:spPr>
          <a:xfrm>
            <a:off x="9202091" y="16053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5B909C6-223F-4FD8-E816-1E24BBFBACC3}"/>
              </a:ext>
            </a:extLst>
          </p:cNvPr>
          <p:cNvSpPr txBox="1">
            <a:spLocks/>
          </p:cNvSpPr>
          <p:nvPr/>
        </p:nvSpPr>
        <p:spPr>
          <a:xfrm>
            <a:off x="253712" y="1018584"/>
            <a:ext cx="3518748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/>
              <a:t>L = Same no. of 0’s and 1’s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/>
              <a:t>Strings accepting in given L are: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01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10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0101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1100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100011</a:t>
            </a:r>
            <a:endParaRPr lang="en-IN" sz="1800" dirty="0">
              <a:solidFill>
                <a:srgbClr val="0E47A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F781F5-1A48-BD57-6FFA-1001B1019D96}"/>
              </a:ext>
            </a:extLst>
          </p:cNvPr>
          <p:cNvCxnSpPr/>
          <p:nvPr/>
        </p:nvCxnSpPr>
        <p:spPr>
          <a:xfrm>
            <a:off x="7405171" y="2673057"/>
            <a:ext cx="32004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CCBEAB-1DEA-8F4B-083D-880C0BCBC4DF}"/>
              </a:ext>
            </a:extLst>
          </p:cNvPr>
          <p:cNvCxnSpPr/>
          <p:nvPr/>
        </p:nvCxnSpPr>
        <p:spPr>
          <a:xfrm>
            <a:off x="7402516" y="3142940"/>
            <a:ext cx="32004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ABD63A-9947-F872-4763-5E9A348C99F0}"/>
              </a:ext>
            </a:extLst>
          </p:cNvPr>
          <p:cNvCxnSpPr/>
          <p:nvPr/>
        </p:nvCxnSpPr>
        <p:spPr>
          <a:xfrm rot="5400000">
            <a:off x="7559362" y="290787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528485-3392-3F07-96F6-EA4A13B823CB}"/>
              </a:ext>
            </a:extLst>
          </p:cNvPr>
          <p:cNvCxnSpPr/>
          <p:nvPr/>
        </p:nvCxnSpPr>
        <p:spPr>
          <a:xfrm rot="5400000">
            <a:off x="7948192" y="2908825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31F38-C4F4-D8FF-2ED1-0A7A913B0B80}"/>
              </a:ext>
            </a:extLst>
          </p:cNvPr>
          <p:cNvCxnSpPr/>
          <p:nvPr/>
        </p:nvCxnSpPr>
        <p:spPr>
          <a:xfrm rot="5400000">
            <a:off x="8359430" y="2908013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E4B8CD-76A5-DBFA-CE39-188259A48B23}"/>
              </a:ext>
            </a:extLst>
          </p:cNvPr>
          <p:cNvCxnSpPr/>
          <p:nvPr/>
        </p:nvCxnSpPr>
        <p:spPr>
          <a:xfrm rot="5400000">
            <a:off x="8798782" y="290787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65F48F-BFFC-6D26-2978-E73C015D18D4}"/>
              </a:ext>
            </a:extLst>
          </p:cNvPr>
          <p:cNvCxnSpPr/>
          <p:nvPr/>
        </p:nvCxnSpPr>
        <p:spPr>
          <a:xfrm rot="5400000">
            <a:off x="9197676" y="291099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56EA2B-62E3-AED5-5084-60720B6DBCBC}"/>
              </a:ext>
            </a:extLst>
          </p:cNvPr>
          <p:cNvSpPr txBox="1"/>
          <p:nvPr/>
        </p:nvSpPr>
        <p:spPr>
          <a:xfrm>
            <a:off x="8223074" y="271778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05E08-B650-5DBE-A908-03596442C1D1}"/>
              </a:ext>
            </a:extLst>
          </p:cNvPr>
          <p:cNvSpPr txBox="1"/>
          <p:nvPr/>
        </p:nvSpPr>
        <p:spPr>
          <a:xfrm>
            <a:off x="7839865" y="271778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54ED6F-89DA-CAC6-40D0-C22DA1E234CC}"/>
              </a:ext>
            </a:extLst>
          </p:cNvPr>
          <p:cNvSpPr txBox="1"/>
          <p:nvPr/>
        </p:nvSpPr>
        <p:spPr>
          <a:xfrm>
            <a:off x="9064029" y="273477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1EA2F2-AE56-353C-21BE-C63A29AF1A94}"/>
              </a:ext>
            </a:extLst>
          </p:cNvPr>
          <p:cNvSpPr txBox="1"/>
          <p:nvPr/>
        </p:nvSpPr>
        <p:spPr>
          <a:xfrm>
            <a:off x="7447912" y="272832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5D3A36-30E5-4BD2-9DF2-5333893F7717}"/>
              </a:ext>
            </a:extLst>
          </p:cNvPr>
          <p:cNvSpPr txBox="1"/>
          <p:nvPr/>
        </p:nvSpPr>
        <p:spPr>
          <a:xfrm>
            <a:off x="10276496" y="277360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E838F4-25DE-7130-CC9E-019BB8D2F38A}"/>
              </a:ext>
            </a:extLst>
          </p:cNvPr>
          <p:cNvSpPr txBox="1"/>
          <p:nvPr/>
        </p:nvSpPr>
        <p:spPr>
          <a:xfrm>
            <a:off x="7853669" y="270198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F33E32-9E20-5D06-8924-14B2D723B3E1}"/>
              </a:ext>
            </a:extLst>
          </p:cNvPr>
          <p:cNvSpPr txBox="1"/>
          <p:nvPr/>
        </p:nvSpPr>
        <p:spPr>
          <a:xfrm>
            <a:off x="9067628" y="271839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26599C-74A1-A935-428B-BDD83700C9F3}"/>
              </a:ext>
            </a:extLst>
          </p:cNvPr>
          <p:cNvSpPr txBox="1"/>
          <p:nvPr/>
        </p:nvSpPr>
        <p:spPr>
          <a:xfrm>
            <a:off x="8665961" y="27241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ABFE3B-50D0-251D-C42C-8F38562759E9}"/>
              </a:ext>
            </a:extLst>
          </p:cNvPr>
          <p:cNvSpPr txBox="1"/>
          <p:nvPr/>
        </p:nvSpPr>
        <p:spPr>
          <a:xfrm>
            <a:off x="9467818" y="27230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DAA7A4-8569-3904-B02E-49CFF8F41809}"/>
              </a:ext>
            </a:extLst>
          </p:cNvPr>
          <p:cNvCxnSpPr/>
          <p:nvPr/>
        </p:nvCxnSpPr>
        <p:spPr>
          <a:xfrm rot="5400000">
            <a:off x="9591638" y="291099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3D0454-F7EB-F36C-9576-FDA07D554117}"/>
              </a:ext>
            </a:extLst>
          </p:cNvPr>
          <p:cNvSpPr txBox="1"/>
          <p:nvPr/>
        </p:nvSpPr>
        <p:spPr>
          <a:xfrm>
            <a:off x="9460527" y="27524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9573CD-BC17-3E95-4F14-439DF2632DE8}"/>
              </a:ext>
            </a:extLst>
          </p:cNvPr>
          <p:cNvSpPr txBox="1"/>
          <p:nvPr/>
        </p:nvSpPr>
        <p:spPr>
          <a:xfrm>
            <a:off x="9841055" y="276333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D4E787-DEB7-E5BB-8BF8-B02AB0623691}"/>
              </a:ext>
            </a:extLst>
          </p:cNvPr>
          <p:cNvCxnSpPr/>
          <p:nvPr/>
        </p:nvCxnSpPr>
        <p:spPr>
          <a:xfrm rot="5400000">
            <a:off x="9991680" y="290477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22FA8B-7684-2862-2F2D-6CF78BB88B61}"/>
              </a:ext>
            </a:extLst>
          </p:cNvPr>
          <p:cNvSpPr txBox="1"/>
          <p:nvPr/>
        </p:nvSpPr>
        <p:spPr>
          <a:xfrm>
            <a:off x="8648836" y="273893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D43DEF-39CC-762F-C1EE-5742281CEECF}"/>
              </a:ext>
            </a:extLst>
          </p:cNvPr>
          <p:cNvSpPr txBox="1"/>
          <p:nvPr/>
        </p:nvSpPr>
        <p:spPr>
          <a:xfrm>
            <a:off x="9859563" y="27524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F187A7-5C7A-6778-C673-5D20898FFED8}"/>
              </a:ext>
            </a:extLst>
          </p:cNvPr>
          <p:cNvSpPr txBox="1"/>
          <p:nvPr/>
        </p:nvSpPr>
        <p:spPr>
          <a:xfrm>
            <a:off x="8236292" y="27240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14A184F-CC25-F82B-1EC0-C12E5C0F6F61}"/>
              </a:ext>
            </a:extLst>
          </p:cNvPr>
          <p:cNvSpPr txBox="1">
            <a:spLocks/>
          </p:cNvSpPr>
          <p:nvPr/>
        </p:nvSpPr>
        <p:spPr>
          <a:xfrm>
            <a:off x="205248" y="4045752"/>
            <a:ext cx="7216901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E47A1"/>
                </a:solidFill>
              </a:rPr>
              <a:t>Move right, Read first leftmost 0, replace 0 with X (0</a:t>
            </a:r>
            <a:r>
              <a:rPr lang="en-IN" sz="2000" dirty="0">
                <a:solidFill>
                  <a:srgbClr val="0E47A1"/>
                </a:solidFill>
                <a:sym typeface="Wingdings" panose="05000000000000000000" pitchFamily="2" charset="2"/>
              </a:rPr>
              <a:t>X</a:t>
            </a:r>
            <a:r>
              <a:rPr lang="en-IN" sz="2000" dirty="0">
                <a:solidFill>
                  <a:srgbClr val="0E47A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E47A1"/>
                </a:solidFill>
              </a:rPr>
              <a:t>Keep moving to the left until you encounter Δ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E47A1"/>
                </a:solidFill>
              </a:rPr>
              <a:t>Move right, Read first leftmost 1, replace 1 with X (1</a:t>
            </a:r>
            <a:r>
              <a:rPr lang="en-IN" sz="2000" dirty="0">
                <a:solidFill>
                  <a:srgbClr val="0E47A1"/>
                </a:solidFill>
                <a:sym typeface="Wingdings" panose="05000000000000000000" pitchFamily="2" charset="2"/>
              </a:rPr>
              <a:t>X</a:t>
            </a:r>
            <a:r>
              <a:rPr lang="en-IN" sz="2000" dirty="0">
                <a:solidFill>
                  <a:srgbClr val="0E47A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E47A1"/>
                </a:solidFill>
              </a:rPr>
              <a:t>Keep moving to the left until you encounter Δ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E47A1"/>
                </a:solidFill>
              </a:rPr>
              <a:t>Repeat the above steps until no more 0’s and 1’s left in string.</a:t>
            </a: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D1E497-CCEF-F3D7-0FEF-F1E9452149FD}"/>
              </a:ext>
            </a:extLst>
          </p:cNvPr>
          <p:cNvCxnSpPr/>
          <p:nvPr/>
        </p:nvCxnSpPr>
        <p:spPr>
          <a:xfrm flipV="1">
            <a:off x="7634175" y="200974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973C7E-F5F4-039E-00F1-FF013529BC7F}"/>
              </a:ext>
            </a:extLst>
          </p:cNvPr>
          <p:cNvCxnSpPr/>
          <p:nvPr/>
        </p:nvCxnSpPr>
        <p:spPr>
          <a:xfrm flipV="1">
            <a:off x="8424090" y="20227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A0A5C0-060F-838B-9BC3-A7D5E9837184}"/>
              </a:ext>
            </a:extLst>
          </p:cNvPr>
          <p:cNvCxnSpPr/>
          <p:nvPr/>
        </p:nvCxnSpPr>
        <p:spPr>
          <a:xfrm flipV="1">
            <a:off x="8043090" y="20227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9F2FF7-5782-544E-DCCD-6A2DB346D360}"/>
              </a:ext>
            </a:extLst>
          </p:cNvPr>
          <p:cNvCxnSpPr/>
          <p:nvPr/>
        </p:nvCxnSpPr>
        <p:spPr>
          <a:xfrm flipV="1">
            <a:off x="8870811" y="200974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84F2E3-D41E-01F2-2085-963933FB79FA}"/>
              </a:ext>
            </a:extLst>
          </p:cNvPr>
          <p:cNvCxnSpPr/>
          <p:nvPr/>
        </p:nvCxnSpPr>
        <p:spPr>
          <a:xfrm flipV="1">
            <a:off x="9368829" y="200974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A6DC94-637C-C448-70B9-056DDD577101}"/>
              </a:ext>
            </a:extLst>
          </p:cNvPr>
          <p:cNvCxnSpPr/>
          <p:nvPr/>
        </p:nvCxnSpPr>
        <p:spPr>
          <a:xfrm flipV="1">
            <a:off x="9765327" y="202277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5" grpId="0"/>
      <p:bldP spid="16" grpId="0"/>
      <p:bldP spid="17" grpId="0"/>
      <p:bldP spid="18" grpId="0"/>
      <p:bldP spid="19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2" grpId="0"/>
      <p:bldP spid="33" grpId="0"/>
      <p:bldP spid="34" grpId="0"/>
      <p:bldP spid="35" grpId="0"/>
      <p:bldP spid="36" grpId="0"/>
      <p:bldP spid="38" grpId="0"/>
      <p:bldP spid="38" grpId="1"/>
      <p:bldP spid="39" grpId="0"/>
      <p:bldP spid="39" grpId="1"/>
      <p:bldP spid="41" grpId="0"/>
      <p:bldP spid="41" grpId="1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22DC-D49C-1A32-C4FD-68F997F6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TM Accepting same no of 0’s and 1’s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4E293-51BD-4F94-5C29-092D3A2E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3CD8CA1-E4D6-C611-8D8B-AE80DDE8897C}"/>
                  </a:ext>
                </a:extLst>
              </p:cNvPr>
              <p:cNvSpPr/>
              <p:nvPr/>
            </p:nvSpPr>
            <p:spPr>
              <a:xfrm>
                <a:off x="3210217" y="358946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3CD8CA1-E4D6-C611-8D8B-AE80DDE88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17" y="3589464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6CAD373-3296-0231-FE24-36362784E7A1}"/>
                  </a:ext>
                </a:extLst>
              </p:cNvPr>
              <p:cNvSpPr/>
              <p:nvPr/>
            </p:nvSpPr>
            <p:spPr>
              <a:xfrm>
                <a:off x="4581817" y="358946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6CAD373-3296-0231-FE24-36362784E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17" y="3589464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129A0AE-C745-B59B-83F1-DB3673F95EAF}"/>
                  </a:ext>
                </a:extLst>
              </p:cNvPr>
              <p:cNvSpPr/>
              <p:nvPr/>
            </p:nvSpPr>
            <p:spPr>
              <a:xfrm>
                <a:off x="7248817" y="3590936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129A0AE-C745-B59B-83F1-DB3673F95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817" y="3590936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DFFC08-FE00-1CE6-76C1-CF64D416D08E}"/>
                  </a:ext>
                </a:extLst>
              </p:cNvPr>
              <p:cNvSpPr/>
              <p:nvPr/>
            </p:nvSpPr>
            <p:spPr>
              <a:xfrm>
                <a:off x="5877217" y="358946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DFFC08-FE00-1CE6-76C1-CF64D416D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217" y="3589464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86515D-9794-851F-09F0-C93253432858}"/>
              </a:ext>
            </a:extLst>
          </p:cNvPr>
          <p:cNvCxnSpPr>
            <a:endCxn id="4" idx="2"/>
          </p:cNvCxnSpPr>
          <p:nvPr/>
        </p:nvCxnSpPr>
        <p:spPr>
          <a:xfrm>
            <a:off x="2791117" y="3932178"/>
            <a:ext cx="419100" cy="18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5799CF-CF18-5E82-D2E3-AC1E0653FB2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896017" y="3932364"/>
            <a:ext cx="6858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144BD7-E119-2230-E00F-9871D465E0DA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5267617" y="3932364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A828CF-FC8F-A9DC-0E54-4296FC586E51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6563017" y="3932365"/>
            <a:ext cx="685800" cy="1472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1D3728BF-0AD3-5777-5458-62DF25E6511B}"/>
              </a:ext>
            </a:extLst>
          </p:cNvPr>
          <p:cNvCxnSpPr/>
          <p:nvPr/>
        </p:nvCxnSpPr>
        <p:spPr>
          <a:xfrm rot="5400000">
            <a:off x="6991079" y="2241862"/>
            <a:ext cx="186" cy="4023360"/>
          </a:xfrm>
          <a:prstGeom prst="curvedConnector3">
            <a:avLst>
              <a:gd name="adj1" fmla="val 300389247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A416E0AB-C365-2848-0D74-5C7A2897D633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4924717" y="3447430"/>
            <a:ext cx="12700" cy="484934"/>
          </a:xfrm>
          <a:prstGeom prst="curvedConnector3">
            <a:avLst>
              <a:gd name="adj1" fmla="val 5337205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72321D-A09A-AA52-2A5A-2723503FA31B}"/>
              </a:ext>
            </a:extLst>
          </p:cNvPr>
          <p:cNvSpPr txBox="1"/>
          <p:nvPr/>
        </p:nvSpPr>
        <p:spPr>
          <a:xfrm>
            <a:off x="3840656" y="329790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797F2AE-4695-C48A-B22A-6D747DC80D88}"/>
              </a:ext>
            </a:extLst>
          </p:cNvPr>
          <p:cNvCxnSpPr>
            <a:stCxn id="7" idx="1"/>
            <a:endCxn id="7" idx="7"/>
          </p:cNvCxnSpPr>
          <p:nvPr/>
        </p:nvCxnSpPr>
        <p:spPr>
          <a:xfrm rot="5400000" flipH="1" flipV="1">
            <a:off x="6220117" y="3447430"/>
            <a:ext cx="12700" cy="484934"/>
          </a:xfrm>
          <a:prstGeom prst="curvedConnector3">
            <a:avLst>
              <a:gd name="adj1" fmla="val 5188748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81F07C2-6DB1-6194-6105-645B0AA0E627}"/>
                  </a:ext>
                </a:extLst>
              </p:cNvPr>
              <p:cNvSpPr/>
              <p:nvPr/>
            </p:nvSpPr>
            <p:spPr>
              <a:xfrm>
                <a:off x="8544217" y="358946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81F07C2-6DB1-6194-6105-645B0AA0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17" y="3589464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E17E1A0-F433-D02E-7C95-8973E76E1F63}"/>
                  </a:ext>
                </a:extLst>
              </p:cNvPr>
              <p:cNvSpPr/>
              <p:nvPr/>
            </p:nvSpPr>
            <p:spPr>
              <a:xfrm>
                <a:off x="6774023" y="5020122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E17E1A0-F433-D02E-7C95-8973E76E1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023" y="5020122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03961D-2287-6C84-123D-DC4A7D0661D7}"/>
              </a:ext>
            </a:extLst>
          </p:cNvPr>
          <p:cNvCxnSpPr>
            <a:stCxn id="6" idx="6"/>
            <a:endCxn id="16" idx="2"/>
          </p:cNvCxnSpPr>
          <p:nvPr/>
        </p:nvCxnSpPr>
        <p:spPr>
          <a:xfrm flipV="1">
            <a:off x="7934617" y="3932365"/>
            <a:ext cx="609600" cy="1472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0045A1-8C15-EB23-13A7-27A3D0EF1FE0}"/>
              </a:ext>
            </a:extLst>
          </p:cNvPr>
          <p:cNvSpPr txBox="1"/>
          <p:nvPr/>
        </p:nvSpPr>
        <p:spPr>
          <a:xfrm>
            <a:off x="5255342" y="3546987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0/</a:t>
            </a:r>
            <a:r>
              <a:rPr lang="en-IN" dirty="0" err="1"/>
              <a:t>x,L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09C05C0-3C6F-92CA-6140-C07222E55C10}"/>
                  </a:ext>
                </a:extLst>
              </p:cNvPr>
              <p:cNvSpPr/>
              <p:nvPr/>
            </p:nvSpPr>
            <p:spPr>
              <a:xfrm>
                <a:off x="4581817" y="5019217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09C05C0-3C6F-92CA-6140-C07222E55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17" y="5019217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2CA342-F81B-B8BA-F526-177BEA83DD04}"/>
              </a:ext>
            </a:extLst>
          </p:cNvPr>
          <p:cNvCxnSpPr>
            <a:stCxn id="5" idx="4"/>
            <a:endCxn id="20" idx="0"/>
          </p:cNvCxnSpPr>
          <p:nvPr/>
        </p:nvCxnSpPr>
        <p:spPr>
          <a:xfrm>
            <a:off x="4924717" y="4275265"/>
            <a:ext cx="0" cy="74395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00B958-E738-9724-78A4-FA55C9F7CB0A}"/>
              </a:ext>
            </a:extLst>
          </p:cNvPr>
          <p:cNvCxnSpPr>
            <a:stCxn id="20" idx="6"/>
            <a:endCxn id="17" idx="2"/>
          </p:cNvCxnSpPr>
          <p:nvPr/>
        </p:nvCxnSpPr>
        <p:spPr>
          <a:xfrm>
            <a:off x="5267617" y="5362118"/>
            <a:ext cx="1506406" cy="905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B785834-B014-7638-83DA-EE90127DE764}"/>
              </a:ext>
            </a:extLst>
          </p:cNvPr>
          <p:cNvCxnSpPr>
            <a:stCxn id="6" idx="1"/>
            <a:endCxn id="6" idx="7"/>
          </p:cNvCxnSpPr>
          <p:nvPr/>
        </p:nvCxnSpPr>
        <p:spPr>
          <a:xfrm rot="5400000" flipH="1" flipV="1">
            <a:off x="7591717" y="3448903"/>
            <a:ext cx="12700" cy="484934"/>
          </a:xfrm>
          <a:prstGeom prst="curvedConnector3">
            <a:avLst>
              <a:gd name="adj1" fmla="val 5040299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D4749EF-9598-1658-75A1-22B8418915A3}"/>
              </a:ext>
            </a:extLst>
          </p:cNvPr>
          <p:cNvCxnSpPr>
            <a:stCxn id="16" idx="1"/>
            <a:endCxn id="16" idx="7"/>
          </p:cNvCxnSpPr>
          <p:nvPr/>
        </p:nvCxnSpPr>
        <p:spPr>
          <a:xfrm rot="5400000" flipH="1" flipV="1">
            <a:off x="8887117" y="3447430"/>
            <a:ext cx="12700" cy="484934"/>
          </a:xfrm>
          <a:prstGeom prst="curvedConnector3">
            <a:avLst>
              <a:gd name="adj1" fmla="val 4891843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AC227936-147D-8BF3-DDFE-458562466475}"/>
              </a:ext>
            </a:extLst>
          </p:cNvPr>
          <p:cNvCxnSpPr>
            <a:stCxn id="20" idx="2"/>
            <a:endCxn id="20" idx="4"/>
          </p:cNvCxnSpPr>
          <p:nvPr/>
        </p:nvCxnSpPr>
        <p:spPr>
          <a:xfrm rot="10800000" flipH="1" flipV="1">
            <a:off x="4581817" y="5362117"/>
            <a:ext cx="342900" cy="342900"/>
          </a:xfrm>
          <a:prstGeom prst="curvedConnector4">
            <a:avLst>
              <a:gd name="adj1" fmla="val -124399"/>
              <a:gd name="adj2" fmla="val 166667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698D01-50DD-A167-862F-9F482947F2F2}"/>
              </a:ext>
            </a:extLst>
          </p:cNvPr>
          <p:cNvSpPr txBox="1"/>
          <p:nvPr/>
        </p:nvSpPr>
        <p:spPr>
          <a:xfrm>
            <a:off x="6607525" y="356128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B61162-B08B-8C5A-FA3D-DB82C4B8A30D}"/>
              </a:ext>
            </a:extLst>
          </p:cNvPr>
          <p:cNvSpPr txBox="1"/>
          <p:nvPr/>
        </p:nvSpPr>
        <p:spPr>
          <a:xfrm>
            <a:off x="7901925" y="354358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8A7A38-4A20-8479-A235-1F45BCAAD2DE}"/>
              </a:ext>
            </a:extLst>
          </p:cNvPr>
          <p:cNvSpPr txBox="1"/>
          <p:nvPr/>
        </p:nvSpPr>
        <p:spPr>
          <a:xfrm>
            <a:off x="4247358" y="448694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9AC6C1-3006-E5DE-EC58-8C66E9271362}"/>
              </a:ext>
            </a:extLst>
          </p:cNvPr>
          <p:cNvSpPr txBox="1"/>
          <p:nvPr/>
        </p:nvSpPr>
        <p:spPr>
          <a:xfrm>
            <a:off x="7878112" y="469247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63F83-D150-CD5F-D8C3-CF7B1115F410}"/>
              </a:ext>
            </a:extLst>
          </p:cNvPr>
          <p:cNvSpPr txBox="1"/>
          <p:nvPr/>
        </p:nvSpPr>
        <p:spPr>
          <a:xfrm>
            <a:off x="5627544" y="501921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A58E1A-31F9-E786-6A2C-5966911C5A0F}"/>
              </a:ext>
            </a:extLst>
          </p:cNvPr>
          <p:cNvSpPr txBox="1"/>
          <p:nvPr/>
        </p:nvSpPr>
        <p:spPr>
          <a:xfrm>
            <a:off x="3615300" y="552035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15922F-B679-CBCD-301A-BC1EFDCCB57F}"/>
              </a:ext>
            </a:extLst>
          </p:cNvPr>
          <p:cNvSpPr txBox="1"/>
          <p:nvPr/>
        </p:nvSpPr>
        <p:spPr>
          <a:xfrm>
            <a:off x="4594668" y="2644009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F20508-54E0-AB75-7EB6-8115FA5C0F81}"/>
              </a:ext>
            </a:extLst>
          </p:cNvPr>
          <p:cNvSpPr txBox="1"/>
          <p:nvPr/>
        </p:nvSpPr>
        <p:spPr>
          <a:xfrm>
            <a:off x="7269272" y="2636774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0/0,R</a:t>
            </a: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C6AC6B-E82F-23D1-1954-00855541F1BB}"/>
              </a:ext>
            </a:extLst>
          </p:cNvPr>
          <p:cNvSpPr txBox="1"/>
          <p:nvPr/>
        </p:nvSpPr>
        <p:spPr>
          <a:xfrm>
            <a:off x="5909657" y="2630876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1/1,L</a:t>
            </a:r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A0E322-2CDF-D428-5B2C-E15E6B5DC8BC}"/>
              </a:ext>
            </a:extLst>
          </p:cNvPr>
          <p:cNvSpPr txBox="1"/>
          <p:nvPr/>
        </p:nvSpPr>
        <p:spPr>
          <a:xfrm>
            <a:off x="8561322" y="2637347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0/0,L</a:t>
            </a:r>
          </a:p>
          <a:p>
            <a:endParaRPr lang="en-IN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38DD7D-0D38-6A46-543C-BC213A1A32E4}"/>
              </a:ext>
            </a:extLst>
          </p:cNvPr>
          <p:cNvCxnSpPr/>
          <p:nvPr/>
        </p:nvCxnSpPr>
        <p:spPr>
          <a:xfrm>
            <a:off x="1328077" y="1131000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AEE389-8E55-DF28-7AA7-F42EA0CE10C1}"/>
              </a:ext>
            </a:extLst>
          </p:cNvPr>
          <p:cNvCxnSpPr/>
          <p:nvPr/>
        </p:nvCxnSpPr>
        <p:spPr>
          <a:xfrm>
            <a:off x="1328077" y="1588200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A23B6E-6AAA-253F-0AB3-48106DFCEF44}"/>
              </a:ext>
            </a:extLst>
          </p:cNvPr>
          <p:cNvCxnSpPr/>
          <p:nvPr/>
        </p:nvCxnSpPr>
        <p:spPr>
          <a:xfrm rot="5400000">
            <a:off x="1506235" y="1359600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76A3B9-6004-9801-2252-AD7C5EFA1A72}"/>
              </a:ext>
            </a:extLst>
          </p:cNvPr>
          <p:cNvCxnSpPr/>
          <p:nvPr/>
        </p:nvCxnSpPr>
        <p:spPr>
          <a:xfrm rot="5400000">
            <a:off x="2039635" y="1359600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F060C2-8E05-4DDD-5FF9-29B94B82DD65}"/>
              </a:ext>
            </a:extLst>
          </p:cNvPr>
          <p:cNvCxnSpPr/>
          <p:nvPr/>
        </p:nvCxnSpPr>
        <p:spPr>
          <a:xfrm rot="5400000">
            <a:off x="2573035" y="1359600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3973AC-E358-AF71-81F8-86626C4E78E9}"/>
              </a:ext>
            </a:extLst>
          </p:cNvPr>
          <p:cNvCxnSpPr/>
          <p:nvPr/>
        </p:nvCxnSpPr>
        <p:spPr>
          <a:xfrm rot="5400000">
            <a:off x="3106435" y="1359600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66A466-07B4-44B4-7B13-A73C18B99803}"/>
              </a:ext>
            </a:extLst>
          </p:cNvPr>
          <p:cNvCxnSpPr/>
          <p:nvPr/>
        </p:nvCxnSpPr>
        <p:spPr>
          <a:xfrm rot="5400000">
            <a:off x="3639835" y="1359600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D735F5-BFB0-53B2-4431-F6C049845684}"/>
              </a:ext>
            </a:extLst>
          </p:cNvPr>
          <p:cNvSpPr txBox="1"/>
          <p:nvPr/>
        </p:nvSpPr>
        <p:spPr>
          <a:xfrm>
            <a:off x="1841992" y="117384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FC1237-7E47-C8FD-965E-A9DFC2CF9993}"/>
              </a:ext>
            </a:extLst>
          </p:cNvPr>
          <p:cNvSpPr txBox="1"/>
          <p:nvPr/>
        </p:nvSpPr>
        <p:spPr>
          <a:xfrm>
            <a:off x="3431381" y="116719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DAC6B2-E900-15B5-1B9D-27B591450D5A}"/>
              </a:ext>
            </a:extLst>
          </p:cNvPr>
          <p:cNvSpPr txBox="1"/>
          <p:nvPr/>
        </p:nvSpPr>
        <p:spPr>
          <a:xfrm>
            <a:off x="2378821" y="114524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3C9F2F-FEF8-28C5-7560-F92E73C412F2}"/>
              </a:ext>
            </a:extLst>
          </p:cNvPr>
          <p:cNvSpPr txBox="1"/>
          <p:nvPr/>
        </p:nvSpPr>
        <p:spPr>
          <a:xfrm>
            <a:off x="2916942" y="116562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0C401-9D73-81B7-47D4-9D8EAA57194F}"/>
              </a:ext>
            </a:extLst>
          </p:cNvPr>
          <p:cNvSpPr txBox="1"/>
          <p:nvPr/>
        </p:nvSpPr>
        <p:spPr>
          <a:xfrm>
            <a:off x="1372414" y="1204626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322A0C-F034-5EB2-160C-9EB47F7C7D30}"/>
              </a:ext>
            </a:extLst>
          </p:cNvPr>
          <p:cNvSpPr txBox="1"/>
          <p:nvPr/>
        </p:nvSpPr>
        <p:spPr>
          <a:xfrm>
            <a:off x="3868435" y="1181010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FA56A1-943B-7FF4-A94A-7D204687BBCE}"/>
              </a:ext>
            </a:extLst>
          </p:cNvPr>
          <p:cNvCxnSpPr/>
          <p:nvPr/>
        </p:nvCxnSpPr>
        <p:spPr>
          <a:xfrm flipV="1">
            <a:off x="1568998" y="158399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18EB0C-21EC-E5C2-88BA-3EB2B8BB0934}"/>
              </a:ext>
            </a:extLst>
          </p:cNvPr>
          <p:cNvCxnSpPr/>
          <p:nvPr/>
        </p:nvCxnSpPr>
        <p:spPr>
          <a:xfrm flipV="1">
            <a:off x="1994392" y="158399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C2D54D-C1F5-055D-6C6A-B95A4D9AFF54}"/>
              </a:ext>
            </a:extLst>
          </p:cNvPr>
          <p:cNvSpPr txBox="1"/>
          <p:nvPr/>
        </p:nvSpPr>
        <p:spPr>
          <a:xfrm>
            <a:off x="4572355" y="2299605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1/1,R</a:t>
            </a:r>
          </a:p>
          <a:p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F879EC5-A301-039C-3EBB-510AC0991718}"/>
              </a:ext>
            </a:extLst>
          </p:cNvPr>
          <p:cNvCxnSpPr/>
          <p:nvPr/>
        </p:nvCxnSpPr>
        <p:spPr>
          <a:xfrm flipV="1">
            <a:off x="2517354" y="160531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4638B2-EFD5-B221-8201-28B48B8BB038}"/>
              </a:ext>
            </a:extLst>
          </p:cNvPr>
          <p:cNvSpPr txBox="1"/>
          <p:nvPr/>
        </p:nvSpPr>
        <p:spPr>
          <a:xfrm>
            <a:off x="2388908" y="1175999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BCA130B-A500-3A14-7A62-F2729F3ADBF1}"/>
              </a:ext>
            </a:extLst>
          </p:cNvPr>
          <p:cNvCxnSpPr/>
          <p:nvPr/>
        </p:nvCxnSpPr>
        <p:spPr>
          <a:xfrm flipV="1">
            <a:off x="1996089" y="157395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548A52-7A00-9B9A-E9A2-1B822D2CE712}"/>
              </a:ext>
            </a:extLst>
          </p:cNvPr>
          <p:cNvSpPr txBox="1"/>
          <p:nvPr/>
        </p:nvSpPr>
        <p:spPr>
          <a:xfrm>
            <a:off x="5927258" y="2260669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endParaRPr lang="en-IN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3422E4-7EF4-A6C4-30C8-8DE1DF63BEF5}"/>
              </a:ext>
            </a:extLst>
          </p:cNvPr>
          <p:cNvCxnSpPr/>
          <p:nvPr/>
        </p:nvCxnSpPr>
        <p:spPr>
          <a:xfrm flipV="1">
            <a:off x="1568998" y="157395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581702-87FF-9C59-51F7-480D9B891614}"/>
              </a:ext>
            </a:extLst>
          </p:cNvPr>
          <p:cNvCxnSpPr/>
          <p:nvPr/>
        </p:nvCxnSpPr>
        <p:spPr>
          <a:xfrm flipV="1">
            <a:off x="1994391" y="159686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57D588-6FBD-3267-436B-634B2E5A0A75}"/>
              </a:ext>
            </a:extLst>
          </p:cNvPr>
          <p:cNvSpPr txBox="1"/>
          <p:nvPr/>
        </p:nvSpPr>
        <p:spPr>
          <a:xfrm>
            <a:off x="1850142" y="116719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7CC19B-A3C5-159D-A066-64F5ED9B24A7}"/>
              </a:ext>
            </a:extLst>
          </p:cNvPr>
          <p:cNvCxnSpPr/>
          <p:nvPr/>
        </p:nvCxnSpPr>
        <p:spPr>
          <a:xfrm flipV="1">
            <a:off x="1568998" y="159686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0C04DAF-6BC3-AFCD-B7D0-DD7E4370DFD4}"/>
              </a:ext>
            </a:extLst>
          </p:cNvPr>
          <p:cNvCxnSpPr/>
          <p:nvPr/>
        </p:nvCxnSpPr>
        <p:spPr>
          <a:xfrm flipV="1">
            <a:off x="1994391" y="160531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0FD304B-1FC6-243A-EFC2-B54A86C8E365}"/>
              </a:ext>
            </a:extLst>
          </p:cNvPr>
          <p:cNvCxnSpPr/>
          <p:nvPr/>
        </p:nvCxnSpPr>
        <p:spPr>
          <a:xfrm flipV="1">
            <a:off x="2517354" y="159686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882F67-5BC5-E2B7-C963-E429F46900BE}"/>
              </a:ext>
            </a:extLst>
          </p:cNvPr>
          <p:cNvCxnSpPr/>
          <p:nvPr/>
        </p:nvCxnSpPr>
        <p:spPr>
          <a:xfrm flipV="1">
            <a:off x="3047134" y="158399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1F0D6C-9DF5-BC95-F449-0E18D3EE4577}"/>
              </a:ext>
            </a:extLst>
          </p:cNvPr>
          <p:cNvSpPr txBox="1"/>
          <p:nvPr/>
        </p:nvSpPr>
        <p:spPr>
          <a:xfrm>
            <a:off x="2934943" y="117384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AF3B36-05B8-B367-E7BE-268E8795D76A}"/>
              </a:ext>
            </a:extLst>
          </p:cNvPr>
          <p:cNvCxnSpPr/>
          <p:nvPr/>
        </p:nvCxnSpPr>
        <p:spPr>
          <a:xfrm flipV="1">
            <a:off x="2517354" y="160531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0A2142-A4D3-1EF8-1FAE-B1851628AD6A}"/>
              </a:ext>
            </a:extLst>
          </p:cNvPr>
          <p:cNvCxnSpPr/>
          <p:nvPr/>
        </p:nvCxnSpPr>
        <p:spPr>
          <a:xfrm flipV="1">
            <a:off x="1994391" y="159686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B9287D1-6FD7-51ED-ABFF-209F66FE37C4}"/>
              </a:ext>
            </a:extLst>
          </p:cNvPr>
          <p:cNvCxnSpPr/>
          <p:nvPr/>
        </p:nvCxnSpPr>
        <p:spPr>
          <a:xfrm flipV="1">
            <a:off x="1563136" y="159686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5EEAB83-B303-6C77-35E8-EC2F8E31A7E8}"/>
              </a:ext>
            </a:extLst>
          </p:cNvPr>
          <p:cNvCxnSpPr/>
          <p:nvPr/>
        </p:nvCxnSpPr>
        <p:spPr>
          <a:xfrm flipV="1">
            <a:off x="1988079" y="159686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7BBBF5F-9AFD-A5A2-CB1D-F1A121E46620}"/>
              </a:ext>
            </a:extLst>
          </p:cNvPr>
          <p:cNvSpPr txBox="1"/>
          <p:nvPr/>
        </p:nvSpPr>
        <p:spPr>
          <a:xfrm>
            <a:off x="7295584" y="2272202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endParaRPr lang="en-IN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62157A-63B8-4612-20FA-D8BBD58BB2FA}"/>
              </a:ext>
            </a:extLst>
          </p:cNvPr>
          <p:cNvCxnSpPr/>
          <p:nvPr/>
        </p:nvCxnSpPr>
        <p:spPr>
          <a:xfrm flipV="1">
            <a:off x="2517354" y="160531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F9E1CA-0E67-930F-3493-2601332451DD}"/>
              </a:ext>
            </a:extLst>
          </p:cNvPr>
          <p:cNvCxnSpPr/>
          <p:nvPr/>
        </p:nvCxnSpPr>
        <p:spPr>
          <a:xfrm flipV="1">
            <a:off x="3047134" y="158399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A1EB17D-02CB-7055-F901-F56AD654E2BA}"/>
              </a:ext>
            </a:extLst>
          </p:cNvPr>
          <p:cNvCxnSpPr/>
          <p:nvPr/>
        </p:nvCxnSpPr>
        <p:spPr>
          <a:xfrm flipV="1">
            <a:off x="3615300" y="158707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2313352-5B14-4808-D89E-5283C48283CF}"/>
              </a:ext>
            </a:extLst>
          </p:cNvPr>
          <p:cNvSpPr txBox="1"/>
          <p:nvPr/>
        </p:nvSpPr>
        <p:spPr>
          <a:xfrm>
            <a:off x="3433290" y="1180661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93878-C4B7-28A8-9C88-532A84E249D9}"/>
              </a:ext>
            </a:extLst>
          </p:cNvPr>
          <p:cNvCxnSpPr/>
          <p:nvPr/>
        </p:nvCxnSpPr>
        <p:spPr>
          <a:xfrm flipV="1">
            <a:off x="3047134" y="157395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34DB7C4-75B0-5495-5A33-47F1D2CCB43D}"/>
              </a:ext>
            </a:extLst>
          </p:cNvPr>
          <p:cNvSpPr txBox="1"/>
          <p:nvPr/>
        </p:nvSpPr>
        <p:spPr>
          <a:xfrm>
            <a:off x="8569665" y="2287975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endParaRPr lang="en-IN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EFBB3AD-4B76-4A6D-42A4-C6E41D8EFB8A}"/>
              </a:ext>
            </a:extLst>
          </p:cNvPr>
          <p:cNvCxnSpPr/>
          <p:nvPr/>
        </p:nvCxnSpPr>
        <p:spPr>
          <a:xfrm flipV="1">
            <a:off x="2517354" y="159686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1397B31-EE59-461A-D7F8-A3A4057D97BB}"/>
              </a:ext>
            </a:extLst>
          </p:cNvPr>
          <p:cNvCxnSpPr/>
          <p:nvPr/>
        </p:nvCxnSpPr>
        <p:spPr>
          <a:xfrm flipV="1">
            <a:off x="1988079" y="156573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F61E6B-88C5-721D-0118-BF8D455C4D6B}"/>
              </a:ext>
            </a:extLst>
          </p:cNvPr>
          <p:cNvCxnSpPr/>
          <p:nvPr/>
        </p:nvCxnSpPr>
        <p:spPr>
          <a:xfrm flipV="1">
            <a:off x="1563136" y="158399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D101176-8DE1-014D-0211-5869F4EB53CF}"/>
              </a:ext>
            </a:extLst>
          </p:cNvPr>
          <p:cNvCxnSpPr/>
          <p:nvPr/>
        </p:nvCxnSpPr>
        <p:spPr>
          <a:xfrm flipV="1">
            <a:off x="1988079" y="156573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010A4FF-93DB-575D-158B-CE477FB22E5E}"/>
              </a:ext>
            </a:extLst>
          </p:cNvPr>
          <p:cNvCxnSpPr/>
          <p:nvPr/>
        </p:nvCxnSpPr>
        <p:spPr>
          <a:xfrm flipV="1">
            <a:off x="2517354" y="160531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EEF05CB-245F-61BA-E8FF-EA435A41A128}"/>
              </a:ext>
            </a:extLst>
          </p:cNvPr>
          <p:cNvCxnSpPr/>
          <p:nvPr/>
        </p:nvCxnSpPr>
        <p:spPr>
          <a:xfrm flipV="1">
            <a:off x="3047134" y="158399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64938D8-8441-1DFC-B04F-D917905EECB1}"/>
              </a:ext>
            </a:extLst>
          </p:cNvPr>
          <p:cNvCxnSpPr/>
          <p:nvPr/>
        </p:nvCxnSpPr>
        <p:spPr>
          <a:xfrm flipV="1">
            <a:off x="3614134" y="1573958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1628FF-40E9-16F7-6F26-D049E31C10FA}"/>
              </a:ext>
            </a:extLst>
          </p:cNvPr>
          <p:cNvCxnSpPr/>
          <p:nvPr/>
        </p:nvCxnSpPr>
        <p:spPr>
          <a:xfrm flipV="1">
            <a:off x="4067173" y="160531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AA982FB-EFF0-BFB8-6A0B-916D474C4C10}"/>
              </a:ext>
            </a:extLst>
          </p:cNvPr>
          <p:cNvCxnSpPr/>
          <p:nvPr/>
        </p:nvCxnSpPr>
        <p:spPr>
          <a:xfrm flipV="1">
            <a:off x="3614134" y="160531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208423-9DA7-1BDB-D5AB-DF9E43865303}"/>
              </a:ext>
            </a:extLst>
          </p:cNvPr>
          <p:cNvCxnSpPr/>
          <p:nvPr/>
        </p:nvCxnSpPr>
        <p:spPr>
          <a:xfrm flipV="1">
            <a:off x="3047134" y="158399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6AE6DB-F7C8-1722-9A85-C330934B9823}"/>
              </a:ext>
            </a:extLst>
          </p:cNvPr>
          <p:cNvCxnSpPr/>
          <p:nvPr/>
        </p:nvCxnSpPr>
        <p:spPr>
          <a:xfrm flipV="1">
            <a:off x="2517354" y="160531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C5BC52D-784F-EE54-5F3D-C19FB60AAB4F}"/>
              </a:ext>
            </a:extLst>
          </p:cNvPr>
          <p:cNvCxnSpPr/>
          <p:nvPr/>
        </p:nvCxnSpPr>
        <p:spPr>
          <a:xfrm flipV="1">
            <a:off x="1988079" y="160531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6753999-462D-C1E0-0667-D7346B8043CF}"/>
              </a:ext>
            </a:extLst>
          </p:cNvPr>
          <p:cNvCxnSpPr/>
          <p:nvPr/>
        </p:nvCxnSpPr>
        <p:spPr>
          <a:xfrm flipV="1">
            <a:off x="1563136" y="159686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19" grpId="1"/>
      <p:bldP spid="26" grpId="0"/>
      <p:bldP spid="26" grpId="1"/>
      <p:bldP spid="27" grpId="0"/>
      <p:bldP spid="27" grpId="1"/>
      <p:bldP spid="28" grpId="0"/>
      <p:bldP spid="29" grpId="0"/>
      <p:bldP spid="29" grpId="1"/>
      <p:bldP spid="30" grpId="0"/>
      <p:bldP spid="31" grpId="0"/>
      <p:bldP spid="32" grpId="0"/>
      <p:bldP spid="32" grpId="1"/>
      <p:bldP spid="34" grpId="0"/>
      <p:bldP spid="43" grpId="0"/>
      <p:bldP spid="44" grpId="0"/>
      <p:bldP spid="45" grpId="0"/>
      <p:bldP spid="46" grpId="0"/>
      <p:bldP spid="51" grpId="0"/>
      <p:bldP spid="53" grpId="0"/>
      <p:bldP spid="55" grpId="0"/>
      <p:bldP spid="58" grpId="0"/>
      <p:bldP spid="63" grpId="0"/>
      <p:bldP spid="63" grpId="1"/>
      <p:bldP spid="68" grpId="0"/>
      <p:bldP spid="72" grpId="0"/>
      <p:bldP spid="72" grpId="1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C37B-6754-9BD6-D13C-636492FA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TM Accepting same no of a’s, b’s &amp; c’s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9A05-A297-65FE-CA53-51F911B2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3A47861-4189-2337-03DD-28546CE98024}"/>
                  </a:ext>
                </a:extLst>
              </p:cNvPr>
              <p:cNvSpPr/>
              <p:nvPr/>
            </p:nvSpPr>
            <p:spPr>
              <a:xfrm>
                <a:off x="1961535" y="3448821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3A47861-4189-2337-03DD-28546CE98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535" y="3448821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B8CA16-2DF2-6783-88C0-824D84381859}"/>
                  </a:ext>
                </a:extLst>
              </p:cNvPr>
              <p:cNvSpPr/>
              <p:nvPr/>
            </p:nvSpPr>
            <p:spPr>
              <a:xfrm>
                <a:off x="3333135" y="3448821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B8CA16-2DF2-6783-88C0-824D8438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35" y="3448821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9F76C9B-AAFE-1F4D-3B73-4D20BDB0AE1A}"/>
                  </a:ext>
                </a:extLst>
              </p:cNvPr>
              <p:cNvSpPr/>
              <p:nvPr/>
            </p:nvSpPr>
            <p:spPr>
              <a:xfrm>
                <a:off x="6000135" y="3450293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9F76C9B-AAFE-1F4D-3B73-4D20BDB0A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135" y="3450293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29938E7-947E-7E44-21F1-86DCC3F58F68}"/>
                  </a:ext>
                </a:extLst>
              </p:cNvPr>
              <p:cNvSpPr/>
              <p:nvPr/>
            </p:nvSpPr>
            <p:spPr>
              <a:xfrm>
                <a:off x="4628535" y="3448821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29938E7-947E-7E44-21F1-86DCC3F58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535" y="3448821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7F6E6F-5988-A2EB-B32E-166D91E35269}"/>
              </a:ext>
            </a:extLst>
          </p:cNvPr>
          <p:cNvCxnSpPr>
            <a:endCxn id="4" idx="2"/>
          </p:cNvCxnSpPr>
          <p:nvPr/>
        </p:nvCxnSpPr>
        <p:spPr>
          <a:xfrm>
            <a:off x="1542435" y="3791535"/>
            <a:ext cx="419100" cy="18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F6D772-E6A4-948E-88C3-63D39EBAFE4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7335" y="3791721"/>
            <a:ext cx="6858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A80A1D-C27C-3276-E332-32A7220CE7A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018935" y="3791721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78166D-66F2-F7F7-7FAA-C815B119A024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5314335" y="3791722"/>
            <a:ext cx="685800" cy="1472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7FF82A2-401F-EF57-3B4E-75202AEED6F3}"/>
              </a:ext>
            </a:extLst>
          </p:cNvPr>
          <p:cNvCxnSpPr>
            <a:stCxn id="21" idx="4"/>
            <a:endCxn id="5" idx="4"/>
          </p:cNvCxnSpPr>
          <p:nvPr/>
        </p:nvCxnSpPr>
        <p:spPr>
          <a:xfrm rot="5400000">
            <a:off x="6952542" y="857928"/>
            <a:ext cx="186" cy="6553200"/>
          </a:xfrm>
          <a:prstGeom prst="curvedConnector3">
            <a:avLst>
              <a:gd name="adj1" fmla="val 300389247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0D99058-416D-9170-BAEE-47808C2F2A9B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3676035" y="3306787"/>
            <a:ext cx="12700" cy="484934"/>
          </a:xfrm>
          <a:prstGeom prst="curvedConnector3">
            <a:avLst>
              <a:gd name="adj1" fmla="val 5337205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BAC7EB-05D4-8D4F-7DF8-95B8D1A6923E}"/>
              </a:ext>
            </a:extLst>
          </p:cNvPr>
          <p:cNvSpPr txBox="1"/>
          <p:nvPr/>
        </p:nvSpPr>
        <p:spPr>
          <a:xfrm>
            <a:off x="2647335" y="344882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F76EA44-DB42-81C9-36FB-0317B45EF007}"/>
              </a:ext>
            </a:extLst>
          </p:cNvPr>
          <p:cNvCxnSpPr/>
          <p:nvPr/>
        </p:nvCxnSpPr>
        <p:spPr>
          <a:xfrm rot="5400000" flipH="1" flipV="1">
            <a:off x="4971435" y="3321535"/>
            <a:ext cx="12700" cy="484934"/>
          </a:xfrm>
          <a:prstGeom prst="curvedConnector3">
            <a:avLst>
              <a:gd name="adj1" fmla="val 5188748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56FB2BF-9005-7E9D-246A-B2768E0E3E2F}"/>
                  </a:ext>
                </a:extLst>
              </p:cNvPr>
              <p:cNvSpPr/>
              <p:nvPr/>
            </p:nvSpPr>
            <p:spPr>
              <a:xfrm>
                <a:off x="7295535" y="3448821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56FB2BF-9005-7E9D-246A-B2768E0E3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535" y="3448821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D79FC25-478C-BBFD-1A51-2238682B4A1A}"/>
                  </a:ext>
                </a:extLst>
              </p:cNvPr>
              <p:cNvSpPr/>
              <p:nvPr/>
            </p:nvSpPr>
            <p:spPr>
              <a:xfrm>
                <a:off x="5525341" y="4879479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D79FC25-478C-BBFD-1A51-2238682B4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341" y="4879479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A2F560-7279-B804-F428-2156B7502380}"/>
              </a:ext>
            </a:extLst>
          </p:cNvPr>
          <p:cNvCxnSpPr>
            <a:stCxn id="6" idx="6"/>
            <a:endCxn id="16" idx="2"/>
          </p:cNvCxnSpPr>
          <p:nvPr/>
        </p:nvCxnSpPr>
        <p:spPr>
          <a:xfrm flipV="1">
            <a:off x="6685935" y="3791722"/>
            <a:ext cx="609600" cy="1472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A2EE28-A281-7A09-0918-C6F4037FA8F7}"/>
              </a:ext>
            </a:extLst>
          </p:cNvPr>
          <p:cNvSpPr txBox="1"/>
          <p:nvPr/>
        </p:nvSpPr>
        <p:spPr>
          <a:xfrm>
            <a:off x="4006660" y="340634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x,L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8EA5E5-3481-ABDC-83AF-262E36700943}"/>
                  </a:ext>
                </a:extLst>
              </p:cNvPr>
              <p:cNvSpPr/>
              <p:nvPr/>
            </p:nvSpPr>
            <p:spPr>
              <a:xfrm>
                <a:off x="8590935" y="3448635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8EA5E5-3481-ABDC-83AF-262E36700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935" y="3448635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E9B8D7A-101E-C406-8D50-052710F324A1}"/>
                  </a:ext>
                </a:extLst>
              </p:cNvPr>
              <p:cNvSpPr/>
              <p:nvPr/>
            </p:nvSpPr>
            <p:spPr>
              <a:xfrm>
                <a:off x="9886335" y="3448635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E9B8D7A-101E-C406-8D50-052710F32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335" y="3448635"/>
                <a:ext cx="685800" cy="6858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633340-008C-5BDC-04CE-8D470ECA039E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 flipV="1">
            <a:off x="7981335" y="3791535"/>
            <a:ext cx="609600" cy="18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342DBB-3353-CF2F-C650-16843FF4119B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9276735" y="3791535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0764EA4-782B-AC98-ACDC-16FCAF82CAF6}"/>
                  </a:ext>
                </a:extLst>
              </p:cNvPr>
              <p:cNvSpPr/>
              <p:nvPr/>
            </p:nvSpPr>
            <p:spPr>
              <a:xfrm>
                <a:off x="3333135" y="4878574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0764EA4-782B-AC98-ACDC-16FCAF82C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35" y="4878574"/>
                <a:ext cx="685800" cy="6858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178C5F-15E6-8DFF-660F-5AAAED48CD1A}"/>
              </a:ext>
            </a:extLst>
          </p:cNvPr>
          <p:cNvCxnSpPr>
            <a:stCxn id="5" idx="4"/>
            <a:endCxn id="24" idx="0"/>
          </p:cNvCxnSpPr>
          <p:nvPr/>
        </p:nvCxnSpPr>
        <p:spPr>
          <a:xfrm>
            <a:off x="3676035" y="4134622"/>
            <a:ext cx="0" cy="74395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9E93B9-C76D-FCDD-1750-15B20A6412E3}"/>
              </a:ext>
            </a:extLst>
          </p:cNvPr>
          <p:cNvCxnSpPr>
            <a:stCxn id="24" idx="6"/>
            <a:endCxn id="17" idx="2"/>
          </p:cNvCxnSpPr>
          <p:nvPr/>
        </p:nvCxnSpPr>
        <p:spPr>
          <a:xfrm>
            <a:off x="4018935" y="5221475"/>
            <a:ext cx="1506406" cy="905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4601260-387A-B7A2-DA37-1A127D887BDB}"/>
              </a:ext>
            </a:extLst>
          </p:cNvPr>
          <p:cNvCxnSpPr>
            <a:stCxn id="6" idx="1"/>
            <a:endCxn id="6" idx="7"/>
          </p:cNvCxnSpPr>
          <p:nvPr/>
        </p:nvCxnSpPr>
        <p:spPr>
          <a:xfrm rot="5400000" flipH="1" flipV="1">
            <a:off x="6343035" y="3308260"/>
            <a:ext cx="12700" cy="484934"/>
          </a:xfrm>
          <a:prstGeom prst="curvedConnector3">
            <a:avLst>
              <a:gd name="adj1" fmla="val 5040299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4F127B85-C720-8143-FA2C-3FB50C10FEBB}"/>
              </a:ext>
            </a:extLst>
          </p:cNvPr>
          <p:cNvCxnSpPr>
            <a:stCxn id="16" idx="1"/>
            <a:endCxn id="16" idx="7"/>
          </p:cNvCxnSpPr>
          <p:nvPr/>
        </p:nvCxnSpPr>
        <p:spPr>
          <a:xfrm rot="5400000" flipH="1" flipV="1">
            <a:off x="7638435" y="3306787"/>
            <a:ext cx="12700" cy="484934"/>
          </a:xfrm>
          <a:prstGeom prst="curvedConnector3">
            <a:avLst>
              <a:gd name="adj1" fmla="val 4891843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DB3C76B-59CA-D022-5189-98CDF3FED190}"/>
              </a:ext>
            </a:extLst>
          </p:cNvPr>
          <p:cNvCxnSpPr>
            <a:stCxn id="20" idx="1"/>
            <a:endCxn id="20" idx="7"/>
          </p:cNvCxnSpPr>
          <p:nvPr/>
        </p:nvCxnSpPr>
        <p:spPr>
          <a:xfrm rot="5400000" flipH="1" flipV="1">
            <a:off x="8933835" y="3306601"/>
            <a:ext cx="12700" cy="484934"/>
          </a:xfrm>
          <a:prstGeom prst="curvedConnector3">
            <a:avLst>
              <a:gd name="adj1" fmla="val 4817614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85E61C6E-5C07-1D7A-D3B9-526614E923F2}"/>
              </a:ext>
            </a:extLst>
          </p:cNvPr>
          <p:cNvCxnSpPr>
            <a:stCxn id="21" idx="1"/>
            <a:endCxn id="21" idx="7"/>
          </p:cNvCxnSpPr>
          <p:nvPr/>
        </p:nvCxnSpPr>
        <p:spPr>
          <a:xfrm rot="5400000" flipH="1" flipV="1">
            <a:off x="10229235" y="3306601"/>
            <a:ext cx="12700" cy="484934"/>
          </a:xfrm>
          <a:prstGeom prst="curvedConnector3">
            <a:avLst>
              <a:gd name="adj1" fmla="val 5040299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F337FA3-3F17-B31E-01C0-328A00799095}"/>
              </a:ext>
            </a:extLst>
          </p:cNvPr>
          <p:cNvCxnSpPr>
            <a:stCxn id="24" idx="2"/>
            <a:endCxn id="24" idx="4"/>
          </p:cNvCxnSpPr>
          <p:nvPr/>
        </p:nvCxnSpPr>
        <p:spPr>
          <a:xfrm rot="10800000" flipH="1" flipV="1">
            <a:off x="3333135" y="5221474"/>
            <a:ext cx="342900" cy="342900"/>
          </a:xfrm>
          <a:prstGeom prst="curvedConnector4">
            <a:avLst>
              <a:gd name="adj1" fmla="val -124399"/>
              <a:gd name="adj2" fmla="val 166667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41E7A9-310E-61D3-EA51-6319719AE9F9}"/>
              </a:ext>
            </a:extLst>
          </p:cNvPr>
          <p:cNvSpPr txBox="1"/>
          <p:nvPr/>
        </p:nvSpPr>
        <p:spPr>
          <a:xfrm>
            <a:off x="5358843" y="342064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BB07AA-C53F-C15E-51F4-6F0DB2774270}"/>
              </a:ext>
            </a:extLst>
          </p:cNvPr>
          <p:cNvSpPr txBox="1"/>
          <p:nvPr/>
        </p:nvSpPr>
        <p:spPr>
          <a:xfrm>
            <a:off x="6653243" y="340294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9C761C-D68C-580F-EB1C-C39543AF3AF2}"/>
              </a:ext>
            </a:extLst>
          </p:cNvPr>
          <p:cNvSpPr txBox="1"/>
          <p:nvPr/>
        </p:nvSpPr>
        <p:spPr>
          <a:xfrm>
            <a:off x="7947643" y="340294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F657B3-4AFB-F31C-D339-551583249FE7}"/>
              </a:ext>
            </a:extLst>
          </p:cNvPr>
          <p:cNvSpPr txBox="1"/>
          <p:nvPr/>
        </p:nvSpPr>
        <p:spPr>
          <a:xfrm>
            <a:off x="9276735" y="338957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7C674C-2A88-4778-1DF7-B4F250E2BBB4}"/>
              </a:ext>
            </a:extLst>
          </p:cNvPr>
          <p:cNvSpPr txBox="1"/>
          <p:nvPr/>
        </p:nvSpPr>
        <p:spPr>
          <a:xfrm>
            <a:off x="2998676" y="434630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8B0F0C-FEF4-7518-9155-3231F75356E1}"/>
              </a:ext>
            </a:extLst>
          </p:cNvPr>
          <p:cNvSpPr txBox="1"/>
          <p:nvPr/>
        </p:nvSpPr>
        <p:spPr>
          <a:xfrm>
            <a:off x="6661383" y="435197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77696-18C0-9332-D877-8078ACF0F7C3}"/>
              </a:ext>
            </a:extLst>
          </p:cNvPr>
          <p:cNvSpPr txBox="1"/>
          <p:nvPr/>
        </p:nvSpPr>
        <p:spPr>
          <a:xfrm>
            <a:off x="4378862" y="487857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AF42A1-B716-C3DA-9D2A-34698AF8CD3E}"/>
              </a:ext>
            </a:extLst>
          </p:cNvPr>
          <p:cNvSpPr txBox="1"/>
          <p:nvPr/>
        </p:nvSpPr>
        <p:spPr>
          <a:xfrm>
            <a:off x="2366618" y="537970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9A1398-3647-7DA7-15AB-81E2FAB65AA8}"/>
              </a:ext>
            </a:extLst>
          </p:cNvPr>
          <p:cNvSpPr txBox="1"/>
          <p:nvPr/>
        </p:nvSpPr>
        <p:spPr>
          <a:xfrm>
            <a:off x="2942246" y="2165683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c,R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C3812E-EF5E-EC63-BB53-CAC31E500A5F}"/>
              </a:ext>
            </a:extLst>
          </p:cNvPr>
          <p:cNvSpPr txBox="1"/>
          <p:nvPr/>
        </p:nvSpPr>
        <p:spPr>
          <a:xfrm>
            <a:off x="5606859" y="2172817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c,R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142F06-EF8E-966E-E3BA-E707E7D674A0}"/>
              </a:ext>
            </a:extLst>
          </p:cNvPr>
          <p:cNvSpPr txBox="1"/>
          <p:nvPr/>
        </p:nvSpPr>
        <p:spPr>
          <a:xfrm>
            <a:off x="8153633" y="2179040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0CC357-F8D1-E7A7-4CA6-8E5F19C68334}"/>
              </a:ext>
            </a:extLst>
          </p:cNvPr>
          <p:cNvSpPr txBox="1"/>
          <p:nvPr/>
        </p:nvSpPr>
        <p:spPr>
          <a:xfrm>
            <a:off x="4243764" y="2182591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c,L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CC1B07-8369-8B34-FA60-113A468BAE1D}"/>
              </a:ext>
            </a:extLst>
          </p:cNvPr>
          <p:cNvSpPr txBox="1"/>
          <p:nvPr/>
        </p:nvSpPr>
        <p:spPr>
          <a:xfrm>
            <a:off x="6983108" y="2160836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r>
              <a:rPr lang="en-IN" dirty="0"/>
              <a:t>c/</a:t>
            </a:r>
            <a:r>
              <a:rPr lang="en-IN" dirty="0" err="1"/>
              <a:t>c,L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40C9B6-A08D-C9D0-8D0F-FAEABDB1420E}"/>
              </a:ext>
            </a:extLst>
          </p:cNvPr>
          <p:cNvSpPr txBox="1"/>
          <p:nvPr/>
        </p:nvSpPr>
        <p:spPr>
          <a:xfrm>
            <a:off x="9469992" y="2180094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x/</a:t>
            </a:r>
            <a:r>
              <a:rPr lang="en-IN" dirty="0" err="1"/>
              <a:t>x,L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A01A30-FA8D-C6E4-2A2E-F4951C4AA2C0}"/>
              </a:ext>
            </a:extLst>
          </p:cNvPr>
          <p:cNvCxnSpPr/>
          <p:nvPr/>
        </p:nvCxnSpPr>
        <p:spPr>
          <a:xfrm>
            <a:off x="1689428" y="1320656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A52231-FB0F-B64C-CF95-F9EEBF346225}"/>
              </a:ext>
            </a:extLst>
          </p:cNvPr>
          <p:cNvCxnSpPr/>
          <p:nvPr/>
        </p:nvCxnSpPr>
        <p:spPr>
          <a:xfrm>
            <a:off x="1689428" y="1777856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EFD9BA-3383-9158-6E37-600BD4A9F4D7}"/>
              </a:ext>
            </a:extLst>
          </p:cNvPr>
          <p:cNvCxnSpPr/>
          <p:nvPr/>
        </p:nvCxnSpPr>
        <p:spPr>
          <a:xfrm rot="5400000">
            <a:off x="1814578" y="1549256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FB8392-A717-E085-F4FE-BDD44FAA4AE0}"/>
              </a:ext>
            </a:extLst>
          </p:cNvPr>
          <p:cNvCxnSpPr/>
          <p:nvPr/>
        </p:nvCxnSpPr>
        <p:spPr>
          <a:xfrm rot="5400000">
            <a:off x="2171627" y="1535720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2D3BB6-043F-F5F8-2D55-8C1DE906F5DD}"/>
              </a:ext>
            </a:extLst>
          </p:cNvPr>
          <p:cNvCxnSpPr/>
          <p:nvPr/>
        </p:nvCxnSpPr>
        <p:spPr>
          <a:xfrm rot="5400000">
            <a:off x="2869551" y="1564265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DAD2DB-B163-4887-952E-A1A0EFAA4F2E}"/>
              </a:ext>
            </a:extLst>
          </p:cNvPr>
          <p:cNvCxnSpPr/>
          <p:nvPr/>
        </p:nvCxnSpPr>
        <p:spPr>
          <a:xfrm rot="5400000">
            <a:off x="3223266" y="1551013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47D2BB9-9CE3-3359-BFF1-DF75C6BA8B8A}"/>
              </a:ext>
            </a:extLst>
          </p:cNvPr>
          <p:cNvCxnSpPr/>
          <p:nvPr/>
        </p:nvCxnSpPr>
        <p:spPr>
          <a:xfrm rot="5400000">
            <a:off x="3908422" y="1549256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9A421B-823A-0C0B-15F4-941CFA7BA205}"/>
              </a:ext>
            </a:extLst>
          </p:cNvPr>
          <p:cNvSpPr txBox="1"/>
          <p:nvPr/>
        </p:nvSpPr>
        <p:spPr>
          <a:xfrm>
            <a:off x="2083359" y="136380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54D28D-EE09-E6AA-E4CD-571BE3D63379}"/>
              </a:ext>
            </a:extLst>
          </p:cNvPr>
          <p:cNvSpPr txBox="1"/>
          <p:nvPr/>
        </p:nvSpPr>
        <p:spPr>
          <a:xfrm>
            <a:off x="3805984" y="135022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F03E1E-0DFF-15F2-7E15-0C3174F7E71B}"/>
              </a:ext>
            </a:extLst>
          </p:cNvPr>
          <p:cNvSpPr txBox="1"/>
          <p:nvPr/>
        </p:nvSpPr>
        <p:spPr>
          <a:xfrm>
            <a:off x="2740343" y="134859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EB19FA-CC37-9234-0D32-6C29730D0DE4}"/>
              </a:ext>
            </a:extLst>
          </p:cNvPr>
          <p:cNvSpPr txBox="1"/>
          <p:nvPr/>
        </p:nvSpPr>
        <p:spPr>
          <a:xfrm>
            <a:off x="3094058" y="135568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E2D724-EBA8-1054-1934-CB311277E843}"/>
              </a:ext>
            </a:extLst>
          </p:cNvPr>
          <p:cNvSpPr txBox="1"/>
          <p:nvPr/>
        </p:nvSpPr>
        <p:spPr>
          <a:xfrm>
            <a:off x="1733765" y="139428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2F69D0-292B-E202-2FA4-862CC94E95A7}"/>
              </a:ext>
            </a:extLst>
          </p:cNvPr>
          <p:cNvSpPr txBox="1"/>
          <p:nvPr/>
        </p:nvSpPr>
        <p:spPr>
          <a:xfrm>
            <a:off x="4136646" y="1383039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8D37AB-0A46-AF83-1BA1-22EA0F7F470E}"/>
              </a:ext>
            </a:extLst>
          </p:cNvPr>
          <p:cNvCxnSpPr/>
          <p:nvPr/>
        </p:nvCxnSpPr>
        <p:spPr>
          <a:xfrm rot="5400000">
            <a:off x="2520901" y="1543358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414DEF-EEED-C459-8D07-52C737D82826}"/>
              </a:ext>
            </a:extLst>
          </p:cNvPr>
          <p:cNvSpPr txBox="1"/>
          <p:nvPr/>
        </p:nvSpPr>
        <p:spPr>
          <a:xfrm>
            <a:off x="2432633" y="133005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A991E9-ACDA-88EE-EE06-94D7C848B1CE}"/>
              </a:ext>
            </a:extLst>
          </p:cNvPr>
          <p:cNvCxnSpPr/>
          <p:nvPr/>
        </p:nvCxnSpPr>
        <p:spPr>
          <a:xfrm rot="5400000">
            <a:off x="3581725" y="1556025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CD13B22-8A5C-B7D8-FEDE-503110741E13}"/>
              </a:ext>
            </a:extLst>
          </p:cNvPr>
          <p:cNvSpPr txBox="1"/>
          <p:nvPr/>
        </p:nvSpPr>
        <p:spPr>
          <a:xfrm>
            <a:off x="3479389" y="135678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530C29-B845-5FF6-247D-958B2501BB73}"/>
              </a:ext>
            </a:extLst>
          </p:cNvPr>
          <p:cNvSpPr txBox="1"/>
          <p:nvPr/>
        </p:nvSpPr>
        <p:spPr>
          <a:xfrm>
            <a:off x="2086057" y="136421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71A88E-0979-6C90-484C-6298A5B4D72A}"/>
              </a:ext>
            </a:extLst>
          </p:cNvPr>
          <p:cNvSpPr txBox="1"/>
          <p:nvPr/>
        </p:nvSpPr>
        <p:spPr>
          <a:xfrm>
            <a:off x="2743041" y="134818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2BB010-2B37-F4DD-3701-676B8BDF8725}"/>
              </a:ext>
            </a:extLst>
          </p:cNvPr>
          <p:cNvSpPr txBox="1"/>
          <p:nvPr/>
        </p:nvSpPr>
        <p:spPr>
          <a:xfrm>
            <a:off x="3468001" y="134814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F748BC-795E-7233-81BB-86C6995C4693}"/>
              </a:ext>
            </a:extLst>
          </p:cNvPr>
          <p:cNvSpPr txBox="1"/>
          <p:nvPr/>
        </p:nvSpPr>
        <p:spPr>
          <a:xfrm>
            <a:off x="2423474" y="134621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A88385-17F6-DD46-829C-A7C8D9AAB686}"/>
              </a:ext>
            </a:extLst>
          </p:cNvPr>
          <p:cNvSpPr txBox="1"/>
          <p:nvPr/>
        </p:nvSpPr>
        <p:spPr>
          <a:xfrm>
            <a:off x="3111670" y="134818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2B6B20-998E-87DE-7F3F-333F505AB5AC}"/>
              </a:ext>
            </a:extLst>
          </p:cNvPr>
          <p:cNvSpPr txBox="1"/>
          <p:nvPr/>
        </p:nvSpPr>
        <p:spPr>
          <a:xfrm>
            <a:off x="3812017" y="135360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450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/>
      <p:bldP spid="16" grpId="0" animBg="1"/>
      <p:bldP spid="17" grpId="0" animBg="1"/>
      <p:bldP spid="19" grpId="0"/>
      <p:bldP spid="20" grpId="0" animBg="1"/>
      <p:bldP spid="21" grpId="0" animBg="1"/>
      <p:bldP spid="24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8" grpId="0"/>
      <p:bldP spid="60" grpId="0"/>
      <p:bldP spid="60" grpId="1"/>
      <p:bldP spid="62" grpId="0"/>
      <p:bldP spid="62" grpId="1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6" y="195312"/>
            <a:ext cx="8417267" cy="663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Topics to be covered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Turing Machine?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Formal Definition: Turing Machine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 of Turing Machine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Universal Turing Machine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Church Turing Thesis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Recursive Language &amp; Recursively Enumerable language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Decidability and Undecidability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Halting Problem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Post‘s Correspondence Problem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Classification of complexity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A3D7-36F1-D7FE-9B3D-24FAA648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Turing machine to delete a symbol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E758-E931-E5A8-0ABE-F2BF4C9F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AF537D-0A06-2A94-4FB8-F3DDF944F832}"/>
              </a:ext>
            </a:extLst>
          </p:cNvPr>
          <p:cNvCxnSpPr/>
          <p:nvPr/>
        </p:nvCxnSpPr>
        <p:spPr>
          <a:xfrm>
            <a:off x="3467100" y="1620859"/>
            <a:ext cx="54864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76C1E3-5DC1-4EDA-90A4-82FB3EE7F817}"/>
              </a:ext>
            </a:extLst>
          </p:cNvPr>
          <p:cNvCxnSpPr/>
          <p:nvPr/>
        </p:nvCxnSpPr>
        <p:spPr>
          <a:xfrm>
            <a:off x="3453848" y="2626699"/>
            <a:ext cx="54864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5A68B7-1091-3E44-012C-2250FA91ED7E}"/>
              </a:ext>
            </a:extLst>
          </p:cNvPr>
          <p:cNvCxnSpPr/>
          <p:nvPr/>
        </p:nvCxnSpPr>
        <p:spPr>
          <a:xfrm rot="5400000">
            <a:off x="3808822" y="2117467"/>
            <a:ext cx="100584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EC7174-AA60-D39D-EFBC-D0255F57ABD7}"/>
              </a:ext>
            </a:extLst>
          </p:cNvPr>
          <p:cNvCxnSpPr/>
          <p:nvPr/>
        </p:nvCxnSpPr>
        <p:spPr>
          <a:xfrm rot="5400000">
            <a:off x="4700502" y="2123779"/>
            <a:ext cx="100584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A5FB5C-9137-D924-85FA-E8BD8BF9F0FB}"/>
              </a:ext>
            </a:extLst>
          </p:cNvPr>
          <p:cNvCxnSpPr/>
          <p:nvPr/>
        </p:nvCxnSpPr>
        <p:spPr>
          <a:xfrm rot="5400000">
            <a:off x="5603727" y="2123779"/>
            <a:ext cx="100584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79710B-1EF1-606F-E2D8-142BCE0AF76D}"/>
              </a:ext>
            </a:extLst>
          </p:cNvPr>
          <p:cNvCxnSpPr/>
          <p:nvPr/>
        </p:nvCxnSpPr>
        <p:spPr>
          <a:xfrm rot="5400000">
            <a:off x="6451397" y="2123779"/>
            <a:ext cx="100584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580A72-F3DA-28F3-7EAE-50D8BA25E817}"/>
              </a:ext>
            </a:extLst>
          </p:cNvPr>
          <p:cNvCxnSpPr/>
          <p:nvPr/>
        </p:nvCxnSpPr>
        <p:spPr>
          <a:xfrm rot="5400000">
            <a:off x="7365797" y="2123779"/>
            <a:ext cx="100584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952BA2-66D6-B598-3AD2-4942518C8879}"/>
              </a:ext>
            </a:extLst>
          </p:cNvPr>
          <p:cNvSpPr txBox="1"/>
          <p:nvPr/>
        </p:nvSpPr>
        <p:spPr>
          <a:xfrm>
            <a:off x="6340847" y="1814133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A8F0C-FAEF-BF80-C2CC-18C5BAC53893}"/>
              </a:ext>
            </a:extLst>
          </p:cNvPr>
          <p:cNvSpPr txBox="1"/>
          <p:nvPr/>
        </p:nvSpPr>
        <p:spPr>
          <a:xfrm>
            <a:off x="7232216" y="1847214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9BABA-E084-5AFC-8A10-3E88EC3B8794}"/>
              </a:ext>
            </a:extLst>
          </p:cNvPr>
          <p:cNvSpPr txBox="1"/>
          <p:nvPr/>
        </p:nvSpPr>
        <p:spPr>
          <a:xfrm>
            <a:off x="3788988" y="1847215"/>
            <a:ext cx="239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D619B-6FA0-5A0E-28CC-BE96A681E7FF}"/>
              </a:ext>
            </a:extLst>
          </p:cNvPr>
          <p:cNvSpPr txBox="1"/>
          <p:nvPr/>
        </p:nvSpPr>
        <p:spPr>
          <a:xfrm>
            <a:off x="8173517" y="1821610"/>
            <a:ext cx="239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FAE934-6123-9771-0D7D-A910FF51FD28}"/>
              </a:ext>
            </a:extLst>
          </p:cNvPr>
          <p:cNvSpPr txBox="1"/>
          <p:nvPr/>
        </p:nvSpPr>
        <p:spPr>
          <a:xfrm>
            <a:off x="5474103" y="1826833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6836D-C262-6AD4-3E92-2E6CCC79B07C}"/>
              </a:ext>
            </a:extLst>
          </p:cNvPr>
          <p:cNvSpPr txBox="1"/>
          <p:nvPr/>
        </p:nvSpPr>
        <p:spPr>
          <a:xfrm>
            <a:off x="4627065" y="1802687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6A909-7CA3-2350-6729-C8AC0B904B2E}"/>
              </a:ext>
            </a:extLst>
          </p:cNvPr>
          <p:cNvSpPr txBox="1"/>
          <p:nvPr/>
        </p:nvSpPr>
        <p:spPr>
          <a:xfrm>
            <a:off x="5474103" y="1850280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DA0DD8-268A-33E4-F263-E5D70BE9CB46}"/>
              </a:ext>
            </a:extLst>
          </p:cNvPr>
          <p:cNvCxnSpPr/>
          <p:nvPr/>
        </p:nvCxnSpPr>
        <p:spPr>
          <a:xfrm flipV="1">
            <a:off x="5649447" y="262669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DE96A17-2A9B-D782-91D4-3BE995B843F5}"/>
              </a:ext>
            </a:extLst>
          </p:cNvPr>
          <p:cNvSpPr/>
          <p:nvPr/>
        </p:nvSpPr>
        <p:spPr>
          <a:xfrm>
            <a:off x="4436309" y="1147311"/>
            <a:ext cx="3521478" cy="401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chemeClr val="tx1"/>
                </a:solidFill>
              </a:rPr>
              <a:t>Δa</a:t>
            </a:r>
            <a:r>
              <a:rPr lang="en-US" sz="2400" dirty="0">
                <a:solidFill>
                  <a:schemeClr val="tx1"/>
                </a:solidFill>
              </a:rPr>
              <a:t>ab</a:t>
            </a:r>
            <a:r>
              <a:rPr lang="en-IN" sz="2400" dirty="0">
                <a:solidFill>
                  <a:schemeClr val="tx1"/>
                </a:solidFill>
              </a:rPr>
              <a:t>Δ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739F5CA9-1565-69AF-7309-7536858A6AB1}"/>
              </a:ext>
            </a:extLst>
          </p:cNvPr>
          <p:cNvSpPr/>
          <p:nvPr/>
        </p:nvSpPr>
        <p:spPr>
          <a:xfrm>
            <a:off x="5281061" y="1671046"/>
            <a:ext cx="762000" cy="914400"/>
          </a:xfrm>
          <a:prstGeom prst="mathMultiply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F73CBF0-FA93-BE58-B162-BF7BB4183730}"/>
              </a:ext>
            </a:extLst>
          </p:cNvPr>
          <p:cNvCxnSpPr/>
          <p:nvPr/>
        </p:nvCxnSpPr>
        <p:spPr>
          <a:xfrm rot="5400000" flipH="1" flipV="1">
            <a:off x="7869987" y="2316820"/>
            <a:ext cx="12700" cy="594360"/>
          </a:xfrm>
          <a:prstGeom prst="curvedConnector3">
            <a:avLst>
              <a:gd name="adj1" fmla="val -5141685"/>
            </a:avLst>
          </a:prstGeom>
          <a:ln w="25400">
            <a:solidFill>
              <a:srgbClr val="C0000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7C789DD-07E0-CA14-43CB-6D79BF74A549}"/>
              </a:ext>
            </a:extLst>
          </p:cNvPr>
          <p:cNvCxnSpPr/>
          <p:nvPr/>
        </p:nvCxnSpPr>
        <p:spPr>
          <a:xfrm rot="5400000" flipH="1" flipV="1">
            <a:off x="6928686" y="2329520"/>
            <a:ext cx="12700" cy="594360"/>
          </a:xfrm>
          <a:prstGeom prst="curvedConnector3">
            <a:avLst>
              <a:gd name="adj1" fmla="val -5141685"/>
            </a:avLst>
          </a:prstGeom>
          <a:ln w="25400">
            <a:solidFill>
              <a:srgbClr val="C0000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FBB23EEE-E41E-1FE1-8CCF-851D8EBD3B25}"/>
              </a:ext>
            </a:extLst>
          </p:cNvPr>
          <p:cNvCxnSpPr/>
          <p:nvPr/>
        </p:nvCxnSpPr>
        <p:spPr>
          <a:xfrm rot="5400000" flipH="1" flipV="1">
            <a:off x="6118329" y="2323170"/>
            <a:ext cx="12700" cy="594360"/>
          </a:xfrm>
          <a:prstGeom prst="curvedConnector3">
            <a:avLst>
              <a:gd name="adj1" fmla="val -5141685"/>
            </a:avLst>
          </a:prstGeom>
          <a:ln w="25400">
            <a:solidFill>
              <a:srgbClr val="C0000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2DAF9C5-408E-EC56-26D7-3164276C31E5}"/>
              </a:ext>
            </a:extLst>
          </p:cNvPr>
          <p:cNvSpPr txBox="1">
            <a:spLocks/>
          </p:cNvSpPr>
          <p:nvPr/>
        </p:nvSpPr>
        <p:spPr>
          <a:xfrm>
            <a:off x="190500" y="4016256"/>
            <a:ext cx="8763000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E47A1"/>
                </a:solidFill>
              </a:rPr>
              <a:t>Replace the symbol you want to delete by Δ.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E47A1"/>
                </a:solidFill>
              </a:rPr>
              <a:t>Keep moving to the Right until you encounter Δ.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rgbClr val="0E47A1"/>
                </a:solidFill>
              </a:rPr>
              <a:t>One by one Keep shifting every symbol one step to left until you encounter Δ.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AAEA85-C674-575D-79C1-50840813BA05}"/>
              </a:ext>
            </a:extLst>
          </p:cNvPr>
          <p:cNvCxnSpPr/>
          <p:nvPr/>
        </p:nvCxnSpPr>
        <p:spPr>
          <a:xfrm flipV="1">
            <a:off x="8413170" y="263305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-0.00278 L 0.00938 -0.00255 L -0.04036 0.00023 C -0.08606 0.00509 -0.02096 0.00393 -0.07448 0.00393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32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8.33333E-7 0.00023 C -0.00872 -0.0007 -0.01706 -0.00093 -0.02552 -0.00186 C -0.02708 -0.00209 -0.02865 -0.00348 -0.02995 -0.00371 C -0.03294 -0.00463 -0.03594 -0.0051 -0.0388 -0.00556 C -0.04479 -0.0051 -0.05078 -0.0051 -0.05651 -0.00371 C -0.05899 -0.00325 -0.06107 -0.00139 -0.06315 4.44444E-6 L -0.06654 0.00208 L -0.06979 4.44444E-6 " pathEditMode="relative" rAng="0" ptsTypes="AAAAAAAAA"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8 0.00486 L 0.00338 0.00532 C -0.01107 0.00417 -0.02552 0.0044 -0.03985 0.00278 C -0.04232 0.00231 -0.04688 -0.00139 -0.04688 -0.00116 C -0.05261 -0.00093 -0.05873 -0.00046 -0.06433 0.00069 C -0.06706 0.00093 -0.0724 0.00278 -0.0724 0.00301 " pathEditMode="relative" rAng="0" ptsTypes="AAAA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9" y="-30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5" grpId="1"/>
      <p:bldP spid="17" grpId="0"/>
      <p:bldP spid="19" grpId="0"/>
      <p:bldP spid="20" grpId="0" animBg="1"/>
      <p:bldP spid="2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8BDA-616C-489B-FF93-7D66ACC0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Turing machine to delete a symbol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267E-5692-0CB5-081D-11989830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E8DF448-6223-04AA-086E-846E9CD45215}"/>
                  </a:ext>
                </a:extLst>
              </p:cNvPr>
              <p:cNvSpPr/>
              <p:nvPr/>
            </p:nvSpPr>
            <p:spPr>
              <a:xfrm>
                <a:off x="2424484" y="3353838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E8DF448-6223-04AA-086E-846E9CD45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84" y="3353838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230A902-CF98-A290-8632-998EA51B18FB}"/>
                  </a:ext>
                </a:extLst>
              </p:cNvPr>
              <p:cNvSpPr/>
              <p:nvPr/>
            </p:nvSpPr>
            <p:spPr>
              <a:xfrm>
                <a:off x="5771535" y="3360188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230A902-CF98-A290-8632-998EA51B1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535" y="3360188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0E87DF5-46E2-3844-FD41-C6668D991E75}"/>
                  </a:ext>
                </a:extLst>
              </p:cNvPr>
              <p:cNvSpPr/>
              <p:nvPr/>
            </p:nvSpPr>
            <p:spPr>
              <a:xfrm>
                <a:off x="7066935" y="1831258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0E87DF5-46E2-3844-FD41-C6668D991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935" y="1831258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5CAA1A-26F9-1576-3E8B-2B6534A17C45}"/>
              </a:ext>
            </a:extLst>
          </p:cNvPr>
          <p:cNvCxnSpPr>
            <a:endCxn id="4" idx="2"/>
          </p:cNvCxnSpPr>
          <p:nvPr/>
        </p:nvCxnSpPr>
        <p:spPr>
          <a:xfrm>
            <a:off x="1814884" y="3696738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267CBA-BDB6-17F4-80EB-A65F24AFB387}"/>
              </a:ext>
            </a:extLst>
          </p:cNvPr>
          <p:cNvCxnSpPr>
            <a:stCxn id="4" idx="6"/>
            <a:endCxn id="22" idx="2"/>
          </p:cNvCxnSpPr>
          <p:nvPr/>
        </p:nvCxnSpPr>
        <p:spPr>
          <a:xfrm>
            <a:off x="3110284" y="3696738"/>
            <a:ext cx="1061051" cy="635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54A97-9B8E-236C-D444-9B11C04E0720}"/>
              </a:ext>
            </a:extLst>
          </p:cNvPr>
          <p:cNvSpPr txBox="1"/>
          <p:nvPr/>
        </p:nvSpPr>
        <p:spPr>
          <a:xfrm>
            <a:off x="3255703" y="2707507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a/Δ,R</a:t>
            </a:r>
          </a:p>
          <a:p>
            <a:r>
              <a:rPr lang="en-IN" dirty="0"/>
              <a:t>Δ/Δ,R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B329584E-C88B-8CA5-78F7-74722DE29465}"/>
              </a:ext>
            </a:extLst>
          </p:cNvPr>
          <p:cNvCxnSpPr>
            <a:stCxn id="5" idx="3"/>
            <a:endCxn id="13" idx="5"/>
          </p:cNvCxnSpPr>
          <p:nvPr/>
        </p:nvCxnSpPr>
        <p:spPr>
          <a:xfrm rot="5400000" flipH="1" flipV="1">
            <a:off x="7444761" y="2366414"/>
            <a:ext cx="6350" cy="3151934"/>
          </a:xfrm>
          <a:prstGeom prst="curvedConnector3">
            <a:avLst>
              <a:gd name="adj1" fmla="val -37544504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010F63-3F8B-D406-F058-3EF6EB134ED8}"/>
              </a:ext>
            </a:extLst>
          </p:cNvPr>
          <p:cNvSpPr txBox="1"/>
          <p:nvPr/>
        </p:nvSpPr>
        <p:spPr>
          <a:xfrm>
            <a:off x="4117236" y="214325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1F6FA8B-B918-E9C2-D933-21BE91F89031}"/>
                  </a:ext>
                </a:extLst>
              </p:cNvPr>
              <p:cNvSpPr/>
              <p:nvPr/>
            </p:nvSpPr>
            <p:spPr>
              <a:xfrm>
                <a:off x="7061436" y="4859955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1F6FA8B-B918-E9C2-D933-21BE91F89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436" y="4859955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7FAAD28-8796-F420-FFEE-7053D1B21D5A}"/>
                  </a:ext>
                </a:extLst>
              </p:cNvPr>
              <p:cNvSpPr/>
              <p:nvPr/>
            </p:nvSpPr>
            <p:spPr>
              <a:xfrm>
                <a:off x="8438535" y="3353838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7FAAD28-8796-F420-FFEE-7053D1B2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535" y="3353838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12CE24-472C-7356-116B-9FCDE5068ABF}"/>
              </a:ext>
            </a:extLst>
          </p:cNvPr>
          <p:cNvCxnSpPr>
            <a:stCxn id="5" idx="0"/>
            <a:endCxn id="6" idx="3"/>
          </p:cNvCxnSpPr>
          <p:nvPr/>
        </p:nvCxnSpPr>
        <p:spPr>
          <a:xfrm flipV="1">
            <a:off x="6114436" y="2416626"/>
            <a:ext cx="1052933" cy="94356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B184B9-3BDB-31FB-33A9-44A2FDF737FA}"/>
              </a:ext>
            </a:extLst>
          </p:cNvPr>
          <p:cNvCxnSpPr>
            <a:stCxn id="6" idx="5"/>
            <a:endCxn id="13" idx="0"/>
          </p:cNvCxnSpPr>
          <p:nvPr/>
        </p:nvCxnSpPr>
        <p:spPr>
          <a:xfrm>
            <a:off x="7652303" y="2416626"/>
            <a:ext cx="1129133" cy="93721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D74036-F5AB-A966-14FB-1C03AD6DD7D8}"/>
              </a:ext>
            </a:extLst>
          </p:cNvPr>
          <p:cNvCxnSpPr>
            <a:stCxn id="5" idx="4"/>
            <a:endCxn id="12" idx="1"/>
          </p:cNvCxnSpPr>
          <p:nvPr/>
        </p:nvCxnSpPr>
        <p:spPr>
          <a:xfrm>
            <a:off x="6114436" y="4045988"/>
            <a:ext cx="1047434" cy="91440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26C8E9-BA7D-0692-1FCE-EB7FCD833103}"/>
              </a:ext>
            </a:extLst>
          </p:cNvPr>
          <p:cNvCxnSpPr>
            <a:stCxn id="12" idx="7"/>
            <a:endCxn id="13" idx="4"/>
          </p:cNvCxnSpPr>
          <p:nvPr/>
        </p:nvCxnSpPr>
        <p:spPr>
          <a:xfrm flipV="1">
            <a:off x="7646803" y="4039639"/>
            <a:ext cx="1134632" cy="92075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BC4502A-BFE6-179B-41F5-01669F600783}"/>
              </a:ext>
            </a:extLst>
          </p:cNvPr>
          <p:cNvCxnSpPr/>
          <p:nvPr/>
        </p:nvCxnSpPr>
        <p:spPr>
          <a:xfrm rot="16200000" flipV="1">
            <a:off x="7424583" y="1703972"/>
            <a:ext cx="12700" cy="484934"/>
          </a:xfrm>
          <a:prstGeom prst="curvedConnector3">
            <a:avLst>
              <a:gd name="adj1" fmla="val 4594929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E3CC11-1692-CF93-EDB6-9D79EAB6705F}"/>
              </a:ext>
            </a:extLst>
          </p:cNvPr>
          <p:cNvSpPr txBox="1"/>
          <p:nvPr/>
        </p:nvSpPr>
        <p:spPr>
          <a:xfrm>
            <a:off x="7093645" y="99773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2DE1F-7BD3-DD19-B0A5-ECBB95EA189E}"/>
              </a:ext>
            </a:extLst>
          </p:cNvPr>
          <p:cNvSpPr txBox="1"/>
          <p:nvPr/>
        </p:nvSpPr>
        <p:spPr>
          <a:xfrm>
            <a:off x="5884304" y="268181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a/Δ,L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F2FD69-06C1-FD4C-4EF6-434C6BCAE80A}"/>
              </a:ext>
            </a:extLst>
          </p:cNvPr>
          <p:cNvSpPr txBox="1"/>
          <p:nvPr/>
        </p:nvSpPr>
        <p:spPr>
          <a:xfrm>
            <a:off x="8261583" y="270056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a,S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AC626B1-035F-BC46-3367-7E42A5B76229}"/>
                  </a:ext>
                </a:extLst>
              </p:cNvPr>
              <p:cNvSpPr/>
              <p:nvPr/>
            </p:nvSpPr>
            <p:spPr>
              <a:xfrm>
                <a:off x="4171335" y="3360188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AC626B1-035F-BC46-3367-7E42A5B76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335" y="3360188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666AC-4463-5651-BD74-7CFC06A58A12}"/>
              </a:ext>
            </a:extLst>
          </p:cNvPr>
          <p:cNvCxnSpPr>
            <a:stCxn id="22" idx="6"/>
            <a:endCxn id="5" idx="2"/>
          </p:cNvCxnSpPr>
          <p:nvPr/>
        </p:nvCxnSpPr>
        <p:spPr>
          <a:xfrm>
            <a:off x="4857135" y="3703088"/>
            <a:ext cx="9144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A944A8-ED59-AE27-4043-8C86680C9E3B}"/>
              </a:ext>
            </a:extLst>
          </p:cNvPr>
          <p:cNvCxnSpPr>
            <a:stCxn id="12" idx="7"/>
            <a:endCxn id="6" idx="5"/>
          </p:cNvCxnSpPr>
          <p:nvPr/>
        </p:nvCxnSpPr>
        <p:spPr>
          <a:xfrm flipV="1">
            <a:off x="7646804" y="2416626"/>
            <a:ext cx="5499" cy="254376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0B0BE9-79FA-C3F8-4342-ED34B797EBC4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7404337" y="2517059"/>
            <a:ext cx="5499" cy="2342897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652B1DF-025B-6559-5C09-9C64BEEC1766}"/>
              </a:ext>
            </a:extLst>
          </p:cNvPr>
          <p:cNvCxnSpPr>
            <a:stCxn id="12" idx="5"/>
            <a:endCxn id="12" idx="3"/>
          </p:cNvCxnSpPr>
          <p:nvPr/>
        </p:nvCxnSpPr>
        <p:spPr>
          <a:xfrm rot="5400000">
            <a:off x="7404336" y="5202856"/>
            <a:ext cx="12700" cy="484934"/>
          </a:xfrm>
          <a:prstGeom prst="curvedConnector3">
            <a:avLst>
              <a:gd name="adj1" fmla="val 4594937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14616731-7CC8-DD63-4B5B-B12C54D8AE59}"/>
              </a:ext>
            </a:extLst>
          </p:cNvPr>
          <p:cNvCxnSpPr>
            <a:stCxn id="22" idx="7"/>
            <a:endCxn id="22" idx="1"/>
          </p:cNvCxnSpPr>
          <p:nvPr/>
        </p:nvCxnSpPr>
        <p:spPr>
          <a:xfrm rot="16200000" flipV="1">
            <a:off x="4514235" y="3218155"/>
            <a:ext cx="12700" cy="484934"/>
          </a:xfrm>
          <a:prstGeom prst="curvedConnector3">
            <a:avLst>
              <a:gd name="adj1" fmla="val 5262976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77098C-C760-AD58-4243-2CE41E59B7EA}"/>
              </a:ext>
            </a:extLst>
          </p:cNvPr>
          <p:cNvSpPr txBox="1"/>
          <p:nvPr/>
        </p:nvSpPr>
        <p:spPr>
          <a:xfrm>
            <a:off x="4941384" y="336018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20460-5805-E44A-5882-3B3880192FF7}"/>
              </a:ext>
            </a:extLst>
          </p:cNvPr>
          <p:cNvSpPr txBox="1"/>
          <p:nvPr/>
        </p:nvSpPr>
        <p:spPr>
          <a:xfrm>
            <a:off x="7630187" y="345240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E6AC38-7AC3-3F59-FA31-D9829DB39FC0}"/>
              </a:ext>
            </a:extLst>
          </p:cNvPr>
          <p:cNvSpPr txBox="1"/>
          <p:nvPr/>
        </p:nvSpPr>
        <p:spPr>
          <a:xfrm>
            <a:off x="6813783" y="344959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CC1FCC-CA5E-C5D3-A1F3-5AE9FD66201B}"/>
              </a:ext>
            </a:extLst>
          </p:cNvPr>
          <p:cNvSpPr txBox="1"/>
          <p:nvPr/>
        </p:nvSpPr>
        <p:spPr>
          <a:xfrm>
            <a:off x="8169712" y="438668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b,S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D8F7BB-65D7-AA73-D7F3-07DB114A9679}"/>
              </a:ext>
            </a:extLst>
          </p:cNvPr>
          <p:cNvSpPr txBox="1"/>
          <p:nvPr/>
        </p:nvSpPr>
        <p:spPr>
          <a:xfrm>
            <a:off x="6030689" y="437708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A8CD-E9C4-06C1-4B69-CCA113C71488}"/>
              </a:ext>
            </a:extLst>
          </p:cNvPr>
          <p:cNvSpPr txBox="1"/>
          <p:nvPr/>
        </p:nvSpPr>
        <p:spPr>
          <a:xfrm>
            <a:off x="7617325" y="541265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883CFE-B179-A3A2-F7C7-A918C2045DCF}"/>
              </a:ext>
            </a:extLst>
          </p:cNvPr>
          <p:cNvSpPr txBox="1"/>
          <p:nvPr/>
        </p:nvSpPr>
        <p:spPr>
          <a:xfrm>
            <a:off x="5563367" y="509880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0B4CFC-998A-BDA6-1C06-0A51905D1E13}"/>
              </a:ext>
            </a:extLst>
          </p:cNvPr>
          <p:cNvCxnSpPr/>
          <p:nvPr/>
        </p:nvCxnSpPr>
        <p:spPr>
          <a:xfrm>
            <a:off x="1836972" y="1110994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FA82C3-67A8-0878-6010-4CE6BB26A7FB}"/>
              </a:ext>
            </a:extLst>
          </p:cNvPr>
          <p:cNvCxnSpPr/>
          <p:nvPr/>
        </p:nvCxnSpPr>
        <p:spPr>
          <a:xfrm>
            <a:off x="1836972" y="1568194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225DEA-9684-5AD3-9308-A0BB2C424E51}"/>
              </a:ext>
            </a:extLst>
          </p:cNvPr>
          <p:cNvCxnSpPr/>
          <p:nvPr/>
        </p:nvCxnSpPr>
        <p:spPr>
          <a:xfrm rot="5400000">
            <a:off x="2015130" y="133959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9740BF-6758-4A31-3848-8B871EDAAAF5}"/>
              </a:ext>
            </a:extLst>
          </p:cNvPr>
          <p:cNvCxnSpPr/>
          <p:nvPr/>
        </p:nvCxnSpPr>
        <p:spPr>
          <a:xfrm rot="5400000">
            <a:off x="2548530" y="133959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6DB8E-A55D-7871-4CB8-57DABFC65EFF}"/>
              </a:ext>
            </a:extLst>
          </p:cNvPr>
          <p:cNvCxnSpPr/>
          <p:nvPr/>
        </p:nvCxnSpPr>
        <p:spPr>
          <a:xfrm rot="5400000">
            <a:off x="3081930" y="133959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6E659A-B407-26B4-549F-BE126B698101}"/>
              </a:ext>
            </a:extLst>
          </p:cNvPr>
          <p:cNvCxnSpPr/>
          <p:nvPr/>
        </p:nvCxnSpPr>
        <p:spPr>
          <a:xfrm rot="5400000">
            <a:off x="3615330" y="133959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AC9EE8-0FB0-B9A8-B3EE-08C1B6FBFE76}"/>
              </a:ext>
            </a:extLst>
          </p:cNvPr>
          <p:cNvCxnSpPr/>
          <p:nvPr/>
        </p:nvCxnSpPr>
        <p:spPr>
          <a:xfrm rot="5400000">
            <a:off x="4148730" y="133959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6015BE-661A-2692-6658-8B9899CC68FD}"/>
              </a:ext>
            </a:extLst>
          </p:cNvPr>
          <p:cNvSpPr txBox="1"/>
          <p:nvPr/>
        </p:nvSpPr>
        <p:spPr>
          <a:xfrm>
            <a:off x="2350887" y="115384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E44F-D69E-A5A5-A1B4-430D75094454}"/>
              </a:ext>
            </a:extLst>
          </p:cNvPr>
          <p:cNvSpPr txBox="1"/>
          <p:nvPr/>
        </p:nvSpPr>
        <p:spPr>
          <a:xfrm>
            <a:off x="3940276" y="115215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519D37-759A-ECBC-F494-C95C12DDAF73}"/>
              </a:ext>
            </a:extLst>
          </p:cNvPr>
          <p:cNvSpPr txBox="1"/>
          <p:nvPr/>
        </p:nvSpPr>
        <p:spPr>
          <a:xfrm>
            <a:off x="2874763" y="116387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C90FAF-7377-B8B9-3C3B-3FA4022996BE}"/>
              </a:ext>
            </a:extLst>
          </p:cNvPr>
          <p:cNvSpPr txBox="1"/>
          <p:nvPr/>
        </p:nvSpPr>
        <p:spPr>
          <a:xfrm>
            <a:off x="3425837" y="114561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89CD20-9ACB-E8AA-2938-568048B6840E}"/>
              </a:ext>
            </a:extLst>
          </p:cNvPr>
          <p:cNvSpPr txBox="1"/>
          <p:nvPr/>
        </p:nvSpPr>
        <p:spPr>
          <a:xfrm>
            <a:off x="1881309" y="1184620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D750EB-AE88-05A9-55B5-2D9AA47DA52B}"/>
              </a:ext>
            </a:extLst>
          </p:cNvPr>
          <p:cNvSpPr txBox="1"/>
          <p:nvPr/>
        </p:nvSpPr>
        <p:spPr>
          <a:xfrm>
            <a:off x="4421574" y="1161004"/>
            <a:ext cx="239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D5E70C-AF1E-9940-599D-1A9F4EDE7623}"/>
              </a:ext>
            </a:extLst>
          </p:cNvPr>
          <p:cNvCxnSpPr/>
          <p:nvPr/>
        </p:nvCxnSpPr>
        <p:spPr>
          <a:xfrm flipV="1">
            <a:off x="3028335" y="156398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B49AE3-8CD7-38E6-86B6-E3DF70A6B253}"/>
              </a:ext>
            </a:extLst>
          </p:cNvPr>
          <p:cNvSpPr txBox="1"/>
          <p:nvPr/>
        </p:nvSpPr>
        <p:spPr>
          <a:xfrm>
            <a:off x="3231840" y="323953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b/Δ,R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E964D3-A161-D2C1-5476-F1E58B0852EC}"/>
              </a:ext>
            </a:extLst>
          </p:cNvPr>
          <p:cNvSpPr txBox="1"/>
          <p:nvPr/>
        </p:nvSpPr>
        <p:spPr>
          <a:xfrm>
            <a:off x="2876730" y="1147704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24F7A5-E7A7-A389-6CA2-F353F09F3AEE}"/>
              </a:ext>
            </a:extLst>
          </p:cNvPr>
          <p:cNvCxnSpPr/>
          <p:nvPr/>
        </p:nvCxnSpPr>
        <p:spPr>
          <a:xfrm flipV="1">
            <a:off x="3578237" y="155128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2868E0-274E-9977-5D0C-CD45684F4A72}"/>
              </a:ext>
            </a:extLst>
          </p:cNvPr>
          <p:cNvCxnSpPr/>
          <p:nvPr/>
        </p:nvCxnSpPr>
        <p:spPr>
          <a:xfrm flipV="1">
            <a:off x="4117236" y="156398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511B46-60B9-1828-EC8A-D5EE45C70733}"/>
              </a:ext>
            </a:extLst>
          </p:cNvPr>
          <p:cNvCxnSpPr/>
          <p:nvPr/>
        </p:nvCxnSpPr>
        <p:spPr>
          <a:xfrm flipV="1">
            <a:off x="4562487" y="156398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E23E16F-8013-BD88-3944-64B550573CE8}"/>
              </a:ext>
            </a:extLst>
          </p:cNvPr>
          <p:cNvCxnSpPr/>
          <p:nvPr/>
        </p:nvCxnSpPr>
        <p:spPr>
          <a:xfrm flipV="1">
            <a:off x="4117236" y="156398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8456EE-3058-B877-1590-1867A9F0E4A2}"/>
              </a:ext>
            </a:extLst>
          </p:cNvPr>
          <p:cNvCxnSpPr/>
          <p:nvPr/>
        </p:nvCxnSpPr>
        <p:spPr>
          <a:xfrm flipV="1">
            <a:off x="3569339" y="156398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978895-DFF2-EF8C-4281-FB83EF6E66FC}"/>
              </a:ext>
            </a:extLst>
          </p:cNvPr>
          <p:cNvCxnSpPr/>
          <p:nvPr/>
        </p:nvCxnSpPr>
        <p:spPr>
          <a:xfrm flipV="1">
            <a:off x="3027163" y="1563984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6704E74-0552-2B8D-95B2-1A33BDBEF0BE}"/>
              </a:ext>
            </a:extLst>
          </p:cNvPr>
          <p:cNvSpPr txBox="1"/>
          <p:nvPr/>
        </p:nvSpPr>
        <p:spPr>
          <a:xfrm>
            <a:off x="3967923" y="117334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1A16AA-15CC-BC8D-A52D-F0E97B990AE9}"/>
              </a:ext>
            </a:extLst>
          </p:cNvPr>
          <p:cNvSpPr txBox="1"/>
          <p:nvPr/>
        </p:nvSpPr>
        <p:spPr>
          <a:xfrm>
            <a:off x="3449423" y="118370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99F91C-851B-DF8C-7C0D-C59CC5FB874A}"/>
              </a:ext>
            </a:extLst>
          </p:cNvPr>
          <p:cNvSpPr txBox="1"/>
          <p:nvPr/>
        </p:nvSpPr>
        <p:spPr>
          <a:xfrm>
            <a:off x="2898349" y="115384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202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28" grpId="0"/>
      <p:bldP spid="29" grpId="0"/>
      <p:bldP spid="32" grpId="0"/>
      <p:bldP spid="43" grpId="0"/>
      <p:bldP spid="44" grpId="0"/>
      <p:bldP spid="45" grpId="0"/>
      <p:bldP spid="49" grpId="0"/>
      <p:bldP spid="50" grpId="0"/>
      <p:bldP spid="50" grpId="1"/>
      <p:bldP spid="57" grpId="0"/>
      <p:bldP spid="58" grpId="0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B85E-392A-406D-5C6C-D7258802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Turing machine to copy a 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DB438-174F-86EB-56FD-351DF18A5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FD4010-44F8-33AD-5893-7BAA1DCF0A77}"/>
              </a:ext>
            </a:extLst>
          </p:cNvPr>
          <p:cNvCxnSpPr/>
          <p:nvPr/>
        </p:nvCxnSpPr>
        <p:spPr>
          <a:xfrm>
            <a:off x="5243535" y="1210606"/>
            <a:ext cx="347472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904E55-0CBA-B0E2-E251-21C1FE11D88C}"/>
              </a:ext>
            </a:extLst>
          </p:cNvPr>
          <p:cNvCxnSpPr/>
          <p:nvPr/>
        </p:nvCxnSpPr>
        <p:spPr>
          <a:xfrm>
            <a:off x="5272862" y="1674439"/>
            <a:ext cx="347472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F46329-AFE2-FE6F-1273-6BA6FD41A43D}"/>
              </a:ext>
            </a:extLst>
          </p:cNvPr>
          <p:cNvCxnSpPr/>
          <p:nvPr/>
        </p:nvCxnSpPr>
        <p:spPr>
          <a:xfrm rot="5400000">
            <a:off x="5499652" y="1445839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3E22CD-E9D6-ADD7-D60A-70861C757EAA}"/>
              </a:ext>
            </a:extLst>
          </p:cNvPr>
          <p:cNvCxnSpPr/>
          <p:nvPr/>
        </p:nvCxnSpPr>
        <p:spPr>
          <a:xfrm rot="5400000">
            <a:off x="6019800" y="1452549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6E408F-5683-7030-B835-30010030A5A1}"/>
              </a:ext>
            </a:extLst>
          </p:cNvPr>
          <p:cNvCxnSpPr/>
          <p:nvPr/>
        </p:nvCxnSpPr>
        <p:spPr>
          <a:xfrm rot="5400000">
            <a:off x="6530008" y="1452549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2438D-C2A2-700B-AC4B-BED34CCA01C4}"/>
              </a:ext>
            </a:extLst>
          </p:cNvPr>
          <p:cNvCxnSpPr/>
          <p:nvPr/>
        </p:nvCxnSpPr>
        <p:spPr>
          <a:xfrm rot="5400000">
            <a:off x="7050156" y="1450301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B9C3C2-822E-B61F-5CF2-6C7D92718A1C}"/>
              </a:ext>
            </a:extLst>
          </p:cNvPr>
          <p:cNvCxnSpPr/>
          <p:nvPr/>
        </p:nvCxnSpPr>
        <p:spPr>
          <a:xfrm rot="5400000">
            <a:off x="7543800" y="1442676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72A79F-7AD5-4B65-B661-58EF1159E2C5}"/>
              </a:ext>
            </a:extLst>
          </p:cNvPr>
          <p:cNvSpPr txBox="1"/>
          <p:nvPr/>
        </p:nvSpPr>
        <p:spPr>
          <a:xfrm>
            <a:off x="5831242" y="12513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06C1B-D1CE-D97C-1DC3-E2A268BF4C03}"/>
              </a:ext>
            </a:extLst>
          </p:cNvPr>
          <p:cNvSpPr txBox="1"/>
          <p:nvPr/>
        </p:nvSpPr>
        <p:spPr>
          <a:xfrm>
            <a:off x="6344405" y="128537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7233D-1D9E-B1E8-34CB-2173A4C17762}"/>
              </a:ext>
            </a:extLst>
          </p:cNvPr>
          <p:cNvSpPr txBox="1"/>
          <p:nvPr/>
        </p:nvSpPr>
        <p:spPr>
          <a:xfrm>
            <a:off x="7358346" y="12852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7176A-E355-6D6F-7983-7F28F8AC3111}"/>
              </a:ext>
            </a:extLst>
          </p:cNvPr>
          <p:cNvSpPr txBox="1"/>
          <p:nvPr/>
        </p:nvSpPr>
        <p:spPr>
          <a:xfrm>
            <a:off x="5362876" y="126563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900E7-161B-ACC3-F306-F288DEE6E376}"/>
              </a:ext>
            </a:extLst>
          </p:cNvPr>
          <p:cNvSpPr txBox="1"/>
          <p:nvPr/>
        </p:nvSpPr>
        <p:spPr>
          <a:xfrm>
            <a:off x="7902713" y="1284334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429627-2F15-54B5-9202-F544B501DFDA}"/>
              </a:ext>
            </a:extLst>
          </p:cNvPr>
          <p:cNvSpPr txBox="1"/>
          <p:nvPr/>
        </p:nvSpPr>
        <p:spPr>
          <a:xfrm>
            <a:off x="5817100" y="12975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B0DE7-4184-1302-4E90-E7411BE7F151}"/>
              </a:ext>
            </a:extLst>
          </p:cNvPr>
          <p:cNvSpPr txBox="1"/>
          <p:nvPr/>
        </p:nvSpPr>
        <p:spPr>
          <a:xfrm>
            <a:off x="6859897" y="128869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2D7DE9-6CBF-AEF0-2CE4-31D163B10E4D}"/>
              </a:ext>
            </a:extLst>
          </p:cNvPr>
          <p:cNvSpPr txBox="1"/>
          <p:nvPr/>
        </p:nvSpPr>
        <p:spPr>
          <a:xfrm>
            <a:off x="6357240" y="12871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EE9657-0B4A-7145-EAA3-DDADA06D1F85}"/>
              </a:ext>
            </a:extLst>
          </p:cNvPr>
          <p:cNvSpPr txBox="1"/>
          <p:nvPr/>
        </p:nvSpPr>
        <p:spPr>
          <a:xfrm>
            <a:off x="7352364" y="12984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6AC0B8-3810-8417-64C5-371739D0D4F8}"/>
              </a:ext>
            </a:extLst>
          </p:cNvPr>
          <p:cNvCxnSpPr/>
          <p:nvPr/>
        </p:nvCxnSpPr>
        <p:spPr>
          <a:xfrm rot="5400000">
            <a:off x="8061636" y="1442676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689B6A-32E8-6C89-82E6-4ED27D96C7EE}"/>
              </a:ext>
            </a:extLst>
          </p:cNvPr>
          <p:cNvSpPr txBox="1"/>
          <p:nvPr/>
        </p:nvSpPr>
        <p:spPr>
          <a:xfrm>
            <a:off x="8378866" y="128869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4B24D-7738-54B9-3D98-E96FD16FD82E}"/>
              </a:ext>
            </a:extLst>
          </p:cNvPr>
          <p:cNvSpPr txBox="1"/>
          <p:nvPr/>
        </p:nvSpPr>
        <p:spPr>
          <a:xfrm>
            <a:off x="7907743" y="129185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BE0F84-8567-A241-71D2-E5CE14FBFC0F}"/>
              </a:ext>
            </a:extLst>
          </p:cNvPr>
          <p:cNvSpPr txBox="1"/>
          <p:nvPr/>
        </p:nvSpPr>
        <p:spPr>
          <a:xfrm>
            <a:off x="5857996" y="12786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084C8E-54A8-C46B-00BF-34D8EA62486B}"/>
              </a:ext>
            </a:extLst>
          </p:cNvPr>
          <p:cNvSpPr txBox="1"/>
          <p:nvPr/>
        </p:nvSpPr>
        <p:spPr>
          <a:xfrm>
            <a:off x="6344405" y="130489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FF65720-4FA8-BF57-2A83-79C17DA1C8DE}"/>
              </a:ext>
            </a:extLst>
          </p:cNvPr>
          <p:cNvSpPr txBox="1">
            <a:spLocks/>
          </p:cNvSpPr>
          <p:nvPr/>
        </p:nvSpPr>
        <p:spPr>
          <a:xfrm>
            <a:off x="253712" y="1018584"/>
            <a:ext cx="3518748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/>
              <a:t>String: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Δ ab 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Δ </a:t>
            </a:r>
            <a:r>
              <a:rPr lang="en-IN" sz="2000" dirty="0" err="1">
                <a:solidFill>
                  <a:srgbClr val="0E47A1"/>
                </a:solidFill>
              </a:rPr>
              <a:t>bab</a:t>
            </a:r>
            <a:r>
              <a:rPr lang="en-IN" sz="2000" dirty="0">
                <a:solidFill>
                  <a:srgbClr val="0E47A1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149E99-CEC6-69CF-BC1D-1DBEB3BFABE0}"/>
              </a:ext>
            </a:extLst>
          </p:cNvPr>
          <p:cNvSpPr/>
          <p:nvPr/>
        </p:nvSpPr>
        <p:spPr>
          <a:xfrm>
            <a:off x="325004" y="1449422"/>
            <a:ext cx="167961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b="1" dirty="0">
                <a:solidFill>
                  <a:srgbClr val="C00000"/>
                </a:solidFill>
              </a:rPr>
              <a:t>Δ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ab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8E3035-8666-75DA-1EDF-CCC5F521F0C8}"/>
              </a:ext>
            </a:extLst>
          </p:cNvPr>
          <p:cNvSpPr/>
          <p:nvPr/>
        </p:nvSpPr>
        <p:spPr>
          <a:xfrm>
            <a:off x="379056" y="2567653"/>
            <a:ext cx="1861468" cy="452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b="1" dirty="0">
                <a:solidFill>
                  <a:srgbClr val="C00000"/>
                </a:solidFill>
              </a:rPr>
              <a:t>Δ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bab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B04456-0DD9-DCD3-84F7-A697FED30E9D}"/>
              </a:ext>
            </a:extLst>
          </p:cNvPr>
          <p:cNvCxnSpPr/>
          <p:nvPr/>
        </p:nvCxnSpPr>
        <p:spPr>
          <a:xfrm flipV="1">
            <a:off x="6019800" y="1681149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B08ABA-1CBC-F174-3F58-D03CB57FFA19}"/>
              </a:ext>
            </a:extLst>
          </p:cNvPr>
          <p:cNvCxnSpPr/>
          <p:nvPr/>
        </p:nvCxnSpPr>
        <p:spPr>
          <a:xfrm flipV="1">
            <a:off x="6477000" y="166685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C5BE13-F0EA-E95C-972D-FCA6F7472527}"/>
              </a:ext>
            </a:extLst>
          </p:cNvPr>
          <p:cNvCxnSpPr/>
          <p:nvPr/>
        </p:nvCxnSpPr>
        <p:spPr>
          <a:xfrm flipV="1">
            <a:off x="6477000" y="167973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806621-25F4-9597-C392-04F56CD712C6}"/>
              </a:ext>
            </a:extLst>
          </p:cNvPr>
          <p:cNvCxnSpPr/>
          <p:nvPr/>
        </p:nvCxnSpPr>
        <p:spPr>
          <a:xfrm flipV="1">
            <a:off x="6019800" y="167423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3E7168-B788-4262-DC60-1188226F826F}"/>
              </a:ext>
            </a:extLst>
          </p:cNvPr>
          <p:cNvCxnSpPr/>
          <p:nvPr/>
        </p:nvCxnSpPr>
        <p:spPr>
          <a:xfrm>
            <a:off x="4028837" y="3094302"/>
            <a:ext cx="47548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80115A-F7F7-93B0-7C2C-A2F257B78F83}"/>
              </a:ext>
            </a:extLst>
          </p:cNvPr>
          <p:cNvCxnSpPr/>
          <p:nvPr/>
        </p:nvCxnSpPr>
        <p:spPr>
          <a:xfrm>
            <a:off x="4058164" y="3558135"/>
            <a:ext cx="47548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72119-E404-EC73-858E-18798ED32976}"/>
              </a:ext>
            </a:extLst>
          </p:cNvPr>
          <p:cNvCxnSpPr/>
          <p:nvPr/>
        </p:nvCxnSpPr>
        <p:spPr>
          <a:xfrm rot="5400000">
            <a:off x="4261918" y="333292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9EDBCF-C0A9-C1BB-6152-1D36F288863A}"/>
              </a:ext>
            </a:extLst>
          </p:cNvPr>
          <p:cNvCxnSpPr/>
          <p:nvPr/>
        </p:nvCxnSpPr>
        <p:spPr>
          <a:xfrm rot="5400000">
            <a:off x="4782066" y="332638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DF5C7B-5BC4-6F32-0EF1-B781429ABCA2}"/>
              </a:ext>
            </a:extLst>
          </p:cNvPr>
          <p:cNvCxnSpPr/>
          <p:nvPr/>
        </p:nvCxnSpPr>
        <p:spPr>
          <a:xfrm rot="5400000">
            <a:off x="5292274" y="332638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6B626A-92C6-07E6-875F-CEFC1B2267B6}"/>
              </a:ext>
            </a:extLst>
          </p:cNvPr>
          <p:cNvCxnSpPr/>
          <p:nvPr/>
        </p:nvCxnSpPr>
        <p:spPr>
          <a:xfrm rot="5400000">
            <a:off x="6647308" y="332413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236BB4-3BB5-F027-FED5-10041C411C92}"/>
              </a:ext>
            </a:extLst>
          </p:cNvPr>
          <p:cNvCxnSpPr/>
          <p:nvPr/>
        </p:nvCxnSpPr>
        <p:spPr>
          <a:xfrm rot="5400000">
            <a:off x="7061440" y="3329761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F1171B-E150-2622-BEA4-DE3B0F485728}"/>
              </a:ext>
            </a:extLst>
          </p:cNvPr>
          <p:cNvSpPr txBox="1"/>
          <p:nvPr/>
        </p:nvSpPr>
        <p:spPr>
          <a:xfrm>
            <a:off x="4593508" y="31383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BFCE79-4883-4D62-1DF1-51721BBE2BDA}"/>
              </a:ext>
            </a:extLst>
          </p:cNvPr>
          <p:cNvSpPr txBox="1"/>
          <p:nvPr/>
        </p:nvSpPr>
        <p:spPr>
          <a:xfrm>
            <a:off x="5106671" y="317246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007E0D-B114-818B-116D-08E301B9F782}"/>
              </a:ext>
            </a:extLst>
          </p:cNvPr>
          <p:cNvSpPr txBox="1"/>
          <p:nvPr/>
        </p:nvSpPr>
        <p:spPr>
          <a:xfrm>
            <a:off x="6932080" y="315134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557ECE-A4ED-F5AB-FB48-696D6D21BB93}"/>
              </a:ext>
            </a:extLst>
          </p:cNvPr>
          <p:cNvSpPr txBox="1"/>
          <p:nvPr/>
        </p:nvSpPr>
        <p:spPr>
          <a:xfrm>
            <a:off x="4125142" y="3152720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C48A64-76C2-F956-05BE-8195FBD0532B}"/>
              </a:ext>
            </a:extLst>
          </p:cNvPr>
          <p:cNvSpPr txBox="1"/>
          <p:nvPr/>
        </p:nvSpPr>
        <p:spPr>
          <a:xfrm>
            <a:off x="7339025" y="3144982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6761AC-AE9B-FD6D-68EA-1C47CB7EA346}"/>
              </a:ext>
            </a:extLst>
          </p:cNvPr>
          <p:cNvSpPr txBox="1"/>
          <p:nvPr/>
        </p:nvSpPr>
        <p:spPr>
          <a:xfrm>
            <a:off x="4594770" y="314847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8932C1-93BF-5259-E483-6F1361E53A06}"/>
              </a:ext>
            </a:extLst>
          </p:cNvPr>
          <p:cNvSpPr txBox="1"/>
          <p:nvPr/>
        </p:nvSpPr>
        <p:spPr>
          <a:xfrm>
            <a:off x="6496805" y="31625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7968F6-14A2-F5DD-DF04-DC082B96DECA}"/>
              </a:ext>
            </a:extLst>
          </p:cNvPr>
          <p:cNvSpPr txBox="1"/>
          <p:nvPr/>
        </p:nvSpPr>
        <p:spPr>
          <a:xfrm>
            <a:off x="5112447" y="314832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B1C9DD-05BA-2AF9-9382-975E6AD190C1}"/>
              </a:ext>
            </a:extLst>
          </p:cNvPr>
          <p:cNvSpPr txBox="1"/>
          <p:nvPr/>
        </p:nvSpPr>
        <p:spPr>
          <a:xfrm>
            <a:off x="6934280" y="31604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BB8915E-7E7E-F6F7-6F15-0B4E87673730}"/>
              </a:ext>
            </a:extLst>
          </p:cNvPr>
          <p:cNvCxnSpPr/>
          <p:nvPr/>
        </p:nvCxnSpPr>
        <p:spPr>
          <a:xfrm rot="5400000">
            <a:off x="7491482" y="3329761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BB7C0DB-E264-8AA0-08EA-502C7F3D32F9}"/>
              </a:ext>
            </a:extLst>
          </p:cNvPr>
          <p:cNvSpPr txBox="1"/>
          <p:nvPr/>
        </p:nvSpPr>
        <p:spPr>
          <a:xfrm>
            <a:off x="8468215" y="315233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DCAF9-0E8A-596E-360B-99A16FF72ADF}"/>
              </a:ext>
            </a:extLst>
          </p:cNvPr>
          <p:cNvSpPr txBox="1"/>
          <p:nvPr/>
        </p:nvSpPr>
        <p:spPr>
          <a:xfrm>
            <a:off x="7337818" y="31447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1A890A-E4DD-6DF0-75DE-C6ABE40353A3}"/>
              </a:ext>
            </a:extLst>
          </p:cNvPr>
          <p:cNvSpPr txBox="1"/>
          <p:nvPr/>
        </p:nvSpPr>
        <p:spPr>
          <a:xfrm>
            <a:off x="4598289" y="312911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43D73F-E6EE-0B4F-F2F1-117AF41C5019}"/>
              </a:ext>
            </a:extLst>
          </p:cNvPr>
          <p:cNvSpPr txBox="1"/>
          <p:nvPr/>
        </p:nvSpPr>
        <p:spPr>
          <a:xfrm>
            <a:off x="5124975" y="31502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6D824B-3E37-23AE-3F69-AFF029851138}"/>
              </a:ext>
            </a:extLst>
          </p:cNvPr>
          <p:cNvCxnSpPr/>
          <p:nvPr/>
        </p:nvCxnSpPr>
        <p:spPr>
          <a:xfrm rot="5400000">
            <a:off x="5747743" y="3332924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FD4E57D-C5FB-C22D-8319-299921E2F6ED}"/>
              </a:ext>
            </a:extLst>
          </p:cNvPr>
          <p:cNvSpPr txBox="1"/>
          <p:nvPr/>
        </p:nvSpPr>
        <p:spPr>
          <a:xfrm>
            <a:off x="5562140" y="31657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BDEC4F-F05F-1E7B-5984-292BA08A9F17}"/>
              </a:ext>
            </a:extLst>
          </p:cNvPr>
          <p:cNvCxnSpPr/>
          <p:nvPr/>
        </p:nvCxnSpPr>
        <p:spPr>
          <a:xfrm rot="5400000">
            <a:off x="6200440" y="3335781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1A1C5B-CD22-59A8-0096-B964BE2CBD6A}"/>
              </a:ext>
            </a:extLst>
          </p:cNvPr>
          <p:cNvSpPr txBox="1"/>
          <p:nvPr/>
        </p:nvSpPr>
        <p:spPr>
          <a:xfrm>
            <a:off x="6054593" y="31686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B3F714-24B8-70BF-1A30-4038ECA12304}"/>
              </a:ext>
            </a:extLst>
          </p:cNvPr>
          <p:cNvSpPr txBox="1"/>
          <p:nvPr/>
        </p:nvSpPr>
        <p:spPr>
          <a:xfrm>
            <a:off x="5558294" y="316669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C36D4C-3F80-1EBB-F83A-0915BF0AFA5B}"/>
              </a:ext>
            </a:extLst>
          </p:cNvPr>
          <p:cNvSpPr txBox="1"/>
          <p:nvPr/>
        </p:nvSpPr>
        <p:spPr>
          <a:xfrm>
            <a:off x="5571835" y="31538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C768A7-8ED2-DD5E-E1A8-2EADAF600D58}"/>
              </a:ext>
            </a:extLst>
          </p:cNvPr>
          <p:cNvSpPr txBox="1"/>
          <p:nvPr/>
        </p:nvSpPr>
        <p:spPr>
          <a:xfrm>
            <a:off x="6034715" y="315896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252E5E-26AF-C228-6DBA-32135E4BAE2B}"/>
              </a:ext>
            </a:extLst>
          </p:cNvPr>
          <p:cNvSpPr txBox="1"/>
          <p:nvPr/>
        </p:nvSpPr>
        <p:spPr>
          <a:xfrm>
            <a:off x="6039869" y="314999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51F31D-C8DA-118A-2BDA-0C478E3B69F7}"/>
              </a:ext>
            </a:extLst>
          </p:cNvPr>
          <p:cNvSpPr txBox="1"/>
          <p:nvPr/>
        </p:nvSpPr>
        <p:spPr>
          <a:xfrm>
            <a:off x="7714282" y="315176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3C6AB94-C3AA-6D14-8109-FCB01E729EF1}"/>
              </a:ext>
            </a:extLst>
          </p:cNvPr>
          <p:cNvCxnSpPr/>
          <p:nvPr/>
        </p:nvCxnSpPr>
        <p:spPr>
          <a:xfrm rot="5400000">
            <a:off x="7866739" y="3323290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50530AF-821D-8795-E4E0-D59249B3E502}"/>
              </a:ext>
            </a:extLst>
          </p:cNvPr>
          <p:cNvSpPr txBox="1"/>
          <p:nvPr/>
        </p:nvSpPr>
        <p:spPr>
          <a:xfrm>
            <a:off x="7726555" y="315111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9C51113-F375-6BCE-4FAD-F17CEFE27F8B}"/>
              </a:ext>
            </a:extLst>
          </p:cNvPr>
          <p:cNvCxnSpPr/>
          <p:nvPr/>
        </p:nvCxnSpPr>
        <p:spPr>
          <a:xfrm rot="5400000">
            <a:off x="8246168" y="332201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B33FD88-CC44-FFD8-FEAD-6118DDE1ABF3}"/>
              </a:ext>
            </a:extLst>
          </p:cNvPr>
          <p:cNvSpPr txBox="1"/>
          <p:nvPr/>
        </p:nvSpPr>
        <p:spPr>
          <a:xfrm>
            <a:off x="8117520" y="31413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4787E8-4E83-FCF6-26D9-7F99862D2A2C}"/>
              </a:ext>
            </a:extLst>
          </p:cNvPr>
          <p:cNvSpPr txBox="1"/>
          <p:nvPr/>
        </p:nvSpPr>
        <p:spPr>
          <a:xfrm>
            <a:off x="8092504" y="315272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D903DF-0C57-E92E-E9BF-7238F61EB724}"/>
              </a:ext>
            </a:extLst>
          </p:cNvPr>
          <p:cNvSpPr/>
          <p:nvPr/>
        </p:nvSpPr>
        <p:spPr>
          <a:xfrm>
            <a:off x="-66810" y="2023740"/>
            <a:ext cx="1122796" cy="362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Original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D2B948-A878-8404-5BBB-9FC31A8D9B9D}"/>
              </a:ext>
            </a:extLst>
          </p:cNvPr>
          <p:cNvSpPr/>
          <p:nvPr/>
        </p:nvSpPr>
        <p:spPr>
          <a:xfrm>
            <a:off x="853617" y="2016485"/>
            <a:ext cx="1122796" cy="362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Pasted  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439FE4-4084-8CD6-0980-EC301A5C2567}"/>
              </a:ext>
            </a:extLst>
          </p:cNvPr>
          <p:cNvCxnSpPr/>
          <p:nvPr/>
        </p:nvCxnSpPr>
        <p:spPr>
          <a:xfrm>
            <a:off x="325004" y="1753384"/>
            <a:ext cx="387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412FC24-3E8C-7648-96A6-E585B7A091B0}"/>
              </a:ext>
            </a:extLst>
          </p:cNvPr>
          <p:cNvCxnSpPr/>
          <p:nvPr/>
        </p:nvCxnSpPr>
        <p:spPr>
          <a:xfrm>
            <a:off x="988704" y="1768970"/>
            <a:ext cx="387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93832BB-53B7-F8BA-0F5D-9AAEB855535E}"/>
              </a:ext>
            </a:extLst>
          </p:cNvPr>
          <p:cNvCxnSpPr/>
          <p:nvPr/>
        </p:nvCxnSpPr>
        <p:spPr>
          <a:xfrm flipV="1">
            <a:off x="352757" y="1753386"/>
            <a:ext cx="266985" cy="279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9A683E-F72F-4959-853C-F1D78485A169}"/>
              </a:ext>
            </a:extLst>
          </p:cNvPr>
          <p:cNvCxnSpPr>
            <a:stCxn id="68" idx="0"/>
            <a:endCxn id="26" idx="2"/>
          </p:cNvCxnSpPr>
          <p:nvPr/>
        </p:nvCxnSpPr>
        <p:spPr>
          <a:xfrm flipH="1" flipV="1">
            <a:off x="1164810" y="1754222"/>
            <a:ext cx="250205" cy="262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F2D136E-CE55-1E16-D284-8D2189F3150A}"/>
              </a:ext>
            </a:extLst>
          </p:cNvPr>
          <p:cNvSpPr/>
          <p:nvPr/>
        </p:nvSpPr>
        <p:spPr>
          <a:xfrm>
            <a:off x="124001" y="3243869"/>
            <a:ext cx="1122796" cy="362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Original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B70131-9EAD-EB9E-E000-A70DD7BBE935}"/>
              </a:ext>
            </a:extLst>
          </p:cNvPr>
          <p:cNvSpPr/>
          <p:nvPr/>
        </p:nvSpPr>
        <p:spPr>
          <a:xfrm>
            <a:off x="1044428" y="3236614"/>
            <a:ext cx="1122796" cy="362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Pasted 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4A7435-279E-6885-B709-5C3D480F4BB0}"/>
              </a:ext>
            </a:extLst>
          </p:cNvPr>
          <p:cNvCxnSpPr/>
          <p:nvPr/>
        </p:nvCxnSpPr>
        <p:spPr>
          <a:xfrm>
            <a:off x="515815" y="2973513"/>
            <a:ext cx="387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8EDF21-FF74-D91C-08B1-D068D6BB0ADD}"/>
              </a:ext>
            </a:extLst>
          </p:cNvPr>
          <p:cNvCxnSpPr/>
          <p:nvPr/>
        </p:nvCxnSpPr>
        <p:spPr>
          <a:xfrm>
            <a:off x="1179515" y="2989099"/>
            <a:ext cx="387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701002F-3B13-E157-AEF1-DB9C9B1DD716}"/>
              </a:ext>
            </a:extLst>
          </p:cNvPr>
          <p:cNvCxnSpPr/>
          <p:nvPr/>
        </p:nvCxnSpPr>
        <p:spPr>
          <a:xfrm flipV="1">
            <a:off x="543568" y="2973515"/>
            <a:ext cx="266985" cy="2798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3EEA8DD-7F4C-F01D-DB72-2630F437E9D0}"/>
              </a:ext>
            </a:extLst>
          </p:cNvPr>
          <p:cNvCxnSpPr>
            <a:stCxn id="74" idx="0"/>
          </p:cNvCxnSpPr>
          <p:nvPr/>
        </p:nvCxnSpPr>
        <p:spPr>
          <a:xfrm flipH="1" flipV="1">
            <a:off x="1355621" y="2989099"/>
            <a:ext cx="250205" cy="247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2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6 L -3.33333E-6 -0.00579 L 0.16667 -0.00208 L 0.16667 0.00093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56 L -3.33333E-6 -0.00579 L 0.16667 -0.00209 L 0.16667 0.00092 " pathEditMode="relative" rAng="0" ptsTypes="AAAA">
                                      <p:cBhvr>
                                        <p:cTn id="10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6" grpId="1"/>
      <p:bldP spid="18" grpId="0"/>
      <p:bldP spid="18" grpId="1"/>
      <p:bldP spid="19" grpId="0"/>
      <p:bldP spid="22" grpId="0"/>
      <p:bldP spid="23" grpId="0"/>
      <p:bldP spid="24" grpId="0"/>
      <p:bldP spid="26" grpId="0"/>
      <p:bldP spid="27" grpId="0"/>
      <p:bldP spid="39" grpId="0"/>
      <p:bldP spid="39" grpId="1"/>
      <p:bldP spid="40" grpId="0"/>
      <p:bldP spid="40" grpId="1"/>
      <p:bldP spid="41" grpId="0"/>
      <p:bldP spid="42" grpId="0"/>
      <p:bldP spid="43" grpId="0"/>
      <p:bldP spid="43" grpId="1"/>
      <p:bldP spid="44" grpId="0"/>
      <p:bldP spid="44" grpId="1"/>
      <p:bldP spid="45" grpId="0"/>
      <p:bldP spid="46" grpId="0"/>
      <p:bldP spid="46" grpId="1"/>
      <p:bldP spid="47" grpId="0"/>
      <p:bldP spid="47" grpId="1"/>
      <p:bldP spid="49" grpId="0"/>
      <p:bldP spid="50" grpId="0"/>
      <p:bldP spid="51" grpId="0"/>
      <p:bldP spid="52" grpId="0"/>
      <p:bldP spid="54" grpId="0"/>
      <p:bldP spid="54" grpId="1"/>
      <p:bldP spid="56" grpId="0"/>
      <p:bldP spid="56" grpId="1"/>
      <p:bldP spid="57" grpId="0"/>
      <p:bldP spid="57" grpId="1"/>
      <p:bldP spid="58" grpId="0"/>
      <p:bldP spid="59" grpId="0"/>
      <p:bldP spid="59" grpId="1"/>
      <p:bldP spid="60" grpId="0"/>
      <p:bldP spid="61" grpId="0"/>
      <p:bldP spid="61" grpId="1"/>
      <p:bldP spid="63" grpId="0"/>
      <p:bldP spid="65" grpId="0"/>
      <p:bldP spid="66" grpId="0"/>
      <p:bldP spid="66" grpId="1"/>
      <p:bldP spid="67" grpId="0"/>
      <p:bldP spid="68" grpId="0"/>
      <p:bldP spid="73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9E03-FCE1-7912-56D0-298FC219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Turing machine to copy a 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6B23-D0B6-7FA8-44F5-8F26B430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DAF6EB-B56E-FED8-7399-7D1C96BADEC0}"/>
                  </a:ext>
                </a:extLst>
              </p:cNvPr>
              <p:cNvSpPr/>
              <p:nvPr/>
            </p:nvSpPr>
            <p:spPr>
              <a:xfrm>
                <a:off x="1849273" y="342758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DAF6EB-B56E-FED8-7399-7D1C96BAD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273" y="3427580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BC8F1DB-D060-2207-DA2E-E74ADEFF558B}"/>
                  </a:ext>
                </a:extLst>
              </p:cNvPr>
              <p:cNvSpPr/>
              <p:nvPr/>
            </p:nvSpPr>
            <p:spPr>
              <a:xfrm>
                <a:off x="3491246" y="343393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BC8F1DB-D060-2207-DA2E-E74ADEFF5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246" y="3433930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1CFBA9F-4D1A-C8FC-6C53-B6C016E8A13A}"/>
                  </a:ext>
                </a:extLst>
              </p:cNvPr>
              <p:cNvSpPr/>
              <p:nvPr/>
            </p:nvSpPr>
            <p:spPr>
              <a:xfrm>
                <a:off x="6632243" y="1899509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1CFBA9F-4D1A-C8FC-6C53-B6C016E8A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243" y="1899509"/>
                <a:ext cx="685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88C1464-9F9E-5D8E-A959-7D52DF9DA71F}"/>
                  </a:ext>
                </a:extLst>
              </p:cNvPr>
              <p:cNvSpPr/>
              <p:nvPr/>
            </p:nvSpPr>
            <p:spPr>
              <a:xfrm>
                <a:off x="4510524" y="190500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88C1464-9F9E-5D8E-A959-7D52DF9DA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524" y="1905000"/>
                <a:ext cx="685800" cy="6858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5E3083-A769-BB3F-89CF-C777BA1A5EAA}"/>
              </a:ext>
            </a:extLst>
          </p:cNvPr>
          <p:cNvCxnSpPr>
            <a:endCxn id="4" idx="2"/>
          </p:cNvCxnSpPr>
          <p:nvPr/>
        </p:nvCxnSpPr>
        <p:spPr>
          <a:xfrm>
            <a:off x="1239673" y="3770480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6F6068-B48F-2B68-8660-38935B0C5EA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535073" y="3770480"/>
            <a:ext cx="956173" cy="635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26368B-0F38-2638-ACB9-62C95EB34FCE}"/>
              </a:ext>
            </a:extLst>
          </p:cNvPr>
          <p:cNvSpPr txBox="1"/>
          <p:nvPr/>
        </p:nvSpPr>
        <p:spPr>
          <a:xfrm>
            <a:off x="2578922" y="343393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7E0C065-65C3-F43F-5011-A6F0157C437D}"/>
              </a:ext>
            </a:extLst>
          </p:cNvPr>
          <p:cNvCxnSpPr>
            <a:stCxn id="16" idx="1"/>
            <a:endCxn id="16" idx="7"/>
          </p:cNvCxnSpPr>
          <p:nvPr/>
        </p:nvCxnSpPr>
        <p:spPr>
          <a:xfrm rot="5400000" flipH="1" flipV="1">
            <a:off x="8053824" y="3285547"/>
            <a:ext cx="12700" cy="484934"/>
          </a:xfrm>
          <a:prstGeom prst="curvedConnector3">
            <a:avLst>
              <a:gd name="adj1" fmla="val 4669157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D83BD88-46FF-6EEE-9B63-FD89789B1822}"/>
                  </a:ext>
                </a:extLst>
              </p:cNvPr>
              <p:cNvSpPr/>
              <p:nvPr/>
            </p:nvSpPr>
            <p:spPr>
              <a:xfrm>
                <a:off x="9158724" y="343393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D83BD88-46FF-6EEE-9B63-FD89789B1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4" y="3433930"/>
                <a:ext cx="685800" cy="6858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6E58DFA-DD4B-4970-037D-3B56DC42161D}"/>
              </a:ext>
            </a:extLst>
          </p:cNvPr>
          <p:cNvSpPr txBox="1"/>
          <p:nvPr/>
        </p:nvSpPr>
        <p:spPr>
          <a:xfrm>
            <a:off x="4983748" y="91462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539A95-EE7B-9845-2E06-36EF9E5B0CDF}"/>
                  </a:ext>
                </a:extLst>
              </p:cNvPr>
              <p:cNvSpPr/>
              <p:nvPr/>
            </p:nvSpPr>
            <p:spPr>
              <a:xfrm>
                <a:off x="4510524" y="487680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539A95-EE7B-9845-2E06-36EF9E5B0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524" y="4876800"/>
                <a:ext cx="685800" cy="6858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FF63408-8E75-5125-03A3-4230CC666661}"/>
                  </a:ext>
                </a:extLst>
              </p:cNvPr>
              <p:cNvSpPr/>
              <p:nvPr/>
            </p:nvSpPr>
            <p:spPr>
              <a:xfrm>
                <a:off x="6632243" y="487680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FF63408-8E75-5125-03A3-4230CC666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243" y="4876800"/>
                <a:ext cx="685800" cy="6858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297D50-4E62-9E1A-091C-FCA787F67DD1}"/>
                  </a:ext>
                </a:extLst>
              </p:cNvPr>
              <p:cNvSpPr/>
              <p:nvPr/>
            </p:nvSpPr>
            <p:spPr>
              <a:xfrm>
                <a:off x="7710924" y="3427580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4297D50-4E62-9E1A-091C-FCA787F67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24" y="3427580"/>
                <a:ext cx="685800" cy="6858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8E183D-85B7-9E8C-3C23-B0DACB9349EF}"/>
              </a:ext>
            </a:extLst>
          </p:cNvPr>
          <p:cNvCxnSpPr>
            <a:stCxn id="5" idx="0"/>
            <a:endCxn id="7" idx="3"/>
          </p:cNvCxnSpPr>
          <p:nvPr/>
        </p:nvCxnSpPr>
        <p:spPr>
          <a:xfrm flipV="1">
            <a:off x="3834146" y="2490368"/>
            <a:ext cx="776811" cy="94356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16DC48-0B2E-62F9-12BF-C7338B11F383}"/>
              </a:ext>
            </a:extLst>
          </p:cNvPr>
          <p:cNvCxnSpPr>
            <a:stCxn id="7" idx="6"/>
            <a:endCxn id="6" idx="2"/>
          </p:cNvCxnSpPr>
          <p:nvPr/>
        </p:nvCxnSpPr>
        <p:spPr>
          <a:xfrm flipV="1">
            <a:off x="5196325" y="2242410"/>
            <a:ext cx="1435919" cy="5491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208094-D7CB-6EB2-6AD5-5232B64DACA6}"/>
              </a:ext>
            </a:extLst>
          </p:cNvPr>
          <p:cNvCxnSpPr>
            <a:stCxn id="6" idx="5"/>
            <a:endCxn id="16" idx="1"/>
          </p:cNvCxnSpPr>
          <p:nvPr/>
        </p:nvCxnSpPr>
        <p:spPr>
          <a:xfrm>
            <a:off x="7217611" y="2484877"/>
            <a:ext cx="593747" cy="1043137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1C8EA9-F5D5-AEE6-9CFD-27BD62A29F91}"/>
              </a:ext>
            </a:extLst>
          </p:cNvPr>
          <p:cNvCxnSpPr>
            <a:stCxn id="5" idx="4"/>
            <a:endCxn id="14" idx="1"/>
          </p:cNvCxnSpPr>
          <p:nvPr/>
        </p:nvCxnSpPr>
        <p:spPr>
          <a:xfrm>
            <a:off x="3834146" y="4119731"/>
            <a:ext cx="776811" cy="857503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FD1B71-45AC-AF06-5413-5D461959B3A1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5196325" y="5219700"/>
            <a:ext cx="1435919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1AE077-1408-55EA-2869-D7012176A066}"/>
              </a:ext>
            </a:extLst>
          </p:cNvPr>
          <p:cNvCxnSpPr>
            <a:stCxn id="15" idx="7"/>
            <a:endCxn id="16" idx="3"/>
          </p:cNvCxnSpPr>
          <p:nvPr/>
        </p:nvCxnSpPr>
        <p:spPr>
          <a:xfrm flipV="1">
            <a:off x="7217610" y="4012947"/>
            <a:ext cx="593747" cy="96428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CF43090-506D-C36A-301A-FC400749AAD7}"/>
              </a:ext>
            </a:extLst>
          </p:cNvPr>
          <p:cNvCxnSpPr>
            <a:stCxn id="14" idx="6"/>
            <a:endCxn id="14" idx="4"/>
          </p:cNvCxnSpPr>
          <p:nvPr/>
        </p:nvCxnSpPr>
        <p:spPr>
          <a:xfrm flipH="1">
            <a:off x="4853424" y="5219700"/>
            <a:ext cx="342900" cy="342900"/>
          </a:xfrm>
          <a:prstGeom prst="curvedConnector4">
            <a:avLst>
              <a:gd name="adj1" fmla="val -96908"/>
              <a:gd name="adj2" fmla="val 166667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8030AAB-3169-B064-8725-A3728B60A90E}"/>
              </a:ext>
            </a:extLst>
          </p:cNvPr>
          <p:cNvCxnSpPr>
            <a:stCxn id="7" idx="7"/>
            <a:endCxn id="7" idx="1"/>
          </p:cNvCxnSpPr>
          <p:nvPr/>
        </p:nvCxnSpPr>
        <p:spPr>
          <a:xfrm rot="16200000" flipV="1">
            <a:off x="4853424" y="1762966"/>
            <a:ext cx="12700" cy="484934"/>
          </a:xfrm>
          <a:prstGeom prst="curvedConnector3">
            <a:avLst>
              <a:gd name="adj1" fmla="val 5485654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4913DBE-EA6E-FD1B-1EFB-7D81C383AEB0}"/>
              </a:ext>
            </a:extLst>
          </p:cNvPr>
          <p:cNvCxnSpPr>
            <a:stCxn id="12" idx="4"/>
            <a:endCxn id="5" idx="4"/>
          </p:cNvCxnSpPr>
          <p:nvPr/>
        </p:nvCxnSpPr>
        <p:spPr>
          <a:xfrm rot="5400000">
            <a:off x="6667886" y="1285992"/>
            <a:ext cx="12700" cy="5667478"/>
          </a:xfrm>
          <a:prstGeom prst="curvedConnector3">
            <a:avLst>
              <a:gd name="adj1" fmla="val 17907220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09FC20-A4CD-4461-85CF-E871B43358E2}"/>
              </a:ext>
            </a:extLst>
          </p:cNvPr>
          <p:cNvSpPr txBox="1"/>
          <p:nvPr/>
        </p:nvSpPr>
        <p:spPr>
          <a:xfrm>
            <a:off x="5616431" y="18730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DC691-9AAB-746C-A51E-CE3E0DD97F5B}"/>
              </a:ext>
            </a:extLst>
          </p:cNvPr>
          <p:cNvSpPr txBox="1"/>
          <p:nvPr/>
        </p:nvSpPr>
        <p:spPr>
          <a:xfrm>
            <a:off x="5612120" y="4891642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FC04FA-E6DE-6D50-A3F3-BF52623EB2AD}"/>
              </a:ext>
            </a:extLst>
          </p:cNvPr>
          <p:cNvSpPr txBox="1"/>
          <p:nvPr/>
        </p:nvSpPr>
        <p:spPr>
          <a:xfrm>
            <a:off x="4117087" y="295096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842DEA-8637-A3B0-2A37-D5AE3B1DEB01}"/>
              </a:ext>
            </a:extLst>
          </p:cNvPr>
          <p:cNvSpPr txBox="1"/>
          <p:nvPr/>
        </p:nvSpPr>
        <p:spPr>
          <a:xfrm>
            <a:off x="8440588" y="338388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F9840F-2D3D-450E-D916-BE91389D4D65}"/>
              </a:ext>
            </a:extLst>
          </p:cNvPr>
          <p:cNvSpPr txBox="1"/>
          <p:nvPr/>
        </p:nvSpPr>
        <p:spPr>
          <a:xfrm>
            <a:off x="7329925" y="2524885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00C285-87D9-5C7C-03BE-0C769A7A629F}"/>
              </a:ext>
            </a:extLst>
          </p:cNvPr>
          <p:cNvSpPr txBox="1"/>
          <p:nvPr/>
        </p:nvSpPr>
        <p:spPr>
          <a:xfrm>
            <a:off x="8116478" y="275978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54BF5E-0849-0DC7-D833-72CD965927D7}"/>
              </a:ext>
            </a:extLst>
          </p:cNvPr>
          <p:cNvSpPr txBox="1"/>
          <p:nvPr/>
        </p:nvSpPr>
        <p:spPr>
          <a:xfrm>
            <a:off x="7479836" y="439063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427C31-38F3-E5F2-9727-33D5C4452490}"/>
              </a:ext>
            </a:extLst>
          </p:cNvPr>
          <p:cNvSpPr txBox="1"/>
          <p:nvPr/>
        </p:nvSpPr>
        <p:spPr>
          <a:xfrm>
            <a:off x="4200985" y="427576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EE211C-F7BC-B4C9-1229-4F0E032BB0AF}"/>
              </a:ext>
            </a:extLst>
          </p:cNvPr>
          <p:cNvSpPr txBox="1"/>
          <p:nvPr/>
        </p:nvSpPr>
        <p:spPr>
          <a:xfrm>
            <a:off x="5479426" y="5366638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B30730-940D-777F-B6FE-1C775D8D0344}"/>
              </a:ext>
            </a:extLst>
          </p:cNvPr>
          <p:cNvSpPr txBox="1"/>
          <p:nvPr/>
        </p:nvSpPr>
        <p:spPr>
          <a:xfrm>
            <a:off x="8715071" y="571865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A/A,R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60C7EBB-7ECA-7453-15CD-554F78A83A69}"/>
                  </a:ext>
                </a:extLst>
              </p:cNvPr>
              <p:cNvSpPr/>
              <p:nvPr/>
            </p:nvSpPr>
            <p:spPr>
              <a:xfrm>
                <a:off x="2976896" y="4977233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60C7EBB-7ECA-7453-15CD-554F78A83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96" y="4977233"/>
                <a:ext cx="685800" cy="6858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E5AA98D-12E1-A4A8-F27D-AC8873A4235A}"/>
                  </a:ext>
                </a:extLst>
              </p:cNvPr>
              <p:cNvSpPr/>
              <p:nvPr/>
            </p:nvSpPr>
            <p:spPr>
              <a:xfrm>
                <a:off x="1462524" y="4975723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E5AA98D-12E1-A4A8-F27D-AC8873A42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524" y="4975723"/>
                <a:ext cx="685800" cy="6858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727E659-FDC3-5B66-A9BA-DBF84F551C34}"/>
              </a:ext>
            </a:extLst>
          </p:cNvPr>
          <p:cNvCxnSpPr>
            <a:stCxn id="6" idx="7"/>
            <a:endCxn id="6" idx="1"/>
          </p:cNvCxnSpPr>
          <p:nvPr/>
        </p:nvCxnSpPr>
        <p:spPr>
          <a:xfrm rot="16200000" flipV="1">
            <a:off x="6975144" y="1757476"/>
            <a:ext cx="12700" cy="484934"/>
          </a:xfrm>
          <a:prstGeom prst="curvedConnector3">
            <a:avLst>
              <a:gd name="adj1" fmla="val 5337205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D8EFA8-F39B-D001-4907-FF99E67C9EB4}"/>
              </a:ext>
            </a:extLst>
          </p:cNvPr>
          <p:cNvSpPr txBox="1"/>
          <p:nvPr/>
        </p:nvSpPr>
        <p:spPr>
          <a:xfrm>
            <a:off x="7097542" y="899974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4F37D3-EE39-105A-1882-C60D3BB24D73}"/>
              </a:ext>
            </a:extLst>
          </p:cNvPr>
          <p:cNvCxnSpPr>
            <a:stCxn id="16" idx="6"/>
            <a:endCxn id="12" idx="2"/>
          </p:cNvCxnSpPr>
          <p:nvPr/>
        </p:nvCxnSpPr>
        <p:spPr>
          <a:xfrm>
            <a:off x="8396724" y="3770480"/>
            <a:ext cx="762000" cy="635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A01AF49-7E2F-0044-B3F8-276BC211354A}"/>
              </a:ext>
            </a:extLst>
          </p:cNvPr>
          <p:cNvCxnSpPr>
            <a:stCxn id="12" idx="1"/>
            <a:endCxn id="12" idx="7"/>
          </p:cNvCxnSpPr>
          <p:nvPr/>
        </p:nvCxnSpPr>
        <p:spPr>
          <a:xfrm rot="5400000" flipH="1" flipV="1">
            <a:off x="9501624" y="3291896"/>
            <a:ext cx="12700" cy="484934"/>
          </a:xfrm>
          <a:prstGeom prst="curvedConnector3">
            <a:avLst>
              <a:gd name="adj1" fmla="val 4669165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69693F9-B970-6929-41D3-37D97D6E823A}"/>
              </a:ext>
            </a:extLst>
          </p:cNvPr>
          <p:cNvSpPr txBox="1"/>
          <p:nvPr/>
        </p:nvSpPr>
        <p:spPr>
          <a:xfrm>
            <a:off x="9158724" y="254590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BBB22939-1F81-ABD4-DC13-656BF38F0ACC}"/>
              </a:ext>
            </a:extLst>
          </p:cNvPr>
          <p:cNvCxnSpPr>
            <a:stCxn id="15" idx="6"/>
            <a:endCxn id="15" idx="4"/>
          </p:cNvCxnSpPr>
          <p:nvPr/>
        </p:nvCxnSpPr>
        <p:spPr>
          <a:xfrm flipH="1">
            <a:off x="6975143" y="5219700"/>
            <a:ext cx="342900" cy="342900"/>
          </a:xfrm>
          <a:prstGeom prst="curvedConnector4">
            <a:avLst>
              <a:gd name="adj1" fmla="val -102406"/>
              <a:gd name="adj2" fmla="val 166667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FFFC8D5-05EC-AD9B-2A7E-8605DAA99B7C}"/>
              </a:ext>
            </a:extLst>
          </p:cNvPr>
          <p:cNvSpPr txBox="1"/>
          <p:nvPr/>
        </p:nvSpPr>
        <p:spPr>
          <a:xfrm>
            <a:off x="7660547" y="512911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a,R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976F70-720D-9DCD-3AC8-B8CC0DDAFC61}"/>
              </a:ext>
            </a:extLst>
          </p:cNvPr>
          <p:cNvCxnSpPr>
            <a:stCxn id="5" idx="3"/>
            <a:endCxn id="36" idx="0"/>
          </p:cNvCxnSpPr>
          <p:nvPr/>
        </p:nvCxnSpPr>
        <p:spPr>
          <a:xfrm flipH="1">
            <a:off x="3319797" y="4019297"/>
            <a:ext cx="271883" cy="957936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8790DF0A-3207-2E81-B933-C55C8F7D3260}"/>
              </a:ext>
            </a:extLst>
          </p:cNvPr>
          <p:cNvCxnSpPr>
            <a:stCxn id="36" idx="6"/>
            <a:endCxn id="36" idx="4"/>
          </p:cNvCxnSpPr>
          <p:nvPr/>
        </p:nvCxnSpPr>
        <p:spPr>
          <a:xfrm flipH="1">
            <a:off x="3319796" y="5320133"/>
            <a:ext cx="342900" cy="342900"/>
          </a:xfrm>
          <a:prstGeom prst="curvedConnector4">
            <a:avLst>
              <a:gd name="adj1" fmla="val -121650"/>
              <a:gd name="adj2" fmla="val 166667"/>
            </a:avLst>
          </a:prstGeom>
          <a:ln w="25400">
            <a:solidFill>
              <a:srgbClr val="0E47A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4167AF-A188-08F4-A9B5-FF550670A0CC}"/>
              </a:ext>
            </a:extLst>
          </p:cNvPr>
          <p:cNvCxnSpPr>
            <a:stCxn id="36" idx="2"/>
            <a:endCxn id="37" idx="6"/>
          </p:cNvCxnSpPr>
          <p:nvPr/>
        </p:nvCxnSpPr>
        <p:spPr>
          <a:xfrm flipH="1" flipV="1">
            <a:off x="2148324" y="5318623"/>
            <a:ext cx="828572" cy="151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FE81821-7DF9-446A-DA3C-4EF3C0318B7A}"/>
              </a:ext>
            </a:extLst>
          </p:cNvPr>
          <p:cNvSpPr txBox="1"/>
          <p:nvPr/>
        </p:nvSpPr>
        <p:spPr>
          <a:xfrm>
            <a:off x="2797065" y="427796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312B93-DC69-6D6F-1766-911EAEEE3A16}"/>
              </a:ext>
            </a:extLst>
          </p:cNvPr>
          <p:cNvSpPr txBox="1"/>
          <p:nvPr/>
        </p:nvSpPr>
        <p:spPr>
          <a:xfrm>
            <a:off x="3783769" y="603064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b,L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B951AC-E44B-556A-530F-4EC1D9D2FC33}"/>
              </a:ext>
            </a:extLst>
          </p:cNvPr>
          <p:cNvSpPr txBox="1"/>
          <p:nvPr/>
        </p:nvSpPr>
        <p:spPr>
          <a:xfrm>
            <a:off x="2300724" y="496520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Δ/Δ,S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5AB3C64-31F2-AF4D-CCB5-CC0102DE409A}"/>
              </a:ext>
            </a:extLst>
          </p:cNvPr>
          <p:cNvCxnSpPr/>
          <p:nvPr/>
        </p:nvCxnSpPr>
        <p:spPr>
          <a:xfrm>
            <a:off x="1114217" y="1541882"/>
            <a:ext cx="329184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A38CDE-4433-A07F-0562-F524D962CC40}"/>
              </a:ext>
            </a:extLst>
          </p:cNvPr>
          <p:cNvCxnSpPr/>
          <p:nvPr/>
        </p:nvCxnSpPr>
        <p:spPr>
          <a:xfrm>
            <a:off x="1114217" y="1999082"/>
            <a:ext cx="329184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A21BBA-1102-915C-3235-40954A37AA2B}"/>
              </a:ext>
            </a:extLst>
          </p:cNvPr>
          <p:cNvCxnSpPr/>
          <p:nvPr/>
        </p:nvCxnSpPr>
        <p:spPr>
          <a:xfrm rot="5400000">
            <a:off x="1292375" y="177048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A239F0-A2DA-71AE-5342-D82F5C36278E}"/>
              </a:ext>
            </a:extLst>
          </p:cNvPr>
          <p:cNvCxnSpPr/>
          <p:nvPr/>
        </p:nvCxnSpPr>
        <p:spPr>
          <a:xfrm rot="5400000">
            <a:off x="1825775" y="177048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7C4021E-DE87-F4A1-BC77-F6937DF0AB45}"/>
              </a:ext>
            </a:extLst>
          </p:cNvPr>
          <p:cNvCxnSpPr/>
          <p:nvPr/>
        </p:nvCxnSpPr>
        <p:spPr>
          <a:xfrm rot="5400000">
            <a:off x="2359175" y="177048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5FFD27A-5D63-C1AD-86AA-6DE1F217474E}"/>
              </a:ext>
            </a:extLst>
          </p:cNvPr>
          <p:cNvCxnSpPr/>
          <p:nvPr/>
        </p:nvCxnSpPr>
        <p:spPr>
          <a:xfrm rot="5400000">
            <a:off x="2892575" y="177048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FA46839-A7C0-4E2C-91FF-150F8824A693}"/>
              </a:ext>
            </a:extLst>
          </p:cNvPr>
          <p:cNvCxnSpPr/>
          <p:nvPr/>
        </p:nvCxnSpPr>
        <p:spPr>
          <a:xfrm rot="5400000">
            <a:off x="3425975" y="177048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E645521-7256-5B9E-374A-6FE8E6DFDCCC}"/>
              </a:ext>
            </a:extLst>
          </p:cNvPr>
          <p:cNvSpPr txBox="1"/>
          <p:nvPr/>
        </p:nvSpPr>
        <p:spPr>
          <a:xfrm>
            <a:off x="1628132" y="15847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1AE3E4-1778-BBB7-5B6F-C7D60F0B6BED}"/>
              </a:ext>
            </a:extLst>
          </p:cNvPr>
          <p:cNvSpPr txBox="1"/>
          <p:nvPr/>
        </p:nvSpPr>
        <p:spPr>
          <a:xfrm>
            <a:off x="3227088" y="15572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4A4CA2-B89E-931C-C6EE-BC84DC75684E}"/>
              </a:ext>
            </a:extLst>
          </p:cNvPr>
          <p:cNvSpPr txBox="1"/>
          <p:nvPr/>
        </p:nvSpPr>
        <p:spPr>
          <a:xfrm>
            <a:off x="2152008" y="159476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4B4E82-7177-8C90-F3BA-B655FE5BC07C}"/>
              </a:ext>
            </a:extLst>
          </p:cNvPr>
          <p:cNvSpPr txBox="1"/>
          <p:nvPr/>
        </p:nvSpPr>
        <p:spPr>
          <a:xfrm>
            <a:off x="3714193" y="155475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0933D8-7E4B-F871-596C-D2FBF0B55E26}"/>
              </a:ext>
            </a:extLst>
          </p:cNvPr>
          <p:cNvSpPr txBox="1"/>
          <p:nvPr/>
        </p:nvSpPr>
        <p:spPr>
          <a:xfrm>
            <a:off x="1158554" y="161550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B0FBD7-D1D0-0D70-6896-FF7650D6DB39}"/>
              </a:ext>
            </a:extLst>
          </p:cNvPr>
          <p:cNvSpPr txBox="1"/>
          <p:nvPr/>
        </p:nvSpPr>
        <p:spPr>
          <a:xfrm>
            <a:off x="2714607" y="1591480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3A4EF2-C7FC-F53D-C1D5-094E72AC6206}"/>
              </a:ext>
            </a:extLst>
          </p:cNvPr>
          <p:cNvSpPr txBox="1"/>
          <p:nvPr/>
        </p:nvSpPr>
        <p:spPr>
          <a:xfrm>
            <a:off x="3227798" y="158893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DB4D16-FF1B-3FC5-FCEE-C5260C89735E}"/>
              </a:ext>
            </a:extLst>
          </p:cNvPr>
          <p:cNvSpPr txBox="1"/>
          <p:nvPr/>
        </p:nvSpPr>
        <p:spPr>
          <a:xfrm>
            <a:off x="3691447" y="156634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ACAE068-49AA-6D6D-90DE-60F32AA04759}"/>
              </a:ext>
            </a:extLst>
          </p:cNvPr>
          <p:cNvCxnSpPr/>
          <p:nvPr/>
        </p:nvCxnSpPr>
        <p:spPr>
          <a:xfrm flipV="1">
            <a:off x="1344044" y="198621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8A234C-12AE-1C16-58A4-8AC8E6E959FD}"/>
              </a:ext>
            </a:extLst>
          </p:cNvPr>
          <p:cNvCxnSpPr/>
          <p:nvPr/>
        </p:nvCxnSpPr>
        <p:spPr>
          <a:xfrm flipV="1">
            <a:off x="1792724" y="200629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65DA88C-A8D9-8544-DE32-34B76A52CDCB}"/>
              </a:ext>
            </a:extLst>
          </p:cNvPr>
          <p:cNvSpPr txBox="1"/>
          <p:nvPr/>
        </p:nvSpPr>
        <p:spPr>
          <a:xfrm>
            <a:off x="1626806" y="159590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AAE4A1-A48F-711E-E025-26F471F28A7F}"/>
              </a:ext>
            </a:extLst>
          </p:cNvPr>
          <p:cNvCxnSpPr/>
          <p:nvPr/>
        </p:nvCxnSpPr>
        <p:spPr>
          <a:xfrm flipV="1">
            <a:off x="2300724" y="200629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56F10AE-12E2-635C-C7DB-906F3169DEB0}"/>
              </a:ext>
            </a:extLst>
          </p:cNvPr>
          <p:cNvSpPr txBox="1"/>
          <p:nvPr/>
        </p:nvSpPr>
        <p:spPr>
          <a:xfrm>
            <a:off x="5010174" y="122068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63A627-92F6-48DA-CBDB-5708CD1AE6F7}"/>
              </a:ext>
            </a:extLst>
          </p:cNvPr>
          <p:cNvCxnSpPr/>
          <p:nvPr/>
        </p:nvCxnSpPr>
        <p:spPr>
          <a:xfrm flipV="1">
            <a:off x="2834433" y="200629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BF0024-CB91-E69A-E776-5948CF931ED2}"/>
              </a:ext>
            </a:extLst>
          </p:cNvPr>
          <p:cNvCxnSpPr/>
          <p:nvPr/>
        </p:nvCxnSpPr>
        <p:spPr>
          <a:xfrm flipV="1">
            <a:off x="3365784" y="200629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EB9CFE2-52B7-0382-0B28-E458D8D8DC55}"/>
              </a:ext>
            </a:extLst>
          </p:cNvPr>
          <p:cNvCxnSpPr/>
          <p:nvPr/>
        </p:nvCxnSpPr>
        <p:spPr>
          <a:xfrm flipV="1">
            <a:off x="2832384" y="200543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3466C78-A87D-0CC2-DFF9-5438E84AB3D7}"/>
              </a:ext>
            </a:extLst>
          </p:cNvPr>
          <p:cNvCxnSpPr/>
          <p:nvPr/>
        </p:nvCxnSpPr>
        <p:spPr>
          <a:xfrm flipV="1">
            <a:off x="2300724" y="201310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9C2303E-4580-8F28-158C-D81A406A1AD4}"/>
              </a:ext>
            </a:extLst>
          </p:cNvPr>
          <p:cNvSpPr txBox="1"/>
          <p:nvPr/>
        </p:nvSpPr>
        <p:spPr>
          <a:xfrm>
            <a:off x="9159699" y="2221468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E80040-D19F-801E-B961-6AABFB66F807}"/>
              </a:ext>
            </a:extLst>
          </p:cNvPr>
          <p:cNvSpPr txBox="1"/>
          <p:nvPr/>
        </p:nvSpPr>
        <p:spPr>
          <a:xfrm>
            <a:off x="8726078" y="602917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B/B,R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7DA7E9-1463-78A0-1493-16E7A0780CB4}"/>
              </a:ext>
            </a:extLst>
          </p:cNvPr>
          <p:cNvCxnSpPr/>
          <p:nvPr/>
        </p:nvCxnSpPr>
        <p:spPr>
          <a:xfrm flipV="1">
            <a:off x="1792724" y="201310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43B906-D232-5DA8-87AD-BF45EC64616B}"/>
              </a:ext>
            </a:extLst>
          </p:cNvPr>
          <p:cNvCxnSpPr/>
          <p:nvPr/>
        </p:nvCxnSpPr>
        <p:spPr>
          <a:xfrm flipV="1">
            <a:off x="2300724" y="203072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FD8DDAB-ED58-472C-C243-BBB9B657C3F8}"/>
              </a:ext>
            </a:extLst>
          </p:cNvPr>
          <p:cNvSpPr txBox="1"/>
          <p:nvPr/>
        </p:nvSpPr>
        <p:spPr>
          <a:xfrm>
            <a:off x="2159482" y="159090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C26D6C-76A7-C921-6565-F9B6EA5C6837}"/>
              </a:ext>
            </a:extLst>
          </p:cNvPr>
          <p:cNvCxnSpPr/>
          <p:nvPr/>
        </p:nvCxnSpPr>
        <p:spPr>
          <a:xfrm flipV="1">
            <a:off x="2832384" y="201310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4C267A-F7B8-FD50-457A-8D854E489B7A}"/>
              </a:ext>
            </a:extLst>
          </p:cNvPr>
          <p:cNvCxnSpPr/>
          <p:nvPr/>
        </p:nvCxnSpPr>
        <p:spPr>
          <a:xfrm flipV="1">
            <a:off x="3373024" y="2011783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4C99C7A-3F06-3B92-5915-308FBBA5F472}"/>
              </a:ext>
            </a:extLst>
          </p:cNvPr>
          <p:cNvSpPr txBox="1"/>
          <p:nvPr/>
        </p:nvSpPr>
        <p:spPr>
          <a:xfrm>
            <a:off x="7645416" y="539984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b/</a:t>
            </a:r>
            <a:r>
              <a:rPr lang="en-IN" dirty="0" err="1"/>
              <a:t>b,R</a:t>
            </a:r>
            <a:endParaRPr lang="en-IN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7131FC6-FC84-9F70-2A23-085E9A073033}"/>
              </a:ext>
            </a:extLst>
          </p:cNvPr>
          <p:cNvCxnSpPr/>
          <p:nvPr/>
        </p:nvCxnSpPr>
        <p:spPr>
          <a:xfrm flipV="1">
            <a:off x="3840497" y="201310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EF44A4-C75B-53BC-6BAB-2A6D771F933C}"/>
              </a:ext>
            </a:extLst>
          </p:cNvPr>
          <p:cNvCxnSpPr/>
          <p:nvPr/>
        </p:nvCxnSpPr>
        <p:spPr>
          <a:xfrm flipV="1">
            <a:off x="3365475" y="201100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B73B336-4BC9-19B1-52C1-BB16ACAA669D}"/>
              </a:ext>
            </a:extLst>
          </p:cNvPr>
          <p:cNvSpPr txBox="1"/>
          <p:nvPr/>
        </p:nvSpPr>
        <p:spPr>
          <a:xfrm>
            <a:off x="8128360" y="2461312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  <a:p>
            <a:endParaRPr lang="en-IN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17AD02-1B21-FF03-1098-F6DE609A4B4C}"/>
              </a:ext>
            </a:extLst>
          </p:cNvPr>
          <p:cNvCxnSpPr/>
          <p:nvPr/>
        </p:nvCxnSpPr>
        <p:spPr>
          <a:xfrm flipV="1">
            <a:off x="2832384" y="2011002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468D962-AD54-BEC9-FA1B-BF46400578B5}"/>
              </a:ext>
            </a:extLst>
          </p:cNvPr>
          <p:cNvCxnSpPr/>
          <p:nvPr/>
        </p:nvCxnSpPr>
        <p:spPr>
          <a:xfrm flipV="1">
            <a:off x="2300724" y="203072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E580A9-A920-2763-CC1A-53EFC2A93EB3}"/>
              </a:ext>
            </a:extLst>
          </p:cNvPr>
          <p:cNvCxnSpPr/>
          <p:nvPr/>
        </p:nvCxnSpPr>
        <p:spPr>
          <a:xfrm flipV="1">
            <a:off x="2832384" y="202946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6C25F7-2B13-305C-D751-2E859F2D7633}"/>
              </a:ext>
            </a:extLst>
          </p:cNvPr>
          <p:cNvCxnSpPr/>
          <p:nvPr/>
        </p:nvCxnSpPr>
        <p:spPr>
          <a:xfrm flipV="1">
            <a:off x="2300724" y="2025981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FFD9A4D-1E3B-1240-8A0C-0DDDECBADF09}"/>
              </a:ext>
            </a:extLst>
          </p:cNvPr>
          <p:cNvSpPr txBox="1"/>
          <p:nvPr/>
        </p:nvSpPr>
        <p:spPr>
          <a:xfrm>
            <a:off x="3807708" y="5769176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A/</a:t>
            </a:r>
            <a:r>
              <a:rPr lang="en-IN" dirty="0" err="1"/>
              <a:t>a,L</a:t>
            </a:r>
            <a:endParaRPr lang="en-IN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38E595-E989-6917-0DA6-A40947AFC82F}"/>
              </a:ext>
            </a:extLst>
          </p:cNvPr>
          <p:cNvSpPr txBox="1"/>
          <p:nvPr/>
        </p:nvSpPr>
        <p:spPr>
          <a:xfrm>
            <a:off x="2152007" y="158246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F907470-E093-6C4D-18C8-ACE14F4F9172}"/>
              </a:ext>
            </a:extLst>
          </p:cNvPr>
          <p:cNvCxnSpPr/>
          <p:nvPr/>
        </p:nvCxnSpPr>
        <p:spPr>
          <a:xfrm flipV="1">
            <a:off x="1790793" y="2001436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32947D-E50E-32A8-B23E-A4135F3F7AEC}"/>
              </a:ext>
            </a:extLst>
          </p:cNvPr>
          <p:cNvCxnSpPr/>
          <p:nvPr/>
        </p:nvCxnSpPr>
        <p:spPr>
          <a:xfrm flipV="1">
            <a:off x="1344044" y="1991015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86F757-6D91-D022-F1C3-4701E98CAEE0}"/>
              </a:ext>
            </a:extLst>
          </p:cNvPr>
          <p:cNvSpPr txBox="1"/>
          <p:nvPr/>
        </p:nvSpPr>
        <p:spPr>
          <a:xfrm>
            <a:off x="1656013" y="159174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6D38C35-4847-0318-7C2A-0619AEA59440}"/>
              </a:ext>
            </a:extLst>
          </p:cNvPr>
          <p:cNvCxnSpPr/>
          <p:nvPr/>
        </p:nvCxnSpPr>
        <p:spPr>
          <a:xfrm rot="5400000">
            <a:off x="3850334" y="1766856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0991E8E-8549-8DEE-73CA-1B6F0235D2A6}"/>
              </a:ext>
            </a:extLst>
          </p:cNvPr>
          <p:cNvSpPr txBox="1"/>
          <p:nvPr/>
        </p:nvSpPr>
        <p:spPr>
          <a:xfrm>
            <a:off x="4118948" y="157663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</p:spTree>
    <p:extLst>
      <p:ext uri="{BB962C8B-B14F-4D97-AF65-F5344CB8AC3E}">
        <p14:creationId xmlns:p14="http://schemas.microsoft.com/office/powerpoint/2010/main" val="7049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27" grpId="0"/>
      <p:bldP spid="28" grpId="0"/>
      <p:bldP spid="29" grpId="0"/>
      <p:bldP spid="29" grpId="1"/>
      <p:bldP spid="30" grpId="0"/>
      <p:bldP spid="32" grpId="0"/>
      <p:bldP spid="33" grpId="0"/>
      <p:bldP spid="35" grpId="0"/>
      <p:bldP spid="42" grpId="0"/>
      <p:bldP spid="44" grpId="0"/>
      <p:bldP spid="48" grpId="0"/>
      <p:bldP spid="49" grpId="0"/>
      <p:bldP spid="50" grpId="0"/>
      <p:bldP spid="58" grpId="0"/>
      <p:bldP spid="59" grpId="0"/>
      <p:bldP spid="60" grpId="0"/>
      <p:bldP spid="61" grpId="0"/>
      <p:bldP spid="64" grpId="0"/>
      <p:bldP spid="65" grpId="0"/>
      <p:bldP spid="68" grpId="0"/>
      <p:bldP spid="68" grpId="1"/>
      <p:bldP spid="70" grpId="0"/>
      <p:bldP spid="79" grpId="0"/>
      <p:bldP spid="79" grpId="1"/>
      <p:bldP spid="85" grpId="0"/>
      <p:bldP spid="90" grpId="0"/>
      <p:bldP spid="91" grpId="0"/>
      <p:bldP spid="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9081-4C72-A6DE-8B2A-5ED0CAD7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TM for Accepting {SS |  S ∈ {</a:t>
            </a:r>
            <a:r>
              <a:rPr lang="en-US" dirty="0" err="1"/>
              <a:t>a,b</a:t>
            </a:r>
            <a:r>
              <a:rPr lang="en-US" dirty="0"/>
              <a:t>}*}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3626-C22D-57EE-19D5-C79EF57A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Logic:</a:t>
            </a:r>
          </a:p>
          <a:p>
            <a:r>
              <a:rPr lang="en-US" dirty="0"/>
              <a:t>Find middle point of the string and convert the string in to the uppercase.</a:t>
            </a:r>
          </a:p>
          <a:p>
            <a:r>
              <a:rPr lang="en-US" dirty="0"/>
              <a:t>Convert first part of the string to lowercase.</a:t>
            </a:r>
          </a:p>
          <a:p>
            <a:r>
              <a:rPr lang="en-US" dirty="0"/>
              <a:t>Compare first part and second part.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26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C6095B8-8324-32C0-3EB7-765F1201F5E6}"/>
                  </a:ext>
                </a:extLst>
              </p:cNvPr>
              <p:cNvSpPr/>
              <p:nvPr/>
            </p:nvSpPr>
            <p:spPr>
              <a:xfrm>
                <a:off x="5634987" y="1292469"/>
                <a:ext cx="419994" cy="493147"/>
              </a:xfrm>
              <a:prstGeom prst="ellipse">
                <a:avLst/>
              </a:prstGeom>
              <a:solidFill>
                <a:srgbClr val="0E47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C6095B8-8324-32C0-3EB7-765F1201F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87" y="1292469"/>
                <a:ext cx="419994" cy="49314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745E912-A801-B8E7-C7FE-189D652D900C}"/>
              </a:ext>
            </a:extLst>
          </p:cNvPr>
          <p:cNvSpPr txBox="1"/>
          <p:nvPr/>
        </p:nvSpPr>
        <p:spPr>
          <a:xfrm>
            <a:off x="5995019" y="1196249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a|A,R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b|B,R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B8AF44-AB13-DFE0-8894-4F105C178D47}"/>
              </a:ext>
            </a:extLst>
          </p:cNvPr>
          <p:cNvCxnSpPr/>
          <p:nvPr/>
        </p:nvCxnSpPr>
        <p:spPr>
          <a:xfrm>
            <a:off x="7093439" y="1528470"/>
            <a:ext cx="690232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EAA36C-655F-9131-9289-D05449B8E8B4}"/>
              </a:ext>
            </a:extLst>
          </p:cNvPr>
          <p:cNvSpPr txBox="1"/>
          <p:nvPr/>
        </p:nvSpPr>
        <p:spPr>
          <a:xfrm>
            <a:off x="4915934" y="117924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Δ|Δ,R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59721-A5E8-ADB6-71A7-434790A06133}"/>
              </a:ext>
            </a:extLst>
          </p:cNvPr>
          <p:cNvCxnSpPr/>
          <p:nvPr/>
        </p:nvCxnSpPr>
        <p:spPr>
          <a:xfrm>
            <a:off x="8184528" y="1533439"/>
            <a:ext cx="718674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8C01C5-8093-1876-2866-DFCCEFB196A3}"/>
              </a:ext>
            </a:extLst>
          </p:cNvPr>
          <p:cNvSpPr txBox="1"/>
          <p:nvPr/>
        </p:nvSpPr>
        <p:spPr>
          <a:xfrm>
            <a:off x="6524642" y="356853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Δ|Δ,S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8A076-9EF5-45D3-56FC-8F4C1BB7F73E}"/>
              </a:ext>
            </a:extLst>
          </p:cNvPr>
          <p:cNvSpPr txBox="1"/>
          <p:nvPr/>
        </p:nvSpPr>
        <p:spPr>
          <a:xfrm>
            <a:off x="6577725" y="458293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a|a,R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b|b,R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9F44EC-8B85-300A-3056-82B319D99FD0}"/>
              </a:ext>
            </a:extLst>
          </p:cNvPr>
          <p:cNvCxnSpPr/>
          <p:nvPr/>
        </p:nvCxnSpPr>
        <p:spPr>
          <a:xfrm>
            <a:off x="6049127" y="1533439"/>
            <a:ext cx="690232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9F674D2-6674-72C8-C56F-FAF2785A3791}"/>
                  </a:ext>
                </a:extLst>
              </p:cNvPr>
              <p:cNvSpPr/>
              <p:nvPr/>
            </p:nvSpPr>
            <p:spPr>
              <a:xfrm>
                <a:off x="6710118" y="1264538"/>
                <a:ext cx="419994" cy="493147"/>
              </a:xfrm>
              <a:prstGeom prst="ellipse">
                <a:avLst/>
              </a:prstGeom>
              <a:solidFill>
                <a:srgbClr val="0E47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9F674D2-6674-72C8-C56F-FAF2785A3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18" y="1264538"/>
                <a:ext cx="419994" cy="49314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B3DA750-0CF3-99FC-647D-DF6B676080DA}"/>
                  </a:ext>
                </a:extLst>
              </p:cNvPr>
              <p:cNvSpPr/>
              <p:nvPr/>
            </p:nvSpPr>
            <p:spPr>
              <a:xfrm>
                <a:off x="7785112" y="1276662"/>
                <a:ext cx="419994" cy="493147"/>
              </a:xfrm>
              <a:prstGeom prst="ellipse">
                <a:avLst/>
              </a:prstGeom>
              <a:solidFill>
                <a:srgbClr val="0E47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B3DA750-0CF3-99FC-647D-DF6B67608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112" y="1276662"/>
                <a:ext cx="419994" cy="4931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1D379E-810F-5F45-459C-45EBD0A4E63D}"/>
                  </a:ext>
                </a:extLst>
              </p:cNvPr>
              <p:cNvSpPr/>
              <p:nvPr/>
            </p:nvSpPr>
            <p:spPr>
              <a:xfrm>
                <a:off x="5645135" y="2744498"/>
                <a:ext cx="419994" cy="493147"/>
              </a:xfrm>
              <a:prstGeom prst="ellipse">
                <a:avLst/>
              </a:prstGeom>
              <a:solidFill>
                <a:srgbClr val="0E47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1D379E-810F-5F45-459C-45EBD0A4E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135" y="2744498"/>
                <a:ext cx="419994" cy="49314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E547B0A-CDAF-905D-3EFD-278CD8BE51E6}"/>
                  </a:ext>
                </a:extLst>
              </p:cNvPr>
              <p:cNvSpPr/>
              <p:nvPr/>
            </p:nvSpPr>
            <p:spPr>
              <a:xfrm>
                <a:off x="5643056" y="6036238"/>
                <a:ext cx="419994" cy="493147"/>
              </a:xfrm>
              <a:prstGeom prst="ellipse">
                <a:avLst/>
              </a:prstGeom>
              <a:solidFill>
                <a:srgbClr val="0E47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E547B0A-CDAF-905D-3EFD-278CD8BE5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056" y="6036238"/>
                <a:ext cx="419994" cy="4931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DB97F40-319F-5158-36EB-072DC1440B6B}"/>
                  </a:ext>
                </a:extLst>
              </p:cNvPr>
              <p:cNvSpPr/>
              <p:nvPr/>
            </p:nvSpPr>
            <p:spPr>
              <a:xfrm>
                <a:off x="5640113" y="3972077"/>
                <a:ext cx="419994" cy="493147"/>
              </a:xfrm>
              <a:prstGeom prst="ellipse">
                <a:avLst/>
              </a:prstGeom>
              <a:solidFill>
                <a:srgbClr val="0E47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DB97F40-319F-5158-36EB-072DC1440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113" y="3972077"/>
                <a:ext cx="419994" cy="4931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36E1F8-425A-EC0C-B5F9-4D1B7EEAE781}"/>
                  </a:ext>
                </a:extLst>
              </p:cNvPr>
              <p:cNvSpPr/>
              <p:nvPr/>
            </p:nvSpPr>
            <p:spPr>
              <a:xfrm>
                <a:off x="8890478" y="1264538"/>
                <a:ext cx="419994" cy="493147"/>
              </a:xfrm>
              <a:prstGeom prst="ellipse">
                <a:avLst/>
              </a:prstGeom>
              <a:solidFill>
                <a:srgbClr val="0E47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36E1F8-425A-EC0C-B5F9-4D1B7EEAE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478" y="1264538"/>
                <a:ext cx="419994" cy="49314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9134DB7-6903-992F-9DA2-750BF5BD9A00}"/>
                  </a:ext>
                </a:extLst>
              </p:cNvPr>
              <p:cNvSpPr/>
              <p:nvPr/>
            </p:nvSpPr>
            <p:spPr>
              <a:xfrm>
                <a:off x="4529185" y="1292469"/>
                <a:ext cx="419994" cy="493147"/>
              </a:xfrm>
              <a:prstGeom prst="ellipse">
                <a:avLst/>
              </a:prstGeom>
              <a:solidFill>
                <a:srgbClr val="0E47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9134DB7-6903-992F-9DA2-750BF5BD9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185" y="1292469"/>
                <a:ext cx="419994" cy="49314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2632AF-B3F5-E92A-05E3-53943517BCB3}"/>
              </a:ext>
            </a:extLst>
          </p:cNvPr>
          <p:cNvCxnSpPr/>
          <p:nvPr/>
        </p:nvCxnSpPr>
        <p:spPr>
          <a:xfrm>
            <a:off x="4936209" y="1533439"/>
            <a:ext cx="690232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923380-1063-5819-B0F9-2E7002472A9D}"/>
              </a:ext>
            </a:extLst>
          </p:cNvPr>
          <p:cNvCxnSpPr/>
          <p:nvPr/>
        </p:nvCxnSpPr>
        <p:spPr>
          <a:xfrm>
            <a:off x="3925887" y="1533439"/>
            <a:ext cx="603298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42">
            <a:extLst>
              <a:ext uri="{FF2B5EF4-FFF2-40B4-BE49-F238E27FC236}">
                <a16:creationId xmlns:a16="http://schemas.microsoft.com/office/drawing/2014/main" id="{C4D910B3-106C-1E03-95D9-CDE5BF19DE58}"/>
              </a:ext>
            </a:extLst>
          </p:cNvPr>
          <p:cNvCxnSpPr/>
          <p:nvPr/>
        </p:nvCxnSpPr>
        <p:spPr>
          <a:xfrm rot="5400000" flipH="1" flipV="1">
            <a:off x="6911569" y="1196814"/>
            <a:ext cx="12700" cy="296980"/>
          </a:xfrm>
          <a:prstGeom prst="curvedConnector3">
            <a:avLst>
              <a:gd name="adj1" fmla="val 2368661"/>
            </a:avLst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46">
            <a:extLst>
              <a:ext uri="{FF2B5EF4-FFF2-40B4-BE49-F238E27FC236}">
                <a16:creationId xmlns:a16="http://schemas.microsoft.com/office/drawing/2014/main" id="{A6477C94-5A01-1D94-D006-C52324690C94}"/>
              </a:ext>
            </a:extLst>
          </p:cNvPr>
          <p:cNvCxnSpPr/>
          <p:nvPr/>
        </p:nvCxnSpPr>
        <p:spPr>
          <a:xfrm rot="5400000" flipH="1" flipV="1">
            <a:off x="9103041" y="1194481"/>
            <a:ext cx="12700" cy="296980"/>
          </a:xfrm>
          <a:prstGeom prst="curvedConnector3">
            <a:avLst>
              <a:gd name="adj1" fmla="val 3540748"/>
            </a:avLst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1D25F3-1EBB-31FB-9363-ABE043BCCA19}"/>
              </a:ext>
            </a:extLst>
          </p:cNvPr>
          <p:cNvSpPr txBox="1"/>
          <p:nvPr/>
        </p:nvSpPr>
        <p:spPr>
          <a:xfrm>
            <a:off x="8216077" y="1215876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a|A,L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b|B,L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3EBA9F-D67C-72FB-A694-38FB928663C6}"/>
              </a:ext>
            </a:extLst>
          </p:cNvPr>
          <p:cNvSpPr txBox="1"/>
          <p:nvPr/>
        </p:nvSpPr>
        <p:spPr>
          <a:xfrm>
            <a:off x="7174495" y="1213563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A|A,L</a:t>
            </a:r>
          </a:p>
          <a:p>
            <a:r>
              <a:rPr lang="en-IN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B|B,L</a:t>
            </a:r>
          </a:p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Δ|Δ,L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704DB-19ED-1941-FDA9-0B1DC500D970}"/>
              </a:ext>
            </a:extLst>
          </p:cNvPr>
          <p:cNvSpPr txBox="1"/>
          <p:nvPr/>
        </p:nvSpPr>
        <p:spPr>
          <a:xfrm>
            <a:off x="9188071" y="69664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a|a,L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b|b,L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943FAD0-921A-F709-6C2F-1293FA1482C0}"/>
                  </a:ext>
                </a:extLst>
              </p:cNvPr>
              <p:cNvSpPr/>
              <p:nvPr/>
            </p:nvSpPr>
            <p:spPr>
              <a:xfrm>
                <a:off x="4510889" y="5140230"/>
                <a:ext cx="419994" cy="493147"/>
              </a:xfrm>
              <a:prstGeom prst="ellipse">
                <a:avLst/>
              </a:prstGeom>
              <a:solidFill>
                <a:srgbClr val="0E47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943FAD0-921A-F709-6C2F-1293FA148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889" y="5140230"/>
                <a:ext cx="419994" cy="49314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739E56-2305-BAE5-3E58-7630BF1F0672}"/>
                  </a:ext>
                </a:extLst>
              </p:cNvPr>
              <p:cNvSpPr/>
              <p:nvPr/>
            </p:nvSpPr>
            <p:spPr>
              <a:xfrm>
                <a:off x="6768961" y="5140230"/>
                <a:ext cx="419994" cy="493147"/>
              </a:xfrm>
              <a:prstGeom prst="ellipse">
                <a:avLst/>
              </a:prstGeom>
              <a:solidFill>
                <a:srgbClr val="0E47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739E56-2305-BAE5-3E58-7630BF1F0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961" y="5140230"/>
                <a:ext cx="419994" cy="49314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7F8877-0685-D14A-3F1A-979E58EEF93C}"/>
              </a:ext>
            </a:extLst>
          </p:cNvPr>
          <p:cNvCxnSpPr>
            <a:stCxn id="4" idx="4"/>
          </p:cNvCxnSpPr>
          <p:nvPr/>
        </p:nvCxnSpPr>
        <p:spPr>
          <a:xfrm>
            <a:off x="5844984" y="1785616"/>
            <a:ext cx="0" cy="958882"/>
          </a:xfrm>
          <a:prstGeom prst="straightConnector1">
            <a:avLst/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462C19-DE10-D981-7567-D02F42E4B174}"/>
              </a:ext>
            </a:extLst>
          </p:cNvPr>
          <p:cNvCxnSpPr>
            <a:cxnSpLocks/>
          </p:cNvCxnSpPr>
          <p:nvPr/>
        </p:nvCxnSpPr>
        <p:spPr>
          <a:xfrm>
            <a:off x="5851471" y="3237645"/>
            <a:ext cx="0" cy="775074"/>
          </a:xfrm>
          <a:prstGeom prst="straightConnector1">
            <a:avLst/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5CDDF7-626F-27D9-BBE1-7CD0F28FF719}"/>
              </a:ext>
            </a:extLst>
          </p:cNvPr>
          <p:cNvCxnSpPr>
            <a:cxnSpLocks/>
            <a:stCxn id="16" idx="3"/>
            <a:endCxn id="26" idx="7"/>
          </p:cNvCxnSpPr>
          <p:nvPr/>
        </p:nvCxnSpPr>
        <p:spPr>
          <a:xfrm flipH="1">
            <a:off x="4869376" y="4393004"/>
            <a:ext cx="832244" cy="819446"/>
          </a:xfrm>
          <a:prstGeom prst="straightConnector1">
            <a:avLst/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97CFC6-A63E-3AEE-AF09-84E3A8BFB87C}"/>
              </a:ext>
            </a:extLst>
          </p:cNvPr>
          <p:cNvCxnSpPr>
            <a:cxnSpLocks/>
            <a:stCxn id="16" idx="5"/>
            <a:endCxn id="27" idx="1"/>
          </p:cNvCxnSpPr>
          <p:nvPr/>
        </p:nvCxnSpPr>
        <p:spPr>
          <a:xfrm>
            <a:off x="5998600" y="4393004"/>
            <a:ext cx="831868" cy="819446"/>
          </a:xfrm>
          <a:prstGeom prst="straightConnector1">
            <a:avLst/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A1C70-978B-E169-AFDF-98CFA3DEBB2F}"/>
              </a:ext>
            </a:extLst>
          </p:cNvPr>
          <p:cNvCxnSpPr>
            <a:cxnSpLocks/>
            <a:stCxn id="26" idx="5"/>
            <a:endCxn id="15" idx="2"/>
          </p:cNvCxnSpPr>
          <p:nvPr/>
        </p:nvCxnSpPr>
        <p:spPr>
          <a:xfrm>
            <a:off x="4869376" y="5561157"/>
            <a:ext cx="773680" cy="721655"/>
          </a:xfrm>
          <a:prstGeom prst="straightConnector1">
            <a:avLst/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7A415F-135A-D6D0-0590-58450BD9AC54}"/>
              </a:ext>
            </a:extLst>
          </p:cNvPr>
          <p:cNvCxnSpPr>
            <a:cxnSpLocks/>
            <a:stCxn id="27" idx="3"/>
            <a:endCxn id="15" idx="6"/>
          </p:cNvCxnSpPr>
          <p:nvPr/>
        </p:nvCxnSpPr>
        <p:spPr>
          <a:xfrm flipH="1">
            <a:off x="6063050" y="5561157"/>
            <a:ext cx="767418" cy="721655"/>
          </a:xfrm>
          <a:prstGeom prst="straightConnector1">
            <a:avLst/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AC2FC2-B721-CBF7-CA74-FF4B939A0798}"/>
              </a:ext>
            </a:extLst>
          </p:cNvPr>
          <p:cNvCxnSpPr>
            <a:cxnSpLocks/>
            <a:stCxn id="15" idx="0"/>
            <a:endCxn id="16" idx="4"/>
          </p:cNvCxnSpPr>
          <p:nvPr/>
        </p:nvCxnSpPr>
        <p:spPr>
          <a:xfrm flipH="1" flipV="1">
            <a:off x="5850110" y="4465224"/>
            <a:ext cx="2943" cy="1571014"/>
          </a:xfrm>
          <a:prstGeom prst="straightConnector1">
            <a:avLst/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3033B4-B73E-664C-31EE-161010D0A8C3}"/>
              </a:ext>
            </a:extLst>
          </p:cNvPr>
          <p:cNvSpPr txBox="1"/>
          <p:nvPr/>
        </p:nvSpPr>
        <p:spPr>
          <a:xfrm>
            <a:off x="5181927" y="2024243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A|A,L</a:t>
            </a:r>
          </a:p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B|B,L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786D50-4318-78BC-6507-ABBDA046D130}"/>
              </a:ext>
            </a:extLst>
          </p:cNvPr>
          <p:cNvSpPr txBox="1"/>
          <p:nvPr/>
        </p:nvSpPr>
        <p:spPr>
          <a:xfrm>
            <a:off x="5154186" y="3386984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Δ|Δ,R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2B797F0-B02A-7AD2-187C-394D482A6A26}"/>
                  </a:ext>
                </a:extLst>
              </p:cNvPr>
              <p:cNvSpPr/>
              <p:nvPr/>
            </p:nvSpPr>
            <p:spPr>
              <a:xfrm>
                <a:off x="7093439" y="2744498"/>
                <a:ext cx="419994" cy="493147"/>
              </a:xfrm>
              <a:prstGeom prst="ellipse">
                <a:avLst/>
              </a:prstGeom>
              <a:solidFill>
                <a:srgbClr val="0E47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N" dirty="0"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2B797F0-B02A-7AD2-187C-394D482A6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39" y="2744498"/>
                <a:ext cx="419994" cy="49314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F2A98A-7A2F-854B-3007-18C0B2D425AD}"/>
              </a:ext>
            </a:extLst>
          </p:cNvPr>
          <p:cNvCxnSpPr>
            <a:endCxn id="37" idx="2"/>
          </p:cNvCxnSpPr>
          <p:nvPr/>
        </p:nvCxnSpPr>
        <p:spPr>
          <a:xfrm>
            <a:off x="6003622" y="1704110"/>
            <a:ext cx="1089817" cy="1286962"/>
          </a:xfrm>
          <a:prstGeom prst="straightConnector1">
            <a:avLst/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D25611-6B22-FD55-4915-EC62768F0340}"/>
              </a:ext>
            </a:extLst>
          </p:cNvPr>
          <p:cNvCxnSpPr>
            <a:stCxn id="16" idx="7"/>
            <a:endCxn id="37" idx="2"/>
          </p:cNvCxnSpPr>
          <p:nvPr/>
        </p:nvCxnSpPr>
        <p:spPr>
          <a:xfrm flipV="1">
            <a:off x="5998600" y="2991072"/>
            <a:ext cx="1094839" cy="1053225"/>
          </a:xfrm>
          <a:prstGeom prst="straightConnector1">
            <a:avLst/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4D01F8-3F6B-B457-0DB6-66F95AF92717}"/>
              </a:ext>
            </a:extLst>
          </p:cNvPr>
          <p:cNvSpPr txBox="1"/>
          <p:nvPr/>
        </p:nvSpPr>
        <p:spPr>
          <a:xfrm>
            <a:off x="6549658" y="212884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Δ|Δ,S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B08CB4-8FF9-3DA3-8215-8CE2AF37E12C}"/>
              </a:ext>
            </a:extLst>
          </p:cNvPr>
          <p:cNvSpPr txBox="1"/>
          <p:nvPr/>
        </p:nvSpPr>
        <p:spPr>
          <a:xfrm>
            <a:off x="6418736" y="4469741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a|A,R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15C53C-23C1-D7B5-55E5-8894FE223A0C}"/>
              </a:ext>
            </a:extLst>
          </p:cNvPr>
          <p:cNvSpPr txBox="1"/>
          <p:nvPr/>
        </p:nvSpPr>
        <p:spPr>
          <a:xfrm>
            <a:off x="4605343" y="4445273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b|B,R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27F747-ACEC-36AE-E085-736657A6F75B}"/>
              </a:ext>
            </a:extLst>
          </p:cNvPr>
          <p:cNvSpPr txBox="1"/>
          <p:nvPr/>
        </p:nvSpPr>
        <p:spPr>
          <a:xfrm>
            <a:off x="5225022" y="5010720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A|A,R</a:t>
            </a:r>
          </a:p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B|B,R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D7DF3B-23C1-0F93-44AF-B3D47C0DD42D}"/>
              </a:ext>
            </a:extLst>
          </p:cNvPr>
          <p:cNvSpPr txBox="1"/>
          <p:nvPr/>
        </p:nvSpPr>
        <p:spPr>
          <a:xfrm>
            <a:off x="4567402" y="5717530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B|Δ,L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C3EC4A-A14D-21C7-0BCA-F47386334F8E}"/>
              </a:ext>
            </a:extLst>
          </p:cNvPr>
          <p:cNvSpPr txBox="1"/>
          <p:nvPr/>
        </p:nvSpPr>
        <p:spPr>
          <a:xfrm>
            <a:off x="6452559" y="5731459"/>
            <a:ext cx="7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A|Δ,L</a:t>
            </a:r>
          </a:p>
        </p:txBody>
      </p:sp>
      <p:cxnSp>
        <p:nvCxnSpPr>
          <p:cNvPr id="46" name="Curved Connector 95">
            <a:extLst>
              <a:ext uri="{FF2B5EF4-FFF2-40B4-BE49-F238E27FC236}">
                <a16:creationId xmlns:a16="http://schemas.microsoft.com/office/drawing/2014/main" id="{03A07967-AF5E-1120-9F1E-F89BDB22D17A}"/>
              </a:ext>
            </a:extLst>
          </p:cNvPr>
          <p:cNvCxnSpPr/>
          <p:nvPr/>
        </p:nvCxnSpPr>
        <p:spPr>
          <a:xfrm rot="108000000" flipH="1" flipV="1">
            <a:off x="4561052" y="5244781"/>
            <a:ext cx="12700" cy="296980"/>
          </a:xfrm>
          <a:prstGeom prst="curvedConnector3">
            <a:avLst>
              <a:gd name="adj1" fmla="val 2368661"/>
            </a:avLst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96">
            <a:extLst>
              <a:ext uri="{FF2B5EF4-FFF2-40B4-BE49-F238E27FC236}">
                <a16:creationId xmlns:a16="http://schemas.microsoft.com/office/drawing/2014/main" id="{A9F3CB6E-0A46-9699-CFB3-C92240EB32F0}"/>
              </a:ext>
            </a:extLst>
          </p:cNvPr>
          <p:cNvCxnSpPr/>
          <p:nvPr/>
        </p:nvCxnSpPr>
        <p:spPr>
          <a:xfrm rot="108000000" flipH="1" flipV="1">
            <a:off x="5705575" y="2853743"/>
            <a:ext cx="12700" cy="296980"/>
          </a:xfrm>
          <a:prstGeom prst="curvedConnector3">
            <a:avLst>
              <a:gd name="adj1" fmla="val 2368661"/>
            </a:avLst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97">
            <a:extLst>
              <a:ext uri="{FF2B5EF4-FFF2-40B4-BE49-F238E27FC236}">
                <a16:creationId xmlns:a16="http://schemas.microsoft.com/office/drawing/2014/main" id="{6BA24B51-0986-4A8A-0060-7CCCEBFE081D}"/>
              </a:ext>
            </a:extLst>
          </p:cNvPr>
          <p:cNvCxnSpPr/>
          <p:nvPr/>
        </p:nvCxnSpPr>
        <p:spPr>
          <a:xfrm rot="32400000" flipH="1" flipV="1">
            <a:off x="7123599" y="5238313"/>
            <a:ext cx="12700" cy="296980"/>
          </a:xfrm>
          <a:prstGeom prst="curvedConnector3">
            <a:avLst>
              <a:gd name="adj1" fmla="val 2368661"/>
            </a:avLst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98">
            <a:extLst>
              <a:ext uri="{FF2B5EF4-FFF2-40B4-BE49-F238E27FC236}">
                <a16:creationId xmlns:a16="http://schemas.microsoft.com/office/drawing/2014/main" id="{24FD5C23-8F2D-53EE-E30F-F1E66A5FBF12}"/>
              </a:ext>
            </a:extLst>
          </p:cNvPr>
          <p:cNvCxnSpPr>
            <a:cxnSpLocks/>
            <a:stCxn id="15" idx="3"/>
            <a:endCxn id="15" idx="4"/>
          </p:cNvCxnSpPr>
          <p:nvPr/>
        </p:nvCxnSpPr>
        <p:spPr>
          <a:xfrm rot="16200000" flipH="1">
            <a:off x="5742698" y="6419030"/>
            <a:ext cx="72220" cy="148490"/>
          </a:xfrm>
          <a:prstGeom prst="curvedConnector3">
            <a:avLst>
              <a:gd name="adj1" fmla="val 416533"/>
            </a:avLst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D861F7-C0B6-CFD8-60F5-66DB12FE3A2F}"/>
              </a:ext>
            </a:extLst>
          </p:cNvPr>
          <p:cNvSpPr txBox="1"/>
          <p:nvPr/>
        </p:nvSpPr>
        <p:spPr>
          <a:xfrm>
            <a:off x="3625643" y="5000297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a|a,R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b|b,R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Δ|Δ,R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87C266-270F-DD87-D366-9A9F865D5FB8}"/>
              </a:ext>
            </a:extLst>
          </p:cNvPr>
          <p:cNvSpPr txBox="1"/>
          <p:nvPr/>
        </p:nvSpPr>
        <p:spPr>
          <a:xfrm>
            <a:off x="7450379" y="5000296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a|a,R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b|b,R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Δ|Δ,R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F49BBC-0C81-DFEA-01F5-6F24B1E0D4C5}"/>
              </a:ext>
            </a:extLst>
          </p:cNvPr>
          <p:cNvSpPr txBox="1"/>
          <p:nvPr/>
        </p:nvSpPr>
        <p:spPr>
          <a:xfrm>
            <a:off x="4770314" y="2667905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A|a,L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B|b,L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5C4C01-15A8-405F-945E-3E8291FB8E74}"/>
              </a:ext>
            </a:extLst>
          </p:cNvPr>
          <p:cNvSpPr txBox="1"/>
          <p:nvPr/>
        </p:nvSpPr>
        <p:spPr>
          <a:xfrm>
            <a:off x="6050177" y="6036238"/>
            <a:ext cx="786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a|a,L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IN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b|b,L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Δ|Δ,L</a:t>
            </a:r>
          </a:p>
        </p:txBody>
      </p:sp>
      <p:cxnSp>
        <p:nvCxnSpPr>
          <p:cNvPr id="54" name="Curved Connector 104">
            <a:extLst>
              <a:ext uri="{FF2B5EF4-FFF2-40B4-BE49-F238E27FC236}">
                <a16:creationId xmlns:a16="http://schemas.microsoft.com/office/drawing/2014/main" id="{4F2CE024-AE8A-9B63-8995-0891A63F072F}"/>
              </a:ext>
            </a:extLst>
          </p:cNvPr>
          <p:cNvCxnSpPr/>
          <p:nvPr/>
        </p:nvCxnSpPr>
        <p:spPr>
          <a:xfrm rot="16200000" flipV="1">
            <a:off x="7382602" y="-238887"/>
            <a:ext cx="44289" cy="3107001"/>
          </a:xfrm>
          <a:prstGeom prst="curvedConnector3">
            <a:avLst>
              <a:gd name="adj1" fmla="val 2666660"/>
            </a:avLst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226CB71-E9D6-C6D9-59D7-D2B530C1302C}"/>
              </a:ext>
            </a:extLst>
          </p:cNvPr>
          <p:cNvSpPr txBox="1"/>
          <p:nvPr/>
        </p:nvSpPr>
        <p:spPr>
          <a:xfrm>
            <a:off x="5530115" y="2408"/>
            <a:ext cx="7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A|A,R</a:t>
            </a:r>
          </a:p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B|B,R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4B00BC-2B2E-58D6-6B2B-26FEA58E3FC2}"/>
              </a:ext>
            </a:extLst>
          </p:cNvPr>
          <p:cNvSpPr/>
          <p:nvPr/>
        </p:nvSpPr>
        <p:spPr>
          <a:xfrm>
            <a:off x="3925887" y="0"/>
            <a:ext cx="5915026" cy="2051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88F800-108A-67EB-20A9-A9B65907E37A}"/>
              </a:ext>
            </a:extLst>
          </p:cNvPr>
          <p:cNvSpPr/>
          <p:nvPr/>
        </p:nvSpPr>
        <p:spPr>
          <a:xfrm>
            <a:off x="3847719" y="517920"/>
            <a:ext cx="1764228" cy="423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Find middle point of the string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CA6861-F803-6388-675C-46C97EA40B86}"/>
              </a:ext>
            </a:extLst>
          </p:cNvPr>
          <p:cNvSpPr/>
          <p:nvPr/>
        </p:nvSpPr>
        <p:spPr>
          <a:xfrm>
            <a:off x="3925886" y="1961319"/>
            <a:ext cx="2651839" cy="18741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EE51FD-F59E-B4EE-096E-56102BF66DC5}"/>
              </a:ext>
            </a:extLst>
          </p:cNvPr>
          <p:cNvSpPr/>
          <p:nvPr/>
        </p:nvSpPr>
        <p:spPr>
          <a:xfrm>
            <a:off x="4033819" y="2399803"/>
            <a:ext cx="989735" cy="423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Convert first part to lower case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FB908E-483A-CECD-05DB-409E16B3B169}"/>
              </a:ext>
            </a:extLst>
          </p:cNvPr>
          <p:cNvSpPr/>
          <p:nvPr/>
        </p:nvSpPr>
        <p:spPr>
          <a:xfrm>
            <a:off x="3631638" y="3882268"/>
            <a:ext cx="4743968" cy="27106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EF0B290-2CB5-AD1A-446E-B07902F04130}"/>
              </a:ext>
            </a:extLst>
          </p:cNvPr>
          <p:cNvSpPr/>
          <p:nvPr/>
        </p:nvSpPr>
        <p:spPr>
          <a:xfrm>
            <a:off x="8288380" y="4293146"/>
            <a:ext cx="1665341" cy="71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Compare first and second part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C321B7C4-B735-E397-69E1-61A7E11793E8}"/>
              </a:ext>
            </a:extLst>
          </p:cNvPr>
          <p:cNvSpPr txBox="1">
            <a:spLocks/>
          </p:cNvSpPr>
          <p:nvPr/>
        </p:nvSpPr>
        <p:spPr>
          <a:xfrm rot="16200000">
            <a:off x="-5434149" y="365567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/>
              <a:t>Design a TM for Accepting {SS |  S ∈ {a,b}*}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37267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/>
      <p:bldP spid="24" grpId="0"/>
      <p:bldP spid="25" grpId="0"/>
      <p:bldP spid="26" grpId="0" animBg="1"/>
      <p:bldP spid="27" grpId="0" animBg="1"/>
      <p:bldP spid="35" grpId="0"/>
      <p:bldP spid="36" grpId="0"/>
      <p:bldP spid="37" grpId="0" animBg="1"/>
      <p:bldP spid="40" grpId="0"/>
      <p:bldP spid="41" grpId="0"/>
      <p:bldP spid="42" grpId="0"/>
      <p:bldP spid="43" grpId="0"/>
      <p:bldP spid="44" grpId="0"/>
      <p:bldP spid="45" grpId="0"/>
      <p:bldP spid="50" grpId="0"/>
      <p:bldP spid="51" grpId="0"/>
      <p:bldP spid="52" grpId="0"/>
      <p:bldP spid="53" grpId="0"/>
      <p:bldP spid="55" grpId="0"/>
      <p:bldP spid="56" grpId="0" animBg="1"/>
      <p:bldP spid="56" grpId="1" animBg="1"/>
      <p:bldP spid="57" grpId="0"/>
      <p:bldP spid="57" grpId="1"/>
      <p:bldP spid="58" grpId="0" animBg="1"/>
      <p:bldP spid="58" grpId="1" animBg="1"/>
      <p:bldP spid="59" grpId="0"/>
      <p:bldP spid="59" grpId="1"/>
      <p:bldP spid="60" grpId="0" animBg="1"/>
      <p:bldP spid="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03231-6433-5765-037F-14FED7EA3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7D8CB-995D-EB3B-19DF-DD5F1241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458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2FF2-856B-4D59-2045-7EF66966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0E51D-BC1A-1FCD-D66F-A0BC7E61D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language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𝑻𝑴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dirty="0" err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 err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err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e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𝑻𝒖𝒓𝒊𝒏𝒈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𝒎𝒂𝒄𝒉𝒊𝒏𝒆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𝒂𝒄𝒄𝒆𝒑𝒕𝒔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is Turing Recognizable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rgbClr val="0E47A1"/>
                    </a:solidFill>
                  </a:rPr>
                  <a:t>Question :</a:t>
                </a:r>
                <a:r>
                  <a:rPr lang="en-US" dirty="0"/>
                  <a:t> Given the description of a Turing Machine and some input string, can we decide the machine accepts it?</a:t>
                </a:r>
              </a:p>
              <a:p>
                <a:r>
                  <a:rPr lang="en-US" dirty="0">
                    <a:solidFill>
                      <a:srgbClr val="0E47A1"/>
                    </a:solidFill>
                  </a:rPr>
                  <a:t>Answer:</a:t>
                </a:r>
                <a:r>
                  <a:rPr lang="en-US" dirty="0"/>
                  <a:t> Just Run the TM on the input.</a:t>
                </a:r>
              </a:p>
              <a:p>
                <a:r>
                  <a:rPr lang="en-US" dirty="0">
                    <a:solidFill>
                      <a:srgbClr val="0E47A1"/>
                    </a:solidFill>
                  </a:rPr>
                  <a:t>Possible results: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M accepts w: </a:t>
                </a:r>
                <a:r>
                  <a:rPr lang="en-US" sz="2400" dirty="0">
                    <a:solidFill>
                      <a:srgbClr val="0E47A1"/>
                    </a:solidFill>
                  </a:rPr>
                  <a:t>will halt and accept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M rejects w: </a:t>
                </a:r>
                <a:r>
                  <a:rPr lang="en-US" sz="2400" dirty="0">
                    <a:solidFill>
                      <a:srgbClr val="0E47A1"/>
                    </a:solidFill>
                  </a:rPr>
                  <a:t>will halt and reject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C00000"/>
                    </a:solidFill>
                  </a:rPr>
                  <a:t>M loops on w: </a:t>
                </a:r>
                <a:r>
                  <a:rPr lang="en-US" sz="2400" dirty="0">
                    <a:solidFill>
                      <a:srgbClr val="0E47A1"/>
                    </a:solidFill>
                  </a:rPr>
                  <a:t>will not halt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A0E51D-BC1A-1FCD-D66F-A0BC7E61D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8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3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B42B-8919-150E-2B19-A54D9FBB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22E97-45A1-0B40-EEE2-8976D54CA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Input:	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	M=description of TM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	w=input string for M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Action:	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	Simulate M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	Behave just like M (May accept, reject or loop)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UTM is recognizer for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𝑻𝑴</m:t>
                      </m:r>
                      <m:r>
                        <a:rPr lang="en-US" b="1" i="1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dirty="0" err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 err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err="1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e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𝒊𝒔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𝑻𝒖𝒓𝒊𝒏𝒈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𝒎𝒂𝒄𝒉𝒊𝒏𝒆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𝒂𝒄𝒄𝒆𝒑𝒕𝒔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rgbClr val="0E47A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22E97-45A1-0B40-EEE2-8976D54CA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8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77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28971-E512-0B7D-EE2C-FAF6E0FB8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954A04-441D-580F-4103-9DB8B7C8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 Turing Thesis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88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Turing Machine </a:t>
            </a:r>
          </a:p>
        </p:txBody>
      </p:sp>
    </p:spTree>
    <p:extLst>
      <p:ext uri="{BB962C8B-B14F-4D97-AF65-F5344CB8AC3E}">
        <p14:creationId xmlns:p14="http://schemas.microsoft.com/office/powerpoint/2010/main" val="1025495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CD61-9BF4-0205-D749-749CDD34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 Turing 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8A49-855D-35AC-A842-0E065123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does computable mean?</a:t>
            </a:r>
          </a:p>
          <a:p>
            <a:r>
              <a:rPr lang="en-US" dirty="0"/>
              <a:t>Meaning of term Computable was given by: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E47A1"/>
                </a:solidFill>
              </a:rPr>
              <a:t>Alonzo church (Lambda calculus)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E47A1"/>
                </a:solidFill>
              </a:rPr>
              <a:t>Allen Turing (Turing Machine)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E47A1"/>
                </a:solidFill>
              </a:rPr>
              <a:t>Any </a:t>
            </a:r>
            <a:r>
              <a:rPr lang="en-US" i="1" dirty="0">
                <a:solidFill>
                  <a:srgbClr val="0E47A1"/>
                </a:solidFill>
              </a:rPr>
              <a:t>algorithmic procedure </a:t>
            </a:r>
            <a:r>
              <a:rPr lang="en-US" dirty="0">
                <a:solidFill>
                  <a:srgbClr val="0E47A1"/>
                </a:solidFill>
              </a:rPr>
              <a:t>that can be carried out at all, by a human computer or a team of humans or an electronic computer, can be carried out by a TM. </a:t>
            </a:r>
            <a:r>
              <a:rPr lang="en-US" dirty="0"/>
              <a:t>This statement usually referred to as Church’s thesis, or the </a:t>
            </a:r>
            <a:r>
              <a:rPr lang="en-US" dirty="0">
                <a:solidFill>
                  <a:srgbClr val="C00000"/>
                </a:solidFill>
              </a:rPr>
              <a:t>Church-Turing thesis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40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C271-D51B-90E7-CE56-A8B84C37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 Turing 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C273-623C-9CCE-CA1B-AF151A4F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an informal summary of some of the evidence.</a:t>
            </a:r>
          </a:p>
          <a:p>
            <a:pPr lvl="1">
              <a:buFont typeface="+mj-lt"/>
              <a:buAutoNum type="arabicPeriod"/>
            </a:pPr>
            <a:r>
              <a:rPr lang="en-US" sz="2400" dirty="0"/>
              <a:t>Humans normally work with a two-dimensional sheet of paper. A TM tape could be organized so as to simulate two dimensions; one likely consequence would be that the </a:t>
            </a:r>
            <a:r>
              <a:rPr lang="en-US" sz="2400" dirty="0">
                <a:solidFill>
                  <a:srgbClr val="C00000"/>
                </a:solidFill>
              </a:rPr>
              <a:t>TM would require more moves to do what a human could do in one.</a:t>
            </a:r>
          </a:p>
          <a:p>
            <a:pPr lvl="1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Various enhancements of the TM model </a:t>
            </a:r>
            <a:r>
              <a:rPr lang="en-US" sz="2400" dirty="0"/>
              <a:t>have been suggested to make the operation more like that of a human computer, or more convenient &amp; efficient. The </a:t>
            </a:r>
            <a:r>
              <a:rPr lang="en-US" sz="2400" dirty="0" err="1">
                <a:solidFill>
                  <a:srgbClr val="C00000"/>
                </a:solidFill>
              </a:rPr>
              <a:t>multitape</a:t>
            </a:r>
            <a:r>
              <a:rPr lang="en-US" sz="2400" dirty="0">
                <a:solidFill>
                  <a:srgbClr val="C00000"/>
                </a:solidFill>
              </a:rPr>
              <a:t> TM </a:t>
            </a:r>
            <a:r>
              <a:rPr lang="en-US" sz="2400" dirty="0"/>
              <a:t>is an example.</a:t>
            </a:r>
          </a:p>
          <a:p>
            <a:pPr lvl="1">
              <a:buFont typeface="+mj-lt"/>
              <a:buAutoNum type="arabicPeriod"/>
            </a:pPr>
            <a:r>
              <a:rPr lang="en-US" sz="2400" dirty="0"/>
              <a:t>Other theoretical models includes </a:t>
            </a:r>
            <a:r>
              <a:rPr lang="en-US" sz="2400" dirty="0">
                <a:solidFill>
                  <a:srgbClr val="C00000"/>
                </a:solidFill>
              </a:rPr>
              <a:t>abstract machines with two stacks or  with a queue.</a:t>
            </a:r>
          </a:p>
          <a:p>
            <a:pPr lvl="1">
              <a:buFont typeface="+mj-lt"/>
              <a:buAutoNum type="arabicPeriod"/>
            </a:pPr>
            <a:r>
              <a:rPr lang="en-US" sz="2400" dirty="0"/>
              <a:t>Since the introduction of the Turing machine, no one has suggested any type of computation that ought to be included in the category of “</a:t>
            </a:r>
            <a:r>
              <a:rPr lang="en-US" sz="2400" i="1" dirty="0"/>
              <a:t>algorithmic procedure</a:t>
            </a:r>
            <a:r>
              <a:rPr lang="en-US" sz="2400" dirty="0"/>
              <a:t>” and cannot be implemented on a TM.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86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CC681-57CB-5106-8618-CACA4547C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5AD26C-53ED-8479-99D9-5716A173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Recursive Language &amp; Recursively Enumerable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337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0691-4576-55F8-A46E-3CFCC742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Language &amp; Recursively Enumerable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7EBD9-BBBD-F12F-0BEB-D16D5297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90338"/>
            <a:ext cx="11929641" cy="55905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Recursive Language</a:t>
            </a:r>
          </a:p>
          <a:p>
            <a:r>
              <a:rPr lang="en-US" dirty="0"/>
              <a:t>A language L is said to be recursive if there exist a </a:t>
            </a:r>
            <a:r>
              <a:rPr lang="en-US" dirty="0">
                <a:solidFill>
                  <a:srgbClr val="B71B1C"/>
                </a:solidFill>
              </a:rPr>
              <a:t>Turing machine </a:t>
            </a:r>
            <a:r>
              <a:rPr lang="en-US" dirty="0"/>
              <a:t>which </a:t>
            </a:r>
            <a:r>
              <a:rPr lang="en-US" b="1" dirty="0">
                <a:solidFill>
                  <a:srgbClr val="B71B1C"/>
                </a:solidFill>
              </a:rPr>
              <a:t>will accept all the strings in L and reject all the strings not in L.</a:t>
            </a:r>
          </a:p>
          <a:p>
            <a:r>
              <a:rPr lang="en-US" dirty="0"/>
              <a:t>The Turing machine will </a:t>
            </a:r>
            <a:r>
              <a:rPr lang="en-US" dirty="0">
                <a:solidFill>
                  <a:srgbClr val="B71B1C"/>
                </a:solidFill>
              </a:rPr>
              <a:t>halt every time and given an answer </a:t>
            </a:r>
            <a:r>
              <a:rPr lang="en-US" dirty="0"/>
              <a:t>(accept or reject) for each and every string input.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Recursively Enumerable Language</a:t>
            </a:r>
          </a:p>
          <a:p>
            <a:r>
              <a:rPr lang="en-US" dirty="0"/>
              <a:t>A language L is said to be recursively enumerable language if there exists a Turing machine which will </a:t>
            </a:r>
            <a:r>
              <a:rPr lang="en-US" dirty="0">
                <a:solidFill>
                  <a:srgbClr val="B71B1C"/>
                </a:solidFill>
              </a:rPr>
              <a:t>accept (and there for halt) for all the input strings which are in ‘L’.</a:t>
            </a:r>
          </a:p>
          <a:p>
            <a:r>
              <a:rPr lang="en-US" dirty="0"/>
              <a:t>But </a:t>
            </a:r>
            <a:r>
              <a:rPr lang="en-US" dirty="0">
                <a:solidFill>
                  <a:srgbClr val="B71B1C"/>
                </a:solidFill>
              </a:rPr>
              <a:t>may or may not halt for all input strings which are not in ‘L’.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1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4A681-F894-F1A6-502C-B013DD92B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63BB8-A88E-A501-56D6-76D56FCB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Decidability and Undecidability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326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63B0-72BC-E2F4-9FB9-C5B58836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and Undecidability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70AF-A389-FB49-01BE-7387A502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Decidable language</a:t>
            </a:r>
          </a:p>
          <a:p>
            <a:r>
              <a:rPr lang="en-US" dirty="0"/>
              <a:t>A language L is decidable if it is a recursive language. All decidable languages are recursive languages and vice-versa.</a:t>
            </a:r>
          </a:p>
          <a:p>
            <a:pPr marL="0" indent="0">
              <a:buNone/>
            </a:pP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Partially decidable language</a:t>
            </a:r>
          </a:p>
          <a:p>
            <a:r>
              <a:rPr lang="en-US" dirty="0"/>
              <a:t>A language ‘L’ is partially decidable if ‘L’ is a recursively enumerable language.</a:t>
            </a:r>
          </a:p>
          <a:p>
            <a:pPr marL="0" indent="0">
              <a:buNone/>
            </a:pPr>
            <a:endParaRPr lang="en-US" dirty="0">
              <a:solidFill>
                <a:srgbClr val="0E47A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Undecidable Language</a:t>
            </a:r>
          </a:p>
          <a:p>
            <a:r>
              <a:rPr lang="en-US" dirty="0"/>
              <a:t>A language is undecidable if it is not decidable.</a:t>
            </a:r>
          </a:p>
          <a:p>
            <a:r>
              <a:rPr lang="en-US" dirty="0"/>
              <a:t>An undecidable language may sometimes be partially decidable but not decidable.</a:t>
            </a:r>
          </a:p>
          <a:p>
            <a:r>
              <a:rPr lang="en-US" dirty="0"/>
              <a:t>If a language is not even partially decidable, then there exists no Turing machine for that 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74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D1DA-4EDF-CA96-B1DF-A5B3E7C0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726C-DFB3-892D-747F-FD709123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64148B-EAFF-6648-D6B2-528A406CE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804972"/>
              </p:ext>
            </p:extLst>
          </p:nvPr>
        </p:nvGraphicFramePr>
        <p:xfrm>
          <a:off x="852690" y="1522819"/>
          <a:ext cx="1048662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43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Recursive Language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 will always halt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Recursively Enumerable Language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TM will halt sometime &amp; may not halt some times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Decidable Language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Recursive language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Partially decidable Language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Recursively Enumerable</a:t>
                      </a:r>
                      <a:r>
                        <a:rPr lang="en-US" baseline="0" dirty="0"/>
                        <a:t> language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UNDECIDABLE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TM for that Language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94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FB2AF-ECB8-F2B4-36DC-BC49F05A5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C28C84-5003-6D8D-455E-B0FBE392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Halting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400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8A94-F2AC-319F-FF9A-059D90C6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Undecidability (Halting Problem)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9549-DE55-3FF4-E023-2C5426BE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dirty="0">
                <a:solidFill>
                  <a:srgbClr val="C00000"/>
                </a:solidFill>
              </a:rPr>
              <a:t>program</a:t>
            </a:r>
            <a:r>
              <a:rPr lang="en-US" dirty="0"/>
              <a:t>, </a:t>
            </a:r>
            <a:r>
              <a:rPr lang="en-US" dirty="0">
                <a:solidFill>
                  <a:srgbClr val="0E47A1"/>
                </a:solidFill>
              </a:rPr>
              <a:t>will it halt?</a:t>
            </a:r>
          </a:p>
          <a:p>
            <a:r>
              <a:rPr lang="en-US" dirty="0"/>
              <a:t>Given some </a:t>
            </a:r>
            <a:r>
              <a:rPr lang="en-US" dirty="0">
                <a:solidFill>
                  <a:srgbClr val="C00000"/>
                </a:solidFill>
              </a:rPr>
              <a:t>program written in some language</a:t>
            </a:r>
            <a:r>
              <a:rPr lang="en-US" dirty="0"/>
              <a:t>(java/c) </a:t>
            </a:r>
            <a:r>
              <a:rPr lang="en-US" dirty="0">
                <a:solidFill>
                  <a:srgbClr val="0E47A1"/>
                </a:solidFill>
              </a:rPr>
              <a:t>will it ever get into an infinite loop or will it always terminate?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E47A1"/>
                </a:solidFill>
              </a:rPr>
              <a:t>Answers: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general we can’t always know.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best we can do is run the program and see whether it halts.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many programs we can see that it will halt or sometimes goes into the loop.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Can we design a machine which if given a program can find out or decide if that program will always halt on a particular input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15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3266D-2BA5-CC80-E296-E5126D22E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D0E380-7DC1-04AA-E35C-AE3F75D9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Post‘s Correspondence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32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E3E5-6DD4-E764-E896-9EA4FC8C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Turing Machine 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18E26E-028F-9C45-2AB7-CE76A3610B2C}"/>
              </a:ext>
            </a:extLst>
          </p:cNvPr>
          <p:cNvSpPr txBox="1">
            <a:spLocks/>
          </p:cNvSpPr>
          <p:nvPr/>
        </p:nvSpPr>
        <p:spPr>
          <a:xfrm>
            <a:off x="131181" y="863444"/>
            <a:ext cx="4054453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>
                <a:solidFill>
                  <a:srgbClr val="0E47A1"/>
                </a:solidFill>
              </a:rPr>
              <a:t>Finite Automata</a:t>
            </a:r>
          </a:p>
          <a:p>
            <a:r>
              <a:rPr lang="en-US" sz="2200"/>
              <a:t>Input Strings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9B9F61-3FEA-3345-5C93-A32A4773B192}"/>
              </a:ext>
            </a:extLst>
          </p:cNvPr>
          <p:cNvSpPr txBox="1">
            <a:spLocks/>
          </p:cNvSpPr>
          <p:nvPr/>
        </p:nvSpPr>
        <p:spPr>
          <a:xfrm>
            <a:off x="4288910" y="863443"/>
            <a:ext cx="4054453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E47A1"/>
                </a:solidFill>
              </a:rPr>
              <a:t>Pushdown Automata</a:t>
            </a:r>
          </a:p>
          <a:p>
            <a:r>
              <a:rPr lang="en-US" sz="2200" dirty="0"/>
              <a:t>Input Strings</a:t>
            </a:r>
          </a:p>
          <a:p>
            <a:r>
              <a:rPr lang="en-US" sz="2200" dirty="0"/>
              <a:t>Stack 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E96233-BC13-7B8A-BE88-75DBEEDA6604}"/>
              </a:ext>
            </a:extLst>
          </p:cNvPr>
          <p:cNvSpPr txBox="1">
            <a:spLocks/>
          </p:cNvSpPr>
          <p:nvPr/>
        </p:nvSpPr>
        <p:spPr>
          <a:xfrm>
            <a:off x="8227700" y="876880"/>
            <a:ext cx="4054453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E47A1"/>
                </a:solidFill>
              </a:rPr>
              <a:t>Turing Machine</a:t>
            </a:r>
          </a:p>
          <a:p>
            <a:r>
              <a:rPr lang="en-US" sz="2200" dirty="0"/>
              <a:t>Input Strings</a:t>
            </a:r>
          </a:p>
          <a:p>
            <a:r>
              <a:rPr lang="en-US" sz="2200" dirty="0">
                <a:solidFill>
                  <a:srgbClr val="C00000"/>
                </a:solidFill>
              </a:rPr>
              <a:t>Tape</a:t>
            </a:r>
          </a:p>
          <a:p>
            <a:r>
              <a:rPr lang="en-US" sz="2200" dirty="0"/>
              <a:t>Special symbol </a:t>
            </a:r>
          </a:p>
          <a:p>
            <a:r>
              <a:rPr lang="en-US" sz="2200" dirty="0"/>
              <a:t>Control portion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32C0A6-80F0-FF01-BEAF-06DE490F6D4A}"/>
              </a:ext>
            </a:extLst>
          </p:cNvPr>
          <p:cNvCxnSpPr/>
          <p:nvPr/>
        </p:nvCxnSpPr>
        <p:spPr>
          <a:xfrm>
            <a:off x="3834019" y="895930"/>
            <a:ext cx="0" cy="36576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397242-6912-4ADB-15DE-37C80551B1B1}"/>
              </a:ext>
            </a:extLst>
          </p:cNvPr>
          <p:cNvCxnSpPr/>
          <p:nvPr/>
        </p:nvCxnSpPr>
        <p:spPr>
          <a:xfrm>
            <a:off x="7834519" y="876880"/>
            <a:ext cx="0" cy="5486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14B5EE-D113-3613-D321-F2C9D39B4570}"/>
              </a:ext>
            </a:extLst>
          </p:cNvPr>
          <p:cNvSpPr txBox="1"/>
          <p:nvPr/>
        </p:nvSpPr>
        <p:spPr>
          <a:xfrm>
            <a:off x="680861" y="207909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E289B-FC9A-6A04-2CD5-169A19AA17FA}"/>
              </a:ext>
            </a:extLst>
          </p:cNvPr>
          <p:cNvSpPr txBox="1"/>
          <p:nvPr/>
        </p:nvSpPr>
        <p:spPr>
          <a:xfrm>
            <a:off x="1318426" y="209093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1E84C-9070-6805-9F45-CEF5A58D61CA}"/>
              </a:ext>
            </a:extLst>
          </p:cNvPr>
          <p:cNvSpPr txBox="1"/>
          <p:nvPr/>
        </p:nvSpPr>
        <p:spPr>
          <a:xfrm>
            <a:off x="1611611" y="209093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648AF-971C-2ADE-8C88-8CE8B7865A67}"/>
              </a:ext>
            </a:extLst>
          </p:cNvPr>
          <p:cNvSpPr txBox="1"/>
          <p:nvPr/>
        </p:nvSpPr>
        <p:spPr>
          <a:xfrm>
            <a:off x="996833" y="210263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0FC795-D76E-04F2-3EBB-F8F26CDC6F7C}"/>
              </a:ext>
            </a:extLst>
          </p:cNvPr>
          <p:cNvCxnSpPr/>
          <p:nvPr/>
        </p:nvCxnSpPr>
        <p:spPr>
          <a:xfrm>
            <a:off x="763022" y="2540848"/>
            <a:ext cx="1072707" cy="0"/>
          </a:xfrm>
          <a:prstGeom prst="straightConnector1">
            <a:avLst/>
          </a:prstGeom>
          <a:ln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83D5A-3A41-39C6-C694-52A12052BE1D}"/>
              </a:ext>
            </a:extLst>
          </p:cNvPr>
          <p:cNvGrpSpPr/>
          <p:nvPr/>
        </p:nvGrpSpPr>
        <p:grpSpPr>
          <a:xfrm>
            <a:off x="4185634" y="2540848"/>
            <a:ext cx="3351224" cy="2128216"/>
            <a:chOff x="2579848" y="2727847"/>
            <a:chExt cx="5345960" cy="241585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F0FA8D-7745-9FDC-5BE6-74A30E16A00C}"/>
                </a:ext>
              </a:extLst>
            </p:cNvPr>
            <p:cNvGrpSpPr/>
            <p:nvPr/>
          </p:nvGrpSpPr>
          <p:grpSpPr>
            <a:xfrm>
              <a:off x="4366385" y="4045286"/>
              <a:ext cx="1058184" cy="692109"/>
              <a:chOff x="4288232" y="3508311"/>
              <a:chExt cx="1058184" cy="692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F5E2DB0-90F9-79C0-159C-2D5BCD1F23B7}"/>
                  </a:ext>
                </a:extLst>
              </p:cNvPr>
              <p:cNvSpPr/>
              <p:nvPr/>
            </p:nvSpPr>
            <p:spPr>
              <a:xfrm>
                <a:off x="4288232" y="3721812"/>
                <a:ext cx="1058184" cy="237360"/>
              </a:xfrm>
              <a:prstGeom prst="rect">
                <a:avLst/>
              </a:prstGeom>
              <a:noFill/>
              <a:ln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0607A4-0C28-B746-AB5D-45C6951D21B2}"/>
                  </a:ext>
                </a:extLst>
              </p:cNvPr>
              <p:cNvSpPr/>
              <p:nvPr/>
            </p:nvSpPr>
            <p:spPr>
              <a:xfrm>
                <a:off x="4288233" y="3963060"/>
                <a:ext cx="1058183" cy="237360"/>
              </a:xfrm>
              <a:prstGeom prst="rect">
                <a:avLst/>
              </a:prstGeom>
              <a:noFill/>
              <a:ln>
                <a:solidFill>
                  <a:srgbClr val="0E47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D599E73-0571-3189-89A1-2B5B346A269F}"/>
                  </a:ext>
                </a:extLst>
              </p:cNvPr>
              <p:cNvCxnSpPr/>
              <p:nvPr/>
            </p:nvCxnSpPr>
            <p:spPr>
              <a:xfrm flipV="1">
                <a:off x="4288232" y="3508311"/>
                <a:ext cx="0" cy="213501"/>
              </a:xfrm>
              <a:prstGeom prst="line">
                <a:avLst/>
              </a:prstGeom>
              <a:ln w="12700">
                <a:solidFill>
                  <a:srgbClr val="0E47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9F3648F-99FB-6D2B-4275-8762656AC772}"/>
                  </a:ext>
                </a:extLst>
              </p:cNvPr>
              <p:cNvCxnSpPr/>
              <p:nvPr/>
            </p:nvCxnSpPr>
            <p:spPr>
              <a:xfrm flipV="1">
                <a:off x="5346416" y="3508311"/>
                <a:ext cx="0" cy="213501"/>
              </a:xfrm>
              <a:prstGeom prst="line">
                <a:avLst/>
              </a:prstGeom>
              <a:ln w="12700">
                <a:solidFill>
                  <a:srgbClr val="0E47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3218C69-CF32-09F1-539C-2B4C9E625596}"/>
                </a:ext>
              </a:extLst>
            </p:cNvPr>
            <p:cNvCxnSpPr/>
            <p:nvPr/>
          </p:nvCxnSpPr>
          <p:spPr>
            <a:xfrm>
              <a:off x="3435685" y="3218032"/>
              <a:ext cx="609600" cy="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AB50B4-3845-9B1F-C630-F9CAD67A6860}"/>
                </a:ext>
              </a:extLst>
            </p:cNvPr>
            <p:cNvCxnSpPr/>
            <p:nvPr/>
          </p:nvCxnSpPr>
          <p:spPr>
            <a:xfrm>
              <a:off x="5746909" y="3206515"/>
              <a:ext cx="670559" cy="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2DB21D-EC3F-A4A0-FDF7-E58BA515D66D}"/>
                </a:ext>
              </a:extLst>
            </p:cNvPr>
            <p:cNvSpPr/>
            <p:nvPr/>
          </p:nvSpPr>
          <p:spPr>
            <a:xfrm>
              <a:off x="4045285" y="2727847"/>
              <a:ext cx="1701624" cy="911231"/>
            </a:xfrm>
            <a:prstGeom prst="rect">
              <a:avLst/>
            </a:prstGeom>
            <a:noFill/>
            <a:ln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 Control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A989737-A2F6-2FA4-A6AB-234FCDD45C6D}"/>
                </a:ext>
              </a:extLst>
            </p:cNvPr>
            <p:cNvSpPr/>
            <p:nvPr/>
          </p:nvSpPr>
          <p:spPr>
            <a:xfrm>
              <a:off x="2579848" y="3005893"/>
              <a:ext cx="821997" cy="355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I/p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AACB2D-922C-2228-F284-0AC059B9EF66}"/>
                </a:ext>
              </a:extLst>
            </p:cNvPr>
            <p:cNvSpPr/>
            <p:nvPr/>
          </p:nvSpPr>
          <p:spPr>
            <a:xfrm>
              <a:off x="6249449" y="3027612"/>
              <a:ext cx="1676359" cy="3578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Accept | Reject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A93947-BAB9-E9CB-45C0-FD4188DA6B47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4896096" y="3639078"/>
              <a:ext cx="2" cy="623352"/>
            </a:xfrm>
            <a:prstGeom prst="straightConnector1">
              <a:avLst/>
            </a:prstGeom>
            <a:ln w="25400">
              <a:solidFill>
                <a:srgbClr val="0E47A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6D527A-045B-753E-EA3D-98395B7B3E91}"/>
                </a:ext>
              </a:extLst>
            </p:cNvPr>
            <p:cNvSpPr/>
            <p:nvPr/>
          </p:nvSpPr>
          <p:spPr>
            <a:xfrm>
              <a:off x="4135975" y="4788562"/>
              <a:ext cx="1304034" cy="3551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Stack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8AF03CE-FE77-0F29-E4A7-C949DC943142}"/>
              </a:ext>
            </a:extLst>
          </p:cNvPr>
          <p:cNvGrpSpPr/>
          <p:nvPr/>
        </p:nvGrpSpPr>
        <p:grpSpPr>
          <a:xfrm>
            <a:off x="8519137" y="3309836"/>
            <a:ext cx="2114550" cy="391594"/>
            <a:chOff x="2362200" y="2133600"/>
            <a:chExt cx="3657600" cy="4572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5CF469B-5527-75CF-C5E0-E8DFF3999A82}"/>
                </a:ext>
              </a:extLst>
            </p:cNvPr>
            <p:cNvCxnSpPr/>
            <p:nvPr/>
          </p:nvCxnSpPr>
          <p:spPr>
            <a:xfrm>
              <a:off x="2362200" y="2133600"/>
              <a:ext cx="36576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60A7F5A-9103-AC36-7C18-00D2BF5837E7}"/>
                </a:ext>
              </a:extLst>
            </p:cNvPr>
            <p:cNvCxnSpPr/>
            <p:nvPr/>
          </p:nvCxnSpPr>
          <p:spPr>
            <a:xfrm>
              <a:off x="2362200" y="2590800"/>
              <a:ext cx="36576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9BFED5A-E483-A002-36F2-4A46E1C14BBD}"/>
                </a:ext>
              </a:extLst>
            </p:cNvPr>
            <p:cNvCxnSpPr/>
            <p:nvPr/>
          </p:nvCxnSpPr>
          <p:spPr>
            <a:xfrm rot="5400000">
              <a:off x="25146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BED26D-849E-F16E-21CC-B77B00B80D1E}"/>
                </a:ext>
              </a:extLst>
            </p:cNvPr>
            <p:cNvCxnSpPr/>
            <p:nvPr/>
          </p:nvCxnSpPr>
          <p:spPr>
            <a:xfrm rot="5400000">
              <a:off x="30480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8A3CC09-C015-2026-D7FE-5607CCB94901}"/>
                </a:ext>
              </a:extLst>
            </p:cNvPr>
            <p:cNvCxnSpPr/>
            <p:nvPr/>
          </p:nvCxnSpPr>
          <p:spPr>
            <a:xfrm rot="5400000">
              <a:off x="35814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96394C8-9B81-DDA7-FD76-7EB7BD970E52}"/>
                </a:ext>
              </a:extLst>
            </p:cNvPr>
            <p:cNvCxnSpPr/>
            <p:nvPr/>
          </p:nvCxnSpPr>
          <p:spPr>
            <a:xfrm rot="5400000">
              <a:off x="41148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BFDA58-8477-1EA8-C39B-BF1A650751E3}"/>
                </a:ext>
              </a:extLst>
            </p:cNvPr>
            <p:cNvCxnSpPr/>
            <p:nvPr/>
          </p:nvCxnSpPr>
          <p:spPr>
            <a:xfrm rot="5400000">
              <a:off x="46482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3E7778-9196-D2F8-0B7E-A3EF01CB1002}"/>
                </a:ext>
              </a:extLst>
            </p:cNvPr>
            <p:cNvCxnSpPr/>
            <p:nvPr/>
          </p:nvCxnSpPr>
          <p:spPr>
            <a:xfrm rot="5400000">
              <a:off x="51816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Up Arrow Callout 35">
            <a:extLst>
              <a:ext uri="{FF2B5EF4-FFF2-40B4-BE49-F238E27FC236}">
                <a16:creationId xmlns:a16="http://schemas.microsoft.com/office/drawing/2014/main" id="{DAB9F5B7-4794-0369-4D8A-44361A7149DB}"/>
              </a:ext>
            </a:extLst>
          </p:cNvPr>
          <p:cNvSpPr/>
          <p:nvPr/>
        </p:nvSpPr>
        <p:spPr>
          <a:xfrm>
            <a:off x="8944922" y="3701430"/>
            <a:ext cx="1151333" cy="990600"/>
          </a:xfrm>
          <a:prstGeom prst="upArrowCallou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Tape Head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D08016-5F40-E62A-1C9D-C1A7696449A8}"/>
              </a:ext>
            </a:extLst>
          </p:cNvPr>
          <p:cNvSpPr txBox="1"/>
          <p:nvPr/>
        </p:nvSpPr>
        <p:spPr>
          <a:xfrm>
            <a:off x="8705659" y="328947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55D5AB-E858-8A5F-4189-BE6B79CBB375}"/>
              </a:ext>
            </a:extLst>
          </p:cNvPr>
          <p:cNvSpPr txBox="1"/>
          <p:nvPr/>
        </p:nvSpPr>
        <p:spPr>
          <a:xfrm>
            <a:off x="9343224" y="330131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D6AF03-2725-04B2-AE1A-1EA67CB5D035}"/>
              </a:ext>
            </a:extLst>
          </p:cNvPr>
          <p:cNvSpPr txBox="1"/>
          <p:nvPr/>
        </p:nvSpPr>
        <p:spPr>
          <a:xfrm>
            <a:off x="9636409" y="330131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020F28-2B62-5BBF-489A-A154AF1C04A8}"/>
              </a:ext>
            </a:extLst>
          </p:cNvPr>
          <p:cNvSpPr txBox="1"/>
          <p:nvPr/>
        </p:nvSpPr>
        <p:spPr>
          <a:xfrm>
            <a:off x="9021631" y="331301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5DBEF5-7946-D295-83C3-FD7B6F62A6F1}"/>
              </a:ext>
            </a:extLst>
          </p:cNvPr>
          <p:cNvSpPr txBox="1"/>
          <p:nvPr/>
        </p:nvSpPr>
        <p:spPr>
          <a:xfrm>
            <a:off x="9959347" y="33098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0C4978-7990-1A65-1989-9E338D511718}"/>
              </a:ext>
            </a:extLst>
          </p:cNvPr>
          <p:cNvSpPr txBox="1"/>
          <p:nvPr/>
        </p:nvSpPr>
        <p:spPr>
          <a:xfrm>
            <a:off x="10288457" y="3328917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5E8D46-0CD1-A9FB-D75A-F578B32581FE}"/>
              </a:ext>
            </a:extLst>
          </p:cNvPr>
          <p:cNvSpPr txBox="1"/>
          <p:nvPr/>
        </p:nvSpPr>
        <p:spPr>
          <a:xfrm>
            <a:off x="8452572" y="3340613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Δ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79ECEA0-2DBA-6C88-7691-64CC580DC17F}"/>
              </a:ext>
            </a:extLst>
          </p:cNvPr>
          <p:cNvSpPr/>
          <p:nvPr/>
        </p:nvSpPr>
        <p:spPr>
          <a:xfrm>
            <a:off x="428922" y="3866797"/>
            <a:ext cx="2233111" cy="2332019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17B7743-C446-657F-E5BE-2EA0D74A0A17}"/>
              </a:ext>
            </a:extLst>
          </p:cNvPr>
          <p:cNvSpPr/>
          <p:nvPr/>
        </p:nvSpPr>
        <p:spPr>
          <a:xfrm>
            <a:off x="775143" y="4258390"/>
            <a:ext cx="1551451" cy="1609010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35CC50B-B7DF-1ACE-3E44-E18CEF613672}"/>
              </a:ext>
            </a:extLst>
          </p:cNvPr>
          <p:cNvSpPr/>
          <p:nvPr/>
        </p:nvSpPr>
        <p:spPr>
          <a:xfrm>
            <a:off x="1115946" y="4650181"/>
            <a:ext cx="899841" cy="888102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6CA077-1C66-5DDE-5C17-CFCEE11674D9}"/>
              </a:ext>
            </a:extLst>
          </p:cNvPr>
          <p:cNvSpPr/>
          <p:nvPr/>
        </p:nvSpPr>
        <p:spPr>
          <a:xfrm>
            <a:off x="898979" y="4104556"/>
            <a:ext cx="1292998" cy="96052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F7A085-5983-5122-126F-D91EFF963694}"/>
              </a:ext>
            </a:extLst>
          </p:cNvPr>
          <p:cNvSpPr/>
          <p:nvPr/>
        </p:nvSpPr>
        <p:spPr>
          <a:xfrm>
            <a:off x="1030525" y="4519451"/>
            <a:ext cx="1061230" cy="8041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PDA</a:t>
            </a:r>
          </a:p>
        </p:txBody>
      </p:sp>
      <p:cxnSp>
        <p:nvCxnSpPr>
          <p:cNvPr id="62" name="Curved Connector 49">
            <a:extLst>
              <a:ext uri="{FF2B5EF4-FFF2-40B4-BE49-F238E27FC236}">
                <a16:creationId xmlns:a16="http://schemas.microsoft.com/office/drawing/2014/main" id="{2A77F3D1-B562-A77B-34E7-836FF86F1C82}"/>
              </a:ext>
            </a:extLst>
          </p:cNvPr>
          <p:cNvCxnSpPr/>
          <p:nvPr/>
        </p:nvCxnSpPr>
        <p:spPr>
          <a:xfrm rot="16200000" flipH="1">
            <a:off x="1907736" y="5059025"/>
            <a:ext cx="543817" cy="1100893"/>
          </a:xfrm>
          <a:prstGeom prst="curvedConnector2">
            <a:avLst/>
          </a:prstGeom>
          <a:ln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50">
            <a:extLst>
              <a:ext uri="{FF2B5EF4-FFF2-40B4-BE49-F238E27FC236}">
                <a16:creationId xmlns:a16="http://schemas.microsoft.com/office/drawing/2014/main" id="{9BAD747C-7D3A-48C9-D6D8-538415036BE0}"/>
              </a:ext>
            </a:extLst>
          </p:cNvPr>
          <p:cNvCxnSpPr/>
          <p:nvPr/>
        </p:nvCxnSpPr>
        <p:spPr>
          <a:xfrm>
            <a:off x="1817611" y="4626347"/>
            <a:ext cx="1404137" cy="888102"/>
          </a:xfrm>
          <a:prstGeom prst="curvedConnector3">
            <a:avLst/>
          </a:prstGeom>
          <a:ln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51">
            <a:extLst>
              <a:ext uri="{FF2B5EF4-FFF2-40B4-BE49-F238E27FC236}">
                <a16:creationId xmlns:a16="http://schemas.microsoft.com/office/drawing/2014/main" id="{4027193D-5640-CB76-08BB-728EBE9028E5}"/>
              </a:ext>
            </a:extLst>
          </p:cNvPr>
          <p:cNvCxnSpPr/>
          <p:nvPr/>
        </p:nvCxnSpPr>
        <p:spPr>
          <a:xfrm>
            <a:off x="1813326" y="4079727"/>
            <a:ext cx="1742851" cy="983168"/>
          </a:xfrm>
          <a:prstGeom prst="curvedConnector3">
            <a:avLst/>
          </a:prstGeom>
          <a:ln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489AB84-F975-B60C-E797-DBF0B267E892}"/>
              </a:ext>
            </a:extLst>
          </p:cNvPr>
          <p:cNvSpPr/>
          <p:nvPr/>
        </p:nvSpPr>
        <p:spPr>
          <a:xfrm>
            <a:off x="2671642" y="5731847"/>
            <a:ext cx="2518358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Regular language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86212C-CAC2-8C28-1CC7-1871E461FD0C}"/>
              </a:ext>
            </a:extLst>
          </p:cNvPr>
          <p:cNvSpPr/>
          <p:nvPr/>
        </p:nvSpPr>
        <p:spPr>
          <a:xfrm>
            <a:off x="3173674" y="5339303"/>
            <a:ext cx="2959990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Context free language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45A3B6-4A17-5870-058E-CF33B5B45545}"/>
              </a:ext>
            </a:extLst>
          </p:cNvPr>
          <p:cNvSpPr/>
          <p:nvPr/>
        </p:nvSpPr>
        <p:spPr>
          <a:xfrm>
            <a:off x="3468060" y="4916975"/>
            <a:ext cx="4075740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Recursively enumerable language</a:t>
            </a:r>
          </a:p>
        </p:txBody>
      </p:sp>
    </p:spTree>
    <p:extLst>
      <p:ext uri="{BB962C8B-B14F-4D97-AF65-F5344CB8AC3E}">
        <p14:creationId xmlns:p14="http://schemas.microsoft.com/office/powerpoint/2010/main" val="17263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/>
      <p:bldP spid="61" grpId="0"/>
      <p:bldP spid="65" grpId="0"/>
      <p:bldP spid="66" grpId="0"/>
      <p:bldP spid="6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B039-9D64-A504-5905-DECBDF5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j-lt"/>
              </a:rPr>
              <a:t>Post‘s Correspondence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2612-916D-CF44-D694-35E47052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post correspondence problem is an undecidable decision problem introduced by Email post in 1946.</a:t>
            </a:r>
          </a:p>
          <a:p>
            <a:r>
              <a:rPr lang="en-US" dirty="0">
                <a:solidFill>
                  <a:srgbClr val="0E47A1"/>
                </a:solidFill>
              </a:rPr>
              <a:t>Example 1: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B7F90A-BD56-209B-1FCA-CCA8CE9FD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96357"/>
              </p:ext>
            </p:extLst>
          </p:nvPr>
        </p:nvGraphicFramePr>
        <p:xfrm>
          <a:off x="2231661" y="2687320"/>
          <a:ext cx="72895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8955">
                  <a:extLst>
                    <a:ext uri="{9D8B030D-6E8A-4147-A177-3AD203B41FA5}">
                      <a16:colId xmlns:a16="http://schemas.microsoft.com/office/drawing/2014/main" val="36822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43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BAE1B4-C47A-A2F8-C230-ECE5A0400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52399"/>
              </p:ext>
            </p:extLst>
          </p:nvPr>
        </p:nvGraphicFramePr>
        <p:xfrm>
          <a:off x="3333984" y="2687320"/>
          <a:ext cx="72895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8955">
                  <a:extLst>
                    <a:ext uri="{9D8B030D-6E8A-4147-A177-3AD203B41FA5}">
                      <a16:colId xmlns:a16="http://schemas.microsoft.com/office/drawing/2014/main" val="36822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436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5367DDB-AC0B-C20A-08F3-E22A314EA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88730"/>
              </p:ext>
            </p:extLst>
          </p:nvPr>
        </p:nvGraphicFramePr>
        <p:xfrm>
          <a:off x="4418552" y="2687320"/>
          <a:ext cx="72895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8955">
                  <a:extLst>
                    <a:ext uri="{9D8B030D-6E8A-4147-A177-3AD203B41FA5}">
                      <a16:colId xmlns:a16="http://schemas.microsoft.com/office/drawing/2014/main" val="36822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436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E8FB5B9-7117-881F-DBBF-DA9C23217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56482"/>
              </p:ext>
            </p:extLst>
          </p:nvPr>
        </p:nvGraphicFramePr>
        <p:xfrm>
          <a:off x="5437979" y="2687320"/>
          <a:ext cx="72895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8955">
                  <a:extLst>
                    <a:ext uri="{9D8B030D-6E8A-4147-A177-3AD203B41FA5}">
                      <a16:colId xmlns:a16="http://schemas.microsoft.com/office/drawing/2014/main" val="36822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43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10D1522-33A0-FDE4-A9FB-2E1D365C3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62690"/>
              </p:ext>
            </p:extLst>
          </p:nvPr>
        </p:nvGraphicFramePr>
        <p:xfrm>
          <a:off x="2231661" y="4516671"/>
          <a:ext cx="72895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8955">
                  <a:extLst>
                    <a:ext uri="{9D8B030D-6E8A-4147-A177-3AD203B41FA5}">
                      <a16:colId xmlns:a16="http://schemas.microsoft.com/office/drawing/2014/main" val="36822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436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ED1B4C-EF41-87CB-EE83-11EAD4992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16657"/>
              </p:ext>
            </p:extLst>
          </p:nvPr>
        </p:nvGraphicFramePr>
        <p:xfrm>
          <a:off x="2960616" y="4516671"/>
          <a:ext cx="72895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8955">
                  <a:extLst>
                    <a:ext uri="{9D8B030D-6E8A-4147-A177-3AD203B41FA5}">
                      <a16:colId xmlns:a16="http://schemas.microsoft.com/office/drawing/2014/main" val="36822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436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724A0B9B-8439-D4FE-0CD9-071EB9E1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75888"/>
              </p:ext>
            </p:extLst>
          </p:nvPr>
        </p:nvGraphicFramePr>
        <p:xfrm>
          <a:off x="3689571" y="4516671"/>
          <a:ext cx="72895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8955">
                  <a:extLst>
                    <a:ext uri="{9D8B030D-6E8A-4147-A177-3AD203B41FA5}">
                      <a16:colId xmlns:a16="http://schemas.microsoft.com/office/drawing/2014/main" val="36822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43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DAEC35-3B51-1D84-A2B1-ADFD0C5B9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61673"/>
              </p:ext>
            </p:extLst>
          </p:nvPr>
        </p:nvGraphicFramePr>
        <p:xfrm>
          <a:off x="4419512" y="4516671"/>
          <a:ext cx="72895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8955">
                  <a:extLst>
                    <a:ext uri="{9D8B030D-6E8A-4147-A177-3AD203B41FA5}">
                      <a16:colId xmlns:a16="http://schemas.microsoft.com/office/drawing/2014/main" val="36822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436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F38CF1B-AB5A-61C2-5B74-5B37688EA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46663"/>
              </p:ext>
            </p:extLst>
          </p:nvPr>
        </p:nvGraphicFramePr>
        <p:xfrm>
          <a:off x="5147481" y="4516671"/>
          <a:ext cx="72895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8955">
                  <a:extLst>
                    <a:ext uri="{9D8B030D-6E8A-4147-A177-3AD203B41FA5}">
                      <a16:colId xmlns:a16="http://schemas.microsoft.com/office/drawing/2014/main" val="36822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436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33CBF-2924-1F51-21AB-451231FDAE56}"/>
              </a:ext>
            </a:extLst>
          </p:cNvPr>
          <p:cNvCxnSpPr/>
          <p:nvPr/>
        </p:nvCxnSpPr>
        <p:spPr>
          <a:xfrm>
            <a:off x="5876436" y="4701976"/>
            <a:ext cx="50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A35E47-795B-48D0-C7E7-A5EFD0179A67}"/>
              </a:ext>
            </a:extLst>
          </p:cNvPr>
          <p:cNvCxnSpPr/>
          <p:nvPr/>
        </p:nvCxnSpPr>
        <p:spPr>
          <a:xfrm>
            <a:off x="5876436" y="5040807"/>
            <a:ext cx="502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1E5A2-9BF8-F44F-8F43-C6A2F0A06A2D}"/>
              </a:ext>
            </a:extLst>
          </p:cNvPr>
          <p:cNvSpPr/>
          <p:nvPr/>
        </p:nvSpPr>
        <p:spPr>
          <a:xfrm>
            <a:off x="6378518" y="4516671"/>
            <a:ext cx="2662318" cy="37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E47A1"/>
                </a:solidFill>
              </a:rPr>
              <a:t>A B C A </a:t>
            </a:r>
            <a:r>
              <a:rPr lang="en-US" dirty="0" err="1">
                <a:solidFill>
                  <a:srgbClr val="0E47A1"/>
                </a:solidFill>
              </a:rPr>
              <a:t>A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 err="1">
                <a:solidFill>
                  <a:srgbClr val="0E47A1"/>
                </a:solidFill>
              </a:rPr>
              <a:t>A</a:t>
            </a:r>
            <a:r>
              <a:rPr lang="en-US" dirty="0">
                <a:solidFill>
                  <a:srgbClr val="0E47A1"/>
                </a:solidFill>
              </a:rPr>
              <a:t> B C</a:t>
            </a:r>
            <a:endParaRPr lang="en-IN" dirty="0">
              <a:solidFill>
                <a:srgbClr val="0E47A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498FB0-556E-9F87-5335-7EA63DB7BD9A}"/>
              </a:ext>
            </a:extLst>
          </p:cNvPr>
          <p:cNvSpPr/>
          <p:nvPr/>
        </p:nvSpPr>
        <p:spPr>
          <a:xfrm>
            <a:off x="6378518" y="4887837"/>
            <a:ext cx="2662318" cy="37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E47A1"/>
                </a:solidFill>
              </a:rPr>
              <a:t>A B C A </a:t>
            </a:r>
            <a:r>
              <a:rPr lang="en-US" dirty="0" err="1">
                <a:solidFill>
                  <a:srgbClr val="0E47A1"/>
                </a:solidFill>
              </a:rPr>
              <a:t>A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 err="1">
                <a:solidFill>
                  <a:srgbClr val="0E47A1"/>
                </a:solidFill>
              </a:rPr>
              <a:t>A</a:t>
            </a:r>
            <a:r>
              <a:rPr lang="en-US" dirty="0">
                <a:solidFill>
                  <a:srgbClr val="0E47A1"/>
                </a:solidFill>
              </a:rPr>
              <a:t> B C</a:t>
            </a:r>
            <a:endParaRPr lang="en-IN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7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C756-A8CA-A4CE-A99D-74049C28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j-lt"/>
              </a:rPr>
              <a:t>Post‘s Correspondence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D1A5-576A-9D66-AD85-3688AA4C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0A9C2-997C-E0DE-9C33-3BA8EE0253D4}"/>
              </a:ext>
            </a:extLst>
          </p:cNvPr>
          <p:cNvSpPr txBox="1"/>
          <p:nvPr/>
        </p:nvSpPr>
        <p:spPr>
          <a:xfrm>
            <a:off x="233083" y="892618"/>
            <a:ext cx="6131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E47A1"/>
                </a:solidFill>
              </a:rPr>
              <a:t>Example 2: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750DEC-8038-5530-3B03-D98AEDC83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694197"/>
              </p:ext>
            </p:extLst>
          </p:nvPr>
        </p:nvGraphicFramePr>
        <p:xfrm>
          <a:off x="2187545" y="2933115"/>
          <a:ext cx="15153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97">
                  <a:extLst>
                    <a:ext uri="{9D8B030D-6E8A-4147-A177-3AD203B41FA5}">
                      <a16:colId xmlns:a16="http://schemas.microsoft.com/office/drawing/2014/main" val="3844309814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2282299815"/>
                    </a:ext>
                  </a:extLst>
                </a:gridCol>
                <a:gridCol w="600718">
                  <a:extLst>
                    <a:ext uri="{9D8B030D-6E8A-4147-A177-3AD203B41FA5}">
                      <a16:colId xmlns:a16="http://schemas.microsoft.com/office/drawing/2014/main" val="3028925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8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0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06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98FE9F-33D4-2530-5D8B-EF9EDEABD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91290"/>
              </p:ext>
            </p:extLst>
          </p:nvPr>
        </p:nvGraphicFramePr>
        <p:xfrm>
          <a:off x="4480231" y="2457009"/>
          <a:ext cx="72895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8955">
                  <a:extLst>
                    <a:ext uri="{9D8B030D-6E8A-4147-A177-3AD203B41FA5}">
                      <a16:colId xmlns:a16="http://schemas.microsoft.com/office/drawing/2014/main" val="36822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43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803164-92BA-E30E-23CD-7A985B788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65700"/>
              </p:ext>
            </p:extLst>
          </p:nvPr>
        </p:nvGraphicFramePr>
        <p:xfrm>
          <a:off x="4480231" y="3349675"/>
          <a:ext cx="72895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8955">
                  <a:extLst>
                    <a:ext uri="{9D8B030D-6E8A-4147-A177-3AD203B41FA5}">
                      <a16:colId xmlns:a16="http://schemas.microsoft.com/office/drawing/2014/main" val="36822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436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792402-32D8-9E54-A236-CF94270A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39940"/>
              </p:ext>
            </p:extLst>
          </p:nvPr>
        </p:nvGraphicFramePr>
        <p:xfrm>
          <a:off x="4480230" y="4212332"/>
          <a:ext cx="728955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8955">
                  <a:extLst>
                    <a:ext uri="{9D8B030D-6E8A-4147-A177-3AD203B41FA5}">
                      <a16:colId xmlns:a16="http://schemas.microsoft.com/office/drawing/2014/main" val="368229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011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436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D908072-2854-D5FC-2C34-B2A27F714A00}"/>
              </a:ext>
            </a:extLst>
          </p:cNvPr>
          <p:cNvSpPr/>
          <p:nvPr/>
        </p:nvSpPr>
        <p:spPr>
          <a:xfrm>
            <a:off x="6492011" y="3347911"/>
            <a:ext cx="2662318" cy="37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E47A1"/>
                </a:solidFill>
              </a:rPr>
              <a:t>10</a:t>
            </a:r>
            <a:r>
              <a:rPr lang="en-US" b="1" dirty="0">
                <a:solidFill>
                  <a:srgbClr val="C00000"/>
                </a:solidFill>
              </a:rPr>
              <a:t>101101101…..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1286F-F8E3-EE4D-F7F0-8480CFE33A97}"/>
              </a:ext>
            </a:extLst>
          </p:cNvPr>
          <p:cNvSpPr/>
          <p:nvPr/>
        </p:nvSpPr>
        <p:spPr>
          <a:xfrm>
            <a:off x="6492011" y="3719633"/>
            <a:ext cx="2662318" cy="37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E47A1"/>
                </a:solidFill>
              </a:rPr>
              <a:t>101</a:t>
            </a:r>
            <a:r>
              <a:rPr lang="en-US" b="1" dirty="0">
                <a:solidFill>
                  <a:srgbClr val="C00000"/>
                </a:solidFill>
              </a:rPr>
              <a:t>011011011….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924052-1B9F-C1A5-EF24-01E0EAA46E32}"/>
              </a:ext>
            </a:extLst>
          </p:cNvPr>
          <p:cNvCxnSpPr>
            <a:cxnSpLocks/>
          </p:cNvCxnSpPr>
          <p:nvPr/>
        </p:nvCxnSpPr>
        <p:spPr>
          <a:xfrm flipV="1">
            <a:off x="3684587" y="2827849"/>
            <a:ext cx="777356" cy="65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E2A067-9D26-3050-5919-98DC14648579}"/>
              </a:ext>
            </a:extLst>
          </p:cNvPr>
          <p:cNvCxnSpPr>
            <a:cxnSpLocks/>
          </p:cNvCxnSpPr>
          <p:nvPr/>
        </p:nvCxnSpPr>
        <p:spPr>
          <a:xfrm>
            <a:off x="3693731" y="4166612"/>
            <a:ext cx="777355" cy="37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44519C-0BC1-AE74-B795-14C16F52B302}"/>
              </a:ext>
            </a:extLst>
          </p:cNvPr>
          <p:cNvCxnSpPr/>
          <p:nvPr/>
        </p:nvCxnSpPr>
        <p:spPr>
          <a:xfrm>
            <a:off x="3693731" y="3761950"/>
            <a:ext cx="76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75AF-6596-18CE-6D4E-E77B23F0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j-lt"/>
              </a:rPr>
              <a:t>Post‘s Correspondence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1EFB-8C7A-DBFE-9F16-28DC9A98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E47A1"/>
                </a:solidFill>
              </a:rPr>
              <a:t>Example 3:</a:t>
            </a:r>
          </a:p>
          <a:p>
            <a:r>
              <a:rPr lang="en-US" dirty="0"/>
              <a:t>Find whether the lists </a:t>
            </a:r>
            <a:r>
              <a:rPr lang="en-US" b="1" dirty="0"/>
              <a:t>M = (ab, </a:t>
            </a:r>
            <a:r>
              <a:rPr lang="en-US" b="1" dirty="0" err="1"/>
              <a:t>bab</a:t>
            </a:r>
            <a:r>
              <a:rPr lang="en-US" b="1" dirty="0"/>
              <a:t>, </a:t>
            </a:r>
            <a:r>
              <a:rPr lang="en-US" b="1" dirty="0" err="1"/>
              <a:t>bbaaa</a:t>
            </a:r>
            <a:r>
              <a:rPr lang="en-US" b="1" dirty="0"/>
              <a:t>)</a:t>
            </a:r>
            <a:r>
              <a:rPr lang="en-US" dirty="0"/>
              <a:t> and </a:t>
            </a:r>
            <a:r>
              <a:rPr lang="en-US" b="1" dirty="0"/>
              <a:t>N = (a, </a:t>
            </a:r>
            <a:r>
              <a:rPr lang="en-US" b="1" dirty="0" err="1"/>
              <a:t>ba</a:t>
            </a:r>
            <a:r>
              <a:rPr lang="en-US" b="1" dirty="0"/>
              <a:t>, </a:t>
            </a:r>
            <a:r>
              <a:rPr lang="en-US" b="1" dirty="0" err="1"/>
              <a:t>bab</a:t>
            </a:r>
            <a:r>
              <a:rPr lang="en-US" b="1" dirty="0"/>
              <a:t>)</a:t>
            </a:r>
            <a:r>
              <a:rPr lang="en-US" dirty="0"/>
              <a:t> have a Post Correspondence Solution?</a:t>
            </a:r>
          </a:p>
          <a:p>
            <a:r>
              <a:rPr lang="en-US" dirty="0"/>
              <a:t>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case, there is no solution because −</a:t>
            </a:r>
            <a:r>
              <a:rPr lang="en-US" b="1" dirty="0"/>
              <a:t>| x</a:t>
            </a:r>
            <a:r>
              <a:rPr lang="en-US" b="1" baseline="-25000" dirty="0"/>
              <a:t>2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x</a:t>
            </a:r>
            <a:r>
              <a:rPr lang="en-US" b="1" baseline="-25000" dirty="0"/>
              <a:t>3</a:t>
            </a:r>
            <a:r>
              <a:rPr lang="en-US" b="1" dirty="0"/>
              <a:t> | ≠ | y</a:t>
            </a:r>
            <a:r>
              <a:rPr lang="en-US" b="1" baseline="-25000" dirty="0"/>
              <a:t>2</a:t>
            </a:r>
            <a:r>
              <a:rPr lang="en-US" b="1" dirty="0"/>
              <a:t>y</a:t>
            </a:r>
            <a:r>
              <a:rPr lang="en-US" b="1" baseline="-25000" dirty="0"/>
              <a:t>1</a:t>
            </a:r>
            <a:r>
              <a:rPr lang="en-US" b="1" dirty="0"/>
              <a:t>y</a:t>
            </a:r>
            <a:r>
              <a:rPr lang="en-US" b="1" baseline="-25000" dirty="0"/>
              <a:t>3</a:t>
            </a:r>
            <a:r>
              <a:rPr lang="en-US" b="1" dirty="0"/>
              <a:t> |</a:t>
            </a:r>
            <a:r>
              <a:rPr lang="en-US" dirty="0"/>
              <a:t> (Lengths are not same)</a:t>
            </a:r>
          </a:p>
          <a:p>
            <a:r>
              <a:rPr lang="en-US" dirty="0"/>
              <a:t>Hence, it can be said that this Post Correspondence Problem is </a:t>
            </a:r>
            <a:r>
              <a:rPr lang="en-US" b="1" dirty="0"/>
              <a:t>undecidable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7CF6AC-5815-5492-C395-5AD77A4CF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2433"/>
              </p:ext>
            </p:extLst>
          </p:nvPr>
        </p:nvGraphicFramePr>
        <p:xfrm>
          <a:off x="2315334" y="2638827"/>
          <a:ext cx="8128000" cy="1280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</a:t>
                      </a:r>
                      <a:r>
                        <a:rPr lang="en-US" baseline="-250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</a:t>
                      </a:r>
                      <a:r>
                        <a:rPr lang="en-US" baseline="-25000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</a:t>
                      </a:r>
                      <a:r>
                        <a:rPr lang="en-US" baseline="-25000" dirty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ab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bab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bbaaa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ba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bab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3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F2998-3FBC-CF3E-C4EB-264BDE125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8DB2B1-6547-B31D-8F42-D97C8A18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Classification of complexity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772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E172-C817-4547-1908-9A2874E8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P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9BE3-69F0-6023-5486-4487AA62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P-Class</a:t>
            </a:r>
          </a:p>
          <a:p>
            <a:r>
              <a:rPr lang="en-US" dirty="0"/>
              <a:t>the P class stands for </a:t>
            </a:r>
            <a:r>
              <a:rPr lang="en-US" b="1" dirty="0"/>
              <a:t>Polynomial Time.</a:t>
            </a:r>
            <a:r>
              <a:rPr lang="en-US" dirty="0"/>
              <a:t> </a:t>
            </a:r>
          </a:p>
          <a:p>
            <a:r>
              <a:rPr lang="en-US" dirty="0"/>
              <a:t>It is the collection of decision problems (problems with a “yes” or “no” answer) that can be </a:t>
            </a:r>
            <a:r>
              <a:rPr lang="en-US" b="1" dirty="0">
                <a:solidFill>
                  <a:srgbClr val="FF0000"/>
                </a:solidFill>
              </a:rPr>
              <a:t>solved by a deterministic machine in polynomial time</a:t>
            </a:r>
            <a:r>
              <a:rPr lang="en-US" dirty="0"/>
              <a:t>. </a:t>
            </a:r>
          </a:p>
          <a:p>
            <a:r>
              <a:rPr lang="en-US" dirty="0"/>
              <a:t>These problems can be solved in time </a:t>
            </a:r>
            <a:r>
              <a:rPr lang="en-US" b="1" dirty="0"/>
              <a:t>O(</a:t>
            </a:r>
            <a:r>
              <a:rPr lang="en-US" b="1" dirty="0" err="1"/>
              <a:t>n</a:t>
            </a:r>
            <a:r>
              <a:rPr lang="en-US" b="1" baseline="30000" dirty="0" err="1"/>
              <a:t>k</a:t>
            </a:r>
            <a:r>
              <a:rPr lang="en-US" b="1" dirty="0"/>
              <a:t>)</a:t>
            </a:r>
            <a:r>
              <a:rPr lang="en-US" dirty="0"/>
              <a:t> in worst-case, where </a:t>
            </a:r>
            <a:r>
              <a:rPr lang="en-US" b="1" dirty="0"/>
              <a:t>k</a:t>
            </a:r>
            <a:r>
              <a:rPr lang="en-US" dirty="0"/>
              <a:t> is constant.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4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16A8-30E0-FA65-62A2-D88B8A55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NP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8F2F-2428-73E7-A11D-52FC5D0E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NP-Class</a:t>
            </a:r>
          </a:p>
          <a:p>
            <a:r>
              <a:rPr lang="en-US" dirty="0"/>
              <a:t>NP class stands for </a:t>
            </a:r>
            <a:r>
              <a:rPr lang="en-US" b="1" dirty="0"/>
              <a:t>Non-deterministic Polynomial Time</a:t>
            </a:r>
            <a:r>
              <a:rPr lang="en-US" dirty="0"/>
              <a:t>. </a:t>
            </a:r>
          </a:p>
          <a:p>
            <a:r>
              <a:rPr lang="en-US" dirty="0"/>
              <a:t>It is the collection of decision problems that can be solved by a non-deterministic machine in polynomial time. </a:t>
            </a:r>
          </a:p>
          <a:p>
            <a:pPr fontAlgn="base"/>
            <a:r>
              <a:rPr lang="en-US" dirty="0"/>
              <a:t>The solutions of the NP class are hard to find since they are being solved by a non-deterministic machine but the solutions are easy to verify.</a:t>
            </a:r>
          </a:p>
          <a:p>
            <a:pPr fontAlgn="base"/>
            <a:r>
              <a:rPr lang="en-US" dirty="0"/>
              <a:t>Problems of NP can be verified by a Turing machine in polynomial time. </a:t>
            </a:r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CAFF71-2717-0C6C-FDB5-E33619573E84}"/>
              </a:ext>
            </a:extLst>
          </p:cNvPr>
          <p:cNvSpPr/>
          <p:nvPr/>
        </p:nvSpPr>
        <p:spPr>
          <a:xfrm>
            <a:off x="5679649" y="5070513"/>
            <a:ext cx="622170" cy="697584"/>
          </a:xfrm>
          <a:prstGeom prst="ellipse">
            <a:avLst/>
          </a:prstGeom>
          <a:solidFill>
            <a:srgbClr val="0E47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B0641A-DC54-264A-21CE-6D9134A56DDC}"/>
              </a:ext>
            </a:extLst>
          </p:cNvPr>
          <p:cNvSpPr/>
          <p:nvPr/>
        </p:nvSpPr>
        <p:spPr>
          <a:xfrm>
            <a:off x="5094089" y="4411762"/>
            <a:ext cx="1793289" cy="1731146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rgbClr val="0E47A1"/>
                </a:solidFill>
              </a:rPr>
              <a:t>NP</a:t>
            </a:r>
            <a:endParaRPr lang="en-IN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6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696A-AEC0-81F8-BD17-E8AC8840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Hard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736E-299F-BD9E-729C-B9E4ED0D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problems which </a:t>
            </a:r>
            <a:r>
              <a:rPr lang="en-US" dirty="0">
                <a:solidFill>
                  <a:srgbClr val="B71B1C"/>
                </a:solidFill>
              </a:rPr>
              <a:t>can not be solve in polynomial time</a:t>
            </a:r>
            <a:r>
              <a:rPr lang="en-US" dirty="0"/>
              <a:t>.</a:t>
            </a:r>
          </a:p>
          <a:p>
            <a:r>
              <a:rPr lang="en-US" dirty="0"/>
              <a:t>There is no known polynomial time solution.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6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D5D4-5885-CD4F-CDF9-10603F1D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 Complete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A0FD-B2FA-84A1-8609-3A35A081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 complete is NP hard as well as NP.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B71B1C"/>
                </a:solidFill>
              </a:rPr>
              <a:t>not solvable in polynomial time </a:t>
            </a:r>
            <a:r>
              <a:rPr lang="en-US" dirty="0"/>
              <a:t>but, if solution of problem is given then, it </a:t>
            </a:r>
            <a:r>
              <a:rPr lang="en-US" dirty="0">
                <a:solidFill>
                  <a:srgbClr val="B71B1C"/>
                </a:solidFill>
              </a:rPr>
              <a:t>can be verified in polynomial time.</a:t>
            </a:r>
            <a:endParaRPr lang="en-IN" dirty="0">
              <a:solidFill>
                <a:srgbClr val="B71B1C"/>
              </a:solidFill>
            </a:endParaRPr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92B714-1C75-94BD-2313-9C83F968F462}"/>
              </a:ext>
            </a:extLst>
          </p:cNvPr>
          <p:cNvSpPr/>
          <p:nvPr/>
        </p:nvSpPr>
        <p:spPr>
          <a:xfrm>
            <a:off x="5255679" y="4477702"/>
            <a:ext cx="622170" cy="697584"/>
          </a:xfrm>
          <a:prstGeom prst="ellipse">
            <a:avLst/>
          </a:prstGeom>
          <a:solidFill>
            <a:srgbClr val="0E47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6DCAB3-05E1-B992-7331-740BEC95C4DC}"/>
              </a:ext>
            </a:extLst>
          </p:cNvPr>
          <p:cNvSpPr/>
          <p:nvPr/>
        </p:nvSpPr>
        <p:spPr>
          <a:xfrm>
            <a:off x="6119093" y="3811126"/>
            <a:ext cx="1793289" cy="1731146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rgbClr val="0E47A1"/>
                </a:solidFill>
              </a:rPr>
              <a:t>NP Hard</a:t>
            </a:r>
            <a:endParaRPr lang="en-IN" dirty="0">
              <a:solidFill>
                <a:srgbClr val="0E47A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E2B2A6-31E6-74B1-09B7-C3D52C0F7EFD}"/>
              </a:ext>
            </a:extLst>
          </p:cNvPr>
          <p:cNvSpPr/>
          <p:nvPr/>
        </p:nvSpPr>
        <p:spPr>
          <a:xfrm>
            <a:off x="4789289" y="3811126"/>
            <a:ext cx="1793289" cy="1731146"/>
          </a:xfrm>
          <a:prstGeom prst="ellipse">
            <a:avLst/>
          </a:prstGeom>
          <a:noFill/>
          <a:ln w="25400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en-US" dirty="0">
                <a:solidFill>
                  <a:srgbClr val="0E47A1"/>
                </a:solidFill>
              </a:rPr>
              <a:t>NP</a:t>
            </a:r>
            <a:endParaRPr lang="en-IN" dirty="0">
              <a:solidFill>
                <a:srgbClr val="0E47A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345382-A462-194E-5B42-29CA11093994}"/>
              </a:ext>
            </a:extLst>
          </p:cNvPr>
          <p:cNvCxnSpPr/>
          <p:nvPr/>
        </p:nvCxnSpPr>
        <p:spPr>
          <a:xfrm>
            <a:off x="6344239" y="4976664"/>
            <a:ext cx="0" cy="621480"/>
          </a:xfrm>
          <a:prstGeom prst="straightConnector1">
            <a:avLst/>
          </a:prstGeom>
          <a:ln w="1905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E07E4B-ABC9-A6A4-C27D-3C7F385B2EFA}"/>
              </a:ext>
            </a:extLst>
          </p:cNvPr>
          <p:cNvSpPr/>
          <p:nvPr/>
        </p:nvSpPr>
        <p:spPr>
          <a:xfrm>
            <a:off x="5262631" y="5514616"/>
            <a:ext cx="2163216" cy="44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E47A1"/>
                </a:solidFill>
              </a:rPr>
              <a:t>NP Complete</a:t>
            </a:r>
            <a:endParaRPr lang="en-IN" dirty="0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9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B683-6D7E-7FF6-88D8-D69921E3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4663-752F-BA29-6337-15E1A030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tape is capable of performing following three operations:</a:t>
            </a:r>
          </a:p>
          <a:p>
            <a:pPr marL="935037" indent="-342900"/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a symbol above the tape head.</a:t>
            </a:r>
          </a:p>
          <a:p>
            <a:pPr marL="935037" indent="-342900"/>
            <a:r>
              <a:rPr lang="en-US" dirty="0">
                <a:solidFill>
                  <a:srgbClr val="FF0000"/>
                </a:solidFill>
              </a:rPr>
              <a:t>Modify/Update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a symbol above the tape head.</a:t>
            </a:r>
          </a:p>
          <a:p>
            <a:pPr marL="935037" indent="-342900"/>
            <a:r>
              <a:rPr lang="en-US" dirty="0">
                <a:solidFill>
                  <a:srgbClr val="FF0000"/>
                </a:solidFill>
              </a:rPr>
              <a:t>Shifting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either to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square or </a:t>
            </a:r>
            <a:r>
              <a:rPr lang="en-US" dirty="0">
                <a:solidFill>
                  <a:srgbClr val="FF0000"/>
                </a:solidFill>
              </a:rPr>
              <a:t>next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square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CDC8AF-E45C-48F6-4B7F-85431B76EBD0}"/>
              </a:ext>
            </a:extLst>
          </p:cNvPr>
          <p:cNvGrpSpPr/>
          <p:nvPr/>
        </p:nvGrpSpPr>
        <p:grpSpPr>
          <a:xfrm>
            <a:off x="4433734" y="1128744"/>
            <a:ext cx="3657600" cy="457200"/>
            <a:chOff x="2362200" y="2133600"/>
            <a:chExt cx="3657600" cy="457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3714B0-BDEF-6706-E3F1-1D549FE354F6}"/>
                </a:ext>
              </a:extLst>
            </p:cNvPr>
            <p:cNvCxnSpPr/>
            <p:nvPr/>
          </p:nvCxnSpPr>
          <p:spPr>
            <a:xfrm>
              <a:off x="2362200" y="2133600"/>
              <a:ext cx="36576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159D06-BD3D-B287-D67D-941718AFDE30}"/>
                </a:ext>
              </a:extLst>
            </p:cNvPr>
            <p:cNvCxnSpPr/>
            <p:nvPr/>
          </p:nvCxnSpPr>
          <p:spPr>
            <a:xfrm>
              <a:off x="2362200" y="2590800"/>
              <a:ext cx="36576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34254BB-4D8B-8843-7CEC-ED31992FB83F}"/>
                </a:ext>
              </a:extLst>
            </p:cNvPr>
            <p:cNvCxnSpPr/>
            <p:nvPr/>
          </p:nvCxnSpPr>
          <p:spPr>
            <a:xfrm rot="5400000">
              <a:off x="25146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B2C61E-87F1-104A-5045-5F0D7533E7D1}"/>
                </a:ext>
              </a:extLst>
            </p:cNvPr>
            <p:cNvCxnSpPr/>
            <p:nvPr/>
          </p:nvCxnSpPr>
          <p:spPr>
            <a:xfrm rot="5400000">
              <a:off x="30480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3984D6-9BC3-C184-1C2E-43A73EE154FF}"/>
                </a:ext>
              </a:extLst>
            </p:cNvPr>
            <p:cNvCxnSpPr/>
            <p:nvPr/>
          </p:nvCxnSpPr>
          <p:spPr>
            <a:xfrm rot="5400000">
              <a:off x="35814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68334C-FB6D-D62F-BC33-5CE51F5C2FD1}"/>
                </a:ext>
              </a:extLst>
            </p:cNvPr>
            <p:cNvCxnSpPr/>
            <p:nvPr/>
          </p:nvCxnSpPr>
          <p:spPr>
            <a:xfrm rot="5400000">
              <a:off x="41148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5248A9-B693-834C-6FA0-A17DF52B0D8D}"/>
                </a:ext>
              </a:extLst>
            </p:cNvPr>
            <p:cNvCxnSpPr/>
            <p:nvPr/>
          </p:nvCxnSpPr>
          <p:spPr>
            <a:xfrm rot="5400000">
              <a:off x="46482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7E8C36-ACA3-0FB2-C680-36E1191C74F6}"/>
                </a:ext>
              </a:extLst>
            </p:cNvPr>
            <p:cNvCxnSpPr/>
            <p:nvPr/>
          </p:nvCxnSpPr>
          <p:spPr>
            <a:xfrm rot="5400000">
              <a:off x="51816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9204838-C4D8-C0E9-C5D0-429670A829BF}"/>
              </a:ext>
            </a:extLst>
          </p:cNvPr>
          <p:cNvSpPr txBox="1"/>
          <p:nvPr/>
        </p:nvSpPr>
        <p:spPr>
          <a:xfrm>
            <a:off x="5443384" y="113835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D41794-00A5-364F-1532-4B5CA38D69E8}"/>
              </a:ext>
            </a:extLst>
          </p:cNvPr>
          <p:cNvSpPr txBox="1"/>
          <p:nvPr/>
        </p:nvSpPr>
        <p:spPr>
          <a:xfrm>
            <a:off x="5995834" y="113835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2203EF-55F7-FD69-0013-C015F4FA69BD}"/>
              </a:ext>
            </a:extLst>
          </p:cNvPr>
          <p:cNvSpPr txBox="1"/>
          <p:nvPr/>
        </p:nvSpPr>
        <p:spPr>
          <a:xfrm>
            <a:off x="6505422" y="112865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35E5C-8BAB-1B51-9D92-AE7B24783E38}"/>
              </a:ext>
            </a:extLst>
          </p:cNvPr>
          <p:cNvSpPr txBox="1"/>
          <p:nvPr/>
        </p:nvSpPr>
        <p:spPr>
          <a:xfrm>
            <a:off x="7072158" y="112874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13B7F-8231-AA5E-D365-2A7828BC406C}"/>
              </a:ext>
            </a:extLst>
          </p:cNvPr>
          <p:cNvSpPr txBox="1"/>
          <p:nvPr/>
        </p:nvSpPr>
        <p:spPr>
          <a:xfrm>
            <a:off x="4943322" y="11191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8" name="Up Arrow Callout 17">
            <a:extLst>
              <a:ext uri="{FF2B5EF4-FFF2-40B4-BE49-F238E27FC236}">
                <a16:creationId xmlns:a16="http://schemas.microsoft.com/office/drawing/2014/main" id="{F8B7E31C-4E66-33C5-A1D1-F26F4E9A0606}"/>
              </a:ext>
            </a:extLst>
          </p:cNvPr>
          <p:cNvSpPr/>
          <p:nvPr/>
        </p:nvSpPr>
        <p:spPr>
          <a:xfrm>
            <a:off x="5533561" y="1600200"/>
            <a:ext cx="1229346" cy="793781"/>
          </a:xfrm>
          <a:prstGeom prst="upArrowCallou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9C909-DCB6-3049-E075-23B4863BC89E}"/>
              </a:ext>
            </a:extLst>
          </p:cNvPr>
          <p:cNvSpPr txBox="1"/>
          <p:nvPr/>
        </p:nvSpPr>
        <p:spPr>
          <a:xfrm>
            <a:off x="4464296" y="1159434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E81CF-49F8-3042-43BB-AB5A0D15279A}"/>
              </a:ext>
            </a:extLst>
          </p:cNvPr>
          <p:cNvSpPr txBox="1"/>
          <p:nvPr/>
        </p:nvSpPr>
        <p:spPr>
          <a:xfrm>
            <a:off x="7591064" y="1185835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F8A534-0973-37E6-FEA3-69D83840C055}"/>
              </a:ext>
            </a:extLst>
          </p:cNvPr>
          <p:cNvSpPr txBox="1"/>
          <p:nvPr/>
        </p:nvSpPr>
        <p:spPr>
          <a:xfrm>
            <a:off x="6014885" y="115248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2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023 L 3.125E-6 0.00024 C -0.01511 -0.00162 -0.03008 -0.00277 -0.04479 -0.00486 C -0.04597 -0.00486 -0.04701 -0.00625 -0.04831 -0.00694 C -0.05052 -0.00787 -0.05274 -0.00833 -0.05508 -0.00879 C -0.05625 -0.00162 -0.05625 -0.00486 -0.05625 -0.00023 " pathEditMode="relative" rAng="0" ptsTypes="AAAA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07 L 3.125E-6 0.00093 C 0.01849 -0.00578 0.00924 -0.00324 0.04492 0.0007 C 0.0457 0.00093 0.04635 0.00301 0.04713 0.00348 C 0.04948 0.00394 0.05169 0.00348 0.05429 0.00348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8" grpId="0" animBg="1"/>
      <p:bldP spid="18" grpId="1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F157-53D3-548A-BB16-8F5CB3B7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D226-3430-CC71-1DF2-9E7B4120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Up Arrow Callout 3">
            <a:extLst>
              <a:ext uri="{FF2B5EF4-FFF2-40B4-BE49-F238E27FC236}">
                <a16:creationId xmlns:a16="http://schemas.microsoft.com/office/drawing/2014/main" id="{9E12B8F0-D13F-B5E8-F727-9E162A8056BC}"/>
              </a:ext>
            </a:extLst>
          </p:cNvPr>
          <p:cNvSpPr/>
          <p:nvPr/>
        </p:nvSpPr>
        <p:spPr>
          <a:xfrm>
            <a:off x="7252977" y="3328956"/>
            <a:ext cx="1229346" cy="793781"/>
          </a:xfrm>
          <a:prstGeom prst="upArrowCallout">
            <a:avLst/>
          </a:prstGeom>
          <a:solidFill>
            <a:srgbClr val="0E47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EE1E11-723E-79DC-E4F4-78BC69C34793}"/>
              </a:ext>
            </a:extLst>
          </p:cNvPr>
          <p:cNvGrpSpPr/>
          <p:nvPr/>
        </p:nvGrpSpPr>
        <p:grpSpPr>
          <a:xfrm>
            <a:off x="6153150" y="2847886"/>
            <a:ext cx="3657600" cy="466814"/>
            <a:chOff x="4876800" y="2733586"/>
            <a:chExt cx="3657600" cy="4668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82F19E-F246-56B8-B83A-90350805596C}"/>
                </a:ext>
              </a:extLst>
            </p:cNvPr>
            <p:cNvGrpSpPr/>
            <p:nvPr/>
          </p:nvGrpSpPr>
          <p:grpSpPr>
            <a:xfrm>
              <a:off x="4876800" y="2743200"/>
              <a:ext cx="3657600" cy="457200"/>
              <a:chOff x="2362200" y="2133600"/>
              <a:chExt cx="3657600" cy="4572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E5F9A36-D624-FC5C-C15F-48558EF8E1F9}"/>
                  </a:ext>
                </a:extLst>
              </p:cNvPr>
              <p:cNvCxnSpPr/>
              <p:nvPr/>
            </p:nvCxnSpPr>
            <p:spPr>
              <a:xfrm>
                <a:off x="2362200" y="2133600"/>
                <a:ext cx="3657600" cy="0"/>
              </a:xfrm>
              <a:prstGeom prst="line">
                <a:avLst/>
              </a:prstGeom>
              <a:ln w="25400">
                <a:solidFill>
                  <a:srgbClr val="0E47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90DAA53-082F-2362-7367-0B9F340CA3CA}"/>
                  </a:ext>
                </a:extLst>
              </p:cNvPr>
              <p:cNvCxnSpPr/>
              <p:nvPr/>
            </p:nvCxnSpPr>
            <p:spPr>
              <a:xfrm>
                <a:off x="2362200" y="2590800"/>
                <a:ext cx="3657600" cy="0"/>
              </a:xfrm>
              <a:prstGeom prst="line">
                <a:avLst/>
              </a:prstGeom>
              <a:ln w="25400">
                <a:solidFill>
                  <a:srgbClr val="0E47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DCAA0B8-A524-4818-696B-E5E54B5021E8}"/>
                  </a:ext>
                </a:extLst>
              </p:cNvPr>
              <p:cNvCxnSpPr/>
              <p:nvPr/>
            </p:nvCxnSpPr>
            <p:spPr>
              <a:xfrm rot="5400000">
                <a:off x="2514600" y="2362200"/>
                <a:ext cx="457200" cy="0"/>
              </a:xfrm>
              <a:prstGeom prst="line">
                <a:avLst/>
              </a:prstGeom>
              <a:ln w="25400">
                <a:solidFill>
                  <a:srgbClr val="0E47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ECE6CC6-7DCE-DF0A-FF5E-3C0428C71EF2}"/>
                  </a:ext>
                </a:extLst>
              </p:cNvPr>
              <p:cNvCxnSpPr/>
              <p:nvPr/>
            </p:nvCxnSpPr>
            <p:spPr>
              <a:xfrm rot="5400000">
                <a:off x="3048000" y="2362200"/>
                <a:ext cx="457200" cy="0"/>
              </a:xfrm>
              <a:prstGeom prst="line">
                <a:avLst/>
              </a:prstGeom>
              <a:ln w="25400">
                <a:solidFill>
                  <a:srgbClr val="0E47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5E4E5D-AB5F-DDA2-7AFC-5190CF99B419}"/>
                  </a:ext>
                </a:extLst>
              </p:cNvPr>
              <p:cNvCxnSpPr/>
              <p:nvPr/>
            </p:nvCxnSpPr>
            <p:spPr>
              <a:xfrm rot="5400000">
                <a:off x="3581400" y="2362200"/>
                <a:ext cx="457200" cy="0"/>
              </a:xfrm>
              <a:prstGeom prst="line">
                <a:avLst/>
              </a:prstGeom>
              <a:ln w="25400">
                <a:solidFill>
                  <a:srgbClr val="0E47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AC80F54-DF5C-96FD-B137-A36B06B6E010}"/>
                  </a:ext>
                </a:extLst>
              </p:cNvPr>
              <p:cNvCxnSpPr/>
              <p:nvPr/>
            </p:nvCxnSpPr>
            <p:spPr>
              <a:xfrm rot="5400000">
                <a:off x="4114800" y="2362200"/>
                <a:ext cx="457200" cy="0"/>
              </a:xfrm>
              <a:prstGeom prst="line">
                <a:avLst/>
              </a:prstGeom>
              <a:ln w="25400">
                <a:solidFill>
                  <a:srgbClr val="0E47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6579488-4C1F-1877-1844-A0DA93FA168B}"/>
                  </a:ext>
                </a:extLst>
              </p:cNvPr>
              <p:cNvCxnSpPr/>
              <p:nvPr/>
            </p:nvCxnSpPr>
            <p:spPr>
              <a:xfrm rot="5400000">
                <a:off x="4648200" y="2362200"/>
                <a:ext cx="457200" cy="0"/>
              </a:xfrm>
              <a:prstGeom prst="line">
                <a:avLst/>
              </a:prstGeom>
              <a:ln w="25400">
                <a:solidFill>
                  <a:srgbClr val="0E47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8CC2E3F-1F52-523B-2192-F7E2CC287B98}"/>
                  </a:ext>
                </a:extLst>
              </p:cNvPr>
              <p:cNvCxnSpPr/>
              <p:nvPr/>
            </p:nvCxnSpPr>
            <p:spPr>
              <a:xfrm rot="5400000">
                <a:off x="5181600" y="2362200"/>
                <a:ext cx="457200" cy="0"/>
              </a:xfrm>
              <a:prstGeom prst="line">
                <a:avLst/>
              </a:prstGeom>
              <a:ln w="25400">
                <a:solidFill>
                  <a:srgbClr val="0E47A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55D746-9375-B807-135C-8F2901CDC005}"/>
                </a:ext>
              </a:extLst>
            </p:cNvPr>
            <p:cNvSpPr txBox="1"/>
            <p:nvPr/>
          </p:nvSpPr>
          <p:spPr>
            <a:xfrm>
              <a:off x="5886450" y="275281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160434-1E32-8841-98EC-EA0DE17D90DC}"/>
                </a:ext>
              </a:extLst>
            </p:cNvPr>
            <p:cNvSpPr txBox="1"/>
            <p:nvPr/>
          </p:nvSpPr>
          <p:spPr>
            <a:xfrm>
              <a:off x="6438900" y="275281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62DABD-4FC8-9D8D-4C80-017A471DA0BA}"/>
                </a:ext>
              </a:extLst>
            </p:cNvPr>
            <p:cNvSpPr txBox="1"/>
            <p:nvPr/>
          </p:nvSpPr>
          <p:spPr>
            <a:xfrm>
              <a:off x="6948488" y="2743112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AC7DA8-7A9F-B61E-D1FF-9BAE2E3A29A8}"/>
                </a:ext>
              </a:extLst>
            </p:cNvPr>
            <p:cNvSpPr txBox="1"/>
            <p:nvPr/>
          </p:nvSpPr>
          <p:spPr>
            <a:xfrm>
              <a:off x="7515224" y="27432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en-US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1BCA6D-49F8-AF7F-369A-75F353ABD994}"/>
                </a:ext>
              </a:extLst>
            </p:cNvPr>
            <p:cNvSpPr txBox="1"/>
            <p:nvPr/>
          </p:nvSpPr>
          <p:spPr>
            <a:xfrm>
              <a:off x="5386388" y="273358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C760DC-9597-A9E6-F654-5195F7AD3E86}"/>
                </a:ext>
              </a:extLst>
            </p:cNvPr>
            <p:cNvSpPr txBox="1"/>
            <p:nvPr/>
          </p:nvSpPr>
          <p:spPr>
            <a:xfrm>
              <a:off x="4907362" y="2773890"/>
              <a:ext cx="274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2F907F-0617-ABFB-A02B-7A891DBE1BD8}"/>
                </a:ext>
              </a:extLst>
            </p:cNvPr>
            <p:cNvSpPr txBox="1"/>
            <p:nvPr/>
          </p:nvSpPr>
          <p:spPr>
            <a:xfrm>
              <a:off x="8034130" y="2800291"/>
              <a:ext cx="274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Δ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77CEDB-FE10-878C-BEC2-17DE3934F5D5}"/>
              </a:ext>
            </a:extLst>
          </p:cNvPr>
          <p:cNvGrpSpPr/>
          <p:nvPr/>
        </p:nvGrpSpPr>
        <p:grpSpPr>
          <a:xfrm>
            <a:off x="2146529" y="1790700"/>
            <a:ext cx="2870371" cy="2590800"/>
            <a:chOff x="336779" y="1409699"/>
            <a:chExt cx="4905478" cy="3663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F45D5DA-5633-7B47-9601-1220B1239204}"/>
                    </a:ext>
                  </a:extLst>
                </p:cNvPr>
                <p:cNvSpPr/>
                <p:nvPr/>
              </p:nvSpPr>
              <p:spPr>
                <a:xfrm>
                  <a:off x="336779" y="2944120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79" y="2944120"/>
                  <a:ext cx="685800" cy="6858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0E74A73-2069-4D5B-A592-7D04328B8438}"/>
                    </a:ext>
                  </a:extLst>
                </p:cNvPr>
                <p:cNvSpPr/>
                <p:nvPr/>
              </p:nvSpPr>
              <p:spPr>
                <a:xfrm>
                  <a:off x="3477776" y="1409699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776" y="1409699"/>
                  <a:ext cx="685800" cy="6858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E65D033-59E8-EEC7-2299-7668D7BE1117}"/>
                    </a:ext>
                  </a:extLst>
                </p:cNvPr>
                <p:cNvSpPr/>
                <p:nvPr/>
              </p:nvSpPr>
              <p:spPr>
                <a:xfrm>
                  <a:off x="1356057" y="1415190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057" y="1415190"/>
                  <a:ext cx="685800" cy="6858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998FAD0-FEC6-8136-AE31-57635D140EB9}"/>
                    </a:ext>
                  </a:extLst>
                </p:cNvPr>
                <p:cNvSpPr/>
                <p:nvPr/>
              </p:nvSpPr>
              <p:spPr>
                <a:xfrm>
                  <a:off x="1356057" y="4386990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057" y="4386990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B56D0E6-F73C-D83B-B984-7F5DC50D1A94}"/>
                    </a:ext>
                  </a:extLst>
                </p:cNvPr>
                <p:cNvSpPr/>
                <p:nvPr/>
              </p:nvSpPr>
              <p:spPr>
                <a:xfrm>
                  <a:off x="3477776" y="4386990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776" y="4386990"/>
                  <a:ext cx="685800" cy="6858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1B51144-B367-2FB1-A628-6C2A9F2A4E3F}"/>
                    </a:ext>
                  </a:extLst>
                </p:cNvPr>
                <p:cNvSpPr/>
                <p:nvPr/>
              </p:nvSpPr>
              <p:spPr>
                <a:xfrm>
                  <a:off x="4556457" y="2937770"/>
                  <a:ext cx="685800" cy="68580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57" y="2937770"/>
                  <a:ext cx="685800" cy="685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1EF631-A773-5800-2E99-9130ACE82C56}"/>
                </a:ext>
              </a:extLst>
            </p:cNvPr>
            <p:cNvCxnSpPr>
              <a:stCxn id="23" idx="0"/>
              <a:endCxn id="25" idx="3"/>
            </p:cNvCxnSpPr>
            <p:nvPr/>
          </p:nvCxnSpPr>
          <p:spPr>
            <a:xfrm flipV="1">
              <a:off x="679679" y="2000558"/>
              <a:ext cx="776811" cy="943563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13D9482-E1E7-043D-B905-633EFF5EB4E0}"/>
                </a:ext>
              </a:extLst>
            </p:cNvPr>
            <p:cNvCxnSpPr>
              <a:stCxn id="25" idx="6"/>
              <a:endCxn id="24" idx="2"/>
            </p:cNvCxnSpPr>
            <p:nvPr/>
          </p:nvCxnSpPr>
          <p:spPr>
            <a:xfrm flipV="1">
              <a:off x="2041858" y="1752600"/>
              <a:ext cx="1435919" cy="5491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DAD2F1B-BE3F-E943-2331-069F091B1791}"/>
                </a:ext>
              </a:extLst>
            </p:cNvPr>
            <p:cNvCxnSpPr>
              <a:stCxn id="24" idx="5"/>
              <a:endCxn id="28" idx="0"/>
            </p:cNvCxnSpPr>
            <p:nvPr/>
          </p:nvCxnSpPr>
          <p:spPr>
            <a:xfrm>
              <a:off x="4063143" y="1995067"/>
              <a:ext cx="836214" cy="942704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A7014A6-E33A-D80B-5F58-12743142E59A}"/>
                </a:ext>
              </a:extLst>
            </p:cNvPr>
            <p:cNvCxnSpPr>
              <a:stCxn id="23" idx="4"/>
              <a:endCxn id="26" idx="1"/>
            </p:cNvCxnSpPr>
            <p:nvPr/>
          </p:nvCxnSpPr>
          <p:spPr>
            <a:xfrm>
              <a:off x="679679" y="3629921"/>
              <a:ext cx="776811" cy="857503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7A95C80-3BE8-CF3D-2F31-3646A92F181E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2041858" y="4729890"/>
              <a:ext cx="1435919" cy="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00FBA1D-3994-76AE-1E46-BB8DF8592D62}"/>
                </a:ext>
              </a:extLst>
            </p:cNvPr>
            <p:cNvCxnSpPr>
              <a:stCxn id="27" idx="7"/>
              <a:endCxn id="28" idx="4"/>
            </p:cNvCxnSpPr>
            <p:nvPr/>
          </p:nvCxnSpPr>
          <p:spPr>
            <a:xfrm flipV="1">
              <a:off x="4063143" y="3623570"/>
              <a:ext cx="836214" cy="863853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4FF6678-6C68-11C1-2A1F-AC49013B39B9}"/>
              </a:ext>
            </a:extLst>
          </p:cNvPr>
          <p:cNvSpPr/>
          <p:nvPr/>
        </p:nvSpPr>
        <p:spPr>
          <a:xfrm>
            <a:off x="1885950" y="1409700"/>
            <a:ext cx="3429000" cy="3276600"/>
          </a:xfrm>
          <a:prstGeom prst="rect">
            <a:avLst/>
          </a:prstGeom>
          <a:noFill/>
          <a:ln w="28575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E911192-BF30-916A-178E-F553458F1303}"/>
              </a:ext>
            </a:extLst>
          </p:cNvPr>
          <p:cNvCxnSpPr>
            <a:endCxn id="10" idx="0"/>
          </p:cNvCxnSpPr>
          <p:nvPr/>
        </p:nvCxnSpPr>
        <p:spPr>
          <a:xfrm>
            <a:off x="5314950" y="2204714"/>
            <a:ext cx="3629024" cy="652786"/>
          </a:xfrm>
          <a:prstGeom prst="bentConnector2">
            <a:avLst/>
          </a:prstGeom>
          <a:ln w="2540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F16AFD1-1358-D7BB-0E1B-5F0AB1C2E88A}"/>
              </a:ext>
            </a:extLst>
          </p:cNvPr>
          <p:cNvSpPr/>
          <p:nvPr/>
        </p:nvSpPr>
        <p:spPr>
          <a:xfrm>
            <a:off x="2347172" y="4707269"/>
            <a:ext cx="2322114" cy="59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Control portion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61D513-855E-564D-E0F7-FD6C56A308B7}"/>
              </a:ext>
            </a:extLst>
          </p:cNvPr>
          <p:cNvSpPr/>
          <p:nvPr/>
        </p:nvSpPr>
        <p:spPr>
          <a:xfrm>
            <a:off x="2190750" y="5647345"/>
            <a:ext cx="7620000" cy="438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Turing Machine = Control portion  + Tape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62F830-FC89-926D-0A33-BCD0DE1B7F01}"/>
              </a:ext>
            </a:extLst>
          </p:cNvPr>
          <p:cNvSpPr/>
          <p:nvPr/>
        </p:nvSpPr>
        <p:spPr>
          <a:xfrm>
            <a:off x="6719595" y="4147915"/>
            <a:ext cx="2322114" cy="591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Tape</a:t>
            </a:r>
          </a:p>
        </p:txBody>
      </p:sp>
    </p:spTree>
    <p:extLst>
      <p:ext uri="{BB962C8B-B14F-4D97-AF65-F5344CB8AC3E}">
        <p14:creationId xmlns:p14="http://schemas.microsoft.com/office/powerpoint/2010/main" val="39054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5CE6-0913-26A9-D477-D2113B7C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Turing Machine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37FC00-EEFC-FF17-5687-EF32EBF2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975006"/>
          </a:xfrm>
        </p:spPr>
        <p:txBody>
          <a:bodyPr/>
          <a:lstStyle/>
          <a:p>
            <a:r>
              <a:rPr lang="en-US" dirty="0"/>
              <a:t>Operation to be performed by TM:</a:t>
            </a:r>
          </a:p>
          <a:p>
            <a:pPr marL="935037" indent="-342900"/>
            <a:r>
              <a:rPr lang="en-US" dirty="0">
                <a:solidFill>
                  <a:srgbClr val="C00000"/>
                </a:solidFill>
              </a:rPr>
              <a:t>Read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a symbol above the tape head.</a:t>
            </a:r>
          </a:p>
          <a:p>
            <a:pPr marL="935037" indent="-342900"/>
            <a:r>
              <a:rPr lang="en-US" dirty="0">
                <a:solidFill>
                  <a:srgbClr val="C00000"/>
                </a:solidFill>
              </a:rPr>
              <a:t>Modify/Update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a symbol above the tape head.</a:t>
            </a:r>
          </a:p>
          <a:p>
            <a:pPr marL="935037" indent="-342900"/>
            <a:r>
              <a:rPr lang="en-US" dirty="0">
                <a:solidFill>
                  <a:srgbClr val="C00000"/>
                </a:solidFill>
              </a:rPr>
              <a:t>Shifting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either to </a:t>
            </a:r>
            <a:r>
              <a:rPr lang="en-US" dirty="0">
                <a:solidFill>
                  <a:srgbClr val="C00000"/>
                </a:solidFill>
              </a:rPr>
              <a:t>previous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square or </a:t>
            </a:r>
            <a:r>
              <a:rPr lang="en-US" dirty="0">
                <a:solidFill>
                  <a:srgbClr val="C00000"/>
                </a:solidFill>
              </a:rPr>
              <a:t>next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square.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8A6DAEC-64DB-B376-49FF-62A0D33CC40A}"/>
                  </a:ext>
                </a:extLst>
              </p:cNvPr>
              <p:cNvSpPr/>
              <p:nvPr/>
            </p:nvSpPr>
            <p:spPr>
              <a:xfrm>
                <a:off x="2015839" y="5414921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8A6DAEC-64DB-B376-49FF-62A0D33CC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39" y="5414921"/>
                <a:ext cx="685800" cy="685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71C5BA7-EA63-16FC-2B08-A10297044517}"/>
                  </a:ext>
                </a:extLst>
              </p:cNvPr>
              <p:cNvSpPr/>
              <p:nvPr/>
            </p:nvSpPr>
            <p:spPr>
              <a:xfrm>
                <a:off x="5484816" y="5416531"/>
                <a:ext cx="685800" cy="6858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71C5BA7-EA63-16FC-2B08-A10297044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816" y="5416531"/>
                <a:ext cx="685800" cy="6858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6AD67AA-1399-1FB1-912D-E998A932D404}"/>
              </a:ext>
            </a:extLst>
          </p:cNvPr>
          <p:cNvSpPr txBox="1"/>
          <p:nvPr/>
        </p:nvSpPr>
        <p:spPr>
          <a:xfrm>
            <a:off x="3677323" y="5285581"/>
            <a:ext cx="18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| b, 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FBCBB7-8D0D-4A3C-4F08-26C199B975E4}"/>
              </a:ext>
            </a:extLst>
          </p:cNvPr>
          <p:cNvCxnSpPr>
            <a:endCxn id="40" idx="2"/>
          </p:cNvCxnSpPr>
          <p:nvPr/>
        </p:nvCxnSpPr>
        <p:spPr>
          <a:xfrm>
            <a:off x="2701639" y="5757821"/>
            <a:ext cx="2783177" cy="161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087405E-BE8D-6194-C47B-EC4D888C771C}"/>
              </a:ext>
            </a:extLst>
          </p:cNvPr>
          <p:cNvSpPr/>
          <p:nvPr/>
        </p:nvSpPr>
        <p:spPr>
          <a:xfrm>
            <a:off x="2698419" y="4998685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Read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F84BBE-3C92-B795-252C-238F766908DA}"/>
              </a:ext>
            </a:extLst>
          </p:cNvPr>
          <p:cNvSpPr/>
          <p:nvPr/>
        </p:nvSpPr>
        <p:spPr>
          <a:xfrm>
            <a:off x="3646199" y="4530879"/>
            <a:ext cx="1143000" cy="388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Update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4592D6-3638-5ADC-9BBF-C5219EFB74F2}"/>
              </a:ext>
            </a:extLst>
          </p:cNvPr>
          <p:cNvSpPr/>
          <p:nvPr/>
        </p:nvSpPr>
        <p:spPr>
          <a:xfrm>
            <a:off x="4325023" y="4997790"/>
            <a:ext cx="2177038" cy="361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Shift (L or R or S)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BA94C8-09C1-8EF4-925A-549E00B08EA1}"/>
              </a:ext>
            </a:extLst>
          </p:cNvPr>
          <p:cNvCxnSpPr>
            <a:stCxn id="43" idx="2"/>
            <a:endCxn id="41" idx="1"/>
          </p:cNvCxnSpPr>
          <p:nvPr/>
        </p:nvCxnSpPr>
        <p:spPr>
          <a:xfrm>
            <a:off x="3138035" y="5309753"/>
            <a:ext cx="539288" cy="206661"/>
          </a:xfrm>
          <a:prstGeom prst="straightConnector1">
            <a:avLst/>
          </a:prstGeom>
          <a:ln w="2222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95BA66-41BE-658F-1F51-2505C9C0E207}"/>
              </a:ext>
            </a:extLst>
          </p:cNvPr>
          <p:cNvCxnSpPr>
            <a:stCxn id="44" idx="2"/>
          </p:cNvCxnSpPr>
          <p:nvPr/>
        </p:nvCxnSpPr>
        <p:spPr>
          <a:xfrm>
            <a:off x="4217699" y="4919714"/>
            <a:ext cx="0" cy="420617"/>
          </a:xfrm>
          <a:prstGeom prst="straightConnector1">
            <a:avLst/>
          </a:prstGeom>
          <a:ln w="2222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DAC1AD-A4AC-FC61-CBD0-56ACF2CC2B9F}"/>
              </a:ext>
            </a:extLst>
          </p:cNvPr>
          <p:cNvCxnSpPr/>
          <p:nvPr/>
        </p:nvCxnSpPr>
        <p:spPr>
          <a:xfrm flipH="1">
            <a:off x="4703093" y="5285581"/>
            <a:ext cx="304800" cy="230832"/>
          </a:xfrm>
          <a:prstGeom prst="straightConnector1">
            <a:avLst/>
          </a:prstGeom>
          <a:ln w="2222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24263E-AF6C-FD30-B355-E6FEC7490145}"/>
              </a:ext>
            </a:extLst>
          </p:cNvPr>
          <p:cNvSpPr txBox="1"/>
          <p:nvPr/>
        </p:nvSpPr>
        <p:spPr>
          <a:xfrm>
            <a:off x="7063698" y="4382715"/>
            <a:ext cx="18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 | a, 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EAB4F3-E292-6908-989D-4FF2B4E4EA64}"/>
              </a:ext>
            </a:extLst>
          </p:cNvPr>
          <p:cNvSpPr txBox="1"/>
          <p:nvPr/>
        </p:nvSpPr>
        <p:spPr>
          <a:xfrm>
            <a:off x="7063698" y="4844380"/>
            <a:ext cx="18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| Δ, 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1DA5D6-1C15-8396-0FE0-BFE3E9705B24}"/>
              </a:ext>
            </a:extLst>
          </p:cNvPr>
          <p:cNvSpPr txBox="1"/>
          <p:nvPr/>
        </p:nvSpPr>
        <p:spPr>
          <a:xfrm>
            <a:off x="7053582" y="5306221"/>
            <a:ext cx="184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| a, 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98AF68-7526-6A3D-9E0D-E6B39DCBB036}"/>
              </a:ext>
            </a:extLst>
          </p:cNvPr>
          <p:cNvGrpSpPr/>
          <p:nvPr/>
        </p:nvGrpSpPr>
        <p:grpSpPr>
          <a:xfrm>
            <a:off x="2762923" y="3214610"/>
            <a:ext cx="3657600" cy="457200"/>
            <a:chOff x="2362200" y="2133600"/>
            <a:chExt cx="3657600" cy="4572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32223D-651A-95BE-0512-01F13691DBC7}"/>
                </a:ext>
              </a:extLst>
            </p:cNvPr>
            <p:cNvCxnSpPr/>
            <p:nvPr/>
          </p:nvCxnSpPr>
          <p:spPr>
            <a:xfrm>
              <a:off x="2362200" y="2133600"/>
              <a:ext cx="36576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DC6DDD2-A283-D9BE-9DB2-2AA10261DD7A}"/>
                </a:ext>
              </a:extLst>
            </p:cNvPr>
            <p:cNvCxnSpPr/>
            <p:nvPr/>
          </p:nvCxnSpPr>
          <p:spPr>
            <a:xfrm>
              <a:off x="2362200" y="2590800"/>
              <a:ext cx="36576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1A8658-08E0-4252-51FE-B7C465C1E706}"/>
                </a:ext>
              </a:extLst>
            </p:cNvPr>
            <p:cNvCxnSpPr/>
            <p:nvPr/>
          </p:nvCxnSpPr>
          <p:spPr>
            <a:xfrm rot="5400000">
              <a:off x="25146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57B86FD-F415-9E63-1DDB-E62FB788C933}"/>
                </a:ext>
              </a:extLst>
            </p:cNvPr>
            <p:cNvCxnSpPr/>
            <p:nvPr/>
          </p:nvCxnSpPr>
          <p:spPr>
            <a:xfrm rot="5400000">
              <a:off x="30480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44AA9BB-5B7B-5B97-857E-68C339841937}"/>
                </a:ext>
              </a:extLst>
            </p:cNvPr>
            <p:cNvCxnSpPr/>
            <p:nvPr/>
          </p:nvCxnSpPr>
          <p:spPr>
            <a:xfrm rot="5400000">
              <a:off x="35814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BE746F1-4398-8281-BC02-A16BA105272F}"/>
                </a:ext>
              </a:extLst>
            </p:cNvPr>
            <p:cNvCxnSpPr/>
            <p:nvPr/>
          </p:nvCxnSpPr>
          <p:spPr>
            <a:xfrm rot="5400000">
              <a:off x="41148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04225BE-12D4-4071-E649-E5CC59A9EDEE}"/>
                </a:ext>
              </a:extLst>
            </p:cNvPr>
            <p:cNvCxnSpPr/>
            <p:nvPr/>
          </p:nvCxnSpPr>
          <p:spPr>
            <a:xfrm rot="5400000">
              <a:off x="46482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E5959E-1F55-D950-3D5B-90AB0457B372}"/>
                </a:ext>
              </a:extLst>
            </p:cNvPr>
            <p:cNvCxnSpPr/>
            <p:nvPr/>
          </p:nvCxnSpPr>
          <p:spPr>
            <a:xfrm rot="5400000">
              <a:off x="5181600" y="2362200"/>
              <a:ext cx="457200" cy="0"/>
            </a:xfrm>
            <a:prstGeom prst="line">
              <a:avLst/>
            </a:prstGeom>
            <a:ln w="25400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3F2FF86-34B5-EE98-F676-A688050248AC}"/>
              </a:ext>
            </a:extLst>
          </p:cNvPr>
          <p:cNvSpPr txBox="1"/>
          <p:nvPr/>
        </p:nvSpPr>
        <p:spPr>
          <a:xfrm>
            <a:off x="3772573" y="322422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435724-FD31-FEFE-F468-D2DED7C887E8}"/>
              </a:ext>
            </a:extLst>
          </p:cNvPr>
          <p:cNvSpPr txBox="1"/>
          <p:nvPr/>
        </p:nvSpPr>
        <p:spPr>
          <a:xfrm>
            <a:off x="4325023" y="322422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6C8A05-FBF1-762E-9E0D-F335F62AB17E}"/>
              </a:ext>
            </a:extLst>
          </p:cNvPr>
          <p:cNvSpPr txBox="1"/>
          <p:nvPr/>
        </p:nvSpPr>
        <p:spPr>
          <a:xfrm>
            <a:off x="4834611" y="321452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4B5643-9814-BDB9-6E6B-2BE0C222CBA7}"/>
              </a:ext>
            </a:extLst>
          </p:cNvPr>
          <p:cNvSpPr txBox="1"/>
          <p:nvPr/>
        </p:nvSpPr>
        <p:spPr>
          <a:xfrm>
            <a:off x="5401347" y="321461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235F07-83B0-F5FC-976C-56FF88E5E4F1}"/>
              </a:ext>
            </a:extLst>
          </p:cNvPr>
          <p:cNvSpPr txBox="1"/>
          <p:nvPr/>
        </p:nvSpPr>
        <p:spPr>
          <a:xfrm>
            <a:off x="3272511" y="320499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682A3A-1D6D-0C06-1228-D4BE8B572E02}"/>
              </a:ext>
            </a:extLst>
          </p:cNvPr>
          <p:cNvSpPr txBox="1"/>
          <p:nvPr/>
        </p:nvSpPr>
        <p:spPr>
          <a:xfrm>
            <a:off x="2793485" y="3245300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94FFB3-9422-358F-4E88-0371B19C3DD1}"/>
              </a:ext>
            </a:extLst>
          </p:cNvPr>
          <p:cNvSpPr txBox="1"/>
          <p:nvPr/>
        </p:nvSpPr>
        <p:spPr>
          <a:xfrm>
            <a:off x="5920253" y="3271701"/>
            <a:ext cx="2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68" name="Up Arrow Callout 32">
            <a:extLst>
              <a:ext uri="{FF2B5EF4-FFF2-40B4-BE49-F238E27FC236}">
                <a16:creationId xmlns:a16="http://schemas.microsoft.com/office/drawing/2014/main" id="{33C366E2-DAA1-7892-AE88-E814F9F0C631}"/>
              </a:ext>
            </a:extLst>
          </p:cNvPr>
          <p:cNvSpPr/>
          <p:nvPr/>
        </p:nvSpPr>
        <p:spPr>
          <a:xfrm>
            <a:off x="4096540" y="3693773"/>
            <a:ext cx="767073" cy="618710"/>
          </a:xfrm>
          <a:prstGeom prst="upArrowCallout">
            <a:avLst/>
          </a:prstGeom>
          <a:solidFill>
            <a:srgbClr val="0E47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1A74BF-4FCB-6C5A-EEA9-DD15B24E1A03}"/>
              </a:ext>
            </a:extLst>
          </p:cNvPr>
          <p:cNvSpPr txBox="1"/>
          <p:nvPr/>
        </p:nvSpPr>
        <p:spPr>
          <a:xfrm>
            <a:off x="4344072" y="323347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EEF482-546B-CDD4-DE4E-3D1412AB91C3}"/>
              </a:ext>
            </a:extLst>
          </p:cNvPr>
          <p:cNvSpPr/>
          <p:nvPr/>
        </p:nvSpPr>
        <p:spPr>
          <a:xfrm>
            <a:off x="6712297" y="5764196"/>
            <a:ext cx="1731265" cy="388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 | A, 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AE8A86-0B1E-70CE-7EB8-016F818343A2}"/>
              </a:ext>
            </a:extLst>
          </p:cNvPr>
          <p:cNvSpPr txBox="1"/>
          <p:nvPr/>
        </p:nvSpPr>
        <p:spPr>
          <a:xfrm>
            <a:off x="6840405" y="3943987"/>
            <a:ext cx="216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Some other Ex: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B6A185-3543-690B-CEC7-A29B451B88C2}"/>
              </a:ext>
            </a:extLst>
          </p:cNvPr>
          <p:cNvSpPr/>
          <p:nvPr/>
        </p:nvSpPr>
        <p:spPr>
          <a:xfrm>
            <a:off x="6671106" y="3914317"/>
            <a:ext cx="2723477" cy="2238626"/>
          </a:xfrm>
          <a:prstGeom prst="rect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1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0.05781 -0.0039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41" grpId="1"/>
      <p:bldP spid="41" grpId="2"/>
      <p:bldP spid="43" grpId="0"/>
      <p:bldP spid="44" grpId="0"/>
      <p:bldP spid="45" grpId="0"/>
      <p:bldP spid="49" grpId="0"/>
      <p:bldP spid="50" grpId="0"/>
      <p:bldP spid="51" grpId="0"/>
      <p:bldP spid="62" grpId="0"/>
      <p:bldP spid="62" grpId="1"/>
      <p:bldP spid="68" grpId="0" animBg="1"/>
      <p:bldP spid="69" grpId="0"/>
      <p:bldP spid="70" grpId="0"/>
      <p:bldP spid="71" grpId="0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DA97-C426-1E3A-25A6-7AFCD586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Turing Machine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7BA99-663E-8E93-0BE9-9621F6D6C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Turing machine is a 5-tuple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is a finite set of states, assumed not to contain </a:t>
                </a:r>
              </a:p>
              <a:p>
                <a:pPr marL="0" indent="0">
                  <a:buNone/>
                </a:pPr>
                <a:r>
                  <a:rPr lang="en-US" dirty="0"/>
                  <a:t>		h</a:t>
                </a:r>
                <a:r>
                  <a:rPr lang="en-US" baseline="-25000" dirty="0"/>
                  <a:t>a </a:t>
                </a:r>
                <a:r>
                  <a:rPr lang="en-US" dirty="0"/>
                  <a:t>(Acceptance State) and </a:t>
                </a:r>
                <a:r>
                  <a:rPr lang="en-US" dirty="0" err="1"/>
                  <a:t>h</a:t>
                </a:r>
                <a:r>
                  <a:rPr lang="en-US" baseline="-25000" dirty="0" err="1"/>
                  <a:t>r</a:t>
                </a:r>
                <a:r>
                  <a:rPr lang="en-US" baseline="-25000" dirty="0"/>
                  <a:t> </a:t>
                </a:r>
                <a:r>
                  <a:rPr lang="en-US" dirty="0"/>
                  <a:t>(Rejection State)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E47A1"/>
                    </a:solidFill>
                  </a:rPr>
                  <a:t>:  </a:t>
                </a:r>
                <a:r>
                  <a:rPr lang="en-US" i="1" dirty="0"/>
                  <a:t>input</a:t>
                </a:r>
                <a:r>
                  <a:rPr lang="en-US" dirty="0"/>
                  <a:t> Symbols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┌</m:t>
                    </m:r>
                    <m:r>
                      <a:rPr lang="en-US" i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tape</a:t>
                </a:r>
                <a:r>
                  <a:rPr lang="en-US" dirty="0"/>
                  <a:t> alphabets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E47A1"/>
                    </a:solidFill>
                  </a:rPr>
                  <a:t> : </a:t>
                </a:r>
                <a:r>
                  <a:rPr lang="en-US" dirty="0"/>
                  <a:t>is initial state, is an element of Q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0E47A1"/>
                    </a:solidFill>
                  </a:rPr>
                  <a:t> :</a:t>
                </a:r>
                <a:r>
                  <a:rPr lang="en-US" dirty="0"/>
                  <a:t> is a transition function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7BA99-663E-8E93-0BE9-9621F6D6C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E7FF-D723-D0F4-5F8F-0C67D46C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Accepting 𝑎𝑏</a:t>
            </a:r>
            <a:r>
              <a:rPr lang="en-US" baseline="30000" dirty="0"/>
              <a:t>∗</a:t>
            </a:r>
            <a:r>
              <a:rPr lang="en-US" dirty="0"/>
              <a:t>𝑎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6A16AD-0167-1E9C-C688-BADF10DCB89E}"/>
              </a:ext>
            </a:extLst>
          </p:cNvPr>
          <p:cNvSpPr txBox="1">
            <a:spLocks/>
          </p:cNvSpPr>
          <p:nvPr/>
        </p:nvSpPr>
        <p:spPr>
          <a:xfrm>
            <a:off x="190500" y="990600"/>
            <a:ext cx="3518748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/>
              <a:t>L = {ab*a}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/>
              <a:t>Strings accepting in given L are: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aa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a b a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a b </a:t>
            </a:r>
            <a:r>
              <a:rPr lang="en-IN" sz="2000" dirty="0" err="1">
                <a:solidFill>
                  <a:srgbClr val="0E47A1"/>
                </a:solidFill>
              </a:rPr>
              <a:t>b</a:t>
            </a:r>
            <a:r>
              <a:rPr lang="en-IN" sz="2000" dirty="0">
                <a:solidFill>
                  <a:srgbClr val="0E47A1"/>
                </a:solidFill>
              </a:rPr>
              <a:t> a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sz="2000" dirty="0">
                <a:solidFill>
                  <a:srgbClr val="0E47A1"/>
                </a:solidFill>
              </a:rPr>
              <a:t>a b </a:t>
            </a:r>
            <a:r>
              <a:rPr lang="en-IN" sz="2000" dirty="0" err="1">
                <a:solidFill>
                  <a:srgbClr val="0E47A1"/>
                </a:solidFill>
              </a:rPr>
              <a:t>b</a:t>
            </a:r>
            <a:r>
              <a:rPr lang="en-IN" sz="2000" dirty="0">
                <a:solidFill>
                  <a:srgbClr val="0E47A1"/>
                </a:solidFill>
              </a:rPr>
              <a:t> </a:t>
            </a:r>
            <a:r>
              <a:rPr lang="en-IN" sz="2000" dirty="0" err="1">
                <a:solidFill>
                  <a:srgbClr val="0E47A1"/>
                </a:solidFill>
              </a:rPr>
              <a:t>b</a:t>
            </a:r>
            <a:r>
              <a:rPr lang="en-IN" sz="2000" dirty="0">
                <a:solidFill>
                  <a:srgbClr val="0E47A1"/>
                </a:solidFill>
              </a:rPr>
              <a:t> 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2A449-C2A7-BBD4-5029-DE538295BA03}"/>
              </a:ext>
            </a:extLst>
          </p:cNvPr>
          <p:cNvCxnSpPr/>
          <p:nvPr/>
        </p:nvCxnSpPr>
        <p:spPr>
          <a:xfrm>
            <a:off x="430696" y="2568127"/>
            <a:ext cx="2286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63D9AA-3333-D2B4-06FB-9CA84549F663}"/>
              </a:ext>
            </a:extLst>
          </p:cNvPr>
          <p:cNvCxnSpPr/>
          <p:nvPr/>
        </p:nvCxnSpPr>
        <p:spPr>
          <a:xfrm>
            <a:off x="457200" y="2971800"/>
            <a:ext cx="3810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EA794A-C16B-6456-998A-3EEAFDAC57BF}"/>
              </a:ext>
            </a:extLst>
          </p:cNvPr>
          <p:cNvCxnSpPr/>
          <p:nvPr/>
        </p:nvCxnSpPr>
        <p:spPr>
          <a:xfrm>
            <a:off x="457200" y="3399565"/>
            <a:ext cx="5334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A48012-6963-8D7A-3567-925F4F57E35A}"/>
              </a:ext>
            </a:extLst>
          </p:cNvPr>
          <p:cNvSpPr txBox="1">
            <a:spLocks/>
          </p:cNvSpPr>
          <p:nvPr/>
        </p:nvSpPr>
        <p:spPr>
          <a:xfrm>
            <a:off x="190499" y="3841076"/>
            <a:ext cx="7086601" cy="244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000" dirty="0"/>
              <a:t>Logic: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E47A1"/>
                </a:solidFill>
              </a:rPr>
              <a:t>Read ‘a’, replace ‘a’ by ‘A’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a</a:t>
            </a:r>
            <a:r>
              <a:rPr lang="en-IN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E47A1"/>
                </a:solidFill>
              </a:rPr>
              <a:t>Read all ‘b’ one by one &amp; replace it by ‘B’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b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US" sz="2000" dirty="0">
                <a:solidFill>
                  <a:srgbClr val="0E47A1"/>
                </a:solidFill>
                <a:sym typeface="Wingdings" panose="05000000000000000000" pitchFamily="2" charset="2"/>
              </a:rPr>
              <a:t>if no ‘b’ found: SKIP step 2</a:t>
            </a:r>
            <a:endParaRPr lang="en-US" sz="2000" dirty="0">
              <a:solidFill>
                <a:srgbClr val="0E47A1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000" dirty="0">
                <a:solidFill>
                  <a:srgbClr val="0E47A1"/>
                </a:solidFill>
              </a:rPr>
              <a:t>Read ‘a’, replace ‘a’ by ‘A’ </a:t>
            </a:r>
            <a:r>
              <a:rPr lang="en-IN" sz="2000" dirty="0">
                <a:solidFill>
                  <a:srgbClr val="FF0000"/>
                </a:solidFill>
              </a:rPr>
              <a:t>(</a:t>
            </a:r>
            <a:r>
              <a:rPr lang="en-IN" sz="2000" dirty="0" err="1">
                <a:solidFill>
                  <a:srgbClr val="FF0000"/>
                </a:solidFill>
              </a:rPr>
              <a:t>a</a:t>
            </a:r>
            <a:r>
              <a:rPr lang="en-IN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IN" sz="2000" dirty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3"/>
            </a:pP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2460C6-35FD-5FA2-1B5C-17299B766844}"/>
              </a:ext>
            </a:extLst>
          </p:cNvPr>
          <p:cNvCxnSpPr/>
          <p:nvPr/>
        </p:nvCxnSpPr>
        <p:spPr>
          <a:xfrm>
            <a:off x="7744259" y="1727187"/>
            <a:ext cx="24688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47CA19-708D-178F-9B66-368C2A921AD7}"/>
              </a:ext>
            </a:extLst>
          </p:cNvPr>
          <p:cNvCxnSpPr/>
          <p:nvPr/>
        </p:nvCxnSpPr>
        <p:spPr>
          <a:xfrm>
            <a:off x="7769546" y="2197260"/>
            <a:ext cx="24688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90F2AC-E768-79B3-3D61-52BE4B41F26A}"/>
              </a:ext>
            </a:extLst>
          </p:cNvPr>
          <p:cNvCxnSpPr/>
          <p:nvPr/>
        </p:nvCxnSpPr>
        <p:spPr>
          <a:xfrm rot="5400000">
            <a:off x="7922417" y="195578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1C84B-C3F5-9977-EBD4-EFA41000383C}"/>
              </a:ext>
            </a:extLst>
          </p:cNvPr>
          <p:cNvCxnSpPr/>
          <p:nvPr/>
        </p:nvCxnSpPr>
        <p:spPr>
          <a:xfrm rot="5400000">
            <a:off x="8455817" y="195578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ABABC8-38F0-394C-B747-44301648DDBA}"/>
              </a:ext>
            </a:extLst>
          </p:cNvPr>
          <p:cNvCxnSpPr/>
          <p:nvPr/>
        </p:nvCxnSpPr>
        <p:spPr>
          <a:xfrm rot="5400000">
            <a:off x="8989217" y="195578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9A9FC4-3B2E-008C-458B-C6A73EF4E9D1}"/>
              </a:ext>
            </a:extLst>
          </p:cNvPr>
          <p:cNvCxnSpPr/>
          <p:nvPr/>
        </p:nvCxnSpPr>
        <p:spPr>
          <a:xfrm rot="5400000">
            <a:off x="9522617" y="1955787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C54BA0-2F49-C675-3C96-1980F35BDB35}"/>
              </a:ext>
            </a:extLst>
          </p:cNvPr>
          <p:cNvSpPr txBox="1"/>
          <p:nvPr/>
        </p:nvSpPr>
        <p:spPr>
          <a:xfrm>
            <a:off x="8258174" y="17700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5242A7-C5B3-EE51-DEE3-C842AB7CF89A}"/>
              </a:ext>
            </a:extLst>
          </p:cNvPr>
          <p:cNvSpPr txBox="1"/>
          <p:nvPr/>
        </p:nvSpPr>
        <p:spPr>
          <a:xfrm>
            <a:off x="9303174" y="175573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9637B0-4EFA-969B-193F-6B23F1802AFD}"/>
              </a:ext>
            </a:extLst>
          </p:cNvPr>
          <p:cNvSpPr txBox="1"/>
          <p:nvPr/>
        </p:nvSpPr>
        <p:spPr>
          <a:xfrm>
            <a:off x="8782050" y="178006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E8BDE4-DE4A-03C3-0D6E-A98646FD8562}"/>
              </a:ext>
            </a:extLst>
          </p:cNvPr>
          <p:cNvSpPr txBox="1"/>
          <p:nvPr/>
        </p:nvSpPr>
        <p:spPr>
          <a:xfrm>
            <a:off x="7788596" y="1800813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327038-84EA-12D1-54C9-07DC4E626142}"/>
              </a:ext>
            </a:extLst>
          </p:cNvPr>
          <p:cNvSpPr txBox="1"/>
          <p:nvPr/>
        </p:nvSpPr>
        <p:spPr>
          <a:xfrm>
            <a:off x="9824252" y="1775105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3194CF-2D0A-B793-1D85-C740E50DC535}"/>
              </a:ext>
            </a:extLst>
          </p:cNvPr>
          <p:cNvSpPr/>
          <p:nvPr/>
        </p:nvSpPr>
        <p:spPr>
          <a:xfrm>
            <a:off x="8481221" y="1237877"/>
            <a:ext cx="879231" cy="311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Tape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3C0BD8-4C40-E525-B5B3-2218462C56D8}"/>
              </a:ext>
            </a:extLst>
          </p:cNvPr>
          <p:cNvCxnSpPr/>
          <p:nvPr/>
        </p:nvCxnSpPr>
        <p:spPr>
          <a:xfrm flipV="1">
            <a:off x="7986045" y="21992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2BCB5C-10D8-5060-2428-48F232109D76}"/>
              </a:ext>
            </a:extLst>
          </p:cNvPr>
          <p:cNvSpPr txBox="1"/>
          <p:nvPr/>
        </p:nvSpPr>
        <p:spPr>
          <a:xfrm>
            <a:off x="8256848" y="17781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6D5F8E-E450-3E49-40BC-9FE57226315C}"/>
              </a:ext>
            </a:extLst>
          </p:cNvPr>
          <p:cNvCxnSpPr/>
          <p:nvPr/>
        </p:nvCxnSpPr>
        <p:spPr>
          <a:xfrm flipV="1">
            <a:off x="8405145" y="21992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47C9C4-7F12-0ADE-3B29-79799C914B2D}"/>
              </a:ext>
            </a:extLst>
          </p:cNvPr>
          <p:cNvCxnSpPr/>
          <p:nvPr/>
        </p:nvCxnSpPr>
        <p:spPr>
          <a:xfrm flipV="1">
            <a:off x="8824245" y="2199227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D3DA1D-9621-2A15-D2EF-08097C1C9EF1}"/>
              </a:ext>
            </a:extLst>
          </p:cNvPr>
          <p:cNvCxnSpPr/>
          <p:nvPr/>
        </p:nvCxnSpPr>
        <p:spPr>
          <a:xfrm flipV="1">
            <a:off x="9374065" y="2197260"/>
            <a:ext cx="0" cy="410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1C9379C-F047-EDB1-5CAA-D056266EB569}"/>
              </a:ext>
            </a:extLst>
          </p:cNvPr>
          <p:cNvSpPr txBox="1"/>
          <p:nvPr/>
        </p:nvSpPr>
        <p:spPr>
          <a:xfrm>
            <a:off x="8776962" y="17835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DFE8FB-FD47-463F-E59D-EFB2DDBF197E}"/>
              </a:ext>
            </a:extLst>
          </p:cNvPr>
          <p:cNvSpPr txBox="1"/>
          <p:nvPr/>
        </p:nvSpPr>
        <p:spPr>
          <a:xfrm>
            <a:off x="9288255" y="180114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37C3CF-C241-2C83-141E-4689A6184B70}"/>
              </a:ext>
            </a:extLst>
          </p:cNvPr>
          <p:cNvCxnSpPr/>
          <p:nvPr/>
        </p:nvCxnSpPr>
        <p:spPr>
          <a:xfrm>
            <a:off x="7523857" y="3368871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62B769-B38D-75A5-5BFB-816423027BA7}"/>
              </a:ext>
            </a:extLst>
          </p:cNvPr>
          <p:cNvCxnSpPr/>
          <p:nvPr/>
        </p:nvCxnSpPr>
        <p:spPr>
          <a:xfrm>
            <a:off x="7523857" y="3826071"/>
            <a:ext cx="292608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32016B-1A66-A26C-9CDD-29A2D4639CCF}"/>
              </a:ext>
            </a:extLst>
          </p:cNvPr>
          <p:cNvCxnSpPr/>
          <p:nvPr/>
        </p:nvCxnSpPr>
        <p:spPr>
          <a:xfrm rot="5400000">
            <a:off x="7702015" y="3597471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0704A5-5FE9-FB9D-8D07-CD6B4C1845D7}"/>
              </a:ext>
            </a:extLst>
          </p:cNvPr>
          <p:cNvCxnSpPr/>
          <p:nvPr/>
        </p:nvCxnSpPr>
        <p:spPr>
          <a:xfrm rot="5400000">
            <a:off x="8235415" y="3597471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ED3DAC-6600-43A4-C7A9-66B67C39B00B}"/>
              </a:ext>
            </a:extLst>
          </p:cNvPr>
          <p:cNvCxnSpPr/>
          <p:nvPr/>
        </p:nvCxnSpPr>
        <p:spPr>
          <a:xfrm rot="5400000">
            <a:off x="8768815" y="3597471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3DFA4E-1F16-4FCB-E8CF-A637F0084B88}"/>
              </a:ext>
            </a:extLst>
          </p:cNvPr>
          <p:cNvCxnSpPr/>
          <p:nvPr/>
        </p:nvCxnSpPr>
        <p:spPr>
          <a:xfrm rot="5400000">
            <a:off x="9302215" y="3597471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6335F5-5AC4-AF37-4153-18E60A89D0F0}"/>
              </a:ext>
            </a:extLst>
          </p:cNvPr>
          <p:cNvCxnSpPr/>
          <p:nvPr/>
        </p:nvCxnSpPr>
        <p:spPr>
          <a:xfrm rot="5400000">
            <a:off x="9835615" y="3597471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9280C01-CA34-A771-66FB-AEBC7BBCB10A}"/>
              </a:ext>
            </a:extLst>
          </p:cNvPr>
          <p:cNvSpPr txBox="1"/>
          <p:nvPr/>
        </p:nvSpPr>
        <p:spPr>
          <a:xfrm>
            <a:off x="8037772" y="341171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CA63A7-4E1B-85CA-AFAC-5E18148D5E82}"/>
              </a:ext>
            </a:extLst>
          </p:cNvPr>
          <p:cNvSpPr txBox="1"/>
          <p:nvPr/>
        </p:nvSpPr>
        <p:spPr>
          <a:xfrm>
            <a:off x="9646121" y="339956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968F0F-EA25-7059-0CCE-E080141239B1}"/>
              </a:ext>
            </a:extLst>
          </p:cNvPr>
          <p:cNvSpPr txBox="1"/>
          <p:nvPr/>
        </p:nvSpPr>
        <p:spPr>
          <a:xfrm>
            <a:off x="8561648" y="342175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A256EB-950C-12E6-91CC-8518DC5962BF}"/>
              </a:ext>
            </a:extLst>
          </p:cNvPr>
          <p:cNvSpPr txBox="1"/>
          <p:nvPr/>
        </p:nvSpPr>
        <p:spPr>
          <a:xfrm>
            <a:off x="9112722" y="340349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240305-EACB-630B-38E5-DC8B52A86961}"/>
              </a:ext>
            </a:extLst>
          </p:cNvPr>
          <p:cNvSpPr txBox="1"/>
          <p:nvPr/>
        </p:nvSpPr>
        <p:spPr>
          <a:xfrm>
            <a:off x="7568194" y="3442497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AB4931-E4A6-3303-E527-E0FDFFC4F7D2}"/>
              </a:ext>
            </a:extLst>
          </p:cNvPr>
          <p:cNvSpPr txBox="1"/>
          <p:nvPr/>
        </p:nvSpPr>
        <p:spPr>
          <a:xfrm>
            <a:off x="10064215" y="3418881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F3D298-4F69-F50C-EFB2-F115861EDC42}"/>
              </a:ext>
            </a:extLst>
          </p:cNvPr>
          <p:cNvSpPr txBox="1"/>
          <p:nvPr/>
        </p:nvSpPr>
        <p:spPr>
          <a:xfrm>
            <a:off x="8052059" y="340158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1F80FC-D6BA-A22C-892A-F364B7093733}"/>
              </a:ext>
            </a:extLst>
          </p:cNvPr>
          <p:cNvSpPr txBox="1"/>
          <p:nvPr/>
        </p:nvSpPr>
        <p:spPr>
          <a:xfrm>
            <a:off x="8571172" y="341276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29FCDB-B84C-04AC-F4FF-6EC061C08E84}"/>
              </a:ext>
            </a:extLst>
          </p:cNvPr>
          <p:cNvSpPr txBox="1"/>
          <p:nvPr/>
        </p:nvSpPr>
        <p:spPr>
          <a:xfrm>
            <a:off x="9102279" y="340960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26EAF5-706C-C3F2-9ABE-8712407CBB21}"/>
              </a:ext>
            </a:extLst>
          </p:cNvPr>
          <p:cNvSpPr txBox="1"/>
          <p:nvPr/>
        </p:nvSpPr>
        <p:spPr>
          <a:xfrm>
            <a:off x="9646121" y="342729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C8989F-19D4-2607-FAE1-A285DDC55058}"/>
              </a:ext>
            </a:extLst>
          </p:cNvPr>
          <p:cNvCxnSpPr/>
          <p:nvPr/>
        </p:nvCxnSpPr>
        <p:spPr>
          <a:xfrm>
            <a:off x="8263047" y="4767652"/>
            <a:ext cx="173736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CC410D-119E-3F09-31A2-F11920A3B4A7}"/>
              </a:ext>
            </a:extLst>
          </p:cNvPr>
          <p:cNvCxnSpPr/>
          <p:nvPr/>
        </p:nvCxnSpPr>
        <p:spPr>
          <a:xfrm>
            <a:off x="8263047" y="5224852"/>
            <a:ext cx="173736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1C661D-28F5-E22C-BE69-352F6633618D}"/>
              </a:ext>
            </a:extLst>
          </p:cNvPr>
          <p:cNvCxnSpPr/>
          <p:nvPr/>
        </p:nvCxnSpPr>
        <p:spPr>
          <a:xfrm rot="5400000">
            <a:off x="8441205" y="499625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44AB65-B0E3-32C6-ED85-F8D99D2B6E42}"/>
              </a:ext>
            </a:extLst>
          </p:cNvPr>
          <p:cNvCxnSpPr/>
          <p:nvPr/>
        </p:nvCxnSpPr>
        <p:spPr>
          <a:xfrm rot="5400000">
            <a:off x="8974605" y="4996252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66D846-0140-01A8-7977-6F321CBA943F}"/>
              </a:ext>
            </a:extLst>
          </p:cNvPr>
          <p:cNvCxnSpPr/>
          <p:nvPr/>
        </p:nvCxnSpPr>
        <p:spPr>
          <a:xfrm rot="5400000">
            <a:off x="9474875" y="4997485"/>
            <a:ext cx="457200" cy="0"/>
          </a:xfrm>
          <a:prstGeom prst="line">
            <a:avLst/>
          </a:prstGeom>
          <a:ln w="25400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1AEC434-266A-82C0-F630-2544447A7B2B}"/>
              </a:ext>
            </a:extLst>
          </p:cNvPr>
          <p:cNvSpPr txBox="1"/>
          <p:nvPr/>
        </p:nvSpPr>
        <p:spPr>
          <a:xfrm>
            <a:off x="8776962" y="48105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76670D-819A-4B39-B46D-B09001635F12}"/>
              </a:ext>
            </a:extLst>
          </p:cNvPr>
          <p:cNvSpPr txBox="1"/>
          <p:nvPr/>
        </p:nvSpPr>
        <p:spPr>
          <a:xfrm>
            <a:off x="9291184" y="479202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05761-5588-1C0B-88B0-DFF5E77DCAB0}"/>
              </a:ext>
            </a:extLst>
          </p:cNvPr>
          <p:cNvSpPr txBox="1"/>
          <p:nvPr/>
        </p:nvSpPr>
        <p:spPr>
          <a:xfrm>
            <a:off x="8307384" y="4841278"/>
            <a:ext cx="2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F07A93-D792-5507-BFDA-75C3E564562B}"/>
              </a:ext>
            </a:extLst>
          </p:cNvPr>
          <p:cNvSpPr txBox="1"/>
          <p:nvPr/>
        </p:nvSpPr>
        <p:spPr>
          <a:xfrm>
            <a:off x="9684780" y="4833050"/>
            <a:ext cx="239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CCA03F-2FB7-C146-4105-C61178551FE8}"/>
              </a:ext>
            </a:extLst>
          </p:cNvPr>
          <p:cNvSpPr txBox="1"/>
          <p:nvPr/>
        </p:nvSpPr>
        <p:spPr>
          <a:xfrm>
            <a:off x="9258536" y="48080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5D651C-49D7-00C5-6445-D3EE1667E4ED}"/>
              </a:ext>
            </a:extLst>
          </p:cNvPr>
          <p:cNvSpPr txBox="1"/>
          <p:nvPr/>
        </p:nvSpPr>
        <p:spPr>
          <a:xfrm>
            <a:off x="8743032" y="4803166"/>
            <a:ext cx="242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0.04531 0.00093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85 L 0.04479 -0.00092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46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277 L 0.06002 0.0025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278 L 0.06003 0.0025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255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  <p:bldP spid="22" grpId="0"/>
      <p:bldP spid="26" grpId="0"/>
      <p:bldP spid="27" grpId="0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40" grpId="0"/>
      <p:bldP spid="41" grpId="0"/>
      <p:bldP spid="42" grpId="0"/>
      <p:bldP spid="43" grpId="0"/>
      <p:bldP spid="44" grpId="0"/>
      <p:bldP spid="50" grpId="0"/>
      <p:bldP spid="50" grpId="1"/>
      <p:bldP spid="51" grpId="0"/>
      <p:bldP spid="51" grpId="1"/>
      <p:bldP spid="52" grpId="0"/>
      <p:bldP spid="53" grpId="0"/>
      <p:bldP spid="54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11763</TotalTime>
  <Words>2140</Words>
  <Application>Microsoft Office PowerPoint</Application>
  <PresentationFormat>Widescreen</PresentationFormat>
  <Paragraphs>907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Wingdings</vt:lpstr>
      <vt:lpstr>Calibri</vt:lpstr>
      <vt:lpstr>Roboto Condensed</vt:lpstr>
      <vt:lpstr>Cambria Math</vt:lpstr>
      <vt:lpstr>Segoe UI Black</vt:lpstr>
      <vt:lpstr>Arial</vt:lpstr>
      <vt:lpstr>Times New Roman</vt:lpstr>
      <vt:lpstr>Wingdings 3</vt:lpstr>
      <vt:lpstr>Wingdings 2</vt:lpstr>
      <vt:lpstr>Roboto Condensed Light</vt:lpstr>
      <vt:lpstr>Office Theme</vt:lpstr>
      <vt:lpstr>Unit – 5 Turing Machine</vt:lpstr>
      <vt:lpstr>PowerPoint Presentation</vt:lpstr>
      <vt:lpstr>Introduction to Turing Machine </vt:lpstr>
      <vt:lpstr>Introduction to Turing Machine </vt:lpstr>
      <vt:lpstr>Turing Machine</vt:lpstr>
      <vt:lpstr>Turing Machine</vt:lpstr>
      <vt:lpstr>Turing Machine</vt:lpstr>
      <vt:lpstr>Definition: Turing Machine</vt:lpstr>
      <vt:lpstr>Turing Machine Accepting 𝑎𝑏∗𝑎</vt:lpstr>
      <vt:lpstr>Turing Machine Accepting ab∗a</vt:lpstr>
      <vt:lpstr>Turing Machine Accepting〖 {a〗^n b^n | n≥1 }</vt:lpstr>
      <vt:lpstr>Turing Machine Accepting〖 {a〗^n b^n | n≥1 }</vt:lpstr>
      <vt:lpstr>Turing Machine Accepting〖 {a〗^n b^n c^n | n≥0 }</vt:lpstr>
      <vt:lpstr>Turing Machine Accepting "Palindrome strings of Even &amp; Odd length"</vt:lpstr>
      <vt:lpstr>Turing Machine Accepting "Palindrome strings of Even &amp; Odd length"</vt:lpstr>
      <vt:lpstr>String Tracing</vt:lpstr>
      <vt:lpstr>TM Accepting same no of 0’s and 1’s</vt:lpstr>
      <vt:lpstr>TM Accepting same no of 0’s and 1’s</vt:lpstr>
      <vt:lpstr>TM Accepting same no of a’s, b’s &amp; c’s</vt:lpstr>
      <vt:lpstr>Turing machine to delete a symbol</vt:lpstr>
      <vt:lpstr>Turing machine to delete a symbol</vt:lpstr>
      <vt:lpstr>Turing machine to copy a string</vt:lpstr>
      <vt:lpstr>Turing machine to copy a string</vt:lpstr>
      <vt:lpstr>Design a TM for Accepting {SS |  S ∈ {a,b}*}</vt:lpstr>
      <vt:lpstr>PowerPoint Presentation</vt:lpstr>
      <vt:lpstr>Universal Turing machine</vt:lpstr>
      <vt:lpstr>Universal Turing machine</vt:lpstr>
      <vt:lpstr>Universal Turing machine</vt:lpstr>
      <vt:lpstr>Church Turing Thesis</vt:lpstr>
      <vt:lpstr>Church Turing Thesis</vt:lpstr>
      <vt:lpstr>Church Turing Thesis</vt:lpstr>
      <vt:lpstr>Recursive Language &amp; Recursively Enumerable language</vt:lpstr>
      <vt:lpstr>Recursive Language &amp; Recursively Enumerable language</vt:lpstr>
      <vt:lpstr>Decidability and Undecidability</vt:lpstr>
      <vt:lpstr>Decidability and Undecidability</vt:lpstr>
      <vt:lpstr>Summary</vt:lpstr>
      <vt:lpstr>Halting Problem</vt:lpstr>
      <vt:lpstr>Example: Undecidability (Halting Problem)</vt:lpstr>
      <vt:lpstr>Post‘s Correspondence Problem</vt:lpstr>
      <vt:lpstr>Post‘s Correspondence Problem</vt:lpstr>
      <vt:lpstr>Post‘s Correspondence Problem</vt:lpstr>
      <vt:lpstr>Post‘s Correspondence Problem</vt:lpstr>
      <vt:lpstr>Classification of complexity</vt:lpstr>
      <vt:lpstr>P Problem</vt:lpstr>
      <vt:lpstr>NP Problem</vt:lpstr>
      <vt:lpstr>NP Hard problem</vt:lpstr>
      <vt:lpstr>NP Complete Problem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664</cp:revision>
  <dcterms:created xsi:type="dcterms:W3CDTF">2020-05-01T05:09:15Z</dcterms:created>
  <dcterms:modified xsi:type="dcterms:W3CDTF">2025-02-19T07:26:34Z</dcterms:modified>
</cp:coreProperties>
</file>