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30"/>
  </p:notesMasterIdLst>
  <p:sldIdLst>
    <p:sldId id="550" r:id="rId2"/>
    <p:sldId id="551" r:id="rId3"/>
    <p:sldId id="552" r:id="rId4"/>
    <p:sldId id="553" r:id="rId5"/>
    <p:sldId id="574" r:id="rId6"/>
    <p:sldId id="575" r:id="rId7"/>
    <p:sldId id="581" r:id="rId8"/>
    <p:sldId id="579" r:id="rId9"/>
    <p:sldId id="580" r:id="rId10"/>
    <p:sldId id="576" r:id="rId11"/>
    <p:sldId id="566" r:id="rId12"/>
    <p:sldId id="583" r:id="rId13"/>
    <p:sldId id="584" r:id="rId14"/>
    <p:sldId id="578" r:id="rId15"/>
    <p:sldId id="577" r:id="rId16"/>
    <p:sldId id="582" r:id="rId17"/>
    <p:sldId id="585" r:id="rId18"/>
    <p:sldId id="586" r:id="rId19"/>
    <p:sldId id="587" r:id="rId20"/>
    <p:sldId id="562" r:id="rId21"/>
    <p:sldId id="556" r:id="rId22"/>
    <p:sldId id="572" r:id="rId23"/>
    <p:sldId id="588" r:id="rId24"/>
    <p:sldId id="589" r:id="rId25"/>
    <p:sldId id="590" r:id="rId26"/>
    <p:sldId id="561" r:id="rId27"/>
    <p:sldId id="559" r:id="rId28"/>
    <p:sldId id="560" r:id="rId29"/>
  </p:sldIdLst>
  <p:sldSz cx="12192000" cy="6858000"/>
  <p:notesSz cx="6858000" cy="9144000"/>
  <p:embeddedFontLst>
    <p:embeddedFont>
      <p:font typeface="Roboto Condensed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Wingdings 3" panose="05040102010807070707" pitchFamily="18" charset="2"/>
      <p:regular r:id="rId39"/>
    </p:embeddedFont>
    <p:embeddedFont>
      <p:font typeface="Roboto Condensed Light" panose="020B0604020202020204" charset="0"/>
      <p:regular r:id="rId40"/>
      <p:italic r:id="rId41"/>
    </p:embeddedFont>
    <p:embeddedFont>
      <p:font typeface="Segoe UI Black" panose="020B0A02040204020203" pitchFamily="34" charset="0"/>
      <p:bold r:id="rId42"/>
      <p:boldItalic r:id="rId43"/>
    </p:embeddedFont>
    <p:embeddedFont>
      <p:font typeface="Wingdings 2" panose="05020102010507070707" pitchFamily="18" charset="2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nOqwMgioxK/8OC4u6dZOw==" hashData="k+ABZcY9MrhWF5vel9DKj1r6aVDXugsHcNkL4M7jEnMgIERTShDDa+9Xsw/TtOqH4fDkdgJfjBl8SJezjCq18A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B1C"/>
    <a:srgbClr val="F54337"/>
    <a:srgbClr val="890E4F"/>
    <a:srgbClr val="FA6060"/>
    <a:srgbClr val="301B92"/>
    <a:srgbClr val="673BB7"/>
    <a:srgbClr val="607D8B"/>
    <a:srgbClr val="ED524F"/>
    <a:srgbClr val="D81A60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10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mish Vadodariya" userId="d2e325c0593a319e" providerId="LiveId" clId="{0F675715-7BC5-419F-A852-9E939943AA9D}"/>
    <pc:docChg chg="undo custSel addSld delSld modSld">
      <pc:chgData name="Naimish Vadodariya" userId="d2e325c0593a319e" providerId="LiveId" clId="{0F675715-7BC5-419F-A852-9E939943AA9D}" dt="2023-01-23T02:54:32.340" v="519" actId="20577"/>
      <pc:docMkLst>
        <pc:docMk/>
      </pc:docMkLst>
      <pc:sldChg chg="modSp modAnim">
        <pc:chgData name="Naimish Vadodariya" userId="d2e325c0593a319e" providerId="LiveId" clId="{0F675715-7BC5-419F-A852-9E939943AA9D}" dt="2023-01-17T04:52:53.679" v="400" actId="20577"/>
        <pc:sldMkLst>
          <pc:docMk/>
          <pc:sldMk cId="4216305698" sldId="292"/>
        </pc:sldMkLst>
        <pc:spChg chg="mod">
          <ac:chgData name="Naimish Vadodariya" userId="d2e325c0593a319e" providerId="LiveId" clId="{0F675715-7BC5-419F-A852-9E939943AA9D}" dt="2023-01-17T04:52:53.679" v="400" actId="20577"/>
          <ac:spMkLst>
            <pc:docMk/>
            <pc:sldMk cId="4216305698" sldId="292"/>
            <ac:spMk id="9" creationId="{BDA2F9A4-6988-4274-8384-12496EC9D59D}"/>
          </ac:spMkLst>
        </pc:spChg>
      </pc:sldChg>
      <pc:sldChg chg="modSp modAnim">
        <pc:chgData name="Naimish Vadodariya" userId="d2e325c0593a319e" providerId="LiveId" clId="{0F675715-7BC5-419F-A852-9E939943AA9D}" dt="2023-01-17T04:30:52.612" v="166" actId="20577"/>
        <pc:sldMkLst>
          <pc:docMk/>
          <pc:sldMk cId="4119392232" sldId="311"/>
        </pc:sldMkLst>
        <pc:spChg chg="mod">
          <ac:chgData name="Naimish Vadodariya" userId="d2e325c0593a319e" providerId="LiveId" clId="{0F675715-7BC5-419F-A852-9E939943AA9D}" dt="2023-01-17T04:30:52.612" v="166" actId="20577"/>
          <ac:spMkLst>
            <pc:docMk/>
            <pc:sldMk cId="4119392232" sldId="311"/>
            <ac:spMk id="5" creationId="{00000000-0000-0000-0000-000000000000}"/>
          </ac:spMkLst>
        </pc:spChg>
      </pc:sldChg>
      <pc:sldChg chg="modSp mod modAnim">
        <pc:chgData name="Naimish Vadodariya" userId="d2e325c0593a319e" providerId="LiveId" clId="{0F675715-7BC5-419F-A852-9E939943AA9D}" dt="2023-01-17T04:32:38.728" v="180" actId="1076"/>
        <pc:sldMkLst>
          <pc:docMk/>
          <pc:sldMk cId="2063409194" sldId="312"/>
        </pc:sldMkLst>
        <pc:spChg chg="mod">
          <ac:chgData name="Naimish Vadodariya" userId="d2e325c0593a319e" providerId="LiveId" clId="{0F675715-7BC5-419F-A852-9E939943AA9D}" dt="2023-01-17T04:31:23.110" v="169" actId="14"/>
          <ac:spMkLst>
            <pc:docMk/>
            <pc:sldMk cId="2063409194" sldId="312"/>
            <ac:spMk id="3" creationId="{00000000-0000-0000-0000-000000000000}"/>
          </ac:spMkLst>
        </pc:spChg>
        <pc:graphicFrameChg chg="mod modGraphic">
          <ac:chgData name="Naimish Vadodariya" userId="d2e325c0593a319e" providerId="LiveId" clId="{0F675715-7BC5-419F-A852-9E939943AA9D}" dt="2023-01-17T04:32:38.728" v="180" actId="1076"/>
          <ac:graphicFrameMkLst>
            <pc:docMk/>
            <pc:sldMk cId="2063409194" sldId="312"/>
            <ac:graphicFrameMk id="5" creationId="{26B864CA-85CD-4666-B9D1-870ED08B272C}"/>
          </ac:graphicFrameMkLst>
        </pc:graphicFrameChg>
        <pc:graphicFrameChg chg="mod modGraphic">
          <ac:chgData name="Naimish Vadodariya" userId="d2e325c0593a319e" providerId="LiveId" clId="{0F675715-7BC5-419F-A852-9E939943AA9D}" dt="2023-01-17T04:32:29.993" v="179" actId="1076"/>
          <ac:graphicFrameMkLst>
            <pc:docMk/>
            <pc:sldMk cId="2063409194" sldId="312"/>
            <ac:graphicFrameMk id="6" creationId="{26B864CA-85CD-4666-B9D1-870ED08B272C}"/>
          </ac:graphicFrameMkLst>
        </pc:graphicFrameChg>
        <pc:cxnChg chg="mod">
          <ac:chgData name="Naimish Vadodariya" userId="d2e325c0593a319e" providerId="LiveId" clId="{0F675715-7BC5-419F-A852-9E939943AA9D}" dt="2023-01-17T04:32:38.728" v="180" actId="1076"/>
          <ac:cxnSpMkLst>
            <pc:docMk/>
            <pc:sldMk cId="2063409194" sldId="312"/>
            <ac:cxnSpMk id="4" creationId="{00000000-0000-0000-0000-000000000000}"/>
          </ac:cxnSpMkLst>
        </pc:cxnChg>
      </pc:sldChg>
      <pc:sldChg chg="modSp mod">
        <pc:chgData name="Naimish Vadodariya" userId="d2e325c0593a319e" providerId="LiveId" clId="{0F675715-7BC5-419F-A852-9E939943AA9D}" dt="2023-01-17T04:33:18.217" v="219" actId="20577"/>
        <pc:sldMkLst>
          <pc:docMk/>
          <pc:sldMk cId="2733917320" sldId="314"/>
        </pc:sldMkLst>
        <pc:spChg chg="mod">
          <ac:chgData name="Naimish Vadodariya" userId="d2e325c0593a319e" providerId="LiveId" clId="{0F675715-7BC5-419F-A852-9E939943AA9D}" dt="2023-01-17T04:33:18.217" v="219" actId="20577"/>
          <ac:spMkLst>
            <pc:docMk/>
            <pc:sldMk cId="2733917320" sldId="314"/>
            <ac:spMk id="4" creationId="{00000000-0000-0000-0000-000000000000}"/>
          </ac:spMkLst>
        </pc:spChg>
      </pc:sldChg>
      <pc:sldChg chg="modSp mod">
        <pc:chgData name="Naimish Vadodariya" userId="d2e325c0593a319e" providerId="LiveId" clId="{0F675715-7BC5-419F-A852-9E939943AA9D}" dt="2023-01-17T04:33:39.587" v="221" actId="14100"/>
        <pc:sldMkLst>
          <pc:docMk/>
          <pc:sldMk cId="1662067996" sldId="318"/>
        </pc:sldMkLst>
        <pc:spChg chg="mod">
          <ac:chgData name="Naimish Vadodariya" userId="d2e325c0593a319e" providerId="LiveId" clId="{0F675715-7BC5-419F-A852-9E939943AA9D}" dt="2023-01-17T04:33:39.587" v="221" actId="14100"/>
          <ac:spMkLst>
            <pc:docMk/>
            <pc:sldMk cId="1662067996" sldId="318"/>
            <ac:spMk id="15" creationId="{00000000-0000-0000-0000-000000000000}"/>
          </ac:spMkLst>
        </pc:spChg>
      </pc:sldChg>
      <pc:sldChg chg="modSp del mod">
        <pc:chgData name="Naimish Vadodariya" userId="d2e325c0593a319e" providerId="LiveId" clId="{0F675715-7BC5-419F-A852-9E939943AA9D}" dt="2023-01-17T04:34:35.672" v="226" actId="2696"/>
        <pc:sldMkLst>
          <pc:docMk/>
          <pc:sldMk cId="2610991813" sldId="324"/>
        </pc:sldMkLst>
        <pc:spChg chg="mod">
          <ac:chgData name="Naimish Vadodariya" userId="d2e325c0593a319e" providerId="LiveId" clId="{0F675715-7BC5-419F-A852-9E939943AA9D}" dt="2023-01-17T04:34:17.935" v="222" actId="21"/>
          <ac:spMkLst>
            <pc:docMk/>
            <pc:sldMk cId="2610991813" sldId="324"/>
            <ac:spMk id="3" creationId="{00000000-0000-0000-0000-000000000000}"/>
          </ac:spMkLst>
        </pc:spChg>
      </pc:sldChg>
      <pc:sldChg chg="modSp modAnim">
        <pc:chgData name="Naimish Vadodariya" userId="d2e325c0593a319e" providerId="LiveId" clId="{0F675715-7BC5-419F-A852-9E939943AA9D}" dt="2023-01-17T04:34:30.058" v="225" actId="404"/>
        <pc:sldMkLst>
          <pc:docMk/>
          <pc:sldMk cId="2466307806" sldId="325"/>
        </pc:sldMkLst>
        <pc:spChg chg="mod">
          <ac:chgData name="Naimish Vadodariya" userId="d2e325c0593a319e" providerId="LiveId" clId="{0F675715-7BC5-419F-A852-9E939943AA9D}" dt="2023-01-17T04:34:30.058" v="225" actId="404"/>
          <ac:spMkLst>
            <pc:docMk/>
            <pc:sldMk cId="2466307806" sldId="325"/>
            <ac:spMk id="3" creationId="{00000000-0000-0000-0000-000000000000}"/>
          </ac:spMkLst>
        </pc:spChg>
      </pc:sldChg>
      <pc:sldChg chg="modSp">
        <pc:chgData name="Naimish Vadodariya" userId="d2e325c0593a319e" providerId="LiveId" clId="{0F675715-7BC5-419F-A852-9E939943AA9D}" dt="2023-01-16T02:40:33.553" v="93" actId="113"/>
        <pc:sldMkLst>
          <pc:docMk/>
          <pc:sldMk cId="2121103112" sldId="326"/>
        </pc:sldMkLst>
        <pc:spChg chg="mod">
          <ac:chgData name="Naimish Vadodariya" userId="d2e325c0593a319e" providerId="LiveId" clId="{0F675715-7BC5-419F-A852-9E939943AA9D}" dt="2023-01-16T02:40:33.553" v="93" actId="113"/>
          <ac:spMkLst>
            <pc:docMk/>
            <pc:sldMk cId="2121103112" sldId="326"/>
            <ac:spMk id="3" creationId="{00000000-0000-0000-0000-000000000000}"/>
          </ac:spMkLst>
        </pc:spChg>
      </pc:sldChg>
      <pc:sldChg chg="modSp">
        <pc:chgData name="Naimish Vadodariya" userId="d2e325c0593a319e" providerId="LiveId" clId="{0F675715-7BC5-419F-A852-9E939943AA9D}" dt="2023-01-16T02:40:37.715" v="94" actId="113"/>
        <pc:sldMkLst>
          <pc:docMk/>
          <pc:sldMk cId="1453523635" sldId="327"/>
        </pc:sldMkLst>
        <pc:spChg chg="mod">
          <ac:chgData name="Naimish Vadodariya" userId="d2e325c0593a319e" providerId="LiveId" clId="{0F675715-7BC5-419F-A852-9E939943AA9D}" dt="2023-01-16T02:40:37.715" v="94" actId="113"/>
          <ac:spMkLst>
            <pc:docMk/>
            <pc:sldMk cId="1453523635" sldId="327"/>
            <ac:spMk id="3" creationId="{00000000-0000-0000-0000-000000000000}"/>
          </ac:spMkLst>
        </pc:spChg>
      </pc:sldChg>
      <pc:sldChg chg="modSp">
        <pc:chgData name="Naimish Vadodariya" userId="d2e325c0593a319e" providerId="LiveId" clId="{0F675715-7BC5-419F-A852-9E939943AA9D}" dt="2023-01-16T02:40:49.528" v="96" actId="113"/>
        <pc:sldMkLst>
          <pc:docMk/>
          <pc:sldMk cId="3425114414" sldId="328"/>
        </pc:sldMkLst>
        <pc:spChg chg="mod">
          <ac:chgData name="Naimish Vadodariya" userId="d2e325c0593a319e" providerId="LiveId" clId="{0F675715-7BC5-419F-A852-9E939943AA9D}" dt="2023-01-16T02:40:49.528" v="96" actId="113"/>
          <ac:spMkLst>
            <pc:docMk/>
            <pc:sldMk cId="3425114414" sldId="328"/>
            <ac:spMk id="3" creationId="{00000000-0000-0000-0000-000000000000}"/>
          </ac:spMkLst>
        </pc:spChg>
      </pc:sldChg>
      <pc:sldChg chg="modSp mod">
        <pc:chgData name="Naimish Vadodariya" userId="d2e325c0593a319e" providerId="LiveId" clId="{0F675715-7BC5-419F-A852-9E939943AA9D}" dt="2023-01-16T02:40:58.555" v="98" actId="113"/>
        <pc:sldMkLst>
          <pc:docMk/>
          <pc:sldMk cId="4255081710" sldId="329"/>
        </pc:sldMkLst>
        <pc:spChg chg="mod">
          <ac:chgData name="Naimish Vadodariya" userId="d2e325c0593a319e" providerId="LiveId" clId="{0F675715-7BC5-419F-A852-9E939943AA9D}" dt="2023-01-16T02:40:58.555" v="98" actId="113"/>
          <ac:spMkLst>
            <pc:docMk/>
            <pc:sldMk cId="4255081710" sldId="329"/>
            <ac:spMk id="3" creationId="{00000000-0000-0000-0000-000000000000}"/>
          </ac:spMkLst>
        </pc:spChg>
        <pc:graphicFrameChg chg="modGraphic">
          <ac:chgData name="Naimish Vadodariya" userId="d2e325c0593a319e" providerId="LiveId" clId="{0F675715-7BC5-419F-A852-9E939943AA9D}" dt="2023-01-16T02:40:20.219" v="91" actId="20577"/>
          <ac:graphicFrameMkLst>
            <pc:docMk/>
            <pc:sldMk cId="4255081710" sldId="329"/>
            <ac:graphicFrameMk id="5" creationId="{2486BC6F-42B7-4A1D-889E-1B1818D1D5FB}"/>
          </ac:graphicFrameMkLst>
        </pc:graphicFrameChg>
        <pc:graphicFrameChg chg="modGraphic">
          <ac:chgData name="Naimish Vadodariya" userId="d2e325c0593a319e" providerId="LiveId" clId="{0F675715-7BC5-419F-A852-9E939943AA9D}" dt="2023-01-16T02:39:40.465" v="62" actId="207"/>
          <ac:graphicFrameMkLst>
            <pc:docMk/>
            <pc:sldMk cId="4255081710" sldId="329"/>
            <ac:graphicFrameMk id="9" creationId="{26B864CA-85CD-4666-B9D1-870ED08B272C}"/>
          </ac:graphicFrameMkLst>
        </pc:graphicFrameChg>
        <pc:graphicFrameChg chg="modGraphic">
          <ac:chgData name="Naimish Vadodariya" userId="d2e325c0593a319e" providerId="LiveId" clId="{0F675715-7BC5-419F-A852-9E939943AA9D}" dt="2023-01-16T02:39:50.657" v="63" actId="207"/>
          <ac:graphicFrameMkLst>
            <pc:docMk/>
            <pc:sldMk cId="4255081710" sldId="329"/>
            <ac:graphicFrameMk id="11" creationId="{26B864CA-85CD-4666-B9D1-870ED08B272C}"/>
          </ac:graphicFrameMkLst>
        </pc:graphicFrameChg>
        <pc:graphicFrameChg chg="mod modGraphic">
          <ac:chgData name="Naimish Vadodariya" userId="d2e325c0593a319e" providerId="LiveId" clId="{0F675715-7BC5-419F-A852-9E939943AA9D}" dt="2023-01-16T02:38:58.066" v="34" actId="122"/>
          <ac:graphicFrameMkLst>
            <pc:docMk/>
            <pc:sldMk cId="4255081710" sldId="329"/>
            <ac:graphicFrameMk id="12" creationId="{00000000-0000-0000-0000-000000000000}"/>
          </ac:graphicFrameMkLst>
        </pc:graphicFrameChg>
        <pc:graphicFrameChg chg="modGraphic">
          <ac:chgData name="Naimish Vadodariya" userId="d2e325c0593a319e" providerId="LiveId" clId="{0F675715-7BC5-419F-A852-9E939943AA9D}" dt="2023-01-16T02:39:03.477" v="41" actId="20577"/>
          <ac:graphicFrameMkLst>
            <pc:docMk/>
            <pc:sldMk cId="4255081710" sldId="329"/>
            <ac:graphicFrameMk id="13" creationId="{00000000-0000-0000-0000-000000000000}"/>
          </ac:graphicFrameMkLst>
        </pc:graphicFrameChg>
        <pc:graphicFrameChg chg="modGraphic">
          <ac:chgData name="Naimish Vadodariya" userId="d2e325c0593a319e" providerId="LiveId" clId="{0F675715-7BC5-419F-A852-9E939943AA9D}" dt="2023-01-16T02:39:16.060" v="61" actId="20577"/>
          <ac:graphicFrameMkLst>
            <pc:docMk/>
            <pc:sldMk cId="4255081710" sldId="329"/>
            <ac:graphicFrameMk id="20" creationId="{00000000-0000-0000-0000-000000000000}"/>
          </ac:graphicFrameMkLst>
        </pc:graphicFrameChg>
      </pc:sldChg>
      <pc:sldChg chg="del mod modShow">
        <pc:chgData name="Naimish Vadodariya" userId="d2e325c0593a319e" providerId="LiveId" clId="{0F675715-7BC5-419F-A852-9E939943AA9D}" dt="2023-01-23T02:53:29.424" v="403" actId="2696"/>
        <pc:sldMkLst>
          <pc:docMk/>
          <pc:sldMk cId="511572957" sldId="343"/>
        </pc:sldMkLst>
      </pc:sldChg>
      <pc:sldChg chg="del mod modShow">
        <pc:chgData name="Naimish Vadodariya" userId="d2e325c0593a319e" providerId="LiveId" clId="{0F675715-7BC5-419F-A852-9E939943AA9D}" dt="2023-01-23T02:53:29.424" v="403" actId="2696"/>
        <pc:sldMkLst>
          <pc:docMk/>
          <pc:sldMk cId="1940672176" sldId="344"/>
        </pc:sldMkLst>
      </pc:sldChg>
      <pc:sldChg chg="modSp modAnim">
        <pc:chgData name="Naimish Vadodariya" userId="d2e325c0593a319e" providerId="LiveId" clId="{0F675715-7BC5-419F-A852-9E939943AA9D}" dt="2023-01-23T02:54:32.340" v="519" actId="20577"/>
        <pc:sldMkLst>
          <pc:docMk/>
          <pc:sldMk cId="1610840491" sldId="346"/>
        </pc:sldMkLst>
        <pc:spChg chg="mod">
          <ac:chgData name="Naimish Vadodariya" userId="d2e325c0593a319e" providerId="LiveId" clId="{0F675715-7BC5-419F-A852-9E939943AA9D}" dt="2023-01-23T02:54:32.340" v="519" actId="20577"/>
          <ac:spMkLst>
            <pc:docMk/>
            <pc:sldMk cId="1610840491" sldId="346"/>
            <ac:spMk id="3" creationId="{00000000-0000-0000-0000-000000000000}"/>
          </ac:spMkLst>
        </pc:spChg>
      </pc:sldChg>
      <pc:sldChg chg="delSp modSp del mod delAnim modAnim modShow">
        <pc:chgData name="Naimish Vadodariya" userId="d2e325c0593a319e" providerId="LiveId" clId="{0F675715-7BC5-419F-A852-9E939943AA9D}" dt="2023-01-23T02:53:05.856" v="402" actId="2696"/>
        <pc:sldMkLst>
          <pc:docMk/>
          <pc:sldMk cId="2415440773" sldId="347"/>
        </pc:sldMkLst>
        <pc:spChg chg="mod">
          <ac:chgData name="Naimish Vadodariya" userId="d2e325c0593a319e" providerId="LiveId" clId="{0F675715-7BC5-419F-A852-9E939943AA9D}" dt="2023-01-17T04:26:33.506" v="99" actId="20577"/>
          <ac:spMkLst>
            <pc:docMk/>
            <pc:sldMk cId="2415440773" sldId="347"/>
            <ac:spMk id="4" creationId="{00000000-0000-0000-0000-000000000000}"/>
          </ac:spMkLst>
        </pc:spChg>
        <pc:spChg chg="mod">
          <ac:chgData name="Naimish Vadodariya" userId="d2e325c0593a319e" providerId="LiveId" clId="{0F675715-7BC5-419F-A852-9E939943AA9D}" dt="2023-01-16T02:33:33.523" v="13" actId="20577"/>
          <ac:spMkLst>
            <pc:docMk/>
            <pc:sldMk cId="2415440773" sldId="347"/>
            <ac:spMk id="5" creationId="{00000000-0000-0000-0000-000000000000}"/>
          </ac:spMkLst>
        </pc:spChg>
        <pc:spChg chg="del">
          <ac:chgData name="Naimish Vadodariya" userId="d2e325c0593a319e" providerId="LiveId" clId="{0F675715-7BC5-419F-A852-9E939943AA9D}" dt="2023-01-16T02:34:24.496" v="15" actId="478"/>
          <ac:spMkLst>
            <pc:docMk/>
            <pc:sldMk cId="2415440773" sldId="347"/>
            <ac:spMk id="8" creationId="{90D6FFB1-D346-4729-9A74-FDD274F5EE1F}"/>
          </ac:spMkLst>
        </pc:spChg>
        <pc:picChg chg="del">
          <ac:chgData name="Naimish Vadodariya" userId="d2e325c0593a319e" providerId="LiveId" clId="{0F675715-7BC5-419F-A852-9E939943AA9D}" dt="2023-01-16T02:34:25.657" v="16" actId="478"/>
          <ac:picMkLst>
            <pc:docMk/>
            <pc:sldMk cId="2415440773" sldId="347"/>
            <ac:picMk id="9" creationId="{FFB09E8D-2733-4603-8FB1-4EA7412348AF}"/>
          </ac:picMkLst>
        </pc:picChg>
      </pc:sldChg>
      <pc:sldChg chg="del">
        <pc:chgData name="Naimish Vadodariya" userId="d2e325c0593a319e" providerId="LiveId" clId="{0F675715-7BC5-419F-A852-9E939943AA9D}" dt="2023-01-16T02:34:31.958" v="17" actId="2696"/>
        <pc:sldMkLst>
          <pc:docMk/>
          <pc:sldMk cId="2295940979" sldId="348"/>
        </pc:sldMkLst>
      </pc:sldChg>
      <pc:sldChg chg="modSp">
        <pc:chgData name="Naimish Vadodariya" userId="d2e325c0593a319e" providerId="LiveId" clId="{0F675715-7BC5-419F-A852-9E939943AA9D}" dt="2023-01-17T04:30:08.628" v="121" actId="113"/>
        <pc:sldMkLst>
          <pc:docMk/>
          <pc:sldMk cId="3810644495" sldId="349"/>
        </pc:sldMkLst>
        <pc:spChg chg="mod">
          <ac:chgData name="Naimish Vadodariya" userId="d2e325c0593a319e" providerId="LiveId" clId="{0F675715-7BC5-419F-A852-9E939943AA9D}" dt="2023-01-17T04:30:08.628" v="121" actId="113"/>
          <ac:spMkLst>
            <pc:docMk/>
            <pc:sldMk cId="3810644495" sldId="349"/>
            <ac:spMk id="2" creationId="{2B726B6D-1F73-42F4-96C6-3F7914599F42}"/>
          </ac:spMkLst>
        </pc:spChg>
      </pc:sldChg>
      <pc:sldChg chg="modSp mod modAnim">
        <pc:chgData name="Naimish Vadodariya" userId="d2e325c0593a319e" providerId="LiveId" clId="{0F675715-7BC5-419F-A852-9E939943AA9D}" dt="2023-01-17T04:27:35.666" v="107"/>
        <pc:sldMkLst>
          <pc:docMk/>
          <pc:sldMk cId="3529687291" sldId="350"/>
        </pc:sldMkLst>
        <pc:spChg chg="mod">
          <ac:chgData name="Naimish Vadodariya" userId="d2e325c0593a319e" providerId="LiveId" clId="{0F675715-7BC5-419F-A852-9E939943AA9D}" dt="2023-01-17T04:27:21.345" v="106" actId="1076"/>
          <ac:spMkLst>
            <pc:docMk/>
            <pc:sldMk cId="3529687291" sldId="350"/>
            <ac:spMk id="5" creationId="{842FA836-6A14-48FE-A225-A5EB191D4ABF}"/>
          </ac:spMkLst>
        </pc:spChg>
        <pc:spChg chg="mod">
          <ac:chgData name="Naimish Vadodariya" userId="d2e325c0593a319e" providerId="LiveId" clId="{0F675715-7BC5-419F-A852-9E939943AA9D}" dt="2023-01-17T04:26:50.169" v="101" actId="1076"/>
          <ac:spMkLst>
            <pc:docMk/>
            <pc:sldMk cId="3529687291" sldId="350"/>
            <ac:spMk id="6" creationId="{32DC1E68-5507-4BCB-9226-DBF1BEFA7F82}"/>
          </ac:spMkLst>
        </pc:spChg>
        <pc:spChg chg="mod">
          <ac:chgData name="Naimish Vadodariya" userId="d2e325c0593a319e" providerId="LiveId" clId="{0F675715-7BC5-419F-A852-9E939943AA9D}" dt="2023-01-17T04:27:06.313" v="104" actId="1076"/>
          <ac:spMkLst>
            <pc:docMk/>
            <pc:sldMk cId="3529687291" sldId="350"/>
            <ac:spMk id="7" creationId="{D7F89C2C-D7F5-40EF-B1B0-41A9C8F24DB3}"/>
          </ac:spMkLst>
        </pc:spChg>
      </pc:sldChg>
      <pc:sldChg chg="modSp mod">
        <pc:chgData name="Naimish Vadodariya" userId="d2e325c0593a319e" providerId="LiveId" clId="{0F675715-7BC5-419F-A852-9E939943AA9D}" dt="2023-01-17T04:28:52.305" v="117" actId="207"/>
        <pc:sldMkLst>
          <pc:docMk/>
          <pc:sldMk cId="1545860125" sldId="351"/>
        </pc:sldMkLst>
        <pc:spChg chg="mod">
          <ac:chgData name="Naimish Vadodariya" userId="d2e325c0593a319e" providerId="LiveId" clId="{0F675715-7BC5-419F-A852-9E939943AA9D}" dt="2023-01-17T04:28:52.305" v="117" actId="207"/>
          <ac:spMkLst>
            <pc:docMk/>
            <pc:sldMk cId="1545860125" sldId="351"/>
            <ac:spMk id="2" creationId="{1E4F5685-B811-493F-A818-E0523FDDBF99}"/>
          </ac:spMkLst>
        </pc:spChg>
        <pc:spChg chg="mod">
          <ac:chgData name="Naimish Vadodariya" userId="d2e325c0593a319e" providerId="LiveId" clId="{0F675715-7BC5-419F-A852-9E939943AA9D}" dt="2023-01-17T04:27:56.242" v="111" actId="20577"/>
          <ac:spMkLst>
            <pc:docMk/>
            <pc:sldMk cId="1545860125" sldId="351"/>
            <ac:spMk id="3" creationId="{A9785437-4426-4472-9F94-FF24FA2FDCB5}"/>
          </ac:spMkLst>
        </pc:spChg>
      </pc:sldChg>
      <pc:sldChg chg="add mod modShow">
        <pc:chgData name="Naimish Vadodariya" userId="d2e325c0593a319e" providerId="LiveId" clId="{0F675715-7BC5-419F-A852-9E939943AA9D}" dt="2023-01-23T02:53:01.990" v="401" actId="729"/>
        <pc:sldMkLst>
          <pc:docMk/>
          <pc:sldMk cId="3675047237" sldId="352"/>
        </pc:sldMkLst>
      </pc:sldChg>
    </pc:docChg>
  </pc:docChgLst>
  <pc:docChgLst>
    <pc:chgData name="Naimish Vadodariya" userId="d2e325c0593a319e" providerId="LiveId" clId="{0C20591F-2EC1-4F3F-A659-EF792F057E2D}"/>
    <pc:docChg chg="custSel addSld modSld sldOrd modMainMaster">
      <pc:chgData name="Naimish Vadodariya" userId="d2e325c0593a319e" providerId="LiveId" clId="{0C20591F-2EC1-4F3F-A659-EF792F057E2D}" dt="2022-02-07T03:52:42.776" v="462" actId="20577"/>
      <pc:docMkLst>
        <pc:docMk/>
      </pc:docMkLst>
      <pc:sldChg chg="modSp ord modAnim">
        <pc:chgData name="Naimish Vadodariya" userId="d2e325c0593a319e" providerId="LiveId" clId="{0C20591F-2EC1-4F3F-A659-EF792F057E2D}" dt="2022-02-07T03:09:38.703" v="217"/>
        <pc:sldMkLst>
          <pc:docMk/>
          <pc:sldMk cId="4216305698" sldId="292"/>
        </pc:sldMkLst>
        <pc:spChg chg="mod">
          <ac:chgData name="Naimish Vadodariya" userId="d2e325c0593a319e" providerId="LiveId" clId="{0C20591F-2EC1-4F3F-A659-EF792F057E2D}" dt="2022-02-03T19:06:35.749" v="205" actId="2710"/>
          <ac:spMkLst>
            <pc:docMk/>
            <pc:sldMk cId="4216305698" sldId="292"/>
            <ac:spMk id="9" creationId="{BDA2F9A4-6988-4274-8384-12496EC9D59D}"/>
          </ac:spMkLst>
        </pc:spChg>
      </pc:sldChg>
      <pc:sldChg chg="modSp mod">
        <pc:chgData name="Naimish Vadodariya" userId="d2e325c0593a319e" providerId="LiveId" clId="{0C20591F-2EC1-4F3F-A659-EF792F057E2D}" dt="2022-02-03T18:58:45.015" v="128" actId="20577"/>
        <pc:sldMkLst>
          <pc:docMk/>
          <pc:sldMk cId="1600834761" sldId="309"/>
        </pc:sldMkLst>
        <pc:spChg chg="mod">
          <ac:chgData name="Naimish Vadodariya" userId="d2e325c0593a319e" providerId="LiveId" clId="{0C20591F-2EC1-4F3F-A659-EF792F057E2D}" dt="2022-02-03T18:58:37.003" v="118" actId="20577"/>
          <ac:spMkLst>
            <pc:docMk/>
            <pc:sldMk cId="1600834761" sldId="309"/>
            <ac:spMk id="10" creationId="{4F27F027-AAC9-4C88-B3AF-3C4A20BDDDA6}"/>
          </ac:spMkLst>
        </pc:spChg>
        <pc:spChg chg="mod">
          <ac:chgData name="Naimish Vadodariya" userId="d2e325c0593a319e" providerId="LiveId" clId="{0C20591F-2EC1-4F3F-A659-EF792F057E2D}" dt="2022-02-03T18:58:45.015" v="128" actId="20577"/>
          <ac:spMkLst>
            <pc:docMk/>
            <pc:sldMk cId="1600834761" sldId="309"/>
            <ac:spMk id="11" creationId="{59B646FF-BD32-4C5A-94AF-AC4347EADA2E}"/>
          </ac:spMkLst>
        </pc:spChg>
        <pc:spChg chg="mod">
          <ac:chgData name="Naimish Vadodariya" userId="d2e325c0593a319e" providerId="LiveId" clId="{0C20591F-2EC1-4F3F-A659-EF792F057E2D}" dt="2022-02-03T18:34:30.960" v="36" actId="20577"/>
          <ac:spMkLst>
            <pc:docMk/>
            <pc:sldMk cId="1600834761" sldId="309"/>
            <ac:spMk id="13" creationId="{89F5B5F8-350F-4941-B9DE-36BF8B014803}"/>
          </ac:spMkLst>
        </pc:spChg>
        <pc:spChg chg="mod">
          <ac:chgData name="Naimish Vadodariya" userId="d2e325c0593a319e" providerId="LiveId" clId="{0C20591F-2EC1-4F3F-A659-EF792F057E2D}" dt="2022-02-03T18:35:01.842" v="40" actId="20577"/>
          <ac:spMkLst>
            <pc:docMk/>
            <pc:sldMk cId="1600834761" sldId="309"/>
            <ac:spMk id="14" creationId="{E2AD8B6E-51EA-4A15-8752-4F221E5E02C5}"/>
          </ac:spMkLst>
        </pc:spChg>
        <pc:picChg chg="mod">
          <ac:chgData name="Naimish Vadodariya" userId="d2e325c0593a319e" providerId="LiveId" clId="{0C20591F-2EC1-4F3F-A659-EF792F057E2D}" dt="2022-02-03T18:39:34.188" v="72" actId="14826"/>
          <ac:picMkLst>
            <pc:docMk/>
            <pc:sldMk cId="1600834761" sldId="309"/>
            <ac:picMk id="2" creationId="{00000000-0000-0000-0000-000000000000}"/>
          </ac:picMkLst>
        </pc:picChg>
      </pc:sldChg>
      <pc:sldChg chg="modSp modAnim">
        <pc:chgData name="Naimish Vadodariya" userId="d2e325c0593a319e" providerId="LiveId" clId="{0C20591F-2EC1-4F3F-A659-EF792F057E2D}" dt="2022-02-07T03:11:03.441" v="229" actId="20577"/>
        <pc:sldMkLst>
          <pc:docMk/>
          <pc:sldMk cId="4119392232" sldId="311"/>
        </pc:sldMkLst>
        <pc:spChg chg="mod">
          <ac:chgData name="Naimish Vadodariya" userId="d2e325c0593a319e" providerId="LiveId" clId="{0C20591F-2EC1-4F3F-A659-EF792F057E2D}" dt="2022-02-07T03:11:03.441" v="229" actId="20577"/>
          <ac:spMkLst>
            <pc:docMk/>
            <pc:sldMk cId="4119392232" sldId="311"/>
            <ac:spMk id="5" creationId="{00000000-0000-0000-0000-000000000000}"/>
          </ac:spMkLst>
        </pc:spChg>
      </pc:sldChg>
      <pc:sldChg chg="modSp">
        <pc:chgData name="Naimish Vadodariya" userId="d2e325c0593a319e" providerId="LiveId" clId="{0C20591F-2EC1-4F3F-A659-EF792F057E2D}" dt="2022-02-07T03:15:29.968" v="230" actId="2710"/>
        <pc:sldMkLst>
          <pc:docMk/>
          <pc:sldMk cId="2063409194" sldId="312"/>
        </pc:sldMkLst>
        <pc:spChg chg="mod">
          <ac:chgData name="Naimish Vadodariya" userId="d2e325c0593a319e" providerId="LiveId" clId="{0C20591F-2EC1-4F3F-A659-EF792F057E2D}" dt="2022-02-07T03:15:29.968" v="230" actId="2710"/>
          <ac:spMkLst>
            <pc:docMk/>
            <pc:sldMk cId="2063409194" sldId="312"/>
            <ac:spMk id="3" creationId="{00000000-0000-0000-0000-000000000000}"/>
          </ac:spMkLst>
        </pc:spChg>
      </pc:sldChg>
      <pc:sldChg chg="modSp mod">
        <pc:chgData name="Naimish Vadodariya" userId="d2e325c0593a319e" providerId="LiveId" clId="{0C20591F-2EC1-4F3F-A659-EF792F057E2D}" dt="2022-02-03T19:05:15.553" v="202" actId="20577"/>
        <pc:sldMkLst>
          <pc:docMk/>
          <pc:sldMk cId="1453459561" sldId="345"/>
        </pc:sldMkLst>
        <pc:spChg chg="mod">
          <ac:chgData name="Naimish Vadodariya" userId="d2e325c0593a319e" providerId="LiveId" clId="{0C20591F-2EC1-4F3F-A659-EF792F057E2D}" dt="2022-02-03T19:04:40.975" v="143" actId="20577"/>
          <ac:spMkLst>
            <pc:docMk/>
            <pc:sldMk cId="1453459561" sldId="345"/>
            <ac:spMk id="27" creationId="{E2AD8B6E-51EA-4A15-8752-4F221E5E02C5}"/>
          </ac:spMkLst>
        </pc:spChg>
        <pc:spChg chg="mod">
          <ac:chgData name="Naimish Vadodariya" userId="d2e325c0593a319e" providerId="LiveId" clId="{0C20591F-2EC1-4F3F-A659-EF792F057E2D}" dt="2022-02-03T19:05:05.722" v="188" actId="20577"/>
          <ac:spMkLst>
            <pc:docMk/>
            <pc:sldMk cId="1453459561" sldId="345"/>
            <ac:spMk id="28" creationId="{4F27F027-AAC9-4C88-B3AF-3C4A20BDDDA6}"/>
          </ac:spMkLst>
        </pc:spChg>
        <pc:spChg chg="mod">
          <ac:chgData name="Naimish Vadodariya" userId="d2e325c0593a319e" providerId="LiveId" clId="{0C20591F-2EC1-4F3F-A659-EF792F057E2D}" dt="2022-02-03T19:05:15.553" v="202" actId="20577"/>
          <ac:spMkLst>
            <pc:docMk/>
            <pc:sldMk cId="1453459561" sldId="345"/>
            <ac:spMk id="29" creationId="{59B646FF-BD32-4C5A-94AF-AC4347EADA2E}"/>
          </ac:spMkLst>
        </pc:spChg>
        <pc:spChg chg="mod">
          <ac:chgData name="Naimish Vadodariya" userId="d2e325c0593a319e" providerId="LiveId" clId="{0C20591F-2EC1-4F3F-A659-EF792F057E2D}" dt="2022-02-03T19:04:57.276" v="169" actId="20577"/>
          <ac:spMkLst>
            <pc:docMk/>
            <pc:sldMk cId="1453459561" sldId="345"/>
            <ac:spMk id="31" creationId="{89F5B5F8-350F-4941-B9DE-36BF8B014803}"/>
          </ac:spMkLst>
        </pc:spChg>
        <pc:picChg chg="mod">
          <ac:chgData name="Naimish Vadodariya" userId="d2e325c0593a319e" providerId="LiveId" clId="{0C20591F-2EC1-4F3F-A659-EF792F057E2D}" dt="2022-02-03T19:04:46.880" v="144" actId="14826"/>
          <ac:picMkLst>
            <pc:docMk/>
            <pc:sldMk cId="1453459561" sldId="345"/>
            <ac:picMk id="32" creationId="{00000000-0000-0000-0000-000000000000}"/>
          </ac:picMkLst>
        </pc:picChg>
      </pc:sldChg>
      <pc:sldChg chg="addSp modSp add mod ord modAnim modShow">
        <pc:chgData name="Naimish Vadodariya" userId="d2e325c0593a319e" providerId="LiveId" clId="{0C20591F-2EC1-4F3F-A659-EF792F057E2D}" dt="2022-02-07T03:38:20.894" v="339" actId="729"/>
        <pc:sldMkLst>
          <pc:docMk/>
          <pc:sldMk cId="2415440773" sldId="347"/>
        </pc:sldMkLst>
        <pc:spChg chg="mod">
          <ac:chgData name="Naimish Vadodariya" userId="d2e325c0593a319e" providerId="LiveId" clId="{0C20591F-2EC1-4F3F-A659-EF792F057E2D}" dt="2022-02-07T02:56:48.227" v="207"/>
          <ac:spMkLst>
            <pc:docMk/>
            <pc:sldMk cId="2415440773" sldId="347"/>
            <ac:spMk id="4" creationId="{00000000-0000-0000-0000-000000000000}"/>
          </ac:spMkLst>
        </pc:spChg>
        <pc:spChg chg="mod">
          <ac:chgData name="Naimish Vadodariya" userId="d2e325c0593a319e" providerId="LiveId" clId="{0C20591F-2EC1-4F3F-A659-EF792F057E2D}" dt="2022-02-07T03:34:42.178" v="317" actId="14100"/>
          <ac:spMkLst>
            <pc:docMk/>
            <pc:sldMk cId="2415440773" sldId="347"/>
            <ac:spMk id="5" creationId="{00000000-0000-0000-0000-000000000000}"/>
          </ac:spMkLst>
        </pc:spChg>
        <pc:spChg chg="add mod">
          <ac:chgData name="Naimish Vadodariya" userId="d2e325c0593a319e" providerId="LiveId" clId="{0C20591F-2EC1-4F3F-A659-EF792F057E2D}" dt="2022-02-07T03:32:59.940" v="284" actId="1076"/>
          <ac:spMkLst>
            <pc:docMk/>
            <pc:sldMk cId="2415440773" sldId="347"/>
            <ac:spMk id="6" creationId="{01DD528B-5F66-48DB-9035-2D7126BF2615}"/>
          </ac:spMkLst>
        </pc:spChg>
        <pc:spChg chg="add mod">
          <ac:chgData name="Naimish Vadodariya" userId="d2e325c0593a319e" providerId="LiveId" clId="{0C20591F-2EC1-4F3F-A659-EF792F057E2D}" dt="2022-02-07T03:37:53.406" v="336" actId="207"/>
          <ac:spMkLst>
            <pc:docMk/>
            <pc:sldMk cId="2415440773" sldId="347"/>
            <ac:spMk id="8" creationId="{90D6FFB1-D346-4729-9A74-FDD274F5EE1F}"/>
          </ac:spMkLst>
        </pc:spChg>
        <pc:picChg chg="add mod">
          <ac:chgData name="Naimish Vadodariya" userId="d2e325c0593a319e" providerId="LiveId" clId="{0C20591F-2EC1-4F3F-A659-EF792F057E2D}" dt="2022-02-07T03:33:04.221" v="285" actId="1076"/>
          <ac:picMkLst>
            <pc:docMk/>
            <pc:sldMk cId="2415440773" sldId="347"/>
            <ac:picMk id="7" creationId="{A6EBFFAB-F535-4450-AEF2-9B28A6E9ECEB}"/>
          </ac:picMkLst>
        </pc:picChg>
        <pc:picChg chg="add mod">
          <ac:chgData name="Naimish Vadodariya" userId="d2e325c0593a319e" providerId="LiveId" clId="{0C20591F-2EC1-4F3F-A659-EF792F057E2D}" dt="2022-02-07T03:37:14.032" v="332" actId="1076"/>
          <ac:picMkLst>
            <pc:docMk/>
            <pc:sldMk cId="2415440773" sldId="347"/>
            <ac:picMk id="9" creationId="{FFB09E8D-2733-4603-8FB1-4EA7412348AF}"/>
          </ac:picMkLst>
        </pc:picChg>
      </pc:sldChg>
      <pc:sldChg chg="modSp add modAnim">
        <pc:chgData name="Naimish Vadodariya" userId="d2e325c0593a319e" providerId="LiveId" clId="{0C20591F-2EC1-4F3F-A659-EF792F057E2D}" dt="2022-02-07T03:38:59.994" v="353" actId="113"/>
        <pc:sldMkLst>
          <pc:docMk/>
          <pc:sldMk cId="2295940979" sldId="348"/>
        </pc:sldMkLst>
        <pc:spChg chg="mod">
          <ac:chgData name="Naimish Vadodariya" userId="d2e325c0593a319e" providerId="LiveId" clId="{0C20591F-2EC1-4F3F-A659-EF792F057E2D}" dt="2022-02-07T03:38:43.341" v="351" actId="20577"/>
          <ac:spMkLst>
            <pc:docMk/>
            <pc:sldMk cId="2295940979" sldId="348"/>
            <ac:spMk id="5" creationId="{00000000-0000-0000-0000-000000000000}"/>
          </ac:spMkLst>
        </pc:spChg>
        <pc:spChg chg="mod">
          <ac:chgData name="Naimish Vadodariya" userId="d2e325c0593a319e" providerId="LiveId" clId="{0C20591F-2EC1-4F3F-A659-EF792F057E2D}" dt="2022-02-07T03:38:59.994" v="353" actId="113"/>
          <ac:spMkLst>
            <pc:docMk/>
            <pc:sldMk cId="2295940979" sldId="348"/>
            <ac:spMk id="8" creationId="{90D6FFB1-D346-4729-9A74-FDD274F5EE1F}"/>
          </ac:spMkLst>
        </pc:spChg>
      </pc:sldChg>
      <pc:sldChg chg="modSp new mod modAnim">
        <pc:chgData name="Naimish Vadodariya" userId="d2e325c0593a319e" providerId="LiveId" clId="{0C20591F-2EC1-4F3F-A659-EF792F057E2D}" dt="2022-02-07T03:40:18.572" v="432" actId="403"/>
        <pc:sldMkLst>
          <pc:docMk/>
          <pc:sldMk cId="3810644495" sldId="349"/>
        </pc:sldMkLst>
        <pc:spChg chg="mod">
          <ac:chgData name="Naimish Vadodariya" userId="d2e325c0593a319e" providerId="LiveId" clId="{0C20591F-2EC1-4F3F-A659-EF792F057E2D}" dt="2022-02-07T03:40:18.572" v="432" actId="403"/>
          <ac:spMkLst>
            <pc:docMk/>
            <pc:sldMk cId="3810644495" sldId="349"/>
            <ac:spMk id="2" creationId="{2B726B6D-1F73-42F4-96C6-3F7914599F42}"/>
          </ac:spMkLst>
        </pc:spChg>
        <pc:spChg chg="mod">
          <ac:chgData name="Naimish Vadodariya" userId="d2e325c0593a319e" providerId="LiveId" clId="{0C20591F-2EC1-4F3F-A659-EF792F057E2D}" dt="2022-02-07T03:39:28.481" v="355"/>
          <ac:spMkLst>
            <pc:docMk/>
            <pc:sldMk cId="3810644495" sldId="349"/>
            <ac:spMk id="3" creationId="{E30B9B8C-EDDC-4E9D-B186-6846FAB63B95}"/>
          </ac:spMkLst>
        </pc:spChg>
      </pc:sldChg>
      <pc:sldChg chg="addSp delSp modSp new mod modAnim">
        <pc:chgData name="Naimish Vadodariya" userId="d2e325c0593a319e" providerId="LiveId" clId="{0C20591F-2EC1-4F3F-A659-EF792F057E2D}" dt="2022-02-07T03:42:54.219" v="452" actId="20577"/>
        <pc:sldMkLst>
          <pc:docMk/>
          <pc:sldMk cId="3529687291" sldId="350"/>
        </pc:sldMkLst>
        <pc:spChg chg="del">
          <ac:chgData name="Naimish Vadodariya" userId="d2e325c0593a319e" providerId="LiveId" clId="{0C20591F-2EC1-4F3F-A659-EF792F057E2D}" dt="2022-02-07T03:41:58.806" v="435" actId="478"/>
          <ac:spMkLst>
            <pc:docMk/>
            <pc:sldMk cId="3529687291" sldId="350"/>
            <ac:spMk id="2" creationId="{3CE78EB3-D184-427F-9A6D-EAD246365C03}"/>
          </ac:spMkLst>
        </pc:spChg>
        <pc:spChg chg="mod">
          <ac:chgData name="Naimish Vadodariya" userId="d2e325c0593a319e" providerId="LiveId" clId="{0C20591F-2EC1-4F3F-A659-EF792F057E2D}" dt="2022-02-07T03:42:45.237" v="445" actId="20577"/>
          <ac:spMkLst>
            <pc:docMk/>
            <pc:sldMk cId="3529687291" sldId="350"/>
            <ac:spMk id="3" creationId="{086640FB-F210-4131-9CC7-628E053BB00D}"/>
          </ac:spMkLst>
        </pc:spChg>
        <pc:spChg chg="add mod">
          <ac:chgData name="Naimish Vadodariya" userId="d2e325c0593a319e" providerId="LiveId" clId="{0C20591F-2EC1-4F3F-A659-EF792F057E2D}" dt="2022-02-07T03:42:27.999" v="437" actId="207"/>
          <ac:spMkLst>
            <pc:docMk/>
            <pc:sldMk cId="3529687291" sldId="350"/>
            <ac:spMk id="4" creationId="{F1AE22F0-4423-42AD-8EB4-B6A43DF87BB3}"/>
          </ac:spMkLst>
        </pc:spChg>
        <pc:spChg chg="add mod">
          <ac:chgData name="Naimish Vadodariya" userId="d2e325c0593a319e" providerId="LiveId" clId="{0C20591F-2EC1-4F3F-A659-EF792F057E2D}" dt="2022-02-07T03:42:16.175" v="436" actId="1076"/>
          <ac:spMkLst>
            <pc:docMk/>
            <pc:sldMk cId="3529687291" sldId="350"/>
            <ac:spMk id="5" creationId="{842FA836-6A14-48FE-A225-A5EB191D4ABF}"/>
          </ac:spMkLst>
        </pc:spChg>
        <pc:spChg chg="add mod">
          <ac:chgData name="Naimish Vadodariya" userId="d2e325c0593a319e" providerId="LiveId" clId="{0C20591F-2EC1-4F3F-A659-EF792F057E2D}" dt="2022-02-07T03:42:16.175" v="436" actId="1076"/>
          <ac:spMkLst>
            <pc:docMk/>
            <pc:sldMk cId="3529687291" sldId="350"/>
            <ac:spMk id="6" creationId="{32DC1E68-5507-4BCB-9226-DBF1BEFA7F82}"/>
          </ac:spMkLst>
        </pc:spChg>
        <pc:spChg chg="add mod">
          <ac:chgData name="Naimish Vadodariya" userId="d2e325c0593a319e" providerId="LiveId" clId="{0C20591F-2EC1-4F3F-A659-EF792F057E2D}" dt="2022-02-07T03:42:16.175" v="436" actId="1076"/>
          <ac:spMkLst>
            <pc:docMk/>
            <pc:sldMk cId="3529687291" sldId="350"/>
            <ac:spMk id="7" creationId="{D7F89C2C-D7F5-40EF-B1B0-41A9C8F24DB3}"/>
          </ac:spMkLst>
        </pc:spChg>
        <pc:graphicFrameChg chg="add mod modGraphic">
          <ac:chgData name="Naimish Vadodariya" userId="d2e325c0593a319e" providerId="LiveId" clId="{0C20591F-2EC1-4F3F-A659-EF792F057E2D}" dt="2022-02-07T03:42:54.219" v="452" actId="20577"/>
          <ac:graphicFrameMkLst>
            <pc:docMk/>
            <pc:sldMk cId="3529687291" sldId="350"/>
            <ac:graphicFrameMk id="8" creationId="{EFFFF619-0BDC-47B4-8FD7-E7939759593C}"/>
          </ac:graphicFrameMkLst>
        </pc:graphicFrameChg>
      </pc:sldChg>
      <pc:sldChg chg="addSp modSp new mod modAnim">
        <pc:chgData name="Naimish Vadodariya" userId="d2e325c0593a319e" providerId="LiveId" clId="{0C20591F-2EC1-4F3F-A659-EF792F057E2D}" dt="2022-02-07T03:52:42.776" v="462" actId="20577"/>
        <pc:sldMkLst>
          <pc:docMk/>
          <pc:sldMk cId="1545860125" sldId="351"/>
        </pc:sldMkLst>
        <pc:spChg chg="mod">
          <ac:chgData name="Naimish Vadodariya" userId="d2e325c0593a319e" providerId="LiveId" clId="{0C20591F-2EC1-4F3F-A659-EF792F057E2D}" dt="2022-02-07T03:52:04.479" v="454"/>
          <ac:spMkLst>
            <pc:docMk/>
            <pc:sldMk cId="1545860125" sldId="351"/>
            <ac:spMk id="2" creationId="{1E4F5685-B811-493F-A818-E0523FDDBF99}"/>
          </ac:spMkLst>
        </pc:spChg>
        <pc:spChg chg="mod">
          <ac:chgData name="Naimish Vadodariya" userId="d2e325c0593a319e" providerId="LiveId" clId="{0C20591F-2EC1-4F3F-A659-EF792F057E2D}" dt="2022-02-07T03:52:42.776" v="462" actId="20577"/>
          <ac:spMkLst>
            <pc:docMk/>
            <pc:sldMk cId="1545860125" sldId="351"/>
            <ac:spMk id="3" creationId="{A9785437-4426-4472-9F94-FF24FA2FDCB5}"/>
          </ac:spMkLst>
        </pc:spChg>
        <pc:spChg chg="add mod">
          <ac:chgData name="Naimish Vadodariya" userId="d2e325c0593a319e" providerId="LiveId" clId="{0C20591F-2EC1-4F3F-A659-EF792F057E2D}" dt="2022-02-07T03:52:11.308" v="455"/>
          <ac:spMkLst>
            <pc:docMk/>
            <pc:sldMk cId="1545860125" sldId="351"/>
            <ac:spMk id="4" creationId="{55BF4E5F-D46B-4F24-91D3-7763B4D1A242}"/>
          </ac:spMkLst>
        </pc:spChg>
      </pc:sldChg>
      <pc:sldMasterChg chg="modSldLayout">
        <pc:chgData name="Naimish Vadodariya" userId="d2e325c0593a319e" providerId="LiveId" clId="{0C20591F-2EC1-4F3F-A659-EF792F057E2D}" dt="2022-02-03T19:05:37.797" v="203" actId="20577"/>
        <pc:sldMasterMkLst>
          <pc:docMk/>
          <pc:sldMasterMk cId="791954662" sldId="2147483648"/>
        </pc:sldMasterMkLst>
        <pc:sldLayoutChg chg="addSp delSp modSp mod">
          <pc:chgData name="Naimish Vadodariya" userId="d2e325c0593a319e" providerId="LiveId" clId="{0C20591F-2EC1-4F3F-A659-EF792F057E2D}" dt="2022-02-03T18:58:13.179" v="99" actId="1076"/>
          <pc:sldLayoutMkLst>
            <pc:docMk/>
            <pc:sldMasterMk cId="791954662" sldId="2147483648"/>
            <pc:sldLayoutMk cId="2731625911" sldId="2147483679"/>
          </pc:sldLayoutMkLst>
          <pc:graphicFrameChg chg="add del mod">
            <ac:chgData name="Naimish Vadodariya" userId="d2e325c0593a319e" providerId="LiveId" clId="{0C20591F-2EC1-4F3F-A659-EF792F057E2D}" dt="2022-02-03T18:57:42.438" v="94"/>
            <ac:graphicFrameMkLst>
              <pc:docMk/>
              <pc:sldMasterMk cId="791954662" sldId="2147483648"/>
              <pc:sldLayoutMk cId="2731625911" sldId="2147483679"/>
              <ac:graphicFrameMk id="16" creationId="{D98F56AA-28E9-475F-A78A-977DCFE51EB6}"/>
            </ac:graphicFrameMkLst>
          </pc:graphicFrameChg>
          <pc:picChg chg="add del mod">
            <ac:chgData name="Naimish Vadodariya" userId="d2e325c0593a319e" providerId="LiveId" clId="{0C20591F-2EC1-4F3F-A659-EF792F057E2D}" dt="2022-02-03T18:41:26.595" v="75" actId="478"/>
            <ac:picMkLst>
              <pc:docMk/>
              <pc:sldMasterMk cId="791954662" sldId="2147483648"/>
              <pc:sldLayoutMk cId="2731625911" sldId="2147483679"/>
              <ac:picMk id="5" creationId="{A9B8EA20-A0DA-4C95-A4D4-89A59967F412}"/>
            </ac:picMkLst>
          </pc:picChg>
          <pc:picChg chg="add del mod">
            <ac:chgData name="Naimish Vadodariya" userId="d2e325c0593a319e" providerId="LiveId" clId="{0C20591F-2EC1-4F3F-A659-EF792F057E2D}" dt="2022-02-03T18:42:08.105" v="78" actId="478"/>
            <ac:picMkLst>
              <pc:docMk/>
              <pc:sldMasterMk cId="791954662" sldId="2147483648"/>
              <pc:sldLayoutMk cId="2731625911" sldId="2147483679"/>
              <ac:picMk id="7" creationId="{198A77F8-4EA6-478A-A12B-41DEB4618BCE}"/>
            </ac:picMkLst>
          </pc:picChg>
          <pc:picChg chg="add del mod">
            <ac:chgData name="Naimish Vadodariya" userId="d2e325c0593a319e" providerId="LiveId" clId="{0C20591F-2EC1-4F3F-A659-EF792F057E2D}" dt="2022-02-03T18:43:04.856" v="80" actId="478"/>
            <ac:picMkLst>
              <pc:docMk/>
              <pc:sldMasterMk cId="791954662" sldId="2147483648"/>
              <pc:sldLayoutMk cId="2731625911" sldId="2147483679"/>
              <ac:picMk id="9" creationId="{BF3B9BD1-6AC0-4231-AC24-02D73BE741DF}"/>
            </ac:picMkLst>
          </pc:picChg>
          <pc:picChg chg="add del mod">
            <ac:chgData name="Naimish Vadodariya" userId="d2e325c0593a319e" providerId="LiveId" clId="{0C20591F-2EC1-4F3F-A659-EF792F057E2D}" dt="2022-02-03T18:46:20.428" v="84" actId="478"/>
            <ac:picMkLst>
              <pc:docMk/>
              <pc:sldMasterMk cId="791954662" sldId="2147483648"/>
              <pc:sldLayoutMk cId="2731625911" sldId="2147483679"/>
              <ac:picMk id="11" creationId="{E2BAC4AE-352B-4DEE-9028-EF872B88D905}"/>
            </ac:picMkLst>
          </pc:picChg>
          <pc:picChg chg="add del mod">
            <ac:chgData name="Naimish Vadodariya" userId="d2e325c0593a319e" providerId="LiveId" clId="{0C20591F-2EC1-4F3F-A659-EF792F057E2D}" dt="2022-02-03T18:46:24.246" v="86" actId="478"/>
            <ac:picMkLst>
              <pc:docMk/>
              <pc:sldMasterMk cId="791954662" sldId="2147483648"/>
              <pc:sldLayoutMk cId="2731625911" sldId="2147483679"/>
              <ac:picMk id="13" creationId="{ED5C4C2E-18F6-4EE3-8DAF-88132FCD4849}"/>
            </ac:picMkLst>
          </pc:picChg>
          <pc:picChg chg="add del mod">
            <ac:chgData name="Naimish Vadodariya" userId="d2e325c0593a319e" providerId="LiveId" clId="{0C20591F-2EC1-4F3F-A659-EF792F057E2D}" dt="2022-02-03T18:51:48.261" v="92" actId="478"/>
            <ac:picMkLst>
              <pc:docMk/>
              <pc:sldMasterMk cId="791954662" sldId="2147483648"/>
              <pc:sldLayoutMk cId="2731625911" sldId="2147483679"/>
              <ac:picMk id="15" creationId="{744B266A-5C24-43B3-9C2B-02BFFB8449CD}"/>
            </ac:picMkLst>
          </pc:picChg>
          <pc:picChg chg="add mod">
            <ac:chgData name="Naimish Vadodariya" userId="d2e325c0593a319e" providerId="LiveId" clId="{0C20591F-2EC1-4F3F-A659-EF792F057E2D}" dt="2022-02-03T18:58:13.179" v="99" actId="1076"/>
            <ac:picMkLst>
              <pc:docMk/>
              <pc:sldMasterMk cId="791954662" sldId="2147483648"/>
              <pc:sldLayoutMk cId="2731625911" sldId="2147483679"/>
              <ac:picMk id="18" creationId="{79BE6AF3-7C05-4B7C-831E-038095D82C00}"/>
            </ac:picMkLst>
          </pc:picChg>
          <pc:picChg chg="del">
            <ac:chgData name="Naimish Vadodariya" userId="d2e325c0593a319e" providerId="LiveId" clId="{0C20591F-2EC1-4F3F-A659-EF792F057E2D}" dt="2022-02-03T18:35:24.654" v="41" actId="478"/>
            <ac:picMkLst>
              <pc:docMk/>
              <pc:sldMasterMk cId="791954662" sldId="2147483648"/>
              <pc:sldLayoutMk cId="2731625911" sldId="2147483679"/>
              <ac:picMk id="35" creationId="{00000000-0000-0000-0000-000000000000}"/>
            </ac:picMkLst>
          </pc:picChg>
        </pc:sldLayoutChg>
        <pc:sldLayoutChg chg="modSp mod">
          <pc:chgData name="Naimish Vadodariya" userId="d2e325c0593a319e" providerId="LiveId" clId="{0C20591F-2EC1-4F3F-A659-EF792F057E2D}" dt="2022-02-03T19:05:37.797" v="203" actId="20577"/>
          <pc:sldLayoutMkLst>
            <pc:docMk/>
            <pc:sldMasterMk cId="791954662" sldId="2147483648"/>
            <pc:sldLayoutMk cId="4202761244" sldId="2147483687"/>
          </pc:sldLayoutMkLst>
          <pc:spChg chg="mod">
            <ac:chgData name="Naimish Vadodariya" userId="d2e325c0593a319e" providerId="LiveId" clId="{0C20591F-2EC1-4F3F-A659-EF792F057E2D}" dt="2022-02-03T18:36:03.021" v="62" actId="20577"/>
            <ac:spMkLst>
              <pc:docMk/>
              <pc:sldMasterMk cId="791954662" sldId="2147483648"/>
              <pc:sldLayoutMk cId="4202761244" sldId="2147483687"/>
              <ac:spMk id="19" creationId="{CA463A36-7025-4394-9467-8A3EC3425B00}"/>
            </ac:spMkLst>
          </pc:spChg>
          <pc:spChg chg="mod">
            <ac:chgData name="Naimish Vadodariya" userId="d2e325c0593a319e" providerId="LiveId" clId="{0C20591F-2EC1-4F3F-A659-EF792F057E2D}" dt="2022-02-03T19:05:37.797" v="203" actId="20577"/>
            <ac:spMkLst>
              <pc:docMk/>
              <pc:sldMasterMk cId="791954662" sldId="2147483648"/>
              <pc:sldLayoutMk cId="4202761244" sldId="2147483687"/>
              <ac:spMk id="22" creationId="{BF2BE79E-EA17-4AB9-8CB5-714A52A6B2F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20.jpeg"/></Relationships>
</file>

<file path=ppt/slideLayouts/_rels/slideLayout2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808333" y="87380"/>
            <a:ext cx="2592372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3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808333" y="87380"/>
            <a:ext cx="2592372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27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236872" y="194986"/>
            <a:ext cx="3313045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236872" y="194986"/>
            <a:ext cx="3313045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236872" y="194986"/>
            <a:ext cx="3313045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236872" y="194986"/>
            <a:ext cx="3313045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235" y="1606295"/>
            <a:ext cx="2069729" cy="9934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762" y="2581834"/>
            <a:ext cx="2406493" cy="23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236872" y="194986"/>
            <a:ext cx="3313045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236872" y="194986"/>
            <a:ext cx="3313045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10150094" y="861192"/>
            <a:ext cx="1910727" cy="74136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21CS05101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of DBMS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236872" y="194986"/>
            <a:ext cx="3313045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236872" y="194986"/>
            <a:ext cx="3313045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236872" y="194986"/>
            <a:ext cx="3313045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236872" y="194986"/>
            <a:ext cx="3313045" cy="12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Naimish R. Vadodariya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32094" y="6604000"/>
            <a:ext cx="744967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#2101CS611 (Advanced Dot Net)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AJAX &amp; jQuery 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Concepts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131180" y="5712647"/>
            <a:ext cx="1910727" cy="74136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21CS05101(DBMS)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of DBMS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105840"/>
            <a:ext cx="1649043" cy="501287"/>
            <a:chOff x="10721798" y="852808"/>
            <a:chExt cx="1339023" cy="4070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27313" y="5993448"/>
            <a:ext cx="1649043" cy="501287"/>
            <a:chOff x="10721798" y="852808"/>
            <a:chExt cx="1339023" cy="4070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3" r:id="rId10"/>
    <p:sldLayoutId id="2147483692" r:id="rId11"/>
    <p:sldLayoutId id="2147483691" r:id="rId12"/>
    <p:sldLayoutId id="2147483674" r:id="rId13"/>
    <p:sldLayoutId id="2147483676" r:id="rId14"/>
    <p:sldLayoutId id="2147483677" r:id="rId15"/>
    <p:sldLayoutId id="2147483678" r:id="rId16"/>
    <p:sldLayoutId id="2147483679" r:id="rId17"/>
    <p:sldLayoutId id="2147483681" r:id="rId18"/>
    <p:sldLayoutId id="2147483683" r:id="rId19"/>
    <p:sldLayoutId id="2147483682" r:id="rId20"/>
    <p:sldLayoutId id="2147483684" r:id="rId21"/>
    <p:sldLayoutId id="2147483685" r:id="rId22"/>
    <p:sldLayoutId id="2147483686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8484922" cy="2992436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6000" dirty="0">
                <a:effectLst/>
              </a:rPr>
              <a:t>AJAX &amp; </a:t>
            </a:r>
            <a:r>
              <a:rPr lang="en-US" sz="6000" dirty="0" smtClean="0">
                <a:effectLst/>
              </a:rPr>
              <a:t>jQuery </a:t>
            </a:r>
            <a:br>
              <a:rPr lang="en-US" sz="6000" dirty="0" smtClean="0">
                <a:effectLst/>
              </a:rPr>
            </a:br>
            <a:r>
              <a:rPr lang="en-US" sz="6000" dirty="0" smtClean="0">
                <a:effectLst/>
              </a:rPr>
              <a:t>Concepts</a:t>
            </a:r>
            <a:endParaRPr lang="en-US" sz="6000" dirty="0">
              <a:effectLst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Naimish.vadodariya@darshan.ac.in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8866215253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840480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Naimish R. Vadodariya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Advanced Dot </a:t>
            </a:r>
            <a:r>
              <a:rPr lang="en-US" b="1" dirty="0" smtClean="0"/>
              <a:t>Net</a:t>
            </a:r>
          </a:p>
          <a:p>
            <a:r>
              <a:rPr lang="en-US" dirty="0"/>
              <a:t>#</a:t>
            </a:r>
            <a:r>
              <a:rPr lang="en-US" dirty="0" smtClean="0"/>
              <a:t>2101CS611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6428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573707"/>
              </p:ext>
            </p:extLst>
          </p:nvPr>
        </p:nvGraphicFramePr>
        <p:xfrm>
          <a:off x="86831" y="777843"/>
          <a:ext cx="4919736" cy="292608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044853"/>
                <a:gridCol w="3874883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Methods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/>
                          </a:solidFill>
                          <a:effectLst/>
                        </a:rPr>
                        <a:t>GET()</a:t>
                      </a:r>
                      <a:endParaRPr lang="en-US" b="1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Sends HTTP GET request to load the data from the server.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/>
                          </a:solidFill>
                          <a:effectLst/>
                        </a:rPr>
                        <a:t>POST()</a:t>
                      </a:r>
                      <a:endParaRPr lang="en-US" b="1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Sends HTTP POST request to submit or load the data to the server.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/>
                          </a:solidFill>
                          <a:effectLst/>
                        </a:rPr>
                        <a:t>PUT()</a:t>
                      </a:r>
                      <a:endParaRPr lang="en-US" b="1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Sends HTTP PUT request to update data on the server.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6"/>
                          </a:solidFill>
                          <a:effectLst/>
                        </a:rPr>
                        <a:t>DELETE()</a:t>
                      </a:r>
                      <a:endParaRPr lang="en-US" b="1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Sends HTTP DELETE request to delete data on the server.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AJAX </a:t>
            </a:r>
            <a:r>
              <a:rPr lang="en-US" dirty="0" smtClean="0"/>
              <a:t>Call (Methods)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916" y="777843"/>
            <a:ext cx="6954603" cy="494394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7514376" y="2933323"/>
            <a:ext cx="1258432" cy="9054"/>
          </a:xfrm>
          <a:prstGeom prst="line">
            <a:avLst/>
          </a:prstGeom>
          <a:ln w="28575">
            <a:solidFill>
              <a:srgbClr val="B71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514376" y="3177766"/>
            <a:ext cx="2201501" cy="25652"/>
          </a:xfrm>
          <a:prstGeom prst="line">
            <a:avLst/>
          </a:prstGeom>
          <a:ln w="28575">
            <a:solidFill>
              <a:srgbClr val="B71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512867" y="3431263"/>
            <a:ext cx="888749" cy="6036"/>
          </a:xfrm>
          <a:prstGeom prst="line">
            <a:avLst/>
          </a:prstGeom>
          <a:ln w="28575">
            <a:solidFill>
              <a:srgbClr val="B71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502305" y="4372824"/>
            <a:ext cx="691081" cy="4527"/>
          </a:xfrm>
          <a:prstGeom prst="line">
            <a:avLst/>
          </a:prstGeom>
          <a:ln w="28575">
            <a:solidFill>
              <a:srgbClr val="B71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43604" y="1448554"/>
            <a:ext cx="2670772" cy="13580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53" y="925131"/>
            <a:ext cx="8468907" cy="546811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</a:t>
            </a:r>
            <a:r>
              <a:rPr lang="en-US" dirty="0"/>
              <a:t>Example </a:t>
            </a:r>
            <a:r>
              <a:rPr lang="en-US" dirty="0" smtClean="0"/>
              <a:t>– Hide the element with id=“test”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347" y="1023793"/>
            <a:ext cx="2667372" cy="2067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603" y="3450077"/>
            <a:ext cx="2610214" cy="158137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88064" y="3585171"/>
            <a:ext cx="2100404" cy="1810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6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748" y="863600"/>
            <a:ext cx="10214504" cy="55911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 - AJAX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37" y="848542"/>
            <a:ext cx="4672397" cy="239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389" y="829341"/>
            <a:ext cx="5574349" cy="575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5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 </a:t>
            </a:r>
            <a:r>
              <a:rPr lang="en-US" dirty="0" smtClean="0"/>
              <a:t>– AJAX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9" y="873303"/>
            <a:ext cx="11987522" cy="3608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81861" y="3032911"/>
            <a:ext cx="742385" cy="208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3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Index.cshtml</a:t>
            </a:r>
            <a:r>
              <a:rPr lang="en-US" dirty="0" smtClean="0"/>
              <a:t> [Design]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6" y="817312"/>
            <a:ext cx="10806848" cy="569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4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88" y="818332"/>
            <a:ext cx="9672404" cy="562435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(Get Cities By </a:t>
            </a:r>
            <a:r>
              <a:rPr lang="en-US" dirty="0" err="1" smtClean="0"/>
              <a:t>StateID</a:t>
            </a:r>
            <a:r>
              <a:rPr lang="en-US" dirty="0" smtClean="0"/>
              <a:t>) | </a:t>
            </a:r>
            <a:r>
              <a:rPr lang="en-US" dirty="0" err="1"/>
              <a:t>Index.cshtml</a:t>
            </a:r>
            <a:r>
              <a:rPr lang="en-US" dirty="0"/>
              <a:t> [Design]</a:t>
            </a:r>
          </a:p>
        </p:txBody>
      </p:sp>
    </p:spTree>
    <p:extLst>
      <p:ext uri="{BB962C8B-B14F-4D97-AF65-F5344CB8AC3E}">
        <p14:creationId xmlns:p14="http://schemas.microsoft.com/office/powerpoint/2010/main" val="344351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Introduction to </a:t>
            </a:r>
            <a:r>
              <a:rPr lang="en-US" dirty="0" err="1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jQuery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- 1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jQuery you select (query) HTML elements and perform "actions" on them</a:t>
            </a:r>
            <a:r>
              <a:rPr lang="en-US" dirty="0" smtClean="0"/>
              <a:t>.</a:t>
            </a:r>
          </a:p>
          <a:p>
            <a:r>
              <a:rPr lang="en-US" dirty="0"/>
              <a:t>The jQuery syntax is tailor-made for </a:t>
            </a:r>
            <a:r>
              <a:rPr lang="en-US" b="1" dirty="0"/>
              <a:t>selecting</a:t>
            </a:r>
            <a:r>
              <a:rPr lang="en-US" dirty="0"/>
              <a:t> HTML elements and performing some </a:t>
            </a:r>
            <a:r>
              <a:rPr lang="en-US" b="1" dirty="0"/>
              <a:t>action</a:t>
            </a:r>
            <a:r>
              <a:rPr lang="en-US" dirty="0"/>
              <a:t> on the element(s</a:t>
            </a:r>
            <a:r>
              <a:rPr lang="en-US" dirty="0" smtClean="0"/>
              <a:t>).</a:t>
            </a:r>
          </a:p>
          <a:p>
            <a:r>
              <a:rPr lang="en-US" dirty="0"/>
              <a:t>Basic syntax is: 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 smtClean="0"/>
              <a:t>()</a:t>
            </a:r>
          </a:p>
          <a:p>
            <a:pPr lvl="1"/>
            <a:r>
              <a:rPr lang="en-US" dirty="0"/>
              <a:t>A $ sign to define/access jQuery</a:t>
            </a:r>
          </a:p>
          <a:p>
            <a:pPr lvl="1"/>
            <a:r>
              <a:rPr lang="en-US" dirty="0"/>
              <a:t>A (</a:t>
            </a:r>
            <a:r>
              <a:rPr lang="en-US" i="1" dirty="0"/>
              <a:t>selector</a:t>
            </a:r>
            <a:r>
              <a:rPr lang="en-US" dirty="0"/>
              <a:t>) to "query (or find)" HTML elements</a:t>
            </a:r>
          </a:p>
          <a:p>
            <a:pPr lvl="1"/>
            <a:r>
              <a:rPr lang="en-US" dirty="0"/>
              <a:t>A jQuery </a:t>
            </a:r>
            <a:r>
              <a:rPr lang="en-US" i="1" dirty="0"/>
              <a:t>action</a:t>
            </a:r>
            <a:r>
              <a:rPr lang="en-US" dirty="0"/>
              <a:t>() to be performed on the element(s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Examples</a:t>
            </a:r>
            <a:r>
              <a:rPr lang="en-US" b="1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/>
                </a:solidFill>
              </a:rPr>
              <a:t>$("p").hide()</a:t>
            </a:r>
            <a:r>
              <a:rPr lang="en-US" dirty="0"/>
              <a:t> - hides all &lt;p&gt; elements.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6"/>
                </a:solidFill>
              </a:rPr>
              <a:t>$("#</a:t>
            </a:r>
            <a:r>
              <a:rPr lang="en-US" dirty="0">
                <a:solidFill>
                  <a:schemeClr val="accent6"/>
                </a:solidFill>
              </a:rPr>
              <a:t>test").hide()</a:t>
            </a:r>
            <a:r>
              <a:rPr lang="en-US" dirty="0"/>
              <a:t> - hides the element with id="test</a:t>
            </a:r>
            <a:r>
              <a:rPr lang="en-US" dirty="0" smtClean="0"/>
              <a:t>".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/>
                </a:solidFill>
              </a:rPr>
              <a:t>$(".du").hide()</a:t>
            </a:r>
            <a:r>
              <a:rPr lang="en-US" dirty="0"/>
              <a:t> - hides all elements with class=“du".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6"/>
                </a:solidFill>
              </a:rPr>
              <a:t>$(</a:t>
            </a:r>
            <a:r>
              <a:rPr lang="en-US" dirty="0">
                <a:solidFill>
                  <a:schemeClr val="accent6"/>
                </a:solidFill>
              </a:rPr>
              <a:t>this).hide()</a:t>
            </a:r>
            <a:r>
              <a:rPr lang="en-US" dirty="0"/>
              <a:t> - hides the current element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0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have noticed that all jQuery methods in our examples, are inside a document ready event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This is to prevent any jQuery code from running </a:t>
            </a:r>
            <a:r>
              <a:rPr lang="en-US" b="1" dirty="0">
                <a:solidFill>
                  <a:schemeClr val="accent6"/>
                </a:solidFill>
              </a:rPr>
              <a:t>before the document is finished loading </a:t>
            </a:r>
            <a:r>
              <a:rPr lang="en-US" dirty="0"/>
              <a:t>(is ready).</a:t>
            </a:r>
          </a:p>
          <a:p>
            <a:r>
              <a:rPr lang="en-US" dirty="0"/>
              <a:t>It is good practice to wait for the document to be fully loaded and ready before working with </a:t>
            </a:r>
            <a:r>
              <a:rPr lang="en-US" dirty="0" smtClean="0"/>
              <a:t>it.</a:t>
            </a:r>
          </a:p>
          <a:p>
            <a:r>
              <a:rPr lang="en-US" dirty="0" smtClean="0"/>
              <a:t>This </a:t>
            </a:r>
            <a:r>
              <a:rPr lang="en-US" dirty="0"/>
              <a:t>also allows you to have your JavaScript code before the body of your document, in the head section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Ready Event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40" y="1732281"/>
            <a:ext cx="4115374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some examples of actions that can fail if methods are run before the document is fully loaded:</a:t>
            </a:r>
          </a:p>
          <a:p>
            <a:pPr lvl="1"/>
            <a:r>
              <a:rPr lang="en-US" dirty="0"/>
              <a:t>Trying to hide an element that is not created yet</a:t>
            </a:r>
          </a:p>
          <a:p>
            <a:pPr lvl="1"/>
            <a:r>
              <a:rPr lang="en-US" dirty="0"/>
              <a:t>Trying to get the size of an image that is not loaded </a:t>
            </a:r>
            <a:r>
              <a:rPr lang="en-US" dirty="0" smtClean="0"/>
              <a:t>yet</a:t>
            </a:r>
          </a:p>
          <a:p>
            <a:pPr lvl="1"/>
            <a:endParaRPr lang="en-US" dirty="0"/>
          </a:p>
          <a:p>
            <a:r>
              <a:rPr lang="en-US" dirty="0"/>
              <a:t>The jQuery team has also created an even shorter method for the document ready event: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Ready </a:t>
            </a:r>
            <a:r>
              <a:rPr lang="en-US" dirty="0" smtClean="0"/>
              <a:t>Event Cont..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89" y="3196099"/>
            <a:ext cx="3820058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4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61264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Outline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AJAX Overview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How AJAX Works?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AJAX Methods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Understanding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Ajax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347988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typical client-side scripting toolkit that offers helpful functionality. </a:t>
            </a:r>
            <a:endParaRPr lang="en-US" dirty="0" smtClean="0"/>
          </a:p>
          <a:p>
            <a:r>
              <a:rPr lang="en-US" dirty="0" smtClean="0"/>
              <a:t>jQuery’s </a:t>
            </a:r>
            <a:r>
              <a:rPr lang="en-US" dirty="0"/>
              <a:t>primary goal is to simplify the usage of JavaScript on websites. </a:t>
            </a:r>
            <a:endParaRPr lang="en-US" dirty="0" smtClean="0"/>
          </a:p>
          <a:p>
            <a:r>
              <a:rPr lang="en-US" dirty="0" smtClean="0"/>
              <a:t>jQuery </a:t>
            </a:r>
            <a:r>
              <a:rPr lang="en-US" dirty="0"/>
              <a:t>reduces a lengthy method’s javascript code to a single line of code. </a:t>
            </a:r>
            <a:endParaRPr lang="en-US" dirty="0" smtClean="0"/>
          </a:p>
          <a:p>
            <a:r>
              <a:rPr lang="en-US" dirty="0" smtClean="0"/>
              <a:t>jQuery </a:t>
            </a:r>
            <a:r>
              <a:rPr lang="en-US" dirty="0"/>
              <a:t>simplifies and reduces the complexity of Ajax and DOM calls.</a:t>
            </a:r>
          </a:p>
          <a:p>
            <a:r>
              <a:rPr lang="en-US" dirty="0"/>
              <a:t>A portion of jQuery’s functionality includes a high-level interface for performing AJAX </a:t>
            </a:r>
            <a:r>
              <a:rPr lang="en-US" dirty="0" smtClean="0"/>
              <a:t>queries.</a:t>
            </a:r>
          </a:p>
          <a:p>
            <a:r>
              <a:rPr lang="en-US" dirty="0" smtClean="0"/>
              <a:t>jQuery </a:t>
            </a:r>
            <a:r>
              <a:rPr lang="en-US" dirty="0"/>
              <a:t>recognizes the user’s actions and appropriately modifies the web page’s </a:t>
            </a:r>
            <a:r>
              <a:rPr lang="en-US" dirty="0" smtClean="0"/>
              <a:t>components.</a:t>
            </a:r>
          </a:p>
          <a:p>
            <a:r>
              <a:rPr lang="en-US" dirty="0" smtClean="0"/>
              <a:t>jQuery </a:t>
            </a:r>
            <a:r>
              <a:rPr lang="en-US" dirty="0"/>
              <a:t>conducts all work dynamically on the front end. Therefore, anytime an AJAX request is required, jQuery must be </a:t>
            </a:r>
            <a:r>
              <a:rPr lang="en-US" dirty="0" smtClean="0"/>
              <a:t>used.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jQuery?</a:t>
            </a:r>
          </a:p>
        </p:txBody>
      </p:sp>
    </p:spTree>
    <p:extLst>
      <p:ext uri="{BB962C8B-B14F-4D97-AF65-F5344CB8AC3E}">
        <p14:creationId xmlns:p14="http://schemas.microsoft.com/office/powerpoint/2010/main" val="381257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(@ </a:t>
            </a:r>
            <a:r>
              <a:rPr lang="en-US" dirty="0">
                <a:hlinkClick r:id="rId2"/>
              </a:rPr>
              <a:t>http://jquery.com</a:t>
            </a:r>
            <a:r>
              <a:rPr lang="en-US" dirty="0"/>
              <a:t>) is a </a:t>
            </a:r>
            <a:r>
              <a:rPr lang="en-US" b="1" dirty="0"/>
              <a:t>JavaScript Library</a:t>
            </a:r>
            <a:r>
              <a:rPr lang="en-US" dirty="0" smtClean="0"/>
              <a:t>.</a:t>
            </a:r>
          </a:p>
          <a:p>
            <a:r>
              <a:rPr lang="en-US" dirty="0"/>
              <a:t>It is a small script (about 96kB minified) written in JavaScript called "jquery.js", which greatly simplifies JavaScript programming by providing cross-browser supports for DOM element selection and manipulation, event handling, Ajax request/response processing and animation. </a:t>
            </a:r>
          </a:p>
          <a:p>
            <a:r>
              <a:rPr lang="en-US" dirty="0"/>
              <a:t>jQuery is highly </a:t>
            </a:r>
            <a:r>
              <a:rPr lang="en-US" dirty="0" smtClean="0"/>
              <a:t>popular nowadays.</a:t>
            </a:r>
          </a:p>
          <a:p>
            <a:r>
              <a:rPr lang="en-US" dirty="0" smtClean="0"/>
              <a:t>In </a:t>
            </a:r>
            <a:r>
              <a:rPr lang="en-US" dirty="0"/>
              <a:t>May 2015, JQuery is used by 64.2% of all the websites</a:t>
            </a:r>
            <a:r>
              <a:rPr lang="en-US" dirty="0" smtClean="0"/>
              <a:t>.</a:t>
            </a:r>
          </a:p>
          <a:p>
            <a:r>
              <a:rPr lang="en-US" dirty="0"/>
              <a:t>Among the JavaScript libraries/frameworks, jQuery's market share is </a:t>
            </a:r>
            <a:r>
              <a:rPr lang="en-US" dirty="0" smtClean="0"/>
              <a:t>95.2% In </a:t>
            </a:r>
            <a:r>
              <a:rPr lang="en-US" dirty="0"/>
              <a:t>other words, most of the developers nowadays program in jQuery, rather than raw JavaScript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jQuery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5967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1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908697"/>
              </p:ext>
            </p:extLst>
          </p:nvPr>
        </p:nvGraphicFramePr>
        <p:xfrm>
          <a:off x="131763" y="863600"/>
          <a:ext cx="11928476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364"/>
                <a:gridCol w="8929112"/>
              </a:tblGrid>
              <a:tr h="309418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$("*")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elements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$(this)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the current HTML element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$("</a:t>
                      </a:r>
                      <a:r>
                        <a:rPr lang="en-US" b="1" dirty="0" err="1">
                          <a:effectLst/>
                        </a:rPr>
                        <a:t>p.intro</a:t>
                      </a:r>
                      <a:r>
                        <a:rPr lang="en-US" b="1" dirty="0">
                          <a:effectLst/>
                        </a:rPr>
                        <a:t>")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&lt;p&gt; elements with class="intro"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$("p:first")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the first &lt;p&gt; element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$("ul li:first")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the first &lt;li&gt; element of the first &lt;ul&gt;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$("ul li:first-child")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the first &lt;li&gt; element of every &lt;ul&gt;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$("[href]")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all elements with an </a:t>
                      </a:r>
                      <a:r>
                        <a:rPr lang="en-US" dirty="0" err="1">
                          <a:effectLst/>
                        </a:rPr>
                        <a:t>href</a:t>
                      </a:r>
                      <a:r>
                        <a:rPr lang="en-US" dirty="0">
                          <a:effectLst/>
                        </a:rPr>
                        <a:t> attribute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$("a[target</a:t>
                      </a:r>
                      <a:r>
                        <a:rPr lang="en-US" b="1" dirty="0" smtClean="0">
                          <a:effectLst/>
                        </a:rPr>
                        <a:t>=‘_blank</a:t>
                      </a:r>
                      <a:r>
                        <a:rPr lang="en-US" b="1" dirty="0">
                          <a:effectLst/>
                        </a:rPr>
                        <a:t>']")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all &lt;a&gt; elements with a target attribute value equal to </a:t>
                      </a:r>
                      <a:r>
                        <a:rPr lang="en-US" dirty="0" smtClean="0">
                          <a:effectLst/>
                        </a:rPr>
                        <a:t>“_blank</a:t>
                      </a:r>
                      <a:r>
                        <a:rPr lang="en-US" dirty="0">
                          <a:effectLst/>
                        </a:rPr>
                        <a:t>"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$("a[target</a:t>
                      </a:r>
                      <a:r>
                        <a:rPr lang="en-US" b="1" dirty="0" smtClean="0">
                          <a:effectLst/>
                        </a:rPr>
                        <a:t>!=‘_blank</a:t>
                      </a:r>
                      <a:r>
                        <a:rPr lang="en-US" b="1" dirty="0">
                          <a:effectLst/>
                        </a:rPr>
                        <a:t>']")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all &lt;a&gt; elements with a target attribute value NOT equal to </a:t>
                      </a:r>
                      <a:r>
                        <a:rPr lang="en-US" dirty="0" smtClean="0">
                          <a:effectLst/>
                        </a:rPr>
                        <a:t>“_blank</a:t>
                      </a:r>
                      <a:r>
                        <a:rPr lang="en-US" dirty="0">
                          <a:effectLst/>
                        </a:rPr>
                        <a:t>"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$(":button")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&lt;button&gt; elements and &lt;input&gt; elements of type="button"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$("</a:t>
                      </a:r>
                      <a:r>
                        <a:rPr lang="en-US" b="1" dirty="0" err="1">
                          <a:effectLst/>
                        </a:rPr>
                        <a:t>tr:even</a:t>
                      </a:r>
                      <a:r>
                        <a:rPr lang="en-US" b="1" dirty="0">
                          <a:effectLst/>
                        </a:rPr>
                        <a:t>")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even &lt;tr&gt; elements</a:t>
                      </a:r>
                    </a:p>
                  </a:txBody>
                  <a:tcPr marL="50800" marR="50800" marT="50800" marB="508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$("</a:t>
                      </a:r>
                      <a:r>
                        <a:rPr lang="en-US" b="1" dirty="0" err="1">
                          <a:effectLst/>
                        </a:rPr>
                        <a:t>tr:odd</a:t>
                      </a:r>
                      <a:r>
                        <a:rPr lang="en-US" b="1" dirty="0">
                          <a:effectLst/>
                        </a:rPr>
                        <a:t>")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all odd &lt;</a:t>
                      </a:r>
                      <a:r>
                        <a:rPr lang="en-US" dirty="0" err="1">
                          <a:effectLst/>
                        </a:rPr>
                        <a:t>tr</a:t>
                      </a:r>
                      <a:r>
                        <a:rPr lang="en-US" dirty="0">
                          <a:effectLst/>
                        </a:rPr>
                        <a:t>&gt; elements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</p:spTree>
    <p:extLst>
      <p:ext uri="{BB962C8B-B14F-4D97-AF65-F5344CB8AC3E}">
        <p14:creationId xmlns:p14="http://schemas.microsoft.com/office/powerpoint/2010/main" val="37266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75" y="891309"/>
            <a:ext cx="8298088" cy="55911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</a:t>
            </a:r>
            <a:r>
              <a:rPr lang="en-US" dirty="0" smtClean="0"/>
              <a:t> Example – 1 (Hide all &lt;p&gt; elements)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301" y="1005755"/>
            <a:ext cx="2781688" cy="2038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730" y="3674534"/>
            <a:ext cx="2734057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8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 All Elements with class = “DU”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</a:t>
            </a:r>
            <a:r>
              <a:rPr lang="en-US" dirty="0" smtClean="0"/>
              <a:t> </a:t>
            </a:r>
            <a:r>
              <a:rPr lang="en-US" dirty="0"/>
              <a:t>Example </a:t>
            </a:r>
            <a:r>
              <a:rPr lang="en-US" dirty="0" smtClean="0"/>
              <a:t>– 3 (</a:t>
            </a:r>
            <a:r>
              <a:rPr lang="en-US" dirty="0"/>
              <a:t>Hide </a:t>
            </a:r>
            <a:r>
              <a:rPr lang="en-US" dirty="0" smtClean="0"/>
              <a:t>all elements </a:t>
            </a:r>
            <a:r>
              <a:rPr lang="en-US" dirty="0"/>
              <a:t>with </a:t>
            </a:r>
            <a:r>
              <a:rPr lang="en-US" dirty="0" smtClean="0"/>
              <a:t>class=“</a:t>
            </a:r>
            <a:r>
              <a:rPr lang="en-US" dirty="0"/>
              <a:t>test”)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73" y="1309596"/>
            <a:ext cx="8035363" cy="5155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766" y="1407682"/>
            <a:ext cx="2629267" cy="2029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2668" y="3859007"/>
            <a:ext cx="2467319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1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 </a:t>
            </a:r>
            <a:r>
              <a:rPr lang="en-US" dirty="0"/>
              <a:t>Example – </a:t>
            </a:r>
            <a:r>
              <a:rPr lang="en-US" dirty="0" smtClean="0"/>
              <a:t>4 (</a:t>
            </a:r>
            <a:r>
              <a:rPr lang="en-US" dirty="0"/>
              <a:t>Hide </a:t>
            </a:r>
            <a:r>
              <a:rPr lang="en-US" dirty="0" smtClean="0"/>
              <a:t>the current HTML element)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8" y="895845"/>
            <a:ext cx="8430802" cy="5439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269" y="907845"/>
            <a:ext cx="2705478" cy="2000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905" y="3333739"/>
            <a:ext cx="2676899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8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796806"/>
              </p:ext>
            </p:extLst>
          </p:nvPr>
        </p:nvGraphicFramePr>
        <p:xfrm>
          <a:off x="131763" y="863600"/>
          <a:ext cx="11928477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673"/>
                <a:gridCol w="4572000"/>
                <a:gridCol w="52438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jQuery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Ajax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jQuery is a lightweight language that focuses mainly on interacting with HTML components.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 is a robust technology that cannot use HTML since HTML is a simplistic language.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Reload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jQuery reloads the page once it has been loaded.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Once the page is loaded, Ajax does not refresh it.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Functionalities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Combining jQuery with other technologies does not result in additional functionality.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 is a mix of numerous different technologies, including CSS, JS, HTML, and DOM, which gives various additional capabilities.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jQuery is accessible via the front-end.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 should be handled appropriately and procedurally to get data from the server.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 Overloading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using jQuery eliminates the possibility of server overload.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Extensive use of Ajax often causes server overload owing to an increase in the number of concurrent connections when Ajax calls are made.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</a:t>
            </a:r>
            <a:r>
              <a:rPr lang="en-US" dirty="0" smtClean="0"/>
              <a:t>v/s 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Cross-Browser </a:t>
            </a:r>
            <a:r>
              <a:rPr lang="en-US" b="1" dirty="0" smtClean="0"/>
              <a:t>Support</a:t>
            </a:r>
            <a:endParaRPr lang="en-US" dirty="0"/>
          </a:p>
          <a:p>
            <a:pPr lvl="1"/>
            <a:r>
              <a:rPr lang="en-US" dirty="0"/>
              <a:t>jQuery provides cross-browser support. </a:t>
            </a:r>
          </a:p>
          <a:p>
            <a:pPr lvl="1"/>
            <a:r>
              <a:rPr lang="en-US" dirty="0"/>
              <a:t>That is, the same jQuery code runs on the big-5 browsers (Chrome, Firefox, IE, Safari and Opera). </a:t>
            </a:r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en-US" dirty="0"/>
              <a:t>the other hand, to provide cross-browser support in raw JavaScript, you need to check the browser and issue the appropriate codes, as different browsers (particularly IE) implement certain features differently. </a:t>
            </a:r>
          </a:p>
          <a:p>
            <a:pPr lvl="1"/>
            <a:r>
              <a:rPr lang="en-US" dirty="0"/>
              <a:t>This is done implicitly in jQuery</a:t>
            </a:r>
            <a:r>
              <a:rPr lang="en-US" dirty="0" smtClean="0"/>
              <a:t>.</a:t>
            </a:r>
          </a:p>
          <a:p>
            <a:r>
              <a:rPr lang="en-US" b="1" dirty="0"/>
              <a:t>DOM Elements Selection and </a:t>
            </a:r>
            <a:r>
              <a:rPr lang="en-US" b="1" dirty="0" smtClean="0"/>
              <a:t>Manipulation</a:t>
            </a:r>
            <a:endParaRPr lang="en-US" dirty="0"/>
          </a:p>
          <a:p>
            <a:pPr lvl="1"/>
            <a:r>
              <a:rPr lang="en-US" dirty="0"/>
              <a:t>The "query" refers to querying and selecting DOM elements within a web document for subsequent manipulation. </a:t>
            </a:r>
          </a:p>
          <a:p>
            <a:pPr lvl="1"/>
            <a:r>
              <a:rPr lang="en-US" dirty="0"/>
              <a:t>jQuery provides a powerful and supercharged selector function to select elements based on HTML tag-names (e.g., &lt;p&gt;, &lt;button&gt;), HTML ID attribute (e.g., #debug), and CSS class name (e.g., .error). </a:t>
            </a:r>
          </a:p>
          <a:p>
            <a:pPr lvl="1"/>
            <a:r>
              <a:rPr lang="en-US" dirty="0"/>
              <a:t>On the other hand, selecting and manipulating DOM elements using raw JavaScript is messy and </a:t>
            </a:r>
            <a:r>
              <a:rPr lang="en-US" dirty="0" smtClean="0"/>
              <a:t>hard.</a:t>
            </a:r>
          </a:p>
          <a:p>
            <a:r>
              <a:rPr lang="en-US" b="1" dirty="0"/>
              <a:t>Event Handling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jQuery also simplifies JavaScript event handling.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vs. Raw JavaScript</a:t>
            </a:r>
          </a:p>
        </p:txBody>
      </p:sp>
    </p:spTree>
    <p:extLst>
      <p:ext uri="{BB962C8B-B14F-4D97-AF65-F5344CB8AC3E}">
        <p14:creationId xmlns:p14="http://schemas.microsoft.com/office/powerpoint/2010/main" val="247160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Special Effects and Animation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jQuery simplifies the programming for special visual effects (such as show/hide, fade-in/fade-out, slide-in/Slide-out) and custom animation.</a:t>
            </a:r>
          </a:p>
          <a:p>
            <a:pPr lvl="1"/>
            <a:endParaRPr lang="en-US" dirty="0" smtClean="0"/>
          </a:p>
          <a:p>
            <a:r>
              <a:rPr lang="en-US" b="1" dirty="0"/>
              <a:t>AJAX Interface: </a:t>
            </a:r>
            <a:endParaRPr lang="en-US" b="1" dirty="0" smtClean="0"/>
          </a:p>
          <a:p>
            <a:pPr lvl="1"/>
            <a:r>
              <a:rPr lang="en-US" dirty="0" smtClean="0"/>
              <a:t>jQuery </a:t>
            </a:r>
            <a:r>
              <a:rPr lang="en-US" dirty="0"/>
              <a:t>provides a simple Ajax interface to send asynchronous HTTP GET/POST requests and process the </a:t>
            </a:r>
            <a:r>
              <a:rPr lang="en-US" dirty="0" smtClean="0"/>
              <a:t>response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vs. Raw JavaScript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60079" y="3539905"/>
            <a:ext cx="10809838" cy="19464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6"/>
                </a:solidFill>
              </a:rPr>
              <a:t>With jQuery, you can write a few lines of codes to replace tenths of JavaScript codes; and run on all browsers without the need to test on each of them. </a:t>
            </a:r>
            <a:endParaRPr lang="en-US" sz="2000" b="1" dirty="0" smtClean="0">
              <a:solidFill>
                <a:schemeClr val="accent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accent6"/>
                </a:solidFill>
              </a:rPr>
              <a:t>The </a:t>
            </a:r>
            <a:r>
              <a:rPr lang="en-US" sz="2000" b="1" dirty="0">
                <a:solidFill>
                  <a:schemeClr val="accent6"/>
                </a:solidFill>
              </a:rPr>
              <a:t>cross-browser support is particularly important for production, as you can't possibly test your JavaScript codes on all browsers. </a:t>
            </a:r>
            <a:endParaRPr lang="en-US" sz="2000" b="1" dirty="0" smtClean="0">
              <a:solidFill>
                <a:schemeClr val="accent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accent6"/>
                </a:solidFill>
              </a:rPr>
              <a:t>jQuery </a:t>
            </a:r>
            <a:r>
              <a:rPr lang="en-US" sz="2000" b="1" dirty="0">
                <a:solidFill>
                  <a:schemeClr val="accent6"/>
                </a:solidFill>
              </a:rPr>
              <a:t>is well-tried. </a:t>
            </a:r>
            <a:endParaRPr lang="en-US" sz="2000" b="1" dirty="0" smtClean="0">
              <a:solidFill>
                <a:schemeClr val="accent6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 smtClean="0">
                <a:solidFill>
                  <a:schemeClr val="accent6"/>
                </a:solidFill>
              </a:rPr>
              <a:t>It </a:t>
            </a:r>
            <a:r>
              <a:rPr lang="en-US" sz="2000" b="1" dirty="0">
                <a:solidFill>
                  <a:schemeClr val="accent6"/>
                </a:solidFill>
              </a:rPr>
              <a:t>is reported that jQuery is used by over </a:t>
            </a:r>
            <a:r>
              <a:rPr lang="en-US" sz="2000" b="1" dirty="0" smtClean="0">
                <a:solidFill>
                  <a:schemeClr val="accent6"/>
                </a:solidFill>
              </a:rPr>
              <a:t>65% </a:t>
            </a:r>
            <a:r>
              <a:rPr lang="en-US" sz="2000" b="1" dirty="0">
                <a:solidFill>
                  <a:schemeClr val="accent6"/>
                </a:solidFill>
              </a:rPr>
              <a:t>of the production websites in the Internet!</a:t>
            </a:r>
          </a:p>
        </p:txBody>
      </p:sp>
    </p:spTree>
    <p:extLst>
      <p:ext uri="{BB962C8B-B14F-4D97-AF65-F5344CB8AC3E}">
        <p14:creationId xmlns:p14="http://schemas.microsoft.com/office/powerpoint/2010/main" val="330895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Introduction to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Ajax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- 1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1181" y="890604"/>
            <a:ext cx="6070444" cy="5590565"/>
          </a:xfrm>
        </p:spPr>
        <p:txBody>
          <a:bodyPr/>
          <a:lstStyle/>
          <a:p>
            <a:r>
              <a:rPr lang="en-US" dirty="0"/>
              <a:t>Traditionally webpages required reloading to update their content.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web-based email this meant that users had to manually reload their inbox to check and see if they had new mail.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had huge drawbacks: it was slow and it required user input.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user reloaded their inbox, the server had to reconstruct the entire web page and resend all of the HTML, CSS, JavaScript, as well as the user's email.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was hugely inefficient. Ideally, the server should only have to send the user's new messages, not the entire page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 Overview 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121556" y="890604"/>
            <a:ext cx="6070444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2003, all the major browsers solved this issue by adopting the </a:t>
            </a:r>
            <a:r>
              <a:rPr lang="en-US" b="1" dirty="0" err="1" smtClean="0"/>
              <a:t>XMLHttpRequest</a:t>
            </a:r>
            <a:r>
              <a:rPr lang="en-US" dirty="0" smtClean="0"/>
              <a:t> (XHR) object, allowing browsers to communicate with the server without requiring a page reload.</a:t>
            </a:r>
          </a:p>
          <a:p>
            <a:r>
              <a:rPr lang="en-US" dirty="0" smtClean="0"/>
              <a:t>AJAX is a method for exchanging data and information between a browser and a server without reloading the page.</a:t>
            </a:r>
          </a:p>
          <a:p>
            <a:r>
              <a:rPr lang="en-US" dirty="0"/>
              <a:t>With the widespread adoption of the </a:t>
            </a:r>
            <a:r>
              <a:rPr lang="en-US" dirty="0" err="1"/>
              <a:t>XMLHttpRequest</a:t>
            </a:r>
            <a:r>
              <a:rPr lang="en-US" dirty="0"/>
              <a:t> object it quickly became possible to build web applications like </a:t>
            </a:r>
            <a:r>
              <a:rPr lang="en-US" b="1" dirty="0"/>
              <a:t>Google Maps</a:t>
            </a:r>
            <a:r>
              <a:rPr lang="en-US" dirty="0"/>
              <a:t>, and </a:t>
            </a:r>
            <a:r>
              <a:rPr lang="en-US" b="1" dirty="0"/>
              <a:t>Gmail</a:t>
            </a:r>
            <a:r>
              <a:rPr lang="en-US" dirty="0"/>
              <a:t> that used </a:t>
            </a:r>
            <a:r>
              <a:rPr lang="en-US" dirty="0" err="1"/>
              <a:t>XMLHttpRequest</a:t>
            </a:r>
            <a:r>
              <a:rPr lang="en-US" dirty="0"/>
              <a:t> to get new map tiles, or new email without having to reload the entire page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7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in ASP.net stands for </a:t>
            </a:r>
            <a:r>
              <a:rPr lang="en-US" b="1" dirty="0">
                <a:solidFill>
                  <a:schemeClr val="accent6"/>
                </a:solidFill>
              </a:rPr>
              <a:t>Asynchronous JavaScript and XML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technique is used to develop rich web applications that are interactive, responsive, and dynamic in nature.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ASP.NET Core, AJAX (Asynchronous JavaScript and XML) refers to a set of technologies and techniques that allow web applications to send and receive data from the server asynchronously, without requiring a full page refresh</a:t>
            </a:r>
            <a:r>
              <a:rPr lang="en-US" dirty="0" smtClean="0"/>
              <a:t>.</a:t>
            </a:r>
          </a:p>
          <a:p>
            <a:r>
              <a:rPr lang="en-US" dirty="0"/>
              <a:t>AJAX enables a smoother and more interactive user experience by updating specific parts of a web page dynamically, without reloading the entire page</a:t>
            </a:r>
            <a:r>
              <a:rPr lang="en-US" dirty="0" smtClean="0"/>
              <a:t>.</a:t>
            </a:r>
          </a:p>
          <a:p>
            <a:r>
              <a:rPr lang="en-US" dirty="0"/>
              <a:t>ASP.NET Core provides support for AJAX through various mechanisms, and you can use JavaScript frameworks like </a:t>
            </a:r>
            <a:r>
              <a:rPr lang="en-US" b="1" dirty="0" err="1"/>
              <a:t>jQuery</a:t>
            </a:r>
            <a:r>
              <a:rPr lang="en-US" dirty="0"/>
              <a:t> or modern approaches like </a:t>
            </a:r>
            <a:r>
              <a:rPr lang="en-US" b="1" dirty="0"/>
              <a:t>Fetch API </a:t>
            </a:r>
            <a:r>
              <a:rPr lang="en-US" dirty="0"/>
              <a:t>and </a:t>
            </a:r>
            <a:r>
              <a:rPr lang="en-US" dirty="0" err="1"/>
              <a:t>async</a:t>
            </a:r>
            <a:r>
              <a:rPr lang="en-US" dirty="0"/>
              <a:t>/await for making asynchronous requests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Inshort</a:t>
            </a:r>
            <a:r>
              <a:rPr lang="en-US" dirty="0" smtClean="0"/>
              <a:t>, AJAX </a:t>
            </a:r>
            <a:r>
              <a:rPr lang="en-US" dirty="0"/>
              <a:t>is a method for exchanging data and information between a browser and a server without reloading the page.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AJAX?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6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</a:t>
            </a:r>
            <a:r>
              <a:rPr lang="en-US" dirty="0" smtClean="0"/>
              <a:t>? Cont..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2852" y="950614"/>
            <a:ext cx="11226297" cy="96872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Ajax requests are triggered by JavaScript code; your code sends a request to a URL, and when it receives a response, a callback function can be triggered to handle the response.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18" y="2210901"/>
            <a:ext cx="7823423" cy="394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6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AJAX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99" y="859324"/>
            <a:ext cx="6954603" cy="49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request using Ajax is very simple. Syntax of Ajax in JavaScript is as follows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u="sng" dirty="0"/>
              <a:t>Basic Properties of </a:t>
            </a:r>
            <a:r>
              <a:rPr lang="en-US" b="1" u="sng" dirty="0" smtClean="0"/>
              <a:t>Ajax</a:t>
            </a:r>
          </a:p>
          <a:p>
            <a:pPr lvl="1"/>
            <a:r>
              <a:rPr lang="en-US" b="1" dirty="0"/>
              <a:t>url: </a:t>
            </a:r>
            <a:endParaRPr lang="en-US" b="1" dirty="0" smtClean="0"/>
          </a:p>
          <a:p>
            <a:pPr lvl="2"/>
            <a:r>
              <a:rPr lang="en-US" dirty="0" smtClean="0"/>
              <a:t>In </a:t>
            </a:r>
            <a:r>
              <a:rPr lang="en-US" dirty="0"/>
              <a:t>this property you have to pass URL of your endpoint means when you want to post data.</a:t>
            </a:r>
          </a:p>
          <a:p>
            <a:pPr lvl="1"/>
            <a:r>
              <a:rPr lang="en-US" b="1" dirty="0"/>
              <a:t>type: </a:t>
            </a:r>
            <a:r>
              <a:rPr lang="en-US" b="1" dirty="0" smtClean="0"/>
              <a:t>(</a:t>
            </a:r>
            <a:r>
              <a:rPr lang="en-US" b="1" smtClean="0"/>
              <a:t>Ajax Call Methods</a:t>
            </a:r>
            <a:r>
              <a:rPr lang="en-US" b="1" dirty="0" smtClean="0"/>
              <a:t>)</a:t>
            </a:r>
          </a:p>
          <a:p>
            <a:pPr lvl="2"/>
            <a:r>
              <a:rPr lang="en-US" dirty="0" smtClean="0"/>
              <a:t>Specify </a:t>
            </a:r>
            <a:r>
              <a:rPr lang="en-US" dirty="0"/>
              <a:t>the type of request </a:t>
            </a:r>
            <a:r>
              <a:rPr lang="en-US" dirty="0" smtClean="0"/>
              <a:t>Post, </a:t>
            </a:r>
            <a:r>
              <a:rPr lang="en-US" dirty="0"/>
              <a:t>Get, Put, Delete etc.</a:t>
            </a:r>
          </a:p>
          <a:p>
            <a:pPr lvl="1"/>
            <a:r>
              <a:rPr lang="en-US" b="1" dirty="0"/>
              <a:t>data: </a:t>
            </a:r>
            <a:endParaRPr lang="en-US" b="1" dirty="0" smtClean="0"/>
          </a:p>
          <a:p>
            <a:pPr lvl="2"/>
            <a:r>
              <a:rPr lang="en-US" dirty="0" smtClean="0"/>
              <a:t>Data </a:t>
            </a:r>
            <a:r>
              <a:rPr lang="en-US" dirty="0"/>
              <a:t>that you want to pass to a given endpoint.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Ajax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1" y="1297456"/>
            <a:ext cx="369621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5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Basic </a:t>
            </a:r>
            <a:r>
              <a:rPr lang="en-US" b="1" u="sng" dirty="0"/>
              <a:t>Properties of </a:t>
            </a:r>
            <a:r>
              <a:rPr lang="en-US" b="1" u="sng" dirty="0" smtClean="0"/>
              <a:t>Ajax Cont..</a:t>
            </a:r>
          </a:p>
          <a:p>
            <a:pPr lvl="1"/>
            <a:r>
              <a:rPr lang="en-US" b="1" dirty="0"/>
              <a:t>success:</a:t>
            </a:r>
            <a:r>
              <a:rPr lang="en-US" dirty="0"/>
              <a:t> </a:t>
            </a:r>
            <a:endParaRPr lang="en-US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property is a callback function called when request return with OK or 200 code means your request is successful. </a:t>
            </a:r>
            <a:endParaRPr lang="en-US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callback function also returns response data that pass from controller side.</a:t>
            </a:r>
          </a:p>
          <a:p>
            <a:pPr lvl="1"/>
            <a:r>
              <a:rPr lang="en-US" b="1" dirty="0"/>
              <a:t>error: </a:t>
            </a:r>
            <a:endParaRPr lang="en-US" b="1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property is also a callback function that return when any error occurs while calling endpoint like endpoint not exist or bad request etc. </a:t>
            </a:r>
            <a:endParaRPr lang="en-US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callback also have parameters which are request, status, and error.</a:t>
            </a:r>
          </a:p>
          <a:p>
            <a:pPr lvl="1"/>
            <a:r>
              <a:rPr lang="en-US" b="1" dirty="0" err="1" smtClean="0"/>
              <a:t>async</a:t>
            </a:r>
            <a:r>
              <a:rPr lang="en-US" b="1" dirty="0"/>
              <a:t>: </a:t>
            </a:r>
            <a:endParaRPr lang="en-US" b="1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is a Boolean property that is by default false.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you pass true in this property it will call this request asynchronously means when sending this request other request also be called at the same time.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this is false, other request are only be called after this request is complete.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Ajax</a:t>
            </a:r>
            <a:r>
              <a:rPr lang="en-US" dirty="0" smtClean="0"/>
              <a:t>? Cont..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9560</TotalTime>
  <Words>1341</Words>
  <Application>Microsoft Office PowerPoint</Application>
  <PresentationFormat>Widescreen</PresentationFormat>
  <Paragraphs>191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Roboto Condensed</vt:lpstr>
      <vt:lpstr>Calibri</vt:lpstr>
      <vt:lpstr>Wingdings 3</vt:lpstr>
      <vt:lpstr>Roboto Condensed Light</vt:lpstr>
      <vt:lpstr>Segoe UI Black</vt:lpstr>
      <vt:lpstr>Wingdings 2</vt:lpstr>
      <vt:lpstr>Arial</vt:lpstr>
      <vt:lpstr>Wingdings</vt:lpstr>
      <vt:lpstr>Office Theme</vt:lpstr>
      <vt:lpstr>Unit-3  AJAX &amp; jQuery  Concepts</vt:lpstr>
      <vt:lpstr>PowerPoint Presentation</vt:lpstr>
      <vt:lpstr>Introduction to Ajax</vt:lpstr>
      <vt:lpstr>AJAX Overview </vt:lpstr>
      <vt:lpstr>What is AJAX?</vt:lpstr>
      <vt:lpstr>What is AJAX? Cont..</vt:lpstr>
      <vt:lpstr>Example - AJAX</vt:lpstr>
      <vt:lpstr>How to use Ajax? </vt:lpstr>
      <vt:lpstr>How to use Ajax? Cont..</vt:lpstr>
      <vt:lpstr>Types of AJAX Call (Methods)</vt:lpstr>
      <vt:lpstr>jQuery Example – Hide the element with id=“test”</vt:lpstr>
      <vt:lpstr>Basic Example - AJAX</vt:lpstr>
      <vt:lpstr>Basic Example – AJAX Output</vt:lpstr>
      <vt:lpstr>Index.cshtml [Design]</vt:lpstr>
      <vt:lpstr>Example - (Get Cities By StateID) | Index.cshtml [Design]</vt:lpstr>
      <vt:lpstr>Introduction to jQuery</vt:lpstr>
      <vt:lpstr>jQuery Syntax</vt:lpstr>
      <vt:lpstr>The Document Ready Event</vt:lpstr>
      <vt:lpstr>The Document Ready Event Cont..</vt:lpstr>
      <vt:lpstr>What is jQuery?</vt:lpstr>
      <vt:lpstr>Intro: jQuery</vt:lpstr>
      <vt:lpstr>jQuery Selectors</vt:lpstr>
      <vt:lpstr>jQuery Example – 1 (Hide all &lt;p&gt; elements)</vt:lpstr>
      <vt:lpstr>jQuery Example – 3 (Hide all elements with class=“test”)</vt:lpstr>
      <vt:lpstr>jQuery Example – 4 (Hide the current HTML element)</vt:lpstr>
      <vt:lpstr>jQuery v/s Ajax</vt:lpstr>
      <vt:lpstr>jQuery vs. Raw JavaScript</vt:lpstr>
      <vt:lpstr>jQuery vs. Raw JavaScript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Shree</cp:lastModifiedBy>
  <cp:revision>762</cp:revision>
  <dcterms:created xsi:type="dcterms:W3CDTF">2020-05-01T05:09:15Z</dcterms:created>
  <dcterms:modified xsi:type="dcterms:W3CDTF">2024-03-01T04:33:13Z</dcterms:modified>
</cp:coreProperties>
</file>