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340600" cy="10471150"/>
  <p:notesSz cx="7340600" cy="104711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0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021" y="3246056"/>
            <a:ext cx="6244907" cy="2198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2042" y="5863844"/>
            <a:ext cx="5142865" cy="2617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347" y="2408364"/>
            <a:ext cx="3195923" cy="6910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3679" y="2408364"/>
            <a:ext cx="3195923" cy="6910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8120" y="1136242"/>
            <a:ext cx="1103376" cy="2741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47" y="418846"/>
            <a:ext cx="6612255" cy="167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347" y="2408364"/>
            <a:ext cx="6612255" cy="6910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97963" y="9738170"/>
            <a:ext cx="2351024" cy="523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347" y="9738170"/>
            <a:ext cx="1689798" cy="523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89804" y="9738170"/>
            <a:ext cx="1689798" cy="523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88868" y="1374855"/>
            <a:ext cx="1143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E5E5E"/>
                </a:solidFill>
                <a:latin typeface="Calibri"/>
                <a:cs typeface="Calibri"/>
              </a:rPr>
              <a:t>Fabricate</a:t>
            </a:r>
            <a:r>
              <a:rPr sz="900" spc="120" dirty="0">
                <a:solidFill>
                  <a:srgbClr val="5E5E5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D6D6D"/>
                </a:solidFill>
                <a:latin typeface="Calibri"/>
                <a:cs typeface="Calibri"/>
              </a:rPr>
              <a:t>Your</a:t>
            </a:r>
            <a:r>
              <a:rPr sz="900" spc="8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46464"/>
                </a:solidFill>
                <a:latin typeface="Calibri"/>
                <a:cs typeface="Calibri"/>
              </a:rPr>
              <a:t>World...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 fab</dc:creator>
  <cp:lastModifiedBy>Admin</cp:lastModifiedBy>
  <cp:revision>2</cp:revision>
  <dcterms:created xsi:type="dcterms:W3CDTF">2024-07-30T05:49:10Z</dcterms:created>
  <dcterms:modified xsi:type="dcterms:W3CDTF">2024-07-30T06:01:24Z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2024-07-30T00:00:00Z</vt:filetime>
  </property>
  <property fmtid="{D5CDD505-2E9C-101B-9397-08002B2CF9AE}" pid="3" name="Creator">
    <vt:lpwstr>Scanner System</vt:lpwstr>
  </property>
  <property fmtid="{D5CDD505-2E9C-101B-9397-08002B2CF9AE}" pid="4" name="LastSaved">
    <vt:filetime>2024-07-30T00:00:00Z</vt:filetime>
  </property>
  <property fmtid="{D5CDD505-2E9C-101B-9397-08002B2CF9AE}" pid="5" name="Producer">
    <vt:lpwstr>Scanner System Image Conversion</vt:lpwstr>
  </property>
</Properties>
</file>