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Object-Oriented Programming (OOP)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Core Principles of 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8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allows methods to have different implementations based on the object.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3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673331"/>
            <a:ext cx="9950131" cy="511787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class Bird 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public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function fly() 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	echo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"Bird can fly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class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Penguin extends Bird 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public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function fly() 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	echo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"Penguins cannot fly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en-US"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function 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flyingTest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(Bird $bird) 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bird-&gt;fly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b = new Bird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p = new Penguin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flyingTest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($b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flyingTest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($p);</a:t>
            </a:r>
          </a:p>
        </p:txBody>
      </p:sp>
    </p:spTree>
    <p:extLst>
      <p:ext uri="{BB962C8B-B14F-4D97-AF65-F5344CB8AC3E}">
        <p14:creationId xmlns:p14="http://schemas.microsoft.com/office/powerpoint/2010/main" val="360139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hides implementation details and only exposes relevant functionality.</a:t>
            </a:r>
          </a:p>
          <a:p>
            <a:r>
              <a:rPr lang="en-US" dirty="0"/>
              <a:t>Implemented using abstract classes.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5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673331"/>
            <a:ext cx="9950131" cy="511787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abstract class Shape 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abstract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public function area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class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Circle extends Shape 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private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$radius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public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function __construct($radius) 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	$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this-&gt;radius = $radius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smtClean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public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function area() 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	return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3.14 * $this-&gt;radius * $this-&gt;radius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c = new Circle(5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echo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$c-&gt;area();</a:t>
            </a:r>
          </a:p>
        </p:txBody>
      </p:sp>
    </p:spTree>
    <p:extLst>
      <p:ext uri="{BB962C8B-B14F-4D97-AF65-F5344CB8AC3E}">
        <p14:creationId xmlns:p14="http://schemas.microsoft.com/office/powerpoint/2010/main" val="373604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</a:t>
            </a:r>
            <a:r>
              <a:rPr lang="en-US" b="1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Reusability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Maintainability</a:t>
            </a:r>
          </a:p>
          <a:p>
            <a:r>
              <a:rPr lang="en-US" dirty="0"/>
              <a:t>Improved Code Organization</a:t>
            </a:r>
          </a:p>
          <a:p>
            <a:r>
              <a:rPr lang="en-US" dirty="0"/>
              <a:t>Security through Encapsulation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6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simplifies software design and implementation.</a:t>
            </a:r>
          </a:p>
          <a:p>
            <a:r>
              <a:rPr lang="en-US" dirty="0"/>
              <a:t>Understanding OOP principles helps in writing efficient and scalable code.</a:t>
            </a:r>
          </a:p>
          <a:p>
            <a:r>
              <a:rPr lang="en-US" dirty="0"/>
              <a:t>Most modern languages (Java, Python, C++, etc.) support OOP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8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is a programming paradigm based on the concept of "objects."</a:t>
            </a:r>
          </a:p>
          <a:p>
            <a:r>
              <a:rPr lang="en-US" dirty="0"/>
              <a:t>Objects are instances of classes that encapsulate data and behavior.</a:t>
            </a:r>
          </a:p>
          <a:p>
            <a:r>
              <a:rPr lang="en-US" dirty="0"/>
              <a:t>OOP helps in modularity, reusability, and maintainability of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9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OOP </a:t>
            </a:r>
            <a:r>
              <a:rPr lang="en-US" b="1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 smtClean="0"/>
              <a:t>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1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Classes and </a:t>
            </a:r>
            <a:r>
              <a:rPr lang="en-US" b="1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a blueprint for creating objects.</a:t>
            </a:r>
          </a:p>
          <a:p>
            <a:r>
              <a:rPr lang="en-US" dirty="0"/>
              <a:t>An object is an instance of a class with specific properties and behaviors.</a:t>
            </a:r>
          </a:p>
          <a:p>
            <a:r>
              <a:rPr lang="en-US" dirty="0"/>
              <a:t>Example (PHP):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673331"/>
            <a:ext cx="9950131" cy="511787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class Car 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public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brand;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public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public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function __construct($brand, $model) 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	$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this-&gt;brand = $brand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		$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this-&gt;model = $model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public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function display() 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	echo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"Car: $this-&gt;brand $this-&gt;model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car1 = new Car("Toyota", "Camry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car1-&gt;display();</a:t>
            </a:r>
          </a:p>
        </p:txBody>
      </p:sp>
    </p:spTree>
    <p:extLst>
      <p:ext uri="{BB962C8B-B14F-4D97-AF65-F5344CB8AC3E}">
        <p14:creationId xmlns:p14="http://schemas.microsoft.com/office/powerpoint/2010/main" val="181190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means restricting direct access to some object components.</a:t>
            </a:r>
          </a:p>
          <a:p>
            <a:r>
              <a:rPr lang="en-US" dirty="0"/>
              <a:t>Helps in data hiding and security.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8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673331"/>
            <a:ext cx="9950131" cy="511787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class 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BankAccount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private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$balance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public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function __construct($balance) 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	$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this-&gt;balance = $balance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public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function 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getBalance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() 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	return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$this-&gt;balance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acc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 = new 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BankAccount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(1000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echo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acc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-&gt;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getBalance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821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allows a class to derive properties and behavior from another class.</a:t>
            </a:r>
          </a:p>
          <a:p>
            <a:r>
              <a:rPr lang="en-US" dirty="0"/>
              <a:t>Promotes code reusability.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673331"/>
            <a:ext cx="9950131" cy="511787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class Animal 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public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function speak() 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	echo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"Animal speaks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class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Dog extends Animal 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public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function speak() 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	echo 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"Dog barks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d = new Dog</a:t>
            </a: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();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d-&gt;speak();</a:t>
            </a:r>
          </a:p>
        </p:txBody>
      </p:sp>
    </p:spTree>
    <p:extLst>
      <p:ext uri="{BB962C8B-B14F-4D97-AF65-F5344CB8AC3E}">
        <p14:creationId xmlns:p14="http://schemas.microsoft.com/office/powerpoint/2010/main" val="577964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</TotalTime>
  <Words>560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Cascadia Mono</vt:lpstr>
      <vt:lpstr>Trebuchet MS</vt:lpstr>
      <vt:lpstr>Tw Cen MT</vt:lpstr>
      <vt:lpstr>Circuit</vt:lpstr>
      <vt:lpstr>Object-Oriented Programming (OOP) Concepts</vt:lpstr>
      <vt:lpstr>Introduction to OOP</vt:lpstr>
      <vt:lpstr>Key OOP Concepts</vt:lpstr>
      <vt:lpstr>Classes and Objects</vt:lpstr>
      <vt:lpstr>PowerPoint Presentation</vt:lpstr>
      <vt:lpstr>Encapsulation</vt:lpstr>
      <vt:lpstr>PowerPoint Presentation</vt:lpstr>
      <vt:lpstr>Inheritance</vt:lpstr>
      <vt:lpstr>PowerPoint Presentation</vt:lpstr>
      <vt:lpstr>Polymorphism</vt:lpstr>
      <vt:lpstr>PowerPoint Presentation</vt:lpstr>
      <vt:lpstr>Abstraction</vt:lpstr>
      <vt:lpstr>PowerPoint Presentation</vt:lpstr>
      <vt:lpstr>Benefits of OOP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 Concepts</dc:title>
  <dc:creator>Nirav More</dc:creator>
  <cp:lastModifiedBy>Nirav More</cp:lastModifiedBy>
  <cp:revision>6</cp:revision>
  <dcterms:created xsi:type="dcterms:W3CDTF">2025-02-05T03:28:34Z</dcterms:created>
  <dcterms:modified xsi:type="dcterms:W3CDTF">2025-02-05T03:52:05Z</dcterms:modified>
</cp:coreProperties>
</file>