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1071" r:id="rId3"/>
    <p:sldId id="256" r:id="rId4"/>
    <p:sldId id="257" r:id="rId5"/>
    <p:sldId id="261" r:id="rId6"/>
    <p:sldId id="260"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6C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C0D51-94D6-4B8E-99AB-0885ECF37C4D}" v="42" dt="2021-10-22T13:17:52.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be, Prachi" userId="1505ee49-275f-4fae-9390-52b084a33301" providerId="ADAL" clId="{18CC0D51-94D6-4B8E-99AB-0885ECF37C4D}"/>
    <pc:docChg chg="undo custSel addSld delSld modSld sldOrd modMainMaster">
      <pc:chgData name="Dube, Prachi" userId="1505ee49-275f-4fae-9390-52b084a33301" providerId="ADAL" clId="{18CC0D51-94D6-4B8E-99AB-0885ECF37C4D}" dt="2021-10-22T13:18:05.860" v="1889" actId="1037"/>
      <pc:docMkLst>
        <pc:docMk/>
      </pc:docMkLst>
      <pc:sldChg chg="addSp delSp modSp add mod ord">
        <pc:chgData name="Dube, Prachi" userId="1505ee49-275f-4fae-9390-52b084a33301" providerId="ADAL" clId="{18CC0D51-94D6-4B8E-99AB-0885ECF37C4D}" dt="2021-10-22T13:15:07.729" v="1833" actId="12788"/>
        <pc:sldMkLst>
          <pc:docMk/>
          <pc:sldMk cId="2080985637" sldId="256"/>
        </pc:sldMkLst>
        <pc:spChg chg="mod">
          <ac:chgData name="Dube, Prachi" userId="1505ee49-275f-4fae-9390-52b084a33301" providerId="ADAL" clId="{18CC0D51-94D6-4B8E-99AB-0885ECF37C4D}" dt="2021-10-22T13:15:07.729" v="1833" actId="12788"/>
          <ac:spMkLst>
            <pc:docMk/>
            <pc:sldMk cId="2080985637" sldId="256"/>
            <ac:spMk id="4" creationId="{3D5C4866-8C96-4FD9-A54C-5E19DB6B228D}"/>
          </ac:spMkLst>
        </pc:spChg>
        <pc:spChg chg="mod">
          <ac:chgData name="Dube, Prachi" userId="1505ee49-275f-4fae-9390-52b084a33301" providerId="ADAL" clId="{18CC0D51-94D6-4B8E-99AB-0885ECF37C4D}" dt="2021-10-22T10:53:41.763" v="1814" actId="1076"/>
          <ac:spMkLst>
            <pc:docMk/>
            <pc:sldMk cId="2080985637" sldId="256"/>
            <ac:spMk id="7" creationId="{034AB11C-B53D-4113-A866-29B148582B33}"/>
          </ac:spMkLst>
        </pc:spChg>
        <pc:spChg chg="mod">
          <ac:chgData name="Dube, Prachi" userId="1505ee49-275f-4fae-9390-52b084a33301" providerId="ADAL" clId="{18CC0D51-94D6-4B8E-99AB-0885ECF37C4D}" dt="2021-10-22T10:53:15.615" v="1810" actId="1037"/>
          <ac:spMkLst>
            <pc:docMk/>
            <pc:sldMk cId="2080985637" sldId="256"/>
            <ac:spMk id="12" creationId="{280ACAB0-0326-40C2-86CA-C47A56AECD91}"/>
          </ac:spMkLst>
        </pc:spChg>
        <pc:spChg chg="mod">
          <ac:chgData name="Dube, Prachi" userId="1505ee49-275f-4fae-9390-52b084a33301" providerId="ADAL" clId="{18CC0D51-94D6-4B8E-99AB-0885ECF37C4D}" dt="2021-10-22T10:27:22.484" v="777"/>
          <ac:spMkLst>
            <pc:docMk/>
            <pc:sldMk cId="2080985637" sldId="256"/>
            <ac:spMk id="17" creationId="{0824E7F3-5678-4666-9139-49552965DCB9}"/>
          </ac:spMkLst>
        </pc:spChg>
        <pc:spChg chg="mod">
          <ac:chgData name="Dube, Prachi" userId="1505ee49-275f-4fae-9390-52b084a33301" providerId="ADAL" clId="{18CC0D51-94D6-4B8E-99AB-0885ECF37C4D}" dt="2021-10-22T10:53:15.615" v="1810" actId="1037"/>
          <ac:spMkLst>
            <pc:docMk/>
            <pc:sldMk cId="2080985637" sldId="256"/>
            <ac:spMk id="19" creationId="{B4285DCF-2C66-42B7-A514-46A9BD177F37}"/>
          </ac:spMkLst>
        </pc:spChg>
        <pc:spChg chg="add del mod">
          <ac:chgData name="Dube, Prachi" userId="1505ee49-275f-4fae-9390-52b084a33301" providerId="ADAL" clId="{18CC0D51-94D6-4B8E-99AB-0885ECF37C4D}" dt="2021-10-22T10:34:37.195" v="1188"/>
          <ac:spMkLst>
            <pc:docMk/>
            <pc:sldMk cId="2080985637" sldId="256"/>
            <ac:spMk id="21" creationId="{8E39C37A-097D-4DA4-8145-CEC0B2203C58}"/>
          </ac:spMkLst>
        </pc:spChg>
        <pc:spChg chg="mod">
          <ac:chgData name="Dube, Prachi" userId="1505ee49-275f-4fae-9390-52b084a33301" providerId="ADAL" clId="{18CC0D51-94D6-4B8E-99AB-0885ECF37C4D}" dt="2021-10-22T10:52:42.584" v="1787" actId="403"/>
          <ac:spMkLst>
            <pc:docMk/>
            <pc:sldMk cId="2080985637" sldId="256"/>
            <ac:spMk id="23" creationId="{80365FA4-CB46-4FAD-8779-02CD5C09264B}"/>
          </ac:spMkLst>
        </pc:spChg>
        <pc:spChg chg="add mod">
          <ac:chgData name="Dube, Prachi" userId="1505ee49-275f-4fae-9390-52b084a33301" providerId="ADAL" clId="{18CC0D51-94D6-4B8E-99AB-0885ECF37C4D}" dt="2021-10-22T10:52:42.584" v="1787" actId="403"/>
          <ac:spMkLst>
            <pc:docMk/>
            <pc:sldMk cId="2080985637" sldId="256"/>
            <ac:spMk id="26" creationId="{C2275696-3011-48AB-AB90-DFAF26F5AF6C}"/>
          </ac:spMkLst>
        </pc:spChg>
        <pc:spChg chg="add mod">
          <ac:chgData name="Dube, Prachi" userId="1505ee49-275f-4fae-9390-52b084a33301" providerId="ADAL" clId="{18CC0D51-94D6-4B8E-99AB-0885ECF37C4D}" dt="2021-10-22T10:53:55.155" v="1817" actId="1076"/>
          <ac:spMkLst>
            <pc:docMk/>
            <pc:sldMk cId="2080985637" sldId="256"/>
            <ac:spMk id="31" creationId="{62D79F9C-D65D-43FA-8387-F1668E93AA01}"/>
          </ac:spMkLst>
        </pc:spChg>
        <pc:spChg chg="add mod">
          <ac:chgData name="Dube, Prachi" userId="1505ee49-275f-4fae-9390-52b084a33301" providerId="ADAL" clId="{18CC0D51-94D6-4B8E-99AB-0885ECF37C4D}" dt="2021-10-22T10:53:15.615" v="1810" actId="1037"/>
          <ac:spMkLst>
            <pc:docMk/>
            <pc:sldMk cId="2080985637" sldId="256"/>
            <ac:spMk id="32" creationId="{CBCAB6F7-254F-4947-AB32-2F7749E516AC}"/>
          </ac:spMkLst>
        </pc:spChg>
        <pc:spChg chg="add mod">
          <ac:chgData name="Dube, Prachi" userId="1505ee49-275f-4fae-9390-52b084a33301" providerId="ADAL" clId="{18CC0D51-94D6-4B8E-99AB-0885ECF37C4D}" dt="2021-10-22T10:53:45.881" v="1815" actId="1076"/>
          <ac:spMkLst>
            <pc:docMk/>
            <pc:sldMk cId="2080985637" sldId="256"/>
            <ac:spMk id="33" creationId="{FDFAA894-D756-491B-A7D5-2102FC99E0E3}"/>
          </ac:spMkLst>
        </pc:spChg>
        <pc:spChg chg="add mod">
          <ac:chgData name="Dube, Prachi" userId="1505ee49-275f-4fae-9390-52b084a33301" providerId="ADAL" clId="{18CC0D51-94D6-4B8E-99AB-0885ECF37C4D}" dt="2021-10-22T10:47:25.200" v="1612" actId="1076"/>
          <ac:spMkLst>
            <pc:docMk/>
            <pc:sldMk cId="2080985637" sldId="256"/>
            <ac:spMk id="34" creationId="{85A4C6A1-6C9D-469C-9E64-D0986A9E9FDD}"/>
          </ac:spMkLst>
        </pc:spChg>
        <pc:spChg chg="add mod">
          <ac:chgData name="Dube, Prachi" userId="1505ee49-275f-4fae-9390-52b084a33301" providerId="ADAL" clId="{18CC0D51-94D6-4B8E-99AB-0885ECF37C4D}" dt="2021-10-22T10:53:51.922" v="1816" actId="1076"/>
          <ac:spMkLst>
            <pc:docMk/>
            <pc:sldMk cId="2080985637" sldId="256"/>
            <ac:spMk id="35" creationId="{89336351-C507-4A3B-9788-B5B664B6458B}"/>
          </ac:spMkLst>
        </pc:spChg>
        <pc:grpChg chg="add mod">
          <ac:chgData name="Dube, Prachi" userId="1505ee49-275f-4fae-9390-52b084a33301" providerId="ADAL" clId="{18CC0D51-94D6-4B8E-99AB-0885ECF37C4D}" dt="2021-10-22T10:52:04.208" v="1767" actId="1076"/>
          <ac:grpSpMkLst>
            <pc:docMk/>
            <pc:sldMk cId="2080985637" sldId="256"/>
            <ac:grpSpMk id="15" creationId="{BED2F76E-19D0-4CC5-9751-56032CFC8B99}"/>
          </ac:grpSpMkLst>
        </pc:grpChg>
        <pc:picChg chg="add mod">
          <ac:chgData name="Dube, Prachi" userId="1505ee49-275f-4fae-9390-52b084a33301" providerId="ADAL" clId="{18CC0D51-94D6-4B8E-99AB-0885ECF37C4D}" dt="2021-10-22T10:52:26.435" v="1784" actId="1076"/>
          <ac:picMkLst>
            <pc:docMk/>
            <pc:sldMk cId="2080985637" sldId="256"/>
            <ac:picMk id="3" creationId="{FE022539-CBF8-462A-B7E7-D4CC8CB61F48}"/>
          </ac:picMkLst>
        </pc:picChg>
        <pc:picChg chg="mod ord">
          <ac:chgData name="Dube, Prachi" userId="1505ee49-275f-4fae-9390-52b084a33301" providerId="ADAL" clId="{18CC0D51-94D6-4B8E-99AB-0885ECF37C4D}" dt="2021-10-22T10:51:47.668" v="1763" actId="1036"/>
          <ac:picMkLst>
            <pc:docMk/>
            <pc:sldMk cId="2080985637" sldId="256"/>
            <ac:picMk id="6" creationId="{B2B4FDE1-EC74-4BD6-8695-0AE6C7DB006F}"/>
          </ac:picMkLst>
        </pc:picChg>
        <pc:picChg chg="add del mod">
          <ac:chgData name="Dube, Prachi" userId="1505ee49-275f-4fae-9390-52b084a33301" providerId="ADAL" clId="{18CC0D51-94D6-4B8E-99AB-0885ECF37C4D}" dt="2021-10-22T10:44:16.479" v="1574" actId="478"/>
          <ac:picMkLst>
            <pc:docMk/>
            <pc:sldMk cId="2080985637" sldId="256"/>
            <ac:picMk id="9" creationId="{80DF5C66-4922-4D51-9315-61E77790BEB0}"/>
          </ac:picMkLst>
        </pc:picChg>
        <pc:picChg chg="mod">
          <ac:chgData name="Dube, Prachi" userId="1505ee49-275f-4fae-9390-52b084a33301" providerId="ADAL" clId="{18CC0D51-94D6-4B8E-99AB-0885ECF37C4D}" dt="2021-10-22T10:53:15.615" v="1810" actId="1037"/>
          <ac:picMkLst>
            <pc:docMk/>
            <pc:sldMk cId="2080985637" sldId="256"/>
            <ac:picMk id="11" creationId="{0747B8D7-CEA6-4EE2-8EFC-FEBC75DAC773}"/>
          </ac:picMkLst>
        </pc:picChg>
        <pc:picChg chg="add del mod">
          <ac:chgData name="Dube, Prachi" userId="1505ee49-275f-4fae-9390-52b084a33301" providerId="ADAL" clId="{18CC0D51-94D6-4B8E-99AB-0885ECF37C4D}" dt="2021-10-22T10:48:04.672" v="1618" actId="478"/>
          <ac:picMkLst>
            <pc:docMk/>
            <pc:sldMk cId="2080985637" sldId="256"/>
            <ac:picMk id="13" creationId="{F97EB316-4118-4654-97A0-87BD36DC8448}"/>
          </ac:picMkLst>
        </pc:picChg>
        <pc:picChg chg="mod">
          <ac:chgData name="Dube, Prachi" userId="1505ee49-275f-4fae-9390-52b084a33301" providerId="ADAL" clId="{18CC0D51-94D6-4B8E-99AB-0885ECF37C4D}" dt="2021-10-22T10:27:22.484" v="777"/>
          <ac:picMkLst>
            <pc:docMk/>
            <pc:sldMk cId="2080985637" sldId="256"/>
            <ac:picMk id="16" creationId="{BCDD48DE-5BA7-4E29-95C9-D5BB1D21C819}"/>
          </ac:picMkLst>
        </pc:picChg>
        <pc:picChg chg="mod">
          <ac:chgData name="Dube, Prachi" userId="1505ee49-275f-4fae-9390-52b084a33301" providerId="ADAL" clId="{18CC0D51-94D6-4B8E-99AB-0885ECF37C4D}" dt="2021-10-22T10:53:15.615" v="1810" actId="1037"/>
          <ac:picMkLst>
            <pc:docMk/>
            <pc:sldMk cId="2080985637" sldId="256"/>
            <ac:picMk id="18" creationId="{50948F80-D761-48C0-9A18-4289FBFD987A}"/>
          </ac:picMkLst>
        </pc:picChg>
        <pc:picChg chg="add del mod">
          <ac:chgData name="Dube, Prachi" userId="1505ee49-275f-4fae-9390-52b084a33301" providerId="ADAL" clId="{18CC0D51-94D6-4B8E-99AB-0885ECF37C4D}" dt="2021-10-22T10:48:29.509" v="1625" actId="478"/>
          <ac:picMkLst>
            <pc:docMk/>
            <pc:sldMk cId="2080985637" sldId="256"/>
            <ac:picMk id="20" creationId="{AE428DED-D490-4698-8FE9-C364BFB6E5B4}"/>
          </ac:picMkLst>
        </pc:picChg>
        <pc:picChg chg="mod">
          <ac:chgData name="Dube, Prachi" userId="1505ee49-275f-4fae-9390-52b084a33301" providerId="ADAL" clId="{18CC0D51-94D6-4B8E-99AB-0885ECF37C4D}" dt="2021-10-22T10:51:05.115" v="1727" actId="1440"/>
          <ac:picMkLst>
            <pc:docMk/>
            <pc:sldMk cId="2080985637" sldId="256"/>
            <ac:picMk id="22" creationId="{25071942-1EB3-408A-B05D-D5AFAAAFC5E0}"/>
          </ac:picMkLst>
        </pc:picChg>
        <pc:picChg chg="add del mod">
          <ac:chgData name="Dube, Prachi" userId="1505ee49-275f-4fae-9390-52b084a33301" providerId="ADAL" clId="{18CC0D51-94D6-4B8E-99AB-0885ECF37C4D}" dt="2021-10-22T10:50:55.908" v="1726" actId="478"/>
          <ac:picMkLst>
            <pc:docMk/>
            <pc:sldMk cId="2080985637" sldId="256"/>
            <ac:picMk id="24" creationId="{8ACEE215-9816-40E3-BA43-7E741507E5F6}"/>
          </ac:picMkLst>
        </pc:picChg>
        <pc:picChg chg="add del mod">
          <ac:chgData name="Dube, Prachi" userId="1505ee49-275f-4fae-9390-52b084a33301" providerId="ADAL" clId="{18CC0D51-94D6-4B8E-99AB-0885ECF37C4D}" dt="2021-10-22T10:34:37.195" v="1188"/>
          <ac:picMkLst>
            <pc:docMk/>
            <pc:sldMk cId="2080985637" sldId="256"/>
            <ac:picMk id="25" creationId="{26A013F4-6EC9-4BFA-AA1A-3E20340A410F}"/>
          </ac:picMkLst>
        </pc:picChg>
        <pc:picChg chg="add del mod">
          <ac:chgData name="Dube, Prachi" userId="1505ee49-275f-4fae-9390-52b084a33301" providerId="ADAL" clId="{18CC0D51-94D6-4B8E-99AB-0885ECF37C4D}" dt="2021-10-22T10:48:31.084" v="1626" actId="478"/>
          <ac:picMkLst>
            <pc:docMk/>
            <pc:sldMk cId="2080985637" sldId="256"/>
            <ac:picMk id="27" creationId="{7281E41B-939B-4E47-907C-CBBBCEBD023A}"/>
          </ac:picMkLst>
        </pc:picChg>
        <pc:picChg chg="add mod">
          <ac:chgData name="Dube, Prachi" userId="1505ee49-275f-4fae-9390-52b084a33301" providerId="ADAL" clId="{18CC0D51-94D6-4B8E-99AB-0885ECF37C4D}" dt="2021-10-22T10:35:26.964" v="1220" actId="571"/>
          <ac:picMkLst>
            <pc:docMk/>
            <pc:sldMk cId="2080985637" sldId="256"/>
            <ac:picMk id="28" creationId="{007AC2D1-CD0E-4EB6-933A-143AC1E86E90}"/>
          </ac:picMkLst>
        </pc:picChg>
        <pc:picChg chg="add mod">
          <ac:chgData name="Dube, Prachi" userId="1505ee49-275f-4fae-9390-52b084a33301" providerId="ADAL" clId="{18CC0D51-94D6-4B8E-99AB-0885ECF37C4D}" dt="2021-10-22T10:35:26.964" v="1220" actId="571"/>
          <ac:picMkLst>
            <pc:docMk/>
            <pc:sldMk cId="2080985637" sldId="256"/>
            <ac:picMk id="29" creationId="{5F8F85F8-E4D1-41F2-B25D-3A7A6627C3EC}"/>
          </ac:picMkLst>
        </pc:picChg>
        <pc:picChg chg="add mod">
          <ac:chgData name="Dube, Prachi" userId="1505ee49-275f-4fae-9390-52b084a33301" providerId="ADAL" clId="{18CC0D51-94D6-4B8E-99AB-0885ECF37C4D}" dt="2021-10-22T10:35:26.964" v="1220" actId="571"/>
          <ac:picMkLst>
            <pc:docMk/>
            <pc:sldMk cId="2080985637" sldId="256"/>
            <ac:picMk id="30" creationId="{EF6CDC8A-2410-4A3C-8BC4-0BDA3C3DE0C7}"/>
          </ac:picMkLst>
        </pc:picChg>
      </pc:sldChg>
      <pc:sldChg chg="addSp delSp modSp mod ord">
        <pc:chgData name="Dube, Prachi" userId="1505ee49-275f-4fae-9390-52b084a33301" providerId="ADAL" clId="{18CC0D51-94D6-4B8E-99AB-0885ECF37C4D}" dt="2021-10-22T13:15:47.361" v="1835"/>
        <pc:sldMkLst>
          <pc:docMk/>
          <pc:sldMk cId="2491429468" sldId="257"/>
        </pc:sldMkLst>
        <pc:spChg chg="mod">
          <ac:chgData name="Dube, Prachi" userId="1505ee49-275f-4fae-9390-52b084a33301" providerId="ADAL" clId="{18CC0D51-94D6-4B8E-99AB-0885ECF37C4D}" dt="2021-10-21T18:11:22.994" v="158" actId="120"/>
          <ac:spMkLst>
            <pc:docMk/>
            <pc:sldMk cId="2491429468" sldId="257"/>
            <ac:spMk id="3" creationId="{BCF4CF8A-DFB6-447C-9059-CCBCBDE9983F}"/>
          </ac:spMkLst>
        </pc:spChg>
        <pc:spChg chg="add mod ord">
          <ac:chgData name="Dube, Prachi" userId="1505ee49-275f-4fae-9390-52b084a33301" providerId="ADAL" clId="{18CC0D51-94D6-4B8E-99AB-0885ECF37C4D}" dt="2021-10-21T18:09:47.849" v="146" actId="197"/>
          <ac:spMkLst>
            <pc:docMk/>
            <pc:sldMk cId="2491429468" sldId="257"/>
            <ac:spMk id="7" creationId="{BF56D0B6-9589-41BA-A058-1A4C170629B8}"/>
          </ac:spMkLst>
        </pc:spChg>
        <pc:spChg chg="mod">
          <ac:chgData name="Dube, Prachi" userId="1505ee49-275f-4fae-9390-52b084a33301" providerId="ADAL" clId="{18CC0D51-94D6-4B8E-99AB-0885ECF37C4D}" dt="2021-10-22T13:15:47.361" v="1835"/>
          <ac:spMkLst>
            <pc:docMk/>
            <pc:sldMk cId="2491429468" sldId="257"/>
            <ac:spMk id="56" creationId="{22D9E0EE-621E-498E-BC41-F509C384B482}"/>
          </ac:spMkLst>
        </pc:spChg>
        <pc:spChg chg="add del mod">
          <ac:chgData name="Dube, Prachi" userId="1505ee49-275f-4fae-9390-52b084a33301" providerId="ADAL" clId="{18CC0D51-94D6-4B8E-99AB-0885ECF37C4D}" dt="2021-10-21T18:07:10.950" v="125" actId="478"/>
          <ac:spMkLst>
            <pc:docMk/>
            <pc:sldMk cId="2491429468" sldId="257"/>
            <ac:spMk id="56" creationId="{A3EDD77A-18A1-4CC7-B502-D75041298E16}"/>
          </ac:spMkLst>
        </pc:spChg>
        <pc:spChg chg="add del mod">
          <ac:chgData name="Dube, Prachi" userId="1505ee49-275f-4fae-9390-52b084a33301" providerId="ADAL" clId="{18CC0D51-94D6-4B8E-99AB-0885ECF37C4D}" dt="2021-10-21T18:07:22.281" v="127"/>
          <ac:spMkLst>
            <pc:docMk/>
            <pc:sldMk cId="2491429468" sldId="257"/>
            <ac:spMk id="57" creationId="{5578592C-58F1-4190-BA23-723C6CE14D21}"/>
          </ac:spMkLst>
        </pc:spChg>
        <pc:spChg chg="mod">
          <ac:chgData name="Dube, Prachi" userId="1505ee49-275f-4fae-9390-52b084a33301" providerId="ADAL" clId="{18CC0D51-94D6-4B8E-99AB-0885ECF37C4D}" dt="2021-10-22T13:15:15.590" v="1834" actId="12788"/>
          <ac:spMkLst>
            <pc:docMk/>
            <pc:sldMk cId="2491429468" sldId="257"/>
            <ac:spMk id="100" creationId="{717FBC86-5C6D-445D-8E01-C2A4CCF998BF}"/>
          </ac:spMkLst>
        </pc:spChg>
        <pc:spChg chg="mod">
          <ac:chgData name="Dube, Prachi" userId="1505ee49-275f-4fae-9390-52b084a33301" providerId="ADAL" clId="{18CC0D51-94D6-4B8E-99AB-0885ECF37C4D}" dt="2021-10-21T18:11:17.797" v="157" actId="120"/>
          <ac:spMkLst>
            <pc:docMk/>
            <pc:sldMk cId="2491429468" sldId="257"/>
            <ac:spMk id="102" creationId="{6C0DC492-95D5-4F83-A51B-F93C67FB7497}"/>
          </ac:spMkLst>
        </pc:spChg>
        <pc:spChg chg="mod">
          <ac:chgData name="Dube, Prachi" userId="1505ee49-275f-4fae-9390-52b084a33301" providerId="ADAL" clId="{18CC0D51-94D6-4B8E-99AB-0885ECF37C4D}" dt="2021-10-21T18:06:19.384" v="117" actId="1036"/>
          <ac:spMkLst>
            <pc:docMk/>
            <pc:sldMk cId="2491429468" sldId="257"/>
            <ac:spMk id="119" creationId="{764019C3-FCB7-411D-882B-F28ADA2A9F42}"/>
          </ac:spMkLst>
        </pc:spChg>
        <pc:spChg chg="mod">
          <ac:chgData name="Dube, Prachi" userId="1505ee49-275f-4fae-9390-52b084a33301" providerId="ADAL" clId="{18CC0D51-94D6-4B8E-99AB-0885ECF37C4D}" dt="2021-10-21T18:06:19.384" v="117" actId="1036"/>
          <ac:spMkLst>
            <pc:docMk/>
            <pc:sldMk cId="2491429468" sldId="257"/>
            <ac:spMk id="123" creationId="{FAE135ED-970F-4796-A371-FEA17C5FCCC1}"/>
          </ac:spMkLst>
        </pc:spChg>
        <pc:spChg chg="mod">
          <ac:chgData name="Dube, Prachi" userId="1505ee49-275f-4fae-9390-52b084a33301" providerId="ADAL" clId="{18CC0D51-94D6-4B8E-99AB-0885ECF37C4D}" dt="2021-10-21T18:50:10.133" v="175" actId="6549"/>
          <ac:spMkLst>
            <pc:docMk/>
            <pc:sldMk cId="2491429468" sldId="257"/>
            <ac:spMk id="128" creationId="{E52E2662-3127-48C9-8AE9-8BAEA3D858F3}"/>
          </ac:spMkLst>
        </pc:spChg>
        <pc:grpChg chg="mod">
          <ac:chgData name="Dube, Prachi" userId="1505ee49-275f-4fae-9390-52b084a33301" providerId="ADAL" clId="{18CC0D51-94D6-4B8E-99AB-0885ECF37C4D}" dt="2021-10-21T18:06:19.384" v="117" actId="1036"/>
          <ac:grpSpMkLst>
            <pc:docMk/>
            <pc:sldMk cId="2491429468" sldId="257"/>
            <ac:grpSpMk id="2" creationId="{613088F5-A8BD-4AAB-B8E0-7217BAD371F1}"/>
          </ac:grpSpMkLst>
        </pc:grpChg>
        <pc:grpChg chg="add mod">
          <ac:chgData name="Dube, Prachi" userId="1505ee49-275f-4fae-9390-52b084a33301" providerId="ADAL" clId="{18CC0D51-94D6-4B8E-99AB-0885ECF37C4D}" dt="2021-10-22T13:15:47.361" v="1835"/>
          <ac:grpSpMkLst>
            <pc:docMk/>
            <pc:sldMk cId="2491429468" sldId="257"/>
            <ac:grpSpMk id="54" creationId="{7D554C11-17F7-4D66-B2BC-5B1628244B48}"/>
          </ac:grpSpMkLst>
        </pc:grpChg>
        <pc:grpChg chg="mod">
          <ac:chgData name="Dube, Prachi" userId="1505ee49-275f-4fae-9390-52b084a33301" providerId="ADAL" clId="{18CC0D51-94D6-4B8E-99AB-0885ECF37C4D}" dt="2021-10-21T18:06:19.384" v="117" actId="1036"/>
          <ac:grpSpMkLst>
            <pc:docMk/>
            <pc:sldMk cId="2491429468" sldId="257"/>
            <ac:grpSpMk id="120" creationId="{475AD851-4E76-4DA1-8734-63A9A454197B}"/>
          </ac:grpSpMkLst>
        </pc:grpChg>
        <pc:picChg chg="mod ord">
          <ac:chgData name="Dube, Prachi" userId="1505ee49-275f-4fae-9390-52b084a33301" providerId="ADAL" clId="{18CC0D51-94D6-4B8E-99AB-0885ECF37C4D}" dt="2021-10-21T18:10:05.373" v="150" actId="1076"/>
          <ac:picMkLst>
            <pc:docMk/>
            <pc:sldMk cId="2491429468" sldId="257"/>
            <ac:picMk id="9" creationId="{00000000-0000-0000-0000-000000000000}"/>
          </ac:picMkLst>
        </pc:picChg>
        <pc:picChg chg="mod">
          <ac:chgData name="Dube, Prachi" userId="1505ee49-275f-4fae-9390-52b084a33301" providerId="ADAL" clId="{18CC0D51-94D6-4B8E-99AB-0885ECF37C4D}" dt="2021-10-22T13:15:47.361" v="1835"/>
          <ac:picMkLst>
            <pc:docMk/>
            <pc:sldMk cId="2491429468" sldId="257"/>
            <ac:picMk id="55" creationId="{69C8D7DA-9C31-4FD4-B56E-8C66F524A10B}"/>
          </ac:picMkLst>
        </pc:picChg>
      </pc:sldChg>
      <pc:sldChg chg="addSp delSp modSp mod">
        <pc:chgData name="Dube, Prachi" userId="1505ee49-275f-4fae-9390-52b084a33301" providerId="ADAL" clId="{18CC0D51-94D6-4B8E-99AB-0885ECF37C4D}" dt="2021-10-22T13:18:05.860" v="1889" actId="1037"/>
        <pc:sldMkLst>
          <pc:docMk/>
          <pc:sldMk cId="3243863266" sldId="260"/>
        </pc:sldMkLst>
        <pc:spChg chg="mod topLvl">
          <ac:chgData name="Dube, Prachi" userId="1505ee49-275f-4fae-9390-52b084a33301" providerId="ADAL" clId="{18CC0D51-94D6-4B8E-99AB-0885ECF37C4D}" dt="2021-10-22T08:35:27.717" v="601" actId="165"/>
          <ac:spMkLst>
            <pc:docMk/>
            <pc:sldMk cId="3243863266" sldId="260"/>
            <ac:spMk id="6"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9"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10" creationId="{00000000-0000-0000-0000-000000000000}"/>
          </ac:spMkLst>
        </pc:spChg>
        <pc:spChg chg="mod">
          <ac:chgData name="Dube, Prachi" userId="1505ee49-275f-4fae-9390-52b084a33301" providerId="ADAL" clId="{18CC0D51-94D6-4B8E-99AB-0885ECF37C4D}" dt="2021-10-22T08:35:27.717" v="601" actId="165"/>
          <ac:spMkLst>
            <pc:docMk/>
            <pc:sldMk cId="3243863266" sldId="260"/>
            <ac:spMk id="11" creationId="{00000000-0000-0000-0000-000000000000}"/>
          </ac:spMkLst>
        </pc:spChg>
        <pc:spChg chg="add mod">
          <ac:chgData name="Dube, Prachi" userId="1505ee49-275f-4fae-9390-52b084a33301" providerId="ADAL" clId="{18CC0D51-94D6-4B8E-99AB-0885ECF37C4D}" dt="2021-10-22T08:40:39.378" v="656" actId="164"/>
          <ac:spMkLst>
            <pc:docMk/>
            <pc:sldMk cId="3243863266" sldId="260"/>
            <ac:spMk id="12" creationId="{32A7C512-3A16-4ADE-A800-245081FFD869}"/>
          </ac:spMkLst>
        </pc:spChg>
        <pc:spChg chg="mod topLvl">
          <ac:chgData name="Dube, Prachi" userId="1505ee49-275f-4fae-9390-52b084a33301" providerId="ADAL" clId="{18CC0D51-94D6-4B8E-99AB-0885ECF37C4D}" dt="2021-10-22T08:35:27.717" v="601" actId="165"/>
          <ac:spMkLst>
            <pc:docMk/>
            <pc:sldMk cId="3243863266" sldId="260"/>
            <ac:spMk id="13"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14"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15"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16" creationId="{00000000-0000-0000-0000-000000000000}"/>
          </ac:spMkLst>
        </pc:spChg>
        <pc:spChg chg="mod">
          <ac:chgData name="Dube, Prachi" userId="1505ee49-275f-4fae-9390-52b084a33301" providerId="ADAL" clId="{18CC0D51-94D6-4B8E-99AB-0885ECF37C4D}" dt="2021-10-22T08:35:27.717" v="601" actId="165"/>
          <ac:spMkLst>
            <pc:docMk/>
            <pc:sldMk cId="3243863266" sldId="260"/>
            <ac:spMk id="17" creationId="{00000000-0000-0000-0000-000000000000}"/>
          </ac:spMkLst>
        </pc:spChg>
        <pc:spChg chg="mod">
          <ac:chgData name="Dube, Prachi" userId="1505ee49-275f-4fae-9390-52b084a33301" providerId="ADAL" clId="{18CC0D51-94D6-4B8E-99AB-0885ECF37C4D}" dt="2021-10-22T08:35:27.717" v="601" actId="165"/>
          <ac:spMkLst>
            <pc:docMk/>
            <pc:sldMk cId="3243863266" sldId="260"/>
            <ac:spMk id="20" creationId="{00000000-0000-0000-0000-000000000000}"/>
          </ac:spMkLst>
        </pc:spChg>
        <pc:spChg chg="mod">
          <ac:chgData name="Dube, Prachi" userId="1505ee49-275f-4fae-9390-52b084a33301" providerId="ADAL" clId="{18CC0D51-94D6-4B8E-99AB-0885ECF37C4D}" dt="2021-10-22T08:35:27.717" v="601" actId="165"/>
          <ac:spMkLst>
            <pc:docMk/>
            <pc:sldMk cId="3243863266" sldId="260"/>
            <ac:spMk id="22" creationId="{00000000-0000-0000-0000-000000000000}"/>
          </ac:spMkLst>
        </pc:spChg>
        <pc:spChg chg="add mod">
          <ac:chgData name="Dube, Prachi" userId="1505ee49-275f-4fae-9390-52b084a33301" providerId="ADAL" clId="{18CC0D51-94D6-4B8E-99AB-0885ECF37C4D}" dt="2021-10-22T08:40:39.378" v="656" actId="164"/>
          <ac:spMkLst>
            <pc:docMk/>
            <pc:sldMk cId="3243863266" sldId="260"/>
            <ac:spMk id="24" creationId="{CD288D0D-B95B-4319-959A-B8BC94B2829B}"/>
          </ac:spMkLst>
        </pc:spChg>
        <pc:spChg chg="mod">
          <ac:chgData name="Dube, Prachi" userId="1505ee49-275f-4fae-9390-52b084a33301" providerId="ADAL" clId="{18CC0D51-94D6-4B8E-99AB-0885ECF37C4D}" dt="2021-10-22T09:17:48.957" v="713" actId="6549"/>
          <ac:spMkLst>
            <pc:docMk/>
            <pc:sldMk cId="3243863266" sldId="260"/>
            <ac:spMk id="25"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26"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27"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28"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31"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32"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33"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35"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37" creationId="{00000000-0000-0000-0000-000000000000}"/>
          </ac:spMkLst>
        </pc:spChg>
        <pc:spChg chg="mod topLvl">
          <ac:chgData name="Dube, Prachi" userId="1505ee49-275f-4fae-9390-52b084a33301" providerId="ADAL" clId="{18CC0D51-94D6-4B8E-99AB-0885ECF37C4D}" dt="2021-10-22T13:18:05.860" v="1889" actId="1037"/>
          <ac:spMkLst>
            <pc:docMk/>
            <pc:sldMk cId="3243863266" sldId="260"/>
            <ac:spMk id="52" creationId="{00000000-0000-0000-0000-000000000000}"/>
          </ac:spMkLst>
        </pc:spChg>
        <pc:spChg chg="mod topLvl">
          <ac:chgData name="Dube, Prachi" userId="1505ee49-275f-4fae-9390-52b084a33301" providerId="ADAL" clId="{18CC0D51-94D6-4B8E-99AB-0885ECF37C4D}" dt="2021-10-22T13:18:05.860" v="1889" actId="1037"/>
          <ac:spMkLst>
            <pc:docMk/>
            <pc:sldMk cId="3243863266" sldId="260"/>
            <ac:spMk id="55"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59"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61" creationId="{00000000-0000-0000-0000-000000000000}"/>
          </ac:spMkLst>
        </pc:spChg>
        <pc:spChg chg="mod topLvl">
          <ac:chgData name="Dube, Prachi" userId="1505ee49-275f-4fae-9390-52b084a33301" providerId="ADAL" clId="{18CC0D51-94D6-4B8E-99AB-0885ECF37C4D}" dt="2021-10-22T10:27:06.418" v="776" actId="164"/>
          <ac:spMkLst>
            <pc:docMk/>
            <pc:sldMk cId="3243863266" sldId="260"/>
            <ac:spMk id="63" creationId="{00000000-0000-0000-0000-000000000000}"/>
          </ac:spMkLst>
        </pc:spChg>
        <pc:spChg chg="mod">
          <ac:chgData name="Dube, Prachi" userId="1505ee49-275f-4fae-9390-52b084a33301" providerId="ADAL" clId="{18CC0D51-94D6-4B8E-99AB-0885ECF37C4D}" dt="2021-10-22T08:35:27.717" v="601" actId="165"/>
          <ac:spMkLst>
            <pc:docMk/>
            <pc:sldMk cId="3243863266" sldId="260"/>
            <ac:spMk id="66" creationId="{81640FAA-84E3-453E-83FF-EA07F9D7D9E5}"/>
          </ac:spMkLst>
        </pc:spChg>
        <pc:spChg chg="mod">
          <ac:chgData name="Dube, Prachi" userId="1505ee49-275f-4fae-9390-52b084a33301" providerId="ADAL" clId="{18CC0D51-94D6-4B8E-99AB-0885ECF37C4D}" dt="2021-10-22T08:35:27.717" v="601" actId="165"/>
          <ac:spMkLst>
            <pc:docMk/>
            <pc:sldMk cId="3243863266" sldId="260"/>
            <ac:spMk id="67" creationId="{18AFF0B3-ED7E-4255-AF2F-AC6C70C2E4C6}"/>
          </ac:spMkLst>
        </pc:spChg>
        <pc:spChg chg="mod">
          <ac:chgData name="Dube, Prachi" userId="1505ee49-275f-4fae-9390-52b084a33301" providerId="ADAL" clId="{18CC0D51-94D6-4B8E-99AB-0885ECF37C4D}" dt="2021-10-22T08:35:27.717" v="601" actId="165"/>
          <ac:spMkLst>
            <pc:docMk/>
            <pc:sldMk cId="3243863266" sldId="260"/>
            <ac:spMk id="68" creationId="{F6889E6D-1E1F-4DEE-86E9-1016E2121D5A}"/>
          </ac:spMkLst>
        </pc:spChg>
        <pc:spChg chg="mod">
          <ac:chgData name="Dube, Prachi" userId="1505ee49-275f-4fae-9390-52b084a33301" providerId="ADAL" clId="{18CC0D51-94D6-4B8E-99AB-0885ECF37C4D}" dt="2021-10-22T08:35:27.717" v="601" actId="165"/>
          <ac:spMkLst>
            <pc:docMk/>
            <pc:sldMk cId="3243863266" sldId="260"/>
            <ac:spMk id="69" creationId="{E60B547A-6A6B-4A4A-A43A-59A0589E7DA5}"/>
          </ac:spMkLst>
        </pc:spChg>
        <pc:spChg chg="mod">
          <ac:chgData name="Dube, Prachi" userId="1505ee49-275f-4fae-9390-52b084a33301" providerId="ADAL" clId="{18CC0D51-94D6-4B8E-99AB-0885ECF37C4D}" dt="2021-10-22T08:35:27.717" v="601" actId="165"/>
          <ac:spMkLst>
            <pc:docMk/>
            <pc:sldMk cId="3243863266" sldId="260"/>
            <ac:spMk id="70" creationId="{E643484B-0791-4E4D-9925-7F31409DF389}"/>
          </ac:spMkLst>
        </pc:spChg>
        <pc:spChg chg="mod topLvl">
          <ac:chgData name="Dube, Prachi" userId="1505ee49-275f-4fae-9390-52b084a33301" providerId="ADAL" clId="{18CC0D51-94D6-4B8E-99AB-0885ECF37C4D}" dt="2021-10-22T08:35:27.717" v="601" actId="165"/>
          <ac:spMkLst>
            <pc:docMk/>
            <pc:sldMk cId="3243863266" sldId="260"/>
            <ac:spMk id="71" creationId="{00000000-0000-0000-0000-000000000000}"/>
          </ac:spMkLst>
        </pc:spChg>
        <pc:spChg chg="mod">
          <ac:chgData name="Dube, Prachi" userId="1505ee49-275f-4fae-9390-52b084a33301" providerId="ADAL" clId="{18CC0D51-94D6-4B8E-99AB-0885ECF37C4D}" dt="2021-10-22T08:35:27.717" v="601" actId="165"/>
          <ac:spMkLst>
            <pc:docMk/>
            <pc:sldMk cId="3243863266" sldId="260"/>
            <ac:spMk id="80" creationId="{18AFF0B3-ED7E-4255-AF2F-AC6C70C2E4C6}"/>
          </ac:spMkLst>
        </pc:spChg>
        <pc:spChg chg="mod">
          <ac:chgData name="Dube, Prachi" userId="1505ee49-275f-4fae-9390-52b084a33301" providerId="ADAL" clId="{18CC0D51-94D6-4B8E-99AB-0885ECF37C4D}" dt="2021-10-22T08:35:27.717" v="601" actId="165"/>
          <ac:spMkLst>
            <pc:docMk/>
            <pc:sldMk cId="3243863266" sldId="260"/>
            <ac:spMk id="82"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84" creationId="{53604A9F-CED8-4FCF-8716-03F7137B5368}"/>
          </ac:spMkLst>
        </pc:spChg>
        <pc:spChg chg="mod topLvl">
          <ac:chgData name="Dube, Prachi" userId="1505ee49-275f-4fae-9390-52b084a33301" providerId="ADAL" clId="{18CC0D51-94D6-4B8E-99AB-0885ECF37C4D}" dt="2021-10-22T08:35:27.717" v="601" actId="165"/>
          <ac:spMkLst>
            <pc:docMk/>
            <pc:sldMk cId="3243863266" sldId="260"/>
            <ac:spMk id="85"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86"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87"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90" creationId="{D4BFF377-2B12-477E-9717-7C485CF5B8EF}"/>
          </ac:spMkLst>
        </pc:spChg>
        <pc:spChg chg="mod topLvl">
          <ac:chgData name="Dube, Prachi" userId="1505ee49-275f-4fae-9390-52b084a33301" providerId="ADAL" clId="{18CC0D51-94D6-4B8E-99AB-0885ECF37C4D}" dt="2021-10-22T08:35:27.717" v="601" actId="165"/>
          <ac:spMkLst>
            <pc:docMk/>
            <pc:sldMk cId="3243863266" sldId="260"/>
            <ac:spMk id="91" creationId="{E7619B60-2E8A-4667-8482-1E767F9E3444}"/>
          </ac:spMkLst>
        </pc:spChg>
        <pc:spChg chg="mod topLvl">
          <ac:chgData name="Dube, Prachi" userId="1505ee49-275f-4fae-9390-52b084a33301" providerId="ADAL" clId="{18CC0D51-94D6-4B8E-99AB-0885ECF37C4D}" dt="2021-10-22T08:35:27.717" v="601" actId="165"/>
          <ac:spMkLst>
            <pc:docMk/>
            <pc:sldMk cId="3243863266" sldId="260"/>
            <ac:spMk id="93" creationId="{0D7C6027-4141-44E1-BFA8-25F55FCBA8C1}"/>
          </ac:spMkLst>
        </pc:spChg>
        <pc:spChg chg="mod topLvl">
          <ac:chgData name="Dube, Prachi" userId="1505ee49-275f-4fae-9390-52b084a33301" providerId="ADAL" clId="{18CC0D51-94D6-4B8E-99AB-0885ECF37C4D}" dt="2021-10-22T08:35:27.717" v="601" actId="165"/>
          <ac:spMkLst>
            <pc:docMk/>
            <pc:sldMk cId="3243863266" sldId="260"/>
            <ac:spMk id="94" creationId="{0156A26C-2B42-4EA0-AFB4-886EDE734568}"/>
          </ac:spMkLst>
        </pc:spChg>
        <pc:spChg chg="mod topLvl">
          <ac:chgData name="Dube, Prachi" userId="1505ee49-275f-4fae-9390-52b084a33301" providerId="ADAL" clId="{18CC0D51-94D6-4B8E-99AB-0885ECF37C4D}" dt="2021-10-22T08:35:27.717" v="601" actId="165"/>
          <ac:spMkLst>
            <pc:docMk/>
            <pc:sldMk cId="3243863266" sldId="260"/>
            <ac:spMk id="96" creationId="{E68AC2FC-2B93-4EA7-AED0-A27B63AD9DFD}"/>
          </ac:spMkLst>
        </pc:spChg>
        <pc:spChg chg="mod topLvl">
          <ac:chgData name="Dube, Prachi" userId="1505ee49-275f-4fae-9390-52b084a33301" providerId="ADAL" clId="{18CC0D51-94D6-4B8E-99AB-0885ECF37C4D}" dt="2021-10-22T08:35:27.717" v="601" actId="165"/>
          <ac:spMkLst>
            <pc:docMk/>
            <pc:sldMk cId="3243863266" sldId="260"/>
            <ac:spMk id="97" creationId="{0156A26C-2B42-4EA0-AFB4-886EDE734568}"/>
          </ac:spMkLst>
        </pc:spChg>
        <pc:spChg chg="mod topLvl">
          <ac:chgData name="Dube, Prachi" userId="1505ee49-275f-4fae-9390-52b084a33301" providerId="ADAL" clId="{18CC0D51-94D6-4B8E-99AB-0885ECF37C4D}" dt="2021-10-22T08:35:27.717" v="601" actId="165"/>
          <ac:spMkLst>
            <pc:docMk/>
            <pc:sldMk cId="3243863266" sldId="260"/>
            <ac:spMk id="98" creationId="{00000000-0000-0000-0000-000000000000}"/>
          </ac:spMkLst>
        </pc:spChg>
        <pc:spChg chg="mod topLvl">
          <ac:chgData name="Dube, Prachi" userId="1505ee49-275f-4fae-9390-52b084a33301" providerId="ADAL" clId="{18CC0D51-94D6-4B8E-99AB-0885ECF37C4D}" dt="2021-10-22T08:35:27.717" v="601" actId="165"/>
          <ac:spMkLst>
            <pc:docMk/>
            <pc:sldMk cId="3243863266" sldId="260"/>
            <ac:spMk id="102" creationId="{92DBA4C5-304B-4154-9FB3-AFAFD50EC7F0}"/>
          </ac:spMkLst>
        </pc:spChg>
        <pc:spChg chg="mod topLvl">
          <ac:chgData name="Dube, Prachi" userId="1505ee49-275f-4fae-9390-52b084a33301" providerId="ADAL" clId="{18CC0D51-94D6-4B8E-99AB-0885ECF37C4D}" dt="2021-10-22T08:35:27.717" v="601" actId="165"/>
          <ac:spMkLst>
            <pc:docMk/>
            <pc:sldMk cId="3243863266" sldId="260"/>
            <ac:spMk id="103" creationId="{7610C474-6552-4D44-B238-8ED585AC0C10}"/>
          </ac:spMkLst>
        </pc:spChg>
        <pc:spChg chg="mod topLvl">
          <ac:chgData name="Dube, Prachi" userId="1505ee49-275f-4fae-9390-52b084a33301" providerId="ADAL" clId="{18CC0D51-94D6-4B8E-99AB-0885ECF37C4D}" dt="2021-10-22T08:35:27.717" v="601" actId="165"/>
          <ac:spMkLst>
            <pc:docMk/>
            <pc:sldMk cId="3243863266" sldId="260"/>
            <ac:spMk id="104" creationId="{A8F2DDE9-EBCF-4BCC-B4D4-E6B231AAB771}"/>
          </ac:spMkLst>
        </pc:spChg>
        <pc:spChg chg="mod topLvl">
          <ac:chgData name="Dube, Prachi" userId="1505ee49-275f-4fae-9390-52b084a33301" providerId="ADAL" clId="{18CC0D51-94D6-4B8E-99AB-0885ECF37C4D}" dt="2021-10-22T08:35:27.717" v="601" actId="165"/>
          <ac:spMkLst>
            <pc:docMk/>
            <pc:sldMk cId="3243863266" sldId="260"/>
            <ac:spMk id="106" creationId="{A8F2DDE9-EBCF-4BCC-B4D4-E6B231AAB771}"/>
          </ac:spMkLst>
        </pc:spChg>
        <pc:spChg chg="mod topLvl">
          <ac:chgData name="Dube, Prachi" userId="1505ee49-275f-4fae-9390-52b084a33301" providerId="ADAL" clId="{18CC0D51-94D6-4B8E-99AB-0885ECF37C4D}" dt="2021-10-22T08:35:27.717" v="601" actId="165"/>
          <ac:spMkLst>
            <pc:docMk/>
            <pc:sldMk cId="3243863266" sldId="260"/>
            <ac:spMk id="108" creationId="{53604A9F-CED8-4FCF-8716-03F7137B5368}"/>
          </ac:spMkLst>
        </pc:spChg>
        <pc:spChg chg="mod topLvl">
          <ac:chgData name="Dube, Prachi" userId="1505ee49-275f-4fae-9390-52b084a33301" providerId="ADAL" clId="{18CC0D51-94D6-4B8E-99AB-0885ECF37C4D}" dt="2021-10-22T08:35:27.717" v="601" actId="165"/>
          <ac:spMkLst>
            <pc:docMk/>
            <pc:sldMk cId="3243863266" sldId="260"/>
            <ac:spMk id="111" creationId="{D4BFF377-2B12-477E-9717-7C485CF5B8EF}"/>
          </ac:spMkLst>
        </pc:spChg>
        <pc:spChg chg="mod topLvl">
          <ac:chgData name="Dube, Prachi" userId="1505ee49-275f-4fae-9390-52b084a33301" providerId="ADAL" clId="{18CC0D51-94D6-4B8E-99AB-0885ECF37C4D}" dt="2021-10-22T08:35:27.717" v="601" actId="165"/>
          <ac:spMkLst>
            <pc:docMk/>
            <pc:sldMk cId="3243863266" sldId="260"/>
            <ac:spMk id="113" creationId="{E68AC2FC-2B93-4EA7-AED0-A27B63AD9DFD}"/>
          </ac:spMkLst>
        </pc:spChg>
        <pc:spChg chg="mod topLvl">
          <ac:chgData name="Dube, Prachi" userId="1505ee49-275f-4fae-9390-52b084a33301" providerId="ADAL" clId="{18CC0D51-94D6-4B8E-99AB-0885ECF37C4D}" dt="2021-10-22T08:35:27.717" v="601" actId="165"/>
          <ac:spMkLst>
            <pc:docMk/>
            <pc:sldMk cId="3243863266" sldId="260"/>
            <ac:spMk id="115" creationId="{78C24E15-4A46-41C0-8F37-2F60ABBE34E8}"/>
          </ac:spMkLst>
        </pc:spChg>
        <pc:spChg chg="mod topLvl">
          <ac:chgData name="Dube, Prachi" userId="1505ee49-275f-4fae-9390-52b084a33301" providerId="ADAL" clId="{18CC0D51-94D6-4B8E-99AB-0885ECF37C4D}" dt="2021-10-22T08:35:27.717" v="601" actId="165"/>
          <ac:spMkLst>
            <pc:docMk/>
            <pc:sldMk cId="3243863266" sldId="260"/>
            <ac:spMk id="117" creationId="{17A19264-44D6-42BB-931B-15D0231691D5}"/>
          </ac:spMkLst>
        </pc:spChg>
        <pc:spChg chg="mod topLvl">
          <ac:chgData name="Dube, Prachi" userId="1505ee49-275f-4fae-9390-52b084a33301" providerId="ADAL" clId="{18CC0D51-94D6-4B8E-99AB-0885ECF37C4D}" dt="2021-10-22T08:35:27.717" v="601" actId="165"/>
          <ac:spMkLst>
            <pc:docMk/>
            <pc:sldMk cId="3243863266" sldId="260"/>
            <ac:spMk id="118" creationId="{983D6509-8FCD-46AB-8DF4-C94DE126AA2F}"/>
          </ac:spMkLst>
        </pc:spChg>
        <pc:spChg chg="mod topLvl">
          <ac:chgData name="Dube, Prachi" userId="1505ee49-275f-4fae-9390-52b084a33301" providerId="ADAL" clId="{18CC0D51-94D6-4B8E-99AB-0885ECF37C4D}" dt="2021-10-22T08:35:27.717" v="601" actId="165"/>
          <ac:spMkLst>
            <pc:docMk/>
            <pc:sldMk cId="3243863266" sldId="260"/>
            <ac:spMk id="121" creationId="{00000000-0000-0000-0000-000000000000}"/>
          </ac:spMkLst>
        </pc:spChg>
        <pc:spChg chg="add mod topLvl">
          <ac:chgData name="Dube, Prachi" userId="1505ee49-275f-4fae-9390-52b084a33301" providerId="ADAL" clId="{18CC0D51-94D6-4B8E-99AB-0885ECF37C4D}" dt="2021-10-22T08:35:27.717" v="601" actId="165"/>
          <ac:spMkLst>
            <pc:docMk/>
            <pc:sldMk cId="3243863266" sldId="260"/>
            <ac:spMk id="148" creationId="{8B2E2F96-0643-4F39-975D-1D67C51112B8}"/>
          </ac:spMkLst>
        </pc:spChg>
        <pc:grpChg chg="add mod">
          <ac:chgData name="Dube, Prachi" userId="1505ee49-275f-4fae-9390-52b084a33301" providerId="ADAL" clId="{18CC0D51-94D6-4B8E-99AB-0885ECF37C4D}" dt="2021-10-22T13:16:17.413" v="1838" actId="1076"/>
          <ac:grpSpMkLst>
            <pc:docMk/>
            <pc:sldMk cId="3243863266" sldId="260"/>
            <ac:grpSpMk id="21" creationId="{5872DF76-9CBA-4A21-84F3-5C49B686214E}"/>
          </ac:grpSpMkLst>
        </pc:grpChg>
        <pc:grpChg chg="mod topLvl">
          <ac:chgData name="Dube, Prachi" userId="1505ee49-275f-4fae-9390-52b084a33301" providerId="ADAL" clId="{18CC0D51-94D6-4B8E-99AB-0885ECF37C4D}" dt="2021-10-22T08:35:27.717" v="601" actId="165"/>
          <ac:grpSpMkLst>
            <pc:docMk/>
            <pc:sldMk cId="3243863266" sldId="260"/>
            <ac:grpSpMk id="30" creationId="{1540D15A-4155-4399-B89F-7B0E631FBB46}"/>
          </ac:grpSpMkLst>
        </pc:grpChg>
        <pc:grpChg chg="mod topLvl">
          <ac:chgData name="Dube, Prachi" userId="1505ee49-275f-4fae-9390-52b084a33301" providerId="ADAL" clId="{18CC0D51-94D6-4B8E-99AB-0885ECF37C4D}" dt="2021-10-22T08:35:27.717" v="601" actId="165"/>
          <ac:grpSpMkLst>
            <pc:docMk/>
            <pc:sldMk cId="3243863266" sldId="260"/>
            <ac:grpSpMk id="36" creationId="{6B29E193-83EA-41EB-9A93-33596D8FFAFC}"/>
          </ac:grpSpMkLst>
        </pc:grpChg>
        <pc:grpChg chg="mod topLvl">
          <ac:chgData name="Dube, Prachi" userId="1505ee49-275f-4fae-9390-52b084a33301" providerId="ADAL" clId="{18CC0D51-94D6-4B8E-99AB-0885ECF37C4D}" dt="2021-10-22T08:35:27.717" v="601" actId="165"/>
          <ac:grpSpMkLst>
            <pc:docMk/>
            <pc:sldMk cId="3243863266" sldId="260"/>
            <ac:grpSpMk id="39" creationId="{222E79C3-14A5-4BF7-8611-19947608A50C}"/>
          </ac:grpSpMkLst>
        </pc:grpChg>
        <pc:grpChg chg="mod topLvl">
          <ac:chgData name="Dube, Prachi" userId="1505ee49-275f-4fae-9390-52b084a33301" providerId="ADAL" clId="{18CC0D51-94D6-4B8E-99AB-0885ECF37C4D}" dt="2021-10-22T08:35:27.717" v="601" actId="165"/>
          <ac:grpSpMkLst>
            <pc:docMk/>
            <pc:sldMk cId="3243863266" sldId="260"/>
            <ac:grpSpMk id="40" creationId="{91241D6C-DBD1-497E-BD96-C80ABE69089C}"/>
          </ac:grpSpMkLst>
        </pc:grpChg>
        <pc:grpChg chg="add mod">
          <ac:chgData name="Dube, Prachi" userId="1505ee49-275f-4fae-9390-52b084a33301" providerId="ADAL" clId="{18CC0D51-94D6-4B8E-99AB-0885ECF37C4D}" dt="2021-10-22T08:40:39.378" v="656" actId="164"/>
          <ac:grpSpMkLst>
            <pc:docMk/>
            <pc:sldMk cId="3243863266" sldId="260"/>
            <ac:grpSpMk id="43" creationId="{71D88B5E-47CF-4E00-AC49-0E60C5B2C402}"/>
          </ac:grpSpMkLst>
        </pc:grpChg>
        <pc:grpChg chg="mod topLvl">
          <ac:chgData name="Dube, Prachi" userId="1505ee49-275f-4fae-9390-52b084a33301" providerId="ADAL" clId="{18CC0D51-94D6-4B8E-99AB-0885ECF37C4D}" dt="2021-10-22T08:35:27.717" v="601" actId="165"/>
          <ac:grpSpMkLst>
            <pc:docMk/>
            <pc:sldMk cId="3243863266" sldId="260"/>
            <ac:grpSpMk id="44" creationId="{2B0C7417-D7FB-4114-92CF-CA21EC9FE932}"/>
          </ac:grpSpMkLst>
        </pc:grpChg>
        <pc:grpChg chg="mod topLvl">
          <ac:chgData name="Dube, Prachi" userId="1505ee49-275f-4fae-9390-52b084a33301" providerId="ADAL" clId="{18CC0D51-94D6-4B8E-99AB-0885ECF37C4D}" dt="2021-10-22T08:35:27.717" v="601" actId="165"/>
          <ac:grpSpMkLst>
            <pc:docMk/>
            <pc:sldMk cId="3243863266" sldId="260"/>
            <ac:grpSpMk id="45" creationId="{4290503A-4F88-42C3-A8C6-67E49647B7CD}"/>
          </ac:grpSpMkLst>
        </pc:grpChg>
        <pc:grpChg chg="add del mod">
          <ac:chgData name="Dube, Prachi" userId="1505ee49-275f-4fae-9390-52b084a33301" providerId="ADAL" clId="{18CC0D51-94D6-4B8E-99AB-0885ECF37C4D}" dt="2021-10-22T08:35:27.717" v="601" actId="165"/>
          <ac:grpSpMkLst>
            <pc:docMk/>
            <pc:sldMk cId="3243863266" sldId="260"/>
            <ac:grpSpMk id="46" creationId="{CE8EE282-4EAD-45B5-BEB1-F2C48591EDEB}"/>
          </ac:grpSpMkLst>
        </pc:grpChg>
        <pc:grpChg chg="add mod">
          <ac:chgData name="Dube, Prachi" userId="1505ee49-275f-4fae-9390-52b084a33301" providerId="ADAL" clId="{18CC0D51-94D6-4B8E-99AB-0885ECF37C4D}" dt="2021-10-22T08:56:06.485" v="677" actId="14100"/>
          <ac:grpSpMkLst>
            <pc:docMk/>
            <pc:sldMk cId="3243863266" sldId="260"/>
            <ac:grpSpMk id="49" creationId="{6AFDD32D-F175-4AEF-963F-178AB60C4F77}"/>
          </ac:grpSpMkLst>
        </pc:grpChg>
        <pc:grpChg chg="add del mod">
          <ac:chgData name="Dube, Prachi" userId="1505ee49-275f-4fae-9390-52b084a33301" providerId="ADAL" clId="{18CC0D51-94D6-4B8E-99AB-0885ECF37C4D}" dt="2021-10-22T08:56:54.599" v="681" actId="478"/>
          <ac:grpSpMkLst>
            <pc:docMk/>
            <pc:sldMk cId="3243863266" sldId="260"/>
            <ac:grpSpMk id="109" creationId="{E4DE8027-7C7D-47DD-A799-5FE4152DACF5}"/>
          </ac:grpSpMkLst>
        </pc:grpChg>
        <pc:picChg chg="add del mod topLvl">
          <ac:chgData name="Dube, Prachi" userId="1505ee49-275f-4fae-9390-52b084a33301" providerId="ADAL" clId="{18CC0D51-94D6-4B8E-99AB-0885ECF37C4D}" dt="2021-10-22T08:36:27.905" v="607" actId="478"/>
          <ac:picMkLst>
            <pc:docMk/>
            <pc:sldMk cId="3243863266" sldId="260"/>
            <ac:picMk id="2" creationId="{00000000-0000-0000-0000-000000000000}"/>
          </ac:picMkLst>
        </pc:picChg>
        <pc:picChg chg="mod topLvl">
          <ac:chgData name="Dube, Prachi" userId="1505ee49-275f-4fae-9390-52b084a33301" providerId="ADAL" clId="{18CC0D51-94D6-4B8E-99AB-0885ECF37C4D}" dt="2021-10-22T10:27:06.418" v="776" actId="164"/>
          <ac:picMkLst>
            <pc:docMk/>
            <pc:sldMk cId="3243863266" sldId="260"/>
            <ac:picMk id="3"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4" creationId="{00000000-0000-0000-0000-000000000000}"/>
          </ac:picMkLst>
        </pc:picChg>
        <pc:picChg chg="mod topLvl">
          <ac:chgData name="Dube, Prachi" userId="1505ee49-275f-4fae-9390-52b084a33301" providerId="ADAL" clId="{18CC0D51-94D6-4B8E-99AB-0885ECF37C4D}" dt="2021-10-22T13:18:05.860" v="1889" actId="1037"/>
          <ac:picMkLst>
            <pc:docMk/>
            <pc:sldMk cId="3243863266" sldId="260"/>
            <ac:picMk id="5"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7"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8"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18" creationId="{00000000-0000-0000-0000-000000000000}"/>
          </ac:picMkLst>
        </pc:picChg>
        <pc:picChg chg="mod topLvl">
          <ac:chgData name="Dube, Prachi" userId="1505ee49-275f-4fae-9390-52b084a33301" providerId="ADAL" clId="{18CC0D51-94D6-4B8E-99AB-0885ECF37C4D}" dt="2021-10-22T08:40:39.378" v="656" actId="164"/>
          <ac:picMkLst>
            <pc:docMk/>
            <pc:sldMk cId="3243863266" sldId="260"/>
            <ac:picMk id="19" creationId="{00000000-0000-0000-0000-000000000000}"/>
          </ac:picMkLst>
        </pc:picChg>
        <pc:picChg chg="add del mod topLvl">
          <ac:chgData name="Dube, Prachi" userId="1505ee49-275f-4fae-9390-52b084a33301" providerId="ADAL" clId="{18CC0D51-94D6-4B8E-99AB-0885ECF37C4D}" dt="2021-10-22T08:36:31.749" v="608" actId="478"/>
          <ac:picMkLst>
            <pc:docMk/>
            <pc:sldMk cId="3243863266" sldId="260"/>
            <ac:picMk id="21" creationId="{00000000-0000-0000-0000-000000000000}"/>
          </ac:picMkLst>
        </pc:picChg>
        <pc:picChg chg="add del mod topLvl">
          <ac:chgData name="Dube, Prachi" userId="1505ee49-275f-4fae-9390-52b084a33301" providerId="ADAL" clId="{18CC0D51-94D6-4B8E-99AB-0885ECF37C4D}" dt="2021-10-22T08:36:27.905" v="607" actId="478"/>
          <ac:picMkLst>
            <pc:docMk/>
            <pc:sldMk cId="3243863266" sldId="260"/>
            <ac:picMk id="23"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29" creationId="{A3001439-FD67-4549-A0A6-F03EC66DF2D1}"/>
          </ac:picMkLst>
        </pc:picChg>
        <pc:picChg chg="mod topLvl">
          <ac:chgData name="Dube, Prachi" userId="1505ee49-275f-4fae-9390-52b084a33301" providerId="ADAL" clId="{18CC0D51-94D6-4B8E-99AB-0885ECF37C4D}" dt="2021-10-22T08:35:27.717" v="601" actId="165"/>
          <ac:picMkLst>
            <pc:docMk/>
            <pc:sldMk cId="3243863266" sldId="260"/>
            <ac:picMk id="34"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38"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41"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42" creationId="{00000000-0000-0000-0000-000000000000}"/>
          </ac:picMkLst>
        </pc:picChg>
        <pc:picChg chg="mod topLvl">
          <ac:chgData name="Dube, Prachi" userId="1505ee49-275f-4fae-9390-52b084a33301" providerId="ADAL" clId="{18CC0D51-94D6-4B8E-99AB-0885ECF37C4D}" dt="2021-10-22T13:18:05.860" v="1889" actId="1037"/>
          <ac:picMkLst>
            <pc:docMk/>
            <pc:sldMk cId="3243863266" sldId="260"/>
            <ac:picMk id="53" creationId="{00000000-0000-0000-0000-000000000000}"/>
          </ac:picMkLst>
        </pc:picChg>
        <pc:picChg chg="mod topLvl">
          <ac:chgData name="Dube, Prachi" userId="1505ee49-275f-4fae-9390-52b084a33301" providerId="ADAL" clId="{18CC0D51-94D6-4B8E-99AB-0885ECF37C4D}" dt="2021-10-22T13:18:05.860" v="1889" actId="1037"/>
          <ac:picMkLst>
            <pc:docMk/>
            <pc:sldMk cId="3243863266" sldId="260"/>
            <ac:picMk id="54"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64"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73"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78"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81"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88"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89"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92"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100" creationId="{C8087C3F-A9A6-4559-A99F-F6A12A2696D0}"/>
          </ac:picMkLst>
        </pc:picChg>
        <pc:picChg chg="mod topLvl">
          <ac:chgData name="Dube, Prachi" userId="1505ee49-275f-4fae-9390-52b084a33301" providerId="ADAL" clId="{18CC0D51-94D6-4B8E-99AB-0885ECF37C4D}" dt="2021-10-22T08:35:27.717" v="601" actId="165"/>
          <ac:picMkLst>
            <pc:docMk/>
            <pc:sldMk cId="3243863266" sldId="260"/>
            <ac:picMk id="101" creationId="{A2DDBE88-ECA6-432E-AC13-6FCDA3DDA996}"/>
          </ac:picMkLst>
        </pc:picChg>
        <pc:picChg chg="mod topLvl">
          <ac:chgData name="Dube, Prachi" userId="1505ee49-275f-4fae-9390-52b084a33301" providerId="ADAL" clId="{18CC0D51-94D6-4B8E-99AB-0885ECF37C4D}" dt="2021-10-22T08:35:27.717" v="601" actId="165"/>
          <ac:picMkLst>
            <pc:docMk/>
            <pc:sldMk cId="3243863266" sldId="260"/>
            <ac:picMk id="105" creationId="{154D67C9-B2C2-49A0-9ECF-BDAD6E554B8F}"/>
          </ac:picMkLst>
        </pc:picChg>
        <pc:picChg chg="mod topLvl">
          <ac:chgData name="Dube, Prachi" userId="1505ee49-275f-4fae-9390-52b084a33301" providerId="ADAL" clId="{18CC0D51-94D6-4B8E-99AB-0885ECF37C4D}" dt="2021-10-22T08:35:27.717" v="601" actId="165"/>
          <ac:picMkLst>
            <pc:docMk/>
            <pc:sldMk cId="3243863266" sldId="260"/>
            <ac:picMk id="110"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112"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114"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119" creationId="{00000000-0000-0000-0000-000000000000}"/>
          </ac:picMkLst>
        </pc:picChg>
        <pc:picChg chg="mod topLvl">
          <ac:chgData name="Dube, Prachi" userId="1505ee49-275f-4fae-9390-52b084a33301" providerId="ADAL" clId="{18CC0D51-94D6-4B8E-99AB-0885ECF37C4D}" dt="2021-10-22T08:35:27.717" v="601" actId="165"/>
          <ac:picMkLst>
            <pc:docMk/>
            <pc:sldMk cId="3243863266" sldId="260"/>
            <ac:picMk id="120" creationId="{106D89B2-5E69-474F-B72A-FBC9D2790C42}"/>
          </ac:picMkLst>
        </pc:picChg>
        <pc:picChg chg="mod topLvl">
          <ac:chgData name="Dube, Prachi" userId="1505ee49-275f-4fae-9390-52b084a33301" providerId="ADAL" clId="{18CC0D51-94D6-4B8E-99AB-0885ECF37C4D}" dt="2021-10-22T08:35:27.717" v="601" actId="165"/>
          <ac:picMkLst>
            <pc:docMk/>
            <pc:sldMk cId="3243863266" sldId="260"/>
            <ac:picMk id="122" creationId="{BB03ED0F-D6DF-4A5B-8F7A-C04E16832685}"/>
          </ac:picMkLst>
        </pc:picChg>
        <pc:picChg chg="mod topLvl">
          <ac:chgData name="Dube, Prachi" userId="1505ee49-275f-4fae-9390-52b084a33301" providerId="ADAL" clId="{18CC0D51-94D6-4B8E-99AB-0885ECF37C4D}" dt="2021-10-22T08:35:27.717" v="601" actId="165"/>
          <ac:picMkLst>
            <pc:docMk/>
            <pc:sldMk cId="3243863266" sldId="260"/>
            <ac:picMk id="123" creationId="{6D7DD224-2EA4-4A14-B126-9F318E358DF5}"/>
          </ac:picMkLst>
        </pc:picChg>
        <pc:picChg chg="mod topLvl">
          <ac:chgData name="Dube, Prachi" userId="1505ee49-275f-4fae-9390-52b084a33301" providerId="ADAL" clId="{18CC0D51-94D6-4B8E-99AB-0885ECF37C4D}" dt="2021-10-22T08:35:27.717" v="601" actId="165"/>
          <ac:picMkLst>
            <pc:docMk/>
            <pc:sldMk cId="3243863266" sldId="260"/>
            <ac:picMk id="124" creationId="{67830B99-5590-4687-8CA8-9596B416637C}"/>
          </ac:picMkLst>
        </pc:picChg>
        <pc:picChg chg="mod topLvl">
          <ac:chgData name="Dube, Prachi" userId="1505ee49-275f-4fae-9390-52b084a33301" providerId="ADAL" clId="{18CC0D51-94D6-4B8E-99AB-0885ECF37C4D}" dt="2021-10-22T08:35:27.717" v="601" actId="165"/>
          <ac:picMkLst>
            <pc:docMk/>
            <pc:sldMk cId="3243863266" sldId="260"/>
            <ac:picMk id="125" creationId="{D82B8870-6942-4FAC-8006-767072FB95CF}"/>
          </ac:picMkLst>
        </pc:picChg>
        <pc:picChg chg="mod topLvl">
          <ac:chgData name="Dube, Prachi" userId="1505ee49-275f-4fae-9390-52b084a33301" providerId="ADAL" clId="{18CC0D51-94D6-4B8E-99AB-0885ECF37C4D}" dt="2021-10-22T08:35:27.717" v="601" actId="165"/>
          <ac:picMkLst>
            <pc:docMk/>
            <pc:sldMk cId="3243863266" sldId="260"/>
            <ac:picMk id="126" creationId="{BB8EE30B-4003-40B9-BE96-45AEA4C2140A}"/>
          </ac:picMkLst>
        </pc:picChg>
        <pc:cxnChg chg="add mod">
          <ac:chgData name="Dube, Prachi" userId="1505ee49-275f-4fae-9390-52b084a33301" providerId="ADAL" clId="{18CC0D51-94D6-4B8E-99AB-0885ECF37C4D}" dt="2021-10-22T08:56:09.708" v="678" actId="13822"/>
          <ac:cxnSpMkLst>
            <pc:docMk/>
            <pc:sldMk cId="3243863266" sldId="260"/>
            <ac:cxnSpMk id="48" creationId="{1FCF7924-EE63-45DB-8DFD-E60BE33467F8}"/>
          </ac:cxnSpMkLst>
        </pc:cxnChg>
        <pc:cxnChg chg="add mod">
          <ac:chgData name="Dube, Prachi" userId="1505ee49-275f-4fae-9390-52b084a33301" providerId="ADAL" clId="{18CC0D51-94D6-4B8E-99AB-0885ECF37C4D}" dt="2021-10-22T08:56:09.708" v="678" actId="13822"/>
          <ac:cxnSpMkLst>
            <pc:docMk/>
            <pc:sldMk cId="3243863266" sldId="260"/>
            <ac:cxnSpMk id="107" creationId="{DEA02DB3-D000-4651-BD70-2EE955FC4B27}"/>
          </ac:cxnSpMkLst>
        </pc:cxnChg>
        <pc:cxnChg chg="mod">
          <ac:chgData name="Dube, Prachi" userId="1505ee49-275f-4fae-9390-52b084a33301" providerId="ADAL" clId="{18CC0D51-94D6-4B8E-99AB-0885ECF37C4D}" dt="2021-10-22T08:56:18.509" v="679"/>
          <ac:cxnSpMkLst>
            <pc:docMk/>
            <pc:sldMk cId="3243863266" sldId="260"/>
            <ac:cxnSpMk id="116" creationId="{2FA171E1-F1F1-4793-9A43-FC52BD070BD8}"/>
          </ac:cxnSpMkLst>
        </pc:cxnChg>
        <pc:cxnChg chg="mod">
          <ac:chgData name="Dube, Prachi" userId="1505ee49-275f-4fae-9390-52b084a33301" providerId="ADAL" clId="{18CC0D51-94D6-4B8E-99AB-0885ECF37C4D}" dt="2021-10-22T08:56:18.509" v="679"/>
          <ac:cxnSpMkLst>
            <pc:docMk/>
            <pc:sldMk cId="3243863266" sldId="260"/>
            <ac:cxnSpMk id="127" creationId="{7EDE27BD-8413-448D-A49D-5CC3AC1B5F50}"/>
          </ac:cxnSpMkLst>
        </pc:cxnChg>
      </pc:sldChg>
      <pc:sldChg chg="addSp modSp mod">
        <pc:chgData name="Dube, Prachi" userId="1505ee49-275f-4fae-9390-52b084a33301" providerId="ADAL" clId="{18CC0D51-94D6-4B8E-99AB-0885ECF37C4D}" dt="2021-10-22T13:15:52.420" v="1836"/>
        <pc:sldMkLst>
          <pc:docMk/>
          <pc:sldMk cId="273149751" sldId="261"/>
        </pc:sldMkLst>
        <pc:spChg chg="mod">
          <ac:chgData name="Dube, Prachi" userId="1505ee49-275f-4fae-9390-52b084a33301" providerId="ADAL" clId="{18CC0D51-94D6-4B8E-99AB-0885ECF37C4D}" dt="2021-10-22T13:15:02.284" v="1832" actId="12788"/>
          <ac:spMkLst>
            <pc:docMk/>
            <pc:sldMk cId="273149751" sldId="261"/>
            <ac:spMk id="2" creationId="{16AC8592-815D-4687-B630-DAEE535D3A1D}"/>
          </ac:spMkLst>
        </pc:spChg>
        <pc:spChg chg="mod">
          <ac:chgData name="Dube, Prachi" userId="1505ee49-275f-4fae-9390-52b084a33301" providerId="ADAL" clId="{18CC0D51-94D6-4B8E-99AB-0885ECF37C4D}" dt="2021-10-21T19:04:14.317" v="244" actId="20577"/>
          <ac:spMkLst>
            <pc:docMk/>
            <pc:sldMk cId="273149751" sldId="261"/>
            <ac:spMk id="10" creationId="{1048718B-F933-4B85-8D7C-13B542AB75BF}"/>
          </ac:spMkLst>
        </pc:spChg>
        <pc:spChg chg="mod">
          <ac:chgData name="Dube, Prachi" userId="1505ee49-275f-4fae-9390-52b084a33301" providerId="ADAL" clId="{18CC0D51-94D6-4B8E-99AB-0885ECF37C4D}" dt="2021-10-21T19:11:09.638" v="417" actId="20577"/>
          <ac:spMkLst>
            <pc:docMk/>
            <pc:sldMk cId="273149751" sldId="261"/>
            <ac:spMk id="19" creationId="{95865E0B-C042-4990-B439-8BCEEDFD72C3}"/>
          </ac:spMkLst>
        </pc:spChg>
        <pc:spChg chg="mod">
          <ac:chgData name="Dube, Prachi" userId="1505ee49-275f-4fae-9390-52b084a33301" providerId="ADAL" clId="{18CC0D51-94D6-4B8E-99AB-0885ECF37C4D}" dt="2021-10-21T19:17:52.045" v="571" actId="20577"/>
          <ac:spMkLst>
            <pc:docMk/>
            <pc:sldMk cId="273149751" sldId="261"/>
            <ac:spMk id="26" creationId="{1048718B-F933-4B85-8D7C-13B542AB75BF}"/>
          </ac:spMkLst>
        </pc:spChg>
        <pc:spChg chg="mod">
          <ac:chgData name="Dube, Prachi" userId="1505ee49-275f-4fae-9390-52b084a33301" providerId="ADAL" clId="{18CC0D51-94D6-4B8E-99AB-0885ECF37C4D}" dt="2021-10-21T19:14:40.676" v="541" actId="20577"/>
          <ac:spMkLst>
            <pc:docMk/>
            <pc:sldMk cId="273149751" sldId="261"/>
            <ac:spMk id="28" creationId="{DD81C5D5-F7EC-4B06-B041-740A0AC53B57}"/>
          </ac:spMkLst>
        </pc:spChg>
        <pc:spChg chg="mod">
          <ac:chgData name="Dube, Prachi" userId="1505ee49-275f-4fae-9390-52b084a33301" providerId="ADAL" clId="{18CC0D51-94D6-4B8E-99AB-0885ECF37C4D}" dt="2021-10-22T13:15:52.420" v="1836"/>
          <ac:spMkLst>
            <pc:docMk/>
            <pc:sldMk cId="273149751" sldId="261"/>
            <ac:spMk id="34" creationId="{F6309988-CCD2-4F41-9FEC-09666C5098AE}"/>
          </ac:spMkLst>
        </pc:spChg>
        <pc:grpChg chg="add mod">
          <ac:chgData name="Dube, Prachi" userId="1505ee49-275f-4fae-9390-52b084a33301" providerId="ADAL" clId="{18CC0D51-94D6-4B8E-99AB-0885ECF37C4D}" dt="2021-10-22T13:15:52.420" v="1836"/>
          <ac:grpSpMkLst>
            <pc:docMk/>
            <pc:sldMk cId="273149751" sldId="261"/>
            <ac:grpSpMk id="24" creationId="{2923509C-5DCA-4ED9-ADCB-002930757871}"/>
          </ac:grpSpMkLst>
        </pc:grpChg>
        <pc:picChg chg="mod">
          <ac:chgData name="Dube, Prachi" userId="1505ee49-275f-4fae-9390-52b084a33301" providerId="ADAL" clId="{18CC0D51-94D6-4B8E-99AB-0885ECF37C4D}" dt="2021-10-22T13:15:52.420" v="1836"/>
          <ac:picMkLst>
            <pc:docMk/>
            <pc:sldMk cId="273149751" sldId="261"/>
            <ac:picMk id="31" creationId="{433704A1-4D41-4F4D-86F8-690AEC129736}"/>
          </ac:picMkLst>
        </pc:picChg>
      </pc:sldChg>
      <pc:sldChg chg="add">
        <pc:chgData name="Dube, Prachi" userId="1505ee49-275f-4fae-9390-52b084a33301" providerId="ADAL" clId="{18CC0D51-94D6-4B8E-99AB-0885ECF37C4D}" dt="2021-10-21T17:49:33.849" v="5"/>
        <pc:sldMkLst>
          <pc:docMk/>
          <pc:sldMk cId="0" sldId="272"/>
        </pc:sldMkLst>
      </pc:sldChg>
      <pc:sldChg chg="addSp delSp modSp add del mod">
        <pc:chgData name="Dube, Prachi" userId="1505ee49-275f-4fae-9390-52b084a33301" providerId="ADAL" clId="{18CC0D51-94D6-4B8E-99AB-0885ECF37C4D}" dt="2021-10-22T13:16:46.289" v="1843" actId="113"/>
        <pc:sldMkLst>
          <pc:docMk/>
          <pc:sldMk cId="0" sldId="1071"/>
        </pc:sldMkLst>
        <pc:spChg chg="mod">
          <ac:chgData name="Dube, Prachi" userId="1505ee49-275f-4fae-9390-52b084a33301" providerId="ADAL" clId="{18CC0D51-94D6-4B8E-99AB-0885ECF37C4D}" dt="2021-10-21T17:52:00.299" v="57" actId="20577"/>
          <ac:spMkLst>
            <pc:docMk/>
            <pc:sldMk cId="0" sldId="1071"/>
            <ac:spMk id="2" creationId="{00000000-0000-0000-0000-000000000000}"/>
          </ac:spMkLst>
        </pc:spChg>
        <pc:spChg chg="mod">
          <ac:chgData name="Dube, Prachi" userId="1505ee49-275f-4fae-9390-52b084a33301" providerId="ADAL" clId="{18CC0D51-94D6-4B8E-99AB-0885ECF37C4D}" dt="2021-10-22T13:16:46.289" v="1843" actId="113"/>
          <ac:spMkLst>
            <pc:docMk/>
            <pc:sldMk cId="0" sldId="1071"/>
            <ac:spMk id="3" creationId="{00000000-0000-0000-0000-000000000000}"/>
          </ac:spMkLst>
        </pc:spChg>
        <pc:spChg chg="mod">
          <ac:chgData name="Dube, Prachi" userId="1505ee49-275f-4fae-9390-52b084a33301" providerId="ADAL" clId="{18CC0D51-94D6-4B8E-99AB-0885ECF37C4D}" dt="2021-10-22T10:28:35.345" v="782"/>
          <ac:spMkLst>
            <pc:docMk/>
            <pc:sldMk cId="0" sldId="1071"/>
            <ac:spMk id="7" creationId="{74225FB4-5A36-4A0E-8398-E1A32F1547A3}"/>
          </ac:spMkLst>
        </pc:spChg>
        <pc:grpChg chg="add mod">
          <ac:chgData name="Dube, Prachi" userId="1505ee49-275f-4fae-9390-52b084a33301" providerId="ADAL" clId="{18CC0D51-94D6-4B8E-99AB-0885ECF37C4D}" dt="2021-10-22T13:16:07.285" v="1837" actId="1076"/>
          <ac:grpSpMkLst>
            <pc:docMk/>
            <pc:sldMk cId="0" sldId="1071"/>
            <ac:grpSpMk id="5" creationId="{EDB25BEE-E803-4AA8-B190-E30C7CD028A9}"/>
          </ac:grpSpMkLst>
        </pc:grpChg>
        <pc:picChg chg="add del mod">
          <ac:chgData name="Dube, Prachi" userId="1505ee49-275f-4fae-9390-52b084a33301" providerId="ADAL" clId="{18CC0D51-94D6-4B8E-99AB-0885ECF37C4D}" dt="2021-10-22T10:28:53.919" v="785" actId="478"/>
          <ac:picMkLst>
            <pc:docMk/>
            <pc:sldMk cId="0" sldId="1071"/>
            <ac:picMk id="4" creationId="{7B203E40-A472-4F5A-BC52-59E48F6A56DF}"/>
          </ac:picMkLst>
        </pc:picChg>
        <pc:picChg chg="mod">
          <ac:chgData name="Dube, Prachi" userId="1505ee49-275f-4fae-9390-52b084a33301" providerId="ADAL" clId="{18CC0D51-94D6-4B8E-99AB-0885ECF37C4D}" dt="2021-10-22T10:28:35.345" v="782"/>
          <ac:picMkLst>
            <pc:docMk/>
            <pc:sldMk cId="0" sldId="1071"/>
            <ac:picMk id="6" creationId="{24B53EBB-DF0F-46C4-AB66-E74EDA7AD877}"/>
          </ac:picMkLst>
        </pc:picChg>
      </pc:sldChg>
      <pc:sldChg chg="addSp delSp modSp new del mod">
        <pc:chgData name="Dube, Prachi" userId="1505ee49-275f-4fae-9390-52b084a33301" providerId="ADAL" clId="{18CC0D51-94D6-4B8E-99AB-0885ECF37C4D}" dt="2021-10-22T08:44:53.764" v="666" actId="47"/>
        <pc:sldMkLst>
          <pc:docMk/>
          <pc:sldMk cId="3691553864" sldId="1072"/>
        </pc:sldMkLst>
        <pc:spChg chg="add del mod">
          <ac:chgData name="Dube, Prachi" userId="1505ee49-275f-4fae-9390-52b084a33301" providerId="ADAL" clId="{18CC0D51-94D6-4B8E-99AB-0885ECF37C4D}" dt="2021-10-22T08:43:39.605" v="665" actId="164"/>
          <ac:spMkLst>
            <pc:docMk/>
            <pc:sldMk cId="3691553864" sldId="1072"/>
            <ac:spMk id="4" creationId="{C1E06429-6DE1-4581-9ED7-AA4DCD347C32}"/>
          </ac:spMkLst>
        </pc:spChg>
        <pc:grpChg chg="add mod">
          <ac:chgData name="Dube, Prachi" userId="1505ee49-275f-4fae-9390-52b084a33301" providerId="ADAL" clId="{18CC0D51-94D6-4B8E-99AB-0885ECF37C4D}" dt="2021-10-22T08:43:39.605" v="665" actId="164"/>
          <ac:grpSpMkLst>
            <pc:docMk/>
            <pc:sldMk cId="3691553864" sldId="1072"/>
            <ac:grpSpMk id="6" creationId="{B6701548-9279-44D0-BE8D-FE3683E0A8B8}"/>
          </ac:grpSpMkLst>
        </pc:grpChg>
        <pc:picChg chg="add del mod">
          <ac:chgData name="Dube, Prachi" userId="1505ee49-275f-4fae-9390-52b084a33301" providerId="ADAL" clId="{18CC0D51-94D6-4B8E-99AB-0885ECF37C4D}" dt="2021-10-22T08:43:39.605" v="665" actId="164"/>
          <ac:picMkLst>
            <pc:docMk/>
            <pc:sldMk cId="3691553864" sldId="1072"/>
            <ac:picMk id="3" creationId="{93F9D3CE-D701-4396-B325-D6F7349BF4D4}"/>
          </ac:picMkLst>
        </pc:picChg>
        <pc:picChg chg="mod">
          <ac:chgData name="Dube, Prachi" userId="1505ee49-275f-4fae-9390-52b084a33301" providerId="ADAL" clId="{18CC0D51-94D6-4B8E-99AB-0885ECF37C4D}" dt="2021-10-22T08:43:32.425" v="664"/>
          <ac:picMkLst>
            <pc:docMk/>
            <pc:sldMk cId="3691553864" sldId="1072"/>
            <ac:picMk id="5" creationId="{FA173CFE-440B-4531-AB2B-BD1433B56EED}"/>
          </ac:picMkLst>
        </pc:picChg>
      </pc:sldChg>
      <pc:sldMasterChg chg="addSp delSp modSp">
        <pc:chgData name="Dube, Prachi" userId="1505ee49-275f-4fae-9390-52b084a33301" providerId="ADAL" clId="{18CC0D51-94D6-4B8E-99AB-0885ECF37C4D}" dt="2021-10-22T13:17:52.505" v="1850"/>
        <pc:sldMasterMkLst>
          <pc:docMk/>
          <pc:sldMasterMk cId="766120634" sldId="2147483648"/>
        </pc:sldMasterMkLst>
        <pc:spChg chg="mod">
          <ac:chgData name="Dube, Prachi" userId="1505ee49-275f-4fae-9390-52b084a33301" providerId="ADAL" clId="{18CC0D51-94D6-4B8E-99AB-0885ECF37C4D}" dt="2021-10-22T13:17:24.603" v="1844"/>
          <ac:spMkLst>
            <pc:docMk/>
            <pc:sldMasterMk cId="766120634" sldId="2147483648"/>
            <ac:spMk id="8" creationId="{CF96B64E-EC46-4518-8450-DA3C854542C7}"/>
          </ac:spMkLst>
        </pc:spChg>
        <pc:spChg chg="mod">
          <ac:chgData name="Dube, Prachi" userId="1505ee49-275f-4fae-9390-52b084a33301" providerId="ADAL" clId="{18CC0D51-94D6-4B8E-99AB-0885ECF37C4D}" dt="2021-10-22T13:17:24.603" v="1844"/>
          <ac:spMkLst>
            <pc:docMk/>
            <pc:sldMasterMk cId="766120634" sldId="2147483648"/>
            <ac:spMk id="9" creationId="{E5C1F73F-9CD5-4085-8E85-C8CFAE4E1BEB}"/>
          </ac:spMkLst>
        </pc:spChg>
        <pc:spChg chg="mod">
          <ac:chgData name="Dube, Prachi" userId="1505ee49-275f-4fae-9390-52b084a33301" providerId="ADAL" clId="{18CC0D51-94D6-4B8E-99AB-0885ECF37C4D}" dt="2021-10-22T13:17:52.505" v="1850"/>
          <ac:spMkLst>
            <pc:docMk/>
            <pc:sldMasterMk cId="766120634" sldId="2147483648"/>
            <ac:spMk id="11" creationId="{73AB19CC-436B-47CF-9BA7-9C8756320967}"/>
          </ac:spMkLst>
        </pc:spChg>
        <pc:spChg chg="mod">
          <ac:chgData name="Dube, Prachi" userId="1505ee49-275f-4fae-9390-52b084a33301" providerId="ADAL" clId="{18CC0D51-94D6-4B8E-99AB-0885ECF37C4D}" dt="2021-10-22T13:17:52.505" v="1850"/>
          <ac:spMkLst>
            <pc:docMk/>
            <pc:sldMasterMk cId="766120634" sldId="2147483648"/>
            <ac:spMk id="12" creationId="{CED6B474-6757-4A59-8B20-8E0F00223518}"/>
          </ac:spMkLst>
        </pc:spChg>
        <pc:grpChg chg="add del mod">
          <ac:chgData name="Dube, Prachi" userId="1505ee49-275f-4fae-9390-52b084a33301" providerId="ADAL" clId="{18CC0D51-94D6-4B8E-99AB-0885ECF37C4D}" dt="2021-10-22T13:17:50.025" v="1849"/>
          <ac:grpSpMkLst>
            <pc:docMk/>
            <pc:sldMasterMk cId="766120634" sldId="2147483648"/>
            <ac:grpSpMk id="7" creationId="{4E7CF755-80E6-4BE2-A5E9-AAE169537D10}"/>
          </ac:grpSpMkLst>
        </pc:grpChg>
        <pc:grpChg chg="add mod">
          <ac:chgData name="Dube, Prachi" userId="1505ee49-275f-4fae-9390-52b084a33301" providerId="ADAL" clId="{18CC0D51-94D6-4B8E-99AB-0885ECF37C4D}" dt="2021-10-22T13:17:52.505" v="1850"/>
          <ac:grpSpMkLst>
            <pc:docMk/>
            <pc:sldMasterMk cId="766120634" sldId="2147483648"/>
            <ac:grpSpMk id="10" creationId="{A485BAFA-8CB5-41D5-9F3B-998A6B3694F5}"/>
          </ac:grpSpMkLst>
        </pc:grpChg>
      </pc:sldMasterChg>
      <pc:sldMasterChg chg="modSldLayout">
        <pc:chgData name="Dube, Prachi" userId="1505ee49-275f-4fae-9390-52b084a33301" providerId="ADAL" clId="{18CC0D51-94D6-4B8E-99AB-0885ECF37C4D}" dt="2021-10-22T10:29:28.757" v="786" actId="478"/>
        <pc:sldMasterMkLst>
          <pc:docMk/>
          <pc:sldMasterMk cId="3228570161" sldId="2147483661"/>
        </pc:sldMasterMkLst>
        <pc:sldLayoutChg chg="delSp mod">
          <pc:chgData name="Dube, Prachi" userId="1505ee49-275f-4fae-9390-52b084a33301" providerId="ADAL" clId="{18CC0D51-94D6-4B8E-99AB-0885ECF37C4D}" dt="2021-10-22T10:29:28.757" v="786" actId="478"/>
          <pc:sldLayoutMkLst>
            <pc:docMk/>
            <pc:sldMasterMk cId="3228570161" sldId="2147483661"/>
            <pc:sldLayoutMk cId="3004147852" sldId="2147483686"/>
          </pc:sldLayoutMkLst>
          <pc:grpChg chg="del">
            <ac:chgData name="Dube, Prachi" userId="1505ee49-275f-4fae-9390-52b084a33301" providerId="ADAL" clId="{18CC0D51-94D6-4B8E-99AB-0885ECF37C4D}" dt="2021-10-22T10:29:28.757" v="786" actId="478"/>
            <ac:grpSpMkLst>
              <pc:docMk/>
              <pc:sldMasterMk cId="3228570161" sldId="2147483661"/>
              <pc:sldLayoutMk cId="3004147852" sldId="2147483686"/>
              <ac:grpSpMk id="15" creationId="{46B4B5E0-DA37-4DBA-B3B3-3AAA054A0CA6}"/>
            </ac:grpSpMkLst>
          </pc:grpChg>
          <pc:picChg chg="del">
            <ac:chgData name="Dube, Prachi" userId="1505ee49-275f-4fae-9390-52b084a33301" providerId="ADAL" clId="{18CC0D51-94D6-4B8E-99AB-0885ECF37C4D}" dt="2021-10-21T17:49:43.464" v="6" actId="478"/>
            <ac:picMkLst>
              <pc:docMk/>
              <pc:sldMasterMk cId="3228570161" sldId="2147483661"/>
              <pc:sldLayoutMk cId="3004147852" sldId="2147483686"/>
              <ac:picMk id="5131" creationId="{FE14F6E3-3025-4812-AF12-D9337CEB96F0}"/>
            </ac:picMkLst>
          </pc:picChg>
          <pc:cxnChg chg="del">
            <ac:chgData name="Dube, Prachi" userId="1505ee49-275f-4fae-9390-52b084a33301" providerId="ADAL" clId="{18CC0D51-94D6-4B8E-99AB-0885ECF37C4D}" dt="2021-10-21T17:49:44.739" v="7" actId="478"/>
            <ac:cxnSpMkLst>
              <pc:docMk/>
              <pc:sldMasterMk cId="3228570161" sldId="2147483661"/>
              <pc:sldLayoutMk cId="3004147852" sldId="2147483686"/>
              <ac:cxnSpMk id="3" creationId="{FBB19045-B244-4A9A-B25B-27C01E4A0F72}"/>
            </ac:cxnSpMkLst>
          </pc:cxn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05169-DBAA-4938-A966-2DDE2861971A}"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DDF6D-49EF-45C7-8527-1E2D775AC9DE}" type="slidenum">
              <a:rPr lang="en-US" smtClean="0"/>
              <a:t>‹#›</a:t>
            </a:fld>
            <a:endParaRPr lang="en-US"/>
          </a:p>
        </p:txBody>
      </p:sp>
    </p:spTree>
    <p:extLst>
      <p:ext uri="{BB962C8B-B14F-4D97-AF65-F5344CB8AC3E}">
        <p14:creationId xmlns:p14="http://schemas.microsoft.com/office/powerpoint/2010/main" val="415597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06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2.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D13AC8-6AB2-43C6-8EF0-DDB6346256C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995B-2AAF-4CD0-9214-BD88DBA8BAC3}" type="slidenum">
              <a:rPr lang="en-US" smtClean="0"/>
              <a:t>‹#›</a:t>
            </a:fld>
            <a:endParaRPr lang="en-US"/>
          </a:p>
        </p:txBody>
      </p:sp>
    </p:spTree>
    <p:extLst>
      <p:ext uri="{BB962C8B-B14F-4D97-AF65-F5344CB8AC3E}">
        <p14:creationId xmlns:p14="http://schemas.microsoft.com/office/powerpoint/2010/main" val="46384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13AC8-6AB2-43C6-8EF0-DDB6346256C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995B-2AAF-4CD0-9214-BD88DBA8BAC3}" type="slidenum">
              <a:rPr lang="en-US" smtClean="0"/>
              <a:t>‹#›</a:t>
            </a:fld>
            <a:endParaRPr lang="en-US"/>
          </a:p>
        </p:txBody>
      </p:sp>
    </p:spTree>
    <p:extLst>
      <p:ext uri="{BB962C8B-B14F-4D97-AF65-F5344CB8AC3E}">
        <p14:creationId xmlns:p14="http://schemas.microsoft.com/office/powerpoint/2010/main" val="549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13AC8-6AB2-43C6-8EF0-DDB6346256C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995B-2AAF-4CD0-9214-BD88DBA8BAC3}" type="slidenum">
              <a:rPr lang="en-US" smtClean="0"/>
              <a:t>‹#›</a:t>
            </a:fld>
            <a:endParaRPr lang="en-US"/>
          </a:p>
        </p:txBody>
      </p:sp>
    </p:spTree>
    <p:extLst>
      <p:ext uri="{BB962C8B-B14F-4D97-AF65-F5344CB8AC3E}">
        <p14:creationId xmlns:p14="http://schemas.microsoft.com/office/powerpoint/2010/main" val="3313786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tx2">
                    <a:lumMod val="75000"/>
                  </a:schemeClr>
                </a:solidFill>
                <a:cs typeface="Arial" panose="020B0604020202020204" pitchFamily="34" charset="0"/>
              </a:rPr>
              <a:t>‹#›</a:t>
            </a:fld>
            <a:endParaRPr lang="en-US" sz="800">
              <a:solidFill>
                <a:schemeClr val="tx2">
                  <a:lumMod val="75000"/>
                </a:schemeClr>
              </a:solidFill>
              <a:cs typeface="Arial" panose="020B0604020202020204" pitchFamily="34" charset="0"/>
            </a:endParaRPr>
          </a:p>
        </p:txBody>
      </p:sp>
      <p:sp>
        <p:nvSpPr>
          <p:cNvPr id="6" name="Title Placeholder 1">
            <a:extLst>
              <a:ext uri="{FF2B5EF4-FFF2-40B4-BE49-F238E27FC236}">
                <a16:creationId xmlns:a16="http://schemas.microsoft.com/office/drawing/2014/main" id="{6DC44214-2624-489C-93DA-1B734CC887B5}"/>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a:t>Click to insert title</a:t>
            </a:r>
            <a:endParaRPr lang="pt-PT"/>
          </a:p>
        </p:txBody>
      </p:sp>
    </p:spTree>
    <p:extLst>
      <p:ext uri="{BB962C8B-B14F-4D97-AF65-F5344CB8AC3E}">
        <p14:creationId xmlns:p14="http://schemas.microsoft.com/office/powerpoint/2010/main" val="4173725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0" name="think-cell Slide" r:id="rId4" imgW="360" imgH="360" progId="">
                  <p:embed/>
                </p:oleObj>
              </mc:Choice>
              <mc:Fallback>
                <p:oleObj name="think-cell Slide" r:id="rId4" imgW="360" imgH="360" progId="">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86186311"/>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144771756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413419736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42925815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194074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846254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68179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13AC8-6AB2-43C6-8EF0-DDB6346256C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995B-2AAF-4CD0-9214-BD88DBA8BAC3}" type="slidenum">
              <a:rPr lang="en-US" smtClean="0"/>
              <a:t>‹#›</a:t>
            </a:fld>
            <a:endParaRPr lang="en-US"/>
          </a:p>
        </p:txBody>
      </p:sp>
    </p:spTree>
    <p:extLst>
      <p:ext uri="{BB962C8B-B14F-4D97-AF65-F5344CB8AC3E}">
        <p14:creationId xmlns:p14="http://schemas.microsoft.com/office/powerpoint/2010/main" val="1714386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156298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502406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8498230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61107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0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6855933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4292445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08154859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221335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48682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588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D13AC8-6AB2-43C6-8EF0-DDB6346256C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D995B-2AAF-4CD0-9214-BD88DBA8BAC3}" type="slidenum">
              <a:rPr lang="en-US" smtClean="0"/>
              <a:t>‹#›</a:t>
            </a:fld>
            <a:endParaRPr lang="en-US"/>
          </a:p>
        </p:txBody>
      </p:sp>
    </p:spTree>
    <p:extLst>
      <p:ext uri="{BB962C8B-B14F-4D97-AF65-F5344CB8AC3E}">
        <p14:creationId xmlns:p14="http://schemas.microsoft.com/office/powerpoint/2010/main" val="1928411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328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439259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4888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8746864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4003461204"/>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29278344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82530546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3782212286"/>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bg1"/>
        </a:solidFill>
        <a:effectLst/>
      </p:bgPr>
    </p:bg>
    <p:spTree>
      <p:nvGrpSpPr>
        <p:cNvPr id="1" name=""/>
        <p:cNvGrpSpPr/>
        <p:nvPr/>
      </p:nvGrpSpPr>
      <p:grpSpPr>
        <a:xfrm>
          <a:off x="0" y="0"/>
          <a:ext cx="0" cy="0"/>
          <a:chOff x="0" y="0"/>
          <a:chExt cx="0" cy="0"/>
        </a:xfrm>
      </p:grpSpPr>
      <p:sp>
        <p:nvSpPr>
          <p:cNvPr id="182" name="Freeform 8">
            <a:extLst>
              <a:ext uri="{FF2B5EF4-FFF2-40B4-BE49-F238E27FC236}">
                <a16:creationId xmlns:a16="http://schemas.microsoft.com/office/drawing/2014/main" id="{B26BA5F1-B16F-4B48-AF46-E6CF42EE589F}"/>
              </a:ext>
            </a:extLst>
          </p:cNvPr>
          <p:cNvSpPr>
            <a:spLocks/>
          </p:cNvSpPr>
          <p:nvPr userDrawn="1"/>
        </p:nvSpPr>
        <p:spPr bwMode="auto">
          <a:xfrm rot="10800000" flipH="1" flipV="1">
            <a:off x="4918886" y="987250"/>
            <a:ext cx="7287976" cy="5865595"/>
          </a:xfrm>
          <a:custGeom>
            <a:avLst/>
            <a:gdLst>
              <a:gd name="connsiteX0" fmla="*/ 4212923 w 7044008"/>
              <a:gd name="connsiteY0" fmla="*/ 774 h 5669099"/>
              <a:gd name="connsiteX1" fmla="*/ 7044008 w 7044008"/>
              <a:gd name="connsiteY1" fmla="*/ 345146 h 5669099"/>
              <a:gd name="connsiteX2" fmla="*/ 7044008 w 7044008"/>
              <a:gd name="connsiteY2" fmla="*/ 5653327 h 5669099"/>
              <a:gd name="connsiteX3" fmla="*/ 7044008 w 7044008"/>
              <a:gd name="connsiteY3" fmla="*/ 5669099 h 5669099"/>
              <a:gd name="connsiteX4" fmla="*/ 0 w 7044008"/>
              <a:gd name="connsiteY4" fmla="*/ 5669099 h 5669099"/>
              <a:gd name="connsiteX5" fmla="*/ 51461 w 7044008"/>
              <a:gd name="connsiteY5" fmla="*/ 5544847 h 5669099"/>
              <a:gd name="connsiteX6" fmla="*/ 3223987 w 7044008"/>
              <a:gd name="connsiteY6" fmla="*/ 22926 h 5669099"/>
              <a:gd name="connsiteX7" fmla="*/ 4212923 w 7044008"/>
              <a:gd name="connsiteY7" fmla="*/ 774 h 566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4008" h="5669099">
                <a:moveTo>
                  <a:pt x="4212923" y="774"/>
                </a:moveTo>
                <a:cubicBezTo>
                  <a:pt x="5194917" y="10843"/>
                  <a:pt x="6151714" y="119592"/>
                  <a:pt x="7044008" y="345146"/>
                </a:cubicBezTo>
                <a:cubicBezTo>
                  <a:pt x="7044008" y="2564655"/>
                  <a:pt x="7044008" y="4298646"/>
                  <a:pt x="7044008" y="5653327"/>
                </a:cubicBezTo>
                <a:lnTo>
                  <a:pt x="7044008" y="5669099"/>
                </a:lnTo>
                <a:lnTo>
                  <a:pt x="0" y="5669099"/>
                </a:lnTo>
                <a:lnTo>
                  <a:pt x="51461" y="5544847"/>
                </a:lnTo>
                <a:cubicBezTo>
                  <a:pt x="979254" y="3429164"/>
                  <a:pt x="2825322" y="1495289"/>
                  <a:pt x="3223987" y="22926"/>
                </a:cubicBezTo>
                <a:cubicBezTo>
                  <a:pt x="3555461" y="5025"/>
                  <a:pt x="3885592" y="-2583"/>
                  <a:pt x="4212923" y="774"/>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50"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407986" y="2129880"/>
            <a:ext cx="7054847"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spcBef>
                <a:spcPts val="600"/>
              </a:spcBef>
              <a:defRPr lang="en-US" sz="3600" b="0" dirty="0">
                <a:solidFill>
                  <a:schemeClr val="accent1">
                    <a:lumMod val="50000"/>
                  </a:schemeClr>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7" y="3747907"/>
            <a:ext cx="7054832" cy="1320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grpSp>
        <p:nvGrpSpPr>
          <p:cNvPr id="27" name="Group 26">
            <a:extLst>
              <a:ext uri="{FF2B5EF4-FFF2-40B4-BE49-F238E27FC236}">
                <a16:creationId xmlns:a16="http://schemas.microsoft.com/office/drawing/2014/main" id="{B660514C-F4C4-4D25-BF08-DC9AA8809227}"/>
              </a:ext>
            </a:extLst>
          </p:cNvPr>
          <p:cNvGrpSpPr/>
          <p:nvPr userDrawn="1"/>
        </p:nvGrpSpPr>
        <p:grpSpPr>
          <a:xfrm>
            <a:off x="6050190" y="1985818"/>
            <a:ext cx="6055767" cy="4497013"/>
            <a:chOff x="4094163" y="642938"/>
            <a:chExt cx="7937499" cy="5894388"/>
          </a:xfrm>
        </p:grpSpPr>
        <p:sp>
          <p:nvSpPr>
            <p:cNvPr id="28" name="Freeform 5">
              <a:extLst>
                <a:ext uri="{FF2B5EF4-FFF2-40B4-BE49-F238E27FC236}">
                  <a16:creationId xmlns:a16="http://schemas.microsoft.com/office/drawing/2014/main" id="{4EECB1C7-42FB-43E8-8923-E11F0EF89B75}"/>
                </a:ext>
              </a:extLst>
            </p:cNvPr>
            <p:cNvSpPr>
              <a:spLocks/>
            </p:cNvSpPr>
            <p:nvPr/>
          </p:nvSpPr>
          <p:spPr bwMode="auto">
            <a:xfrm>
              <a:off x="10398125" y="3938588"/>
              <a:ext cx="1633537" cy="2598738"/>
            </a:xfrm>
            <a:custGeom>
              <a:avLst/>
              <a:gdLst>
                <a:gd name="T0" fmla="*/ 95 w 435"/>
                <a:gd name="T1" fmla="*/ 441 h 692"/>
                <a:gd name="T2" fmla="*/ 154 w 435"/>
                <a:gd name="T3" fmla="*/ 197 h 692"/>
                <a:gd name="T4" fmla="*/ 111 w 435"/>
                <a:gd name="T5" fmla="*/ 149 h 692"/>
                <a:gd name="T6" fmla="*/ 184 w 435"/>
                <a:gd name="T7" fmla="*/ 63 h 692"/>
                <a:gd name="T8" fmla="*/ 223 w 435"/>
                <a:gd name="T9" fmla="*/ 26 h 692"/>
                <a:gd name="T10" fmla="*/ 239 w 435"/>
                <a:gd name="T11" fmla="*/ 40 h 692"/>
                <a:gd name="T12" fmla="*/ 283 w 435"/>
                <a:gd name="T13" fmla="*/ 14 h 692"/>
                <a:gd name="T14" fmla="*/ 348 w 435"/>
                <a:gd name="T15" fmla="*/ 29 h 692"/>
                <a:gd name="T16" fmla="*/ 391 w 435"/>
                <a:gd name="T17" fmla="*/ 100 h 692"/>
                <a:gd name="T18" fmla="*/ 375 w 435"/>
                <a:gd name="T19" fmla="*/ 165 h 692"/>
                <a:gd name="T20" fmla="*/ 332 w 435"/>
                <a:gd name="T21" fmla="*/ 192 h 692"/>
                <a:gd name="T22" fmla="*/ 346 w 435"/>
                <a:gd name="T23" fmla="*/ 293 h 692"/>
                <a:gd name="T24" fmla="*/ 395 w 435"/>
                <a:gd name="T25" fmla="*/ 307 h 692"/>
                <a:gd name="T26" fmla="*/ 428 w 435"/>
                <a:gd name="T27" fmla="*/ 365 h 692"/>
                <a:gd name="T28" fmla="*/ 406 w 435"/>
                <a:gd name="T29" fmla="*/ 445 h 692"/>
                <a:gd name="T30" fmla="*/ 347 w 435"/>
                <a:gd name="T31" fmla="*/ 478 h 692"/>
                <a:gd name="T32" fmla="*/ 298 w 435"/>
                <a:gd name="T33" fmla="*/ 464 h 692"/>
                <a:gd name="T34" fmla="*/ 251 w 435"/>
                <a:gd name="T35" fmla="*/ 526 h 692"/>
                <a:gd name="T36" fmla="*/ 278 w 435"/>
                <a:gd name="T37" fmla="*/ 570 h 692"/>
                <a:gd name="T38" fmla="*/ 262 w 435"/>
                <a:gd name="T39" fmla="*/ 635 h 692"/>
                <a:gd name="T40" fmla="*/ 191 w 435"/>
                <a:gd name="T41" fmla="*/ 679 h 692"/>
                <a:gd name="T42" fmla="*/ 126 w 435"/>
                <a:gd name="T43" fmla="*/ 663 h 692"/>
                <a:gd name="T44" fmla="*/ 99 w 435"/>
                <a:gd name="T45" fmla="*/ 619 h 692"/>
                <a:gd name="T46" fmla="*/ 21 w 435"/>
                <a:gd name="T47" fmla="*/ 633 h 692"/>
                <a:gd name="T48" fmla="*/ 2 w 435"/>
                <a:gd name="T49" fmla="*/ 467 h 692"/>
                <a:gd name="T50" fmla="*/ 95 w 435"/>
                <a:gd name="T51" fmla="*/ 441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5" h="692">
                  <a:moveTo>
                    <a:pt x="95" y="441"/>
                  </a:moveTo>
                  <a:cubicBezTo>
                    <a:pt x="178" y="390"/>
                    <a:pt x="205" y="280"/>
                    <a:pt x="154" y="197"/>
                  </a:cubicBezTo>
                  <a:cubicBezTo>
                    <a:pt x="142" y="178"/>
                    <a:pt x="128" y="162"/>
                    <a:pt x="111" y="149"/>
                  </a:cubicBezTo>
                  <a:cubicBezTo>
                    <a:pt x="133" y="119"/>
                    <a:pt x="157" y="90"/>
                    <a:pt x="184" y="63"/>
                  </a:cubicBezTo>
                  <a:cubicBezTo>
                    <a:pt x="197" y="50"/>
                    <a:pt x="210" y="38"/>
                    <a:pt x="223" y="26"/>
                  </a:cubicBezTo>
                  <a:cubicBezTo>
                    <a:pt x="229" y="31"/>
                    <a:pt x="234" y="35"/>
                    <a:pt x="239" y="40"/>
                  </a:cubicBezTo>
                  <a:cubicBezTo>
                    <a:pt x="283" y="14"/>
                    <a:pt x="283" y="14"/>
                    <a:pt x="283" y="14"/>
                  </a:cubicBezTo>
                  <a:cubicBezTo>
                    <a:pt x="305" y="0"/>
                    <a:pt x="334" y="7"/>
                    <a:pt x="348" y="29"/>
                  </a:cubicBezTo>
                  <a:cubicBezTo>
                    <a:pt x="391" y="100"/>
                    <a:pt x="391" y="100"/>
                    <a:pt x="391" y="100"/>
                  </a:cubicBezTo>
                  <a:cubicBezTo>
                    <a:pt x="405" y="122"/>
                    <a:pt x="398" y="152"/>
                    <a:pt x="375" y="165"/>
                  </a:cubicBezTo>
                  <a:cubicBezTo>
                    <a:pt x="332" y="192"/>
                    <a:pt x="332" y="192"/>
                    <a:pt x="332" y="192"/>
                  </a:cubicBezTo>
                  <a:cubicBezTo>
                    <a:pt x="341" y="225"/>
                    <a:pt x="346" y="259"/>
                    <a:pt x="346" y="293"/>
                  </a:cubicBezTo>
                  <a:cubicBezTo>
                    <a:pt x="395" y="307"/>
                    <a:pt x="395" y="307"/>
                    <a:pt x="395" y="307"/>
                  </a:cubicBezTo>
                  <a:cubicBezTo>
                    <a:pt x="420" y="314"/>
                    <a:pt x="435" y="340"/>
                    <a:pt x="428" y="365"/>
                  </a:cubicBezTo>
                  <a:cubicBezTo>
                    <a:pt x="406" y="445"/>
                    <a:pt x="406" y="445"/>
                    <a:pt x="406" y="445"/>
                  </a:cubicBezTo>
                  <a:cubicBezTo>
                    <a:pt x="399" y="470"/>
                    <a:pt x="372" y="485"/>
                    <a:pt x="347" y="478"/>
                  </a:cubicBezTo>
                  <a:cubicBezTo>
                    <a:pt x="298" y="464"/>
                    <a:pt x="298" y="464"/>
                    <a:pt x="298" y="464"/>
                  </a:cubicBezTo>
                  <a:cubicBezTo>
                    <a:pt x="285" y="486"/>
                    <a:pt x="269" y="507"/>
                    <a:pt x="251" y="526"/>
                  </a:cubicBezTo>
                  <a:cubicBezTo>
                    <a:pt x="278" y="570"/>
                    <a:pt x="278" y="570"/>
                    <a:pt x="278" y="570"/>
                  </a:cubicBezTo>
                  <a:cubicBezTo>
                    <a:pt x="291" y="592"/>
                    <a:pt x="284" y="622"/>
                    <a:pt x="262" y="635"/>
                  </a:cubicBezTo>
                  <a:cubicBezTo>
                    <a:pt x="191" y="679"/>
                    <a:pt x="191" y="679"/>
                    <a:pt x="191" y="679"/>
                  </a:cubicBezTo>
                  <a:cubicBezTo>
                    <a:pt x="169" y="692"/>
                    <a:pt x="139" y="685"/>
                    <a:pt x="126" y="663"/>
                  </a:cubicBezTo>
                  <a:cubicBezTo>
                    <a:pt x="99" y="619"/>
                    <a:pt x="99" y="619"/>
                    <a:pt x="99" y="619"/>
                  </a:cubicBezTo>
                  <a:cubicBezTo>
                    <a:pt x="74" y="627"/>
                    <a:pt x="47" y="631"/>
                    <a:pt x="21" y="633"/>
                  </a:cubicBezTo>
                  <a:cubicBezTo>
                    <a:pt x="7" y="579"/>
                    <a:pt x="0" y="523"/>
                    <a:pt x="2" y="467"/>
                  </a:cubicBezTo>
                  <a:cubicBezTo>
                    <a:pt x="34" y="467"/>
                    <a:pt x="66" y="459"/>
                    <a:pt x="95" y="441"/>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29" name="Freeform 6">
              <a:extLst>
                <a:ext uri="{FF2B5EF4-FFF2-40B4-BE49-F238E27FC236}">
                  <a16:creationId xmlns:a16="http://schemas.microsoft.com/office/drawing/2014/main" id="{82241688-C3E1-4A1D-99AF-9534D349143D}"/>
                </a:ext>
              </a:extLst>
            </p:cNvPr>
            <p:cNvSpPr>
              <a:spLocks/>
            </p:cNvSpPr>
            <p:nvPr/>
          </p:nvSpPr>
          <p:spPr bwMode="auto">
            <a:xfrm>
              <a:off x="4273550" y="1893888"/>
              <a:ext cx="6297612" cy="4475163"/>
            </a:xfrm>
            <a:custGeom>
              <a:avLst/>
              <a:gdLst>
                <a:gd name="T0" fmla="*/ 1649 w 1677"/>
                <a:gd name="T1" fmla="*/ 1191 h 1191"/>
                <a:gd name="T2" fmla="*/ 28 w 1677"/>
                <a:gd name="T3" fmla="*/ 1191 h 1191"/>
                <a:gd name="T4" fmla="*/ 0 w 1677"/>
                <a:gd name="T5" fmla="*/ 1164 h 1191"/>
                <a:gd name="T6" fmla="*/ 0 w 1677"/>
                <a:gd name="T7" fmla="*/ 28 h 1191"/>
                <a:gd name="T8" fmla="*/ 28 w 1677"/>
                <a:gd name="T9" fmla="*/ 0 h 1191"/>
                <a:gd name="T10" fmla="*/ 1649 w 1677"/>
                <a:gd name="T11" fmla="*/ 0 h 1191"/>
                <a:gd name="T12" fmla="*/ 1677 w 1677"/>
                <a:gd name="T13" fmla="*/ 28 h 1191"/>
                <a:gd name="T14" fmla="*/ 1677 w 1677"/>
                <a:gd name="T15" fmla="*/ 1164 h 1191"/>
                <a:gd name="T16" fmla="*/ 1649 w 1677"/>
                <a:gd name="T17" fmla="*/ 1191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7" h="1191">
                  <a:moveTo>
                    <a:pt x="1649" y="1191"/>
                  </a:moveTo>
                  <a:cubicBezTo>
                    <a:pt x="28" y="1191"/>
                    <a:pt x="28" y="1191"/>
                    <a:pt x="28" y="1191"/>
                  </a:cubicBezTo>
                  <a:cubicBezTo>
                    <a:pt x="12" y="1191"/>
                    <a:pt x="0" y="1179"/>
                    <a:pt x="0" y="1164"/>
                  </a:cubicBezTo>
                  <a:cubicBezTo>
                    <a:pt x="0" y="28"/>
                    <a:pt x="0" y="28"/>
                    <a:pt x="0" y="28"/>
                  </a:cubicBezTo>
                  <a:cubicBezTo>
                    <a:pt x="0" y="13"/>
                    <a:pt x="12" y="0"/>
                    <a:pt x="28" y="0"/>
                  </a:cubicBezTo>
                  <a:cubicBezTo>
                    <a:pt x="1649" y="0"/>
                    <a:pt x="1649" y="0"/>
                    <a:pt x="1649" y="0"/>
                  </a:cubicBezTo>
                  <a:cubicBezTo>
                    <a:pt x="1664" y="0"/>
                    <a:pt x="1677" y="13"/>
                    <a:pt x="1677" y="28"/>
                  </a:cubicBezTo>
                  <a:cubicBezTo>
                    <a:pt x="1677" y="1164"/>
                    <a:pt x="1677" y="1164"/>
                    <a:pt x="1677" y="1164"/>
                  </a:cubicBezTo>
                  <a:cubicBezTo>
                    <a:pt x="1677" y="1179"/>
                    <a:pt x="1664" y="1191"/>
                    <a:pt x="1649" y="1191"/>
                  </a:cubicBezTo>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7">
              <a:extLst>
                <a:ext uri="{FF2B5EF4-FFF2-40B4-BE49-F238E27FC236}">
                  <a16:creationId xmlns:a16="http://schemas.microsoft.com/office/drawing/2014/main" id="{35B587E5-EB90-4F5C-BCD8-056C4006C200}"/>
                </a:ext>
              </a:extLst>
            </p:cNvPr>
            <p:cNvSpPr>
              <a:spLocks/>
            </p:cNvSpPr>
            <p:nvPr/>
          </p:nvSpPr>
          <p:spPr bwMode="auto">
            <a:xfrm>
              <a:off x="4356100" y="1954213"/>
              <a:ext cx="6132512" cy="4357688"/>
            </a:xfrm>
            <a:custGeom>
              <a:avLst/>
              <a:gdLst>
                <a:gd name="T0" fmla="*/ 1611 w 1633"/>
                <a:gd name="T1" fmla="*/ 1160 h 1160"/>
                <a:gd name="T2" fmla="*/ 22 w 1633"/>
                <a:gd name="T3" fmla="*/ 1160 h 1160"/>
                <a:gd name="T4" fmla="*/ 0 w 1633"/>
                <a:gd name="T5" fmla="*/ 1138 h 1160"/>
                <a:gd name="T6" fmla="*/ 0 w 1633"/>
                <a:gd name="T7" fmla="*/ 22 h 1160"/>
                <a:gd name="T8" fmla="*/ 22 w 1633"/>
                <a:gd name="T9" fmla="*/ 0 h 1160"/>
                <a:gd name="T10" fmla="*/ 1611 w 1633"/>
                <a:gd name="T11" fmla="*/ 0 h 1160"/>
                <a:gd name="T12" fmla="*/ 1633 w 1633"/>
                <a:gd name="T13" fmla="*/ 22 h 1160"/>
                <a:gd name="T14" fmla="*/ 1633 w 1633"/>
                <a:gd name="T15" fmla="*/ 1138 h 1160"/>
                <a:gd name="T16" fmla="*/ 1611 w 1633"/>
                <a:gd name="T17" fmla="*/ 116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1160">
                  <a:moveTo>
                    <a:pt x="1611" y="1160"/>
                  </a:moveTo>
                  <a:cubicBezTo>
                    <a:pt x="22" y="1160"/>
                    <a:pt x="22" y="1160"/>
                    <a:pt x="22" y="1160"/>
                  </a:cubicBezTo>
                  <a:cubicBezTo>
                    <a:pt x="10" y="1160"/>
                    <a:pt x="0" y="1150"/>
                    <a:pt x="0" y="1138"/>
                  </a:cubicBezTo>
                  <a:cubicBezTo>
                    <a:pt x="0" y="22"/>
                    <a:pt x="0" y="22"/>
                    <a:pt x="0" y="22"/>
                  </a:cubicBezTo>
                  <a:cubicBezTo>
                    <a:pt x="0" y="10"/>
                    <a:pt x="10" y="0"/>
                    <a:pt x="22" y="0"/>
                  </a:cubicBezTo>
                  <a:cubicBezTo>
                    <a:pt x="1611" y="0"/>
                    <a:pt x="1611" y="0"/>
                    <a:pt x="1611" y="0"/>
                  </a:cubicBezTo>
                  <a:cubicBezTo>
                    <a:pt x="1623" y="0"/>
                    <a:pt x="1633" y="10"/>
                    <a:pt x="1633" y="22"/>
                  </a:cubicBezTo>
                  <a:cubicBezTo>
                    <a:pt x="1633" y="1138"/>
                    <a:pt x="1633" y="1138"/>
                    <a:pt x="1633" y="1138"/>
                  </a:cubicBezTo>
                  <a:cubicBezTo>
                    <a:pt x="1633" y="1150"/>
                    <a:pt x="1623" y="1160"/>
                    <a:pt x="1611" y="1160"/>
                  </a:cubicBezTo>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31" name="Freeform 8">
              <a:extLst>
                <a:ext uri="{FF2B5EF4-FFF2-40B4-BE49-F238E27FC236}">
                  <a16:creationId xmlns:a16="http://schemas.microsoft.com/office/drawing/2014/main" id="{EB5296FF-B0FE-45B7-986F-8635E9DA3089}"/>
                </a:ext>
              </a:extLst>
            </p:cNvPr>
            <p:cNvSpPr>
              <a:spLocks/>
            </p:cNvSpPr>
            <p:nvPr/>
          </p:nvSpPr>
          <p:spPr bwMode="auto">
            <a:xfrm>
              <a:off x="4622800" y="2157413"/>
              <a:ext cx="5599112" cy="3768725"/>
            </a:xfrm>
            <a:custGeom>
              <a:avLst/>
              <a:gdLst>
                <a:gd name="T0" fmla="*/ 1478 w 1491"/>
                <a:gd name="T1" fmla="*/ 1003 h 1003"/>
                <a:gd name="T2" fmla="*/ 13 w 1491"/>
                <a:gd name="T3" fmla="*/ 1003 h 1003"/>
                <a:gd name="T4" fmla="*/ 0 w 1491"/>
                <a:gd name="T5" fmla="*/ 990 h 1003"/>
                <a:gd name="T6" fmla="*/ 0 w 1491"/>
                <a:gd name="T7" fmla="*/ 14 h 1003"/>
                <a:gd name="T8" fmla="*/ 13 w 1491"/>
                <a:gd name="T9" fmla="*/ 0 h 1003"/>
                <a:gd name="T10" fmla="*/ 1478 w 1491"/>
                <a:gd name="T11" fmla="*/ 0 h 1003"/>
                <a:gd name="T12" fmla="*/ 1491 w 1491"/>
                <a:gd name="T13" fmla="*/ 14 h 1003"/>
                <a:gd name="T14" fmla="*/ 1491 w 1491"/>
                <a:gd name="T15" fmla="*/ 990 h 1003"/>
                <a:gd name="T16" fmla="*/ 1478 w 1491"/>
                <a:gd name="T17" fmla="*/ 1003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1" h="1003">
                  <a:moveTo>
                    <a:pt x="1478" y="1003"/>
                  </a:moveTo>
                  <a:cubicBezTo>
                    <a:pt x="13" y="1003"/>
                    <a:pt x="13" y="1003"/>
                    <a:pt x="13" y="1003"/>
                  </a:cubicBezTo>
                  <a:cubicBezTo>
                    <a:pt x="6" y="1003"/>
                    <a:pt x="0" y="997"/>
                    <a:pt x="0" y="990"/>
                  </a:cubicBezTo>
                  <a:cubicBezTo>
                    <a:pt x="0" y="14"/>
                    <a:pt x="0" y="14"/>
                    <a:pt x="0" y="14"/>
                  </a:cubicBezTo>
                  <a:cubicBezTo>
                    <a:pt x="0" y="6"/>
                    <a:pt x="6" y="0"/>
                    <a:pt x="13" y="0"/>
                  </a:cubicBezTo>
                  <a:cubicBezTo>
                    <a:pt x="1478" y="0"/>
                    <a:pt x="1478" y="0"/>
                    <a:pt x="1478" y="0"/>
                  </a:cubicBezTo>
                  <a:cubicBezTo>
                    <a:pt x="1485" y="0"/>
                    <a:pt x="1491" y="6"/>
                    <a:pt x="1491" y="14"/>
                  </a:cubicBezTo>
                  <a:cubicBezTo>
                    <a:pt x="1491" y="990"/>
                    <a:pt x="1491" y="990"/>
                    <a:pt x="1491" y="990"/>
                  </a:cubicBezTo>
                  <a:cubicBezTo>
                    <a:pt x="1491" y="997"/>
                    <a:pt x="1485" y="1003"/>
                    <a:pt x="1478" y="100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32" name="Freeform 9">
              <a:extLst>
                <a:ext uri="{FF2B5EF4-FFF2-40B4-BE49-F238E27FC236}">
                  <a16:creationId xmlns:a16="http://schemas.microsoft.com/office/drawing/2014/main" id="{8BF329E5-666B-4277-88F8-7A3124E53E97}"/>
                </a:ext>
              </a:extLst>
            </p:cNvPr>
            <p:cNvSpPr>
              <a:spLocks/>
            </p:cNvSpPr>
            <p:nvPr/>
          </p:nvSpPr>
          <p:spPr bwMode="auto">
            <a:xfrm>
              <a:off x="4094163" y="6140451"/>
              <a:ext cx="6657975" cy="344488"/>
            </a:xfrm>
            <a:custGeom>
              <a:avLst/>
              <a:gdLst>
                <a:gd name="T0" fmla="*/ 7 w 1773"/>
                <a:gd name="T1" fmla="*/ 0 h 92"/>
                <a:gd name="T2" fmla="*/ 0 w 1773"/>
                <a:gd name="T3" fmla="*/ 29 h 92"/>
                <a:gd name="T4" fmla="*/ 62 w 1773"/>
                <a:gd name="T5" fmla="*/ 92 h 92"/>
                <a:gd name="T6" fmla="*/ 1710 w 1773"/>
                <a:gd name="T7" fmla="*/ 92 h 92"/>
                <a:gd name="T8" fmla="*/ 1773 w 1773"/>
                <a:gd name="T9" fmla="*/ 29 h 92"/>
                <a:gd name="T10" fmla="*/ 1765 w 1773"/>
                <a:gd name="T11" fmla="*/ 0 h 92"/>
                <a:gd name="T12" fmla="*/ 7 w 1773"/>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773" h="92">
                  <a:moveTo>
                    <a:pt x="7" y="0"/>
                  </a:moveTo>
                  <a:cubicBezTo>
                    <a:pt x="3" y="9"/>
                    <a:pt x="0" y="19"/>
                    <a:pt x="0" y="29"/>
                  </a:cubicBezTo>
                  <a:cubicBezTo>
                    <a:pt x="0" y="64"/>
                    <a:pt x="28" y="92"/>
                    <a:pt x="62" y="92"/>
                  </a:cubicBezTo>
                  <a:cubicBezTo>
                    <a:pt x="1710" y="92"/>
                    <a:pt x="1710" y="92"/>
                    <a:pt x="1710" y="92"/>
                  </a:cubicBezTo>
                  <a:cubicBezTo>
                    <a:pt x="1745" y="92"/>
                    <a:pt x="1773" y="64"/>
                    <a:pt x="1773" y="29"/>
                  </a:cubicBezTo>
                  <a:cubicBezTo>
                    <a:pt x="1773" y="19"/>
                    <a:pt x="1770" y="9"/>
                    <a:pt x="1765" y="0"/>
                  </a:cubicBezTo>
                  <a:lnTo>
                    <a:pt x="7" y="0"/>
                  </a:ln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0">
              <a:extLst>
                <a:ext uri="{FF2B5EF4-FFF2-40B4-BE49-F238E27FC236}">
                  <a16:creationId xmlns:a16="http://schemas.microsoft.com/office/drawing/2014/main" id="{CB14450F-CB92-4116-A145-B75AC2DD073B}"/>
                </a:ext>
              </a:extLst>
            </p:cNvPr>
            <p:cNvSpPr>
              <a:spLocks/>
            </p:cNvSpPr>
            <p:nvPr/>
          </p:nvSpPr>
          <p:spPr bwMode="auto">
            <a:xfrm>
              <a:off x="4119563" y="6361113"/>
              <a:ext cx="6602412" cy="123825"/>
            </a:xfrm>
            <a:custGeom>
              <a:avLst/>
              <a:gdLst>
                <a:gd name="T0" fmla="*/ 0 w 1758"/>
                <a:gd name="T1" fmla="*/ 0 h 33"/>
                <a:gd name="T2" fmla="*/ 55 w 1758"/>
                <a:gd name="T3" fmla="*/ 33 h 33"/>
                <a:gd name="T4" fmla="*/ 1703 w 1758"/>
                <a:gd name="T5" fmla="*/ 33 h 33"/>
                <a:gd name="T6" fmla="*/ 1758 w 1758"/>
                <a:gd name="T7" fmla="*/ 0 h 33"/>
                <a:gd name="T8" fmla="*/ 0 w 1758"/>
                <a:gd name="T9" fmla="*/ 0 h 33"/>
              </a:gdLst>
              <a:ahLst/>
              <a:cxnLst>
                <a:cxn ang="0">
                  <a:pos x="T0" y="T1"/>
                </a:cxn>
                <a:cxn ang="0">
                  <a:pos x="T2" y="T3"/>
                </a:cxn>
                <a:cxn ang="0">
                  <a:pos x="T4" y="T5"/>
                </a:cxn>
                <a:cxn ang="0">
                  <a:pos x="T6" y="T7"/>
                </a:cxn>
                <a:cxn ang="0">
                  <a:pos x="T8" y="T9"/>
                </a:cxn>
              </a:cxnLst>
              <a:rect l="0" t="0" r="r" b="b"/>
              <a:pathLst>
                <a:path w="1758" h="33">
                  <a:moveTo>
                    <a:pt x="0" y="0"/>
                  </a:moveTo>
                  <a:cubicBezTo>
                    <a:pt x="11" y="20"/>
                    <a:pt x="32" y="33"/>
                    <a:pt x="55" y="33"/>
                  </a:cubicBezTo>
                  <a:cubicBezTo>
                    <a:pt x="1703" y="33"/>
                    <a:pt x="1703" y="33"/>
                    <a:pt x="1703" y="33"/>
                  </a:cubicBezTo>
                  <a:cubicBezTo>
                    <a:pt x="1727" y="33"/>
                    <a:pt x="1748" y="20"/>
                    <a:pt x="1758" y="0"/>
                  </a:cubicBezTo>
                  <a:lnTo>
                    <a:pt x="0" y="0"/>
                  </a:lnTo>
                  <a:close/>
                </a:path>
              </a:pathLst>
            </a:custGeom>
            <a:solidFill>
              <a:schemeClr val="accent3">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34" name="Freeform 11">
              <a:extLst>
                <a:ext uri="{FF2B5EF4-FFF2-40B4-BE49-F238E27FC236}">
                  <a16:creationId xmlns:a16="http://schemas.microsoft.com/office/drawing/2014/main" id="{907A5F4F-AAD2-4BC8-BAA6-5EB1F68175EC}"/>
                </a:ext>
              </a:extLst>
            </p:cNvPr>
            <p:cNvSpPr>
              <a:spLocks noEditPoints="1"/>
            </p:cNvSpPr>
            <p:nvPr/>
          </p:nvSpPr>
          <p:spPr bwMode="auto">
            <a:xfrm>
              <a:off x="6088063" y="1893888"/>
              <a:ext cx="4483100" cy="2924175"/>
            </a:xfrm>
            <a:custGeom>
              <a:avLst/>
              <a:gdLst>
                <a:gd name="T0" fmla="*/ 2824 w 2824"/>
                <a:gd name="T1" fmla="*/ 1761 h 1842"/>
                <a:gd name="T2" fmla="*/ 2772 w 2824"/>
                <a:gd name="T3" fmla="*/ 1761 h 1842"/>
                <a:gd name="T4" fmla="*/ 2772 w 2824"/>
                <a:gd name="T5" fmla="*/ 1842 h 1842"/>
                <a:gd name="T6" fmla="*/ 2824 w 2824"/>
                <a:gd name="T7" fmla="*/ 1842 h 1842"/>
                <a:gd name="T8" fmla="*/ 2824 w 2824"/>
                <a:gd name="T9" fmla="*/ 1761 h 1842"/>
                <a:gd name="T10" fmla="*/ 97 w 2824"/>
                <a:gd name="T11" fmla="*/ 0 h 1842"/>
                <a:gd name="T12" fmla="*/ 0 w 2824"/>
                <a:gd name="T13" fmla="*/ 0 h 1842"/>
                <a:gd name="T14" fmla="*/ 0 w 2824"/>
                <a:gd name="T15" fmla="*/ 38 h 1842"/>
                <a:gd name="T16" fmla="*/ 97 w 2824"/>
                <a:gd name="T17" fmla="*/ 38 h 1842"/>
                <a:gd name="T18" fmla="*/ 97 w 2824"/>
                <a:gd name="T19" fmla="*/ 0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4" h="1842">
                  <a:moveTo>
                    <a:pt x="2824" y="1761"/>
                  </a:moveTo>
                  <a:lnTo>
                    <a:pt x="2772" y="1761"/>
                  </a:lnTo>
                  <a:lnTo>
                    <a:pt x="2772" y="1842"/>
                  </a:lnTo>
                  <a:lnTo>
                    <a:pt x="2824" y="1842"/>
                  </a:lnTo>
                  <a:lnTo>
                    <a:pt x="2824" y="1761"/>
                  </a:lnTo>
                  <a:close/>
                  <a:moveTo>
                    <a:pt x="97" y="0"/>
                  </a:moveTo>
                  <a:lnTo>
                    <a:pt x="0" y="0"/>
                  </a:lnTo>
                  <a:lnTo>
                    <a:pt x="0" y="38"/>
                  </a:lnTo>
                  <a:lnTo>
                    <a:pt x="97" y="38"/>
                  </a:lnTo>
                  <a:lnTo>
                    <a:pt x="97" y="0"/>
                  </a:lnTo>
                  <a:close/>
                </a:path>
              </a:pathLst>
            </a:custGeom>
            <a:solidFill>
              <a:srgbClr val="B7B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2">
              <a:extLst>
                <a:ext uri="{FF2B5EF4-FFF2-40B4-BE49-F238E27FC236}">
                  <a16:creationId xmlns:a16="http://schemas.microsoft.com/office/drawing/2014/main" id="{DF9CA14D-23CB-4433-BE1E-48F3D39ED0EA}"/>
                </a:ext>
              </a:extLst>
            </p:cNvPr>
            <p:cNvSpPr>
              <a:spLocks noEditPoints="1"/>
            </p:cNvSpPr>
            <p:nvPr/>
          </p:nvSpPr>
          <p:spPr bwMode="auto">
            <a:xfrm>
              <a:off x="6088063" y="1893888"/>
              <a:ext cx="4483100" cy="2924175"/>
            </a:xfrm>
            <a:custGeom>
              <a:avLst/>
              <a:gdLst>
                <a:gd name="T0" fmla="*/ 2824 w 2824"/>
                <a:gd name="T1" fmla="*/ 1761 h 1842"/>
                <a:gd name="T2" fmla="*/ 2772 w 2824"/>
                <a:gd name="T3" fmla="*/ 1761 h 1842"/>
                <a:gd name="T4" fmla="*/ 2772 w 2824"/>
                <a:gd name="T5" fmla="*/ 1842 h 1842"/>
                <a:gd name="T6" fmla="*/ 2824 w 2824"/>
                <a:gd name="T7" fmla="*/ 1842 h 1842"/>
                <a:gd name="T8" fmla="*/ 2824 w 2824"/>
                <a:gd name="T9" fmla="*/ 1761 h 1842"/>
                <a:gd name="T10" fmla="*/ 97 w 2824"/>
                <a:gd name="T11" fmla="*/ 0 h 1842"/>
                <a:gd name="T12" fmla="*/ 0 w 2824"/>
                <a:gd name="T13" fmla="*/ 0 h 1842"/>
                <a:gd name="T14" fmla="*/ 0 w 2824"/>
                <a:gd name="T15" fmla="*/ 38 h 1842"/>
                <a:gd name="T16" fmla="*/ 97 w 2824"/>
                <a:gd name="T17" fmla="*/ 38 h 1842"/>
                <a:gd name="T18" fmla="*/ 97 w 2824"/>
                <a:gd name="T19" fmla="*/ 0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4" h="1842">
                  <a:moveTo>
                    <a:pt x="2824" y="1761"/>
                  </a:moveTo>
                  <a:lnTo>
                    <a:pt x="2772" y="1761"/>
                  </a:lnTo>
                  <a:lnTo>
                    <a:pt x="2772" y="1842"/>
                  </a:lnTo>
                  <a:lnTo>
                    <a:pt x="2824" y="1842"/>
                  </a:lnTo>
                  <a:lnTo>
                    <a:pt x="2824" y="1761"/>
                  </a:lnTo>
                  <a:moveTo>
                    <a:pt x="97" y="0"/>
                  </a:moveTo>
                  <a:lnTo>
                    <a:pt x="0" y="0"/>
                  </a:lnTo>
                  <a:lnTo>
                    <a:pt x="0" y="38"/>
                  </a:lnTo>
                  <a:lnTo>
                    <a:pt x="97" y="38"/>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3">
              <a:extLst>
                <a:ext uri="{FF2B5EF4-FFF2-40B4-BE49-F238E27FC236}">
                  <a16:creationId xmlns:a16="http://schemas.microsoft.com/office/drawing/2014/main" id="{1CE5D3F2-871D-4E24-A5E4-FB20D2DE9087}"/>
                </a:ext>
              </a:extLst>
            </p:cNvPr>
            <p:cNvSpPr>
              <a:spLocks noEditPoints="1"/>
            </p:cNvSpPr>
            <p:nvPr/>
          </p:nvSpPr>
          <p:spPr bwMode="auto">
            <a:xfrm>
              <a:off x="6088063" y="1954213"/>
              <a:ext cx="4400550" cy="2863850"/>
            </a:xfrm>
            <a:custGeom>
              <a:avLst/>
              <a:gdLst>
                <a:gd name="T0" fmla="*/ 2772 w 2772"/>
                <a:gd name="T1" fmla="*/ 1723 h 1804"/>
                <a:gd name="T2" fmla="*/ 2604 w 2772"/>
                <a:gd name="T3" fmla="*/ 1723 h 1804"/>
                <a:gd name="T4" fmla="*/ 2604 w 2772"/>
                <a:gd name="T5" fmla="*/ 1804 h 1804"/>
                <a:gd name="T6" fmla="*/ 2772 w 2772"/>
                <a:gd name="T7" fmla="*/ 1804 h 1804"/>
                <a:gd name="T8" fmla="*/ 2772 w 2772"/>
                <a:gd name="T9" fmla="*/ 1723 h 1804"/>
                <a:gd name="T10" fmla="*/ 97 w 2772"/>
                <a:gd name="T11" fmla="*/ 0 h 1804"/>
                <a:gd name="T12" fmla="*/ 0 w 2772"/>
                <a:gd name="T13" fmla="*/ 0 h 1804"/>
                <a:gd name="T14" fmla="*/ 0 w 2772"/>
                <a:gd name="T15" fmla="*/ 128 h 1804"/>
                <a:gd name="T16" fmla="*/ 97 w 2772"/>
                <a:gd name="T17" fmla="*/ 128 h 1804"/>
                <a:gd name="T18" fmla="*/ 97 w 2772"/>
                <a:gd name="T19"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2" h="1804">
                  <a:moveTo>
                    <a:pt x="2772" y="1723"/>
                  </a:moveTo>
                  <a:lnTo>
                    <a:pt x="2604" y="1723"/>
                  </a:lnTo>
                  <a:lnTo>
                    <a:pt x="2604" y="1804"/>
                  </a:lnTo>
                  <a:lnTo>
                    <a:pt x="2772" y="1804"/>
                  </a:lnTo>
                  <a:lnTo>
                    <a:pt x="2772" y="1723"/>
                  </a:lnTo>
                  <a:close/>
                  <a:moveTo>
                    <a:pt x="97" y="0"/>
                  </a:moveTo>
                  <a:lnTo>
                    <a:pt x="0" y="0"/>
                  </a:lnTo>
                  <a:lnTo>
                    <a:pt x="0" y="128"/>
                  </a:lnTo>
                  <a:lnTo>
                    <a:pt x="97" y="128"/>
                  </a:lnTo>
                  <a:lnTo>
                    <a:pt x="97" y="0"/>
                  </a:lnTo>
                  <a:close/>
                </a:path>
              </a:pathLst>
            </a:custGeom>
            <a:solidFill>
              <a:srgbClr val="6B9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4">
              <a:extLst>
                <a:ext uri="{FF2B5EF4-FFF2-40B4-BE49-F238E27FC236}">
                  <a16:creationId xmlns:a16="http://schemas.microsoft.com/office/drawing/2014/main" id="{522C6C64-1C88-45EB-AC49-A9B6CF436540}"/>
                </a:ext>
              </a:extLst>
            </p:cNvPr>
            <p:cNvSpPr>
              <a:spLocks noEditPoints="1"/>
            </p:cNvSpPr>
            <p:nvPr/>
          </p:nvSpPr>
          <p:spPr bwMode="auto">
            <a:xfrm>
              <a:off x="6088063" y="1954213"/>
              <a:ext cx="4400550" cy="2863850"/>
            </a:xfrm>
            <a:custGeom>
              <a:avLst/>
              <a:gdLst>
                <a:gd name="T0" fmla="*/ 2772 w 2772"/>
                <a:gd name="T1" fmla="*/ 1723 h 1804"/>
                <a:gd name="T2" fmla="*/ 2604 w 2772"/>
                <a:gd name="T3" fmla="*/ 1723 h 1804"/>
                <a:gd name="T4" fmla="*/ 2604 w 2772"/>
                <a:gd name="T5" fmla="*/ 1804 h 1804"/>
                <a:gd name="T6" fmla="*/ 2772 w 2772"/>
                <a:gd name="T7" fmla="*/ 1804 h 1804"/>
                <a:gd name="T8" fmla="*/ 2772 w 2772"/>
                <a:gd name="T9" fmla="*/ 1723 h 1804"/>
                <a:gd name="T10" fmla="*/ 97 w 2772"/>
                <a:gd name="T11" fmla="*/ 0 h 1804"/>
                <a:gd name="T12" fmla="*/ 0 w 2772"/>
                <a:gd name="T13" fmla="*/ 0 h 1804"/>
                <a:gd name="T14" fmla="*/ 0 w 2772"/>
                <a:gd name="T15" fmla="*/ 128 h 1804"/>
                <a:gd name="T16" fmla="*/ 97 w 2772"/>
                <a:gd name="T17" fmla="*/ 128 h 1804"/>
                <a:gd name="T18" fmla="*/ 97 w 2772"/>
                <a:gd name="T19"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2" h="1804">
                  <a:moveTo>
                    <a:pt x="2772" y="1723"/>
                  </a:moveTo>
                  <a:lnTo>
                    <a:pt x="2604" y="1723"/>
                  </a:lnTo>
                  <a:lnTo>
                    <a:pt x="2604" y="1804"/>
                  </a:lnTo>
                  <a:lnTo>
                    <a:pt x="2772" y="1804"/>
                  </a:lnTo>
                  <a:lnTo>
                    <a:pt x="2772" y="1723"/>
                  </a:lnTo>
                  <a:moveTo>
                    <a:pt x="97" y="0"/>
                  </a:moveTo>
                  <a:lnTo>
                    <a:pt x="0" y="0"/>
                  </a:lnTo>
                  <a:lnTo>
                    <a:pt x="0" y="128"/>
                  </a:lnTo>
                  <a:lnTo>
                    <a:pt x="97" y="128"/>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5">
              <a:extLst>
                <a:ext uri="{FF2B5EF4-FFF2-40B4-BE49-F238E27FC236}">
                  <a16:creationId xmlns:a16="http://schemas.microsoft.com/office/drawing/2014/main" id="{CC3AD02E-1605-4C2A-A8E1-BA6895ABF54C}"/>
                </a:ext>
              </a:extLst>
            </p:cNvPr>
            <p:cNvSpPr>
              <a:spLocks/>
            </p:cNvSpPr>
            <p:nvPr/>
          </p:nvSpPr>
          <p:spPr bwMode="auto">
            <a:xfrm>
              <a:off x="6088063" y="2157413"/>
              <a:ext cx="4133850" cy="2660650"/>
            </a:xfrm>
            <a:custGeom>
              <a:avLst/>
              <a:gdLst>
                <a:gd name="T0" fmla="*/ 41 w 1101"/>
                <a:gd name="T1" fmla="*/ 0 h 708"/>
                <a:gd name="T2" fmla="*/ 0 w 1101"/>
                <a:gd name="T3" fmla="*/ 0 h 708"/>
                <a:gd name="T4" fmla="*/ 0 w 1101"/>
                <a:gd name="T5" fmla="*/ 678 h 708"/>
                <a:gd name="T6" fmla="*/ 30 w 1101"/>
                <a:gd name="T7" fmla="*/ 708 h 708"/>
                <a:gd name="T8" fmla="*/ 1101 w 1101"/>
                <a:gd name="T9" fmla="*/ 708 h 708"/>
                <a:gd name="T10" fmla="*/ 1101 w 1101"/>
                <a:gd name="T11" fmla="*/ 674 h 708"/>
                <a:gd name="T12" fmla="*/ 52 w 1101"/>
                <a:gd name="T13" fmla="*/ 674 h 708"/>
                <a:gd name="T14" fmla="*/ 41 w 1101"/>
                <a:gd name="T15" fmla="*/ 663 h 708"/>
                <a:gd name="T16" fmla="*/ 41 w 1101"/>
                <a:gd name="T17" fmla="*/ 0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1" h="708">
                  <a:moveTo>
                    <a:pt x="41" y="0"/>
                  </a:moveTo>
                  <a:cubicBezTo>
                    <a:pt x="0" y="0"/>
                    <a:pt x="0" y="0"/>
                    <a:pt x="0" y="0"/>
                  </a:cubicBezTo>
                  <a:cubicBezTo>
                    <a:pt x="0" y="678"/>
                    <a:pt x="0" y="678"/>
                    <a:pt x="0" y="678"/>
                  </a:cubicBezTo>
                  <a:cubicBezTo>
                    <a:pt x="0" y="694"/>
                    <a:pt x="13" y="708"/>
                    <a:pt x="30" y="708"/>
                  </a:cubicBezTo>
                  <a:cubicBezTo>
                    <a:pt x="1101" y="708"/>
                    <a:pt x="1101" y="708"/>
                    <a:pt x="1101" y="708"/>
                  </a:cubicBezTo>
                  <a:cubicBezTo>
                    <a:pt x="1101" y="674"/>
                    <a:pt x="1101" y="674"/>
                    <a:pt x="1101" y="674"/>
                  </a:cubicBezTo>
                  <a:cubicBezTo>
                    <a:pt x="52" y="674"/>
                    <a:pt x="52" y="674"/>
                    <a:pt x="52" y="674"/>
                  </a:cubicBezTo>
                  <a:cubicBezTo>
                    <a:pt x="46" y="674"/>
                    <a:pt x="41" y="669"/>
                    <a:pt x="41" y="663"/>
                  </a:cubicBezTo>
                  <a:cubicBezTo>
                    <a:pt x="41" y="0"/>
                    <a:pt x="41" y="0"/>
                    <a:pt x="41" y="0"/>
                  </a:cubicBezTo>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39" name="Freeform 16">
              <a:extLst>
                <a:ext uri="{FF2B5EF4-FFF2-40B4-BE49-F238E27FC236}">
                  <a16:creationId xmlns:a16="http://schemas.microsoft.com/office/drawing/2014/main" id="{39E46E4F-68E5-440D-B103-C16DA03105B4}"/>
                </a:ext>
              </a:extLst>
            </p:cNvPr>
            <p:cNvSpPr>
              <a:spLocks/>
            </p:cNvSpPr>
            <p:nvPr/>
          </p:nvSpPr>
          <p:spPr bwMode="auto">
            <a:xfrm>
              <a:off x="6242050" y="1566863"/>
              <a:ext cx="4919662" cy="3122613"/>
            </a:xfrm>
            <a:custGeom>
              <a:avLst/>
              <a:gdLst>
                <a:gd name="T0" fmla="*/ 1299 w 1310"/>
                <a:gd name="T1" fmla="*/ 0 h 831"/>
                <a:gd name="T2" fmla="*/ 11 w 1310"/>
                <a:gd name="T3" fmla="*/ 0 h 831"/>
                <a:gd name="T4" fmla="*/ 0 w 1310"/>
                <a:gd name="T5" fmla="*/ 11 h 831"/>
                <a:gd name="T6" fmla="*/ 0 w 1310"/>
                <a:gd name="T7" fmla="*/ 87 h 831"/>
                <a:gd name="T8" fmla="*/ 1078 w 1310"/>
                <a:gd name="T9" fmla="*/ 87 h 831"/>
                <a:gd name="T10" fmla="*/ 1078 w 1310"/>
                <a:gd name="T11" fmla="*/ 87 h 831"/>
                <a:gd name="T12" fmla="*/ 1125 w 1310"/>
                <a:gd name="T13" fmla="*/ 87 h 831"/>
                <a:gd name="T14" fmla="*/ 1153 w 1310"/>
                <a:gd name="T15" fmla="*/ 115 h 831"/>
                <a:gd name="T16" fmla="*/ 1153 w 1310"/>
                <a:gd name="T17" fmla="*/ 162 h 831"/>
                <a:gd name="T18" fmla="*/ 1153 w 1310"/>
                <a:gd name="T19" fmla="*/ 162 h 831"/>
                <a:gd name="T20" fmla="*/ 1153 w 1310"/>
                <a:gd name="T21" fmla="*/ 831 h 831"/>
                <a:gd name="T22" fmla="*/ 1263 w 1310"/>
                <a:gd name="T23" fmla="*/ 831 h 831"/>
                <a:gd name="T24" fmla="*/ 1261 w 1310"/>
                <a:gd name="T25" fmla="*/ 828 h 831"/>
                <a:gd name="T26" fmla="*/ 1218 w 1310"/>
                <a:gd name="T27" fmla="*/ 780 h 831"/>
                <a:gd name="T28" fmla="*/ 1291 w 1310"/>
                <a:gd name="T29" fmla="*/ 694 h 831"/>
                <a:gd name="T30" fmla="*/ 1310 w 1310"/>
                <a:gd name="T31" fmla="*/ 676 h 831"/>
                <a:gd name="T32" fmla="*/ 1310 w 1310"/>
                <a:gd name="T33" fmla="*/ 11 h 831"/>
                <a:gd name="T34" fmla="*/ 1299 w 1310"/>
                <a:gd name="T35" fmla="*/ 0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0" h="831">
                  <a:moveTo>
                    <a:pt x="1299" y="0"/>
                  </a:moveTo>
                  <a:cubicBezTo>
                    <a:pt x="11" y="0"/>
                    <a:pt x="11" y="0"/>
                    <a:pt x="11" y="0"/>
                  </a:cubicBezTo>
                  <a:cubicBezTo>
                    <a:pt x="5" y="0"/>
                    <a:pt x="0" y="5"/>
                    <a:pt x="0" y="11"/>
                  </a:cubicBezTo>
                  <a:cubicBezTo>
                    <a:pt x="0" y="87"/>
                    <a:pt x="0" y="87"/>
                    <a:pt x="0" y="87"/>
                  </a:cubicBezTo>
                  <a:cubicBezTo>
                    <a:pt x="1078" y="87"/>
                    <a:pt x="1078" y="87"/>
                    <a:pt x="1078" y="87"/>
                  </a:cubicBezTo>
                  <a:cubicBezTo>
                    <a:pt x="1078" y="87"/>
                    <a:pt x="1078" y="87"/>
                    <a:pt x="1078" y="87"/>
                  </a:cubicBezTo>
                  <a:cubicBezTo>
                    <a:pt x="1125" y="87"/>
                    <a:pt x="1125" y="87"/>
                    <a:pt x="1125" y="87"/>
                  </a:cubicBezTo>
                  <a:cubicBezTo>
                    <a:pt x="1140" y="87"/>
                    <a:pt x="1153" y="100"/>
                    <a:pt x="1153" y="115"/>
                  </a:cubicBezTo>
                  <a:cubicBezTo>
                    <a:pt x="1153" y="162"/>
                    <a:pt x="1153" y="162"/>
                    <a:pt x="1153" y="162"/>
                  </a:cubicBezTo>
                  <a:cubicBezTo>
                    <a:pt x="1153" y="162"/>
                    <a:pt x="1153" y="162"/>
                    <a:pt x="1153" y="162"/>
                  </a:cubicBezTo>
                  <a:cubicBezTo>
                    <a:pt x="1153" y="831"/>
                    <a:pt x="1153" y="831"/>
                    <a:pt x="1153" y="831"/>
                  </a:cubicBezTo>
                  <a:cubicBezTo>
                    <a:pt x="1263" y="831"/>
                    <a:pt x="1263" y="831"/>
                    <a:pt x="1263" y="831"/>
                  </a:cubicBezTo>
                  <a:cubicBezTo>
                    <a:pt x="1262" y="830"/>
                    <a:pt x="1261" y="829"/>
                    <a:pt x="1261" y="828"/>
                  </a:cubicBezTo>
                  <a:cubicBezTo>
                    <a:pt x="1249" y="809"/>
                    <a:pt x="1235" y="793"/>
                    <a:pt x="1218" y="780"/>
                  </a:cubicBezTo>
                  <a:cubicBezTo>
                    <a:pt x="1240" y="750"/>
                    <a:pt x="1264" y="721"/>
                    <a:pt x="1291" y="694"/>
                  </a:cubicBezTo>
                  <a:cubicBezTo>
                    <a:pt x="1298" y="688"/>
                    <a:pt x="1304" y="682"/>
                    <a:pt x="1310" y="676"/>
                  </a:cubicBezTo>
                  <a:cubicBezTo>
                    <a:pt x="1310" y="11"/>
                    <a:pt x="1310" y="11"/>
                    <a:pt x="1310" y="11"/>
                  </a:cubicBezTo>
                  <a:cubicBezTo>
                    <a:pt x="1310" y="5"/>
                    <a:pt x="1305" y="0"/>
                    <a:pt x="1299" y="0"/>
                  </a:cubicBezTo>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7">
              <a:extLst>
                <a:ext uri="{FF2B5EF4-FFF2-40B4-BE49-F238E27FC236}">
                  <a16:creationId xmlns:a16="http://schemas.microsoft.com/office/drawing/2014/main" id="{1CBD9A05-77FF-425A-82D9-481ED0FE6BFD}"/>
                </a:ext>
              </a:extLst>
            </p:cNvPr>
            <p:cNvSpPr>
              <a:spLocks/>
            </p:cNvSpPr>
            <p:nvPr/>
          </p:nvSpPr>
          <p:spPr bwMode="auto">
            <a:xfrm>
              <a:off x="10815638" y="4106863"/>
              <a:ext cx="346075" cy="582613"/>
            </a:xfrm>
            <a:custGeom>
              <a:avLst/>
              <a:gdLst>
                <a:gd name="T0" fmla="*/ 92 w 92"/>
                <a:gd name="T1" fmla="*/ 0 h 155"/>
                <a:gd name="T2" fmla="*/ 73 w 92"/>
                <a:gd name="T3" fmla="*/ 18 h 155"/>
                <a:gd name="T4" fmla="*/ 0 w 92"/>
                <a:gd name="T5" fmla="*/ 104 h 155"/>
                <a:gd name="T6" fmla="*/ 43 w 92"/>
                <a:gd name="T7" fmla="*/ 152 h 155"/>
                <a:gd name="T8" fmla="*/ 45 w 92"/>
                <a:gd name="T9" fmla="*/ 155 h 155"/>
                <a:gd name="T10" fmla="*/ 81 w 92"/>
                <a:gd name="T11" fmla="*/ 155 h 155"/>
                <a:gd name="T12" fmla="*/ 92 w 92"/>
                <a:gd name="T13" fmla="*/ 144 h 155"/>
                <a:gd name="T14" fmla="*/ 92 w 9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55">
                  <a:moveTo>
                    <a:pt x="92" y="0"/>
                  </a:moveTo>
                  <a:cubicBezTo>
                    <a:pt x="86" y="6"/>
                    <a:pt x="80" y="12"/>
                    <a:pt x="73" y="18"/>
                  </a:cubicBezTo>
                  <a:cubicBezTo>
                    <a:pt x="46" y="45"/>
                    <a:pt x="22" y="74"/>
                    <a:pt x="0" y="104"/>
                  </a:cubicBezTo>
                  <a:cubicBezTo>
                    <a:pt x="17" y="117"/>
                    <a:pt x="31" y="133"/>
                    <a:pt x="43" y="152"/>
                  </a:cubicBezTo>
                  <a:cubicBezTo>
                    <a:pt x="43" y="153"/>
                    <a:pt x="44" y="154"/>
                    <a:pt x="45" y="155"/>
                  </a:cubicBezTo>
                  <a:cubicBezTo>
                    <a:pt x="81" y="155"/>
                    <a:pt x="81" y="155"/>
                    <a:pt x="81" y="155"/>
                  </a:cubicBezTo>
                  <a:cubicBezTo>
                    <a:pt x="87" y="155"/>
                    <a:pt x="92" y="150"/>
                    <a:pt x="92" y="144"/>
                  </a:cubicBezTo>
                  <a:cubicBezTo>
                    <a:pt x="92" y="0"/>
                    <a:pt x="92" y="0"/>
                    <a:pt x="92" y="0"/>
                  </a:cubicBezTo>
                </a:path>
              </a:pathLst>
            </a:custGeom>
            <a:solidFill>
              <a:srgbClr val="7CA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8">
              <a:extLst>
                <a:ext uri="{FF2B5EF4-FFF2-40B4-BE49-F238E27FC236}">
                  <a16:creationId xmlns:a16="http://schemas.microsoft.com/office/drawing/2014/main" id="{90475692-D224-4A72-9669-61D42DE2D397}"/>
                </a:ext>
              </a:extLst>
            </p:cNvPr>
            <p:cNvSpPr>
              <a:spLocks/>
            </p:cNvSpPr>
            <p:nvPr/>
          </p:nvSpPr>
          <p:spPr bwMode="auto">
            <a:xfrm>
              <a:off x="10290175" y="1893888"/>
              <a:ext cx="280987" cy="282575"/>
            </a:xfrm>
            <a:custGeom>
              <a:avLst/>
              <a:gdLst>
                <a:gd name="T0" fmla="*/ 47 w 75"/>
                <a:gd name="T1" fmla="*/ 0 h 75"/>
                <a:gd name="T2" fmla="*/ 0 w 75"/>
                <a:gd name="T3" fmla="*/ 0 h 75"/>
                <a:gd name="T4" fmla="*/ 75 w 75"/>
                <a:gd name="T5" fmla="*/ 75 h 75"/>
                <a:gd name="T6" fmla="*/ 75 w 75"/>
                <a:gd name="T7" fmla="*/ 28 h 75"/>
                <a:gd name="T8" fmla="*/ 47 w 75"/>
                <a:gd name="T9" fmla="*/ 0 h 75"/>
              </a:gdLst>
              <a:ahLst/>
              <a:cxnLst>
                <a:cxn ang="0">
                  <a:pos x="T0" y="T1"/>
                </a:cxn>
                <a:cxn ang="0">
                  <a:pos x="T2" y="T3"/>
                </a:cxn>
                <a:cxn ang="0">
                  <a:pos x="T4" y="T5"/>
                </a:cxn>
                <a:cxn ang="0">
                  <a:pos x="T6" y="T7"/>
                </a:cxn>
                <a:cxn ang="0">
                  <a:pos x="T8" y="T9"/>
                </a:cxn>
              </a:cxnLst>
              <a:rect l="0" t="0" r="r" b="b"/>
              <a:pathLst>
                <a:path w="75" h="75">
                  <a:moveTo>
                    <a:pt x="47" y="0"/>
                  </a:moveTo>
                  <a:cubicBezTo>
                    <a:pt x="0" y="0"/>
                    <a:pt x="0" y="0"/>
                    <a:pt x="0" y="0"/>
                  </a:cubicBezTo>
                  <a:cubicBezTo>
                    <a:pt x="41" y="0"/>
                    <a:pt x="75" y="34"/>
                    <a:pt x="75" y="75"/>
                  </a:cubicBezTo>
                  <a:cubicBezTo>
                    <a:pt x="75" y="28"/>
                    <a:pt x="75" y="28"/>
                    <a:pt x="75" y="28"/>
                  </a:cubicBezTo>
                  <a:cubicBezTo>
                    <a:pt x="75" y="13"/>
                    <a:pt x="62" y="0"/>
                    <a:pt x="47" y="0"/>
                  </a:cubicBezTo>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9">
              <a:extLst>
                <a:ext uri="{FF2B5EF4-FFF2-40B4-BE49-F238E27FC236}">
                  <a16:creationId xmlns:a16="http://schemas.microsoft.com/office/drawing/2014/main" id="{F8DD717C-F3B9-4B68-A2D9-5D6BEAE7806C}"/>
                </a:ext>
              </a:extLst>
            </p:cNvPr>
            <p:cNvSpPr>
              <a:spLocks/>
            </p:cNvSpPr>
            <p:nvPr/>
          </p:nvSpPr>
          <p:spPr bwMode="auto">
            <a:xfrm>
              <a:off x="6242050" y="1893888"/>
              <a:ext cx="4329112" cy="2795588"/>
            </a:xfrm>
            <a:custGeom>
              <a:avLst/>
              <a:gdLst>
                <a:gd name="T0" fmla="*/ 1078 w 1153"/>
                <a:gd name="T1" fmla="*/ 0 h 744"/>
                <a:gd name="T2" fmla="*/ 0 w 1153"/>
                <a:gd name="T3" fmla="*/ 0 h 744"/>
                <a:gd name="T4" fmla="*/ 0 w 1153"/>
                <a:gd name="T5" fmla="*/ 16 h 744"/>
                <a:gd name="T6" fmla="*/ 1109 w 1153"/>
                <a:gd name="T7" fmla="*/ 16 h 744"/>
                <a:gd name="T8" fmla="*/ 1131 w 1153"/>
                <a:gd name="T9" fmla="*/ 38 h 744"/>
                <a:gd name="T10" fmla="*/ 1131 w 1153"/>
                <a:gd name="T11" fmla="*/ 744 h 744"/>
                <a:gd name="T12" fmla="*/ 1153 w 1153"/>
                <a:gd name="T13" fmla="*/ 744 h 744"/>
                <a:gd name="T14" fmla="*/ 1153 w 1153"/>
                <a:gd name="T15" fmla="*/ 75 h 744"/>
                <a:gd name="T16" fmla="*/ 1078 w 1153"/>
                <a:gd name="T1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3" h="744">
                  <a:moveTo>
                    <a:pt x="1078" y="0"/>
                  </a:moveTo>
                  <a:cubicBezTo>
                    <a:pt x="0" y="0"/>
                    <a:pt x="0" y="0"/>
                    <a:pt x="0" y="0"/>
                  </a:cubicBezTo>
                  <a:cubicBezTo>
                    <a:pt x="0" y="16"/>
                    <a:pt x="0" y="16"/>
                    <a:pt x="0" y="16"/>
                  </a:cubicBezTo>
                  <a:cubicBezTo>
                    <a:pt x="1109" y="16"/>
                    <a:pt x="1109" y="16"/>
                    <a:pt x="1109" y="16"/>
                  </a:cubicBezTo>
                  <a:cubicBezTo>
                    <a:pt x="1121" y="16"/>
                    <a:pt x="1131" y="26"/>
                    <a:pt x="1131" y="38"/>
                  </a:cubicBezTo>
                  <a:cubicBezTo>
                    <a:pt x="1131" y="744"/>
                    <a:pt x="1131" y="744"/>
                    <a:pt x="1131" y="744"/>
                  </a:cubicBezTo>
                  <a:cubicBezTo>
                    <a:pt x="1153" y="744"/>
                    <a:pt x="1153" y="744"/>
                    <a:pt x="1153" y="744"/>
                  </a:cubicBezTo>
                  <a:cubicBezTo>
                    <a:pt x="1153" y="75"/>
                    <a:pt x="1153" y="75"/>
                    <a:pt x="1153" y="75"/>
                  </a:cubicBezTo>
                  <a:cubicBezTo>
                    <a:pt x="1153" y="34"/>
                    <a:pt x="1119" y="0"/>
                    <a:pt x="1078" y="0"/>
                  </a:cubicBezTo>
                </a:path>
              </a:pathLst>
            </a:custGeom>
            <a:solidFill>
              <a:srgbClr val="C0C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20">
              <a:extLst>
                <a:ext uri="{FF2B5EF4-FFF2-40B4-BE49-F238E27FC236}">
                  <a16:creationId xmlns:a16="http://schemas.microsoft.com/office/drawing/2014/main" id="{AE860CFA-BA14-4889-9AF3-564919C25B9F}"/>
                </a:ext>
              </a:extLst>
            </p:cNvPr>
            <p:cNvSpPr>
              <a:spLocks/>
            </p:cNvSpPr>
            <p:nvPr/>
          </p:nvSpPr>
          <p:spPr bwMode="auto">
            <a:xfrm>
              <a:off x="6242050" y="1954213"/>
              <a:ext cx="4246562" cy="2735263"/>
            </a:xfrm>
            <a:custGeom>
              <a:avLst/>
              <a:gdLst>
                <a:gd name="T0" fmla="*/ 1109 w 1131"/>
                <a:gd name="T1" fmla="*/ 0 h 728"/>
                <a:gd name="T2" fmla="*/ 0 w 1131"/>
                <a:gd name="T3" fmla="*/ 0 h 728"/>
                <a:gd name="T4" fmla="*/ 0 w 1131"/>
                <a:gd name="T5" fmla="*/ 54 h 728"/>
                <a:gd name="T6" fmla="*/ 1047 w 1131"/>
                <a:gd name="T7" fmla="*/ 54 h 728"/>
                <a:gd name="T8" fmla="*/ 1060 w 1131"/>
                <a:gd name="T9" fmla="*/ 68 h 728"/>
                <a:gd name="T10" fmla="*/ 1060 w 1131"/>
                <a:gd name="T11" fmla="*/ 728 h 728"/>
                <a:gd name="T12" fmla="*/ 1131 w 1131"/>
                <a:gd name="T13" fmla="*/ 728 h 728"/>
                <a:gd name="T14" fmla="*/ 1131 w 1131"/>
                <a:gd name="T15" fmla="*/ 22 h 728"/>
                <a:gd name="T16" fmla="*/ 1109 w 1131"/>
                <a:gd name="T17"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1" h="728">
                  <a:moveTo>
                    <a:pt x="1109" y="0"/>
                  </a:moveTo>
                  <a:cubicBezTo>
                    <a:pt x="0" y="0"/>
                    <a:pt x="0" y="0"/>
                    <a:pt x="0" y="0"/>
                  </a:cubicBezTo>
                  <a:cubicBezTo>
                    <a:pt x="0" y="54"/>
                    <a:pt x="0" y="54"/>
                    <a:pt x="0" y="54"/>
                  </a:cubicBezTo>
                  <a:cubicBezTo>
                    <a:pt x="1047" y="54"/>
                    <a:pt x="1047" y="54"/>
                    <a:pt x="1047" y="54"/>
                  </a:cubicBezTo>
                  <a:cubicBezTo>
                    <a:pt x="1054" y="54"/>
                    <a:pt x="1060" y="60"/>
                    <a:pt x="1060" y="68"/>
                  </a:cubicBezTo>
                  <a:cubicBezTo>
                    <a:pt x="1060" y="728"/>
                    <a:pt x="1060" y="728"/>
                    <a:pt x="1060" y="728"/>
                  </a:cubicBezTo>
                  <a:cubicBezTo>
                    <a:pt x="1131" y="728"/>
                    <a:pt x="1131" y="728"/>
                    <a:pt x="1131" y="728"/>
                  </a:cubicBezTo>
                  <a:cubicBezTo>
                    <a:pt x="1131" y="22"/>
                    <a:pt x="1131" y="22"/>
                    <a:pt x="1131" y="22"/>
                  </a:cubicBezTo>
                  <a:cubicBezTo>
                    <a:pt x="1131" y="10"/>
                    <a:pt x="1121" y="0"/>
                    <a:pt x="1109" y="0"/>
                  </a:cubicBezTo>
                </a:path>
              </a:pathLst>
            </a:custGeom>
            <a:solidFill>
              <a:srgbClr val="82A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21">
              <a:extLst>
                <a:ext uri="{FF2B5EF4-FFF2-40B4-BE49-F238E27FC236}">
                  <a16:creationId xmlns:a16="http://schemas.microsoft.com/office/drawing/2014/main" id="{F53E15EC-BD33-48BC-BFE6-8603FFFA1AF7}"/>
                </a:ext>
              </a:extLst>
            </p:cNvPr>
            <p:cNvSpPr>
              <a:spLocks/>
            </p:cNvSpPr>
            <p:nvPr/>
          </p:nvSpPr>
          <p:spPr bwMode="auto">
            <a:xfrm>
              <a:off x="6242050" y="2157413"/>
              <a:ext cx="3979862" cy="2532063"/>
            </a:xfrm>
            <a:custGeom>
              <a:avLst/>
              <a:gdLst>
                <a:gd name="T0" fmla="*/ 1047 w 1060"/>
                <a:gd name="T1" fmla="*/ 0 h 674"/>
                <a:gd name="T2" fmla="*/ 0 w 1060"/>
                <a:gd name="T3" fmla="*/ 0 h 674"/>
                <a:gd name="T4" fmla="*/ 0 w 1060"/>
                <a:gd name="T5" fmla="*/ 663 h 674"/>
                <a:gd name="T6" fmla="*/ 11 w 1060"/>
                <a:gd name="T7" fmla="*/ 674 h 674"/>
                <a:gd name="T8" fmla="*/ 1060 w 1060"/>
                <a:gd name="T9" fmla="*/ 674 h 674"/>
                <a:gd name="T10" fmla="*/ 1060 w 1060"/>
                <a:gd name="T11" fmla="*/ 14 h 674"/>
                <a:gd name="T12" fmla="*/ 1047 w 1060"/>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1060" h="674">
                  <a:moveTo>
                    <a:pt x="1047" y="0"/>
                  </a:moveTo>
                  <a:cubicBezTo>
                    <a:pt x="0" y="0"/>
                    <a:pt x="0" y="0"/>
                    <a:pt x="0" y="0"/>
                  </a:cubicBezTo>
                  <a:cubicBezTo>
                    <a:pt x="0" y="663"/>
                    <a:pt x="0" y="663"/>
                    <a:pt x="0" y="663"/>
                  </a:cubicBezTo>
                  <a:cubicBezTo>
                    <a:pt x="0" y="669"/>
                    <a:pt x="5" y="674"/>
                    <a:pt x="11" y="674"/>
                  </a:cubicBezTo>
                  <a:cubicBezTo>
                    <a:pt x="1060" y="674"/>
                    <a:pt x="1060" y="674"/>
                    <a:pt x="1060" y="674"/>
                  </a:cubicBezTo>
                  <a:cubicBezTo>
                    <a:pt x="1060" y="14"/>
                    <a:pt x="1060" y="14"/>
                    <a:pt x="1060" y="14"/>
                  </a:cubicBezTo>
                  <a:cubicBezTo>
                    <a:pt x="1060" y="6"/>
                    <a:pt x="1054" y="0"/>
                    <a:pt x="1047"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45" name="Freeform 22">
              <a:extLst>
                <a:ext uri="{FF2B5EF4-FFF2-40B4-BE49-F238E27FC236}">
                  <a16:creationId xmlns:a16="http://schemas.microsoft.com/office/drawing/2014/main" id="{3A985EBF-A75D-4220-A612-69633293B99D}"/>
                </a:ext>
              </a:extLst>
            </p:cNvPr>
            <p:cNvSpPr>
              <a:spLocks/>
            </p:cNvSpPr>
            <p:nvPr/>
          </p:nvSpPr>
          <p:spPr bwMode="auto">
            <a:xfrm>
              <a:off x="6437313" y="1357313"/>
              <a:ext cx="4919662" cy="3122613"/>
            </a:xfrm>
            <a:custGeom>
              <a:avLst/>
              <a:gdLst>
                <a:gd name="T0" fmla="*/ 1299 w 1310"/>
                <a:gd name="T1" fmla="*/ 831 h 831"/>
                <a:gd name="T2" fmla="*/ 12 w 1310"/>
                <a:gd name="T3" fmla="*/ 831 h 831"/>
                <a:gd name="T4" fmla="*/ 0 w 1310"/>
                <a:gd name="T5" fmla="*/ 820 h 831"/>
                <a:gd name="T6" fmla="*/ 0 w 1310"/>
                <a:gd name="T7" fmla="*/ 11 h 831"/>
                <a:gd name="T8" fmla="*/ 12 w 1310"/>
                <a:gd name="T9" fmla="*/ 0 h 831"/>
                <a:gd name="T10" fmla="*/ 1299 w 1310"/>
                <a:gd name="T11" fmla="*/ 0 h 831"/>
                <a:gd name="T12" fmla="*/ 1310 w 1310"/>
                <a:gd name="T13" fmla="*/ 11 h 831"/>
                <a:gd name="T14" fmla="*/ 1310 w 1310"/>
                <a:gd name="T15" fmla="*/ 820 h 831"/>
                <a:gd name="T16" fmla="*/ 1299 w 1310"/>
                <a:gd name="T17" fmla="*/ 831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0" h="831">
                  <a:moveTo>
                    <a:pt x="1299" y="831"/>
                  </a:moveTo>
                  <a:cubicBezTo>
                    <a:pt x="12" y="831"/>
                    <a:pt x="12" y="831"/>
                    <a:pt x="12" y="831"/>
                  </a:cubicBezTo>
                  <a:cubicBezTo>
                    <a:pt x="5" y="831"/>
                    <a:pt x="0" y="826"/>
                    <a:pt x="0" y="820"/>
                  </a:cubicBezTo>
                  <a:cubicBezTo>
                    <a:pt x="0" y="11"/>
                    <a:pt x="0" y="11"/>
                    <a:pt x="0" y="11"/>
                  </a:cubicBezTo>
                  <a:cubicBezTo>
                    <a:pt x="0" y="5"/>
                    <a:pt x="5" y="0"/>
                    <a:pt x="12" y="0"/>
                  </a:cubicBezTo>
                  <a:cubicBezTo>
                    <a:pt x="1299" y="0"/>
                    <a:pt x="1299" y="0"/>
                    <a:pt x="1299" y="0"/>
                  </a:cubicBezTo>
                  <a:cubicBezTo>
                    <a:pt x="1305" y="0"/>
                    <a:pt x="1310" y="5"/>
                    <a:pt x="1310" y="11"/>
                  </a:cubicBezTo>
                  <a:cubicBezTo>
                    <a:pt x="1310" y="820"/>
                    <a:pt x="1310" y="820"/>
                    <a:pt x="1310" y="820"/>
                  </a:cubicBezTo>
                  <a:cubicBezTo>
                    <a:pt x="1310" y="826"/>
                    <a:pt x="1305" y="831"/>
                    <a:pt x="1299" y="831"/>
                  </a:cubicBezTo>
                  <a:close/>
                </a:path>
              </a:pathLst>
            </a:custGeom>
            <a:solidFill>
              <a:srgbClr val="F9FC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23">
              <a:extLst>
                <a:ext uri="{FF2B5EF4-FFF2-40B4-BE49-F238E27FC236}">
                  <a16:creationId xmlns:a16="http://schemas.microsoft.com/office/drawing/2014/main" id="{C25EE9CB-CEF4-4F18-B01E-3BA3DF596DAB}"/>
                </a:ext>
              </a:extLst>
            </p:cNvPr>
            <p:cNvSpPr>
              <a:spLocks/>
            </p:cNvSpPr>
            <p:nvPr/>
          </p:nvSpPr>
          <p:spPr bwMode="auto">
            <a:xfrm>
              <a:off x="4960938" y="2819401"/>
              <a:ext cx="638175" cy="668338"/>
            </a:xfrm>
            <a:custGeom>
              <a:avLst/>
              <a:gdLst>
                <a:gd name="T0" fmla="*/ 163 w 170"/>
                <a:gd name="T1" fmla="*/ 0 h 178"/>
                <a:gd name="T2" fmla="*/ 7 w 170"/>
                <a:gd name="T3" fmla="*/ 0 h 178"/>
                <a:gd name="T4" fmla="*/ 0 w 170"/>
                <a:gd name="T5" fmla="*/ 7 h 178"/>
                <a:gd name="T6" fmla="*/ 0 w 170"/>
                <a:gd name="T7" fmla="*/ 171 h 178"/>
                <a:gd name="T8" fmla="*/ 7 w 170"/>
                <a:gd name="T9" fmla="*/ 178 h 178"/>
                <a:gd name="T10" fmla="*/ 163 w 170"/>
                <a:gd name="T11" fmla="*/ 178 h 178"/>
                <a:gd name="T12" fmla="*/ 170 w 170"/>
                <a:gd name="T13" fmla="*/ 171 h 178"/>
                <a:gd name="T14" fmla="*/ 170 w 170"/>
                <a:gd name="T15" fmla="*/ 7 h 178"/>
                <a:gd name="T16" fmla="*/ 163 w 170"/>
                <a:gd name="T1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78">
                  <a:moveTo>
                    <a:pt x="163" y="0"/>
                  </a:moveTo>
                  <a:cubicBezTo>
                    <a:pt x="7" y="0"/>
                    <a:pt x="7" y="0"/>
                    <a:pt x="7" y="0"/>
                  </a:cubicBezTo>
                  <a:cubicBezTo>
                    <a:pt x="3" y="0"/>
                    <a:pt x="0" y="3"/>
                    <a:pt x="0" y="7"/>
                  </a:cubicBezTo>
                  <a:cubicBezTo>
                    <a:pt x="0" y="171"/>
                    <a:pt x="0" y="171"/>
                    <a:pt x="0" y="171"/>
                  </a:cubicBezTo>
                  <a:cubicBezTo>
                    <a:pt x="0" y="175"/>
                    <a:pt x="3" y="178"/>
                    <a:pt x="7" y="178"/>
                  </a:cubicBezTo>
                  <a:cubicBezTo>
                    <a:pt x="163" y="178"/>
                    <a:pt x="163" y="178"/>
                    <a:pt x="163" y="178"/>
                  </a:cubicBezTo>
                  <a:cubicBezTo>
                    <a:pt x="167" y="178"/>
                    <a:pt x="170" y="175"/>
                    <a:pt x="170" y="171"/>
                  </a:cubicBezTo>
                  <a:cubicBezTo>
                    <a:pt x="170" y="7"/>
                    <a:pt x="170" y="7"/>
                    <a:pt x="170" y="7"/>
                  </a:cubicBezTo>
                  <a:cubicBezTo>
                    <a:pt x="170" y="3"/>
                    <a:pt x="167" y="0"/>
                    <a:pt x="163" y="0"/>
                  </a:cubicBezTo>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47" name="Freeform 24">
              <a:extLst>
                <a:ext uri="{FF2B5EF4-FFF2-40B4-BE49-F238E27FC236}">
                  <a16:creationId xmlns:a16="http://schemas.microsoft.com/office/drawing/2014/main" id="{0490187F-BBDB-4492-B6BB-8E83161263E9}"/>
                </a:ext>
              </a:extLst>
            </p:cNvPr>
            <p:cNvSpPr>
              <a:spLocks/>
            </p:cNvSpPr>
            <p:nvPr/>
          </p:nvSpPr>
          <p:spPr bwMode="auto">
            <a:xfrm>
              <a:off x="4922838" y="3792538"/>
              <a:ext cx="642937" cy="663575"/>
            </a:xfrm>
            <a:custGeom>
              <a:avLst/>
              <a:gdLst>
                <a:gd name="T0" fmla="*/ 164 w 171"/>
                <a:gd name="T1" fmla="*/ 177 h 177"/>
                <a:gd name="T2" fmla="*/ 7 w 171"/>
                <a:gd name="T3" fmla="*/ 177 h 177"/>
                <a:gd name="T4" fmla="*/ 0 w 171"/>
                <a:gd name="T5" fmla="*/ 170 h 177"/>
                <a:gd name="T6" fmla="*/ 0 w 171"/>
                <a:gd name="T7" fmla="*/ 6 h 177"/>
                <a:gd name="T8" fmla="*/ 7 w 171"/>
                <a:gd name="T9" fmla="*/ 0 h 177"/>
                <a:gd name="T10" fmla="*/ 164 w 171"/>
                <a:gd name="T11" fmla="*/ 0 h 177"/>
                <a:gd name="T12" fmla="*/ 171 w 171"/>
                <a:gd name="T13" fmla="*/ 6 h 177"/>
                <a:gd name="T14" fmla="*/ 171 w 171"/>
                <a:gd name="T15" fmla="*/ 170 h 177"/>
                <a:gd name="T16" fmla="*/ 164 w 171"/>
                <a:gd name="T1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77">
                  <a:moveTo>
                    <a:pt x="164" y="177"/>
                  </a:moveTo>
                  <a:cubicBezTo>
                    <a:pt x="7" y="177"/>
                    <a:pt x="7" y="177"/>
                    <a:pt x="7" y="177"/>
                  </a:cubicBezTo>
                  <a:cubicBezTo>
                    <a:pt x="3" y="177"/>
                    <a:pt x="0" y="174"/>
                    <a:pt x="0" y="170"/>
                  </a:cubicBezTo>
                  <a:cubicBezTo>
                    <a:pt x="0" y="6"/>
                    <a:pt x="0" y="6"/>
                    <a:pt x="0" y="6"/>
                  </a:cubicBezTo>
                  <a:cubicBezTo>
                    <a:pt x="0" y="3"/>
                    <a:pt x="3" y="0"/>
                    <a:pt x="7" y="0"/>
                  </a:cubicBezTo>
                  <a:cubicBezTo>
                    <a:pt x="164" y="0"/>
                    <a:pt x="164" y="0"/>
                    <a:pt x="164" y="0"/>
                  </a:cubicBezTo>
                  <a:cubicBezTo>
                    <a:pt x="167" y="0"/>
                    <a:pt x="171" y="3"/>
                    <a:pt x="171" y="6"/>
                  </a:cubicBezTo>
                  <a:cubicBezTo>
                    <a:pt x="171" y="170"/>
                    <a:pt x="171" y="170"/>
                    <a:pt x="171" y="170"/>
                  </a:cubicBezTo>
                  <a:cubicBezTo>
                    <a:pt x="171" y="174"/>
                    <a:pt x="167" y="177"/>
                    <a:pt x="164" y="177"/>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48" name="Freeform 25">
              <a:extLst>
                <a:ext uri="{FF2B5EF4-FFF2-40B4-BE49-F238E27FC236}">
                  <a16:creationId xmlns:a16="http://schemas.microsoft.com/office/drawing/2014/main" id="{6906EA7D-D93E-4567-AF0F-A038ED76E971}"/>
                </a:ext>
              </a:extLst>
            </p:cNvPr>
            <p:cNvSpPr>
              <a:spLocks/>
            </p:cNvSpPr>
            <p:nvPr/>
          </p:nvSpPr>
          <p:spPr bwMode="auto">
            <a:xfrm>
              <a:off x="4922838" y="4738688"/>
              <a:ext cx="642937" cy="668338"/>
            </a:xfrm>
            <a:custGeom>
              <a:avLst/>
              <a:gdLst>
                <a:gd name="T0" fmla="*/ 164 w 171"/>
                <a:gd name="T1" fmla="*/ 178 h 178"/>
                <a:gd name="T2" fmla="*/ 7 w 171"/>
                <a:gd name="T3" fmla="*/ 178 h 178"/>
                <a:gd name="T4" fmla="*/ 0 w 171"/>
                <a:gd name="T5" fmla="*/ 171 h 178"/>
                <a:gd name="T6" fmla="*/ 0 w 171"/>
                <a:gd name="T7" fmla="*/ 7 h 178"/>
                <a:gd name="T8" fmla="*/ 7 w 171"/>
                <a:gd name="T9" fmla="*/ 0 h 178"/>
                <a:gd name="T10" fmla="*/ 164 w 171"/>
                <a:gd name="T11" fmla="*/ 0 h 178"/>
                <a:gd name="T12" fmla="*/ 171 w 171"/>
                <a:gd name="T13" fmla="*/ 7 h 178"/>
                <a:gd name="T14" fmla="*/ 171 w 171"/>
                <a:gd name="T15" fmla="*/ 171 h 178"/>
                <a:gd name="T16" fmla="*/ 164 w 171"/>
                <a:gd name="T17"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78">
                  <a:moveTo>
                    <a:pt x="164" y="178"/>
                  </a:moveTo>
                  <a:cubicBezTo>
                    <a:pt x="7" y="178"/>
                    <a:pt x="7" y="178"/>
                    <a:pt x="7" y="178"/>
                  </a:cubicBezTo>
                  <a:cubicBezTo>
                    <a:pt x="3" y="178"/>
                    <a:pt x="0" y="175"/>
                    <a:pt x="0" y="171"/>
                  </a:cubicBezTo>
                  <a:cubicBezTo>
                    <a:pt x="0" y="7"/>
                    <a:pt x="0" y="7"/>
                    <a:pt x="0" y="7"/>
                  </a:cubicBezTo>
                  <a:cubicBezTo>
                    <a:pt x="0" y="3"/>
                    <a:pt x="3" y="0"/>
                    <a:pt x="7" y="0"/>
                  </a:cubicBezTo>
                  <a:cubicBezTo>
                    <a:pt x="164" y="0"/>
                    <a:pt x="164" y="0"/>
                    <a:pt x="164" y="0"/>
                  </a:cubicBezTo>
                  <a:cubicBezTo>
                    <a:pt x="167" y="0"/>
                    <a:pt x="171" y="3"/>
                    <a:pt x="171" y="7"/>
                  </a:cubicBezTo>
                  <a:cubicBezTo>
                    <a:pt x="171" y="171"/>
                    <a:pt x="171" y="171"/>
                    <a:pt x="171" y="171"/>
                  </a:cubicBezTo>
                  <a:cubicBezTo>
                    <a:pt x="171" y="175"/>
                    <a:pt x="167" y="178"/>
                    <a:pt x="164" y="178"/>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49" name="Freeform 26">
              <a:extLst>
                <a:ext uri="{FF2B5EF4-FFF2-40B4-BE49-F238E27FC236}">
                  <a16:creationId xmlns:a16="http://schemas.microsoft.com/office/drawing/2014/main" id="{F4D41DEE-F41B-413A-BA46-CEB141F20545}"/>
                </a:ext>
              </a:extLst>
            </p:cNvPr>
            <p:cNvSpPr>
              <a:spLocks/>
            </p:cNvSpPr>
            <p:nvPr/>
          </p:nvSpPr>
          <p:spPr bwMode="auto">
            <a:xfrm>
              <a:off x="5059363" y="4848226"/>
              <a:ext cx="344487" cy="438150"/>
            </a:xfrm>
            <a:custGeom>
              <a:avLst/>
              <a:gdLst>
                <a:gd name="T0" fmla="*/ 87 w 92"/>
                <a:gd name="T1" fmla="*/ 40 h 117"/>
                <a:gd name="T2" fmla="*/ 46 w 92"/>
                <a:gd name="T3" fmla="*/ 0 h 117"/>
                <a:gd name="T4" fmla="*/ 6 w 92"/>
                <a:gd name="T5" fmla="*/ 40 h 117"/>
                <a:gd name="T6" fmla="*/ 46 w 92"/>
                <a:gd name="T7" fmla="*/ 117 h 117"/>
                <a:gd name="T8" fmla="*/ 87 w 92"/>
                <a:gd name="T9" fmla="*/ 40 h 117"/>
              </a:gdLst>
              <a:ahLst/>
              <a:cxnLst>
                <a:cxn ang="0">
                  <a:pos x="T0" y="T1"/>
                </a:cxn>
                <a:cxn ang="0">
                  <a:pos x="T2" y="T3"/>
                </a:cxn>
                <a:cxn ang="0">
                  <a:pos x="T4" y="T5"/>
                </a:cxn>
                <a:cxn ang="0">
                  <a:pos x="T6" y="T7"/>
                </a:cxn>
                <a:cxn ang="0">
                  <a:pos x="T8" y="T9"/>
                </a:cxn>
              </a:cxnLst>
              <a:rect l="0" t="0" r="r" b="b"/>
              <a:pathLst>
                <a:path w="92" h="117">
                  <a:moveTo>
                    <a:pt x="87" y="40"/>
                  </a:moveTo>
                  <a:cubicBezTo>
                    <a:pt x="87" y="18"/>
                    <a:pt x="68" y="0"/>
                    <a:pt x="46" y="0"/>
                  </a:cubicBezTo>
                  <a:cubicBezTo>
                    <a:pt x="24" y="0"/>
                    <a:pt x="6" y="18"/>
                    <a:pt x="6" y="40"/>
                  </a:cubicBezTo>
                  <a:cubicBezTo>
                    <a:pt x="6" y="40"/>
                    <a:pt x="0" y="83"/>
                    <a:pt x="46" y="117"/>
                  </a:cubicBezTo>
                  <a:cubicBezTo>
                    <a:pt x="92" y="83"/>
                    <a:pt x="87" y="40"/>
                    <a:pt x="87" y="4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50" name="Freeform 27">
              <a:extLst>
                <a:ext uri="{FF2B5EF4-FFF2-40B4-BE49-F238E27FC236}">
                  <a16:creationId xmlns:a16="http://schemas.microsoft.com/office/drawing/2014/main" id="{563B47B4-F2E9-4541-A8B0-FE5047B03EA2}"/>
                </a:ext>
              </a:extLst>
            </p:cNvPr>
            <p:cNvSpPr>
              <a:spLocks/>
            </p:cNvSpPr>
            <p:nvPr/>
          </p:nvSpPr>
          <p:spPr bwMode="auto">
            <a:xfrm>
              <a:off x="5114925" y="4884738"/>
              <a:ext cx="233362" cy="230188"/>
            </a:xfrm>
            <a:custGeom>
              <a:avLst/>
              <a:gdLst>
                <a:gd name="T0" fmla="*/ 33 w 62"/>
                <a:gd name="T1" fmla="*/ 60 h 61"/>
                <a:gd name="T2" fmla="*/ 2 w 62"/>
                <a:gd name="T3" fmla="*/ 28 h 61"/>
                <a:gd name="T4" fmla="*/ 29 w 62"/>
                <a:gd name="T5" fmla="*/ 1 h 61"/>
                <a:gd name="T6" fmla="*/ 60 w 62"/>
                <a:gd name="T7" fmla="*/ 33 h 61"/>
                <a:gd name="T8" fmla="*/ 33 w 62"/>
                <a:gd name="T9" fmla="*/ 60 h 61"/>
              </a:gdLst>
              <a:ahLst/>
              <a:cxnLst>
                <a:cxn ang="0">
                  <a:pos x="T0" y="T1"/>
                </a:cxn>
                <a:cxn ang="0">
                  <a:pos x="T2" y="T3"/>
                </a:cxn>
                <a:cxn ang="0">
                  <a:pos x="T4" y="T5"/>
                </a:cxn>
                <a:cxn ang="0">
                  <a:pos x="T6" y="T7"/>
                </a:cxn>
                <a:cxn ang="0">
                  <a:pos x="T8" y="T9"/>
                </a:cxn>
              </a:cxnLst>
              <a:rect l="0" t="0" r="r" b="b"/>
              <a:pathLst>
                <a:path w="62" h="61">
                  <a:moveTo>
                    <a:pt x="33" y="60"/>
                  </a:moveTo>
                  <a:cubicBezTo>
                    <a:pt x="15" y="61"/>
                    <a:pt x="0" y="46"/>
                    <a:pt x="2" y="28"/>
                  </a:cubicBezTo>
                  <a:cubicBezTo>
                    <a:pt x="3" y="14"/>
                    <a:pt x="15" y="2"/>
                    <a:pt x="29" y="1"/>
                  </a:cubicBezTo>
                  <a:cubicBezTo>
                    <a:pt x="47" y="0"/>
                    <a:pt x="62" y="15"/>
                    <a:pt x="60" y="33"/>
                  </a:cubicBezTo>
                  <a:cubicBezTo>
                    <a:pt x="59" y="47"/>
                    <a:pt x="48" y="59"/>
                    <a:pt x="33" y="60"/>
                  </a:cubicBezTo>
                  <a:close/>
                </a:path>
              </a:pathLst>
            </a:custGeom>
            <a:solidFill>
              <a:srgbClr val="F9FC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Oval 28">
              <a:extLst>
                <a:ext uri="{FF2B5EF4-FFF2-40B4-BE49-F238E27FC236}">
                  <a16:creationId xmlns:a16="http://schemas.microsoft.com/office/drawing/2014/main" id="{B8D403F4-0929-4B3C-B202-775B8FAA694C}"/>
                </a:ext>
              </a:extLst>
            </p:cNvPr>
            <p:cNvSpPr>
              <a:spLocks noChangeArrowheads="1"/>
            </p:cNvSpPr>
            <p:nvPr/>
          </p:nvSpPr>
          <p:spPr bwMode="auto">
            <a:xfrm>
              <a:off x="5018088" y="3903663"/>
              <a:ext cx="420687" cy="42227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52" name="Oval 29">
              <a:extLst>
                <a:ext uri="{FF2B5EF4-FFF2-40B4-BE49-F238E27FC236}">
                  <a16:creationId xmlns:a16="http://schemas.microsoft.com/office/drawing/2014/main" id="{5752C3B2-3DEB-4637-BDED-598352A10F5E}"/>
                </a:ext>
              </a:extLst>
            </p:cNvPr>
            <p:cNvSpPr>
              <a:spLocks noChangeArrowheads="1"/>
            </p:cNvSpPr>
            <p:nvPr/>
          </p:nvSpPr>
          <p:spPr bwMode="auto">
            <a:xfrm>
              <a:off x="5059363" y="3946526"/>
              <a:ext cx="338137" cy="338138"/>
            </a:xfrm>
            <a:prstGeom prst="ellipse">
              <a:avLst/>
            </a:prstGeom>
            <a:solidFill>
              <a:srgbClr val="F9FC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30">
              <a:extLst>
                <a:ext uri="{FF2B5EF4-FFF2-40B4-BE49-F238E27FC236}">
                  <a16:creationId xmlns:a16="http://schemas.microsoft.com/office/drawing/2014/main" id="{088A505B-BB77-465D-9DE9-0C760FC271DB}"/>
                </a:ext>
              </a:extLst>
            </p:cNvPr>
            <p:cNvSpPr>
              <a:spLocks/>
            </p:cNvSpPr>
            <p:nvPr/>
          </p:nvSpPr>
          <p:spPr bwMode="auto">
            <a:xfrm>
              <a:off x="5051425" y="3930651"/>
              <a:ext cx="352425" cy="142875"/>
            </a:xfrm>
            <a:custGeom>
              <a:avLst/>
              <a:gdLst>
                <a:gd name="T0" fmla="*/ 47 w 94"/>
                <a:gd name="T1" fmla="*/ 4 h 38"/>
                <a:gd name="T2" fmla="*/ 91 w 94"/>
                <a:gd name="T3" fmla="*/ 36 h 38"/>
                <a:gd name="T4" fmla="*/ 92 w 94"/>
                <a:gd name="T5" fmla="*/ 38 h 38"/>
                <a:gd name="T6" fmla="*/ 94 w 94"/>
                <a:gd name="T7" fmla="*/ 35 h 38"/>
                <a:gd name="T8" fmla="*/ 47 w 94"/>
                <a:gd name="T9" fmla="*/ 0 h 38"/>
                <a:gd name="T10" fmla="*/ 1 w 94"/>
                <a:gd name="T11" fmla="*/ 35 h 38"/>
                <a:gd name="T12" fmla="*/ 2 w 94"/>
                <a:gd name="T13" fmla="*/ 38 h 38"/>
                <a:gd name="T14" fmla="*/ 4 w 94"/>
                <a:gd name="T15" fmla="*/ 36 h 38"/>
                <a:gd name="T16" fmla="*/ 47 w 94"/>
                <a:gd name="T1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38">
                  <a:moveTo>
                    <a:pt x="47" y="4"/>
                  </a:moveTo>
                  <a:cubicBezTo>
                    <a:pt x="68" y="4"/>
                    <a:pt x="85" y="18"/>
                    <a:pt x="91" y="36"/>
                  </a:cubicBezTo>
                  <a:cubicBezTo>
                    <a:pt x="91" y="37"/>
                    <a:pt x="92" y="38"/>
                    <a:pt x="92" y="38"/>
                  </a:cubicBezTo>
                  <a:cubicBezTo>
                    <a:pt x="94" y="38"/>
                    <a:pt x="94" y="36"/>
                    <a:pt x="94" y="35"/>
                  </a:cubicBezTo>
                  <a:cubicBezTo>
                    <a:pt x="88" y="15"/>
                    <a:pt x="69" y="0"/>
                    <a:pt x="47" y="0"/>
                  </a:cubicBezTo>
                  <a:cubicBezTo>
                    <a:pt x="25" y="0"/>
                    <a:pt x="7" y="15"/>
                    <a:pt x="1" y="35"/>
                  </a:cubicBezTo>
                  <a:cubicBezTo>
                    <a:pt x="0" y="36"/>
                    <a:pt x="1" y="38"/>
                    <a:pt x="2" y="38"/>
                  </a:cubicBezTo>
                  <a:cubicBezTo>
                    <a:pt x="3" y="38"/>
                    <a:pt x="4" y="37"/>
                    <a:pt x="4" y="36"/>
                  </a:cubicBezTo>
                  <a:cubicBezTo>
                    <a:pt x="10" y="18"/>
                    <a:pt x="27" y="4"/>
                    <a:pt x="47" y="4"/>
                  </a:cubicBezTo>
                  <a:close/>
                </a:path>
              </a:pathLst>
            </a:custGeom>
            <a:solidFill>
              <a:srgbClr val="A88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31">
              <a:extLst>
                <a:ext uri="{FF2B5EF4-FFF2-40B4-BE49-F238E27FC236}">
                  <a16:creationId xmlns:a16="http://schemas.microsoft.com/office/drawing/2014/main" id="{CEBEAB5D-FDC0-4F7A-AF2E-1D3B957C1445}"/>
                </a:ext>
              </a:extLst>
            </p:cNvPr>
            <p:cNvSpPr>
              <a:spLocks/>
            </p:cNvSpPr>
            <p:nvPr/>
          </p:nvSpPr>
          <p:spPr bwMode="auto">
            <a:xfrm>
              <a:off x="5018088" y="4122738"/>
              <a:ext cx="420687" cy="203200"/>
            </a:xfrm>
            <a:custGeom>
              <a:avLst/>
              <a:gdLst>
                <a:gd name="T0" fmla="*/ 106 w 112"/>
                <a:gd name="T1" fmla="*/ 0 h 54"/>
                <a:gd name="T2" fmla="*/ 101 w 112"/>
                <a:gd name="T3" fmla="*/ 4 h 54"/>
                <a:gd name="T4" fmla="*/ 56 w 112"/>
                <a:gd name="T5" fmla="*/ 43 h 54"/>
                <a:gd name="T6" fmla="*/ 12 w 112"/>
                <a:gd name="T7" fmla="*/ 4 h 54"/>
                <a:gd name="T8" fmla="*/ 6 w 112"/>
                <a:gd name="T9" fmla="*/ 0 h 54"/>
                <a:gd name="T10" fmla="*/ 1 w 112"/>
                <a:gd name="T11" fmla="*/ 6 h 54"/>
                <a:gd name="T12" fmla="*/ 56 w 112"/>
                <a:gd name="T13" fmla="*/ 54 h 54"/>
                <a:gd name="T14" fmla="*/ 112 w 112"/>
                <a:gd name="T15" fmla="*/ 6 h 54"/>
                <a:gd name="T16" fmla="*/ 106 w 11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54">
                  <a:moveTo>
                    <a:pt x="106" y="0"/>
                  </a:moveTo>
                  <a:cubicBezTo>
                    <a:pt x="104" y="0"/>
                    <a:pt x="101" y="2"/>
                    <a:pt x="101" y="4"/>
                  </a:cubicBezTo>
                  <a:cubicBezTo>
                    <a:pt x="98" y="26"/>
                    <a:pt x="79" y="43"/>
                    <a:pt x="56" y="43"/>
                  </a:cubicBezTo>
                  <a:cubicBezTo>
                    <a:pt x="33" y="43"/>
                    <a:pt x="15" y="26"/>
                    <a:pt x="12" y="4"/>
                  </a:cubicBezTo>
                  <a:cubicBezTo>
                    <a:pt x="11" y="2"/>
                    <a:pt x="9" y="0"/>
                    <a:pt x="6" y="0"/>
                  </a:cubicBezTo>
                  <a:cubicBezTo>
                    <a:pt x="3" y="0"/>
                    <a:pt x="0" y="2"/>
                    <a:pt x="1" y="6"/>
                  </a:cubicBezTo>
                  <a:cubicBezTo>
                    <a:pt x="5" y="33"/>
                    <a:pt x="28" y="54"/>
                    <a:pt x="56" y="54"/>
                  </a:cubicBezTo>
                  <a:cubicBezTo>
                    <a:pt x="85" y="54"/>
                    <a:pt x="108" y="33"/>
                    <a:pt x="112" y="6"/>
                  </a:cubicBezTo>
                  <a:cubicBezTo>
                    <a:pt x="112" y="2"/>
                    <a:pt x="110" y="0"/>
                    <a:pt x="106" y="0"/>
                  </a:cubicBezTo>
                  <a:close/>
                </a:path>
              </a:pathLst>
            </a:custGeom>
            <a:solidFill>
              <a:srgbClr val="7060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Oval 32">
              <a:extLst>
                <a:ext uri="{FF2B5EF4-FFF2-40B4-BE49-F238E27FC236}">
                  <a16:creationId xmlns:a16="http://schemas.microsoft.com/office/drawing/2014/main" id="{7F219AF4-453C-43CB-A430-EA0B93AFE787}"/>
                </a:ext>
              </a:extLst>
            </p:cNvPr>
            <p:cNvSpPr>
              <a:spLocks noChangeArrowheads="1"/>
            </p:cNvSpPr>
            <p:nvPr/>
          </p:nvSpPr>
          <p:spPr bwMode="auto">
            <a:xfrm>
              <a:off x="5059363" y="3946526"/>
              <a:ext cx="338137" cy="338138"/>
            </a:xfrm>
            <a:prstGeom prst="ellipse">
              <a:avLst/>
            </a:prstGeom>
            <a:solidFill>
              <a:srgbClr val="F9FC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33">
              <a:extLst>
                <a:ext uri="{FF2B5EF4-FFF2-40B4-BE49-F238E27FC236}">
                  <a16:creationId xmlns:a16="http://schemas.microsoft.com/office/drawing/2014/main" id="{5D4089E4-82D7-4362-8376-9BCA79DFF4D3}"/>
                </a:ext>
              </a:extLst>
            </p:cNvPr>
            <p:cNvSpPr>
              <a:spLocks/>
            </p:cNvSpPr>
            <p:nvPr/>
          </p:nvSpPr>
          <p:spPr bwMode="auto">
            <a:xfrm>
              <a:off x="5054600" y="4171951"/>
              <a:ext cx="346075" cy="127000"/>
            </a:xfrm>
            <a:custGeom>
              <a:avLst/>
              <a:gdLst>
                <a:gd name="T0" fmla="*/ 90 w 92"/>
                <a:gd name="T1" fmla="*/ 0 h 34"/>
                <a:gd name="T2" fmla="*/ 89 w 92"/>
                <a:gd name="T3" fmla="*/ 1 h 34"/>
                <a:gd name="T4" fmla="*/ 46 w 92"/>
                <a:gd name="T5" fmla="*/ 30 h 34"/>
                <a:gd name="T6" fmla="*/ 4 w 92"/>
                <a:gd name="T7" fmla="*/ 1 h 34"/>
                <a:gd name="T8" fmla="*/ 2 w 92"/>
                <a:gd name="T9" fmla="*/ 0 h 34"/>
                <a:gd name="T10" fmla="*/ 1 w 92"/>
                <a:gd name="T11" fmla="*/ 2 h 34"/>
                <a:gd name="T12" fmla="*/ 46 w 92"/>
                <a:gd name="T13" fmla="*/ 34 h 34"/>
                <a:gd name="T14" fmla="*/ 92 w 92"/>
                <a:gd name="T15" fmla="*/ 2 h 34"/>
                <a:gd name="T16" fmla="*/ 90 w 92"/>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90" y="0"/>
                  </a:moveTo>
                  <a:cubicBezTo>
                    <a:pt x="90" y="0"/>
                    <a:pt x="89" y="0"/>
                    <a:pt x="89" y="1"/>
                  </a:cubicBezTo>
                  <a:cubicBezTo>
                    <a:pt x="82" y="18"/>
                    <a:pt x="66" y="30"/>
                    <a:pt x="46" y="30"/>
                  </a:cubicBezTo>
                  <a:cubicBezTo>
                    <a:pt x="27" y="30"/>
                    <a:pt x="10" y="18"/>
                    <a:pt x="4" y="1"/>
                  </a:cubicBezTo>
                  <a:cubicBezTo>
                    <a:pt x="4" y="0"/>
                    <a:pt x="3" y="0"/>
                    <a:pt x="2" y="0"/>
                  </a:cubicBezTo>
                  <a:cubicBezTo>
                    <a:pt x="1" y="0"/>
                    <a:pt x="0" y="1"/>
                    <a:pt x="1" y="2"/>
                  </a:cubicBezTo>
                  <a:cubicBezTo>
                    <a:pt x="8" y="21"/>
                    <a:pt x="25" y="34"/>
                    <a:pt x="46" y="34"/>
                  </a:cubicBezTo>
                  <a:cubicBezTo>
                    <a:pt x="67" y="34"/>
                    <a:pt x="85" y="21"/>
                    <a:pt x="92" y="2"/>
                  </a:cubicBezTo>
                  <a:cubicBezTo>
                    <a:pt x="92" y="1"/>
                    <a:pt x="92" y="0"/>
                    <a:pt x="9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57" name="Freeform 34">
              <a:extLst>
                <a:ext uri="{FF2B5EF4-FFF2-40B4-BE49-F238E27FC236}">
                  <a16:creationId xmlns:a16="http://schemas.microsoft.com/office/drawing/2014/main" id="{DB46B2C0-79D0-4A08-B5C2-8890224732A2}"/>
                </a:ext>
              </a:extLst>
            </p:cNvPr>
            <p:cNvSpPr>
              <a:spLocks/>
            </p:cNvSpPr>
            <p:nvPr/>
          </p:nvSpPr>
          <p:spPr bwMode="auto">
            <a:xfrm>
              <a:off x="5219700" y="3994151"/>
              <a:ext cx="15875" cy="134938"/>
            </a:xfrm>
            <a:custGeom>
              <a:avLst/>
              <a:gdLst>
                <a:gd name="T0" fmla="*/ 2 w 4"/>
                <a:gd name="T1" fmla="*/ 36 h 36"/>
                <a:gd name="T2" fmla="*/ 2 w 4"/>
                <a:gd name="T3" fmla="*/ 36 h 36"/>
                <a:gd name="T4" fmla="*/ 0 w 4"/>
                <a:gd name="T5" fmla="*/ 34 h 36"/>
                <a:gd name="T6" fmla="*/ 0 w 4"/>
                <a:gd name="T7" fmla="*/ 2 h 36"/>
                <a:gd name="T8" fmla="*/ 2 w 4"/>
                <a:gd name="T9" fmla="*/ 0 h 36"/>
                <a:gd name="T10" fmla="*/ 4 w 4"/>
                <a:gd name="T11" fmla="*/ 2 h 36"/>
                <a:gd name="T12" fmla="*/ 4 w 4"/>
                <a:gd name="T13" fmla="*/ 34 h 36"/>
                <a:gd name="T14" fmla="*/ 2 w 4"/>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6">
                  <a:moveTo>
                    <a:pt x="2" y="36"/>
                  </a:moveTo>
                  <a:cubicBezTo>
                    <a:pt x="2" y="36"/>
                    <a:pt x="2" y="36"/>
                    <a:pt x="2" y="36"/>
                  </a:cubicBezTo>
                  <a:cubicBezTo>
                    <a:pt x="1" y="36"/>
                    <a:pt x="0" y="35"/>
                    <a:pt x="0" y="34"/>
                  </a:cubicBezTo>
                  <a:cubicBezTo>
                    <a:pt x="0" y="2"/>
                    <a:pt x="0" y="2"/>
                    <a:pt x="0" y="2"/>
                  </a:cubicBezTo>
                  <a:cubicBezTo>
                    <a:pt x="0" y="1"/>
                    <a:pt x="1" y="0"/>
                    <a:pt x="2" y="0"/>
                  </a:cubicBezTo>
                  <a:cubicBezTo>
                    <a:pt x="3" y="0"/>
                    <a:pt x="4" y="1"/>
                    <a:pt x="4" y="2"/>
                  </a:cubicBezTo>
                  <a:cubicBezTo>
                    <a:pt x="4" y="34"/>
                    <a:pt x="4" y="34"/>
                    <a:pt x="4" y="34"/>
                  </a:cubicBezTo>
                  <a:cubicBezTo>
                    <a:pt x="4" y="35"/>
                    <a:pt x="3" y="36"/>
                    <a:pt x="2" y="3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58" name="Freeform 35">
              <a:extLst>
                <a:ext uri="{FF2B5EF4-FFF2-40B4-BE49-F238E27FC236}">
                  <a16:creationId xmlns:a16="http://schemas.microsoft.com/office/drawing/2014/main" id="{9A25AD5C-F7C5-4F8A-81CD-BA4B601F77B5}"/>
                </a:ext>
              </a:extLst>
            </p:cNvPr>
            <p:cNvSpPr>
              <a:spLocks/>
            </p:cNvSpPr>
            <p:nvPr/>
          </p:nvSpPr>
          <p:spPr bwMode="auto">
            <a:xfrm>
              <a:off x="5219700" y="4114801"/>
              <a:ext cx="90487" cy="79375"/>
            </a:xfrm>
            <a:custGeom>
              <a:avLst/>
              <a:gdLst>
                <a:gd name="T0" fmla="*/ 1 w 24"/>
                <a:gd name="T1" fmla="*/ 1 h 21"/>
                <a:gd name="T2" fmla="*/ 1 w 24"/>
                <a:gd name="T3" fmla="*/ 1 h 21"/>
                <a:gd name="T4" fmla="*/ 4 w 24"/>
                <a:gd name="T5" fmla="*/ 0 h 21"/>
                <a:gd name="T6" fmla="*/ 23 w 24"/>
                <a:gd name="T7" fmla="*/ 17 h 21"/>
                <a:gd name="T8" fmla="*/ 24 w 24"/>
                <a:gd name="T9" fmla="*/ 20 h 21"/>
                <a:gd name="T10" fmla="*/ 21 w 24"/>
                <a:gd name="T11" fmla="*/ 20 h 21"/>
                <a:gd name="T12" fmla="*/ 1 w 24"/>
                <a:gd name="T13" fmla="*/ 4 h 21"/>
                <a:gd name="T14" fmla="*/ 1 w 24"/>
                <a:gd name="T15" fmla="*/ 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1">
                  <a:moveTo>
                    <a:pt x="1" y="1"/>
                  </a:moveTo>
                  <a:cubicBezTo>
                    <a:pt x="1" y="1"/>
                    <a:pt x="1" y="1"/>
                    <a:pt x="1" y="1"/>
                  </a:cubicBezTo>
                  <a:cubicBezTo>
                    <a:pt x="1" y="0"/>
                    <a:pt x="3" y="0"/>
                    <a:pt x="4" y="0"/>
                  </a:cubicBezTo>
                  <a:cubicBezTo>
                    <a:pt x="23" y="17"/>
                    <a:pt x="23" y="17"/>
                    <a:pt x="23" y="17"/>
                  </a:cubicBezTo>
                  <a:cubicBezTo>
                    <a:pt x="24" y="18"/>
                    <a:pt x="24" y="19"/>
                    <a:pt x="24" y="20"/>
                  </a:cubicBezTo>
                  <a:cubicBezTo>
                    <a:pt x="23" y="21"/>
                    <a:pt x="21" y="21"/>
                    <a:pt x="21" y="20"/>
                  </a:cubicBezTo>
                  <a:cubicBezTo>
                    <a:pt x="1" y="4"/>
                    <a:pt x="1" y="4"/>
                    <a:pt x="1" y="4"/>
                  </a:cubicBezTo>
                  <a:cubicBezTo>
                    <a:pt x="0" y="3"/>
                    <a:pt x="0" y="2"/>
                    <a:pt x="1" y="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59" name="Rectangle 36">
              <a:extLst>
                <a:ext uri="{FF2B5EF4-FFF2-40B4-BE49-F238E27FC236}">
                  <a16:creationId xmlns:a16="http://schemas.microsoft.com/office/drawing/2014/main" id="{4EA8A7DC-722C-4024-83FC-7D03F2C739A3}"/>
                </a:ext>
              </a:extLst>
            </p:cNvPr>
            <p:cNvSpPr>
              <a:spLocks noChangeArrowheads="1"/>
            </p:cNvSpPr>
            <p:nvPr/>
          </p:nvSpPr>
          <p:spPr bwMode="auto">
            <a:xfrm>
              <a:off x="5224463" y="3957638"/>
              <a:ext cx="6350" cy="14288"/>
            </a:xfrm>
            <a:prstGeom prst="rect">
              <a:avLst/>
            </a:prstGeom>
            <a:solidFill>
              <a:srgbClr val="D0D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37">
              <a:extLst>
                <a:ext uri="{FF2B5EF4-FFF2-40B4-BE49-F238E27FC236}">
                  <a16:creationId xmlns:a16="http://schemas.microsoft.com/office/drawing/2014/main" id="{D89A9510-63CA-43AC-B43C-BDF5B67700B6}"/>
                </a:ext>
              </a:extLst>
            </p:cNvPr>
            <p:cNvSpPr>
              <a:spLocks noChangeArrowheads="1"/>
            </p:cNvSpPr>
            <p:nvPr/>
          </p:nvSpPr>
          <p:spPr bwMode="auto">
            <a:xfrm>
              <a:off x="5224463" y="4254501"/>
              <a:ext cx="6350" cy="14288"/>
            </a:xfrm>
            <a:prstGeom prst="rect">
              <a:avLst/>
            </a:prstGeom>
            <a:solidFill>
              <a:srgbClr val="D0D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38">
              <a:extLst>
                <a:ext uri="{FF2B5EF4-FFF2-40B4-BE49-F238E27FC236}">
                  <a16:creationId xmlns:a16="http://schemas.microsoft.com/office/drawing/2014/main" id="{D7993862-DC2A-46C1-BA95-B703181BAB21}"/>
                </a:ext>
              </a:extLst>
            </p:cNvPr>
            <p:cNvSpPr>
              <a:spLocks noChangeArrowheads="1"/>
            </p:cNvSpPr>
            <p:nvPr/>
          </p:nvSpPr>
          <p:spPr bwMode="auto">
            <a:xfrm>
              <a:off x="5070475" y="4111626"/>
              <a:ext cx="14287" cy="6350"/>
            </a:xfrm>
            <a:prstGeom prst="rect">
              <a:avLst/>
            </a:prstGeom>
            <a:solidFill>
              <a:srgbClr val="D0D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39">
              <a:extLst>
                <a:ext uri="{FF2B5EF4-FFF2-40B4-BE49-F238E27FC236}">
                  <a16:creationId xmlns:a16="http://schemas.microsoft.com/office/drawing/2014/main" id="{B4C08BFB-71DD-411F-A9CF-A0552F5F3F5F}"/>
                </a:ext>
              </a:extLst>
            </p:cNvPr>
            <p:cNvSpPr>
              <a:spLocks noChangeArrowheads="1"/>
            </p:cNvSpPr>
            <p:nvPr/>
          </p:nvSpPr>
          <p:spPr bwMode="auto">
            <a:xfrm>
              <a:off x="5367338" y="4111626"/>
              <a:ext cx="17462" cy="6350"/>
            </a:xfrm>
            <a:prstGeom prst="rect">
              <a:avLst/>
            </a:prstGeom>
            <a:solidFill>
              <a:srgbClr val="D0D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40">
              <a:extLst>
                <a:ext uri="{FF2B5EF4-FFF2-40B4-BE49-F238E27FC236}">
                  <a16:creationId xmlns:a16="http://schemas.microsoft.com/office/drawing/2014/main" id="{907D40EC-57E6-4566-8F18-E58C11EFFF69}"/>
                </a:ext>
              </a:extLst>
            </p:cNvPr>
            <p:cNvSpPr>
              <a:spLocks/>
            </p:cNvSpPr>
            <p:nvPr/>
          </p:nvSpPr>
          <p:spPr bwMode="auto">
            <a:xfrm>
              <a:off x="5114925" y="4002088"/>
              <a:ext cx="15875" cy="14288"/>
            </a:xfrm>
            <a:custGeom>
              <a:avLst/>
              <a:gdLst>
                <a:gd name="T0" fmla="*/ 10 w 10"/>
                <a:gd name="T1" fmla="*/ 7 h 9"/>
                <a:gd name="T2" fmla="*/ 7 w 10"/>
                <a:gd name="T3" fmla="*/ 9 h 9"/>
                <a:gd name="T4" fmla="*/ 0 w 10"/>
                <a:gd name="T5" fmla="*/ 2 h 9"/>
                <a:gd name="T6" fmla="*/ 2 w 10"/>
                <a:gd name="T7" fmla="*/ 0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lnTo>
                    <a:pt x="7" y="9"/>
                  </a:lnTo>
                  <a:lnTo>
                    <a:pt x="0" y="2"/>
                  </a:lnTo>
                  <a:lnTo>
                    <a:pt x="2" y="0"/>
                  </a:lnTo>
                  <a:lnTo>
                    <a:pt x="10" y="7"/>
                  </a:lnTo>
                  <a:close/>
                </a:path>
              </a:pathLst>
            </a:custGeom>
            <a:solidFill>
              <a:srgbClr val="D0D5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41">
              <a:extLst>
                <a:ext uri="{FF2B5EF4-FFF2-40B4-BE49-F238E27FC236}">
                  <a16:creationId xmlns:a16="http://schemas.microsoft.com/office/drawing/2014/main" id="{F0C1A551-21B3-4D8B-8102-E1F55771D7E7}"/>
                </a:ext>
              </a:extLst>
            </p:cNvPr>
            <p:cNvSpPr>
              <a:spLocks/>
            </p:cNvSpPr>
            <p:nvPr/>
          </p:nvSpPr>
          <p:spPr bwMode="auto">
            <a:xfrm>
              <a:off x="5326063" y="4213226"/>
              <a:ext cx="14287" cy="14288"/>
            </a:xfrm>
            <a:custGeom>
              <a:avLst/>
              <a:gdLst>
                <a:gd name="T0" fmla="*/ 9 w 9"/>
                <a:gd name="T1" fmla="*/ 7 h 9"/>
                <a:gd name="T2" fmla="*/ 7 w 9"/>
                <a:gd name="T3" fmla="*/ 9 h 9"/>
                <a:gd name="T4" fmla="*/ 0 w 9"/>
                <a:gd name="T5" fmla="*/ 2 h 9"/>
                <a:gd name="T6" fmla="*/ 2 w 9"/>
                <a:gd name="T7" fmla="*/ 0 h 9"/>
                <a:gd name="T8" fmla="*/ 9 w 9"/>
                <a:gd name="T9" fmla="*/ 7 h 9"/>
              </a:gdLst>
              <a:ahLst/>
              <a:cxnLst>
                <a:cxn ang="0">
                  <a:pos x="T0" y="T1"/>
                </a:cxn>
                <a:cxn ang="0">
                  <a:pos x="T2" y="T3"/>
                </a:cxn>
                <a:cxn ang="0">
                  <a:pos x="T4" y="T5"/>
                </a:cxn>
                <a:cxn ang="0">
                  <a:pos x="T6" y="T7"/>
                </a:cxn>
                <a:cxn ang="0">
                  <a:pos x="T8" y="T9"/>
                </a:cxn>
              </a:cxnLst>
              <a:rect l="0" t="0" r="r" b="b"/>
              <a:pathLst>
                <a:path w="9" h="9">
                  <a:moveTo>
                    <a:pt x="9" y="7"/>
                  </a:moveTo>
                  <a:lnTo>
                    <a:pt x="7" y="9"/>
                  </a:lnTo>
                  <a:lnTo>
                    <a:pt x="0" y="2"/>
                  </a:lnTo>
                  <a:lnTo>
                    <a:pt x="2" y="0"/>
                  </a:lnTo>
                  <a:lnTo>
                    <a:pt x="9" y="7"/>
                  </a:lnTo>
                  <a:close/>
                </a:path>
              </a:pathLst>
            </a:custGeom>
            <a:solidFill>
              <a:srgbClr val="D0D5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2">
              <a:extLst>
                <a:ext uri="{FF2B5EF4-FFF2-40B4-BE49-F238E27FC236}">
                  <a16:creationId xmlns:a16="http://schemas.microsoft.com/office/drawing/2014/main" id="{A67414D6-E9F4-4109-B530-18A43C9A0BB7}"/>
                </a:ext>
              </a:extLst>
            </p:cNvPr>
            <p:cNvSpPr>
              <a:spLocks/>
            </p:cNvSpPr>
            <p:nvPr/>
          </p:nvSpPr>
          <p:spPr bwMode="auto">
            <a:xfrm>
              <a:off x="5114925" y="4213226"/>
              <a:ext cx="15875" cy="14288"/>
            </a:xfrm>
            <a:custGeom>
              <a:avLst/>
              <a:gdLst>
                <a:gd name="T0" fmla="*/ 7 w 10"/>
                <a:gd name="T1" fmla="*/ 0 h 9"/>
                <a:gd name="T2" fmla="*/ 10 w 10"/>
                <a:gd name="T3" fmla="*/ 2 h 9"/>
                <a:gd name="T4" fmla="*/ 2 w 10"/>
                <a:gd name="T5" fmla="*/ 9 h 9"/>
                <a:gd name="T6" fmla="*/ 0 w 10"/>
                <a:gd name="T7" fmla="*/ 7 h 9"/>
                <a:gd name="T8" fmla="*/ 7 w 10"/>
                <a:gd name="T9" fmla="*/ 0 h 9"/>
              </a:gdLst>
              <a:ahLst/>
              <a:cxnLst>
                <a:cxn ang="0">
                  <a:pos x="T0" y="T1"/>
                </a:cxn>
                <a:cxn ang="0">
                  <a:pos x="T2" y="T3"/>
                </a:cxn>
                <a:cxn ang="0">
                  <a:pos x="T4" y="T5"/>
                </a:cxn>
                <a:cxn ang="0">
                  <a:pos x="T6" y="T7"/>
                </a:cxn>
                <a:cxn ang="0">
                  <a:pos x="T8" y="T9"/>
                </a:cxn>
              </a:cxnLst>
              <a:rect l="0" t="0" r="r" b="b"/>
              <a:pathLst>
                <a:path w="10" h="9">
                  <a:moveTo>
                    <a:pt x="7" y="0"/>
                  </a:moveTo>
                  <a:lnTo>
                    <a:pt x="10" y="2"/>
                  </a:lnTo>
                  <a:lnTo>
                    <a:pt x="2" y="9"/>
                  </a:lnTo>
                  <a:lnTo>
                    <a:pt x="0" y="7"/>
                  </a:lnTo>
                  <a:lnTo>
                    <a:pt x="7" y="0"/>
                  </a:lnTo>
                  <a:close/>
                </a:path>
              </a:pathLst>
            </a:custGeom>
            <a:solidFill>
              <a:srgbClr val="D0D5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3">
              <a:extLst>
                <a:ext uri="{FF2B5EF4-FFF2-40B4-BE49-F238E27FC236}">
                  <a16:creationId xmlns:a16="http://schemas.microsoft.com/office/drawing/2014/main" id="{44CAE929-1B31-4E6E-B608-ABA26ECC1559}"/>
                </a:ext>
              </a:extLst>
            </p:cNvPr>
            <p:cNvSpPr>
              <a:spLocks/>
            </p:cNvSpPr>
            <p:nvPr/>
          </p:nvSpPr>
          <p:spPr bwMode="auto">
            <a:xfrm>
              <a:off x="5326063" y="4002088"/>
              <a:ext cx="14287" cy="14288"/>
            </a:xfrm>
            <a:custGeom>
              <a:avLst/>
              <a:gdLst>
                <a:gd name="T0" fmla="*/ 7 w 9"/>
                <a:gd name="T1" fmla="*/ 0 h 9"/>
                <a:gd name="T2" fmla="*/ 9 w 9"/>
                <a:gd name="T3" fmla="*/ 2 h 9"/>
                <a:gd name="T4" fmla="*/ 2 w 9"/>
                <a:gd name="T5" fmla="*/ 9 h 9"/>
                <a:gd name="T6" fmla="*/ 0 w 9"/>
                <a:gd name="T7" fmla="*/ 7 h 9"/>
                <a:gd name="T8" fmla="*/ 7 w 9"/>
                <a:gd name="T9" fmla="*/ 0 h 9"/>
              </a:gdLst>
              <a:ahLst/>
              <a:cxnLst>
                <a:cxn ang="0">
                  <a:pos x="T0" y="T1"/>
                </a:cxn>
                <a:cxn ang="0">
                  <a:pos x="T2" y="T3"/>
                </a:cxn>
                <a:cxn ang="0">
                  <a:pos x="T4" y="T5"/>
                </a:cxn>
                <a:cxn ang="0">
                  <a:pos x="T6" y="T7"/>
                </a:cxn>
                <a:cxn ang="0">
                  <a:pos x="T8" y="T9"/>
                </a:cxn>
              </a:cxnLst>
              <a:rect l="0" t="0" r="r" b="b"/>
              <a:pathLst>
                <a:path w="9" h="9">
                  <a:moveTo>
                    <a:pt x="7" y="0"/>
                  </a:moveTo>
                  <a:lnTo>
                    <a:pt x="9" y="2"/>
                  </a:lnTo>
                  <a:lnTo>
                    <a:pt x="2" y="9"/>
                  </a:lnTo>
                  <a:lnTo>
                    <a:pt x="0" y="7"/>
                  </a:lnTo>
                  <a:lnTo>
                    <a:pt x="7" y="0"/>
                  </a:lnTo>
                  <a:close/>
                </a:path>
              </a:pathLst>
            </a:custGeom>
            <a:solidFill>
              <a:srgbClr val="D0D5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4">
              <a:extLst>
                <a:ext uri="{FF2B5EF4-FFF2-40B4-BE49-F238E27FC236}">
                  <a16:creationId xmlns:a16="http://schemas.microsoft.com/office/drawing/2014/main" id="{60F5C347-D4F5-47A5-B092-B7A52C31EDD0}"/>
                </a:ext>
              </a:extLst>
            </p:cNvPr>
            <p:cNvSpPr>
              <a:spLocks/>
            </p:cNvSpPr>
            <p:nvPr/>
          </p:nvSpPr>
          <p:spPr bwMode="auto">
            <a:xfrm>
              <a:off x="4922838" y="2800351"/>
              <a:ext cx="642937" cy="668338"/>
            </a:xfrm>
            <a:custGeom>
              <a:avLst/>
              <a:gdLst>
                <a:gd name="T0" fmla="*/ 164 w 171"/>
                <a:gd name="T1" fmla="*/ 178 h 178"/>
                <a:gd name="T2" fmla="*/ 7 w 171"/>
                <a:gd name="T3" fmla="*/ 178 h 178"/>
                <a:gd name="T4" fmla="*/ 0 w 171"/>
                <a:gd name="T5" fmla="*/ 171 h 178"/>
                <a:gd name="T6" fmla="*/ 0 w 171"/>
                <a:gd name="T7" fmla="*/ 7 h 178"/>
                <a:gd name="T8" fmla="*/ 7 w 171"/>
                <a:gd name="T9" fmla="*/ 0 h 178"/>
                <a:gd name="T10" fmla="*/ 164 w 171"/>
                <a:gd name="T11" fmla="*/ 0 h 178"/>
                <a:gd name="T12" fmla="*/ 171 w 171"/>
                <a:gd name="T13" fmla="*/ 7 h 178"/>
                <a:gd name="T14" fmla="*/ 171 w 171"/>
                <a:gd name="T15" fmla="*/ 171 h 178"/>
                <a:gd name="T16" fmla="*/ 164 w 171"/>
                <a:gd name="T17"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78">
                  <a:moveTo>
                    <a:pt x="164" y="178"/>
                  </a:moveTo>
                  <a:cubicBezTo>
                    <a:pt x="7" y="178"/>
                    <a:pt x="7" y="178"/>
                    <a:pt x="7" y="178"/>
                  </a:cubicBezTo>
                  <a:cubicBezTo>
                    <a:pt x="3" y="178"/>
                    <a:pt x="0" y="174"/>
                    <a:pt x="0" y="171"/>
                  </a:cubicBezTo>
                  <a:cubicBezTo>
                    <a:pt x="0" y="7"/>
                    <a:pt x="0" y="7"/>
                    <a:pt x="0" y="7"/>
                  </a:cubicBezTo>
                  <a:cubicBezTo>
                    <a:pt x="0" y="3"/>
                    <a:pt x="3" y="0"/>
                    <a:pt x="7" y="0"/>
                  </a:cubicBezTo>
                  <a:cubicBezTo>
                    <a:pt x="164" y="0"/>
                    <a:pt x="164" y="0"/>
                    <a:pt x="164" y="0"/>
                  </a:cubicBezTo>
                  <a:cubicBezTo>
                    <a:pt x="167" y="0"/>
                    <a:pt x="171" y="3"/>
                    <a:pt x="171" y="7"/>
                  </a:cubicBezTo>
                  <a:cubicBezTo>
                    <a:pt x="171" y="171"/>
                    <a:pt x="171" y="171"/>
                    <a:pt x="171" y="171"/>
                  </a:cubicBezTo>
                  <a:cubicBezTo>
                    <a:pt x="171" y="174"/>
                    <a:pt x="167" y="178"/>
                    <a:pt x="164" y="178"/>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68" name="Freeform 45">
              <a:extLst>
                <a:ext uri="{FF2B5EF4-FFF2-40B4-BE49-F238E27FC236}">
                  <a16:creationId xmlns:a16="http://schemas.microsoft.com/office/drawing/2014/main" id="{EA447CAB-2AA2-4684-9E9B-96CFA59E8749}"/>
                </a:ext>
              </a:extLst>
            </p:cNvPr>
            <p:cNvSpPr>
              <a:spLocks/>
            </p:cNvSpPr>
            <p:nvPr/>
          </p:nvSpPr>
          <p:spPr bwMode="auto">
            <a:xfrm>
              <a:off x="4859338" y="3149601"/>
              <a:ext cx="109537" cy="247650"/>
            </a:xfrm>
            <a:custGeom>
              <a:avLst/>
              <a:gdLst>
                <a:gd name="T0" fmla="*/ 22 w 69"/>
                <a:gd name="T1" fmla="*/ 156 h 156"/>
                <a:gd name="T2" fmla="*/ 55 w 69"/>
                <a:gd name="T3" fmla="*/ 132 h 156"/>
                <a:gd name="T4" fmla="*/ 69 w 69"/>
                <a:gd name="T5" fmla="*/ 78 h 156"/>
                <a:gd name="T6" fmla="*/ 52 w 69"/>
                <a:gd name="T7" fmla="*/ 76 h 156"/>
                <a:gd name="T8" fmla="*/ 43 w 69"/>
                <a:gd name="T9" fmla="*/ 94 h 156"/>
                <a:gd name="T10" fmla="*/ 52 w 69"/>
                <a:gd name="T11" fmla="*/ 0 h 156"/>
                <a:gd name="T12" fmla="*/ 36 w 69"/>
                <a:gd name="T13" fmla="*/ 5 h 156"/>
                <a:gd name="T14" fmla="*/ 19 w 69"/>
                <a:gd name="T15" fmla="*/ 94 h 156"/>
                <a:gd name="T16" fmla="*/ 0 w 69"/>
                <a:gd name="T17" fmla="*/ 139 h 156"/>
                <a:gd name="T18" fmla="*/ 19 w 69"/>
                <a:gd name="T19" fmla="*/ 149 h 156"/>
                <a:gd name="T20" fmla="*/ 22 w 69"/>
                <a:gd name="T21"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56">
                  <a:moveTo>
                    <a:pt x="22" y="156"/>
                  </a:moveTo>
                  <a:lnTo>
                    <a:pt x="55" y="132"/>
                  </a:lnTo>
                  <a:lnTo>
                    <a:pt x="69" y="78"/>
                  </a:lnTo>
                  <a:lnTo>
                    <a:pt x="52" y="76"/>
                  </a:lnTo>
                  <a:lnTo>
                    <a:pt x="43" y="94"/>
                  </a:lnTo>
                  <a:lnTo>
                    <a:pt x="52" y="0"/>
                  </a:lnTo>
                  <a:lnTo>
                    <a:pt x="36" y="5"/>
                  </a:lnTo>
                  <a:lnTo>
                    <a:pt x="19" y="94"/>
                  </a:lnTo>
                  <a:lnTo>
                    <a:pt x="0" y="139"/>
                  </a:lnTo>
                  <a:lnTo>
                    <a:pt x="19" y="149"/>
                  </a:lnTo>
                  <a:lnTo>
                    <a:pt x="22" y="156"/>
                  </a:lnTo>
                  <a:close/>
                </a:path>
              </a:pathLst>
            </a:custGeom>
            <a:solidFill>
              <a:srgbClr val="F7D3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46">
              <a:extLst>
                <a:ext uri="{FF2B5EF4-FFF2-40B4-BE49-F238E27FC236}">
                  <a16:creationId xmlns:a16="http://schemas.microsoft.com/office/drawing/2014/main" id="{52FA3BF3-1025-4102-BC17-2E15D5A78451}"/>
                </a:ext>
              </a:extLst>
            </p:cNvPr>
            <p:cNvSpPr>
              <a:spLocks/>
            </p:cNvSpPr>
            <p:nvPr/>
          </p:nvSpPr>
          <p:spPr bwMode="auto">
            <a:xfrm>
              <a:off x="4859338" y="3149601"/>
              <a:ext cx="109537" cy="247650"/>
            </a:xfrm>
            <a:custGeom>
              <a:avLst/>
              <a:gdLst>
                <a:gd name="T0" fmla="*/ 22 w 69"/>
                <a:gd name="T1" fmla="*/ 156 h 156"/>
                <a:gd name="T2" fmla="*/ 55 w 69"/>
                <a:gd name="T3" fmla="*/ 132 h 156"/>
                <a:gd name="T4" fmla="*/ 69 w 69"/>
                <a:gd name="T5" fmla="*/ 78 h 156"/>
                <a:gd name="T6" fmla="*/ 52 w 69"/>
                <a:gd name="T7" fmla="*/ 76 h 156"/>
                <a:gd name="T8" fmla="*/ 43 w 69"/>
                <a:gd name="T9" fmla="*/ 94 h 156"/>
                <a:gd name="T10" fmla="*/ 52 w 69"/>
                <a:gd name="T11" fmla="*/ 0 h 156"/>
                <a:gd name="T12" fmla="*/ 36 w 69"/>
                <a:gd name="T13" fmla="*/ 5 h 156"/>
                <a:gd name="T14" fmla="*/ 19 w 69"/>
                <a:gd name="T15" fmla="*/ 94 h 156"/>
                <a:gd name="T16" fmla="*/ 0 w 69"/>
                <a:gd name="T17" fmla="*/ 139 h 156"/>
                <a:gd name="T18" fmla="*/ 19 w 69"/>
                <a:gd name="T19" fmla="*/ 14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56">
                  <a:moveTo>
                    <a:pt x="22" y="156"/>
                  </a:moveTo>
                  <a:lnTo>
                    <a:pt x="55" y="132"/>
                  </a:lnTo>
                  <a:lnTo>
                    <a:pt x="69" y="78"/>
                  </a:lnTo>
                  <a:lnTo>
                    <a:pt x="52" y="76"/>
                  </a:lnTo>
                  <a:lnTo>
                    <a:pt x="43" y="94"/>
                  </a:lnTo>
                  <a:lnTo>
                    <a:pt x="52" y="0"/>
                  </a:lnTo>
                  <a:lnTo>
                    <a:pt x="36" y="5"/>
                  </a:lnTo>
                  <a:lnTo>
                    <a:pt x="19" y="94"/>
                  </a:lnTo>
                  <a:lnTo>
                    <a:pt x="0" y="139"/>
                  </a:lnTo>
                  <a:lnTo>
                    <a:pt x="19"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47">
              <a:extLst>
                <a:ext uri="{FF2B5EF4-FFF2-40B4-BE49-F238E27FC236}">
                  <a16:creationId xmlns:a16="http://schemas.microsoft.com/office/drawing/2014/main" id="{A7DEDD2F-5565-45C8-A45E-90EF22366E76}"/>
                </a:ext>
              </a:extLst>
            </p:cNvPr>
            <p:cNvSpPr>
              <a:spLocks/>
            </p:cNvSpPr>
            <p:nvPr/>
          </p:nvSpPr>
          <p:spPr bwMode="auto">
            <a:xfrm>
              <a:off x="5205413" y="3411538"/>
              <a:ext cx="220662" cy="158750"/>
            </a:xfrm>
            <a:custGeom>
              <a:avLst/>
              <a:gdLst>
                <a:gd name="T0" fmla="*/ 0 w 139"/>
                <a:gd name="T1" fmla="*/ 90 h 100"/>
                <a:gd name="T2" fmla="*/ 5 w 139"/>
                <a:gd name="T3" fmla="*/ 50 h 100"/>
                <a:gd name="T4" fmla="*/ 54 w 139"/>
                <a:gd name="T5" fmla="*/ 0 h 100"/>
                <a:gd name="T6" fmla="*/ 64 w 139"/>
                <a:gd name="T7" fmla="*/ 17 h 100"/>
                <a:gd name="T8" fmla="*/ 47 w 139"/>
                <a:gd name="T9" fmla="*/ 36 h 100"/>
                <a:gd name="T10" fmla="*/ 139 w 139"/>
                <a:gd name="T11" fmla="*/ 15 h 100"/>
                <a:gd name="T12" fmla="*/ 139 w 139"/>
                <a:gd name="T13" fmla="*/ 36 h 100"/>
                <a:gd name="T14" fmla="*/ 54 w 139"/>
                <a:gd name="T15" fmla="*/ 69 h 100"/>
                <a:gd name="T16" fmla="*/ 35 w 139"/>
                <a:gd name="T17" fmla="*/ 100 h 100"/>
                <a:gd name="T18" fmla="*/ 0 w 139"/>
                <a:gd name="T19" fmla="*/ 9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00">
                  <a:moveTo>
                    <a:pt x="0" y="90"/>
                  </a:moveTo>
                  <a:lnTo>
                    <a:pt x="5" y="50"/>
                  </a:lnTo>
                  <a:lnTo>
                    <a:pt x="54" y="0"/>
                  </a:lnTo>
                  <a:lnTo>
                    <a:pt x="64" y="17"/>
                  </a:lnTo>
                  <a:lnTo>
                    <a:pt x="47" y="36"/>
                  </a:lnTo>
                  <a:lnTo>
                    <a:pt x="139" y="15"/>
                  </a:lnTo>
                  <a:lnTo>
                    <a:pt x="139" y="36"/>
                  </a:lnTo>
                  <a:lnTo>
                    <a:pt x="54" y="69"/>
                  </a:lnTo>
                  <a:lnTo>
                    <a:pt x="35" y="100"/>
                  </a:lnTo>
                  <a:lnTo>
                    <a:pt x="0" y="90"/>
                  </a:lnTo>
                  <a:close/>
                </a:path>
              </a:pathLst>
            </a:custGeom>
            <a:solidFill>
              <a:srgbClr val="F7D3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48">
              <a:extLst>
                <a:ext uri="{FF2B5EF4-FFF2-40B4-BE49-F238E27FC236}">
                  <a16:creationId xmlns:a16="http://schemas.microsoft.com/office/drawing/2014/main" id="{CA707E9D-890E-4835-AC2F-2890747D025D}"/>
                </a:ext>
              </a:extLst>
            </p:cNvPr>
            <p:cNvSpPr>
              <a:spLocks/>
            </p:cNvSpPr>
            <p:nvPr/>
          </p:nvSpPr>
          <p:spPr bwMode="auto">
            <a:xfrm>
              <a:off x="4243388" y="5118101"/>
              <a:ext cx="503237" cy="1408113"/>
            </a:xfrm>
            <a:custGeom>
              <a:avLst/>
              <a:gdLst>
                <a:gd name="T0" fmla="*/ 0 w 317"/>
                <a:gd name="T1" fmla="*/ 0 h 887"/>
                <a:gd name="T2" fmla="*/ 180 w 317"/>
                <a:gd name="T3" fmla="*/ 887 h 887"/>
                <a:gd name="T4" fmla="*/ 317 w 317"/>
                <a:gd name="T5" fmla="*/ 871 h 887"/>
                <a:gd name="T6" fmla="*/ 225 w 317"/>
                <a:gd name="T7" fmla="*/ 838 h 887"/>
                <a:gd name="T8" fmla="*/ 260 w 317"/>
                <a:gd name="T9" fmla="*/ 828 h 887"/>
                <a:gd name="T10" fmla="*/ 211 w 317"/>
                <a:gd name="T11" fmla="*/ 0 h 887"/>
                <a:gd name="T12" fmla="*/ 0 w 317"/>
                <a:gd name="T13" fmla="*/ 0 h 887"/>
              </a:gdLst>
              <a:ahLst/>
              <a:cxnLst>
                <a:cxn ang="0">
                  <a:pos x="T0" y="T1"/>
                </a:cxn>
                <a:cxn ang="0">
                  <a:pos x="T2" y="T3"/>
                </a:cxn>
                <a:cxn ang="0">
                  <a:pos x="T4" y="T5"/>
                </a:cxn>
                <a:cxn ang="0">
                  <a:pos x="T6" y="T7"/>
                </a:cxn>
                <a:cxn ang="0">
                  <a:pos x="T8" y="T9"/>
                </a:cxn>
                <a:cxn ang="0">
                  <a:pos x="T10" y="T11"/>
                </a:cxn>
                <a:cxn ang="0">
                  <a:pos x="T12" y="T13"/>
                </a:cxn>
              </a:cxnLst>
              <a:rect l="0" t="0" r="r" b="b"/>
              <a:pathLst>
                <a:path w="317" h="887">
                  <a:moveTo>
                    <a:pt x="0" y="0"/>
                  </a:moveTo>
                  <a:lnTo>
                    <a:pt x="180" y="887"/>
                  </a:lnTo>
                  <a:lnTo>
                    <a:pt x="317" y="871"/>
                  </a:lnTo>
                  <a:lnTo>
                    <a:pt x="225" y="838"/>
                  </a:lnTo>
                  <a:lnTo>
                    <a:pt x="260" y="828"/>
                  </a:lnTo>
                  <a:lnTo>
                    <a:pt x="211" y="0"/>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72" name="Freeform 49">
              <a:extLst>
                <a:ext uri="{FF2B5EF4-FFF2-40B4-BE49-F238E27FC236}">
                  <a16:creationId xmlns:a16="http://schemas.microsoft.com/office/drawing/2014/main" id="{12D6FCFA-FB43-4D57-A286-727739125F55}"/>
                </a:ext>
              </a:extLst>
            </p:cNvPr>
            <p:cNvSpPr>
              <a:spLocks/>
            </p:cNvSpPr>
            <p:nvPr/>
          </p:nvSpPr>
          <p:spPr bwMode="auto">
            <a:xfrm>
              <a:off x="4322763" y="5013326"/>
              <a:ext cx="742950" cy="1438275"/>
            </a:xfrm>
            <a:custGeom>
              <a:avLst/>
              <a:gdLst>
                <a:gd name="T0" fmla="*/ 101 w 198"/>
                <a:gd name="T1" fmla="*/ 22 h 383"/>
                <a:gd name="T2" fmla="*/ 184 w 198"/>
                <a:gd name="T3" fmla="*/ 223 h 383"/>
                <a:gd name="T4" fmla="*/ 132 w 198"/>
                <a:gd name="T5" fmla="*/ 343 h 383"/>
                <a:gd name="T6" fmla="*/ 122 w 198"/>
                <a:gd name="T7" fmla="*/ 341 h 383"/>
                <a:gd name="T8" fmla="*/ 138 w 198"/>
                <a:gd name="T9" fmla="*/ 383 h 383"/>
                <a:gd name="T10" fmla="*/ 91 w 198"/>
                <a:gd name="T11" fmla="*/ 333 h 383"/>
                <a:gd name="T12" fmla="*/ 113 w 198"/>
                <a:gd name="T13" fmla="*/ 172 h 383"/>
                <a:gd name="T14" fmla="*/ 0 w 198"/>
                <a:gd name="T15" fmla="*/ 60 h 383"/>
                <a:gd name="T16" fmla="*/ 71 w 198"/>
                <a:gd name="T17" fmla="*/ 1 h 383"/>
                <a:gd name="T18" fmla="*/ 101 w 198"/>
                <a:gd name="T19" fmla="*/ 22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383">
                  <a:moveTo>
                    <a:pt x="101" y="22"/>
                  </a:moveTo>
                  <a:cubicBezTo>
                    <a:pt x="101" y="22"/>
                    <a:pt x="198" y="113"/>
                    <a:pt x="184" y="223"/>
                  </a:cubicBezTo>
                  <a:cubicBezTo>
                    <a:pt x="167" y="310"/>
                    <a:pt x="132" y="343"/>
                    <a:pt x="132" y="343"/>
                  </a:cubicBezTo>
                  <a:cubicBezTo>
                    <a:pt x="122" y="341"/>
                    <a:pt x="122" y="341"/>
                    <a:pt x="122" y="341"/>
                  </a:cubicBezTo>
                  <a:cubicBezTo>
                    <a:pt x="138" y="383"/>
                    <a:pt x="138" y="383"/>
                    <a:pt x="138" y="383"/>
                  </a:cubicBezTo>
                  <a:cubicBezTo>
                    <a:pt x="91" y="333"/>
                    <a:pt x="91" y="333"/>
                    <a:pt x="91" y="333"/>
                  </a:cubicBezTo>
                  <a:cubicBezTo>
                    <a:pt x="91" y="333"/>
                    <a:pt x="149" y="254"/>
                    <a:pt x="113" y="172"/>
                  </a:cubicBezTo>
                  <a:cubicBezTo>
                    <a:pt x="77" y="90"/>
                    <a:pt x="0" y="60"/>
                    <a:pt x="0" y="60"/>
                  </a:cubicBezTo>
                  <a:cubicBezTo>
                    <a:pt x="0" y="60"/>
                    <a:pt x="66" y="0"/>
                    <a:pt x="71" y="1"/>
                  </a:cubicBezTo>
                  <a:cubicBezTo>
                    <a:pt x="76" y="3"/>
                    <a:pt x="101" y="22"/>
                    <a:pt x="101" y="2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73" name="Freeform 50">
              <a:extLst>
                <a:ext uri="{FF2B5EF4-FFF2-40B4-BE49-F238E27FC236}">
                  <a16:creationId xmlns:a16="http://schemas.microsoft.com/office/drawing/2014/main" id="{1C7EC4B3-6FB0-4EAF-950B-39A9C5BF69D2}"/>
                </a:ext>
              </a:extLst>
            </p:cNvPr>
            <p:cNvSpPr>
              <a:spLocks/>
            </p:cNvSpPr>
            <p:nvPr/>
          </p:nvSpPr>
          <p:spPr bwMode="auto">
            <a:xfrm>
              <a:off x="4157663" y="3344863"/>
              <a:ext cx="777875" cy="1825625"/>
            </a:xfrm>
            <a:custGeom>
              <a:avLst/>
              <a:gdLst>
                <a:gd name="T0" fmla="*/ 186 w 207"/>
                <a:gd name="T1" fmla="*/ 0 h 486"/>
                <a:gd name="T2" fmla="*/ 8 w 207"/>
                <a:gd name="T3" fmla="*/ 233 h 486"/>
                <a:gd name="T4" fmla="*/ 0 w 207"/>
                <a:gd name="T5" fmla="*/ 287 h 486"/>
                <a:gd name="T6" fmla="*/ 14 w 207"/>
                <a:gd name="T7" fmla="*/ 476 h 486"/>
                <a:gd name="T8" fmla="*/ 177 w 207"/>
                <a:gd name="T9" fmla="*/ 486 h 486"/>
                <a:gd name="T10" fmla="*/ 123 w 207"/>
                <a:gd name="T11" fmla="*/ 300 h 486"/>
                <a:gd name="T12" fmla="*/ 70 w 207"/>
                <a:gd name="T13" fmla="*/ 261 h 486"/>
                <a:gd name="T14" fmla="*/ 207 w 207"/>
                <a:gd name="T15" fmla="*/ 14 h 486"/>
                <a:gd name="T16" fmla="*/ 186 w 207"/>
                <a:gd name="T17"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486">
                  <a:moveTo>
                    <a:pt x="186" y="0"/>
                  </a:moveTo>
                  <a:cubicBezTo>
                    <a:pt x="186" y="0"/>
                    <a:pt x="27" y="194"/>
                    <a:pt x="8" y="233"/>
                  </a:cubicBezTo>
                  <a:cubicBezTo>
                    <a:pt x="8" y="233"/>
                    <a:pt x="0" y="247"/>
                    <a:pt x="0" y="287"/>
                  </a:cubicBezTo>
                  <a:cubicBezTo>
                    <a:pt x="0" y="327"/>
                    <a:pt x="14" y="476"/>
                    <a:pt x="14" y="476"/>
                  </a:cubicBezTo>
                  <a:cubicBezTo>
                    <a:pt x="177" y="486"/>
                    <a:pt x="177" y="486"/>
                    <a:pt x="177" y="486"/>
                  </a:cubicBezTo>
                  <a:cubicBezTo>
                    <a:pt x="177" y="486"/>
                    <a:pt x="124" y="304"/>
                    <a:pt x="123" y="300"/>
                  </a:cubicBezTo>
                  <a:cubicBezTo>
                    <a:pt x="121" y="295"/>
                    <a:pt x="95" y="267"/>
                    <a:pt x="70" y="261"/>
                  </a:cubicBezTo>
                  <a:cubicBezTo>
                    <a:pt x="207" y="14"/>
                    <a:pt x="207" y="14"/>
                    <a:pt x="207" y="14"/>
                  </a:cubicBezTo>
                  <a:lnTo>
                    <a:pt x="186"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sp>
          <p:nvSpPr>
            <p:cNvPr id="74" name="Freeform 51">
              <a:extLst>
                <a:ext uri="{FF2B5EF4-FFF2-40B4-BE49-F238E27FC236}">
                  <a16:creationId xmlns:a16="http://schemas.microsoft.com/office/drawing/2014/main" id="{5BC23420-046E-4A14-8797-95DDD9711919}"/>
                </a:ext>
              </a:extLst>
            </p:cNvPr>
            <p:cNvSpPr>
              <a:spLocks/>
            </p:cNvSpPr>
            <p:nvPr/>
          </p:nvSpPr>
          <p:spPr bwMode="auto">
            <a:xfrm>
              <a:off x="4349750" y="4200526"/>
              <a:ext cx="168275" cy="173038"/>
            </a:xfrm>
            <a:custGeom>
              <a:avLst/>
              <a:gdLst>
                <a:gd name="T0" fmla="*/ 34 w 45"/>
                <a:gd name="T1" fmla="*/ 14 h 46"/>
                <a:gd name="T2" fmla="*/ 45 w 45"/>
                <a:gd name="T3" fmla="*/ 46 h 46"/>
                <a:gd name="T4" fmla="*/ 0 w 45"/>
                <a:gd name="T5" fmla="*/ 30 h 46"/>
                <a:gd name="T6" fmla="*/ 12 w 45"/>
                <a:gd name="T7" fmla="*/ 0 h 46"/>
                <a:gd name="T8" fmla="*/ 34 w 45"/>
                <a:gd name="T9" fmla="*/ 14 h 46"/>
              </a:gdLst>
              <a:ahLst/>
              <a:cxnLst>
                <a:cxn ang="0">
                  <a:pos x="T0" y="T1"/>
                </a:cxn>
                <a:cxn ang="0">
                  <a:pos x="T2" y="T3"/>
                </a:cxn>
                <a:cxn ang="0">
                  <a:pos x="T4" y="T5"/>
                </a:cxn>
                <a:cxn ang="0">
                  <a:pos x="T6" y="T7"/>
                </a:cxn>
                <a:cxn ang="0">
                  <a:pos x="T8" y="T9"/>
                </a:cxn>
              </a:cxnLst>
              <a:rect l="0" t="0" r="r" b="b"/>
              <a:pathLst>
                <a:path w="45" h="46">
                  <a:moveTo>
                    <a:pt x="34" y="14"/>
                  </a:moveTo>
                  <a:cubicBezTo>
                    <a:pt x="34" y="14"/>
                    <a:pt x="41" y="34"/>
                    <a:pt x="45" y="46"/>
                  </a:cubicBezTo>
                  <a:cubicBezTo>
                    <a:pt x="45" y="46"/>
                    <a:pt x="11" y="46"/>
                    <a:pt x="0" y="30"/>
                  </a:cubicBezTo>
                  <a:cubicBezTo>
                    <a:pt x="12" y="0"/>
                    <a:pt x="12" y="0"/>
                    <a:pt x="12" y="0"/>
                  </a:cubicBezTo>
                  <a:lnTo>
                    <a:pt x="34" y="14"/>
                  </a:lnTo>
                  <a:close/>
                </a:path>
              </a:pathLst>
            </a:custGeom>
            <a:solidFill>
              <a:srgbClr val="F7D3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52">
              <a:extLst>
                <a:ext uri="{FF2B5EF4-FFF2-40B4-BE49-F238E27FC236}">
                  <a16:creationId xmlns:a16="http://schemas.microsoft.com/office/drawing/2014/main" id="{DAB84AE5-5417-4A9F-8115-D027910A10CD}"/>
                </a:ext>
              </a:extLst>
            </p:cNvPr>
            <p:cNvSpPr>
              <a:spLocks/>
            </p:cNvSpPr>
            <p:nvPr/>
          </p:nvSpPr>
          <p:spPr bwMode="auto">
            <a:xfrm>
              <a:off x="4292600" y="3886201"/>
              <a:ext cx="315912" cy="442913"/>
            </a:xfrm>
            <a:custGeom>
              <a:avLst/>
              <a:gdLst>
                <a:gd name="T0" fmla="*/ 74 w 84"/>
                <a:gd name="T1" fmla="*/ 35 h 118"/>
                <a:gd name="T2" fmla="*/ 74 w 84"/>
                <a:gd name="T3" fmla="*/ 105 h 118"/>
                <a:gd name="T4" fmla="*/ 17 w 84"/>
                <a:gd name="T5" fmla="*/ 75 h 118"/>
                <a:gd name="T6" fmla="*/ 24 w 84"/>
                <a:gd name="T7" fmla="*/ 4 h 118"/>
                <a:gd name="T8" fmla="*/ 74 w 84"/>
                <a:gd name="T9" fmla="*/ 35 h 118"/>
              </a:gdLst>
              <a:ahLst/>
              <a:cxnLst>
                <a:cxn ang="0">
                  <a:pos x="T0" y="T1"/>
                </a:cxn>
                <a:cxn ang="0">
                  <a:pos x="T2" y="T3"/>
                </a:cxn>
                <a:cxn ang="0">
                  <a:pos x="T4" y="T5"/>
                </a:cxn>
                <a:cxn ang="0">
                  <a:pos x="T6" y="T7"/>
                </a:cxn>
                <a:cxn ang="0">
                  <a:pos x="T8" y="T9"/>
                </a:cxn>
              </a:cxnLst>
              <a:rect l="0" t="0" r="r" b="b"/>
              <a:pathLst>
                <a:path w="84" h="118">
                  <a:moveTo>
                    <a:pt x="74" y="35"/>
                  </a:moveTo>
                  <a:cubicBezTo>
                    <a:pt x="74" y="35"/>
                    <a:pt x="84" y="92"/>
                    <a:pt x="74" y="105"/>
                  </a:cubicBezTo>
                  <a:cubicBezTo>
                    <a:pt x="65" y="118"/>
                    <a:pt x="31" y="96"/>
                    <a:pt x="17" y="75"/>
                  </a:cubicBezTo>
                  <a:cubicBezTo>
                    <a:pt x="3" y="55"/>
                    <a:pt x="0" y="8"/>
                    <a:pt x="24" y="4"/>
                  </a:cubicBezTo>
                  <a:cubicBezTo>
                    <a:pt x="48" y="0"/>
                    <a:pt x="69" y="14"/>
                    <a:pt x="74" y="35"/>
                  </a:cubicBezTo>
                  <a:close/>
                </a:path>
              </a:pathLst>
            </a:custGeom>
            <a:solidFill>
              <a:srgbClr val="F7D3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53">
              <a:extLst>
                <a:ext uri="{FF2B5EF4-FFF2-40B4-BE49-F238E27FC236}">
                  <a16:creationId xmlns:a16="http://schemas.microsoft.com/office/drawing/2014/main" id="{F603CF54-7F01-45FC-882C-506A271578B0}"/>
                </a:ext>
              </a:extLst>
            </p:cNvPr>
            <p:cNvSpPr>
              <a:spLocks/>
            </p:cNvSpPr>
            <p:nvPr/>
          </p:nvSpPr>
          <p:spPr bwMode="auto">
            <a:xfrm>
              <a:off x="4460875" y="3524251"/>
              <a:ext cx="815975" cy="1154113"/>
            </a:xfrm>
            <a:custGeom>
              <a:avLst/>
              <a:gdLst>
                <a:gd name="T0" fmla="*/ 14 w 217"/>
                <a:gd name="T1" fmla="*/ 237 h 307"/>
                <a:gd name="T2" fmla="*/ 153 w 217"/>
                <a:gd name="T3" fmla="*/ 140 h 307"/>
                <a:gd name="T4" fmla="*/ 192 w 217"/>
                <a:gd name="T5" fmla="*/ 0 h 307"/>
                <a:gd name="T6" fmla="*/ 217 w 217"/>
                <a:gd name="T7" fmla="*/ 7 h 307"/>
                <a:gd name="T8" fmla="*/ 198 w 217"/>
                <a:gd name="T9" fmla="*/ 159 h 307"/>
                <a:gd name="T10" fmla="*/ 39 w 217"/>
                <a:gd name="T11" fmla="*/ 307 h 307"/>
                <a:gd name="T12" fmla="*/ 14 w 217"/>
                <a:gd name="T13" fmla="*/ 237 h 307"/>
              </a:gdLst>
              <a:ahLst/>
              <a:cxnLst>
                <a:cxn ang="0">
                  <a:pos x="T0" y="T1"/>
                </a:cxn>
                <a:cxn ang="0">
                  <a:pos x="T2" y="T3"/>
                </a:cxn>
                <a:cxn ang="0">
                  <a:pos x="T4" y="T5"/>
                </a:cxn>
                <a:cxn ang="0">
                  <a:pos x="T6" y="T7"/>
                </a:cxn>
                <a:cxn ang="0">
                  <a:pos x="T8" y="T9"/>
                </a:cxn>
                <a:cxn ang="0">
                  <a:pos x="T10" y="T11"/>
                </a:cxn>
                <a:cxn ang="0">
                  <a:pos x="T12" y="T13"/>
                </a:cxn>
              </a:cxnLst>
              <a:rect l="0" t="0" r="r" b="b"/>
              <a:pathLst>
                <a:path w="217" h="307">
                  <a:moveTo>
                    <a:pt x="14" y="237"/>
                  </a:moveTo>
                  <a:cubicBezTo>
                    <a:pt x="14" y="237"/>
                    <a:pt x="142" y="156"/>
                    <a:pt x="153" y="140"/>
                  </a:cubicBezTo>
                  <a:cubicBezTo>
                    <a:pt x="163" y="123"/>
                    <a:pt x="192" y="0"/>
                    <a:pt x="192" y="0"/>
                  </a:cubicBezTo>
                  <a:cubicBezTo>
                    <a:pt x="217" y="7"/>
                    <a:pt x="217" y="7"/>
                    <a:pt x="217" y="7"/>
                  </a:cubicBezTo>
                  <a:cubicBezTo>
                    <a:pt x="217" y="7"/>
                    <a:pt x="202" y="144"/>
                    <a:pt x="198" y="159"/>
                  </a:cubicBezTo>
                  <a:cubicBezTo>
                    <a:pt x="194" y="173"/>
                    <a:pt x="68" y="307"/>
                    <a:pt x="39" y="307"/>
                  </a:cubicBezTo>
                  <a:cubicBezTo>
                    <a:pt x="10" y="307"/>
                    <a:pt x="0" y="270"/>
                    <a:pt x="14" y="23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sp>
          <p:nvSpPr>
            <p:cNvPr id="77" name="Freeform 54">
              <a:extLst>
                <a:ext uri="{FF2B5EF4-FFF2-40B4-BE49-F238E27FC236}">
                  <a16:creationId xmlns:a16="http://schemas.microsoft.com/office/drawing/2014/main" id="{9F0271D4-A5D3-4A27-854D-B3AA46CEF518}"/>
                </a:ext>
              </a:extLst>
            </p:cNvPr>
            <p:cNvSpPr>
              <a:spLocks/>
            </p:cNvSpPr>
            <p:nvPr/>
          </p:nvSpPr>
          <p:spPr bwMode="auto">
            <a:xfrm>
              <a:off x="4251325" y="3821113"/>
              <a:ext cx="379412" cy="439738"/>
            </a:xfrm>
            <a:custGeom>
              <a:avLst/>
              <a:gdLst>
                <a:gd name="T0" fmla="*/ 16 w 101"/>
                <a:gd name="T1" fmla="*/ 23 h 117"/>
                <a:gd name="T2" fmla="*/ 63 w 101"/>
                <a:gd name="T3" fmla="*/ 6 h 117"/>
                <a:gd name="T4" fmla="*/ 101 w 101"/>
                <a:gd name="T5" fmla="*/ 5 h 117"/>
                <a:gd name="T6" fmla="*/ 74 w 101"/>
                <a:gd name="T7" fmla="*/ 45 h 117"/>
                <a:gd name="T8" fmla="*/ 47 w 101"/>
                <a:gd name="T9" fmla="*/ 51 h 117"/>
                <a:gd name="T10" fmla="*/ 61 w 101"/>
                <a:gd name="T11" fmla="*/ 70 h 117"/>
                <a:gd name="T12" fmla="*/ 47 w 101"/>
                <a:gd name="T13" fmla="*/ 66 h 117"/>
                <a:gd name="T14" fmla="*/ 57 w 101"/>
                <a:gd name="T15" fmla="*/ 86 h 117"/>
                <a:gd name="T16" fmla="*/ 57 w 101"/>
                <a:gd name="T17" fmla="*/ 100 h 117"/>
                <a:gd name="T18" fmla="*/ 42 w 101"/>
                <a:gd name="T19" fmla="*/ 114 h 117"/>
                <a:gd name="T20" fmla="*/ 9 w 101"/>
                <a:gd name="T21" fmla="*/ 77 h 117"/>
                <a:gd name="T22" fmla="*/ 16 w 101"/>
                <a:gd name="T23" fmla="*/ 2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17">
                  <a:moveTo>
                    <a:pt x="16" y="23"/>
                  </a:moveTo>
                  <a:cubicBezTo>
                    <a:pt x="16" y="23"/>
                    <a:pt x="33" y="0"/>
                    <a:pt x="63" y="6"/>
                  </a:cubicBezTo>
                  <a:cubicBezTo>
                    <a:pt x="93" y="11"/>
                    <a:pt x="101" y="5"/>
                    <a:pt x="101" y="5"/>
                  </a:cubicBezTo>
                  <a:cubicBezTo>
                    <a:pt x="101" y="5"/>
                    <a:pt x="94" y="37"/>
                    <a:pt x="74" y="45"/>
                  </a:cubicBezTo>
                  <a:cubicBezTo>
                    <a:pt x="53" y="52"/>
                    <a:pt x="47" y="51"/>
                    <a:pt x="47" y="51"/>
                  </a:cubicBezTo>
                  <a:cubicBezTo>
                    <a:pt x="47" y="51"/>
                    <a:pt x="59" y="62"/>
                    <a:pt x="61" y="70"/>
                  </a:cubicBezTo>
                  <a:cubicBezTo>
                    <a:pt x="64" y="79"/>
                    <a:pt x="52" y="60"/>
                    <a:pt x="47" y="66"/>
                  </a:cubicBezTo>
                  <a:cubicBezTo>
                    <a:pt x="43" y="73"/>
                    <a:pt x="47" y="87"/>
                    <a:pt x="57" y="86"/>
                  </a:cubicBezTo>
                  <a:cubicBezTo>
                    <a:pt x="66" y="85"/>
                    <a:pt x="60" y="93"/>
                    <a:pt x="57" y="100"/>
                  </a:cubicBezTo>
                  <a:cubicBezTo>
                    <a:pt x="53" y="108"/>
                    <a:pt x="47" y="117"/>
                    <a:pt x="42" y="114"/>
                  </a:cubicBezTo>
                  <a:cubicBezTo>
                    <a:pt x="36" y="111"/>
                    <a:pt x="16" y="100"/>
                    <a:pt x="9" y="77"/>
                  </a:cubicBezTo>
                  <a:cubicBezTo>
                    <a:pt x="2" y="53"/>
                    <a:pt x="0" y="31"/>
                    <a:pt x="16" y="2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78" name="Freeform 55">
              <a:extLst>
                <a:ext uri="{FF2B5EF4-FFF2-40B4-BE49-F238E27FC236}">
                  <a16:creationId xmlns:a16="http://schemas.microsoft.com/office/drawing/2014/main" id="{A30F9BE2-C4E5-47FC-844A-96A579A26E5F}"/>
                </a:ext>
              </a:extLst>
            </p:cNvPr>
            <p:cNvSpPr>
              <a:spLocks/>
            </p:cNvSpPr>
            <p:nvPr/>
          </p:nvSpPr>
          <p:spPr bwMode="auto">
            <a:xfrm>
              <a:off x="6740525" y="1684338"/>
              <a:ext cx="1476375" cy="2490788"/>
            </a:xfrm>
            <a:custGeom>
              <a:avLst/>
              <a:gdLst>
                <a:gd name="T0" fmla="*/ 388 w 393"/>
                <a:gd name="T1" fmla="*/ 663 h 663"/>
                <a:gd name="T2" fmla="*/ 5 w 393"/>
                <a:gd name="T3" fmla="*/ 663 h 663"/>
                <a:gd name="T4" fmla="*/ 0 w 393"/>
                <a:gd name="T5" fmla="*/ 657 h 663"/>
                <a:gd name="T6" fmla="*/ 0 w 393"/>
                <a:gd name="T7" fmla="*/ 5 h 663"/>
                <a:gd name="T8" fmla="*/ 5 w 393"/>
                <a:gd name="T9" fmla="*/ 0 h 663"/>
                <a:gd name="T10" fmla="*/ 388 w 393"/>
                <a:gd name="T11" fmla="*/ 0 h 663"/>
                <a:gd name="T12" fmla="*/ 393 w 393"/>
                <a:gd name="T13" fmla="*/ 5 h 663"/>
                <a:gd name="T14" fmla="*/ 393 w 393"/>
                <a:gd name="T15" fmla="*/ 657 h 663"/>
                <a:gd name="T16" fmla="*/ 388 w 393"/>
                <a:gd name="T17"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663">
                  <a:moveTo>
                    <a:pt x="388" y="663"/>
                  </a:moveTo>
                  <a:cubicBezTo>
                    <a:pt x="5" y="663"/>
                    <a:pt x="5" y="663"/>
                    <a:pt x="5" y="663"/>
                  </a:cubicBezTo>
                  <a:cubicBezTo>
                    <a:pt x="2" y="663"/>
                    <a:pt x="0" y="660"/>
                    <a:pt x="0" y="657"/>
                  </a:cubicBezTo>
                  <a:cubicBezTo>
                    <a:pt x="0" y="5"/>
                    <a:pt x="0" y="5"/>
                    <a:pt x="0" y="5"/>
                  </a:cubicBezTo>
                  <a:cubicBezTo>
                    <a:pt x="0" y="3"/>
                    <a:pt x="2" y="0"/>
                    <a:pt x="5" y="0"/>
                  </a:cubicBezTo>
                  <a:cubicBezTo>
                    <a:pt x="388" y="0"/>
                    <a:pt x="388" y="0"/>
                    <a:pt x="388" y="0"/>
                  </a:cubicBezTo>
                  <a:cubicBezTo>
                    <a:pt x="391" y="0"/>
                    <a:pt x="393" y="3"/>
                    <a:pt x="393" y="5"/>
                  </a:cubicBezTo>
                  <a:cubicBezTo>
                    <a:pt x="393" y="657"/>
                    <a:pt x="393" y="657"/>
                    <a:pt x="393" y="657"/>
                  </a:cubicBezTo>
                  <a:cubicBezTo>
                    <a:pt x="393" y="660"/>
                    <a:pt x="391" y="663"/>
                    <a:pt x="388" y="663"/>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56">
              <a:extLst>
                <a:ext uri="{FF2B5EF4-FFF2-40B4-BE49-F238E27FC236}">
                  <a16:creationId xmlns:a16="http://schemas.microsoft.com/office/drawing/2014/main" id="{11DB98AA-3F6C-4B68-A9CB-F4B17580D226}"/>
                </a:ext>
              </a:extLst>
            </p:cNvPr>
            <p:cNvSpPr>
              <a:spLocks/>
            </p:cNvSpPr>
            <p:nvPr/>
          </p:nvSpPr>
          <p:spPr bwMode="auto">
            <a:xfrm>
              <a:off x="6992938" y="1887538"/>
              <a:ext cx="957262" cy="209550"/>
            </a:xfrm>
            <a:custGeom>
              <a:avLst/>
              <a:gdLst>
                <a:gd name="T0" fmla="*/ 251 w 255"/>
                <a:gd name="T1" fmla="*/ 56 h 56"/>
                <a:gd name="T2" fmla="*/ 4 w 255"/>
                <a:gd name="T3" fmla="*/ 56 h 56"/>
                <a:gd name="T4" fmla="*/ 0 w 255"/>
                <a:gd name="T5" fmla="*/ 52 h 56"/>
                <a:gd name="T6" fmla="*/ 0 w 255"/>
                <a:gd name="T7" fmla="*/ 4 h 56"/>
                <a:gd name="T8" fmla="*/ 4 w 255"/>
                <a:gd name="T9" fmla="*/ 0 h 56"/>
                <a:gd name="T10" fmla="*/ 251 w 255"/>
                <a:gd name="T11" fmla="*/ 0 h 56"/>
                <a:gd name="T12" fmla="*/ 255 w 255"/>
                <a:gd name="T13" fmla="*/ 4 h 56"/>
                <a:gd name="T14" fmla="*/ 255 w 255"/>
                <a:gd name="T15" fmla="*/ 52 h 56"/>
                <a:gd name="T16" fmla="*/ 251 w 255"/>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56">
                  <a:moveTo>
                    <a:pt x="251" y="56"/>
                  </a:moveTo>
                  <a:cubicBezTo>
                    <a:pt x="4" y="56"/>
                    <a:pt x="4" y="56"/>
                    <a:pt x="4" y="56"/>
                  </a:cubicBezTo>
                  <a:cubicBezTo>
                    <a:pt x="2" y="56"/>
                    <a:pt x="0" y="54"/>
                    <a:pt x="0" y="52"/>
                  </a:cubicBezTo>
                  <a:cubicBezTo>
                    <a:pt x="0" y="4"/>
                    <a:pt x="0" y="4"/>
                    <a:pt x="0" y="4"/>
                  </a:cubicBezTo>
                  <a:cubicBezTo>
                    <a:pt x="0" y="1"/>
                    <a:pt x="2" y="0"/>
                    <a:pt x="4" y="0"/>
                  </a:cubicBezTo>
                  <a:cubicBezTo>
                    <a:pt x="251" y="0"/>
                    <a:pt x="251" y="0"/>
                    <a:pt x="251" y="0"/>
                  </a:cubicBezTo>
                  <a:cubicBezTo>
                    <a:pt x="253" y="0"/>
                    <a:pt x="255" y="1"/>
                    <a:pt x="255" y="4"/>
                  </a:cubicBezTo>
                  <a:cubicBezTo>
                    <a:pt x="255" y="52"/>
                    <a:pt x="255" y="52"/>
                    <a:pt x="255" y="52"/>
                  </a:cubicBezTo>
                  <a:cubicBezTo>
                    <a:pt x="255" y="54"/>
                    <a:pt x="253" y="56"/>
                    <a:pt x="251" y="5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80" name="Freeform 57">
              <a:extLst>
                <a:ext uri="{FF2B5EF4-FFF2-40B4-BE49-F238E27FC236}">
                  <a16:creationId xmlns:a16="http://schemas.microsoft.com/office/drawing/2014/main" id="{4FF78E96-7ED2-47E6-96FC-BA37882349CE}"/>
                </a:ext>
              </a:extLst>
            </p:cNvPr>
            <p:cNvSpPr>
              <a:spLocks/>
            </p:cNvSpPr>
            <p:nvPr/>
          </p:nvSpPr>
          <p:spPr bwMode="auto">
            <a:xfrm>
              <a:off x="7042150" y="3108326"/>
              <a:ext cx="352425" cy="161925"/>
            </a:xfrm>
            <a:custGeom>
              <a:avLst/>
              <a:gdLst>
                <a:gd name="T0" fmla="*/ 72 w 94"/>
                <a:gd name="T1" fmla="*/ 43 h 43"/>
                <a:gd name="T2" fmla="*/ 22 w 94"/>
                <a:gd name="T3" fmla="*/ 43 h 43"/>
                <a:gd name="T4" fmla="*/ 0 w 94"/>
                <a:gd name="T5" fmla="*/ 21 h 43"/>
                <a:gd name="T6" fmla="*/ 22 w 94"/>
                <a:gd name="T7" fmla="*/ 0 h 43"/>
                <a:gd name="T8" fmla="*/ 72 w 94"/>
                <a:gd name="T9" fmla="*/ 0 h 43"/>
                <a:gd name="T10" fmla="*/ 94 w 94"/>
                <a:gd name="T11" fmla="*/ 21 h 43"/>
                <a:gd name="T12" fmla="*/ 72 w 94"/>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94" h="43">
                  <a:moveTo>
                    <a:pt x="72" y="43"/>
                  </a:moveTo>
                  <a:cubicBezTo>
                    <a:pt x="22" y="43"/>
                    <a:pt x="22" y="43"/>
                    <a:pt x="22" y="43"/>
                  </a:cubicBezTo>
                  <a:cubicBezTo>
                    <a:pt x="10" y="43"/>
                    <a:pt x="0" y="33"/>
                    <a:pt x="0" y="21"/>
                  </a:cubicBezTo>
                  <a:cubicBezTo>
                    <a:pt x="0" y="9"/>
                    <a:pt x="10" y="0"/>
                    <a:pt x="22" y="0"/>
                  </a:cubicBezTo>
                  <a:cubicBezTo>
                    <a:pt x="72" y="0"/>
                    <a:pt x="72" y="0"/>
                    <a:pt x="72" y="0"/>
                  </a:cubicBezTo>
                  <a:cubicBezTo>
                    <a:pt x="84" y="0"/>
                    <a:pt x="94" y="9"/>
                    <a:pt x="94" y="21"/>
                  </a:cubicBezTo>
                  <a:cubicBezTo>
                    <a:pt x="94" y="33"/>
                    <a:pt x="84" y="43"/>
                    <a:pt x="72" y="4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81" name="Freeform 58">
              <a:extLst>
                <a:ext uri="{FF2B5EF4-FFF2-40B4-BE49-F238E27FC236}">
                  <a16:creationId xmlns:a16="http://schemas.microsoft.com/office/drawing/2014/main" id="{E7C0DBE9-1E7D-4AEA-80EA-CF50CB0B5D22}"/>
                </a:ext>
              </a:extLst>
            </p:cNvPr>
            <p:cNvSpPr>
              <a:spLocks/>
            </p:cNvSpPr>
            <p:nvPr/>
          </p:nvSpPr>
          <p:spPr bwMode="auto">
            <a:xfrm>
              <a:off x="7589838" y="3108326"/>
              <a:ext cx="352425" cy="161925"/>
            </a:xfrm>
            <a:custGeom>
              <a:avLst/>
              <a:gdLst>
                <a:gd name="T0" fmla="*/ 72 w 94"/>
                <a:gd name="T1" fmla="*/ 43 h 43"/>
                <a:gd name="T2" fmla="*/ 22 w 94"/>
                <a:gd name="T3" fmla="*/ 43 h 43"/>
                <a:gd name="T4" fmla="*/ 0 w 94"/>
                <a:gd name="T5" fmla="*/ 21 h 43"/>
                <a:gd name="T6" fmla="*/ 22 w 94"/>
                <a:gd name="T7" fmla="*/ 0 h 43"/>
                <a:gd name="T8" fmla="*/ 72 w 94"/>
                <a:gd name="T9" fmla="*/ 0 h 43"/>
                <a:gd name="T10" fmla="*/ 94 w 94"/>
                <a:gd name="T11" fmla="*/ 21 h 43"/>
                <a:gd name="T12" fmla="*/ 72 w 94"/>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94" h="43">
                  <a:moveTo>
                    <a:pt x="72" y="43"/>
                  </a:moveTo>
                  <a:cubicBezTo>
                    <a:pt x="22" y="43"/>
                    <a:pt x="22" y="43"/>
                    <a:pt x="22" y="43"/>
                  </a:cubicBezTo>
                  <a:cubicBezTo>
                    <a:pt x="10" y="43"/>
                    <a:pt x="0" y="33"/>
                    <a:pt x="0" y="21"/>
                  </a:cubicBezTo>
                  <a:cubicBezTo>
                    <a:pt x="0" y="9"/>
                    <a:pt x="10" y="0"/>
                    <a:pt x="22" y="0"/>
                  </a:cubicBezTo>
                  <a:cubicBezTo>
                    <a:pt x="72" y="0"/>
                    <a:pt x="72" y="0"/>
                    <a:pt x="72" y="0"/>
                  </a:cubicBezTo>
                  <a:cubicBezTo>
                    <a:pt x="84" y="0"/>
                    <a:pt x="94" y="9"/>
                    <a:pt x="94" y="21"/>
                  </a:cubicBezTo>
                  <a:cubicBezTo>
                    <a:pt x="94" y="33"/>
                    <a:pt x="84" y="43"/>
                    <a:pt x="72" y="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82" name="Rectangle 59">
              <a:extLst>
                <a:ext uri="{FF2B5EF4-FFF2-40B4-BE49-F238E27FC236}">
                  <a16:creationId xmlns:a16="http://schemas.microsoft.com/office/drawing/2014/main" id="{70897AB3-AFD4-4ABD-9892-0694EE43D476}"/>
                </a:ext>
              </a:extLst>
            </p:cNvPr>
            <p:cNvSpPr>
              <a:spLocks noChangeArrowheads="1"/>
            </p:cNvSpPr>
            <p:nvPr/>
          </p:nvSpPr>
          <p:spPr bwMode="auto">
            <a:xfrm>
              <a:off x="6973888" y="2308226"/>
              <a:ext cx="1025525" cy="160338"/>
            </a:xfrm>
            <a:prstGeom prst="rect">
              <a:avLst/>
            </a:prstGeom>
            <a:solidFill>
              <a:srgbClr val="F9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Rectangle 60">
              <a:extLst>
                <a:ext uri="{FF2B5EF4-FFF2-40B4-BE49-F238E27FC236}">
                  <a16:creationId xmlns:a16="http://schemas.microsoft.com/office/drawing/2014/main" id="{FDC55B42-4D15-4B46-8E08-4E1DE1224828}"/>
                </a:ext>
              </a:extLst>
            </p:cNvPr>
            <p:cNvSpPr>
              <a:spLocks noChangeArrowheads="1"/>
            </p:cNvSpPr>
            <p:nvPr/>
          </p:nvSpPr>
          <p:spPr bwMode="auto">
            <a:xfrm>
              <a:off x="6973888" y="2581276"/>
              <a:ext cx="1025525" cy="161925"/>
            </a:xfrm>
            <a:prstGeom prst="rect">
              <a:avLst/>
            </a:prstGeom>
            <a:solidFill>
              <a:srgbClr val="F9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Rectangle 61">
              <a:extLst>
                <a:ext uri="{FF2B5EF4-FFF2-40B4-BE49-F238E27FC236}">
                  <a16:creationId xmlns:a16="http://schemas.microsoft.com/office/drawing/2014/main" id="{6AD7551E-ED0C-4770-BD91-923321C42C6F}"/>
                </a:ext>
              </a:extLst>
            </p:cNvPr>
            <p:cNvSpPr>
              <a:spLocks noChangeArrowheads="1"/>
            </p:cNvSpPr>
            <p:nvPr/>
          </p:nvSpPr>
          <p:spPr bwMode="auto">
            <a:xfrm>
              <a:off x="7196138" y="2844801"/>
              <a:ext cx="588962" cy="38100"/>
            </a:xfrm>
            <a:prstGeom prst="rect">
              <a:avLst/>
            </a:prstGeom>
            <a:solidFill>
              <a:srgbClr val="CFD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62">
              <a:extLst>
                <a:ext uri="{FF2B5EF4-FFF2-40B4-BE49-F238E27FC236}">
                  <a16:creationId xmlns:a16="http://schemas.microsoft.com/office/drawing/2014/main" id="{F7BF5BA3-CB6D-4E35-93F9-C340F70E75B3}"/>
                </a:ext>
              </a:extLst>
            </p:cNvPr>
            <p:cNvSpPr>
              <a:spLocks/>
            </p:cNvSpPr>
            <p:nvPr/>
          </p:nvSpPr>
          <p:spPr bwMode="auto">
            <a:xfrm>
              <a:off x="9209088" y="3303588"/>
              <a:ext cx="2252662" cy="409575"/>
            </a:xfrm>
            <a:custGeom>
              <a:avLst/>
              <a:gdLst>
                <a:gd name="T0" fmla="*/ 546 w 600"/>
                <a:gd name="T1" fmla="*/ 109 h 109"/>
                <a:gd name="T2" fmla="*/ 54 w 600"/>
                <a:gd name="T3" fmla="*/ 109 h 109"/>
                <a:gd name="T4" fmla="*/ 0 w 600"/>
                <a:gd name="T5" fmla="*/ 54 h 109"/>
                <a:gd name="T6" fmla="*/ 54 w 600"/>
                <a:gd name="T7" fmla="*/ 0 h 109"/>
                <a:gd name="T8" fmla="*/ 546 w 600"/>
                <a:gd name="T9" fmla="*/ 0 h 109"/>
                <a:gd name="T10" fmla="*/ 600 w 600"/>
                <a:gd name="T11" fmla="*/ 54 h 109"/>
                <a:gd name="T12" fmla="*/ 546 w 600"/>
                <a:gd name="T13" fmla="*/ 109 h 109"/>
              </a:gdLst>
              <a:ahLst/>
              <a:cxnLst>
                <a:cxn ang="0">
                  <a:pos x="T0" y="T1"/>
                </a:cxn>
                <a:cxn ang="0">
                  <a:pos x="T2" y="T3"/>
                </a:cxn>
                <a:cxn ang="0">
                  <a:pos x="T4" y="T5"/>
                </a:cxn>
                <a:cxn ang="0">
                  <a:pos x="T6" y="T7"/>
                </a:cxn>
                <a:cxn ang="0">
                  <a:pos x="T8" y="T9"/>
                </a:cxn>
                <a:cxn ang="0">
                  <a:pos x="T10" y="T11"/>
                </a:cxn>
                <a:cxn ang="0">
                  <a:pos x="T12" y="T13"/>
                </a:cxn>
              </a:cxnLst>
              <a:rect l="0" t="0" r="r" b="b"/>
              <a:pathLst>
                <a:path w="600" h="109">
                  <a:moveTo>
                    <a:pt x="546" y="109"/>
                  </a:moveTo>
                  <a:cubicBezTo>
                    <a:pt x="54" y="109"/>
                    <a:pt x="54" y="109"/>
                    <a:pt x="54" y="109"/>
                  </a:cubicBezTo>
                  <a:cubicBezTo>
                    <a:pt x="24" y="109"/>
                    <a:pt x="0" y="85"/>
                    <a:pt x="0" y="54"/>
                  </a:cubicBezTo>
                  <a:cubicBezTo>
                    <a:pt x="0" y="24"/>
                    <a:pt x="24" y="0"/>
                    <a:pt x="54" y="0"/>
                  </a:cubicBezTo>
                  <a:cubicBezTo>
                    <a:pt x="546" y="0"/>
                    <a:pt x="546" y="0"/>
                    <a:pt x="546" y="0"/>
                  </a:cubicBezTo>
                  <a:cubicBezTo>
                    <a:pt x="576" y="0"/>
                    <a:pt x="600" y="24"/>
                    <a:pt x="600" y="54"/>
                  </a:cubicBezTo>
                  <a:cubicBezTo>
                    <a:pt x="600" y="85"/>
                    <a:pt x="576" y="109"/>
                    <a:pt x="546" y="10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86" name="Freeform 63">
              <a:extLst>
                <a:ext uri="{FF2B5EF4-FFF2-40B4-BE49-F238E27FC236}">
                  <a16:creationId xmlns:a16="http://schemas.microsoft.com/office/drawing/2014/main" id="{653E8369-D25E-4F91-9436-C8869F6453F3}"/>
                </a:ext>
              </a:extLst>
            </p:cNvPr>
            <p:cNvSpPr>
              <a:spLocks/>
            </p:cNvSpPr>
            <p:nvPr/>
          </p:nvSpPr>
          <p:spPr bwMode="auto">
            <a:xfrm>
              <a:off x="8343900" y="1631951"/>
              <a:ext cx="1484312" cy="338138"/>
            </a:xfrm>
            <a:custGeom>
              <a:avLst/>
              <a:gdLst>
                <a:gd name="T0" fmla="*/ 350 w 395"/>
                <a:gd name="T1" fmla="*/ 90 h 90"/>
                <a:gd name="T2" fmla="*/ 44 w 395"/>
                <a:gd name="T3" fmla="*/ 90 h 90"/>
                <a:gd name="T4" fmla="*/ 0 w 395"/>
                <a:gd name="T5" fmla="*/ 45 h 90"/>
                <a:gd name="T6" fmla="*/ 44 w 395"/>
                <a:gd name="T7" fmla="*/ 0 h 90"/>
                <a:gd name="T8" fmla="*/ 350 w 395"/>
                <a:gd name="T9" fmla="*/ 0 h 90"/>
                <a:gd name="T10" fmla="*/ 395 w 395"/>
                <a:gd name="T11" fmla="*/ 45 h 90"/>
                <a:gd name="T12" fmla="*/ 350 w 395"/>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95" h="90">
                  <a:moveTo>
                    <a:pt x="350" y="90"/>
                  </a:moveTo>
                  <a:cubicBezTo>
                    <a:pt x="44" y="90"/>
                    <a:pt x="44" y="90"/>
                    <a:pt x="44" y="90"/>
                  </a:cubicBezTo>
                  <a:cubicBezTo>
                    <a:pt x="20" y="90"/>
                    <a:pt x="0" y="70"/>
                    <a:pt x="0" y="45"/>
                  </a:cubicBezTo>
                  <a:cubicBezTo>
                    <a:pt x="0" y="20"/>
                    <a:pt x="20" y="0"/>
                    <a:pt x="44" y="0"/>
                  </a:cubicBezTo>
                  <a:cubicBezTo>
                    <a:pt x="350" y="0"/>
                    <a:pt x="350" y="0"/>
                    <a:pt x="350" y="0"/>
                  </a:cubicBezTo>
                  <a:cubicBezTo>
                    <a:pt x="375" y="0"/>
                    <a:pt x="395" y="20"/>
                    <a:pt x="395" y="45"/>
                  </a:cubicBezTo>
                  <a:cubicBezTo>
                    <a:pt x="395" y="70"/>
                    <a:pt x="375" y="90"/>
                    <a:pt x="350" y="9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Oval 64">
              <a:extLst>
                <a:ext uri="{FF2B5EF4-FFF2-40B4-BE49-F238E27FC236}">
                  <a16:creationId xmlns:a16="http://schemas.microsoft.com/office/drawing/2014/main" id="{535B9C54-D826-4A9D-870A-E40D3AD8C57A}"/>
                </a:ext>
              </a:extLst>
            </p:cNvPr>
            <p:cNvSpPr>
              <a:spLocks noChangeArrowheads="1"/>
            </p:cNvSpPr>
            <p:nvPr/>
          </p:nvSpPr>
          <p:spPr bwMode="auto">
            <a:xfrm>
              <a:off x="8678863" y="1747838"/>
              <a:ext cx="104775" cy="104775"/>
            </a:xfrm>
            <a:prstGeom prst="ellipse">
              <a:avLst/>
            </a:prstGeom>
            <a:solidFill>
              <a:srgbClr val="FEC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Oval 65">
              <a:extLst>
                <a:ext uri="{FF2B5EF4-FFF2-40B4-BE49-F238E27FC236}">
                  <a16:creationId xmlns:a16="http://schemas.microsoft.com/office/drawing/2014/main" id="{3B4CED5B-C2BE-4C24-9957-C30A85783DC3}"/>
                </a:ext>
              </a:extLst>
            </p:cNvPr>
            <p:cNvSpPr>
              <a:spLocks noChangeArrowheads="1"/>
            </p:cNvSpPr>
            <p:nvPr/>
          </p:nvSpPr>
          <p:spPr bwMode="auto">
            <a:xfrm>
              <a:off x="9042400" y="1747838"/>
              <a:ext cx="106362" cy="104775"/>
            </a:xfrm>
            <a:prstGeom prst="ellipse">
              <a:avLst/>
            </a:prstGeom>
            <a:solidFill>
              <a:srgbClr val="90C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Oval 66">
              <a:extLst>
                <a:ext uri="{FF2B5EF4-FFF2-40B4-BE49-F238E27FC236}">
                  <a16:creationId xmlns:a16="http://schemas.microsoft.com/office/drawing/2014/main" id="{93267413-7E9E-4F25-827D-5846B001BBE9}"/>
                </a:ext>
              </a:extLst>
            </p:cNvPr>
            <p:cNvSpPr>
              <a:spLocks noChangeArrowheads="1"/>
            </p:cNvSpPr>
            <p:nvPr/>
          </p:nvSpPr>
          <p:spPr bwMode="auto">
            <a:xfrm>
              <a:off x="9377363" y="1747838"/>
              <a:ext cx="104775" cy="104775"/>
            </a:xfrm>
            <a:prstGeom prst="ellipse">
              <a:avLst/>
            </a:prstGeom>
            <a:solidFill>
              <a:srgbClr val="EA5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Oval 67">
              <a:extLst>
                <a:ext uri="{FF2B5EF4-FFF2-40B4-BE49-F238E27FC236}">
                  <a16:creationId xmlns:a16="http://schemas.microsoft.com/office/drawing/2014/main" id="{D2CFDC3E-3A2E-4E3E-B2FD-AD8C6DFBE020}"/>
                </a:ext>
              </a:extLst>
            </p:cNvPr>
            <p:cNvSpPr>
              <a:spLocks noChangeArrowheads="1"/>
            </p:cNvSpPr>
            <p:nvPr/>
          </p:nvSpPr>
          <p:spPr bwMode="auto">
            <a:xfrm>
              <a:off x="5106988" y="3044826"/>
              <a:ext cx="260350" cy="258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68">
              <a:extLst>
                <a:ext uri="{FF2B5EF4-FFF2-40B4-BE49-F238E27FC236}">
                  <a16:creationId xmlns:a16="http://schemas.microsoft.com/office/drawing/2014/main" id="{C746BCF8-3968-4A15-8FB0-CB05A56AA7CD}"/>
                </a:ext>
              </a:extLst>
            </p:cNvPr>
            <p:cNvSpPr>
              <a:spLocks noEditPoints="1"/>
            </p:cNvSpPr>
            <p:nvPr/>
          </p:nvSpPr>
          <p:spPr bwMode="auto">
            <a:xfrm>
              <a:off x="5043488" y="2968626"/>
              <a:ext cx="390525" cy="365125"/>
            </a:xfrm>
            <a:custGeom>
              <a:avLst/>
              <a:gdLst>
                <a:gd name="T0" fmla="*/ 87 w 104"/>
                <a:gd name="T1" fmla="*/ 13 h 97"/>
                <a:gd name="T2" fmla="*/ 81 w 104"/>
                <a:gd name="T3" fmla="*/ 13 h 97"/>
                <a:gd name="T4" fmla="*/ 72 w 104"/>
                <a:gd name="T5" fmla="*/ 1 h 97"/>
                <a:gd name="T6" fmla="*/ 69 w 104"/>
                <a:gd name="T7" fmla="*/ 0 h 97"/>
                <a:gd name="T8" fmla="*/ 35 w 104"/>
                <a:gd name="T9" fmla="*/ 0 h 97"/>
                <a:gd name="T10" fmla="*/ 32 w 104"/>
                <a:gd name="T11" fmla="*/ 1 h 97"/>
                <a:gd name="T12" fmla="*/ 23 w 104"/>
                <a:gd name="T13" fmla="*/ 13 h 97"/>
                <a:gd name="T14" fmla="*/ 17 w 104"/>
                <a:gd name="T15" fmla="*/ 13 h 97"/>
                <a:gd name="T16" fmla="*/ 0 w 104"/>
                <a:gd name="T17" fmla="*/ 30 h 97"/>
                <a:gd name="T18" fmla="*/ 0 w 104"/>
                <a:gd name="T19" fmla="*/ 80 h 97"/>
                <a:gd name="T20" fmla="*/ 17 w 104"/>
                <a:gd name="T21" fmla="*/ 97 h 97"/>
                <a:gd name="T22" fmla="*/ 87 w 104"/>
                <a:gd name="T23" fmla="*/ 97 h 97"/>
                <a:gd name="T24" fmla="*/ 104 w 104"/>
                <a:gd name="T25" fmla="*/ 80 h 97"/>
                <a:gd name="T26" fmla="*/ 104 w 104"/>
                <a:gd name="T27" fmla="*/ 30 h 97"/>
                <a:gd name="T28" fmla="*/ 87 w 104"/>
                <a:gd name="T29" fmla="*/ 13 h 97"/>
                <a:gd name="T30" fmla="*/ 52 w 104"/>
                <a:gd name="T31" fmla="*/ 80 h 97"/>
                <a:gd name="T32" fmla="*/ 27 w 104"/>
                <a:gd name="T33" fmla="*/ 55 h 97"/>
                <a:gd name="T34" fmla="*/ 52 w 104"/>
                <a:gd name="T35" fmla="*/ 30 h 97"/>
                <a:gd name="T36" fmla="*/ 77 w 104"/>
                <a:gd name="T37" fmla="*/ 55 h 97"/>
                <a:gd name="T38" fmla="*/ 52 w 104"/>
                <a:gd name="T39"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7">
                  <a:moveTo>
                    <a:pt x="87" y="13"/>
                  </a:moveTo>
                  <a:cubicBezTo>
                    <a:pt x="81" y="13"/>
                    <a:pt x="81" y="13"/>
                    <a:pt x="81" y="13"/>
                  </a:cubicBezTo>
                  <a:cubicBezTo>
                    <a:pt x="72" y="1"/>
                    <a:pt x="72" y="1"/>
                    <a:pt x="72" y="1"/>
                  </a:cubicBezTo>
                  <a:cubicBezTo>
                    <a:pt x="72" y="0"/>
                    <a:pt x="70" y="0"/>
                    <a:pt x="69" y="0"/>
                  </a:cubicBezTo>
                  <a:cubicBezTo>
                    <a:pt x="35" y="0"/>
                    <a:pt x="35" y="0"/>
                    <a:pt x="35" y="0"/>
                  </a:cubicBezTo>
                  <a:cubicBezTo>
                    <a:pt x="34" y="0"/>
                    <a:pt x="32" y="0"/>
                    <a:pt x="32" y="1"/>
                  </a:cubicBezTo>
                  <a:cubicBezTo>
                    <a:pt x="23" y="13"/>
                    <a:pt x="23" y="13"/>
                    <a:pt x="23" y="13"/>
                  </a:cubicBezTo>
                  <a:cubicBezTo>
                    <a:pt x="17" y="13"/>
                    <a:pt x="17" y="13"/>
                    <a:pt x="17" y="13"/>
                  </a:cubicBezTo>
                  <a:cubicBezTo>
                    <a:pt x="8" y="13"/>
                    <a:pt x="0" y="21"/>
                    <a:pt x="0" y="30"/>
                  </a:cubicBezTo>
                  <a:cubicBezTo>
                    <a:pt x="0" y="80"/>
                    <a:pt x="0" y="80"/>
                    <a:pt x="0" y="80"/>
                  </a:cubicBezTo>
                  <a:cubicBezTo>
                    <a:pt x="0" y="89"/>
                    <a:pt x="8" y="97"/>
                    <a:pt x="17" y="97"/>
                  </a:cubicBezTo>
                  <a:cubicBezTo>
                    <a:pt x="87" y="97"/>
                    <a:pt x="87" y="97"/>
                    <a:pt x="87" y="97"/>
                  </a:cubicBezTo>
                  <a:cubicBezTo>
                    <a:pt x="96" y="97"/>
                    <a:pt x="104" y="89"/>
                    <a:pt x="104" y="80"/>
                  </a:cubicBezTo>
                  <a:cubicBezTo>
                    <a:pt x="104" y="30"/>
                    <a:pt x="104" y="30"/>
                    <a:pt x="104" y="30"/>
                  </a:cubicBezTo>
                  <a:cubicBezTo>
                    <a:pt x="104" y="21"/>
                    <a:pt x="96" y="13"/>
                    <a:pt x="87" y="13"/>
                  </a:cubicBezTo>
                  <a:close/>
                  <a:moveTo>
                    <a:pt x="52" y="80"/>
                  </a:moveTo>
                  <a:cubicBezTo>
                    <a:pt x="38" y="80"/>
                    <a:pt x="27" y="69"/>
                    <a:pt x="27" y="55"/>
                  </a:cubicBezTo>
                  <a:cubicBezTo>
                    <a:pt x="27" y="41"/>
                    <a:pt x="38" y="30"/>
                    <a:pt x="52" y="30"/>
                  </a:cubicBezTo>
                  <a:cubicBezTo>
                    <a:pt x="66" y="30"/>
                    <a:pt x="77" y="41"/>
                    <a:pt x="77" y="55"/>
                  </a:cubicBezTo>
                  <a:cubicBezTo>
                    <a:pt x="77" y="69"/>
                    <a:pt x="66" y="80"/>
                    <a:pt x="52"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92" name="Oval 69">
              <a:extLst>
                <a:ext uri="{FF2B5EF4-FFF2-40B4-BE49-F238E27FC236}">
                  <a16:creationId xmlns:a16="http://schemas.microsoft.com/office/drawing/2014/main" id="{9E8ED11E-F645-4377-B57A-45637840F58F}"/>
                </a:ext>
              </a:extLst>
            </p:cNvPr>
            <p:cNvSpPr>
              <a:spLocks noChangeArrowheads="1"/>
            </p:cNvSpPr>
            <p:nvPr/>
          </p:nvSpPr>
          <p:spPr bwMode="auto">
            <a:xfrm>
              <a:off x="5175250" y="3111501"/>
              <a:ext cx="127000" cy="123825"/>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93" name="Freeform 70">
              <a:extLst>
                <a:ext uri="{FF2B5EF4-FFF2-40B4-BE49-F238E27FC236}">
                  <a16:creationId xmlns:a16="http://schemas.microsoft.com/office/drawing/2014/main" id="{D998AE05-ECB1-466C-97C1-C96684EBB690}"/>
                </a:ext>
              </a:extLst>
            </p:cNvPr>
            <p:cNvSpPr>
              <a:spLocks/>
            </p:cNvSpPr>
            <p:nvPr/>
          </p:nvSpPr>
          <p:spPr bwMode="auto">
            <a:xfrm>
              <a:off x="8780463" y="2314576"/>
              <a:ext cx="1130300" cy="744538"/>
            </a:xfrm>
            <a:custGeom>
              <a:avLst/>
              <a:gdLst>
                <a:gd name="T0" fmla="*/ 293 w 301"/>
                <a:gd name="T1" fmla="*/ 198 h 198"/>
                <a:gd name="T2" fmla="*/ 8 w 301"/>
                <a:gd name="T3" fmla="*/ 198 h 198"/>
                <a:gd name="T4" fmla="*/ 0 w 301"/>
                <a:gd name="T5" fmla="*/ 190 h 198"/>
                <a:gd name="T6" fmla="*/ 0 w 301"/>
                <a:gd name="T7" fmla="*/ 8 h 198"/>
                <a:gd name="T8" fmla="*/ 8 w 301"/>
                <a:gd name="T9" fmla="*/ 0 h 198"/>
                <a:gd name="T10" fmla="*/ 293 w 301"/>
                <a:gd name="T11" fmla="*/ 0 h 198"/>
                <a:gd name="T12" fmla="*/ 301 w 301"/>
                <a:gd name="T13" fmla="*/ 8 h 198"/>
                <a:gd name="T14" fmla="*/ 301 w 301"/>
                <a:gd name="T15" fmla="*/ 190 h 198"/>
                <a:gd name="T16" fmla="*/ 293 w 301"/>
                <a:gd name="T17"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98">
                  <a:moveTo>
                    <a:pt x="293" y="198"/>
                  </a:moveTo>
                  <a:cubicBezTo>
                    <a:pt x="8" y="198"/>
                    <a:pt x="8" y="198"/>
                    <a:pt x="8" y="198"/>
                  </a:cubicBezTo>
                  <a:cubicBezTo>
                    <a:pt x="4" y="198"/>
                    <a:pt x="0" y="194"/>
                    <a:pt x="0" y="190"/>
                  </a:cubicBezTo>
                  <a:cubicBezTo>
                    <a:pt x="0" y="8"/>
                    <a:pt x="0" y="8"/>
                    <a:pt x="0" y="8"/>
                  </a:cubicBezTo>
                  <a:cubicBezTo>
                    <a:pt x="0" y="4"/>
                    <a:pt x="3" y="0"/>
                    <a:pt x="8" y="0"/>
                  </a:cubicBezTo>
                  <a:cubicBezTo>
                    <a:pt x="293" y="0"/>
                    <a:pt x="293" y="0"/>
                    <a:pt x="293" y="0"/>
                  </a:cubicBezTo>
                  <a:cubicBezTo>
                    <a:pt x="297" y="0"/>
                    <a:pt x="301" y="4"/>
                    <a:pt x="301" y="8"/>
                  </a:cubicBezTo>
                  <a:cubicBezTo>
                    <a:pt x="301" y="190"/>
                    <a:pt x="301" y="190"/>
                    <a:pt x="301" y="190"/>
                  </a:cubicBezTo>
                  <a:cubicBezTo>
                    <a:pt x="301" y="194"/>
                    <a:pt x="297" y="198"/>
                    <a:pt x="293" y="198"/>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71">
              <a:extLst>
                <a:ext uri="{FF2B5EF4-FFF2-40B4-BE49-F238E27FC236}">
                  <a16:creationId xmlns:a16="http://schemas.microsoft.com/office/drawing/2014/main" id="{9E478E95-5F28-4D45-B958-7D44625F92A6}"/>
                </a:ext>
              </a:extLst>
            </p:cNvPr>
            <p:cNvSpPr>
              <a:spLocks/>
            </p:cNvSpPr>
            <p:nvPr/>
          </p:nvSpPr>
          <p:spPr bwMode="auto">
            <a:xfrm>
              <a:off x="8874125" y="2374901"/>
              <a:ext cx="942975" cy="304800"/>
            </a:xfrm>
            <a:custGeom>
              <a:avLst/>
              <a:gdLst>
                <a:gd name="T0" fmla="*/ 126 w 251"/>
                <a:gd name="T1" fmla="*/ 81 h 81"/>
                <a:gd name="T2" fmla="*/ 125 w 251"/>
                <a:gd name="T3" fmla="*/ 81 h 81"/>
                <a:gd name="T4" fmla="*/ 121 w 251"/>
                <a:gd name="T5" fmla="*/ 80 h 81"/>
                <a:gd name="T6" fmla="*/ 5 w 251"/>
                <a:gd name="T7" fmla="*/ 16 h 81"/>
                <a:gd name="T8" fmla="*/ 2 w 251"/>
                <a:gd name="T9" fmla="*/ 5 h 81"/>
                <a:gd name="T10" fmla="*/ 13 w 251"/>
                <a:gd name="T11" fmla="*/ 2 h 81"/>
                <a:gd name="T12" fmla="*/ 125 w 251"/>
                <a:gd name="T13" fmla="*/ 64 h 81"/>
                <a:gd name="T14" fmla="*/ 238 w 251"/>
                <a:gd name="T15" fmla="*/ 2 h 81"/>
                <a:gd name="T16" fmla="*/ 249 w 251"/>
                <a:gd name="T17" fmla="*/ 5 h 81"/>
                <a:gd name="T18" fmla="*/ 246 w 251"/>
                <a:gd name="T19" fmla="*/ 16 h 81"/>
                <a:gd name="T20" fmla="*/ 130 w 251"/>
                <a:gd name="T21" fmla="*/ 80 h 81"/>
                <a:gd name="T22" fmla="*/ 126 w 251"/>
                <a:gd name="T23"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1" h="81">
                  <a:moveTo>
                    <a:pt x="126" y="81"/>
                  </a:moveTo>
                  <a:cubicBezTo>
                    <a:pt x="125" y="81"/>
                    <a:pt x="125" y="81"/>
                    <a:pt x="125" y="81"/>
                  </a:cubicBezTo>
                  <a:cubicBezTo>
                    <a:pt x="124" y="81"/>
                    <a:pt x="122" y="81"/>
                    <a:pt x="121" y="80"/>
                  </a:cubicBezTo>
                  <a:cubicBezTo>
                    <a:pt x="5" y="16"/>
                    <a:pt x="5" y="16"/>
                    <a:pt x="5" y="16"/>
                  </a:cubicBezTo>
                  <a:cubicBezTo>
                    <a:pt x="1" y="14"/>
                    <a:pt x="0" y="9"/>
                    <a:pt x="2" y="5"/>
                  </a:cubicBezTo>
                  <a:cubicBezTo>
                    <a:pt x="4" y="1"/>
                    <a:pt x="9" y="0"/>
                    <a:pt x="13" y="2"/>
                  </a:cubicBezTo>
                  <a:cubicBezTo>
                    <a:pt x="125" y="64"/>
                    <a:pt x="125" y="64"/>
                    <a:pt x="125" y="64"/>
                  </a:cubicBezTo>
                  <a:cubicBezTo>
                    <a:pt x="238" y="2"/>
                    <a:pt x="238" y="2"/>
                    <a:pt x="238" y="2"/>
                  </a:cubicBezTo>
                  <a:cubicBezTo>
                    <a:pt x="242" y="0"/>
                    <a:pt x="247" y="1"/>
                    <a:pt x="249" y="5"/>
                  </a:cubicBezTo>
                  <a:cubicBezTo>
                    <a:pt x="251" y="9"/>
                    <a:pt x="249" y="14"/>
                    <a:pt x="246" y="16"/>
                  </a:cubicBezTo>
                  <a:cubicBezTo>
                    <a:pt x="130" y="80"/>
                    <a:pt x="130" y="80"/>
                    <a:pt x="130" y="80"/>
                  </a:cubicBezTo>
                  <a:cubicBezTo>
                    <a:pt x="128" y="81"/>
                    <a:pt x="127" y="81"/>
                    <a:pt x="126" y="81"/>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95" name="Freeform 72">
              <a:extLst>
                <a:ext uri="{FF2B5EF4-FFF2-40B4-BE49-F238E27FC236}">
                  <a16:creationId xmlns:a16="http://schemas.microsoft.com/office/drawing/2014/main" id="{0DDA5D69-895E-401F-BD43-FB5553C3237A}"/>
                </a:ext>
              </a:extLst>
            </p:cNvPr>
            <p:cNvSpPr>
              <a:spLocks/>
            </p:cNvSpPr>
            <p:nvPr/>
          </p:nvSpPr>
          <p:spPr bwMode="auto">
            <a:xfrm>
              <a:off x="10166350" y="1169988"/>
              <a:ext cx="1400175" cy="1809750"/>
            </a:xfrm>
            <a:custGeom>
              <a:avLst/>
              <a:gdLst>
                <a:gd name="T0" fmla="*/ 366 w 373"/>
                <a:gd name="T1" fmla="*/ 482 h 482"/>
                <a:gd name="T2" fmla="*/ 7 w 373"/>
                <a:gd name="T3" fmla="*/ 482 h 482"/>
                <a:gd name="T4" fmla="*/ 0 w 373"/>
                <a:gd name="T5" fmla="*/ 475 h 482"/>
                <a:gd name="T6" fmla="*/ 0 w 373"/>
                <a:gd name="T7" fmla="*/ 7 h 482"/>
                <a:gd name="T8" fmla="*/ 7 w 373"/>
                <a:gd name="T9" fmla="*/ 0 h 482"/>
                <a:gd name="T10" fmla="*/ 366 w 373"/>
                <a:gd name="T11" fmla="*/ 0 h 482"/>
                <a:gd name="T12" fmla="*/ 373 w 373"/>
                <a:gd name="T13" fmla="*/ 7 h 482"/>
                <a:gd name="T14" fmla="*/ 373 w 373"/>
                <a:gd name="T15" fmla="*/ 475 h 482"/>
                <a:gd name="T16" fmla="*/ 366 w 373"/>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3" h="482">
                  <a:moveTo>
                    <a:pt x="366" y="482"/>
                  </a:moveTo>
                  <a:cubicBezTo>
                    <a:pt x="7" y="482"/>
                    <a:pt x="7" y="482"/>
                    <a:pt x="7" y="482"/>
                  </a:cubicBezTo>
                  <a:cubicBezTo>
                    <a:pt x="3" y="482"/>
                    <a:pt x="0" y="479"/>
                    <a:pt x="0" y="475"/>
                  </a:cubicBezTo>
                  <a:cubicBezTo>
                    <a:pt x="0" y="7"/>
                    <a:pt x="0" y="7"/>
                    <a:pt x="0" y="7"/>
                  </a:cubicBezTo>
                  <a:cubicBezTo>
                    <a:pt x="0" y="3"/>
                    <a:pt x="3" y="0"/>
                    <a:pt x="7" y="0"/>
                  </a:cubicBezTo>
                  <a:cubicBezTo>
                    <a:pt x="366" y="0"/>
                    <a:pt x="366" y="0"/>
                    <a:pt x="366" y="0"/>
                  </a:cubicBezTo>
                  <a:cubicBezTo>
                    <a:pt x="370" y="0"/>
                    <a:pt x="373" y="3"/>
                    <a:pt x="373" y="7"/>
                  </a:cubicBezTo>
                  <a:cubicBezTo>
                    <a:pt x="373" y="475"/>
                    <a:pt x="373" y="475"/>
                    <a:pt x="373" y="475"/>
                  </a:cubicBezTo>
                  <a:cubicBezTo>
                    <a:pt x="373" y="479"/>
                    <a:pt x="370" y="482"/>
                    <a:pt x="366" y="48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96" name="Freeform 73">
              <a:extLst>
                <a:ext uri="{FF2B5EF4-FFF2-40B4-BE49-F238E27FC236}">
                  <a16:creationId xmlns:a16="http://schemas.microsoft.com/office/drawing/2014/main" id="{401792CE-2302-4DC6-89EC-91619FA2411D}"/>
                </a:ext>
              </a:extLst>
            </p:cNvPr>
            <p:cNvSpPr>
              <a:spLocks/>
            </p:cNvSpPr>
            <p:nvPr/>
          </p:nvSpPr>
          <p:spPr bwMode="auto">
            <a:xfrm>
              <a:off x="10375900" y="1376363"/>
              <a:ext cx="112712" cy="33338"/>
            </a:xfrm>
            <a:custGeom>
              <a:avLst/>
              <a:gdLst>
                <a:gd name="T0" fmla="*/ 27 w 30"/>
                <a:gd name="T1" fmla="*/ 9 h 9"/>
                <a:gd name="T2" fmla="*/ 3 w 30"/>
                <a:gd name="T3" fmla="*/ 9 h 9"/>
                <a:gd name="T4" fmla="*/ 0 w 30"/>
                <a:gd name="T5" fmla="*/ 5 h 9"/>
                <a:gd name="T6" fmla="*/ 3 w 30"/>
                <a:gd name="T7" fmla="*/ 0 h 9"/>
                <a:gd name="T8" fmla="*/ 27 w 30"/>
                <a:gd name="T9" fmla="*/ 0 h 9"/>
                <a:gd name="T10" fmla="*/ 30 w 30"/>
                <a:gd name="T11" fmla="*/ 5 h 9"/>
                <a:gd name="T12" fmla="*/ 27 w 3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0" h="9">
                  <a:moveTo>
                    <a:pt x="27" y="9"/>
                  </a:moveTo>
                  <a:cubicBezTo>
                    <a:pt x="3" y="9"/>
                    <a:pt x="3" y="9"/>
                    <a:pt x="3" y="9"/>
                  </a:cubicBezTo>
                  <a:cubicBezTo>
                    <a:pt x="1" y="9"/>
                    <a:pt x="0" y="7"/>
                    <a:pt x="0" y="5"/>
                  </a:cubicBezTo>
                  <a:cubicBezTo>
                    <a:pt x="0" y="2"/>
                    <a:pt x="1" y="0"/>
                    <a:pt x="3" y="0"/>
                  </a:cubicBezTo>
                  <a:cubicBezTo>
                    <a:pt x="27" y="0"/>
                    <a:pt x="27" y="0"/>
                    <a:pt x="27" y="0"/>
                  </a:cubicBezTo>
                  <a:cubicBezTo>
                    <a:pt x="29" y="0"/>
                    <a:pt x="30" y="2"/>
                    <a:pt x="30" y="5"/>
                  </a:cubicBezTo>
                  <a:cubicBezTo>
                    <a:pt x="30" y="7"/>
                    <a:pt x="29" y="9"/>
                    <a:pt x="27" y="9"/>
                  </a:cubicBezTo>
                  <a:close/>
                </a:path>
              </a:pathLst>
            </a:custGeom>
            <a:solidFill>
              <a:srgbClr val="34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74">
              <a:extLst>
                <a:ext uri="{FF2B5EF4-FFF2-40B4-BE49-F238E27FC236}">
                  <a16:creationId xmlns:a16="http://schemas.microsoft.com/office/drawing/2014/main" id="{A669D5B8-4D4D-4C3D-BFC2-7DAEDB610D1C}"/>
                </a:ext>
              </a:extLst>
            </p:cNvPr>
            <p:cNvSpPr>
              <a:spLocks/>
            </p:cNvSpPr>
            <p:nvPr/>
          </p:nvSpPr>
          <p:spPr bwMode="auto">
            <a:xfrm>
              <a:off x="10515600" y="1376363"/>
              <a:ext cx="550862" cy="33338"/>
            </a:xfrm>
            <a:custGeom>
              <a:avLst/>
              <a:gdLst>
                <a:gd name="T0" fmla="*/ 144 w 147"/>
                <a:gd name="T1" fmla="*/ 9 h 9"/>
                <a:gd name="T2" fmla="*/ 2 w 147"/>
                <a:gd name="T3" fmla="*/ 9 h 9"/>
                <a:gd name="T4" fmla="*/ 0 w 147"/>
                <a:gd name="T5" fmla="*/ 5 h 9"/>
                <a:gd name="T6" fmla="*/ 2 w 147"/>
                <a:gd name="T7" fmla="*/ 0 h 9"/>
                <a:gd name="T8" fmla="*/ 144 w 147"/>
                <a:gd name="T9" fmla="*/ 0 h 9"/>
                <a:gd name="T10" fmla="*/ 147 w 147"/>
                <a:gd name="T11" fmla="*/ 5 h 9"/>
                <a:gd name="T12" fmla="*/ 144 w 1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47" h="9">
                  <a:moveTo>
                    <a:pt x="144" y="9"/>
                  </a:moveTo>
                  <a:cubicBezTo>
                    <a:pt x="2" y="9"/>
                    <a:pt x="2" y="9"/>
                    <a:pt x="2" y="9"/>
                  </a:cubicBezTo>
                  <a:cubicBezTo>
                    <a:pt x="1" y="9"/>
                    <a:pt x="0" y="7"/>
                    <a:pt x="0" y="5"/>
                  </a:cubicBezTo>
                  <a:cubicBezTo>
                    <a:pt x="0" y="2"/>
                    <a:pt x="1" y="0"/>
                    <a:pt x="2" y="0"/>
                  </a:cubicBezTo>
                  <a:cubicBezTo>
                    <a:pt x="144" y="0"/>
                    <a:pt x="144" y="0"/>
                    <a:pt x="144" y="0"/>
                  </a:cubicBezTo>
                  <a:cubicBezTo>
                    <a:pt x="146" y="0"/>
                    <a:pt x="147" y="2"/>
                    <a:pt x="147" y="5"/>
                  </a:cubicBezTo>
                  <a:cubicBezTo>
                    <a:pt x="147" y="7"/>
                    <a:pt x="146" y="9"/>
                    <a:pt x="144" y="9"/>
                  </a:cubicBezTo>
                  <a:close/>
                </a:path>
              </a:pathLst>
            </a:custGeom>
            <a:solidFill>
              <a:srgbClr val="34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75">
              <a:extLst>
                <a:ext uri="{FF2B5EF4-FFF2-40B4-BE49-F238E27FC236}">
                  <a16:creationId xmlns:a16="http://schemas.microsoft.com/office/drawing/2014/main" id="{FDF19A1B-2721-4C60-ADDD-16047E07CF4F}"/>
                </a:ext>
              </a:extLst>
            </p:cNvPr>
            <p:cNvSpPr>
              <a:spLocks/>
            </p:cNvSpPr>
            <p:nvPr/>
          </p:nvSpPr>
          <p:spPr bwMode="auto">
            <a:xfrm>
              <a:off x="10515600" y="1450976"/>
              <a:ext cx="187325" cy="33338"/>
            </a:xfrm>
            <a:custGeom>
              <a:avLst/>
              <a:gdLst>
                <a:gd name="T0" fmla="*/ 48 w 50"/>
                <a:gd name="T1" fmla="*/ 9 h 9"/>
                <a:gd name="T2" fmla="*/ 2 w 50"/>
                <a:gd name="T3" fmla="*/ 9 h 9"/>
                <a:gd name="T4" fmla="*/ 0 w 50"/>
                <a:gd name="T5" fmla="*/ 4 h 9"/>
                <a:gd name="T6" fmla="*/ 2 w 50"/>
                <a:gd name="T7" fmla="*/ 0 h 9"/>
                <a:gd name="T8" fmla="*/ 48 w 50"/>
                <a:gd name="T9" fmla="*/ 0 h 9"/>
                <a:gd name="T10" fmla="*/ 50 w 50"/>
                <a:gd name="T11" fmla="*/ 4 h 9"/>
                <a:gd name="T12" fmla="*/ 48 w 5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0" h="9">
                  <a:moveTo>
                    <a:pt x="48" y="9"/>
                  </a:moveTo>
                  <a:cubicBezTo>
                    <a:pt x="2" y="9"/>
                    <a:pt x="2" y="9"/>
                    <a:pt x="2" y="9"/>
                  </a:cubicBezTo>
                  <a:cubicBezTo>
                    <a:pt x="1" y="9"/>
                    <a:pt x="0" y="7"/>
                    <a:pt x="0" y="4"/>
                  </a:cubicBezTo>
                  <a:cubicBezTo>
                    <a:pt x="0" y="2"/>
                    <a:pt x="1" y="0"/>
                    <a:pt x="2" y="0"/>
                  </a:cubicBezTo>
                  <a:cubicBezTo>
                    <a:pt x="48" y="0"/>
                    <a:pt x="48" y="0"/>
                    <a:pt x="48" y="0"/>
                  </a:cubicBezTo>
                  <a:cubicBezTo>
                    <a:pt x="49" y="0"/>
                    <a:pt x="50" y="2"/>
                    <a:pt x="50" y="4"/>
                  </a:cubicBezTo>
                  <a:cubicBezTo>
                    <a:pt x="50" y="7"/>
                    <a:pt x="49" y="9"/>
                    <a:pt x="48" y="9"/>
                  </a:cubicBezTo>
                  <a:close/>
                </a:path>
              </a:pathLst>
            </a:custGeom>
            <a:solidFill>
              <a:srgbClr val="EF5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76">
              <a:extLst>
                <a:ext uri="{FF2B5EF4-FFF2-40B4-BE49-F238E27FC236}">
                  <a16:creationId xmlns:a16="http://schemas.microsoft.com/office/drawing/2014/main" id="{8A64AF88-9E18-476C-8CC7-E1E6729FEDC2}"/>
                </a:ext>
              </a:extLst>
            </p:cNvPr>
            <p:cNvSpPr>
              <a:spLocks/>
            </p:cNvSpPr>
            <p:nvPr/>
          </p:nvSpPr>
          <p:spPr bwMode="auto">
            <a:xfrm>
              <a:off x="10717213" y="1450976"/>
              <a:ext cx="266700" cy="33338"/>
            </a:xfrm>
            <a:custGeom>
              <a:avLst/>
              <a:gdLst>
                <a:gd name="T0" fmla="*/ 68 w 71"/>
                <a:gd name="T1" fmla="*/ 9 h 9"/>
                <a:gd name="T2" fmla="*/ 3 w 71"/>
                <a:gd name="T3" fmla="*/ 9 h 9"/>
                <a:gd name="T4" fmla="*/ 0 w 71"/>
                <a:gd name="T5" fmla="*/ 4 h 9"/>
                <a:gd name="T6" fmla="*/ 3 w 71"/>
                <a:gd name="T7" fmla="*/ 0 h 9"/>
                <a:gd name="T8" fmla="*/ 68 w 71"/>
                <a:gd name="T9" fmla="*/ 0 h 9"/>
                <a:gd name="T10" fmla="*/ 71 w 71"/>
                <a:gd name="T11" fmla="*/ 4 h 9"/>
                <a:gd name="T12" fmla="*/ 68 w 7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71" h="9">
                  <a:moveTo>
                    <a:pt x="68" y="9"/>
                  </a:moveTo>
                  <a:cubicBezTo>
                    <a:pt x="3" y="9"/>
                    <a:pt x="3" y="9"/>
                    <a:pt x="3" y="9"/>
                  </a:cubicBezTo>
                  <a:cubicBezTo>
                    <a:pt x="1" y="9"/>
                    <a:pt x="0" y="7"/>
                    <a:pt x="0" y="4"/>
                  </a:cubicBezTo>
                  <a:cubicBezTo>
                    <a:pt x="0" y="2"/>
                    <a:pt x="1" y="0"/>
                    <a:pt x="3" y="0"/>
                  </a:cubicBezTo>
                  <a:cubicBezTo>
                    <a:pt x="68" y="0"/>
                    <a:pt x="68" y="0"/>
                    <a:pt x="68" y="0"/>
                  </a:cubicBezTo>
                  <a:cubicBezTo>
                    <a:pt x="70" y="0"/>
                    <a:pt x="71" y="2"/>
                    <a:pt x="71" y="4"/>
                  </a:cubicBezTo>
                  <a:cubicBezTo>
                    <a:pt x="71" y="7"/>
                    <a:pt x="70" y="9"/>
                    <a:pt x="68" y="9"/>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77">
              <a:extLst>
                <a:ext uri="{FF2B5EF4-FFF2-40B4-BE49-F238E27FC236}">
                  <a16:creationId xmlns:a16="http://schemas.microsoft.com/office/drawing/2014/main" id="{7E42BEFA-D01F-4FB7-9BC1-29D98291571D}"/>
                </a:ext>
              </a:extLst>
            </p:cNvPr>
            <p:cNvSpPr>
              <a:spLocks/>
            </p:cNvSpPr>
            <p:nvPr/>
          </p:nvSpPr>
          <p:spPr bwMode="auto">
            <a:xfrm>
              <a:off x="10515600" y="1811338"/>
              <a:ext cx="550862" cy="38100"/>
            </a:xfrm>
            <a:custGeom>
              <a:avLst/>
              <a:gdLst>
                <a:gd name="T0" fmla="*/ 144 w 147"/>
                <a:gd name="T1" fmla="*/ 10 h 10"/>
                <a:gd name="T2" fmla="*/ 2 w 147"/>
                <a:gd name="T3" fmla="*/ 10 h 10"/>
                <a:gd name="T4" fmla="*/ 0 w 147"/>
                <a:gd name="T5" fmla="*/ 5 h 10"/>
                <a:gd name="T6" fmla="*/ 2 w 147"/>
                <a:gd name="T7" fmla="*/ 0 h 10"/>
                <a:gd name="T8" fmla="*/ 144 w 147"/>
                <a:gd name="T9" fmla="*/ 0 h 10"/>
                <a:gd name="T10" fmla="*/ 147 w 147"/>
                <a:gd name="T11" fmla="*/ 5 h 10"/>
                <a:gd name="T12" fmla="*/ 144 w 14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47" h="10">
                  <a:moveTo>
                    <a:pt x="144" y="10"/>
                  </a:moveTo>
                  <a:cubicBezTo>
                    <a:pt x="2" y="10"/>
                    <a:pt x="2" y="10"/>
                    <a:pt x="2" y="10"/>
                  </a:cubicBezTo>
                  <a:cubicBezTo>
                    <a:pt x="1" y="10"/>
                    <a:pt x="0" y="8"/>
                    <a:pt x="0" y="5"/>
                  </a:cubicBezTo>
                  <a:cubicBezTo>
                    <a:pt x="0" y="3"/>
                    <a:pt x="1" y="0"/>
                    <a:pt x="2" y="0"/>
                  </a:cubicBezTo>
                  <a:cubicBezTo>
                    <a:pt x="144" y="0"/>
                    <a:pt x="144" y="0"/>
                    <a:pt x="144" y="0"/>
                  </a:cubicBezTo>
                  <a:cubicBezTo>
                    <a:pt x="146" y="0"/>
                    <a:pt x="147" y="3"/>
                    <a:pt x="147" y="5"/>
                  </a:cubicBezTo>
                  <a:cubicBezTo>
                    <a:pt x="147" y="8"/>
                    <a:pt x="146" y="10"/>
                    <a:pt x="144"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78">
              <a:extLst>
                <a:ext uri="{FF2B5EF4-FFF2-40B4-BE49-F238E27FC236}">
                  <a16:creationId xmlns:a16="http://schemas.microsoft.com/office/drawing/2014/main" id="{86F4E601-2D2F-417B-B9B2-E9A7F54D4EA7}"/>
                </a:ext>
              </a:extLst>
            </p:cNvPr>
            <p:cNvSpPr>
              <a:spLocks/>
            </p:cNvSpPr>
            <p:nvPr/>
          </p:nvSpPr>
          <p:spPr bwMode="auto">
            <a:xfrm>
              <a:off x="10375900" y="1887538"/>
              <a:ext cx="112712" cy="36513"/>
            </a:xfrm>
            <a:custGeom>
              <a:avLst/>
              <a:gdLst>
                <a:gd name="T0" fmla="*/ 27 w 30"/>
                <a:gd name="T1" fmla="*/ 10 h 10"/>
                <a:gd name="T2" fmla="*/ 3 w 30"/>
                <a:gd name="T3" fmla="*/ 10 h 10"/>
                <a:gd name="T4" fmla="*/ 0 w 30"/>
                <a:gd name="T5" fmla="*/ 5 h 10"/>
                <a:gd name="T6" fmla="*/ 3 w 30"/>
                <a:gd name="T7" fmla="*/ 0 h 10"/>
                <a:gd name="T8" fmla="*/ 27 w 30"/>
                <a:gd name="T9" fmla="*/ 0 h 10"/>
                <a:gd name="T10" fmla="*/ 30 w 30"/>
                <a:gd name="T11" fmla="*/ 5 h 10"/>
                <a:gd name="T12" fmla="*/ 27 w 3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10"/>
                  </a:moveTo>
                  <a:cubicBezTo>
                    <a:pt x="3" y="10"/>
                    <a:pt x="3" y="10"/>
                    <a:pt x="3" y="10"/>
                  </a:cubicBezTo>
                  <a:cubicBezTo>
                    <a:pt x="1" y="10"/>
                    <a:pt x="0" y="8"/>
                    <a:pt x="0" y="5"/>
                  </a:cubicBezTo>
                  <a:cubicBezTo>
                    <a:pt x="0" y="2"/>
                    <a:pt x="1" y="0"/>
                    <a:pt x="3" y="0"/>
                  </a:cubicBezTo>
                  <a:cubicBezTo>
                    <a:pt x="27" y="0"/>
                    <a:pt x="27" y="0"/>
                    <a:pt x="27" y="0"/>
                  </a:cubicBezTo>
                  <a:cubicBezTo>
                    <a:pt x="29" y="0"/>
                    <a:pt x="30" y="2"/>
                    <a:pt x="30" y="5"/>
                  </a:cubicBezTo>
                  <a:cubicBezTo>
                    <a:pt x="30" y="8"/>
                    <a:pt x="29" y="10"/>
                    <a:pt x="27" y="10"/>
                  </a:cubicBezTo>
                  <a:close/>
                </a:path>
              </a:pathLst>
            </a:custGeom>
            <a:solidFill>
              <a:srgbClr val="34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79">
              <a:extLst>
                <a:ext uri="{FF2B5EF4-FFF2-40B4-BE49-F238E27FC236}">
                  <a16:creationId xmlns:a16="http://schemas.microsoft.com/office/drawing/2014/main" id="{1DF6E44C-75E2-4694-8DB8-1B02944FB877}"/>
                </a:ext>
              </a:extLst>
            </p:cNvPr>
            <p:cNvSpPr>
              <a:spLocks/>
            </p:cNvSpPr>
            <p:nvPr/>
          </p:nvSpPr>
          <p:spPr bwMode="auto">
            <a:xfrm>
              <a:off x="10515600" y="1887538"/>
              <a:ext cx="187325" cy="36513"/>
            </a:xfrm>
            <a:custGeom>
              <a:avLst/>
              <a:gdLst>
                <a:gd name="T0" fmla="*/ 48 w 50"/>
                <a:gd name="T1" fmla="*/ 10 h 10"/>
                <a:gd name="T2" fmla="*/ 2 w 50"/>
                <a:gd name="T3" fmla="*/ 10 h 10"/>
                <a:gd name="T4" fmla="*/ 0 w 50"/>
                <a:gd name="T5" fmla="*/ 5 h 10"/>
                <a:gd name="T6" fmla="*/ 2 w 50"/>
                <a:gd name="T7" fmla="*/ 0 h 10"/>
                <a:gd name="T8" fmla="*/ 48 w 50"/>
                <a:gd name="T9" fmla="*/ 0 h 10"/>
                <a:gd name="T10" fmla="*/ 50 w 50"/>
                <a:gd name="T11" fmla="*/ 5 h 10"/>
                <a:gd name="T12" fmla="*/ 48 w 5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48" y="10"/>
                  </a:moveTo>
                  <a:cubicBezTo>
                    <a:pt x="2" y="10"/>
                    <a:pt x="2" y="10"/>
                    <a:pt x="2" y="10"/>
                  </a:cubicBezTo>
                  <a:cubicBezTo>
                    <a:pt x="1" y="10"/>
                    <a:pt x="0" y="8"/>
                    <a:pt x="0" y="5"/>
                  </a:cubicBezTo>
                  <a:cubicBezTo>
                    <a:pt x="0" y="2"/>
                    <a:pt x="1" y="0"/>
                    <a:pt x="2" y="0"/>
                  </a:cubicBezTo>
                  <a:cubicBezTo>
                    <a:pt x="48" y="0"/>
                    <a:pt x="48" y="0"/>
                    <a:pt x="48" y="0"/>
                  </a:cubicBezTo>
                  <a:cubicBezTo>
                    <a:pt x="49" y="0"/>
                    <a:pt x="50" y="2"/>
                    <a:pt x="50" y="5"/>
                  </a:cubicBezTo>
                  <a:cubicBezTo>
                    <a:pt x="50" y="8"/>
                    <a:pt x="49" y="10"/>
                    <a:pt x="48"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80">
              <a:extLst>
                <a:ext uri="{FF2B5EF4-FFF2-40B4-BE49-F238E27FC236}">
                  <a16:creationId xmlns:a16="http://schemas.microsoft.com/office/drawing/2014/main" id="{4094761F-B97F-4DF1-8CED-443A43D7858E}"/>
                </a:ext>
              </a:extLst>
            </p:cNvPr>
            <p:cNvSpPr>
              <a:spLocks/>
            </p:cNvSpPr>
            <p:nvPr/>
          </p:nvSpPr>
          <p:spPr bwMode="auto">
            <a:xfrm>
              <a:off x="10717213" y="1887538"/>
              <a:ext cx="266700" cy="36513"/>
            </a:xfrm>
            <a:custGeom>
              <a:avLst/>
              <a:gdLst>
                <a:gd name="T0" fmla="*/ 68 w 71"/>
                <a:gd name="T1" fmla="*/ 10 h 10"/>
                <a:gd name="T2" fmla="*/ 3 w 71"/>
                <a:gd name="T3" fmla="*/ 10 h 10"/>
                <a:gd name="T4" fmla="*/ 0 w 71"/>
                <a:gd name="T5" fmla="*/ 5 h 10"/>
                <a:gd name="T6" fmla="*/ 3 w 71"/>
                <a:gd name="T7" fmla="*/ 0 h 10"/>
                <a:gd name="T8" fmla="*/ 68 w 71"/>
                <a:gd name="T9" fmla="*/ 0 h 10"/>
                <a:gd name="T10" fmla="*/ 71 w 71"/>
                <a:gd name="T11" fmla="*/ 5 h 10"/>
                <a:gd name="T12" fmla="*/ 68 w 7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1" h="10">
                  <a:moveTo>
                    <a:pt x="68" y="10"/>
                  </a:moveTo>
                  <a:cubicBezTo>
                    <a:pt x="3" y="10"/>
                    <a:pt x="3" y="10"/>
                    <a:pt x="3" y="10"/>
                  </a:cubicBezTo>
                  <a:cubicBezTo>
                    <a:pt x="1" y="10"/>
                    <a:pt x="0" y="8"/>
                    <a:pt x="0" y="5"/>
                  </a:cubicBezTo>
                  <a:cubicBezTo>
                    <a:pt x="0" y="2"/>
                    <a:pt x="1" y="0"/>
                    <a:pt x="3" y="0"/>
                  </a:cubicBezTo>
                  <a:cubicBezTo>
                    <a:pt x="68" y="0"/>
                    <a:pt x="68" y="0"/>
                    <a:pt x="68" y="0"/>
                  </a:cubicBezTo>
                  <a:cubicBezTo>
                    <a:pt x="70" y="0"/>
                    <a:pt x="71" y="2"/>
                    <a:pt x="71" y="5"/>
                  </a:cubicBezTo>
                  <a:cubicBezTo>
                    <a:pt x="71" y="8"/>
                    <a:pt x="70" y="10"/>
                    <a:pt x="68" y="10"/>
                  </a:cubicBezTo>
                  <a:close/>
                </a:path>
              </a:pathLst>
            </a:custGeom>
            <a:solidFill>
              <a:srgbClr val="EF5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81">
              <a:extLst>
                <a:ext uri="{FF2B5EF4-FFF2-40B4-BE49-F238E27FC236}">
                  <a16:creationId xmlns:a16="http://schemas.microsoft.com/office/drawing/2014/main" id="{7B7AEC63-9F4A-4D94-97F8-85D8492BA4BC}"/>
                </a:ext>
              </a:extLst>
            </p:cNvPr>
            <p:cNvSpPr>
              <a:spLocks/>
            </p:cNvSpPr>
            <p:nvPr/>
          </p:nvSpPr>
          <p:spPr bwMode="auto">
            <a:xfrm>
              <a:off x="10515600" y="1525588"/>
              <a:ext cx="682625" cy="34925"/>
            </a:xfrm>
            <a:custGeom>
              <a:avLst/>
              <a:gdLst>
                <a:gd name="T0" fmla="*/ 180 w 182"/>
                <a:gd name="T1" fmla="*/ 9 h 9"/>
                <a:gd name="T2" fmla="*/ 2 w 182"/>
                <a:gd name="T3" fmla="*/ 9 h 9"/>
                <a:gd name="T4" fmla="*/ 0 w 182"/>
                <a:gd name="T5" fmla="*/ 4 h 9"/>
                <a:gd name="T6" fmla="*/ 2 w 182"/>
                <a:gd name="T7" fmla="*/ 0 h 9"/>
                <a:gd name="T8" fmla="*/ 180 w 182"/>
                <a:gd name="T9" fmla="*/ 0 h 9"/>
                <a:gd name="T10" fmla="*/ 182 w 182"/>
                <a:gd name="T11" fmla="*/ 4 h 9"/>
                <a:gd name="T12" fmla="*/ 180 w 18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82" h="9">
                  <a:moveTo>
                    <a:pt x="180" y="9"/>
                  </a:moveTo>
                  <a:cubicBezTo>
                    <a:pt x="2" y="9"/>
                    <a:pt x="2" y="9"/>
                    <a:pt x="2" y="9"/>
                  </a:cubicBezTo>
                  <a:cubicBezTo>
                    <a:pt x="1" y="9"/>
                    <a:pt x="0" y="7"/>
                    <a:pt x="0" y="4"/>
                  </a:cubicBezTo>
                  <a:cubicBezTo>
                    <a:pt x="0" y="2"/>
                    <a:pt x="1" y="0"/>
                    <a:pt x="2" y="0"/>
                  </a:cubicBezTo>
                  <a:cubicBezTo>
                    <a:pt x="180" y="0"/>
                    <a:pt x="180" y="0"/>
                    <a:pt x="180" y="0"/>
                  </a:cubicBezTo>
                  <a:cubicBezTo>
                    <a:pt x="181" y="0"/>
                    <a:pt x="182" y="2"/>
                    <a:pt x="182" y="4"/>
                  </a:cubicBezTo>
                  <a:cubicBezTo>
                    <a:pt x="182" y="7"/>
                    <a:pt x="181" y="9"/>
                    <a:pt x="180" y="9"/>
                  </a:cubicBezTo>
                  <a:close/>
                </a:path>
              </a:pathLst>
            </a:custGeom>
            <a:solidFill>
              <a:srgbClr val="EF5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82">
              <a:extLst>
                <a:ext uri="{FF2B5EF4-FFF2-40B4-BE49-F238E27FC236}">
                  <a16:creationId xmlns:a16="http://schemas.microsoft.com/office/drawing/2014/main" id="{42D5EE5B-2C07-478A-8987-12BB857DF8C3}"/>
                </a:ext>
              </a:extLst>
            </p:cNvPr>
            <p:cNvSpPr>
              <a:spLocks/>
            </p:cNvSpPr>
            <p:nvPr/>
          </p:nvSpPr>
          <p:spPr bwMode="auto">
            <a:xfrm>
              <a:off x="10887075" y="1597026"/>
              <a:ext cx="173037" cy="38100"/>
            </a:xfrm>
            <a:custGeom>
              <a:avLst/>
              <a:gdLst>
                <a:gd name="T0" fmla="*/ 45 w 46"/>
                <a:gd name="T1" fmla="*/ 10 h 10"/>
                <a:gd name="T2" fmla="*/ 1 w 46"/>
                <a:gd name="T3" fmla="*/ 10 h 10"/>
                <a:gd name="T4" fmla="*/ 0 w 46"/>
                <a:gd name="T5" fmla="*/ 9 h 10"/>
                <a:gd name="T6" fmla="*/ 0 w 46"/>
                <a:gd name="T7" fmla="*/ 1 h 10"/>
                <a:gd name="T8" fmla="*/ 1 w 46"/>
                <a:gd name="T9" fmla="*/ 0 h 10"/>
                <a:gd name="T10" fmla="*/ 45 w 46"/>
                <a:gd name="T11" fmla="*/ 0 h 10"/>
                <a:gd name="T12" fmla="*/ 46 w 46"/>
                <a:gd name="T13" fmla="*/ 1 h 10"/>
                <a:gd name="T14" fmla="*/ 46 w 46"/>
                <a:gd name="T15" fmla="*/ 9 h 10"/>
                <a:gd name="T16" fmla="*/ 45 w 4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0">
                  <a:moveTo>
                    <a:pt x="45" y="10"/>
                  </a:moveTo>
                  <a:cubicBezTo>
                    <a:pt x="1" y="10"/>
                    <a:pt x="1" y="10"/>
                    <a:pt x="1" y="10"/>
                  </a:cubicBezTo>
                  <a:cubicBezTo>
                    <a:pt x="0" y="10"/>
                    <a:pt x="0" y="10"/>
                    <a:pt x="0" y="9"/>
                  </a:cubicBezTo>
                  <a:cubicBezTo>
                    <a:pt x="0" y="1"/>
                    <a:pt x="0" y="1"/>
                    <a:pt x="0" y="1"/>
                  </a:cubicBezTo>
                  <a:cubicBezTo>
                    <a:pt x="0" y="1"/>
                    <a:pt x="0" y="0"/>
                    <a:pt x="1" y="0"/>
                  </a:cubicBezTo>
                  <a:cubicBezTo>
                    <a:pt x="45" y="0"/>
                    <a:pt x="45" y="0"/>
                    <a:pt x="45" y="0"/>
                  </a:cubicBezTo>
                  <a:cubicBezTo>
                    <a:pt x="46" y="0"/>
                    <a:pt x="46" y="1"/>
                    <a:pt x="46" y="1"/>
                  </a:cubicBezTo>
                  <a:cubicBezTo>
                    <a:pt x="46" y="9"/>
                    <a:pt x="46" y="9"/>
                    <a:pt x="46" y="9"/>
                  </a:cubicBezTo>
                  <a:cubicBezTo>
                    <a:pt x="46" y="10"/>
                    <a:pt x="46" y="10"/>
                    <a:pt x="45" y="10"/>
                  </a:cubicBezTo>
                  <a:close/>
                </a:path>
              </a:pathLst>
            </a:custGeom>
            <a:solidFill>
              <a:srgbClr val="34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Freeform 83">
              <a:extLst>
                <a:ext uri="{FF2B5EF4-FFF2-40B4-BE49-F238E27FC236}">
                  <a16:creationId xmlns:a16="http://schemas.microsoft.com/office/drawing/2014/main" id="{4BF7A071-AD74-491D-8156-D10314D645F4}"/>
                </a:ext>
              </a:extLst>
            </p:cNvPr>
            <p:cNvSpPr>
              <a:spLocks/>
            </p:cNvSpPr>
            <p:nvPr/>
          </p:nvSpPr>
          <p:spPr bwMode="auto">
            <a:xfrm>
              <a:off x="10515600" y="1597026"/>
              <a:ext cx="239712" cy="38100"/>
            </a:xfrm>
            <a:custGeom>
              <a:avLst/>
              <a:gdLst>
                <a:gd name="T0" fmla="*/ 61 w 64"/>
                <a:gd name="T1" fmla="*/ 10 h 10"/>
                <a:gd name="T2" fmla="*/ 2 w 64"/>
                <a:gd name="T3" fmla="*/ 10 h 10"/>
                <a:gd name="T4" fmla="*/ 0 w 64"/>
                <a:gd name="T5" fmla="*/ 5 h 10"/>
                <a:gd name="T6" fmla="*/ 2 w 64"/>
                <a:gd name="T7" fmla="*/ 0 h 10"/>
                <a:gd name="T8" fmla="*/ 61 w 64"/>
                <a:gd name="T9" fmla="*/ 0 h 10"/>
                <a:gd name="T10" fmla="*/ 64 w 64"/>
                <a:gd name="T11" fmla="*/ 5 h 10"/>
                <a:gd name="T12" fmla="*/ 61 w 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4" h="10">
                  <a:moveTo>
                    <a:pt x="61" y="10"/>
                  </a:moveTo>
                  <a:cubicBezTo>
                    <a:pt x="2" y="10"/>
                    <a:pt x="2" y="10"/>
                    <a:pt x="2" y="10"/>
                  </a:cubicBezTo>
                  <a:cubicBezTo>
                    <a:pt x="1" y="10"/>
                    <a:pt x="0" y="8"/>
                    <a:pt x="0" y="5"/>
                  </a:cubicBezTo>
                  <a:cubicBezTo>
                    <a:pt x="0" y="3"/>
                    <a:pt x="1" y="0"/>
                    <a:pt x="2" y="0"/>
                  </a:cubicBezTo>
                  <a:cubicBezTo>
                    <a:pt x="61" y="0"/>
                    <a:pt x="61" y="0"/>
                    <a:pt x="61" y="0"/>
                  </a:cubicBezTo>
                  <a:cubicBezTo>
                    <a:pt x="62" y="0"/>
                    <a:pt x="64" y="3"/>
                    <a:pt x="64" y="5"/>
                  </a:cubicBezTo>
                  <a:cubicBezTo>
                    <a:pt x="64" y="8"/>
                    <a:pt x="62" y="10"/>
                    <a:pt x="61"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Freeform 84">
              <a:extLst>
                <a:ext uri="{FF2B5EF4-FFF2-40B4-BE49-F238E27FC236}">
                  <a16:creationId xmlns:a16="http://schemas.microsoft.com/office/drawing/2014/main" id="{BAB05955-9C42-447B-9B92-AAC37742FFB8}"/>
                </a:ext>
              </a:extLst>
            </p:cNvPr>
            <p:cNvSpPr>
              <a:spLocks/>
            </p:cNvSpPr>
            <p:nvPr/>
          </p:nvSpPr>
          <p:spPr bwMode="auto">
            <a:xfrm>
              <a:off x="10766425" y="1597026"/>
              <a:ext cx="104775" cy="38100"/>
            </a:xfrm>
            <a:custGeom>
              <a:avLst/>
              <a:gdLst>
                <a:gd name="T0" fmla="*/ 26 w 28"/>
                <a:gd name="T1" fmla="*/ 10 h 10"/>
                <a:gd name="T2" fmla="*/ 2 w 28"/>
                <a:gd name="T3" fmla="*/ 10 h 10"/>
                <a:gd name="T4" fmla="*/ 0 w 28"/>
                <a:gd name="T5" fmla="*/ 5 h 10"/>
                <a:gd name="T6" fmla="*/ 2 w 28"/>
                <a:gd name="T7" fmla="*/ 0 h 10"/>
                <a:gd name="T8" fmla="*/ 26 w 28"/>
                <a:gd name="T9" fmla="*/ 0 h 10"/>
                <a:gd name="T10" fmla="*/ 28 w 28"/>
                <a:gd name="T11" fmla="*/ 5 h 10"/>
                <a:gd name="T12" fmla="*/ 26 w 2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6" y="10"/>
                  </a:moveTo>
                  <a:cubicBezTo>
                    <a:pt x="2" y="10"/>
                    <a:pt x="2" y="10"/>
                    <a:pt x="2" y="10"/>
                  </a:cubicBezTo>
                  <a:cubicBezTo>
                    <a:pt x="1" y="10"/>
                    <a:pt x="0" y="8"/>
                    <a:pt x="0" y="5"/>
                  </a:cubicBezTo>
                  <a:cubicBezTo>
                    <a:pt x="0" y="3"/>
                    <a:pt x="1" y="0"/>
                    <a:pt x="2" y="0"/>
                  </a:cubicBezTo>
                  <a:cubicBezTo>
                    <a:pt x="26" y="0"/>
                    <a:pt x="26" y="0"/>
                    <a:pt x="26" y="0"/>
                  </a:cubicBezTo>
                  <a:cubicBezTo>
                    <a:pt x="27" y="0"/>
                    <a:pt x="28" y="3"/>
                    <a:pt x="28" y="5"/>
                  </a:cubicBezTo>
                  <a:cubicBezTo>
                    <a:pt x="28" y="8"/>
                    <a:pt x="27" y="10"/>
                    <a:pt x="26" y="10"/>
                  </a:cubicBezTo>
                  <a:close/>
                </a:path>
              </a:pathLst>
            </a:custGeom>
            <a:solidFill>
              <a:srgbClr val="34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Freeform 85">
              <a:extLst>
                <a:ext uri="{FF2B5EF4-FFF2-40B4-BE49-F238E27FC236}">
                  <a16:creationId xmlns:a16="http://schemas.microsoft.com/office/drawing/2014/main" id="{0D5181EB-FC9A-4F72-880D-7998010C818A}"/>
                </a:ext>
              </a:extLst>
            </p:cNvPr>
            <p:cNvSpPr>
              <a:spLocks/>
            </p:cNvSpPr>
            <p:nvPr/>
          </p:nvSpPr>
          <p:spPr bwMode="auto">
            <a:xfrm>
              <a:off x="10375900" y="1673226"/>
              <a:ext cx="112712" cy="33338"/>
            </a:xfrm>
            <a:custGeom>
              <a:avLst/>
              <a:gdLst>
                <a:gd name="T0" fmla="*/ 27 w 30"/>
                <a:gd name="T1" fmla="*/ 9 h 9"/>
                <a:gd name="T2" fmla="*/ 3 w 30"/>
                <a:gd name="T3" fmla="*/ 9 h 9"/>
                <a:gd name="T4" fmla="*/ 0 w 30"/>
                <a:gd name="T5" fmla="*/ 4 h 9"/>
                <a:gd name="T6" fmla="*/ 3 w 30"/>
                <a:gd name="T7" fmla="*/ 0 h 9"/>
                <a:gd name="T8" fmla="*/ 27 w 30"/>
                <a:gd name="T9" fmla="*/ 0 h 9"/>
                <a:gd name="T10" fmla="*/ 30 w 30"/>
                <a:gd name="T11" fmla="*/ 4 h 9"/>
                <a:gd name="T12" fmla="*/ 27 w 3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0" h="9">
                  <a:moveTo>
                    <a:pt x="27" y="9"/>
                  </a:moveTo>
                  <a:cubicBezTo>
                    <a:pt x="3" y="9"/>
                    <a:pt x="3" y="9"/>
                    <a:pt x="3" y="9"/>
                  </a:cubicBezTo>
                  <a:cubicBezTo>
                    <a:pt x="1" y="9"/>
                    <a:pt x="0" y="7"/>
                    <a:pt x="0" y="4"/>
                  </a:cubicBezTo>
                  <a:cubicBezTo>
                    <a:pt x="0" y="2"/>
                    <a:pt x="1" y="0"/>
                    <a:pt x="3" y="0"/>
                  </a:cubicBezTo>
                  <a:cubicBezTo>
                    <a:pt x="27" y="0"/>
                    <a:pt x="27" y="0"/>
                    <a:pt x="27" y="0"/>
                  </a:cubicBezTo>
                  <a:cubicBezTo>
                    <a:pt x="29" y="0"/>
                    <a:pt x="30" y="2"/>
                    <a:pt x="30" y="4"/>
                  </a:cubicBezTo>
                  <a:cubicBezTo>
                    <a:pt x="30" y="7"/>
                    <a:pt x="29" y="9"/>
                    <a:pt x="27" y="9"/>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86">
              <a:extLst>
                <a:ext uri="{FF2B5EF4-FFF2-40B4-BE49-F238E27FC236}">
                  <a16:creationId xmlns:a16="http://schemas.microsoft.com/office/drawing/2014/main" id="{D63FC11E-E34F-4923-BBFC-4B4AAB8BC616}"/>
                </a:ext>
              </a:extLst>
            </p:cNvPr>
            <p:cNvSpPr>
              <a:spLocks/>
            </p:cNvSpPr>
            <p:nvPr/>
          </p:nvSpPr>
          <p:spPr bwMode="auto">
            <a:xfrm>
              <a:off x="10515600" y="1673226"/>
              <a:ext cx="682625" cy="33338"/>
            </a:xfrm>
            <a:custGeom>
              <a:avLst/>
              <a:gdLst>
                <a:gd name="T0" fmla="*/ 180 w 182"/>
                <a:gd name="T1" fmla="*/ 9 h 9"/>
                <a:gd name="T2" fmla="*/ 2 w 182"/>
                <a:gd name="T3" fmla="*/ 9 h 9"/>
                <a:gd name="T4" fmla="*/ 0 w 182"/>
                <a:gd name="T5" fmla="*/ 4 h 9"/>
                <a:gd name="T6" fmla="*/ 2 w 182"/>
                <a:gd name="T7" fmla="*/ 0 h 9"/>
                <a:gd name="T8" fmla="*/ 180 w 182"/>
                <a:gd name="T9" fmla="*/ 0 h 9"/>
                <a:gd name="T10" fmla="*/ 182 w 182"/>
                <a:gd name="T11" fmla="*/ 4 h 9"/>
                <a:gd name="T12" fmla="*/ 180 w 18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82" h="9">
                  <a:moveTo>
                    <a:pt x="180" y="9"/>
                  </a:moveTo>
                  <a:cubicBezTo>
                    <a:pt x="2" y="9"/>
                    <a:pt x="2" y="9"/>
                    <a:pt x="2" y="9"/>
                  </a:cubicBezTo>
                  <a:cubicBezTo>
                    <a:pt x="1" y="9"/>
                    <a:pt x="0" y="7"/>
                    <a:pt x="0" y="4"/>
                  </a:cubicBezTo>
                  <a:cubicBezTo>
                    <a:pt x="0" y="2"/>
                    <a:pt x="1" y="0"/>
                    <a:pt x="2" y="0"/>
                  </a:cubicBezTo>
                  <a:cubicBezTo>
                    <a:pt x="180" y="0"/>
                    <a:pt x="180" y="0"/>
                    <a:pt x="180" y="0"/>
                  </a:cubicBezTo>
                  <a:cubicBezTo>
                    <a:pt x="181" y="0"/>
                    <a:pt x="182" y="2"/>
                    <a:pt x="182" y="4"/>
                  </a:cubicBezTo>
                  <a:cubicBezTo>
                    <a:pt x="182" y="7"/>
                    <a:pt x="181" y="9"/>
                    <a:pt x="180" y="9"/>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Freeform 87">
              <a:extLst>
                <a:ext uri="{FF2B5EF4-FFF2-40B4-BE49-F238E27FC236}">
                  <a16:creationId xmlns:a16="http://schemas.microsoft.com/office/drawing/2014/main" id="{8D8EB919-CD44-4213-A828-81FA75FD07EB}"/>
                </a:ext>
              </a:extLst>
            </p:cNvPr>
            <p:cNvSpPr>
              <a:spLocks/>
            </p:cNvSpPr>
            <p:nvPr/>
          </p:nvSpPr>
          <p:spPr bwMode="auto">
            <a:xfrm>
              <a:off x="10375900" y="1958976"/>
              <a:ext cx="112712" cy="33338"/>
            </a:xfrm>
            <a:custGeom>
              <a:avLst/>
              <a:gdLst>
                <a:gd name="T0" fmla="*/ 27 w 30"/>
                <a:gd name="T1" fmla="*/ 9 h 9"/>
                <a:gd name="T2" fmla="*/ 3 w 30"/>
                <a:gd name="T3" fmla="*/ 9 h 9"/>
                <a:gd name="T4" fmla="*/ 0 w 30"/>
                <a:gd name="T5" fmla="*/ 5 h 9"/>
                <a:gd name="T6" fmla="*/ 3 w 30"/>
                <a:gd name="T7" fmla="*/ 0 h 9"/>
                <a:gd name="T8" fmla="*/ 27 w 30"/>
                <a:gd name="T9" fmla="*/ 0 h 9"/>
                <a:gd name="T10" fmla="*/ 30 w 30"/>
                <a:gd name="T11" fmla="*/ 5 h 9"/>
                <a:gd name="T12" fmla="*/ 27 w 3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0" h="9">
                  <a:moveTo>
                    <a:pt x="27" y="9"/>
                  </a:moveTo>
                  <a:cubicBezTo>
                    <a:pt x="3" y="9"/>
                    <a:pt x="3" y="9"/>
                    <a:pt x="3" y="9"/>
                  </a:cubicBezTo>
                  <a:cubicBezTo>
                    <a:pt x="1" y="9"/>
                    <a:pt x="0" y="7"/>
                    <a:pt x="0" y="5"/>
                  </a:cubicBezTo>
                  <a:cubicBezTo>
                    <a:pt x="0" y="2"/>
                    <a:pt x="1" y="0"/>
                    <a:pt x="3" y="0"/>
                  </a:cubicBezTo>
                  <a:cubicBezTo>
                    <a:pt x="27" y="0"/>
                    <a:pt x="27" y="0"/>
                    <a:pt x="27" y="0"/>
                  </a:cubicBezTo>
                  <a:cubicBezTo>
                    <a:pt x="29" y="0"/>
                    <a:pt x="30" y="2"/>
                    <a:pt x="30" y="5"/>
                  </a:cubicBezTo>
                  <a:cubicBezTo>
                    <a:pt x="30" y="7"/>
                    <a:pt x="29" y="9"/>
                    <a:pt x="27" y="9"/>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Freeform 88">
              <a:extLst>
                <a:ext uri="{FF2B5EF4-FFF2-40B4-BE49-F238E27FC236}">
                  <a16:creationId xmlns:a16="http://schemas.microsoft.com/office/drawing/2014/main" id="{60B6D104-DF7D-48A3-8854-AF4A7E7ED3E3}"/>
                </a:ext>
              </a:extLst>
            </p:cNvPr>
            <p:cNvSpPr>
              <a:spLocks/>
            </p:cNvSpPr>
            <p:nvPr/>
          </p:nvSpPr>
          <p:spPr bwMode="auto">
            <a:xfrm>
              <a:off x="10887075" y="1958976"/>
              <a:ext cx="239712" cy="33338"/>
            </a:xfrm>
            <a:custGeom>
              <a:avLst/>
              <a:gdLst>
                <a:gd name="T0" fmla="*/ 63 w 64"/>
                <a:gd name="T1" fmla="*/ 9 h 9"/>
                <a:gd name="T2" fmla="*/ 1 w 64"/>
                <a:gd name="T3" fmla="*/ 9 h 9"/>
                <a:gd name="T4" fmla="*/ 0 w 64"/>
                <a:gd name="T5" fmla="*/ 8 h 9"/>
                <a:gd name="T6" fmla="*/ 0 w 64"/>
                <a:gd name="T7" fmla="*/ 1 h 9"/>
                <a:gd name="T8" fmla="*/ 1 w 64"/>
                <a:gd name="T9" fmla="*/ 0 h 9"/>
                <a:gd name="T10" fmla="*/ 63 w 64"/>
                <a:gd name="T11" fmla="*/ 0 h 9"/>
                <a:gd name="T12" fmla="*/ 64 w 64"/>
                <a:gd name="T13" fmla="*/ 1 h 9"/>
                <a:gd name="T14" fmla="*/ 64 w 64"/>
                <a:gd name="T15" fmla="*/ 8 h 9"/>
                <a:gd name="T16" fmla="*/ 63 w 64"/>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9">
                  <a:moveTo>
                    <a:pt x="63" y="9"/>
                  </a:moveTo>
                  <a:cubicBezTo>
                    <a:pt x="1" y="9"/>
                    <a:pt x="1" y="9"/>
                    <a:pt x="1" y="9"/>
                  </a:cubicBezTo>
                  <a:cubicBezTo>
                    <a:pt x="0" y="9"/>
                    <a:pt x="0" y="9"/>
                    <a:pt x="0" y="8"/>
                  </a:cubicBezTo>
                  <a:cubicBezTo>
                    <a:pt x="0" y="1"/>
                    <a:pt x="0" y="1"/>
                    <a:pt x="0" y="1"/>
                  </a:cubicBezTo>
                  <a:cubicBezTo>
                    <a:pt x="0" y="0"/>
                    <a:pt x="0" y="0"/>
                    <a:pt x="1" y="0"/>
                  </a:cubicBezTo>
                  <a:cubicBezTo>
                    <a:pt x="63" y="0"/>
                    <a:pt x="63" y="0"/>
                    <a:pt x="63" y="0"/>
                  </a:cubicBezTo>
                  <a:cubicBezTo>
                    <a:pt x="63" y="0"/>
                    <a:pt x="64" y="0"/>
                    <a:pt x="64" y="1"/>
                  </a:cubicBezTo>
                  <a:cubicBezTo>
                    <a:pt x="64" y="8"/>
                    <a:pt x="64" y="8"/>
                    <a:pt x="64" y="8"/>
                  </a:cubicBezTo>
                  <a:cubicBezTo>
                    <a:pt x="64" y="9"/>
                    <a:pt x="63" y="9"/>
                    <a:pt x="63" y="9"/>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89">
              <a:extLst>
                <a:ext uri="{FF2B5EF4-FFF2-40B4-BE49-F238E27FC236}">
                  <a16:creationId xmlns:a16="http://schemas.microsoft.com/office/drawing/2014/main" id="{939DCD7B-8138-4613-A6C2-AADB97C48AA2}"/>
                </a:ext>
              </a:extLst>
            </p:cNvPr>
            <p:cNvSpPr>
              <a:spLocks/>
            </p:cNvSpPr>
            <p:nvPr/>
          </p:nvSpPr>
          <p:spPr bwMode="auto">
            <a:xfrm>
              <a:off x="10515600" y="1958976"/>
              <a:ext cx="239712" cy="33338"/>
            </a:xfrm>
            <a:custGeom>
              <a:avLst/>
              <a:gdLst>
                <a:gd name="T0" fmla="*/ 61 w 64"/>
                <a:gd name="T1" fmla="*/ 9 h 9"/>
                <a:gd name="T2" fmla="*/ 2 w 64"/>
                <a:gd name="T3" fmla="*/ 9 h 9"/>
                <a:gd name="T4" fmla="*/ 0 w 64"/>
                <a:gd name="T5" fmla="*/ 5 h 9"/>
                <a:gd name="T6" fmla="*/ 2 w 64"/>
                <a:gd name="T7" fmla="*/ 0 h 9"/>
                <a:gd name="T8" fmla="*/ 61 w 64"/>
                <a:gd name="T9" fmla="*/ 0 h 9"/>
                <a:gd name="T10" fmla="*/ 64 w 64"/>
                <a:gd name="T11" fmla="*/ 5 h 9"/>
                <a:gd name="T12" fmla="*/ 61 w 6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4" h="9">
                  <a:moveTo>
                    <a:pt x="61" y="9"/>
                  </a:moveTo>
                  <a:cubicBezTo>
                    <a:pt x="2" y="9"/>
                    <a:pt x="2" y="9"/>
                    <a:pt x="2" y="9"/>
                  </a:cubicBezTo>
                  <a:cubicBezTo>
                    <a:pt x="1" y="9"/>
                    <a:pt x="0" y="7"/>
                    <a:pt x="0" y="5"/>
                  </a:cubicBezTo>
                  <a:cubicBezTo>
                    <a:pt x="0" y="2"/>
                    <a:pt x="1" y="0"/>
                    <a:pt x="2" y="0"/>
                  </a:cubicBezTo>
                  <a:cubicBezTo>
                    <a:pt x="61" y="0"/>
                    <a:pt x="61" y="0"/>
                    <a:pt x="61" y="0"/>
                  </a:cubicBezTo>
                  <a:cubicBezTo>
                    <a:pt x="62" y="0"/>
                    <a:pt x="64" y="2"/>
                    <a:pt x="64" y="5"/>
                  </a:cubicBezTo>
                  <a:cubicBezTo>
                    <a:pt x="64" y="7"/>
                    <a:pt x="62" y="9"/>
                    <a:pt x="61" y="9"/>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Freeform 90">
              <a:extLst>
                <a:ext uri="{FF2B5EF4-FFF2-40B4-BE49-F238E27FC236}">
                  <a16:creationId xmlns:a16="http://schemas.microsoft.com/office/drawing/2014/main" id="{2BCF28F7-17BE-4D73-8DFC-27F600ADE08B}"/>
                </a:ext>
              </a:extLst>
            </p:cNvPr>
            <p:cNvSpPr>
              <a:spLocks/>
            </p:cNvSpPr>
            <p:nvPr/>
          </p:nvSpPr>
          <p:spPr bwMode="auto">
            <a:xfrm>
              <a:off x="10766425" y="1958976"/>
              <a:ext cx="104775" cy="33338"/>
            </a:xfrm>
            <a:custGeom>
              <a:avLst/>
              <a:gdLst>
                <a:gd name="T0" fmla="*/ 26 w 28"/>
                <a:gd name="T1" fmla="*/ 9 h 9"/>
                <a:gd name="T2" fmla="*/ 2 w 28"/>
                <a:gd name="T3" fmla="*/ 9 h 9"/>
                <a:gd name="T4" fmla="*/ 0 w 28"/>
                <a:gd name="T5" fmla="*/ 5 h 9"/>
                <a:gd name="T6" fmla="*/ 2 w 28"/>
                <a:gd name="T7" fmla="*/ 0 h 9"/>
                <a:gd name="T8" fmla="*/ 26 w 28"/>
                <a:gd name="T9" fmla="*/ 0 h 9"/>
                <a:gd name="T10" fmla="*/ 28 w 28"/>
                <a:gd name="T11" fmla="*/ 5 h 9"/>
                <a:gd name="T12" fmla="*/ 26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9"/>
                  </a:moveTo>
                  <a:cubicBezTo>
                    <a:pt x="2" y="9"/>
                    <a:pt x="2" y="9"/>
                    <a:pt x="2" y="9"/>
                  </a:cubicBezTo>
                  <a:cubicBezTo>
                    <a:pt x="1" y="9"/>
                    <a:pt x="0" y="7"/>
                    <a:pt x="0" y="5"/>
                  </a:cubicBezTo>
                  <a:cubicBezTo>
                    <a:pt x="0" y="2"/>
                    <a:pt x="1" y="0"/>
                    <a:pt x="2" y="0"/>
                  </a:cubicBezTo>
                  <a:cubicBezTo>
                    <a:pt x="26" y="0"/>
                    <a:pt x="26" y="0"/>
                    <a:pt x="26" y="0"/>
                  </a:cubicBezTo>
                  <a:cubicBezTo>
                    <a:pt x="27" y="0"/>
                    <a:pt x="28" y="2"/>
                    <a:pt x="28" y="5"/>
                  </a:cubicBezTo>
                  <a:cubicBezTo>
                    <a:pt x="28" y="7"/>
                    <a:pt x="27" y="9"/>
                    <a:pt x="26" y="9"/>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Freeform 91">
              <a:extLst>
                <a:ext uri="{FF2B5EF4-FFF2-40B4-BE49-F238E27FC236}">
                  <a16:creationId xmlns:a16="http://schemas.microsoft.com/office/drawing/2014/main" id="{B271205C-E0F1-4679-97FE-7A0208BEAABE}"/>
                </a:ext>
              </a:extLst>
            </p:cNvPr>
            <p:cNvSpPr>
              <a:spLocks/>
            </p:cNvSpPr>
            <p:nvPr/>
          </p:nvSpPr>
          <p:spPr bwMode="auto">
            <a:xfrm>
              <a:off x="10375900" y="2030413"/>
              <a:ext cx="112712" cy="36513"/>
            </a:xfrm>
            <a:custGeom>
              <a:avLst/>
              <a:gdLst>
                <a:gd name="T0" fmla="*/ 27 w 30"/>
                <a:gd name="T1" fmla="*/ 10 h 10"/>
                <a:gd name="T2" fmla="*/ 3 w 30"/>
                <a:gd name="T3" fmla="*/ 10 h 10"/>
                <a:gd name="T4" fmla="*/ 0 w 30"/>
                <a:gd name="T5" fmla="*/ 5 h 10"/>
                <a:gd name="T6" fmla="*/ 3 w 30"/>
                <a:gd name="T7" fmla="*/ 0 h 10"/>
                <a:gd name="T8" fmla="*/ 27 w 30"/>
                <a:gd name="T9" fmla="*/ 0 h 10"/>
                <a:gd name="T10" fmla="*/ 30 w 30"/>
                <a:gd name="T11" fmla="*/ 5 h 10"/>
                <a:gd name="T12" fmla="*/ 27 w 3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10"/>
                  </a:moveTo>
                  <a:cubicBezTo>
                    <a:pt x="3" y="10"/>
                    <a:pt x="3" y="10"/>
                    <a:pt x="3" y="10"/>
                  </a:cubicBezTo>
                  <a:cubicBezTo>
                    <a:pt x="1" y="10"/>
                    <a:pt x="0" y="7"/>
                    <a:pt x="0" y="5"/>
                  </a:cubicBezTo>
                  <a:cubicBezTo>
                    <a:pt x="0" y="2"/>
                    <a:pt x="1" y="0"/>
                    <a:pt x="3" y="0"/>
                  </a:cubicBezTo>
                  <a:cubicBezTo>
                    <a:pt x="27" y="0"/>
                    <a:pt x="27" y="0"/>
                    <a:pt x="27" y="0"/>
                  </a:cubicBezTo>
                  <a:cubicBezTo>
                    <a:pt x="29" y="0"/>
                    <a:pt x="30" y="2"/>
                    <a:pt x="30" y="5"/>
                  </a:cubicBezTo>
                  <a:cubicBezTo>
                    <a:pt x="30" y="7"/>
                    <a:pt x="29" y="10"/>
                    <a:pt x="27" y="10"/>
                  </a:cubicBezTo>
                  <a:close/>
                </a:path>
              </a:pathLst>
            </a:custGeom>
            <a:solidFill>
              <a:srgbClr val="FEC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Freeform 92">
              <a:extLst>
                <a:ext uri="{FF2B5EF4-FFF2-40B4-BE49-F238E27FC236}">
                  <a16:creationId xmlns:a16="http://schemas.microsoft.com/office/drawing/2014/main" id="{A99D0E28-8E27-460B-9E25-0F204704742A}"/>
                </a:ext>
              </a:extLst>
            </p:cNvPr>
            <p:cNvSpPr>
              <a:spLocks/>
            </p:cNvSpPr>
            <p:nvPr/>
          </p:nvSpPr>
          <p:spPr bwMode="auto">
            <a:xfrm>
              <a:off x="10515600" y="2030413"/>
              <a:ext cx="131762" cy="36513"/>
            </a:xfrm>
            <a:custGeom>
              <a:avLst/>
              <a:gdLst>
                <a:gd name="T0" fmla="*/ 33 w 35"/>
                <a:gd name="T1" fmla="*/ 10 h 10"/>
                <a:gd name="T2" fmla="*/ 2 w 35"/>
                <a:gd name="T3" fmla="*/ 10 h 10"/>
                <a:gd name="T4" fmla="*/ 0 w 35"/>
                <a:gd name="T5" fmla="*/ 5 h 10"/>
                <a:gd name="T6" fmla="*/ 2 w 35"/>
                <a:gd name="T7" fmla="*/ 0 h 10"/>
                <a:gd name="T8" fmla="*/ 33 w 35"/>
                <a:gd name="T9" fmla="*/ 0 h 10"/>
                <a:gd name="T10" fmla="*/ 35 w 35"/>
                <a:gd name="T11" fmla="*/ 5 h 10"/>
                <a:gd name="T12" fmla="*/ 33 w 3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3" y="10"/>
                  </a:moveTo>
                  <a:cubicBezTo>
                    <a:pt x="2" y="10"/>
                    <a:pt x="2" y="10"/>
                    <a:pt x="2" y="10"/>
                  </a:cubicBezTo>
                  <a:cubicBezTo>
                    <a:pt x="1" y="10"/>
                    <a:pt x="0" y="7"/>
                    <a:pt x="0" y="5"/>
                  </a:cubicBezTo>
                  <a:cubicBezTo>
                    <a:pt x="0" y="2"/>
                    <a:pt x="1" y="0"/>
                    <a:pt x="2" y="0"/>
                  </a:cubicBezTo>
                  <a:cubicBezTo>
                    <a:pt x="33" y="0"/>
                    <a:pt x="33" y="0"/>
                    <a:pt x="33" y="0"/>
                  </a:cubicBezTo>
                  <a:cubicBezTo>
                    <a:pt x="34" y="0"/>
                    <a:pt x="35" y="2"/>
                    <a:pt x="35" y="5"/>
                  </a:cubicBezTo>
                  <a:cubicBezTo>
                    <a:pt x="35" y="7"/>
                    <a:pt x="34" y="10"/>
                    <a:pt x="33" y="10"/>
                  </a:cubicBezTo>
                  <a:close/>
                </a:path>
              </a:pathLst>
            </a:custGeom>
            <a:solidFill>
              <a:srgbClr val="34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Freeform 93">
              <a:extLst>
                <a:ext uri="{FF2B5EF4-FFF2-40B4-BE49-F238E27FC236}">
                  <a16:creationId xmlns:a16="http://schemas.microsoft.com/office/drawing/2014/main" id="{C4759493-4561-46B2-A772-4AE7FD8EA6AB}"/>
                </a:ext>
              </a:extLst>
            </p:cNvPr>
            <p:cNvSpPr>
              <a:spLocks/>
            </p:cNvSpPr>
            <p:nvPr/>
          </p:nvSpPr>
          <p:spPr bwMode="auto">
            <a:xfrm>
              <a:off x="10375900" y="1744663"/>
              <a:ext cx="112712" cy="36513"/>
            </a:xfrm>
            <a:custGeom>
              <a:avLst/>
              <a:gdLst>
                <a:gd name="T0" fmla="*/ 3 w 30"/>
                <a:gd name="T1" fmla="*/ 10 h 10"/>
                <a:gd name="T2" fmla="*/ 0 w 30"/>
                <a:gd name="T3" fmla="*/ 5 h 10"/>
                <a:gd name="T4" fmla="*/ 3 w 30"/>
                <a:gd name="T5" fmla="*/ 0 h 10"/>
                <a:gd name="T6" fmla="*/ 27 w 30"/>
                <a:gd name="T7" fmla="*/ 0 h 10"/>
                <a:gd name="T8" fmla="*/ 30 w 30"/>
                <a:gd name="T9" fmla="*/ 5 h 10"/>
                <a:gd name="T10" fmla="*/ 27 w 30"/>
                <a:gd name="T11" fmla="*/ 10 h 10"/>
              </a:gdLst>
              <a:ahLst/>
              <a:cxnLst>
                <a:cxn ang="0">
                  <a:pos x="T0" y="T1"/>
                </a:cxn>
                <a:cxn ang="0">
                  <a:pos x="T2" y="T3"/>
                </a:cxn>
                <a:cxn ang="0">
                  <a:pos x="T4" y="T5"/>
                </a:cxn>
                <a:cxn ang="0">
                  <a:pos x="T6" y="T7"/>
                </a:cxn>
                <a:cxn ang="0">
                  <a:pos x="T8" y="T9"/>
                </a:cxn>
                <a:cxn ang="0">
                  <a:pos x="T10" y="T11"/>
                </a:cxn>
              </a:cxnLst>
              <a:rect l="0" t="0" r="r" b="b"/>
              <a:pathLst>
                <a:path w="30" h="10">
                  <a:moveTo>
                    <a:pt x="3" y="10"/>
                  </a:moveTo>
                  <a:cubicBezTo>
                    <a:pt x="1" y="10"/>
                    <a:pt x="0" y="8"/>
                    <a:pt x="0" y="5"/>
                  </a:cubicBezTo>
                  <a:cubicBezTo>
                    <a:pt x="0" y="3"/>
                    <a:pt x="1" y="0"/>
                    <a:pt x="3" y="0"/>
                  </a:cubicBezTo>
                  <a:cubicBezTo>
                    <a:pt x="27" y="0"/>
                    <a:pt x="27" y="0"/>
                    <a:pt x="27" y="0"/>
                  </a:cubicBezTo>
                  <a:cubicBezTo>
                    <a:pt x="29" y="0"/>
                    <a:pt x="30" y="3"/>
                    <a:pt x="30" y="5"/>
                  </a:cubicBezTo>
                  <a:cubicBezTo>
                    <a:pt x="30" y="8"/>
                    <a:pt x="29" y="10"/>
                    <a:pt x="27" y="10"/>
                  </a:cubicBezTo>
                </a:path>
              </a:pathLst>
            </a:custGeom>
            <a:solidFill>
              <a:srgbClr val="34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 name="Freeform 94">
              <a:extLst>
                <a:ext uri="{FF2B5EF4-FFF2-40B4-BE49-F238E27FC236}">
                  <a16:creationId xmlns:a16="http://schemas.microsoft.com/office/drawing/2014/main" id="{6434FCD8-8A14-4BE6-B869-34FC4BD70468}"/>
                </a:ext>
              </a:extLst>
            </p:cNvPr>
            <p:cNvSpPr>
              <a:spLocks/>
            </p:cNvSpPr>
            <p:nvPr/>
          </p:nvSpPr>
          <p:spPr bwMode="auto">
            <a:xfrm>
              <a:off x="10887075" y="1744663"/>
              <a:ext cx="269875" cy="36513"/>
            </a:xfrm>
            <a:custGeom>
              <a:avLst/>
              <a:gdLst>
                <a:gd name="T0" fmla="*/ 71 w 72"/>
                <a:gd name="T1" fmla="*/ 10 h 10"/>
                <a:gd name="T2" fmla="*/ 1 w 72"/>
                <a:gd name="T3" fmla="*/ 10 h 10"/>
                <a:gd name="T4" fmla="*/ 0 w 72"/>
                <a:gd name="T5" fmla="*/ 9 h 10"/>
                <a:gd name="T6" fmla="*/ 0 w 72"/>
                <a:gd name="T7" fmla="*/ 2 h 10"/>
                <a:gd name="T8" fmla="*/ 1 w 72"/>
                <a:gd name="T9" fmla="*/ 0 h 10"/>
                <a:gd name="T10" fmla="*/ 71 w 72"/>
                <a:gd name="T11" fmla="*/ 0 h 10"/>
                <a:gd name="T12" fmla="*/ 72 w 72"/>
                <a:gd name="T13" fmla="*/ 2 h 10"/>
                <a:gd name="T14" fmla="*/ 72 w 72"/>
                <a:gd name="T15" fmla="*/ 9 h 10"/>
                <a:gd name="T16" fmla="*/ 71 w 72"/>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0">
                  <a:moveTo>
                    <a:pt x="71" y="10"/>
                  </a:moveTo>
                  <a:cubicBezTo>
                    <a:pt x="1" y="10"/>
                    <a:pt x="1" y="10"/>
                    <a:pt x="1" y="10"/>
                  </a:cubicBezTo>
                  <a:cubicBezTo>
                    <a:pt x="0" y="10"/>
                    <a:pt x="0" y="10"/>
                    <a:pt x="0" y="9"/>
                  </a:cubicBezTo>
                  <a:cubicBezTo>
                    <a:pt x="0" y="2"/>
                    <a:pt x="0" y="2"/>
                    <a:pt x="0" y="2"/>
                  </a:cubicBezTo>
                  <a:cubicBezTo>
                    <a:pt x="0" y="1"/>
                    <a:pt x="0" y="0"/>
                    <a:pt x="1" y="0"/>
                  </a:cubicBezTo>
                  <a:cubicBezTo>
                    <a:pt x="71" y="0"/>
                    <a:pt x="71" y="0"/>
                    <a:pt x="71" y="0"/>
                  </a:cubicBezTo>
                  <a:cubicBezTo>
                    <a:pt x="72" y="0"/>
                    <a:pt x="72" y="1"/>
                    <a:pt x="72" y="2"/>
                  </a:cubicBezTo>
                  <a:cubicBezTo>
                    <a:pt x="72" y="9"/>
                    <a:pt x="72" y="9"/>
                    <a:pt x="72" y="9"/>
                  </a:cubicBezTo>
                  <a:cubicBezTo>
                    <a:pt x="72" y="10"/>
                    <a:pt x="72" y="10"/>
                    <a:pt x="71"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95">
              <a:extLst>
                <a:ext uri="{FF2B5EF4-FFF2-40B4-BE49-F238E27FC236}">
                  <a16:creationId xmlns:a16="http://schemas.microsoft.com/office/drawing/2014/main" id="{6DDA0602-4928-4305-9C8C-6CDC3DDDD457}"/>
                </a:ext>
              </a:extLst>
            </p:cNvPr>
            <p:cNvSpPr>
              <a:spLocks/>
            </p:cNvSpPr>
            <p:nvPr/>
          </p:nvSpPr>
          <p:spPr bwMode="auto">
            <a:xfrm>
              <a:off x="10515600" y="1744663"/>
              <a:ext cx="239712" cy="36513"/>
            </a:xfrm>
            <a:custGeom>
              <a:avLst/>
              <a:gdLst>
                <a:gd name="T0" fmla="*/ 61 w 64"/>
                <a:gd name="T1" fmla="*/ 10 h 10"/>
                <a:gd name="T2" fmla="*/ 2 w 64"/>
                <a:gd name="T3" fmla="*/ 10 h 10"/>
                <a:gd name="T4" fmla="*/ 0 w 64"/>
                <a:gd name="T5" fmla="*/ 5 h 10"/>
                <a:gd name="T6" fmla="*/ 2 w 64"/>
                <a:gd name="T7" fmla="*/ 0 h 10"/>
                <a:gd name="T8" fmla="*/ 61 w 64"/>
                <a:gd name="T9" fmla="*/ 0 h 10"/>
                <a:gd name="T10" fmla="*/ 64 w 64"/>
                <a:gd name="T11" fmla="*/ 5 h 10"/>
                <a:gd name="T12" fmla="*/ 61 w 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4" h="10">
                  <a:moveTo>
                    <a:pt x="61" y="10"/>
                  </a:moveTo>
                  <a:cubicBezTo>
                    <a:pt x="2" y="10"/>
                    <a:pt x="2" y="10"/>
                    <a:pt x="2" y="10"/>
                  </a:cubicBezTo>
                  <a:cubicBezTo>
                    <a:pt x="1" y="10"/>
                    <a:pt x="0" y="8"/>
                    <a:pt x="0" y="5"/>
                  </a:cubicBezTo>
                  <a:cubicBezTo>
                    <a:pt x="0" y="3"/>
                    <a:pt x="1" y="0"/>
                    <a:pt x="2" y="0"/>
                  </a:cubicBezTo>
                  <a:cubicBezTo>
                    <a:pt x="61" y="0"/>
                    <a:pt x="61" y="0"/>
                    <a:pt x="61" y="0"/>
                  </a:cubicBezTo>
                  <a:cubicBezTo>
                    <a:pt x="62" y="0"/>
                    <a:pt x="64" y="3"/>
                    <a:pt x="64" y="5"/>
                  </a:cubicBezTo>
                  <a:cubicBezTo>
                    <a:pt x="64" y="8"/>
                    <a:pt x="62" y="10"/>
                    <a:pt x="61" y="10"/>
                  </a:cubicBezTo>
                  <a:close/>
                </a:path>
              </a:pathLst>
            </a:custGeom>
            <a:solidFill>
              <a:srgbClr val="FEC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Freeform 96">
              <a:extLst>
                <a:ext uri="{FF2B5EF4-FFF2-40B4-BE49-F238E27FC236}">
                  <a16:creationId xmlns:a16="http://schemas.microsoft.com/office/drawing/2014/main" id="{F49FE2A8-BE9F-4D72-A260-1842EBAF0CC5}"/>
                </a:ext>
              </a:extLst>
            </p:cNvPr>
            <p:cNvSpPr>
              <a:spLocks/>
            </p:cNvSpPr>
            <p:nvPr/>
          </p:nvSpPr>
          <p:spPr bwMode="auto">
            <a:xfrm>
              <a:off x="10766425" y="1744663"/>
              <a:ext cx="104775" cy="36513"/>
            </a:xfrm>
            <a:custGeom>
              <a:avLst/>
              <a:gdLst>
                <a:gd name="T0" fmla="*/ 26 w 28"/>
                <a:gd name="T1" fmla="*/ 10 h 10"/>
                <a:gd name="T2" fmla="*/ 2 w 28"/>
                <a:gd name="T3" fmla="*/ 10 h 10"/>
                <a:gd name="T4" fmla="*/ 0 w 28"/>
                <a:gd name="T5" fmla="*/ 5 h 10"/>
                <a:gd name="T6" fmla="*/ 2 w 28"/>
                <a:gd name="T7" fmla="*/ 0 h 10"/>
                <a:gd name="T8" fmla="*/ 26 w 28"/>
                <a:gd name="T9" fmla="*/ 0 h 10"/>
                <a:gd name="T10" fmla="*/ 28 w 28"/>
                <a:gd name="T11" fmla="*/ 5 h 10"/>
                <a:gd name="T12" fmla="*/ 26 w 2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6" y="10"/>
                  </a:moveTo>
                  <a:cubicBezTo>
                    <a:pt x="2" y="10"/>
                    <a:pt x="2" y="10"/>
                    <a:pt x="2" y="10"/>
                  </a:cubicBezTo>
                  <a:cubicBezTo>
                    <a:pt x="1" y="10"/>
                    <a:pt x="0" y="8"/>
                    <a:pt x="0" y="5"/>
                  </a:cubicBezTo>
                  <a:cubicBezTo>
                    <a:pt x="0" y="3"/>
                    <a:pt x="1" y="0"/>
                    <a:pt x="2" y="0"/>
                  </a:cubicBezTo>
                  <a:cubicBezTo>
                    <a:pt x="26" y="0"/>
                    <a:pt x="26" y="0"/>
                    <a:pt x="26" y="0"/>
                  </a:cubicBezTo>
                  <a:cubicBezTo>
                    <a:pt x="27" y="0"/>
                    <a:pt x="28" y="3"/>
                    <a:pt x="28" y="5"/>
                  </a:cubicBezTo>
                  <a:cubicBezTo>
                    <a:pt x="28" y="8"/>
                    <a:pt x="27" y="10"/>
                    <a:pt x="26" y="10"/>
                  </a:cubicBezTo>
                  <a:close/>
                </a:path>
              </a:pathLst>
            </a:custGeom>
            <a:solidFill>
              <a:srgbClr val="FEC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Freeform 97">
              <a:extLst>
                <a:ext uri="{FF2B5EF4-FFF2-40B4-BE49-F238E27FC236}">
                  <a16:creationId xmlns:a16="http://schemas.microsoft.com/office/drawing/2014/main" id="{0B5898F9-7F85-4ACB-B9A9-05ED0E08ABE4}"/>
                </a:ext>
              </a:extLst>
            </p:cNvPr>
            <p:cNvSpPr>
              <a:spLocks/>
            </p:cNvSpPr>
            <p:nvPr/>
          </p:nvSpPr>
          <p:spPr bwMode="auto">
            <a:xfrm>
              <a:off x="10515600" y="2105026"/>
              <a:ext cx="550862" cy="38100"/>
            </a:xfrm>
            <a:custGeom>
              <a:avLst/>
              <a:gdLst>
                <a:gd name="T0" fmla="*/ 144 w 147"/>
                <a:gd name="T1" fmla="*/ 10 h 10"/>
                <a:gd name="T2" fmla="*/ 2 w 147"/>
                <a:gd name="T3" fmla="*/ 10 h 10"/>
                <a:gd name="T4" fmla="*/ 0 w 147"/>
                <a:gd name="T5" fmla="*/ 5 h 10"/>
                <a:gd name="T6" fmla="*/ 2 w 147"/>
                <a:gd name="T7" fmla="*/ 0 h 10"/>
                <a:gd name="T8" fmla="*/ 144 w 147"/>
                <a:gd name="T9" fmla="*/ 0 h 10"/>
                <a:gd name="T10" fmla="*/ 147 w 147"/>
                <a:gd name="T11" fmla="*/ 5 h 10"/>
                <a:gd name="T12" fmla="*/ 144 w 14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47" h="10">
                  <a:moveTo>
                    <a:pt x="144" y="10"/>
                  </a:moveTo>
                  <a:cubicBezTo>
                    <a:pt x="2" y="10"/>
                    <a:pt x="2" y="10"/>
                    <a:pt x="2" y="10"/>
                  </a:cubicBezTo>
                  <a:cubicBezTo>
                    <a:pt x="1" y="10"/>
                    <a:pt x="0" y="8"/>
                    <a:pt x="0" y="5"/>
                  </a:cubicBezTo>
                  <a:cubicBezTo>
                    <a:pt x="0" y="3"/>
                    <a:pt x="1" y="0"/>
                    <a:pt x="2" y="0"/>
                  </a:cubicBezTo>
                  <a:cubicBezTo>
                    <a:pt x="144" y="0"/>
                    <a:pt x="144" y="0"/>
                    <a:pt x="144" y="0"/>
                  </a:cubicBezTo>
                  <a:cubicBezTo>
                    <a:pt x="146" y="0"/>
                    <a:pt x="147" y="3"/>
                    <a:pt x="147" y="5"/>
                  </a:cubicBezTo>
                  <a:cubicBezTo>
                    <a:pt x="147" y="8"/>
                    <a:pt x="146" y="10"/>
                    <a:pt x="144"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Freeform 98">
              <a:extLst>
                <a:ext uri="{FF2B5EF4-FFF2-40B4-BE49-F238E27FC236}">
                  <a16:creationId xmlns:a16="http://schemas.microsoft.com/office/drawing/2014/main" id="{463192C9-7EBE-4EFC-A98B-5709D0AEA29F}"/>
                </a:ext>
              </a:extLst>
            </p:cNvPr>
            <p:cNvSpPr>
              <a:spLocks/>
            </p:cNvSpPr>
            <p:nvPr/>
          </p:nvSpPr>
          <p:spPr bwMode="auto">
            <a:xfrm>
              <a:off x="10515600" y="2179638"/>
              <a:ext cx="187325" cy="38100"/>
            </a:xfrm>
            <a:custGeom>
              <a:avLst/>
              <a:gdLst>
                <a:gd name="T0" fmla="*/ 48 w 50"/>
                <a:gd name="T1" fmla="*/ 10 h 10"/>
                <a:gd name="T2" fmla="*/ 2 w 50"/>
                <a:gd name="T3" fmla="*/ 10 h 10"/>
                <a:gd name="T4" fmla="*/ 0 w 50"/>
                <a:gd name="T5" fmla="*/ 5 h 10"/>
                <a:gd name="T6" fmla="*/ 2 w 50"/>
                <a:gd name="T7" fmla="*/ 0 h 10"/>
                <a:gd name="T8" fmla="*/ 48 w 50"/>
                <a:gd name="T9" fmla="*/ 0 h 10"/>
                <a:gd name="T10" fmla="*/ 50 w 50"/>
                <a:gd name="T11" fmla="*/ 5 h 10"/>
                <a:gd name="T12" fmla="*/ 48 w 5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48" y="10"/>
                  </a:moveTo>
                  <a:cubicBezTo>
                    <a:pt x="2" y="10"/>
                    <a:pt x="2" y="10"/>
                    <a:pt x="2" y="10"/>
                  </a:cubicBezTo>
                  <a:cubicBezTo>
                    <a:pt x="1" y="10"/>
                    <a:pt x="0" y="8"/>
                    <a:pt x="0" y="5"/>
                  </a:cubicBezTo>
                  <a:cubicBezTo>
                    <a:pt x="0" y="2"/>
                    <a:pt x="1" y="0"/>
                    <a:pt x="2" y="0"/>
                  </a:cubicBezTo>
                  <a:cubicBezTo>
                    <a:pt x="48" y="0"/>
                    <a:pt x="48" y="0"/>
                    <a:pt x="48" y="0"/>
                  </a:cubicBezTo>
                  <a:cubicBezTo>
                    <a:pt x="49" y="0"/>
                    <a:pt x="50" y="2"/>
                    <a:pt x="50" y="5"/>
                  </a:cubicBezTo>
                  <a:cubicBezTo>
                    <a:pt x="50" y="8"/>
                    <a:pt x="49" y="10"/>
                    <a:pt x="48"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Freeform 99">
              <a:extLst>
                <a:ext uri="{FF2B5EF4-FFF2-40B4-BE49-F238E27FC236}">
                  <a16:creationId xmlns:a16="http://schemas.microsoft.com/office/drawing/2014/main" id="{764ECB75-7AA2-469B-AA56-5EA32EC1500D}"/>
                </a:ext>
              </a:extLst>
            </p:cNvPr>
            <p:cNvSpPr>
              <a:spLocks/>
            </p:cNvSpPr>
            <p:nvPr/>
          </p:nvSpPr>
          <p:spPr bwMode="auto">
            <a:xfrm>
              <a:off x="10717213" y="2179638"/>
              <a:ext cx="266700" cy="38100"/>
            </a:xfrm>
            <a:custGeom>
              <a:avLst/>
              <a:gdLst>
                <a:gd name="T0" fmla="*/ 68 w 71"/>
                <a:gd name="T1" fmla="*/ 10 h 10"/>
                <a:gd name="T2" fmla="*/ 3 w 71"/>
                <a:gd name="T3" fmla="*/ 10 h 10"/>
                <a:gd name="T4" fmla="*/ 0 w 71"/>
                <a:gd name="T5" fmla="*/ 5 h 10"/>
                <a:gd name="T6" fmla="*/ 3 w 71"/>
                <a:gd name="T7" fmla="*/ 0 h 10"/>
                <a:gd name="T8" fmla="*/ 68 w 71"/>
                <a:gd name="T9" fmla="*/ 0 h 10"/>
                <a:gd name="T10" fmla="*/ 71 w 71"/>
                <a:gd name="T11" fmla="*/ 5 h 10"/>
                <a:gd name="T12" fmla="*/ 68 w 7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1" h="10">
                  <a:moveTo>
                    <a:pt x="68" y="10"/>
                  </a:moveTo>
                  <a:cubicBezTo>
                    <a:pt x="3" y="10"/>
                    <a:pt x="3" y="10"/>
                    <a:pt x="3" y="10"/>
                  </a:cubicBezTo>
                  <a:cubicBezTo>
                    <a:pt x="1" y="10"/>
                    <a:pt x="0" y="8"/>
                    <a:pt x="0" y="5"/>
                  </a:cubicBezTo>
                  <a:cubicBezTo>
                    <a:pt x="0" y="2"/>
                    <a:pt x="1" y="0"/>
                    <a:pt x="3" y="0"/>
                  </a:cubicBezTo>
                  <a:cubicBezTo>
                    <a:pt x="68" y="0"/>
                    <a:pt x="68" y="0"/>
                    <a:pt x="68" y="0"/>
                  </a:cubicBezTo>
                  <a:cubicBezTo>
                    <a:pt x="70" y="0"/>
                    <a:pt x="71" y="2"/>
                    <a:pt x="71" y="5"/>
                  </a:cubicBezTo>
                  <a:cubicBezTo>
                    <a:pt x="71" y="8"/>
                    <a:pt x="70" y="10"/>
                    <a:pt x="68"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 name="Freeform 100">
              <a:extLst>
                <a:ext uri="{FF2B5EF4-FFF2-40B4-BE49-F238E27FC236}">
                  <a16:creationId xmlns:a16="http://schemas.microsoft.com/office/drawing/2014/main" id="{8F95CF1F-221C-4081-802A-61155CAED768}"/>
                </a:ext>
              </a:extLst>
            </p:cNvPr>
            <p:cNvSpPr>
              <a:spLocks/>
            </p:cNvSpPr>
            <p:nvPr/>
          </p:nvSpPr>
          <p:spPr bwMode="auto">
            <a:xfrm>
              <a:off x="10515600" y="2544763"/>
              <a:ext cx="550862" cy="36513"/>
            </a:xfrm>
            <a:custGeom>
              <a:avLst/>
              <a:gdLst>
                <a:gd name="T0" fmla="*/ 144 w 147"/>
                <a:gd name="T1" fmla="*/ 10 h 10"/>
                <a:gd name="T2" fmla="*/ 2 w 147"/>
                <a:gd name="T3" fmla="*/ 10 h 10"/>
                <a:gd name="T4" fmla="*/ 0 w 147"/>
                <a:gd name="T5" fmla="*/ 5 h 10"/>
                <a:gd name="T6" fmla="*/ 2 w 147"/>
                <a:gd name="T7" fmla="*/ 0 h 10"/>
                <a:gd name="T8" fmla="*/ 144 w 147"/>
                <a:gd name="T9" fmla="*/ 0 h 10"/>
                <a:gd name="T10" fmla="*/ 147 w 147"/>
                <a:gd name="T11" fmla="*/ 5 h 10"/>
                <a:gd name="T12" fmla="*/ 144 w 14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47" h="10">
                  <a:moveTo>
                    <a:pt x="144" y="10"/>
                  </a:moveTo>
                  <a:cubicBezTo>
                    <a:pt x="2" y="10"/>
                    <a:pt x="2" y="10"/>
                    <a:pt x="2" y="10"/>
                  </a:cubicBezTo>
                  <a:cubicBezTo>
                    <a:pt x="1" y="10"/>
                    <a:pt x="0" y="7"/>
                    <a:pt x="0" y="5"/>
                  </a:cubicBezTo>
                  <a:cubicBezTo>
                    <a:pt x="0" y="2"/>
                    <a:pt x="1" y="0"/>
                    <a:pt x="2" y="0"/>
                  </a:cubicBezTo>
                  <a:cubicBezTo>
                    <a:pt x="144" y="0"/>
                    <a:pt x="144" y="0"/>
                    <a:pt x="144" y="0"/>
                  </a:cubicBezTo>
                  <a:cubicBezTo>
                    <a:pt x="146" y="0"/>
                    <a:pt x="147" y="2"/>
                    <a:pt x="147" y="5"/>
                  </a:cubicBezTo>
                  <a:cubicBezTo>
                    <a:pt x="147" y="7"/>
                    <a:pt x="146" y="10"/>
                    <a:pt x="144"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 name="Freeform 101">
              <a:extLst>
                <a:ext uri="{FF2B5EF4-FFF2-40B4-BE49-F238E27FC236}">
                  <a16:creationId xmlns:a16="http://schemas.microsoft.com/office/drawing/2014/main" id="{EE1FC96E-AD0E-4357-8EDB-05607410FC74}"/>
                </a:ext>
              </a:extLst>
            </p:cNvPr>
            <p:cNvSpPr>
              <a:spLocks/>
            </p:cNvSpPr>
            <p:nvPr/>
          </p:nvSpPr>
          <p:spPr bwMode="auto">
            <a:xfrm>
              <a:off x="10375900" y="2619376"/>
              <a:ext cx="112712" cy="38100"/>
            </a:xfrm>
            <a:custGeom>
              <a:avLst/>
              <a:gdLst>
                <a:gd name="T0" fmla="*/ 27 w 30"/>
                <a:gd name="T1" fmla="*/ 10 h 10"/>
                <a:gd name="T2" fmla="*/ 3 w 30"/>
                <a:gd name="T3" fmla="*/ 10 h 10"/>
                <a:gd name="T4" fmla="*/ 0 w 30"/>
                <a:gd name="T5" fmla="*/ 5 h 10"/>
                <a:gd name="T6" fmla="*/ 3 w 30"/>
                <a:gd name="T7" fmla="*/ 0 h 10"/>
                <a:gd name="T8" fmla="*/ 27 w 30"/>
                <a:gd name="T9" fmla="*/ 0 h 10"/>
                <a:gd name="T10" fmla="*/ 30 w 30"/>
                <a:gd name="T11" fmla="*/ 5 h 10"/>
                <a:gd name="T12" fmla="*/ 27 w 3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10"/>
                  </a:moveTo>
                  <a:cubicBezTo>
                    <a:pt x="3" y="10"/>
                    <a:pt x="3" y="10"/>
                    <a:pt x="3" y="10"/>
                  </a:cubicBezTo>
                  <a:cubicBezTo>
                    <a:pt x="1" y="10"/>
                    <a:pt x="0" y="7"/>
                    <a:pt x="0" y="5"/>
                  </a:cubicBezTo>
                  <a:cubicBezTo>
                    <a:pt x="0" y="2"/>
                    <a:pt x="1" y="0"/>
                    <a:pt x="3" y="0"/>
                  </a:cubicBezTo>
                  <a:cubicBezTo>
                    <a:pt x="27" y="0"/>
                    <a:pt x="27" y="0"/>
                    <a:pt x="27" y="0"/>
                  </a:cubicBezTo>
                  <a:cubicBezTo>
                    <a:pt x="29" y="0"/>
                    <a:pt x="30" y="2"/>
                    <a:pt x="30" y="5"/>
                  </a:cubicBezTo>
                  <a:cubicBezTo>
                    <a:pt x="30" y="7"/>
                    <a:pt x="29" y="10"/>
                    <a:pt x="27" y="10"/>
                  </a:cubicBezTo>
                  <a:close/>
                </a:path>
              </a:pathLst>
            </a:custGeom>
            <a:solidFill>
              <a:srgbClr val="EF5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 name="Freeform 102">
              <a:extLst>
                <a:ext uri="{FF2B5EF4-FFF2-40B4-BE49-F238E27FC236}">
                  <a16:creationId xmlns:a16="http://schemas.microsoft.com/office/drawing/2014/main" id="{84C678D1-C852-47A0-A5C2-557994331256}"/>
                </a:ext>
              </a:extLst>
            </p:cNvPr>
            <p:cNvSpPr>
              <a:spLocks/>
            </p:cNvSpPr>
            <p:nvPr/>
          </p:nvSpPr>
          <p:spPr bwMode="auto">
            <a:xfrm>
              <a:off x="10515600" y="2619376"/>
              <a:ext cx="187325" cy="38100"/>
            </a:xfrm>
            <a:custGeom>
              <a:avLst/>
              <a:gdLst>
                <a:gd name="T0" fmla="*/ 48 w 50"/>
                <a:gd name="T1" fmla="*/ 10 h 10"/>
                <a:gd name="T2" fmla="*/ 2 w 50"/>
                <a:gd name="T3" fmla="*/ 10 h 10"/>
                <a:gd name="T4" fmla="*/ 0 w 50"/>
                <a:gd name="T5" fmla="*/ 5 h 10"/>
                <a:gd name="T6" fmla="*/ 2 w 50"/>
                <a:gd name="T7" fmla="*/ 0 h 10"/>
                <a:gd name="T8" fmla="*/ 48 w 50"/>
                <a:gd name="T9" fmla="*/ 0 h 10"/>
                <a:gd name="T10" fmla="*/ 50 w 50"/>
                <a:gd name="T11" fmla="*/ 5 h 10"/>
                <a:gd name="T12" fmla="*/ 48 w 5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48" y="10"/>
                  </a:moveTo>
                  <a:cubicBezTo>
                    <a:pt x="2" y="10"/>
                    <a:pt x="2" y="10"/>
                    <a:pt x="2" y="10"/>
                  </a:cubicBezTo>
                  <a:cubicBezTo>
                    <a:pt x="1" y="10"/>
                    <a:pt x="0" y="7"/>
                    <a:pt x="0" y="5"/>
                  </a:cubicBezTo>
                  <a:cubicBezTo>
                    <a:pt x="0" y="2"/>
                    <a:pt x="1" y="0"/>
                    <a:pt x="2" y="0"/>
                  </a:cubicBezTo>
                  <a:cubicBezTo>
                    <a:pt x="48" y="0"/>
                    <a:pt x="48" y="0"/>
                    <a:pt x="48" y="0"/>
                  </a:cubicBezTo>
                  <a:cubicBezTo>
                    <a:pt x="49" y="0"/>
                    <a:pt x="50" y="2"/>
                    <a:pt x="50" y="5"/>
                  </a:cubicBezTo>
                  <a:cubicBezTo>
                    <a:pt x="50" y="7"/>
                    <a:pt x="49" y="10"/>
                    <a:pt x="48" y="10"/>
                  </a:cubicBezTo>
                  <a:close/>
                </a:path>
              </a:pathLst>
            </a:custGeom>
            <a:solidFill>
              <a:srgbClr val="34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 name="Freeform 103">
              <a:extLst>
                <a:ext uri="{FF2B5EF4-FFF2-40B4-BE49-F238E27FC236}">
                  <a16:creationId xmlns:a16="http://schemas.microsoft.com/office/drawing/2014/main" id="{E73C2B56-9AA3-4AD5-A108-BD3E56381457}"/>
                </a:ext>
              </a:extLst>
            </p:cNvPr>
            <p:cNvSpPr>
              <a:spLocks/>
            </p:cNvSpPr>
            <p:nvPr/>
          </p:nvSpPr>
          <p:spPr bwMode="auto">
            <a:xfrm>
              <a:off x="10717213" y="2619376"/>
              <a:ext cx="266700" cy="38100"/>
            </a:xfrm>
            <a:custGeom>
              <a:avLst/>
              <a:gdLst>
                <a:gd name="T0" fmla="*/ 68 w 71"/>
                <a:gd name="T1" fmla="*/ 10 h 10"/>
                <a:gd name="T2" fmla="*/ 3 w 71"/>
                <a:gd name="T3" fmla="*/ 10 h 10"/>
                <a:gd name="T4" fmla="*/ 0 w 71"/>
                <a:gd name="T5" fmla="*/ 5 h 10"/>
                <a:gd name="T6" fmla="*/ 3 w 71"/>
                <a:gd name="T7" fmla="*/ 0 h 10"/>
                <a:gd name="T8" fmla="*/ 68 w 71"/>
                <a:gd name="T9" fmla="*/ 0 h 10"/>
                <a:gd name="T10" fmla="*/ 71 w 71"/>
                <a:gd name="T11" fmla="*/ 5 h 10"/>
                <a:gd name="T12" fmla="*/ 68 w 7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1" h="10">
                  <a:moveTo>
                    <a:pt x="68" y="10"/>
                  </a:moveTo>
                  <a:cubicBezTo>
                    <a:pt x="3" y="10"/>
                    <a:pt x="3" y="10"/>
                    <a:pt x="3" y="10"/>
                  </a:cubicBezTo>
                  <a:cubicBezTo>
                    <a:pt x="1" y="10"/>
                    <a:pt x="0" y="7"/>
                    <a:pt x="0" y="5"/>
                  </a:cubicBezTo>
                  <a:cubicBezTo>
                    <a:pt x="0" y="2"/>
                    <a:pt x="1" y="0"/>
                    <a:pt x="3" y="0"/>
                  </a:cubicBezTo>
                  <a:cubicBezTo>
                    <a:pt x="68" y="0"/>
                    <a:pt x="68" y="0"/>
                    <a:pt x="68" y="0"/>
                  </a:cubicBezTo>
                  <a:cubicBezTo>
                    <a:pt x="70" y="0"/>
                    <a:pt x="71" y="2"/>
                    <a:pt x="71" y="5"/>
                  </a:cubicBezTo>
                  <a:cubicBezTo>
                    <a:pt x="71" y="7"/>
                    <a:pt x="70" y="10"/>
                    <a:pt x="68"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 name="Freeform 104">
              <a:extLst>
                <a:ext uri="{FF2B5EF4-FFF2-40B4-BE49-F238E27FC236}">
                  <a16:creationId xmlns:a16="http://schemas.microsoft.com/office/drawing/2014/main" id="{87BF1A9D-B778-4C61-BBE4-005471393425}"/>
                </a:ext>
              </a:extLst>
            </p:cNvPr>
            <p:cNvSpPr>
              <a:spLocks/>
            </p:cNvSpPr>
            <p:nvPr/>
          </p:nvSpPr>
          <p:spPr bwMode="auto">
            <a:xfrm>
              <a:off x="10375900" y="2255838"/>
              <a:ext cx="112712" cy="36513"/>
            </a:xfrm>
            <a:custGeom>
              <a:avLst/>
              <a:gdLst>
                <a:gd name="T0" fmla="*/ 27 w 30"/>
                <a:gd name="T1" fmla="*/ 10 h 10"/>
                <a:gd name="T2" fmla="*/ 3 w 30"/>
                <a:gd name="T3" fmla="*/ 10 h 10"/>
                <a:gd name="T4" fmla="*/ 0 w 30"/>
                <a:gd name="T5" fmla="*/ 5 h 10"/>
                <a:gd name="T6" fmla="*/ 3 w 30"/>
                <a:gd name="T7" fmla="*/ 0 h 10"/>
                <a:gd name="T8" fmla="*/ 27 w 30"/>
                <a:gd name="T9" fmla="*/ 0 h 10"/>
                <a:gd name="T10" fmla="*/ 30 w 30"/>
                <a:gd name="T11" fmla="*/ 5 h 10"/>
                <a:gd name="T12" fmla="*/ 27 w 3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10"/>
                  </a:moveTo>
                  <a:cubicBezTo>
                    <a:pt x="3" y="10"/>
                    <a:pt x="3" y="10"/>
                    <a:pt x="3" y="10"/>
                  </a:cubicBezTo>
                  <a:cubicBezTo>
                    <a:pt x="1" y="10"/>
                    <a:pt x="0" y="8"/>
                    <a:pt x="0" y="5"/>
                  </a:cubicBezTo>
                  <a:cubicBezTo>
                    <a:pt x="0" y="2"/>
                    <a:pt x="1" y="0"/>
                    <a:pt x="3" y="0"/>
                  </a:cubicBezTo>
                  <a:cubicBezTo>
                    <a:pt x="27" y="0"/>
                    <a:pt x="27" y="0"/>
                    <a:pt x="27" y="0"/>
                  </a:cubicBezTo>
                  <a:cubicBezTo>
                    <a:pt x="29" y="0"/>
                    <a:pt x="30" y="2"/>
                    <a:pt x="30" y="5"/>
                  </a:cubicBezTo>
                  <a:cubicBezTo>
                    <a:pt x="30" y="8"/>
                    <a:pt x="29" y="10"/>
                    <a:pt x="27" y="10"/>
                  </a:cubicBezTo>
                  <a:close/>
                </a:path>
              </a:pathLst>
            </a:custGeom>
            <a:solidFill>
              <a:srgbClr val="EF5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 name="Freeform 105">
              <a:extLst>
                <a:ext uri="{FF2B5EF4-FFF2-40B4-BE49-F238E27FC236}">
                  <a16:creationId xmlns:a16="http://schemas.microsoft.com/office/drawing/2014/main" id="{1C67871E-B64D-48A3-9A75-0C82A7AAD92A}"/>
                </a:ext>
              </a:extLst>
            </p:cNvPr>
            <p:cNvSpPr>
              <a:spLocks/>
            </p:cNvSpPr>
            <p:nvPr/>
          </p:nvSpPr>
          <p:spPr bwMode="auto">
            <a:xfrm>
              <a:off x="10515600" y="2255838"/>
              <a:ext cx="495300" cy="36513"/>
            </a:xfrm>
            <a:custGeom>
              <a:avLst/>
              <a:gdLst>
                <a:gd name="T0" fmla="*/ 131 w 132"/>
                <a:gd name="T1" fmla="*/ 10 h 10"/>
                <a:gd name="T2" fmla="*/ 1 w 132"/>
                <a:gd name="T3" fmla="*/ 10 h 10"/>
                <a:gd name="T4" fmla="*/ 0 w 132"/>
                <a:gd name="T5" fmla="*/ 9 h 10"/>
                <a:gd name="T6" fmla="*/ 0 w 132"/>
                <a:gd name="T7" fmla="*/ 1 h 10"/>
                <a:gd name="T8" fmla="*/ 1 w 132"/>
                <a:gd name="T9" fmla="*/ 0 h 10"/>
                <a:gd name="T10" fmla="*/ 131 w 132"/>
                <a:gd name="T11" fmla="*/ 0 h 10"/>
                <a:gd name="T12" fmla="*/ 132 w 132"/>
                <a:gd name="T13" fmla="*/ 1 h 10"/>
                <a:gd name="T14" fmla="*/ 132 w 132"/>
                <a:gd name="T15" fmla="*/ 9 h 10"/>
                <a:gd name="T16" fmla="*/ 131 w 132"/>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0">
                  <a:moveTo>
                    <a:pt x="131" y="10"/>
                  </a:moveTo>
                  <a:cubicBezTo>
                    <a:pt x="1" y="10"/>
                    <a:pt x="1" y="10"/>
                    <a:pt x="1" y="10"/>
                  </a:cubicBezTo>
                  <a:cubicBezTo>
                    <a:pt x="0" y="10"/>
                    <a:pt x="0" y="9"/>
                    <a:pt x="0" y="9"/>
                  </a:cubicBezTo>
                  <a:cubicBezTo>
                    <a:pt x="0" y="1"/>
                    <a:pt x="0" y="1"/>
                    <a:pt x="0" y="1"/>
                  </a:cubicBezTo>
                  <a:cubicBezTo>
                    <a:pt x="0" y="1"/>
                    <a:pt x="0" y="0"/>
                    <a:pt x="1" y="0"/>
                  </a:cubicBezTo>
                  <a:cubicBezTo>
                    <a:pt x="131" y="0"/>
                    <a:pt x="131" y="0"/>
                    <a:pt x="131" y="0"/>
                  </a:cubicBezTo>
                  <a:cubicBezTo>
                    <a:pt x="132" y="0"/>
                    <a:pt x="132" y="1"/>
                    <a:pt x="132" y="1"/>
                  </a:cubicBezTo>
                  <a:cubicBezTo>
                    <a:pt x="132" y="9"/>
                    <a:pt x="132" y="9"/>
                    <a:pt x="132" y="9"/>
                  </a:cubicBezTo>
                  <a:cubicBezTo>
                    <a:pt x="132" y="9"/>
                    <a:pt x="132" y="10"/>
                    <a:pt x="131" y="10"/>
                  </a:cubicBezTo>
                  <a:close/>
                </a:path>
              </a:pathLst>
            </a:custGeom>
            <a:solidFill>
              <a:srgbClr val="EF5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 name="Freeform 106">
              <a:extLst>
                <a:ext uri="{FF2B5EF4-FFF2-40B4-BE49-F238E27FC236}">
                  <a16:creationId xmlns:a16="http://schemas.microsoft.com/office/drawing/2014/main" id="{3CBB14BB-3440-41BC-8E51-9521521657A3}"/>
                </a:ext>
              </a:extLst>
            </p:cNvPr>
            <p:cNvSpPr>
              <a:spLocks/>
            </p:cNvSpPr>
            <p:nvPr/>
          </p:nvSpPr>
          <p:spPr bwMode="auto">
            <a:xfrm>
              <a:off x="10375900" y="2330451"/>
              <a:ext cx="112712" cy="38100"/>
            </a:xfrm>
            <a:custGeom>
              <a:avLst/>
              <a:gdLst>
                <a:gd name="T0" fmla="*/ 27 w 30"/>
                <a:gd name="T1" fmla="*/ 10 h 10"/>
                <a:gd name="T2" fmla="*/ 3 w 30"/>
                <a:gd name="T3" fmla="*/ 10 h 10"/>
                <a:gd name="T4" fmla="*/ 0 w 30"/>
                <a:gd name="T5" fmla="*/ 5 h 10"/>
                <a:gd name="T6" fmla="*/ 3 w 30"/>
                <a:gd name="T7" fmla="*/ 0 h 10"/>
                <a:gd name="T8" fmla="*/ 27 w 30"/>
                <a:gd name="T9" fmla="*/ 0 h 10"/>
                <a:gd name="T10" fmla="*/ 30 w 30"/>
                <a:gd name="T11" fmla="*/ 5 h 10"/>
                <a:gd name="T12" fmla="*/ 27 w 3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10"/>
                  </a:moveTo>
                  <a:cubicBezTo>
                    <a:pt x="3" y="10"/>
                    <a:pt x="3" y="10"/>
                    <a:pt x="3" y="10"/>
                  </a:cubicBezTo>
                  <a:cubicBezTo>
                    <a:pt x="1" y="10"/>
                    <a:pt x="0" y="7"/>
                    <a:pt x="0" y="5"/>
                  </a:cubicBezTo>
                  <a:cubicBezTo>
                    <a:pt x="0" y="2"/>
                    <a:pt x="1" y="0"/>
                    <a:pt x="3" y="0"/>
                  </a:cubicBezTo>
                  <a:cubicBezTo>
                    <a:pt x="27" y="0"/>
                    <a:pt x="27" y="0"/>
                    <a:pt x="27" y="0"/>
                  </a:cubicBezTo>
                  <a:cubicBezTo>
                    <a:pt x="29" y="0"/>
                    <a:pt x="30" y="2"/>
                    <a:pt x="30" y="5"/>
                  </a:cubicBezTo>
                  <a:cubicBezTo>
                    <a:pt x="30" y="7"/>
                    <a:pt x="29" y="10"/>
                    <a:pt x="27"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 name="Freeform 107">
              <a:extLst>
                <a:ext uri="{FF2B5EF4-FFF2-40B4-BE49-F238E27FC236}">
                  <a16:creationId xmlns:a16="http://schemas.microsoft.com/office/drawing/2014/main" id="{364E60B5-E9F9-4E6D-AB60-8895A6679D5A}"/>
                </a:ext>
              </a:extLst>
            </p:cNvPr>
            <p:cNvSpPr>
              <a:spLocks/>
            </p:cNvSpPr>
            <p:nvPr/>
          </p:nvSpPr>
          <p:spPr bwMode="auto">
            <a:xfrm>
              <a:off x="10515600" y="2330451"/>
              <a:ext cx="239712" cy="38100"/>
            </a:xfrm>
            <a:custGeom>
              <a:avLst/>
              <a:gdLst>
                <a:gd name="T0" fmla="*/ 61 w 64"/>
                <a:gd name="T1" fmla="*/ 10 h 10"/>
                <a:gd name="T2" fmla="*/ 2 w 64"/>
                <a:gd name="T3" fmla="*/ 10 h 10"/>
                <a:gd name="T4" fmla="*/ 0 w 64"/>
                <a:gd name="T5" fmla="*/ 5 h 10"/>
                <a:gd name="T6" fmla="*/ 2 w 64"/>
                <a:gd name="T7" fmla="*/ 0 h 10"/>
                <a:gd name="T8" fmla="*/ 61 w 64"/>
                <a:gd name="T9" fmla="*/ 0 h 10"/>
                <a:gd name="T10" fmla="*/ 64 w 64"/>
                <a:gd name="T11" fmla="*/ 5 h 10"/>
                <a:gd name="T12" fmla="*/ 61 w 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4" h="10">
                  <a:moveTo>
                    <a:pt x="61" y="10"/>
                  </a:moveTo>
                  <a:cubicBezTo>
                    <a:pt x="2" y="10"/>
                    <a:pt x="2" y="10"/>
                    <a:pt x="2" y="10"/>
                  </a:cubicBezTo>
                  <a:cubicBezTo>
                    <a:pt x="1" y="10"/>
                    <a:pt x="0" y="7"/>
                    <a:pt x="0" y="5"/>
                  </a:cubicBezTo>
                  <a:cubicBezTo>
                    <a:pt x="0" y="2"/>
                    <a:pt x="1" y="0"/>
                    <a:pt x="2" y="0"/>
                  </a:cubicBezTo>
                  <a:cubicBezTo>
                    <a:pt x="61" y="0"/>
                    <a:pt x="61" y="0"/>
                    <a:pt x="61" y="0"/>
                  </a:cubicBezTo>
                  <a:cubicBezTo>
                    <a:pt x="62" y="0"/>
                    <a:pt x="64" y="2"/>
                    <a:pt x="64" y="5"/>
                  </a:cubicBezTo>
                  <a:cubicBezTo>
                    <a:pt x="64" y="7"/>
                    <a:pt x="62" y="10"/>
                    <a:pt x="61"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 name="Freeform 108">
              <a:extLst>
                <a:ext uri="{FF2B5EF4-FFF2-40B4-BE49-F238E27FC236}">
                  <a16:creationId xmlns:a16="http://schemas.microsoft.com/office/drawing/2014/main" id="{FB271EF2-15DB-4511-84BF-48F3E81E816F}"/>
                </a:ext>
              </a:extLst>
            </p:cNvPr>
            <p:cNvSpPr>
              <a:spLocks/>
            </p:cNvSpPr>
            <p:nvPr/>
          </p:nvSpPr>
          <p:spPr bwMode="auto">
            <a:xfrm>
              <a:off x="10766425" y="2330451"/>
              <a:ext cx="104775" cy="38100"/>
            </a:xfrm>
            <a:custGeom>
              <a:avLst/>
              <a:gdLst>
                <a:gd name="T0" fmla="*/ 26 w 28"/>
                <a:gd name="T1" fmla="*/ 10 h 10"/>
                <a:gd name="T2" fmla="*/ 2 w 28"/>
                <a:gd name="T3" fmla="*/ 10 h 10"/>
                <a:gd name="T4" fmla="*/ 0 w 28"/>
                <a:gd name="T5" fmla="*/ 5 h 10"/>
                <a:gd name="T6" fmla="*/ 2 w 28"/>
                <a:gd name="T7" fmla="*/ 0 h 10"/>
                <a:gd name="T8" fmla="*/ 26 w 28"/>
                <a:gd name="T9" fmla="*/ 0 h 10"/>
                <a:gd name="T10" fmla="*/ 28 w 28"/>
                <a:gd name="T11" fmla="*/ 5 h 10"/>
                <a:gd name="T12" fmla="*/ 26 w 2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6" y="10"/>
                  </a:moveTo>
                  <a:cubicBezTo>
                    <a:pt x="2" y="10"/>
                    <a:pt x="2" y="10"/>
                    <a:pt x="2" y="10"/>
                  </a:cubicBezTo>
                  <a:cubicBezTo>
                    <a:pt x="1" y="10"/>
                    <a:pt x="0" y="7"/>
                    <a:pt x="0" y="5"/>
                  </a:cubicBezTo>
                  <a:cubicBezTo>
                    <a:pt x="0" y="2"/>
                    <a:pt x="1" y="0"/>
                    <a:pt x="2" y="0"/>
                  </a:cubicBezTo>
                  <a:cubicBezTo>
                    <a:pt x="26" y="0"/>
                    <a:pt x="26" y="0"/>
                    <a:pt x="26" y="0"/>
                  </a:cubicBezTo>
                  <a:cubicBezTo>
                    <a:pt x="27" y="0"/>
                    <a:pt x="28" y="2"/>
                    <a:pt x="28" y="5"/>
                  </a:cubicBezTo>
                  <a:cubicBezTo>
                    <a:pt x="28" y="7"/>
                    <a:pt x="27" y="10"/>
                    <a:pt x="26"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Freeform 109">
              <a:extLst>
                <a:ext uri="{FF2B5EF4-FFF2-40B4-BE49-F238E27FC236}">
                  <a16:creationId xmlns:a16="http://schemas.microsoft.com/office/drawing/2014/main" id="{EAD31A78-5A2B-4266-B98D-F2C4576E63D3}"/>
                </a:ext>
              </a:extLst>
            </p:cNvPr>
            <p:cNvSpPr>
              <a:spLocks/>
            </p:cNvSpPr>
            <p:nvPr/>
          </p:nvSpPr>
          <p:spPr bwMode="auto">
            <a:xfrm>
              <a:off x="10375900" y="2401888"/>
              <a:ext cx="112712" cy="38100"/>
            </a:xfrm>
            <a:custGeom>
              <a:avLst/>
              <a:gdLst>
                <a:gd name="T0" fmla="*/ 27 w 30"/>
                <a:gd name="T1" fmla="*/ 10 h 10"/>
                <a:gd name="T2" fmla="*/ 3 w 30"/>
                <a:gd name="T3" fmla="*/ 10 h 10"/>
                <a:gd name="T4" fmla="*/ 0 w 30"/>
                <a:gd name="T5" fmla="*/ 5 h 10"/>
                <a:gd name="T6" fmla="*/ 3 w 30"/>
                <a:gd name="T7" fmla="*/ 0 h 10"/>
                <a:gd name="T8" fmla="*/ 27 w 30"/>
                <a:gd name="T9" fmla="*/ 0 h 10"/>
                <a:gd name="T10" fmla="*/ 30 w 30"/>
                <a:gd name="T11" fmla="*/ 5 h 10"/>
                <a:gd name="T12" fmla="*/ 27 w 3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10"/>
                  </a:moveTo>
                  <a:cubicBezTo>
                    <a:pt x="3" y="10"/>
                    <a:pt x="3" y="10"/>
                    <a:pt x="3" y="10"/>
                  </a:cubicBezTo>
                  <a:cubicBezTo>
                    <a:pt x="1" y="10"/>
                    <a:pt x="0" y="8"/>
                    <a:pt x="0" y="5"/>
                  </a:cubicBezTo>
                  <a:cubicBezTo>
                    <a:pt x="0" y="2"/>
                    <a:pt x="1" y="0"/>
                    <a:pt x="3" y="0"/>
                  </a:cubicBezTo>
                  <a:cubicBezTo>
                    <a:pt x="27" y="0"/>
                    <a:pt x="27" y="0"/>
                    <a:pt x="27" y="0"/>
                  </a:cubicBezTo>
                  <a:cubicBezTo>
                    <a:pt x="29" y="0"/>
                    <a:pt x="30" y="2"/>
                    <a:pt x="30" y="5"/>
                  </a:cubicBezTo>
                  <a:cubicBezTo>
                    <a:pt x="30" y="8"/>
                    <a:pt x="29" y="10"/>
                    <a:pt x="27"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 name="Freeform 110">
              <a:extLst>
                <a:ext uri="{FF2B5EF4-FFF2-40B4-BE49-F238E27FC236}">
                  <a16:creationId xmlns:a16="http://schemas.microsoft.com/office/drawing/2014/main" id="{7711B69B-2866-4EDB-BE16-BFEC9408741B}"/>
                </a:ext>
              </a:extLst>
            </p:cNvPr>
            <p:cNvSpPr>
              <a:spLocks/>
            </p:cNvSpPr>
            <p:nvPr/>
          </p:nvSpPr>
          <p:spPr bwMode="auto">
            <a:xfrm>
              <a:off x="10515600" y="2401888"/>
              <a:ext cx="622300" cy="38100"/>
            </a:xfrm>
            <a:custGeom>
              <a:avLst/>
              <a:gdLst>
                <a:gd name="T0" fmla="*/ 165 w 166"/>
                <a:gd name="T1" fmla="*/ 10 h 10"/>
                <a:gd name="T2" fmla="*/ 1 w 166"/>
                <a:gd name="T3" fmla="*/ 10 h 10"/>
                <a:gd name="T4" fmla="*/ 0 w 166"/>
                <a:gd name="T5" fmla="*/ 9 h 10"/>
                <a:gd name="T6" fmla="*/ 0 w 166"/>
                <a:gd name="T7" fmla="*/ 1 h 10"/>
                <a:gd name="T8" fmla="*/ 1 w 166"/>
                <a:gd name="T9" fmla="*/ 0 h 10"/>
                <a:gd name="T10" fmla="*/ 165 w 166"/>
                <a:gd name="T11" fmla="*/ 0 h 10"/>
                <a:gd name="T12" fmla="*/ 166 w 166"/>
                <a:gd name="T13" fmla="*/ 1 h 10"/>
                <a:gd name="T14" fmla="*/ 166 w 166"/>
                <a:gd name="T15" fmla="*/ 9 h 10"/>
                <a:gd name="T16" fmla="*/ 165 w 16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0">
                  <a:moveTo>
                    <a:pt x="165" y="10"/>
                  </a:moveTo>
                  <a:cubicBezTo>
                    <a:pt x="1" y="10"/>
                    <a:pt x="1" y="10"/>
                    <a:pt x="1" y="10"/>
                  </a:cubicBezTo>
                  <a:cubicBezTo>
                    <a:pt x="0" y="10"/>
                    <a:pt x="0" y="9"/>
                    <a:pt x="0" y="9"/>
                  </a:cubicBezTo>
                  <a:cubicBezTo>
                    <a:pt x="0" y="1"/>
                    <a:pt x="0" y="1"/>
                    <a:pt x="0" y="1"/>
                  </a:cubicBezTo>
                  <a:cubicBezTo>
                    <a:pt x="0" y="1"/>
                    <a:pt x="0" y="0"/>
                    <a:pt x="1" y="0"/>
                  </a:cubicBezTo>
                  <a:cubicBezTo>
                    <a:pt x="165" y="0"/>
                    <a:pt x="165" y="0"/>
                    <a:pt x="165" y="0"/>
                  </a:cubicBezTo>
                  <a:cubicBezTo>
                    <a:pt x="166" y="0"/>
                    <a:pt x="166" y="1"/>
                    <a:pt x="166" y="1"/>
                  </a:cubicBezTo>
                  <a:cubicBezTo>
                    <a:pt x="166" y="9"/>
                    <a:pt x="166" y="9"/>
                    <a:pt x="166" y="9"/>
                  </a:cubicBezTo>
                  <a:cubicBezTo>
                    <a:pt x="166" y="9"/>
                    <a:pt x="166" y="10"/>
                    <a:pt x="165"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 name="Freeform 111">
              <a:extLst>
                <a:ext uri="{FF2B5EF4-FFF2-40B4-BE49-F238E27FC236}">
                  <a16:creationId xmlns:a16="http://schemas.microsoft.com/office/drawing/2014/main" id="{43640950-956A-4A89-8D30-1E9FA7F428B1}"/>
                </a:ext>
              </a:extLst>
            </p:cNvPr>
            <p:cNvSpPr>
              <a:spLocks/>
            </p:cNvSpPr>
            <p:nvPr/>
          </p:nvSpPr>
          <p:spPr bwMode="auto">
            <a:xfrm>
              <a:off x="10375900" y="2687638"/>
              <a:ext cx="112712" cy="36513"/>
            </a:xfrm>
            <a:custGeom>
              <a:avLst/>
              <a:gdLst>
                <a:gd name="T0" fmla="*/ 27 w 30"/>
                <a:gd name="T1" fmla="*/ 10 h 10"/>
                <a:gd name="T2" fmla="*/ 3 w 30"/>
                <a:gd name="T3" fmla="*/ 10 h 10"/>
                <a:gd name="T4" fmla="*/ 0 w 30"/>
                <a:gd name="T5" fmla="*/ 5 h 10"/>
                <a:gd name="T6" fmla="*/ 3 w 30"/>
                <a:gd name="T7" fmla="*/ 0 h 10"/>
                <a:gd name="T8" fmla="*/ 27 w 30"/>
                <a:gd name="T9" fmla="*/ 0 h 10"/>
                <a:gd name="T10" fmla="*/ 30 w 30"/>
                <a:gd name="T11" fmla="*/ 5 h 10"/>
                <a:gd name="T12" fmla="*/ 27 w 3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7" y="10"/>
                  </a:moveTo>
                  <a:cubicBezTo>
                    <a:pt x="3" y="10"/>
                    <a:pt x="3" y="10"/>
                    <a:pt x="3" y="10"/>
                  </a:cubicBezTo>
                  <a:cubicBezTo>
                    <a:pt x="1" y="10"/>
                    <a:pt x="0" y="8"/>
                    <a:pt x="0" y="5"/>
                  </a:cubicBezTo>
                  <a:cubicBezTo>
                    <a:pt x="0" y="2"/>
                    <a:pt x="1" y="0"/>
                    <a:pt x="3" y="0"/>
                  </a:cubicBezTo>
                  <a:cubicBezTo>
                    <a:pt x="27" y="0"/>
                    <a:pt x="27" y="0"/>
                    <a:pt x="27" y="0"/>
                  </a:cubicBezTo>
                  <a:cubicBezTo>
                    <a:pt x="29" y="0"/>
                    <a:pt x="30" y="2"/>
                    <a:pt x="30" y="5"/>
                  </a:cubicBezTo>
                  <a:cubicBezTo>
                    <a:pt x="30" y="8"/>
                    <a:pt x="29" y="10"/>
                    <a:pt x="27"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112">
              <a:extLst>
                <a:ext uri="{FF2B5EF4-FFF2-40B4-BE49-F238E27FC236}">
                  <a16:creationId xmlns:a16="http://schemas.microsoft.com/office/drawing/2014/main" id="{0603ADB8-E4A3-4098-8D7E-664681C6217F}"/>
                </a:ext>
              </a:extLst>
            </p:cNvPr>
            <p:cNvSpPr>
              <a:spLocks/>
            </p:cNvSpPr>
            <p:nvPr/>
          </p:nvSpPr>
          <p:spPr bwMode="auto">
            <a:xfrm>
              <a:off x="10887075" y="2687638"/>
              <a:ext cx="311150" cy="36513"/>
            </a:xfrm>
            <a:custGeom>
              <a:avLst/>
              <a:gdLst>
                <a:gd name="T0" fmla="*/ 81 w 83"/>
                <a:gd name="T1" fmla="*/ 10 h 10"/>
                <a:gd name="T2" fmla="*/ 2 w 83"/>
                <a:gd name="T3" fmla="*/ 10 h 10"/>
                <a:gd name="T4" fmla="*/ 0 w 83"/>
                <a:gd name="T5" fmla="*/ 5 h 10"/>
                <a:gd name="T6" fmla="*/ 2 w 83"/>
                <a:gd name="T7" fmla="*/ 0 h 10"/>
                <a:gd name="T8" fmla="*/ 81 w 83"/>
                <a:gd name="T9" fmla="*/ 0 h 10"/>
                <a:gd name="T10" fmla="*/ 83 w 83"/>
                <a:gd name="T11" fmla="*/ 5 h 10"/>
                <a:gd name="T12" fmla="*/ 81 w 8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83" h="10">
                  <a:moveTo>
                    <a:pt x="81" y="10"/>
                  </a:moveTo>
                  <a:cubicBezTo>
                    <a:pt x="2" y="10"/>
                    <a:pt x="2" y="10"/>
                    <a:pt x="2" y="10"/>
                  </a:cubicBezTo>
                  <a:cubicBezTo>
                    <a:pt x="1" y="10"/>
                    <a:pt x="0" y="8"/>
                    <a:pt x="0" y="5"/>
                  </a:cubicBezTo>
                  <a:cubicBezTo>
                    <a:pt x="0" y="2"/>
                    <a:pt x="1" y="0"/>
                    <a:pt x="2" y="0"/>
                  </a:cubicBezTo>
                  <a:cubicBezTo>
                    <a:pt x="81" y="0"/>
                    <a:pt x="81" y="0"/>
                    <a:pt x="81" y="0"/>
                  </a:cubicBezTo>
                  <a:cubicBezTo>
                    <a:pt x="82" y="0"/>
                    <a:pt x="83" y="2"/>
                    <a:pt x="83" y="5"/>
                  </a:cubicBezTo>
                  <a:cubicBezTo>
                    <a:pt x="83" y="8"/>
                    <a:pt x="82" y="10"/>
                    <a:pt x="81"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 name="Freeform 113">
              <a:extLst>
                <a:ext uri="{FF2B5EF4-FFF2-40B4-BE49-F238E27FC236}">
                  <a16:creationId xmlns:a16="http://schemas.microsoft.com/office/drawing/2014/main" id="{801BB832-BCF0-4959-9BBA-D9BDA50635B4}"/>
                </a:ext>
              </a:extLst>
            </p:cNvPr>
            <p:cNvSpPr>
              <a:spLocks/>
            </p:cNvSpPr>
            <p:nvPr/>
          </p:nvSpPr>
          <p:spPr bwMode="auto">
            <a:xfrm>
              <a:off x="10515600" y="2687638"/>
              <a:ext cx="239712" cy="36513"/>
            </a:xfrm>
            <a:custGeom>
              <a:avLst/>
              <a:gdLst>
                <a:gd name="T0" fmla="*/ 61 w 64"/>
                <a:gd name="T1" fmla="*/ 10 h 10"/>
                <a:gd name="T2" fmla="*/ 2 w 64"/>
                <a:gd name="T3" fmla="*/ 10 h 10"/>
                <a:gd name="T4" fmla="*/ 0 w 64"/>
                <a:gd name="T5" fmla="*/ 5 h 10"/>
                <a:gd name="T6" fmla="*/ 2 w 64"/>
                <a:gd name="T7" fmla="*/ 0 h 10"/>
                <a:gd name="T8" fmla="*/ 61 w 64"/>
                <a:gd name="T9" fmla="*/ 0 h 10"/>
                <a:gd name="T10" fmla="*/ 64 w 64"/>
                <a:gd name="T11" fmla="*/ 5 h 10"/>
                <a:gd name="T12" fmla="*/ 61 w 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4" h="10">
                  <a:moveTo>
                    <a:pt x="61" y="10"/>
                  </a:moveTo>
                  <a:cubicBezTo>
                    <a:pt x="2" y="10"/>
                    <a:pt x="2" y="10"/>
                    <a:pt x="2" y="10"/>
                  </a:cubicBezTo>
                  <a:cubicBezTo>
                    <a:pt x="1" y="10"/>
                    <a:pt x="0" y="8"/>
                    <a:pt x="0" y="5"/>
                  </a:cubicBezTo>
                  <a:cubicBezTo>
                    <a:pt x="0" y="2"/>
                    <a:pt x="1" y="0"/>
                    <a:pt x="2" y="0"/>
                  </a:cubicBezTo>
                  <a:cubicBezTo>
                    <a:pt x="61" y="0"/>
                    <a:pt x="61" y="0"/>
                    <a:pt x="61" y="0"/>
                  </a:cubicBezTo>
                  <a:cubicBezTo>
                    <a:pt x="62" y="0"/>
                    <a:pt x="64" y="2"/>
                    <a:pt x="64" y="5"/>
                  </a:cubicBezTo>
                  <a:cubicBezTo>
                    <a:pt x="64" y="8"/>
                    <a:pt x="62" y="10"/>
                    <a:pt x="61"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 name="Freeform 114">
              <a:extLst>
                <a:ext uri="{FF2B5EF4-FFF2-40B4-BE49-F238E27FC236}">
                  <a16:creationId xmlns:a16="http://schemas.microsoft.com/office/drawing/2014/main" id="{E2F377CC-3DB1-4DA8-80E8-929DC4622CEA}"/>
                </a:ext>
              </a:extLst>
            </p:cNvPr>
            <p:cNvSpPr>
              <a:spLocks/>
            </p:cNvSpPr>
            <p:nvPr/>
          </p:nvSpPr>
          <p:spPr bwMode="auto">
            <a:xfrm>
              <a:off x="10766425" y="2687638"/>
              <a:ext cx="104775" cy="36513"/>
            </a:xfrm>
            <a:custGeom>
              <a:avLst/>
              <a:gdLst>
                <a:gd name="T0" fmla="*/ 26 w 28"/>
                <a:gd name="T1" fmla="*/ 10 h 10"/>
                <a:gd name="T2" fmla="*/ 2 w 28"/>
                <a:gd name="T3" fmla="*/ 10 h 10"/>
                <a:gd name="T4" fmla="*/ 0 w 28"/>
                <a:gd name="T5" fmla="*/ 5 h 10"/>
                <a:gd name="T6" fmla="*/ 2 w 28"/>
                <a:gd name="T7" fmla="*/ 0 h 10"/>
                <a:gd name="T8" fmla="*/ 26 w 28"/>
                <a:gd name="T9" fmla="*/ 0 h 10"/>
                <a:gd name="T10" fmla="*/ 28 w 28"/>
                <a:gd name="T11" fmla="*/ 5 h 10"/>
                <a:gd name="T12" fmla="*/ 26 w 2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6" y="10"/>
                  </a:moveTo>
                  <a:cubicBezTo>
                    <a:pt x="2" y="10"/>
                    <a:pt x="2" y="10"/>
                    <a:pt x="2" y="10"/>
                  </a:cubicBezTo>
                  <a:cubicBezTo>
                    <a:pt x="1" y="10"/>
                    <a:pt x="0" y="8"/>
                    <a:pt x="0" y="5"/>
                  </a:cubicBezTo>
                  <a:cubicBezTo>
                    <a:pt x="0" y="2"/>
                    <a:pt x="1" y="0"/>
                    <a:pt x="2" y="0"/>
                  </a:cubicBezTo>
                  <a:cubicBezTo>
                    <a:pt x="26" y="0"/>
                    <a:pt x="26" y="0"/>
                    <a:pt x="26" y="0"/>
                  </a:cubicBezTo>
                  <a:cubicBezTo>
                    <a:pt x="27" y="0"/>
                    <a:pt x="28" y="2"/>
                    <a:pt x="28" y="5"/>
                  </a:cubicBezTo>
                  <a:cubicBezTo>
                    <a:pt x="28" y="8"/>
                    <a:pt x="27" y="10"/>
                    <a:pt x="26" y="10"/>
                  </a:cubicBezTo>
                  <a:close/>
                </a:path>
              </a:pathLst>
            </a:custGeom>
            <a:solidFill>
              <a:srgbClr val="E4E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 name="Freeform 115">
              <a:extLst>
                <a:ext uri="{FF2B5EF4-FFF2-40B4-BE49-F238E27FC236}">
                  <a16:creationId xmlns:a16="http://schemas.microsoft.com/office/drawing/2014/main" id="{05B30EC9-0E3E-4602-B001-AEA96970A3CD}"/>
                </a:ext>
              </a:extLst>
            </p:cNvPr>
            <p:cNvSpPr>
              <a:spLocks/>
            </p:cNvSpPr>
            <p:nvPr/>
          </p:nvSpPr>
          <p:spPr bwMode="auto">
            <a:xfrm>
              <a:off x="10515600" y="2762251"/>
              <a:ext cx="412750" cy="33338"/>
            </a:xfrm>
            <a:custGeom>
              <a:avLst/>
              <a:gdLst>
                <a:gd name="T0" fmla="*/ 109 w 110"/>
                <a:gd name="T1" fmla="*/ 9 h 9"/>
                <a:gd name="T2" fmla="*/ 1 w 110"/>
                <a:gd name="T3" fmla="*/ 9 h 9"/>
                <a:gd name="T4" fmla="*/ 0 w 110"/>
                <a:gd name="T5" fmla="*/ 8 h 9"/>
                <a:gd name="T6" fmla="*/ 0 w 110"/>
                <a:gd name="T7" fmla="*/ 0 h 9"/>
                <a:gd name="T8" fmla="*/ 1 w 110"/>
                <a:gd name="T9" fmla="*/ 0 h 9"/>
                <a:gd name="T10" fmla="*/ 109 w 110"/>
                <a:gd name="T11" fmla="*/ 0 h 9"/>
                <a:gd name="T12" fmla="*/ 110 w 110"/>
                <a:gd name="T13" fmla="*/ 0 h 9"/>
                <a:gd name="T14" fmla="*/ 110 w 110"/>
                <a:gd name="T15" fmla="*/ 8 h 9"/>
                <a:gd name="T16" fmla="*/ 109 w 110"/>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9">
                  <a:moveTo>
                    <a:pt x="109" y="9"/>
                  </a:moveTo>
                  <a:cubicBezTo>
                    <a:pt x="1" y="9"/>
                    <a:pt x="1" y="9"/>
                    <a:pt x="1" y="9"/>
                  </a:cubicBezTo>
                  <a:cubicBezTo>
                    <a:pt x="0" y="9"/>
                    <a:pt x="0" y="9"/>
                    <a:pt x="0" y="8"/>
                  </a:cubicBezTo>
                  <a:cubicBezTo>
                    <a:pt x="0" y="0"/>
                    <a:pt x="0" y="0"/>
                    <a:pt x="0" y="0"/>
                  </a:cubicBezTo>
                  <a:cubicBezTo>
                    <a:pt x="0" y="0"/>
                    <a:pt x="0" y="0"/>
                    <a:pt x="1" y="0"/>
                  </a:cubicBezTo>
                  <a:cubicBezTo>
                    <a:pt x="109" y="0"/>
                    <a:pt x="109" y="0"/>
                    <a:pt x="109" y="0"/>
                  </a:cubicBezTo>
                  <a:cubicBezTo>
                    <a:pt x="109" y="0"/>
                    <a:pt x="110" y="0"/>
                    <a:pt x="110" y="0"/>
                  </a:cubicBezTo>
                  <a:cubicBezTo>
                    <a:pt x="110" y="8"/>
                    <a:pt x="110" y="8"/>
                    <a:pt x="110" y="8"/>
                  </a:cubicBezTo>
                  <a:cubicBezTo>
                    <a:pt x="110" y="9"/>
                    <a:pt x="109" y="9"/>
                    <a:pt x="109" y="9"/>
                  </a:cubicBezTo>
                  <a:close/>
                </a:path>
              </a:pathLst>
            </a:custGeom>
            <a:solidFill>
              <a:srgbClr val="FEC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 name="Freeform 116">
              <a:extLst>
                <a:ext uri="{FF2B5EF4-FFF2-40B4-BE49-F238E27FC236}">
                  <a16:creationId xmlns:a16="http://schemas.microsoft.com/office/drawing/2014/main" id="{07708F9D-2450-42FC-986C-3F3FD504AA30}"/>
                </a:ext>
              </a:extLst>
            </p:cNvPr>
            <p:cNvSpPr>
              <a:spLocks/>
            </p:cNvSpPr>
            <p:nvPr/>
          </p:nvSpPr>
          <p:spPr bwMode="auto">
            <a:xfrm>
              <a:off x="10887075" y="2476501"/>
              <a:ext cx="285750" cy="38100"/>
            </a:xfrm>
            <a:custGeom>
              <a:avLst/>
              <a:gdLst>
                <a:gd name="T0" fmla="*/ 75 w 76"/>
                <a:gd name="T1" fmla="*/ 10 h 10"/>
                <a:gd name="T2" fmla="*/ 1 w 76"/>
                <a:gd name="T3" fmla="*/ 10 h 10"/>
                <a:gd name="T4" fmla="*/ 0 w 76"/>
                <a:gd name="T5" fmla="*/ 8 h 10"/>
                <a:gd name="T6" fmla="*/ 0 w 76"/>
                <a:gd name="T7" fmla="*/ 1 h 10"/>
                <a:gd name="T8" fmla="*/ 1 w 76"/>
                <a:gd name="T9" fmla="*/ 0 h 10"/>
                <a:gd name="T10" fmla="*/ 75 w 76"/>
                <a:gd name="T11" fmla="*/ 0 h 10"/>
                <a:gd name="T12" fmla="*/ 76 w 76"/>
                <a:gd name="T13" fmla="*/ 1 h 10"/>
                <a:gd name="T14" fmla="*/ 76 w 76"/>
                <a:gd name="T15" fmla="*/ 8 h 10"/>
                <a:gd name="T16" fmla="*/ 75 w 7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
                  <a:moveTo>
                    <a:pt x="75" y="10"/>
                  </a:moveTo>
                  <a:cubicBezTo>
                    <a:pt x="1" y="10"/>
                    <a:pt x="1" y="10"/>
                    <a:pt x="1" y="10"/>
                  </a:cubicBezTo>
                  <a:cubicBezTo>
                    <a:pt x="0" y="10"/>
                    <a:pt x="0" y="9"/>
                    <a:pt x="0" y="8"/>
                  </a:cubicBezTo>
                  <a:cubicBezTo>
                    <a:pt x="0" y="1"/>
                    <a:pt x="0" y="1"/>
                    <a:pt x="0" y="1"/>
                  </a:cubicBezTo>
                  <a:cubicBezTo>
                    <a:pt x="0" y="1"/>
                    <a:pt x="0" y="0"/>
                    <a:pt x="1" y="0"/>
                  </a:cubicBezTo>
                  <a:cubicBezTo>
                    <a:pt x="75" y="0"/>
                    <a:pt x="75" y="0"/>
                    <a:pt x="75" y="0"/>
                  </a:cubicBezTo>
                  <a:cubicBezTo>
                    <a:pt x="76" y="0"/>
                    <a:pt x="76" y="1"/>
                    <a:pt x="76" y="1"/>
                  </a:cubicBezTo>
                  <a:cubicBezTo>
                    <a:pt x="76" y="8"/>
                    <a:pt x="76" y="8"/>
                    <a:pt x="76" y="8"/>
                  </a:cubicBezTo>
                  <a:cubicBezTo>
                    <a:pt x="76" y="9"/>
                    <a:pt x="76" y="10"/>
                    <a:pt x="75" y="10"/>
                  </a:cubicBezTo>
                  <a:close/>
                </a:path>
              </a:pathLst>
            </a:custGeom>
            <a:solidFill>
              <a:srgbClr val="EF5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 name="Freeform 117">
              <a:extLst>
                <a:ext uri="{FF2B5EF4-FFF2-40B4-BE49-F238E27FC236}">
                  <a16:creationId xmlns:a16="http://schemas.microsoft.com/office/drawing/2014/main" id="{BBAB2FF9-FC91-4F14-BBC0-E49C77193E5D}"/>
                </a:ext>
              </a:extLst>
            </p:cNvPr>
            <p:cNvSpPr>
              <a:spLocks/>
            </p:cNvSpPr>
            <p:nvPr/>
          </p:nvSpPr>
          <p:spPr bwMode="auto">
            <a:xfrm>
              <a:off x="10515600" y="2476501"/>
              <a:ext cx="239712" cy="38100"/>
            </a:xfrm>
            <a:custGeom>
              <a:avLst/>
              <a:gdLst>
                <a:gd name="T0" fmla="*/ 61 w 64"/>
                <a:gd name="T1" fmla="*/ 10 h 10"/>
                <a:gd name="T2" fmla="*/ 2 w 64"/>
                <a:gd name="T3" fmla="*/ 10 h 10"/>
                <a:gd name="T4" fmla="*/ 0 w 64"/>
                <a:gd name="T5" fmla="*/ 5 h 10"/>
                <a:gd name="T6" fmla="*/ 2 w 64"/>
                <a:gd name="T7" fmla="*/ 0 h 10"/>
                <a:gd name="T8" fmla="*/ 61 w 64"/>
                <a:gd name="T9" fmla="*/ 0 h 10"/>
                <a:gd name="T10" fmla="*/ 64 w 64"/>
                <a:gd name="T11" fmla="*/ 5 h 10"/>
                <a:gd name="T12" fmla="*/ 61 w 6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4" h="10">
                  <a:moveTo>
                    <a:pt x="61" y="10"/>
                  </a:moveTo>
                  <a:cubicBezTo>
                    <a:pt x="2" y="10"/>
                    <a:pt x="2" y="10"/>
                    <a:pt x="2" y="10"/>
                  </a:cubicBezTo>
                  <a:cubicBezTo>
                    <a:pt x="1" y="10"/>
                    <a:pt x="0" y="8"/>
                    <a:pt x="0" y="5"/>
                  </a:cubicBezTo>
                  <a:cubicBezTo>
                    <a:pt x="0" y="2"/>
                    <a:pt x="1" y="0"/>
                    <a:pt x="2" y="0"/>
                  </a:cubicBezTo>
                  <a:cubicBezTo>
                    <a:pt x="61" y="0"/>
                    <a:pt x="61" y="0"/>
                    <a:pt x="61" y="0"/>
                  </a:cubicBezTo>
                  <a:cubicBezTo>
                    <a:pt x="62" y="0"/>
                    <a:pt x="64" y="2"/>
                    <a:pt x="64" y="5"/>
                  </a:cubicBezTo>
                  <a:cubicBezTo>
                    <a:pt x="64" y="8"/>
                    <a:pt x="62" y="10"/>
                    <a:pt x="61" y="10"/>
                  </a:cubicBezTo>
                  <a:close/>
                </a:path>
              </a:pathLst>
            </a:custGeom>
            <a:solidFill>
              <a:srgbClr val="FEC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 name="Freeform 118">
              <a:extLst>
                <a:ext uri="{FF2B5EF4-FFF2-40B4-BE49-F238E27FC236}">
                  <a16:creationId xmlns:a16="http://schemas.microsoft.com/office/drawing/2014/main" id="{9F3A2D0D-5DE0-4846-BD5C-32B102F473B6}"/>
                </a:ext>
              </a:extLst>
            </p:cNvPr>
            <p:cNvSpPr>
              <a:spLocks/>
            </p:cNvSpPr>
            <p:nvPr/>
          </p:nvSpPr>
          <p:spPr bwMode="auto">
            <a:xfrm>
              <a:off x="10766425" y="2476501"/>
              <a:ext cx="104775" cy="38100"/>
            </a:xfrm>
            <a:custGeom>
              <a:avLst/>
              <a:gdLst>
                <a:gd name="T0" fmla="*/ 26 w 28"/>
                <a:gd name="T1" fmla="*/ 10 h 10"/>
                <a:gd name="T2" fmla="*/ 2 w 28"/>
                <a:gd name="T3" fmla="*/ 10 h 10"/>
                <a:gd name="T4" fmla="*/ 0 w 28"/>
                <a:gd name="T5" fmla="*/ 5 h 10"/>
                <a:gd name="T6" fmla="*/ 2 w 28"/>
                <a:gd name="T7" fmla="*/ 0 h 10"/>
                <a:gd name="T8" fmla="*/ 26 w 28"/>
                <a:gd name="T9" fmla="*/ 0 h 10"/>
                <a:gd name="T10" fmla="*/ 28 w 28"/>
                <a:gd name="T11" fmla="*/ 5 h 10"/>
                <a:gd name="T12" fmla="*/ 26 w 2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6" y="10"/>
                  </a:moveTo>
                  <a:cubicBezTo>
                    <a:pt x="2" y="10"/>
                    <a:pt x="2" y="10"/>
                    <a:pt x="2" y="10"/>
                  </a:cubicBezTo>
                  <a:cubicBezTo>
                    <a:pt x="1" y="10"/>
                    <a:pt x="0" y="8"/>
                    <a:pt x="0" y="5"/>
                  </a:cubicBezTo>
                  <a:cubicBezTo>
                    <a:pt x="0" y="2"/>
                    <a:pt x="1" y="0"/>
                    <a:pt x="2" y="0"/>
                  </a:cubicBezTo>
                  <a:cubicBezTo>
                    <a:pt x="26" y="0"/>
                    <a:pt x="26" y="0"/>
                    <a:pt x="26" y="0"/>
                  </a:cubicBezTo>
                  <a:cubicBezTo>
                    <a:pt x="27" y="0"/>
                    <a:pt x="28" y="2"/>
                    <a:pt x="28" y="5"/>
                  </a:cubicBezTo>
                  <a:cubicBezTo>
                    <a:pt x="28" y="8"/>
                    <a:pt x="27" y="10"/>
                    <a:pt x="26" y="10"/>
                  </a:cubicBezTo>
                  <a:close/>
                </a:path>
              </a:pathLst>
            </a:custGeom>
            <a:solidFill>
              <a:srgbClr val="FEC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 name="Oval 119">
              <a:extLst>
                <a:ext uri="{FF2B5EF4-FFF2-40B4-BE49-F238E27FC236}">
                  <a16:creationId xmlns:a16="http://schemas.microsoft.com/office/drawing/2014/main" id="{E4365BC1-2760-461B-8C9C-E1C483A996AC}"/>
                </a:ext>
              </a:extLst>
            </p:cNvPr>
            <p:cNvSpPr>
              <a:spLocks noChangeArrowheads="1"/>
            </p:cNvSpPr>
            <p:nvPr/>
          </p:nvSpPr>
          <p:spPr bwMode="auto">
            <a:xfrm>
              <a:off x="11161713" y="909638"/>
              <a:ext cx="588962" cy="59055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GB"/>
            </a:p>
          </p:txBody>
        </p:sp>
        <p:sp>
          <p:nvSpPr>
            <p:cNvPr id="143" name="Freeform 120">
              <a:extLst>
                <a:ext uri="{FF2B5EF4-FFF2-40B4-BE49-F238E27FC236}">
                  <a16:creationId xmlns:a16="http://schemas.microsoft.com/office/drawing/2014/main" id="{C202BE5A-DC85-4679-B78A-F8CD0CF5AE70}"/>
                </a:ext>
              </a:extLst>
            </p:cNvPr>
            <p:cNvSpPr>
              <a:spLocks/>
            </p:cNvSpPr>
            <p:nvPr/>
          </p:nvSpPr>
          <p:spPr bwMode="auto">
            <a:xfrm>
              <a:off x="11266488" y="1135063"/>
              <a:ext cx="168275" cy="173038"/>
            </a:xfrm>
            <a:custGeom>
              <a:avLst/>
              <a:gdLst>
                <a:gd name="T0" fmla="*/ 106 w 106"/>
                <a:gd name="T1" fmla="*/ 26 h 109"/>
                <a:gd name="T2" fmla="*/ 31 w 106"/>
                <a:gd name="T3" fmla="*/ 55 h 109"/>
                <a:gd name="T4" fmla="*/ 106 w 106"/>
                <a:gd name="T5" fmla="*/ 81 h 109"/>
                <a:gd name="T6" fmla="*/ 106 w 106"/>
                <a:gd name="T7" fmla="*/ 109 h 109"/>
                <a:gd name="T8" fmla="*/ 0 w 106"/>
                <a:gd name="T9" fmla="*/ 69 h 109"/>
                <a:gd name="T10" fmla="*/ 0 w 106"/>
                <a:gd name="T11" fmla="*/ 41 h 109"/>
                <a:gd name="T12" fmla="*/ 106 w 106"/>
                <a:gd name="T13" fmla="*/ 0 h 109"/>
                <a:gd name="T14" fmla="*/ 106 w 106"/>
                <a:gd name="T15" fmla="*/ 26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9">
                  <a:moveTo>
                    <a:pt x="106" y="26"/>
                  </a:moveTo>
                  <a:lnTo>
                    <a:pt x="31" y="55"/>
                  </a:lnTo>
                  <a:lnTo>
                    <a:pt x="106" y="81"/>
                  </a:lnTo>
                  <a:lnTo>
                    <a:pt x="106" y="109"/>
                  </a:lnTo>
                  <a:lnTo>
                    <a:pt x="0" y="69"/>
                  </a:lnTo>
                  <a:lnTo>
                    <a:pt x="0" y="41"/>
                  </a:lnTo>
                  <a:lnTo>
                    <a:pt x="106" y="0"/>
                  </a:lnTo>
                  <a:lnTo>
                    <a:pt x="106" y="26"/>
                  </a:lnTo>
                  <a:close/>
                </a:path>
              </a:pathLst>
            </a:custGeom>
            <a:solidFill>
              <a:srgbClr val="F9FC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 name="Freeform 121">
              <a:extLst>
                <a:ext uri="{FF2B5EF4-FFF2-40B4-BE49-F238E27FC236}">
                  <a16:creationId xmlns:a16="http://schemas.microsoft.com/office/drawing/2014/main" id="{CBBEA466-7F4A-4920-8358-CE690040029F}"/>
                </a:ext>
              </a:extLst>
            </p:cNvPr>
            <p:cNvSpPr>
              <a:spLocks/>
            </p:cNvSpPr>
            <p:nvPr/>
          </p:nvSpPr>
          <p:spPr bwMode="auto">
            <a:xfrm>
              <a:off x="11472863" y="1135063"/>
              <a:ext cx="165100" cy="173038"/>
            </a:xfrm>
            <a:custGeom>
              <a:avLst/>
              <a:gdLst>
                <a:gd name="T0" fmla="*/ 0 w 104"/>
                <a:gd name="T1" fmla="*/ 0 h 109"/>
                <a:gd name="T2" fmla="*/ 104 w 104"/>
                <a:gd name="T3" fmla="*/ 41 h 109"/>
                <a:gd name="T4" fmla="*/ 104 w 104"/>
                <a:gd name="T5" fmla="*/ 69 h 109"/>
                <a:gd name="T6" fmla="*/ 0 w 104"/>
                <a:gd name="T7" fmla="*/ 109 h 109"/>
                <a:gd name="T8" fmla="*/ 0 w 104"/>
                <a:gd name="T9" fmla="*/ 81 h 109"/>
                <a:gd name="T10" fmla="*/ 73 w 104"/>
                <a:gd name="T11" fmla="*/ 55 h 109"/>
                <a:gd name="T12" fmla="*/ 0 w 104"/>
                <a:gd name="T13" fmla="*/ 26 h 109"/>
                <a:gd name="T14" fmla="*/ 0 w 104"/>
                <a:gd name="T15" fmla="*/ 0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9">
                  <a:moveTo>
                    <a:pt x="0" y="0"/>
                  </a:moveTo>
                  <a:lnTo>
                    <a:pt x="104" y="41"/>
                  </a:lnTo>
                  <a:lnTo>
                    <a:pt x="104" y="69"/>
                  </a:lnTo>
                  <a:lnTo>
                    <a:pt x="0" y="109"/>
                  </a:lnTo>
                  <a:lnTo>
                    <a:pt x="0" y="81"/>
                  </a:lnTo>
                  <a:lnTo>
                    <a:pt x="73" y="55"/>
                  </a:lnTo>
                  <a:lnTo>
                    <a:pt x="0" y="26"/>
                  </a:lnTo>
                  <a:lnTo>
                    <a:pt x="0" y="0"/>
                  </a:lnTo>
                  <a:close/>
                </a:path>
              </a:pathLst>
            </a:custGeom>
            <a:solidFill>
              <a:srgbClr val="F9FC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 name="Oval 122">
              <a:extLst>
                <a:ext uri="{FF2B5EF4-FFF2-40B4-BE49-F238E27FC236}">
                  <a16:creationId xmlns:a16="http://schemas.microsoft.com/office/drawing/2014/main" id="{148F79BF-F507-41CB-923D-E5D2CE1065A7}"/>
                </a:ext>
              </a:extLst>
            </p:cNvPr>
            <p:cNvSpPr>
              <a:spLocks noChangeArrowheads="1"/>
            </p:cNvSpPr>
            <p:nvPr/>
          </p:nvSpPr>
          <p:spPr bwMode="auto">
            <a:xfrm>
              <a:off x="9182100" y="5862638"/>
              <a:ext cx="641350" cy="641350"/>
            </a:xfrm>
            <a:prstGeom prst="ellipse">
              <a:avLst/>
            </a:prstGeom>
            <a:solidFill>
              <a:srgbClr val="FF6327"/>
            </a:solidFill>
            <a:ln>
              <a:noFill/>
            </a:ln>
          </p:spPr>
          <p:txBody>
            <a:bodyPr vert="horz" wrap="square" lIns="91440" tIns="45720" rIns="91440" bIns="45720" numCol="1" anchor="t" anchorCtr="0" compatLnSpc="1">
              <a:prstTxWarp prst="textNoShape">
                <a:avLst/>
              </a:prstTxWarp>
            </a:bodyPr>
            <a:lstStyle/>
            <a:p>
              <a:endParaRPr lang="en-GB"/>
            </a:p>
          </p:txBody>
        </p:sp>
        <p:sp>
          <p:nvSpPr>
            <p:cNvPr id="146" name="Freeform 123">
              <a:extLst>
                <a:ext uri="{FF2B5EF4-FFF2-40B4-BE49-F238E27FC236}">
                  <a16:creationId xmlns:a16="http://schemas.microsoft.com/office/drawing/2014/main" id="{F859EB6D-A7CC-4DDD-9163-4B75536F52E1}"/>
                </a:ext>
              </a:extLst>
            </p:cNvPr>
            <p:cNvSpPr>
              <a:spLocks noEditPoints="1"/>
            </p:cNvSpPr>
            <p:nvPr/>
          </p:nvSpPr>
          <p:spPr bwMode="auto">
            <a:xfrm>
              <a:off x="9332913" y="6016626"/>
              <a:ext cx="338137" cy="338138"/>
            </a:xfrm>
            <a:custGeom>
              <a:avLst/>
              <a:gdLst>
                <a:gd name="T0" fmla="*/ 90 w 90"/>
                <a:gd name="T1" fmla="*/ 40 h 90"/>
                <a:gd name="T2" fmla="*/ 88 w 90"/>
                <a:gd name="T3" fmla="*/ 54 h 90"/>
                <a:gd name="T4" fmla="*/ 81 w 90"/>
                <a:gd name="T5" fmla="*/ 65 h 90"/>
                <a:gd name="T6" fmla="*/ 70 w 90"/>
                <a:gd name="T7" fmla="*/ 68 h 90"/>
                <a:gd name="T8" fmla="*/ 63 w 90"/>
                <a:gd name="T9" fmla="*/ 66 h 90"/>
                <a:gd name="T10" fmla="*/ 58 w 90"/>
                <a:gd name="T11" fmla="*/ 61 h 90"/>
                <a:gd name="T12" fmla="*/ 57 w 90"/>
                <a:gd name="T13" fmla="*/ 61 h 90"/>
                <a:gd name="T14" fmla="*/ 42 w 90"/>
                <a:gd name="T15" fmla="*/ 68 h 90"/>
                <a:gd name="T16" fmla="*/ 27 w 90"/>
                <a:gd name="T17" fmla="*/ 63 h 90"/>
                <a:gd name="T18" fmla="*/ 21 w 90"/>
                <a:gd name="T19" fmla="*/ 46 h 90"/>
                <a:gd name="T20" fmla="*/ 29 w 90"/>
                <a:gd name="T21" fmla="*/ 28 h 90"/>
                <a:gd name="T22" fmla="*/ 48 w 90"/>
                <a:gd name="T23" fmla="*/ 21 h 90"/>
                <a:gd name="T24" fmla="*/ 58 w 90"/>
                <a:gd name="T25" fmla="*/ 22 h 90"/>
                <a:gd name="T26" fmla="*/ 68 w 90"/>
                <a:gd name="T27" fmla="*/ 24 h 90"/>
                <a:gd name="T28" fmla="*/ 66 w 90"/>
                <a:gd name="T29" fmla="*/ 51 h 90"/>
                <a:gd name="T30" fmla="*/ 71 w 90"/>
                <a:gd name="T31" fmla="*/ 58 h 90"/>
                <a:gd name="T32" fmla="*/ 76 w 90"/>
                <a:gd name="T33" fmla="*/ 53 h 90"/>
                <a:gd name="T34" fmla="*/ 78 w 90"/>
                <a:gd name="T35" fmla="*/ 40 h 90"/>
                <a:gd name="T36" fmla="*/ 75 w 90"/>
                <a:gd name="T37" fmla="*/ 24 h 90"/>
                <a:gd name="T38" fmla="*/ 64 w 90"/>
                <a:gd name="T39" fmla="*/ 14 h 90"/>
                <a:gd name="T40" fmla="*/ 49 w 90"/>
                <a:gd name="T41" fmla="*/ 10 h 90"/>
                <a:gd name="T42" fmla="*/ 30 w 90"/>
                <a:gd name="T43" fmla="*/ 15 h 90"/>
                <a:gd name="T44" fmla="*/ 17 w 90"/>
                <a:gd name="T45" fmla="*/ 28 h 90"/>
                <a:gd name="T46" fmla="*/ 13 w 90"/>
                <a:gd name="T47" fmla="*/ 48 h 90"/>
                <a:gd name="T48" fmla="*/ 21 w 90"/>
                <a:gd name="T49" fmla="*/ 71 h 90"/>
                <a:gd name="T50" fmla="*/ 44 w 90"/>
                <a:gd name="T51" fmla="*/ 79 h 90"/>
                <a:gd name="T52" fmla="*/ 57 w 90"/>
                <a:gd name="T53" fmla="*/ 78 h 90"/>
                <a:gd name="T54" fmla="*/ 71 w 90"/>
                <a:gd name="T55" fmla="*/ 74 h 90"/>
                <a:gd name="T56" fmla="*/ 71 w 90"/>
                <a:gd name="T57" fmla="*/ 85 h 90"/>
                <a:gd name="T58" fmla="*/ 45 w 90"/>
                <a:gd name="T59" fmla="*/ 90 h 90"/>
                <a:gd name="T60" fmla="*/ 12 w 90"/>
                <a:gd name="T61" fmla="*/ 79 h 90"/>
                <a:gd name="T62" fmla="*/ 0 w 90"/>
                <a:gd name="T63" fmla="*/ 48 h 90"/>
                <a:gd name="T64" fmla="*/ 6 w 90"/>
                <a:gd name="T65" fmla="*/ 23 h 90"/>
                <a:gd name="T66" fmla="*/ 23 w 90"/>
                <a:gd name="T67" fmla="*/ 6 h 90"/>
                <a:gd name="T68" fmla="*/ 49 w 90"/>
                <a:gd name="T69" fmla="*/ 0 h 90"/>
                <a:gd name="T70" fmla="*/ 71 w 90"/>
                <a:gd name="T71" fmla="*/ 5 h 90"/>
                <a:gd name="T72" fmla="*/ 85 w 90"/>
                <a:gd name="T73" fmla="*/ 19 h 90"/>
                <a:gd name="T74" fmla="*/ 90 w 90"/>
                <a:gd name="T75" fmla="*/ 40 h 90"/>
                <a:gd name="T76" fmla="*/ 34 w 90"/>
                <a:gd name="T77" fmla="*/ 47 h 90"/>
                <a:gd name="T78" fmla="*/ 43 w 90"/>
                <a:gd name="T79" fmla="*/ 58 h 90"/>
                <a:gd name="T80" fmla="*/ 51 w 90"/>
                <a:gd name="T81" fmla="*/ 55 h 90"/>
                <a:gd name="T82" fmla="*/ 54 w 90"/>
                <a:gd name="T83" fmla="*/ 43 h 90"/>
                <a:gd name="T84" fmla="*/ 55 w 90"/>
                <a:gd name="T85" fmla="*/ 31 h 90"/>
                <a:gd name="T86" fmla="*/ 49 w 90"/>
                <a:gd name="T87" fmla="*/ 31 h 90"/>
                <a:gd name="T88" fmla="*/ 38 w 90"/>
                <a:gd name="T89" fmla="*/ 35 h 90"/>
                <a:gd name="T90" fmla="*/ 34 w 90"/>
                <a:gd name="T91" fmla="*/ 4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90">
                  <a:moveTo>
                    <a:pt x="90" y="40"/>
                  </a:moveTo>
                  <a:cubicBezTo>
                    <a:pt x="90" y="45"/>
                    <a:pt x="90" y="50"/>
                    <a:pt x="88" y="54"/>
                  </a:cubicBezTo>
                  <a:cubicBezTo>
                    <a:pt x="86" y="59"/>
                    <a:pt x="84" y="62"/>
                    <a:pt x="81" y="65"/>
                  </a:cubicBezTo>
                  <a:cubicBezTo>
                    <a:pt x="78" y="67"/>
                    <a:pt x="74" y="68"/>
                    <a:pt x="70" y="68"/>
                  </a:cubicBezTo>
                  <a:cubicBezTo>
                    <a:pt x="67" y="68"/>
                    <a:pt x="65" y="68"/>
                    <a:pt x="63" y="66"/>
                  </a:cubicBezTo>
                  <a:cubicBezTo>
                    <a:pt x="61" y="65"/>
                    <a:pt x="59" y="63"/>
                    <a:pt x="58" y="61"/>
                  </a:cubicBezTo>
                  <a:cubicBezTo>
                    <a:pt x="57" y="61"/>
                    <a:pt x="57" y="61"/>
                    <a:pt x="57" y="61"/>
                  </a:cubicBezTo>
                  <a:cubicBezTo>
                    <a:pt x="53" y="66"/>
                    <a:pt x="48" y="68"/>
                    <a:pt x="42" y="68"/>
                  </a:cubicBezTo>
                  <a:cubicBezTo>
                    <a:pt x="36" y="68"/>
                    <a:pt x="31" y="66"/>
                    <a:pt x="27" y="63"/>
                  </a:cubicBezTo>
                  <a:cubicBezTo>
                    <a:pt x="23" y="59"/>
                    <a:pt x="21" y="53"/>
                    <a:pt x="21" y="46"/>
                  </a:cubicBezTo>
                  <a:cubicBezTo>
                    <a:pt x="21" y="39"/>
                    <a:pt x="24" y="32"/>
                    <a:pt x="29" y="28"/>
                  </a:cubicBezTo>
                  <a:cubicBezTo>
                    <a:pt x="34" y="23"/>
                    <a:pt x="40" y="21"/>
                    <a:pt x="48" y="21"/>
                  </a:cubicBezTo>
                  <a:cubicBezTo>
                    <a:pt x="51" y="21"/>
                    <a:pt x="55" y="21"/>
                    <a:pt x="58" y="22"/>
                  </a:cubicBezTo>
                  <a:cubicBezTo>
                    <a:pt x="62" y="22"/>
                    <a:pt x="65" y="23"/>
                    <a:pt x="68" y="24"/>
                  </a:cubicBezTo>
                  <a:cubicBezTo>
                    <a:pt x="66" y="51"/>
                    <a:pt x="66" y="51"/>
                    <a:pt x="66" y="51"/>
                  </a:cubicBezTo>
                  <a:cubicBezTo>
                    <a:pt x="66" y="56"/>
                    <a:pt x="68" y="58"/>
                    <a:pt x="71" y="58"/>
                  </a:cubicBezTo>
                  <a:cubicBezTo>
                    <a:pt x="73" y="58"/>
                    <a:pt x="75" y="57"/>
                    <a:pt x="76" y="53"/>
                  </a:cubicBezTo>
                  <a:cubicBezTo>
                    <a:pt x="78" y="50"/>
                    <a:pt x="78" y="45"/>
                    <a:pt x="78" y="40"/>
                  </a:cubicBezTo>
                  <a:cubicBezTo>
                    <a:pt x="78" y="34"/>
                    <a:pt x="77" y="29"/>
                    <a:pt x="75" y="24"/>
                  </a:cubicBezTo>
                  <a:cubicBezTo>
                    <a:pt x="72" y="19"/>
                    <a:pt x="69" y="16"/>
                    <a:pt x="64" y="14"/>
                  </a:cubicBezTo>
                  <a:cubicBezTo>
                    <a:pt x="60" y="11"/>
                    <a:pt x="55" y="10"/>
                    <a:pt x="49" y="10"/>
                  </a:cubicBezTo>
                  <a:cubicBezTo>
                    <a:pt x="42" y="10"/>
                    <a:pt x="35" y="12"/>
                    <a:pt x="30" y="15"/>
                  </a:cubicBezTo>
                  <a:cubicBezTo>
                    <a:pt x="24" y="18"/>
                    <a:pt x="20" y="22"/>
                    <a:pt x="17" y="28"/>
                  </a:cubicBezTo>
                  <a:cubicBezTo>
                    <a:pt x="14" y="34"/>
                    <a:pt x="13" y="40"/>
                    <a:pt x="13" y="48"/>
                  </a:cubicBezTo>
                  <a:cubicBezTo>
                    <a:pt x="13" y="58"/>
                    <a:pt x="15" y="66"/>
                    <a:pt x="21" y="71"/>
                  </a:cubicBezTo>
                  <a:cubicBezTo>
                    <a:pt x="26" y="77"/>
                    <a:pt x="34" y="79"/>
                    <a:pt x="44" y="79"/>
                  </a:cubicBezTo>
                  <a:cubicBezTo>
                    <a:pt x="48" y="79"/>
                    <a:pt x="53" y="79"/>
                    <a:pt x="57" y="78"/>
                  </a:cubicBezTo>
                  <a:cubicBezTo>
                    <a:pt x="62" y="77"/>
                    <a:pt x="66" y="76"/>
                    <a:pt x="71" y="74"/>
                  </a:cubicBezTo>
                  <a:cubicBezTo>
                    <a:pt x="71" y="85"/>
                    <a:pt x="71" y="85"/>
                    <a:pt x="71" y="85"/>
                  </a:cubicBezTo>
                  <a:cubicBezTo>
                    <a:pt x="63" y="88"/>
                    <a:pt x="54" y="90"/>
                    <a:pt x="45" y="90"/>
                  </a:cubicBezTo>
                  <a:cubicBezTo>
                    <a:pt x="31" y="90"/>
                    <a:pt x="20" y="86"/>
                    <a:pt x="12" y="79"/>
                  </a:cubicBezTo>
                  <a:cubicBezTo>
                    <a:pt x="4" y="71"/>
                    <a:pt x="0" y="61"/>
                    <a:pt x="0" y="48"/>
                  </a:cubicBezTo>
                  <a:cubicBezTo>
                    <a:pt x="0" y="39"/>
                    <a:pt x="2" y="31"/>
                    <a:pt x="6" y="23"/>
                  </a:cubicBezTo>
                  <a:cubicBezTo>
                    <a:pt x="10" y="16"/>
                    <a:pt x="16" y="10"/>
                    <a:pt x="23" y="6"/>
                  </a:cubicBezTo>
                  <a:cubicBezTo>
                    <a:pt x="31" y="2"/>
                    <a:pt x="39" y="0"/>
                    <a:pt x="49" y="0"/>
                  </a:cubicBezTo>
                  <a:cubicBezTo>
                    <a:pt x="57" y="0"/>
                    <a:pt x="64" y="1"/>
                    <a:pt x="71" y="5"/>
                  </a:cubicBezTo>
                  <a:cubicBezTo>
                    <a:pt x="77" y="8"/>
                    <a:pt x="82" y="13"/>
                    <a:pt x="85" y="19"/>
                  </a:cubicBezTo>
                  <a:cubicBezTo>
                    <a:pt x="89" y="25"/>
                    <a:pt x="90" y="32"/>
                    <a:pt x="90" y="40"/>
                  </a:cubicBezTo>
                  <a:close/>
                  <a:moveTo>
                    <a:pt x="34" y="47"/>
                  </a:moveTo>
                  <a:cubicBezTo>
                    <a:pt x="34" y="54"/>
                    <a:pt x="37" y="58"/>
                    <a:pt x="43" y="58"/>
                  </a:cubicBezTo>
                  <a:cubicBezTo>
                    <a:pt x="47" y="58"/>
                    <a:pt x="49" y="57"/>
                    <a:pt x="51" y="55"/>
                  </a:cubicBezTo>
                  <a:cubicBezTo>
                    <a:pt x="53" y="53"/>
                    <a:pt x="54" y="49"/>
                    <a:pt x="54" y="43"/>
                  </a:cubicBezTo>
                  <a:cubicBezTo>
                    <a:pt x="55" y="31"/>
                    <a:pt x="55" y="31"/>
                    <a:pt x="55" y="31"/>
                  </a:cubicBezTo>
                  <a:cubicBezTo>
                    <a:pt x="53" y="31"/>
                    <a:pt x="51" y="31"/>
                    <a:pt x="49" y="31"/>
                  </a:cubicBezTo>
                  <a:cubicBezTo>
                    <a:pt x="44" y="31"/>
                    <a:pt x="40" y="32"/>
                    <a:pt x="38" y="35"/>
                  </a:cubicBezTo>
                  <a:cubicBezTo>
                    <a:pt x="35" y="38"/>
                    <a:pt x="34" y="42"/>
                    <a:pt x="34"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7" name="Freeform 124">
              <a:extLst>
                <a:ext uri="{FF2B5EF4-FFF2-40B4-BE49-F238E27FC236}">
                  <a16:creationId xmlns:a16="http://schemas.microsoft.com/office/drawing/2014/main" id="{502CAF2F-AAC3-48B6-9CF6-EC21ED17372A}"/>
                </a:ext>
              </a:extLst>
            </p:cNvPr>
            <p:cNvSpPr>
              <a:spLocks/>
            </p:cNvSpPr>
            <p:nvPr/>
          </p:nvSpPr>
          <p:spPr bwMode="auto">
            <a:xfrm>
              <a:off x="5592763" y="642938"/>
              <a:ext cx="2597150" cy="733425"/>
            </a:xfrm>
            <a:custGeom>
              <a:avLst/>
              <a:gdLst>
                <a:gd name="T0" fmla="*/ 613 w 692"/>
                <a:gd name="T1" fmla="*/ 0 h 195"/>
                <a:gd name="T2" fmla="*/ 78 w 692"/>
                <a:gd name="T3" fmla="*/ 0 h 195"/>
                <a:gd name="T4" fmla="*/ 0 w 692"/>
                <a:gd name="T5" fmla="*/ 79 h 195"/>
                <a:gd name="T6" fmla="*/ 78 w 692"/>
                <a:gd name="T7" fmla="*/ 157 h 195"/>
                <a:gd name="T8" fmla="*/ 118 w 692"/>
                <a:gd name="T9" fmla="*/ 157 h 195"/>
                <a:gd name="T10" fmla="*/ 156 w 692"/>
                <a:gd name="T11" fmla="*/ 195 h 195"/>
                <a:gd name="T12" fmla="*/ 194 w 692"/>
                <a:gd name="T13" fmla="*/ 157 h 195"/>
                <a:gd name="T14" fmla="*/ 613 w 692"/>
                <a:gd name="T15" fmla="*/ 157 h 195"/>
                <a:gd name="T16" fmla="*/ 692 w 692"/>
                <a:gd name="T17" fmla="*/ 79 h 195"/>
                <a:gd name="T18" fmla="*/ 613 w 692"/>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2" h="195">
                  <a:moveTo>
                    <a:pt x="613" y="0"/>
                  </a:moveTo>
                  <a:cubicBezTo>
                    <a:pt x="78" y="0"/>
                    <a:pt x="78" y="0"/>
                    <a:pt x="78" y="0"/>
                  </a:cubicBezTo>
                  <a:cubicBezTo>
                    <a:pt x="35" y="0"/>
                    <a:pt x="0" y="35"/>
                    <a:pt x="0" y="79"/>
                  </a:cubicBezTo>
                  <a:cubicBezTo>
                    <a:pt x="0" y="122"/>
                    <a:pt x="35" y="157"/>
                    <a:pt x="78" y="157"/>
                  </a:cubicBezTo>
                  <a:cubicBezTo>
                    <a:pt x="118" y="157"/>
                    <a:pt x="118" y="157"/>
                    <a:pt x="118" y="157"/>
                  </a:cubicBezTo>
                  <a:cubicBezTo>
                    <a:pt x="156" y="195"/>
                    <a:pt x="156" y="195"/>
                    <a:pt x="156" y="195"/>
                  </a:cubicBezTo>
                  <a:cubicBezTo>
                    <a:pt x="194" y="157"/>
                    <a:pt x="194" y="157"/>
                    <a:pt x="194" y="157"/>
                  </a:cubicBezTo>
                  <a:cubicBezTo>
                    <a:pt x="613" y="157"/>
                    <a:pt x="613" y="157"/>
                    <a:pt x="613" y="157"/>
                  </a:cubicBezTo>
                  <a:cubicBezTo>
                    <a:pt x="656" y="157"/>
                    <a:pt x="692" y="122"/>
                    <a:pt x="692" y="79"/>
                  </a:cubicBezTo>
                  <a:cubicBezTo>
                    <a:pt x="692" y="35"/>
                    <a:pt x="656" y="0"/>
                    <a:pt x="613"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148" name="Freeform 125">
              <a:extLst>
                <a:ext uri="{FF2B5EF4-FFF2-40B4-BE49-F238E27FC236}">
                  <a16:creationId xmlns:a16="http://schemas.microsoft.com/office/drawing/2014/main" id="{65E82849-21D5-40C3-99AF-698A9974DACB}"/>
                </a:ext>
              </a:extLst>
            </p:cNvPr>
            <p:cNvSpPr>
              <a:spLocks/>
            </p:cNvSpPr>
            <p:nvPr/>
          </p:nvSpPr>
          <p:spPr bwMode="auto">
            <a:xfrm>
              <a:off x="5964238" y="966788"/>
              <a:ext cx="1389062" cy="66675"/>
            </a:xfrm>
            <a:custGeom>
              <a:avLst/>
              <a:gdLst>
                <a:gd name="T0" fmla="*/ 361 w 370"/>
                <a:gd name="T1" fmla="*/ 18 h 18"/>
                <a:gd name="T2" fmla="*/ 9 w 370"/>
                <a:gd name="T3" fmla="*/ 18 h 18"/>
                <a:gd name="T4" fmla="*/ 0 w 370"/>
                <a:gd name="T5" fmla="*/ 9 h 18"/>
                <a:gd name="T6" fmla="*/ 9 w 370"/>
                <a:gd name="T7" fmla="*/ 0 h 18"/>
                <a:gd name="T8" fmla="*/ 361 w 370"/>
                <a:gd name="T9" fmla="*/ 0 h 18"/>
                <a:gd name="T10" fmla="*/ 370 w 370"/>
                <a:gd name="T11" fmla="*/ 9 h 18"/>
                <a:gd name="T12" fmla="*/ 361 w 37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70" h="18">
                  <a:moveTo>
                    <a:pt x="361" y="18"/>
                  </a:moveTo>
                  <a:cubicBezTo>
                    <a:pt x="9" y="18"/>
                    <a:pt x="9" y="18"/>
                    <a:pt x="9" y="18"/>
                  </a:cubicBezTo>
                  <a:cubicBezTo>
                    <a:pt x="4" y="18"/>
                    <a:pt x="0" y="14"/>
                    <a:pt x="0" y="9"/>
                  </a:cubicBezTo>
                  <a:cubicBezTo>
                    <a:pt x="0" y="4"/>
                    <a:pt x="4" y="0"/>
                    <a:pt x="9" y="0"/>
                  </a:cubicBezTo>
                  <a:cubicBezTo>
                    <a:pt x="361" y="0"/>
                    <a:pt x="361" y="0"/>
                    <a:pt x="361" y="0"/>
                  </a:cubicBezTo>
                  <a:cubicBezTo>
                    <a:pt x="366" y="0"/>
                    <a:pt x="370" y="4"/>
                    <a:pt x="370" y="9"/>
                  </a:cubicBezTo>
                  <a:cubicBezTo>
                    <a:pt x="370" y="14"/>
                    <a:pt x="366" y="18"/>
                    <a:pt x="361"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9" name="Freeform 126">
              <a:extLst>
                <a:ext uri="{FF2B5EF4-FFF2-40B4-BE49-F238E27FC236}">
                  <a16:creationId xmlns:a16="http://schemas.microsoft.com/office/drawing/2014/main" id="{6F79F82E-C294-42AC-8015-64334C1F8034}"/>
                </a:ext>
              </a:extLst>
            </p:cNvPr>
            <p:cNvSpPr>
              <a:spLocks/>
            </p:cNvSpPr>
            <p:nvPr/>
          </p:nvSpPr>
          <p:spPr bwMode="auto">
            <a:xfrm>
              <a:off x="5964238" y="785813"/>
              <a:ext cx="976312" cy="63500"/>
            </a:xfrm>
            <a:custGeom>
              <a:avLst/>
              <a:gdLst>
                <a:gd name="T0" fmla="*/ 251 w 260"/>
                <a:gd name="T1" fmla="*/ 17 h 17"/>
                <a:gd name="T2" fmla="*/ 9 w 260"/>
                <a:gd name="T3" fmla="*/ 17 h 17"/>
                <a:gd name="T4" fmla="*/ 0 w 260"/>
                <a:gd name="T5" fmla="*/ 9 h 17"/>
                <a:gd name="T6" fmla="*/ 9 w 260"/>
                <a:gd name="T7" fmla="*/ 0 h 17"/>
                <a:gd name="T8" fmla="*/ 251 w 260"/>
                <a:gd name="T9" fmla="*/ 0 h 17"/>
                <a:gd name="T10" fmla="*/ 260 w 260"/>
                <a:gd name="T11" fmla="*/ 9 h 17"/>
                <a:gd name="T12" fmla="*/ 251 w 260"/>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60" h="17">
                  <a:moveTo>
                    <a:pt x="251" y="17"/>
                  </a:moveTo>
                  <a:cubicBezTo>
                    <a:pt x="9" y="17"/>
                    <a:pt x="9" y="17"/>
                    <a:pt x="9" y="17"/>
                  </a:cubicBezTo>
                  <a:cubicBezTo>
                    <a:pt x="4" y="17"/>
                    <a:pt x="0" y="13"/>
                    <a:pt x="0" y="9"/>
                  </a:cubicBezTo>
                  <a:cubicBezTo>
                    <a:pt x="0" y="4"/>
                    <a:pt x="4" y="0"/>
                    <a:pt x="9" y="0"/>
                  </a:cubicBezTo>
                  <a:cubicBezTo>
                    <a:pt x="251" y="0"/>
                    <a:pt x="251" y="0"/>
                    <a:pt x="251" y="0"/>
                  </a:cubicBezTo>
                  <a:cubicBezTo>
                    <a:pt x="256" y="0"/>
                    <a:pt x="260" y="4"/>
                    <a:pt x="260" y="9"/>
                  </a:cubicBezTo>
                  <a:cubicBezTo>
                    <a:pt x="260" y="13"/>
                    <a:pt x="256" y="17"/>
                    <a:pt x="251"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0" name="Freeform 127">
              <a:extLst>
                <a:ext uri="{FF2B5EF4-FFF2-40B4-BE49-F238E27FC236}">
                  <a16:creationId xmlns:a16="http://schemas.microsoft.com/office/drawing/2014/main" id="{ED3A6B2F-016B-40A9-AD12-52D17CDEE303}"/>
                </a:ext>
              </a:extLst>
            </p:cNvPr>
            <p:cNvSpPr>
              <a:spLocks/>
            </p:cNvSpPr>
            <p:nvPr/>
          </p:nvSpPr>
          <p:spPr bwMode="auto">
            <a:xfrm>
              <a:off x="10601325" y="4337051"/>
              <a:ext cx="161925" cy="168275"/>
            </a:xfrm>
            <a:custGeom>
              <a:avLst/>
              <a:gdLst>
                <a:gd name="T0" fmla="*/ 10 w 43"/>
                <a:gd name="T1" fmla="*/ 14 h 45"/>
                <a:gd name="T2" fmla="*/ 0 w 43"/>
                <a:gd name="T3" fmla="*/ 45 h 45"/>
                <a:gd name="T4" fmla="*/ 43 w 43"/>
                <a:gd name="T5" fmla="*/ 29 h 45"/>
                <a:gd name="T6" fmla="*/ 31 w 43"/>
                <a:gd name="T7" fmla="*/ 0 h 45"/>
                <a:gd name="T8" fmla="*/ 10 w 43"/>
                <a:gd name="T9" fmla="*/ 14 h 45"/>
              </a:gdLst>
              <a:ahLst/>
              <a:cxnLst>
                <a:cxn ang="0">
                  <a:pos x="T0" y="T1"/>
                </a:cxn>
                <a:cxn ang="0">
                  <a:pos x="T2" y="T3"/>
                </a:cxn>
                <a:cxn ang="0">
                  <a:pos x="T4" y="T5"/>
                </a:cxn>
                <a:cxn ang="0">
                  <a:pos x="T6" y="T7"/>
                </a:cxn>
                <a:cxn ang="0">
                  <a:pos x="T8" y="T9"/>
                </a:cxn>
              </a:cxnLst>
              <a:rect l="0" t="0" r="r" b="b"/>
              <a:pathLst>
                <a:path w="43" h="45">
                  <a:moveTo>
                    <a:pt x="10" y="14"/>
                  </a:moveTo>
                  <a:cubicBezTo>
                    <a:pt x="10" y="14"/>
                    <a:pt x="3" y="33"/>
                    <a:pt x="0" y="45"/>
                  </a:cubicBezTo>
                  <a:cubicBezTo>
                    <a:pt x="0" y="45"/>
                    <a:pt x="32" y="44"/>
                    <a:pt x="43" y="29"/>
                  </a:cubicBezTo>
                  <a:cubicBezTo>
                    <a:pt x="31" y="0"/>
                    <a:pt x="31" y="0"/>
                    <a:pt x="31" y="0"/>
                  </a:cubicBezTo>
                  <a:lnTo>
                    <a:pt x="10" y="14"/>
                  </a:lnTo>
                  <a:close/>
                </a:path>
              </a:pathLst>
            </a:custGeom>
            <a:solidFill>
              <a:srgbClr val="F7D3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1" name="Freeform 128">
              <a:extLst>
                <a:ext uri="{FF2B5EF4-FFF2-40B4-BE49-F238E27FC236}">
                  <a16:creationId xmlns:a16="http://schemas.microsoft.com/office/drawing/2014/main" id="{ED86CA14-99D8-4650-977B-C2858BCBBC38}"/>
                </a:ext>
              </a:extLst>
            </p:cNvPr>
            <p:cNvSpPr>
              <a:spLocks/>
            </p:cNvSpPr>
            <p:nvPr/>
          </p:nvSpPr>
          <p:spPr bwMode="auto">
            <a:xfrm>
              <a:off x="10620375" y="6391276"/>
              <a:ext cx="79375" cy="57150"/>
            </a:xfrm>
            <a:custGeom>
              <a:avLst/>
              <a:gdLst>
                <a:gd name="T0" fmla="*/ 0 w 50"/>
                <a:gd name="T1" fmla="*/ 5 h 36"/>
                <a:gd name="T2" fmla="*/ 7 w 50"/>
                <a:gd name="T3" fmla="*/ 33 h 36"/>
                <a:gd name="T4" fmla="*/ 50 w 50"/>
                <a:gd name="T5" fmla="*/ 36 h 36"/>
                <a:gd name="T6" fmla="*/ 40 w 50"/>
                <a:gd name="T7" fmla="*/ 0 h 36"/>
                <a:gd name="T8" fmla="*/ 0 w 50"/>
                <a:gd name="T9" fmla="*/ 5 h 36"/>
              </a:gdLst>
              <a:ahLst/>
              <a:cxnLst>
                <a:cxn ang="0">
                  <a:pos x="T0" y="T1"/>
                </a:cxn>
                <a:cxn ang="0">
                  <a:pos x="T2" y="T3"/>
                </a:cxn>
                <a:cxn ang="0">
                  <a:pos x="T4" y="T5"/>
                </a:cxn>
                <a:cxn ang="0">
                  <a:pos x="T6" y="T7"/>
                </a:cxn>
                <a:cxn ang="0">
                  <a:pos x="T8" y="T9"/>
                </a:cxn>
              </a:cxnLst>
              <a:rect l="0" t="0" r="r" b="b"/>
              <a:pathLst>
                <a:path w="50" h="36">
                  <a:moveTo>
                    <a:pt x="0" y="5"/>
                  </a:moveTo>
                  <a:lnTo>
                    <a:pt x="7" y="33"/>
                  </a:lnTo>
                  <a:lnTo>
                    <a:pt x="50" y="36"/>
                  </a:lnTo>
                  <a:lnTo>
                    <a:pt x="40" y="0"/>
                  </a:lnTo>
                  <a:lnTo>
                    <a:pt x="0" y="5"/>
                  </a:lnTo>
                  <a:close/>
                </a:path>
              </a:pathLst>
            </a:custGeom>
            <a:solidFill>
              <a:srgbClr val="F79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2" name="Freeform 129">
              <a:extLst>
                <a:ext uri="{FF2B5EF4-FFF2-40B4-BE49-F238E27FC236}">
                  <a16:creationId xmlns:a16="http://schemas.microsoft.com/office/drawing/2014/main" id="{F5F81B1E-CC7C-4E32-B721-5F02603B3FE6}"/>
                </a:ext>
              </a:extLst>
            </p:cNvPr>
            <p:cNvSpPr>
              <a:spLocks/>
            </p:cNvSpPr>
            <p:nvPr/>
          </p:nvSpPr>
          <p:spPr bwMode="auto">
            <a:xfrm>
              <a:off x="10518775" y="6443663"/>
              <a:ext cx="192087" cy="68263"/>
            </a:xfrm>
            <a:custGeom>
              <a:avLst/>
              <a:gdLst>
                <a:gd name="T0" fmla="*/ 30 w 51"/>
                <a:gd name="T1" fmla="*/ 0 h 18"/>
                <a:gd name="T2" fmla="*/ 1 w 51"/>
                <a:gd name="T3" fmla="*/ 17 h 18"/>
                <a:gd name="T4" fmla="*/ 51 w 51"/>
                <a:gd name="T5" fmla="*/ 12 h 18"/>
                <a:gd name="T6" fmla="*/ 48 w 51"/>
                <a:gd name="T7" fmla="*/ 1 h 18"/>
                <a:gd name="T8" fmla="*/ 30 w 51"/>
                <a:gd name="T9" fmla="*/ 0 h 18"/>
              </a:gdLst>
              <a:ahLst/>
              <a:cxnLst>
                <a:cxn ang="0">
                  <a:pos x="T0" y="T1"/>
                </a:cxn>
                <a:cxn ang="0">
                  <a:pos x="T2" y="T3"/>
                </a:cxn>
                <a:cxn ang="0">
                  <a:pos x="T4" y="T5"/>
                </a:cxn>
                <a:cxn ang="0">
                  <a:pos x="T6" y="T7"/>
                </a:cxn>
                <a:cxn ang="0">
                  <a:pos x="T8" y="T9"/>
                </a:cxn>
              </a:cxnLst>
              <a:rect l="0" t="0" r="r" b="b"/>
              <a:pathLst>
                <a:path w="51" h="18">
                  <a:moveTo>
                    <a:pt x="30" y="0"/>
                  </a:moveTo>
                  <a:cubicBezTo>
                    <a:pt x="30" y="0"/>
                    <a:pt x="0" y="16"/>
                    <a:pt x="1" y="17"/>
                  </a:cubicBezTo>
                  <a:cubicBezTo>
                    <a:pt x="1" y="18"/>
                    <a:pt x="51" y="12"/>
                    <a:pt x="51" y="12"/>
                  </a:cubicBezTo>
                  <a:cubicBezTo>
                    <a:pt x="48" y="1"/>
                    <a:pt x="48" y="1"/>
                    <a:pt x="48" y="1"/>
                  </a:cubicBezTo>
                  <a:lnTo>
                    <a:pt x="3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153" name="Freeform 130">
              <a:extLst>
                <a:ext uri="{FF2B5EF4-FFF2-40B4-BE49-F238E27FC236}">
                  <a16:creationId xmlns:a16="http://schemas.microsoft.com/office/drawing/2014/main" id="{BD629BBA-1EFC-4ED0-A9ED-9F27A41C3FCA}"/>
                </a:ext>
              </a:extLst>
            </p:cNvPr>
            <p:cNvSpPr>
              <a:spLocks/>
            </p:cNvSpPr>
            <p:nvPr/>
          </p:nvSpPr>
          <p:spPr bwMode="auto">
            <a:xfrm>
              <a:off x="11183938" y="6278563"/>
              <a:ext cx="90487" cy="68263"/>
            </a:xfrm>
            <a:custGeom>
              <a:avLst/>
              <a:gdLst>
                <a:gd name="T0" fmla="*/ 0 w 57"/>
                <a:gd name="T1" fmla="*/ 17 h 43"/>
                <a:gd name="T2" fmla="*/ 16 w 57"/>
                <a:gd name="T3" fmla="*/ 43 h 43"/>
                <a:gd name="T4" fmla="*/ 57 w 57"/>
                <a:gd name="T5" fmla="*/ 29 h 43"/>
                <a:gd name="T6" fmla="*/ 35 w 57"/>
                <a:gd name="T7" fmla="*/ 0 h 43"/>
                <a:gd name="T8" fmla="*/ 0 w 57"/>
                <a:gd name="T9" fmla="*/ 17 h 43"/>
              </a:gdLst>
              <a:ahLst/>
              <a:cxnLst>
                <a:cxn ang="0">
                  <a:pos x="T0" y="T1"/>
                </a:cxn>
                <a:cxn ang="0">
                  <a:pos x="T2" y="T3"/>
                </a:cxn>
                <a:cxn ang="0">
                  <a:pos x="T4" y="T5"/>
                </a:cxn>
                <a:cxn ang="0">
                  <a:pos x="T6" y="T7"/>
                </a:cxn>
                <a:cxn ang="0">
                  <a:pos x="T8" y="T9"/>
                </a:cxn>
              </a:cxnLst>
              <a:rect l="0" t="0" r="r" b="b"/>
              <a:pathLst>
                <a:path w="57" h="43">
                  <a:moveTo>
                    <a:pt x="0" y="17"/>
                  </a:moveTo>
                  <a:lnTo>
                    <a:pt x="16" y="43"/>
                  </a:lnTo>
                  <a:lnTo>
                    <a:pt x="57" y="29"/>
                  </a:lnTo>
                  <a:lnTo>
                    <a:pt x="35" y="0"/>
                  </a:lnTo>
                  <a:lnTo>
                    <a:pt x="0" y="17"/>
                  </a:lnTo>
                  <a:close/>
                </a:path>
              </a:pathLst>
            </a:custGeom>
            <a:solidFill>
              <a:srgbClr val="F79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4" name="Freeform 131">
              <a:extLst>
                <a:ext uri="{FF2B5EF4-FFF2-40B4-BE49-F238E27FC236}">
                  <a16:creationId xmlns:a16="http://schemas.microsoft.com/office/drawing/2014/main" id="{25698283-43A7-4C83-A8A9-C7320749BD51}"/>
                </a:ext>
              </a:extLst>
            </p:cNvPr>
            <p:cNvSpPr>
              <a:spLocks/>
            </p:cNvSpPr>
            <p:nvPr/>
          </p:nvSpPr>
          <p:spPr bwMode="auto">
            <a:xfrm>
              <a:off x="11126788" y="6324601"/>
              <a:ext cx="169862" cy="123825"/>
            </a:xfrm>
            <a:custGeom>
              <a:avLst/>
              <a:gdLst>
                <a:gd name="T0" fmla="*/ 22 w 45"/>
                <a:gd name="T1" fmla="*/ 6 h 33"/>
                <a:gd name="T2" fmla="*/ 0 w 45"/>
                <a:gd name="T3" fmla="*/ 32 h 33"/>
                <a:gd name="T4" fmla="*/ 45 w 45"/>
                <a:gd name="T5" fmla="*/ 10 h 33"/>
                <a:gd name="T6" fmla="*/ 39 w 45"/>
                <a:gd name="T7" fmla="*/ 0 h 33"/>
                <a:gd name="T8" fmla="*/ 22 w 45"/>
                <a:gd name="T9" fmla="*/ 6 h 33"/>
              </a:gdLst>
              <a:ahLst/>
              <a:cxnLst>
                <a:cxn ang="0">
                  <a:pos x="T0" y="T1"/>
                </a:cxn>
                <a:cxn ang="0">
                  <a:pos x="T2" y="T3"/>
                </a:cxn>
                <a:cxn ang="0">
                  <a:pos x="T4" y="T5"/>
                </a:cxn>
                <a:cxn ang="0">
                  <a:pos x="T6" y="T7"/>
                </a:cxn>
                <a:cxn ang="0">
                  <a:pos x="T8" y="T9"/>
                </a:cxn>
              </a:cxnLst>
              <a:rect l="0" t="0" r="r" b="b"/>
              <a:pathLst>
                <a:path w="45" h="33">
                  <a:moveTo>
                    <a:pt x="22" y="6"/>
                  </a:moveTo>
                  <a:cubicBezTo>
                    <a:pt x="22" y="6"/>
                    <a:pt x="0" y="31"/>
                    <a:pt x="0" y="32"/>
                  </a:cubicBezTo>
                  <a:cubicBezTo>
                    <a:pt x="1" y="33"/>
                    <a:pt x="45" y="10"/>
                    <a:pt x="45" y="10"/>
                  </a:cubicBezTo>
                  <a:cubicBezTo>
                    <a:pt x="39" y="0"/>
                    <a:pt x="39" y="0"/>
                    <a:pt x="39" y="0"/>
                  </a:cubicBezTo>
                  <a:lnTo>
                    <a:pt x="22"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155" name="Freeform 132">
              <a:extLst>
                <a:ext uri="{FF2B5EF4-FFF2-40B4-BE49-F238E27FC236}">
                  <a16:creationId xmlns:a16="http://schemas.microsoft.com/office/drawing/2014/main" id="{4A458E91-6F98-4D8E-BA8A-970FAC787438}"/>
                </a:ext>
              </a:extLst>
            </p:cNvPr>
            <p:cNvSpPr>
              <a:spLocks/>
            </p:cNvSpPr>
            <p:nvPr/>
          </p:nvSpPr>
          <p:spPr bwMode="auto">
            <a:xfrm>
              <a:off x="10304463" y="5181601"/>
              <a:ext cx="439737" cy="1228725"/>
            </a:xfrm>
            <a:custGeom>
              <a:avLst/>
              <a:gdLst>
                <a:gd name="T0" fmla="*/ 51 w 117"/>
                <a:gd name="T1" fmla="*/ 1 h 327"/>
                <a:gd name="T2" fmla="*/ 81 w 117"/>
                <a:gd name="T3" fmla="*/ 327 h 327"/>
                <a:gd name="T4" fmla="*/ 105 w 117"/>
                <a:gd name="T5" fmla="*/ 327 h 327"/>
                <a:gd name="T6" fmla="*/ 117 w 117"/>
                <a:gd name="T7" fmla="*/ 0 h 327"/>
                <a:gd name="T8" fmla="*/ 51 w 117"/>
                <a:gd name="T9" fmla="*/ 1 h 327"/>
              </a:gdLst>
              <a:ahLst/>
              <a:cxnLst>
                <a:cxn ang="0">
                  <a:pos x="T0" y="T1"/>
                </a:cxn>
                <a:cxn ang="0">
                  <a:pos x="T2" y="T3"/>
                </a:cxn>
                <a:cxn ang="0">
                  <a:pos x="T4" y="T5"/>
                </a:cxn>
                <a:cxn ang="0">
                  <a:pos x="T6" y="T7"/>
                </a:cxn>
                <a:cxn ang="0">
                  <a:pos x="T8" y="T9"/>
                </a:cxn>
              </a:cxnLst>
              <a:rect l="0" t="0" r="r" b="b"/>
              <a:pathLst>
                <a:path w="117" h="327">
                  <a:moveTo>
                    <a:pt x="51" y="1"/>
                  </a:moveTo>
                  <a:cubicBezTo>
                    <a:pt x="51" y="1"/>
                    <a:pt x="0" y="167"/>
                    <a:pt x="81" y="327"/>
                  </a:cubicBezTo>
                  <a:cubicBezTo>
                    <a:pt x="105" y="327"/>
                    <a:pt x="105" y="327"/>
                    <a:pt x="105" y="327"/>
                  </a:cubicBezTo>
                  <a:cubicBezTo>
                    <a:pt x="105" y="327"/>
                    <a:pt x="57" y="146"/>
                    <a:pt x="117" y="0"/>
                  </a:cubicBezTo>
                  <a:lnTo>
                    <a:pt x="51" y="1"/>
                  </a:lnTo>
                  <a:close/>
                </a:path>
              </a:pathLst>
            </a:custGeom>
            <a:solidFill>
              <a:schemeClr val="accent3">
                <a:lumMod val="90000"/>
                <a:lumOff val="1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56" name="Freeform 133">
              <a:extLst>
                <a:ext uri="{FF2B5EF4-FFF2-40B4-BE49-F238E27FC236}">
                  <a16:creationId xmlns:a16="http://schemas.microsoft.com/office/drawing/2014/main" id="{22764FE1-2175-440C-AE4F-8B3929703F12}"/>
                </a:ext>
              </a:extLst>
            </p:cNvPr>
            <p:cNvSpPr>
              <a:spLocks/>
            </p:cNvSpPr>
            <p:nvPr/>
          </p:nvSpPr>
          <p:spPr bwMode="auto">
            <a:xfrm>
              <a:off x="10661650" y="5118101"/>
              <a:ext cx="604837" cy="1206500"/>
            </a:xfrm>
            <a:custGeom>
              <a:avLst/>
              <a:gdLst>
                <a:gd name="T0" fmla="*/ 0 w 161"/>
                <a:gd name="T1" fmla="*/ 24 h 321"/>
                <a:gd name="T2" fmla="*/ 138 w 161"/>
                <a:gd name="T3" fmla="*/ 321 h 321"/>
                <a:gd name="T4" fmla="*/ 161 w 161"/>
                <a:gd name="T5" fmla="*/ 313 h 321"/>
                <a:gd name="T6" fmla="*/ 62 w 161"/>
                <a:gd name="T7" fmla="*/ 0 h 321"/>
                <a:gd name="T8" fmla="*/ 0 w 161"/>
                <a:gd name="T9" fmla="*/ 24 h 321"/>
              </a:gdLst>
              <a:ahLst/>
              <a:cxnLst>
                <a:cxn ang="0">
                  <a:pos x="T0" y="T1"/>
                </a:cxn>
                <a:cxn ang="0">
                  <a:pos x="T2" y="T3"/>
                </a:cxn>
                <a:cxn ang="0">
                  <a:pos x="T4" y="T5"/>
                </a:cxn>
                <a:cxn ang="0">
                  <a:pos x="T6" y="T7"/>
                </a:cxn>
                <a:cxn ang="0">
                  <a:pos x="T8" y="T9"/>
                </a:cxn>
              </a:cxnLst>
              <a:rect l="0" t="0" r="r" b="b"/>
              <a:pathLst>
                <a:path w="161" h="321">
                  <a:moveTo>
                    <a:pt x="0" y="24"/>
                  </a:moveTo>
                  <a:cubicBezTo>
                    <a:pt x="0" y="24"/>
                    <a:pt x="8" y="197"/>
                    <a:pt x="138" y="321"/>
                  </a:cubicBezTo>
                  <a:cubicBezTo>
                    <a:pt x="161" y="313"/>
                    <a:pt x="161" y="313"/>
                    <a:pt x="161" y="313"/>
                  </a:cubicBezTo>
                  <a:cubicBezTo>
                    <a:pt x="161" y="313"/>
                    <a:pt x="55" y="159"/>
                    <a:pt x="62" y="0"/>
                  </a:cubicBezTo>
                  <a:lnTo>
                    <a:pt x="0" y="24"/>
                  </a:lnTo>
                  <a:close/>
                </a:path>
              </a:pathLst>
            </a:custGeom>
            <a:solidFill>
              <a:schemeClr val="accent3">
                <a:lumMod val="90000"/>
                <a:lumOff val="1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57" name="Freeform 134">
              <a:extLst>
                <a:ext uri="{FF2B5EF4-FFF2-40B4-BE49-F238E27FC236}">
                  <a16:creationId xmlns:a16="http://schemas.microsoft.com/office/drawing/2014/main" id="{45BADA36-713E-4E04-B1B8-9CE4D08C7B1C}"/>
                </a:ext>
              </a:extLst>
            </p:cNvPr>
            <p:cNvSpPr>
              <a:spLocks/>
            </p:cNvSpPr>
            <p:nvPr/>
          </p:nvSpPr>
          <p:spPr bwMode="auto">
            <a:xfrm>
              <a:off x="10474325" y="3644901"/>
              <a:ext cx="101600" cy="123825"/>
            </a:xfrm>
            <a:custGeom>
              <a:avLst/>
              <a:gdLst>
                <a:gd name="T0" fmla="*/ 27 w 27"/>
                <a:gd name="T1" fmla="*/ 25 h 33"/>
                <a:gd name="T2" fmla="*/ 27 w 27"/>
                <a:gd name="T3" fmla="*/ 15 h 33"/>
                <a:gd name="T4" fmla="*/ 27 w 27"/>
                <a:gd name="T5" fmla="*/ 13 h 33"/>
                <a:gd name="T6" fmla="*/ 25 w 27"/>
                <a:gd name="T7" fmla="*/ 6 h 33"/>
                <a:gd name="T8" fmla="*/ 19 w 27"/>
                <a:gd name="T9" fmla="*/ 8 h 33"/>
                <a:gd name="T10" fmla="*/ 13 w 27"/>
                <a:gd name="T11" fmla="*/ 2 h 33"/>
                <a:gd name="T12" fmla="*/ 5 w 27"/>
                <a:gd name="T13" fmla="*/ 4 h 33"/>
                <a:gd name="T14" fmla="*/ 1 w 27"/>
                <a:gd name="T15" fmla="*/ 16 h 33"/>
                <a:gd name="T16" fmla="*/ 2 w 27"/>
                <a:gd name="T17" fmla="*/ 21 h 33"/>
                <a:gd name="T18" fmla="*/ 11 w 27"/>
                <a:gd name="T19" fmla="*/ 31 h 33"/>
                <a:gd name="T20" fmla="*/ 16 w 27"/>
                <a:gd name="T21" fmla="*/ 32 h 33"/>
                <a:gd name="T22" fmla="*/ 24 w 27"/>
                <a:gd name="T23" fmla="*/ 30 h 33"/>
                <a:gd name="T24" fmla="*/ 27 w 27"/>
                <a:gd name="T25"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33">
                  <a:moveTo>
                    <a:pt x="27" y="25"/>
                  </a:moveTo>
                  <a:cubicBezTo>
                    <a:pt x="27" y="15"/>
                    <a:pt x="27" y="15"/>
                    <a:pt x="27" y="15"/>
                  </a:cubicBezTo>
                  <a:cubicBezTo>
                    <a:pt x="27" y="14"/>
                    <a:pt x="27" y="14"/>
                    <a:pt x="27" y="13"/>
                  </a:cubicBezTo>
                  <a:cubicBezTo>
                    <a:pt x="25" y="6"/>
                    <a:pt x="25" y="6"/>
                    <a:pt x="25" y="6"/>
                  </a:cubicBezTo>
                  <a:cubicBezTo>
                    <a:pt x="19" y="8"/>
                    <a:pt x="19" y="8"/>
                    <a:pt x="19" y="8"/>
                  </a:cubicBezTo>
                  <a:cubicBezTo>
                    <a:pt x="13" y="2"/>
                    <a:pt x="13" y="2"/>
                    <a:pt x="13" y="2"/>
                  </a:cubicBezTo>
                  <a:cubicBezTo>
                    <a:pt x="11" y="0"/>
                    <a:pt x="7" y="1"/>
                    <a:pt x="5" y="4"/>
                  </a:cubicBezTo>
                  <a:cubicBezTo>
                    <a:pt x="3" y="8"/>
                    <a:pt x="1" y="13"/>
                    <a:pt x="1" y="16"/>
                  </a:cubicBezTo>
                  <a:cubicBezTo>
                    <a:pt x="0" y="18"/>
                    <a:pt x="1" y="19"/>
                    <a:pt x="2" y="21"/>
                  </a:cubicBezTo>
                  <a:cubicBezTo>
                    <a:pt x="11" y="31"/>
                    <a:pt x="11" y="31"/>
                    <a:pt x="11" y="31"/>
                  </a:cubicBezTo>
                  <a:cubicBezTo>
                    <a:pt x="12" y="32"/>
                    <a:pt x="14" y="33"/>
                    <a:pt x="16" y="32"/>
                  </a:cubicBezTo>
                  <a:cubicBezTo>
                    <a:pt x="24" y="30"/>
                    <a:pt x="24" y="30"/>
                    <a:pt x="24" y="30"/>
                  </a:cubicBezTo>
                  <a:cubicBezTo>
                    <a:pt x="26" y="29"/>
                    <a:pt x="27" y="27"/>
                    <a:pt x="27" y="25"/>
                  </a:cubicBezTo>
                  <a:close/>
                </a:path>
              </a:pathLst>
            </a:custGeom>
            <a:solidFill>
              <a:srgbClr val="F79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8" name="Freeform 135">
              <a:extLst>
                <a:ext uri="{FF2B5EF4-FFF2-40B4-BE49-F238E27FC236}">
                  <a16:creationId xmlns:a16="http://schemas.microsoft.com/office/drawing/2014/main" id="{116A7385-C634-4E5F-883F-E8D2E5392E36}"/>
                </a:ext>
              </a:extLst>
            </p:cNvPr>
            <p:cNvSpPr>
              <a:spLocks/>
            </p:cNvSpPr>
            <p:nvPr/>
          </p:nvSpPr>
          <p:spPr bwMode="auto">
            <a:xfrm>
              <a:off x="10485438" y="3743326"/>
              <a:ext cx="457200" cy="1039813"/>
            </a:xfrm>
            <a:custGeom>
              <a:avLst/>
              <a:gdLst>
                <a:gd name="T0" fmla="*/ 112 w 122"/>
                <a:gd name="T1" fmla="*/ 224 h 277"/>
                <a:gd name="T2" fmla="*/ 41 w 122"/>
                <a:gd name="T3" fmla="*/ 126 h 277"/>
                <a:gd name="T4" fmla="*/ 27 w 122"/>
                <a:gd name="T5" fmla="*/ 0 h 277"/>
                <a:gd name="T6" fmla="*/ 7 w 122"/>
                <a:gd name="T7" fmla="*/ 4 h 277"/>
                <a:gd name="T8" fmla="*/ 6 w 122"/>
                <a:gd name="T9" fmla="*/ 162 h 277"/>
                <a:gd name="T10" fmla="*/ 78 w 122"/>
                <a:gd name="T11" fmla="*/ 269 h 277"/>
                <a:gd name="T12" fmla="*/ 112 w 122"/>
                <a:gd name="T13" fmla="*/ 224 h 277"/>
              </a:gdLst>
              <a:ahLst/>
              <a:cxnLst>
                <a:cxn ang="0">
                  <a:pos x="T0" y="T1"/>
                </a:cxn>
                <a:cxn ang="0">
                  <a:pos x="T2" y="T3"/>
                </a:cxn>
                <a:cxn ang="0">
                  <a:pos x="T4" y="T5"/>
                </a:cxn>
                <a:cxn ang="0">
                  <a:pos x="T6" y="T7"/>
                </a:cxn>
                <a:cxn ang="0">
                  <a:pos x="T8" y="T9"/>
                </a:cxn>
                <a:cxn ang="0">
                  <a:pos x="T10" y="T11"/>
                </a:cxn>
                <a:cxn ang="0">
                  <a:pos x="T12" y="T13"/>
                </a:cxn>
              </a:cxnLst>
              <a:rect l="0" t="0" r="r" b="b"/>
              <a:pathLst>
                <a:path w="122" h="277">
                  <a:moveTo>
                    <a:pt x="112" y="224"/>
                  </a:moveTo>
                  <a:cubicBezTo>
                    <a:pt x="112" y="224"/>
                    <a:pt x="46" y="152"/>
                    <a:pt x="41" y="126"/>
                  </a:cubicBezTo>
                  <a:cubicBezTo>
                    <a:pt x="37" y="99"/>
                    <a:pt x="27" y="0"/>
                    <a:pt x="27" y="0"/>
                  </a:cubicBezTo>
                  <a:cubicBezTo>
                    <a:pt x="7" y="4"/>
                    <a:pt x="7" y="4"/>
                    <a:pt x="7" y="4"/>
                  </a:cubicBezTo>
                  <a:cubicBezTo>
                    <a:pt x="7" y="4"/>
                    <a:pt x="0" y="146"/>
                    <a:pt x="6" y="162"/>
                  </a:cubicBezTo>
                  <a:cubicBezTo>
                    <a:pt x="12" y="178"/>
                    <a:pt x="52" y="262"/>
                    <a:pt x="78" y="269"/>
                  </a:cubicBezTo>
                  <a:cubicBezTo>
                    <a:pt x="104" y="277"/>
                    <a:pt x="122" y="251"/>
                    <a:pt x="112" y="224"/>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GB"/>
            </a:p>
          </p:txBody>
        </p:sp>
        <p:sp>
          <p:nvSpPr>
            <p:cNvPr id="159" name="Freeform 136">
              <a:extLst>
                <a:ext uri="{FF2B5EF4-FFF2-40B4-BE49-F238E27FC236}">
                  <a16:creationId xmlns:a16="http://schemas.microsoft.com/office/drawing/2014/main" id="{5F25AEE9-378E-4F01-A77C-2C627BF88309}"/>
                </a:ext>
              </a:extLst>
            </p:cNvPr>
            <p:cNvSpPr>
              <a:spLocks/>
            </p:cNvSpPr>
            <p:nvPr/>
          </p:nvSpPr>
          <p:spPr bwMode="auto">
            <a:xfrm>
              <a:off x="10504488" y="4032251"/>
              <a:ext cx="311150" cy="390525"/>
            </a:xfrm>
            <a:custGeom>
              <a:avLst/>
              <a:gdLst>
                <a:gd name="T0" fmla="*/ 15 w 83"/>
                <a:gd name="T1" fmla="*/ 29 h 104"/>
                <a:gd name="T2" fmla="*/ 9 w 83"/>
                <a:gd name="T3" fmla="*/ 92 h 104"/>
                <a:gd name="T4" fmla="*/ 67 w 83"/>
                <a:gd name="T5" fmla="*/ 73 h 104"/>
                <a:gd name="T6" fmla="*/ 60 w 83"/>
                <a:gd name="T7" fmla="*/ 4 h 104"/>
                <a:gd name="T8" fmla="*/ 15 w 83"/>
                <a:gd name="T9" fmla="*/ 29 h 104"/>
              </a:gdLst>
              <a:ahLst/>
              <a:cxnLst>
                <a:cxn ang="0">
                  <a:pos x="T0" y="T1"/>
                </a:cxn>
                <a:cxn ang="0">
                  <a:pos x="T2" y="T3"/>
                </a:cxn>
                <a:cxn ang="0">
                  <a:pos x="T4" y="T5"/>
                </a:cxn>
                <a:cxn ang="0">
                  <a:pos x="T6" y="T7"/>
                </a:cxn>
                <a:cxn ang="0">
                  <a:pos x="T8" y="T9"/>
                </a:cxn>
              </a:cxnLst>
              <a:rect l="0" t="0" r="r" b="b"/>
              <a:pathLst>
                <a:path w="83" h="104">
                  <a:moveTo>
                    <a:pt x="15" y="29"/>
                  </a:moveTo>
                  <a:cubicBezTo>
                    <a:pt x="15" y="29"/>
                    <a:pt x="0" y="79"/>
                    <a:pt x="9" y="92"/>
                  </a:cubicBezTo>
                  <a:cubicBezTo>
                    <a:pt x="19" y="104"/>
                    <a:pt x="54" y="93"/>
                    <a:pt x="67" y="73"/>
                  </a:cubicBezTo>
                  <a:cubicBezTo>
                    <a:pt x="81" y="53"/>
                    <a:pt x="83" y="7"/>
                    <a:pt x="60" y="4"/>
                  </a:cubicBezTo>
                  <a:cubicBezTo>
                    <a:pt x="37" y="0"/>
                    <a:pt x="20" y="9"/>
                    <a:pt x="15" y="29"/>
                  </a:cubicBezTo>
                  <a:close/>
                </a:path>
              </a:pathLst>
            </a:custGeom>
            <a:solidFill>
              <a:srgbClr val="F79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0" name="Freeform 137">
              <a:extLst>
                <a:ext uri="{FF2B5EF4-FFF2-40B4-BE49-F238E27FC236}">
                  <a16:creationId xmlns:a16="http://schemas.microsoft.com/office/drawing/2014/main" id="{DEF8CA23-2722-40B7-A152-A912FE4D9C05}"/>
                </a:ext>
              </a:extLst>
            </p:cNvPr>
            <p:cNvSpPr>
              <a:spLocks/>
            </p:cNvSpPr>
            <p:nvPr/>
          </p:nvSpPr>
          <p:spPr bwMode="auto">
            <a:xfrm>
              <a:off x="10367963" y="4438651"/>
              <a:ext cx="579437" cy="800100"/>
            </a:xfrm>
            <a:custGeom>
              <a:avLst/>
              <a:gdLst>
                <a:gd name="T0" fmla="*/ 140 w 154"/>
                <a:gd name="T1" fmla="*/ 213 h 213"/>
                <a:gd name="T2" fmla="*/ 154 w 154"/>
                <a:gd name="T3" fmla="*/ 30 h 213"/>
                <a:gd name="T4" fmla="*/ 154 w 154"/>
                <a:gd name="T5" fmla="*/ 25 h 213"/>
                <a:gd name="T6" fmla="*/ 109 w 154"/>
                <a:gd name="T7" fmla="*/ 2 h 213"/>
                <a:gd name="T8" fmla="*/ 60 w 154"/>
                <a:gd name="T9" fmla="*/ 18 h 213"/>
                <a:gd name="T10" fmla="*/ 60 w 154"/>
                <a:gd name="T11" fmla="*/ 18 h 213"/>
                <a:gd name="T12" fmla="*/ 36 w 154"/>
                <a:gd name="T13" fmla="*/ 42 h 213"/>
                <a:gd name="T14" fmla="*/ 31 w 154"/>
                <a:gd name="T15" fmla="*/ 207 h 213"/>
                <a:gd name="T16" fmla="*/ 140 w 154"/>
                <a:gd name="T1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213">
                  <a:moveTo>
                    <a:pt x="140" y="213"/>
                  </a:moveTo>
                  <a:cubicBezTo>
                    <a:pt x="140" y="213"/>
                    <a:pt x="154" y="69"/>
                    <a:pt x="154" y="30"/>
                  </a:cubicBezTo>
                  <a:cubicBezTo>
                    <a:pt x="154" y="28"/>
                    <a:pt x="154" y="27"/>
                    <a:pt x="154" y="25"/>
                  </a:cubicBezTo>
                  <a:cubicBezTo>
                    <a:pt x="144" y="0"/>
                    <a:pt x="119" y="0"/>
                    <a:pt x="109" y="2"/>
                  </a:cubicBezTo>
                  <a:cubicBezTo>
                    <a:pt x="99" y="4"/>
                    <a:pt x="60" y="17"/>
                    <a:pt x="60" y="18"/>
                  </a:cubicBezTo>
                  <a:cubicBezTo>
                    <a:pt x="60" y="18"/>
                    <a:pt x="60" y="18"/>
                    <a:pt x="60" y="18"/>
                  </a:cubicBezTo>
                  <a:cubicBezTo>
                    <a:pt x="47" y="28"/>
                    <a:pt x="37" y="39"/>
                    <a:pt x="36" y="42"/>
                  </a:cubicBezTo>
                  <a:cubicBezTo>
                    <a:pt x="36" y="42"/>
                    <a:pt x="0" y="117"/>
                    <a:pt x="31" y="207"/>
                  </a:cubicBezTo>
                  <a:lnTo>
                    <a:pt x="140" y="213"/>
                  </a:ln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GB"/>
            </a:p>
          </p:txBody>
        </p:sp>
        <p:sp>
          <p:nvSpPr>
            <p:cNvPr id="161" name="Freeform 138">
              <a:extLst>
                <a:ext uri="{FF2B5EF4-FFF2-40B4-BE49-F238E27FC236}">
                  <a16:creationId xmlns:a16="http://schemas.microsoft.com/office/drawing/2014/main" id="{721C0DD0-71D3-4D88-8805-155E67DD736B}"/>
                </a:ext>
              </a:extLst>
            </p:cNvPr>
            <p:cNvSpPr>
              <a:spLocks/>
            </p:cNvSpPr>
            <p:nvPr/>
          </p:nvSpPr>
          <p:spPr bwMode="auto">
            <a:xfrm>
              <a:off x="10079038" y="3683001"/>
              <a:ext cx="106362" cy="120650"/>
            </a:xfrm>
            <a:custGeom>
              <a:avLst/>
              <a:gdLst>
                <a:gd name="T0" fmla="*/ 27 w 28"/>
                <a:gd name="T1" fmla="*/ 22 h 32"/>
                <a:gd name="T2" fmla="*/ 26 w 28"/>
                <a:gd name="T3" fmla="*/ 12 h 32"/>
                <a:gd name="T4" fmla="*/ 25 w 28"/>
                <a:gd name="T5" fmla="*/ 11 h 32"/>
                <a:gd name="T6" fmla="*/ 22 w 28"/>
                <a:gd name="T7" fmla="*/ 4 h 32"/>
                <a:gd name="T8" fmla="*/ 17 w 28"/>
                <a:gd name="T9" fmla="*/ 7 h 32"/>
                <a:gd name="T10" fmla="*/ 10 w 28"/>
                <a:gd name="T11" fmla="*/ 2 h 32"/>
                <a:gd name="T12" fmla="*/ 2 w 28"/>
                <a:gd name="T13" fmla="*/ 5 h 32"/>
                <a:gd name="T14" fmla="*/ 0 w 28"/>
                <a:gd name="T15" fmla="*/ 19 h 32"/>
                <a:gd name="T16" fmla="*/ 2 w 28"/>
                <a:gd name="T17" fmla="*/ 22 h 32"/>
                <a:gd name="T18" fmla="*/ 13 w 28"/>
                <a:gd name="T19" fmla="*/ 31 h 32"/>
                <a:gd name="T20" fmla="*/ 18 w 28"/>
                <a:gd name="T21" fmla="*/ 31 h 32"/>
                <a:gd name="T22" fmla="*/ 25 w 28"/>
                <a:gd name="T23" fmla="*/ 28 h 32"/>
                <a:gd name="T24" fmla="*/ 27 w 28"/>
                <a:gd name="T25"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7" y="22"/>
                  </a:moveTo>
                  <a:cubicBezTo>
                    <a:pt x="26" y="12"/>
                    <a:pt x="26" y="12"/>
                    <a:pt x="26" y="12"/>
                  </a:cubicBezTo>
                  <a:cubicBezTo>
                    <a:pt x="26" y="12"/>
                    <a:pt x="25" y="11"/>
                    <a:pt x="25" y="11"/>
                  </a:cubicBezTo>
                  <a:cubicBezTo>
                    <a:pt x="22" y="4"/>
                    <a:pt x="22" y="4"/>
                    <a:pt x="22" y="4"/>
                  </a:cubicBezTo>
                  <a:cubicBezTo>
                    <a:pt x="17" y="7"/>
                    <a:pt x="17" y="7"/>
                    <a:pt x="17" y="7"/>
                  </a:cubicBezTo>
                  <a:cubicBezTo>
                    <a:pt x="10" y="2"/>
                    <a:pt x="10" y="2"/>
                    <a:pt x="10" y="2"/>
                  </a:cubicBezTo>
                  <a:cubicBezTo>
                    <a:pt x="7" y="0"/>
                    <a:pt x="3" y="2"/>
                    <a:pt x="2" y="5"/>
                  </a:cubicBezTo>
                  <a:cubicBezTo>
                    <a:pt x="1" y="9"/>
                    <a:pt x="0" y="15"/>
                    <a:pt x="0" y="19"/>
                  </a:cubicBezTo>
                  <a:cubicBezTo>
                    <a:pt x="0" y="20"/>
                    <a:pt x="1" y="21"/>
                    <a:pt x="2" y="22"/>
                  </a:cubicBezTo>
                  <a:cubicBezTo>
                    <a:pt x="13" y="31"/>
                    <a:pt x="13" y="31"/>
                    <a:pt x="13" y="31"/>
                  </a:cubicBezTo>
                  <a:cubicBezTo>
                    <a:pt x="14" y="32"/>
                    <a:pt x="16" y="32"/>
                    <a:pt x="18" y="31"/>
                  </a:cubicBezTo>
                  <a:cubicBezTo>
                    <a:pt x="25" y="28"/>
                    <a:pt x="25" y="28"/>
                    <a:pt x="25" y="28"/>
                  </a:cubicBezTo>
                  <a:cubicBezTo>
                    <a:pt x="27" y="27"/>
                    <a:pt x="28" y="25"/>
                    <a:pt x="27" y="22"/>
                  </a:cubicBezTo>
                  <a:close/>
                </a:path>
              </a:pathLst>
            </a:custGeom>
            <a:solidFill>
              <a:srgbClr val="F79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2" name="Freeform 139">
              <a:extLst>
                <a:ext uri="{FF2B5EF4-FFF2-40B4-BE49-F238E27FC236}">
                  <a16:creationId xmlns:a16="http://schemas.microsoft.com/office/drawing/2014/main" id="{881471EA-4788-451B-8DF3-8625E2D04610}"/>
                </a:ext>
              </a:extLst>
            </p:cNvPr>
            <p:cNvSpPr>
              <a:spLocks/>
            </p:cNvSpPr>
            <p:nvPr/>
          </p:nvSpPr>
          <p:spPr bwMode="auto">
            <a:xfrm>
              <a:off x="10120313" y="3768726"/>
              <a:ext cx="590550" cy="973138"/>
            </a:xfrm>
            <a:custGeom>
              <a:avLst/>
              <a:gdLst>
                <a:gd name="T0" fmla="*/ 142 w 157"/>
                <a:gd name="T1" fmla="*/ 205 h 259"/>
                <a:gd name="T2" fmla="*/ 55 w 157"/>
                <a:gd name="T3" fmla="*/ 121 h 259"/>
                <a:gd name="T4" fmla="*/ 19 w 157"/>
                <a:gd name="T5" fmla="*/ 0 h 259"/>
                <a:gd name="T6" fmla="*/ 0 w 157"/>
                <a:gd name="T7" fmla="*/ 8 h 259"/>
                <a:gd name="T8" fmla="*/ 27 w 157"/>
                <a:gd name="T9" fmla="*/ 163 h 259"/>
                <a:gd name="T10" fmla="*/ 117 w 157"/>
                <a:gd name="T11" fmla="*/ 256 h 259"/>
                <a:gd name="T12" fmla="*/ 142 w 157"/>
                <a:gd name="T13" fmla="*/ 205 h 259"/>
              </a:gdLst>
              <a:ahLst/>
              <a:cxnLst>
                <a:cxn ang="0">
                  <a:pos x="T0" y="T1"/>
                </a:cxn>
                <a:cxn ang="0">
                  <a:pos x="T2" y="T3"/>
                </a:cxn>
                <a:cxn ang="0">
                  <a:pos x="T4" y="T5"/>
                </a:cxn>
                <a:cxn ang="0">
                  <a:pos x="T6" y="T7"/>
                </a:cxn>
                <a:cxn ang="0">
                  <a:pos x="T8" y="T9"/>
                </a:cxn>
                <a:cxn ang="0">
                  <a:pos x="T10" y="T11"/>
                </a:cxn>
                <a:cxn ang="0">
                  <a:pos x="T12" y="T13"/>
                </a:cxn>
              </a:cxnLst>
              <a:rect l="0" t="0" r="r" b="b"/>
              <a:pathLst>
                <a:path w="157" h="259">
                  <a:moveTo>
                    <a:pt x="142" y="205"/>
                  </a:moveTo>
                  <a:cubicBezTo>
                    <a:pt x="142" y="205"/>
                    <a:pt x="64" y="147"/>
                    <a:pt x="55" y="121"/>
                  </a:cubicBezTo>
                  <a:cubicBezTo>
                    <a:pt x="46" y="96"/>
                    <a:pt x="19" y="0"/>
                    <a:pt x="19" y="0"/>
                  </a:cubicBezTo>
                  <a:cubicBezTo>
                    <a:pt x="0" y="8"/>
                    <a:pt x="0" y="8"/>
                    <a:pt x="0" y="8"/>
                  </a:cubicBezTo>
                  <a:cubicBezTo>
                    <a:pt x="0" y="8"/>
                    <a:pt x="18" y="148"/>
                    <a:pt x="27" y="163"/>
                  </a:cubicBezTo>
                  <a:cubicBezTo>
                    <a:pt x="36" y="178"/>
                    <a:pt x="90" y="253"/>
                    <a:pt x="117" y="256"/>
                  </a:cubicBezTo>
                  <a:cubicBezTo>
                    <a:pt x="144" y="259"/>
                    <a:pt x="157" y="230"/>
                    <a:pt x="142" y="205"/>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GB"/>
            </a:p>
          </p:txBody>
        </p:sp>
        <p:sp>
          <p:nvSpPr>
            <p:cNvPr id="163" name="Freeform 140">
              <a:extLst>
                <a:ext uri="{FF2B5EF4-FFF2-40B4-BE49-F238E27FC236}">
                  <a16:creationId xmlns:a16="http://schemas.microsoft.com/office/drawing/2014/main" id="{C541DB97-478C-4AD2-941B-A3C741440F90}"/>
                </a:ext>
              </a:extLst>
            </p:cNvPr>
            <p:cNvSpPr>
              <a:spLocks/>
            </p:cNvSpPr>
            <p:nvPr/>
          </p:nvSpPr>
          <p:spPr bwMode="auto">
            <a:xfrm>
              <a:off x="10444163" y="3979863"/>
              <a:ext cx="806450" cy="1416050"/>
            </a:xfrm>
            <a:custGeom>
              <a:avLst/>
              <a:gdLst>
                <a:gd name="T0" fmla="*/ 86 w 215"/>
                <a:gd name="T1" fmla="*/ 17 h 377"/>
                <a:gd name="T2" fmla="*/ 27 w 215"/>
                <a:gd name="T3" fmla="*/ 35 h 377"/>
                <a:gd name="T4" fmla="*/ 55 w 215"/>
                <a:gd name="T5" fmla="*/ 43 h 377"/>
                <a:gd name="T6" fmla="*/ 51 w 215"/>
                <a:gd name="T7" fmla="*/ 69 h 377"/>
                <a:gd name="T8" fmla="*/ 66 w 215"/>
                <a:gd name="T9" fmla="*/ 68 h 377"/>
                <a:gd name="T10" fmla="*/ 53 w 215"/>
                <a:gd name="T11" fmla="*/ 86 h 377"/>
                <a:gd name="T12" fmla="*/ 49 w 215"/>
                <a:gd name="T13" fmla="*/ 116 h 377"/>
                <a:gd name="T14" fmla="*/ 28 w 215"/>
                <a:gd name="T15" fmla="*/ 173 h 377"/>
                <a:gd name="T16" fmla="*/ 19 w 215"/>
                <a:gd name="T17" fmla="*/ 286 h 377"/>
                <a:gd name="T18" fmla="*/ 191 w 215"/>
                <a:gd name="T19" fmla="*/ 308 h 377"/>
                <a:gd name="T20" fmla="*/ 140 w 215"/>
                <a:gd name="T21" fmla="*/ 190 h 377"/>
                <a:gd name="T22" fmla="*/ 139 w 215"/>
                <a:gd name="T23" fmla="*/ 120 h 377"/>
                <a:gd name="T24" fmla="*/ 107 w 215"/>
                <a:gd name="T25" fmla="*/ 51 h 377"/>
                <a:gd name="T26" fmla="*/ 86 w 215"/>
                <a:gd name="T27" fmla="*/ 1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5" h="377">
                  <a:moveTo>
                    <a:pt x="86" y="17"/>
                  </a:moveTo>
                  <a:cubicBezTo>
                    <a:pt x="86" y="17"/>
                    <a:pt x="46" y="0"/>
                    <a:pt x="27" y="35"/>
                  </a:cubicBezTo>
                  <a:cubicBezTo>
                    <a:pt x="17" y="57"/>
                    <a:pt x="49" y="36"/>
                    <a:pt x="55" y="43"/>
                  </a:cubicBezTo>
                  <a:cubicBezTo>
                    <a:pt x="61" y="50"/>
                    <a:pt x="47" y="64"/>
                    <a:pt x="51" y="69"/>
                  </a:cubicBezTo>
                  <a:cubicBezTo>
                    <a:pt x="55" y="74"/>
                    <a:pt x="62" y="60"/>
                    <a:pt x="66" y="68"/>
                  </a:cubicBezTo>
                  <a:cubicBezTo>
                    <a:pt x="70" y="76"/>
                    <a:pt x="60" y="77"/>
                    <a:pt x="53" y="86"/>
                  </a:cubicBezTo>
                  <a:cubicBezTo>
                    <a:pt x="46" y="95"/>
                    <a:pt x="59" y="108"/>
                    <a:pt x="49" y="116"/>
                  </a:cubicBezTo>
                  <a:cubicBezTo>
                    <a:pt x="39" y="124"/>
                    <a:pt x="11" y="130"/>
                    <a:pt x="28" y="173"/>
                  </a:cubicBezTo>
                  <a:cubicBezTo>
                    <a:pt x="45" y="216"/>
                    <a:pt x="0" y="227"/>
                    <a:pt x="19" y="286"/>
                  </a:cubicBezTo>
                  <a:cubicBezTo>
                    <a:pt x="38" y="344"/>
                    <a:pt x="167" y="377"/>
                    <a:pt x="191" y="308"/>
                  </a:cubicBezTo>
                  <a:cubicBezTo>
                    <a:pt x="215" y="238"/>
                    <a:pt x="135" y="221"/>
                    <a:pt x="140" y="190"/>
                  </a:cubicBezTo>
                  <a:cubicBezTo>
                    <a:pt x="145" y="159"/>
                    <a:pt x="163" y="151"/>
                    <a:pt x="139" y="120"/>
                  </a:cubicBezTo>
                  <a:cubicBezTo>
                    <a:pt x="115" y="89"/>
                    <a:pt x="100" y="71"/>
                    <a:pt x="107" y="51"/>
                  </a:cubicBezTo>
                  <a:cubicBezTo>
                    <a:pt x="114" y="31"/>
                    <a:pt x="95" y="17"/>
                    <a:pt x="86" y="1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164" name="Freeform 141">
              <a:extLst>
                <a:ext uri="{FF2B5EF4-FFF2-40B4-BE49-F238E27FC236}">
                  <a16:creationId xmlns:a16="http://schemas.microsoft.com/office/drawing/2014/main" id="{E1619DB0-304B-472D-B9C9-46A09CF81F37}"/>
                </a:ext>
              </a:extLst>
            </p:cNvPr>
            <p:cNvSpPr>
              <a:spLocks noEditPoints="1"/>
            </p:cNvSpPr>
            <p:nvPr/>
          </p:nvSpPr>
          <p:spPr bwMode="auto">
            <a:xfrm>
              <a:off x="10853738" y="3138488"/>
              <a:ext cx="646112" cy="646113"/>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43 w 172"/>
                <a:gd name="T11" fmla="*/ 79 h 172"/>
                <a:gd name="T12" fmla="*/ 53 w 172"/>
                <a:gd name="T13" fmla="*/ 69 h 172"/>
                <a:gd name="T14" fmla="*/ 63 w 172"/>
                <a:gd name="T15" fmla="*/ 79 h 172"/>
                <a:gd name="T16" fmla="*/ 53 w 172"/>
                <a:gd name="T17" fmla="*/ 90 h 172"/>
                <a:gd name="T18" fmla="*/ 43 w 172"/>
                <a:gd name="T19" fmla="*/ 79 h 172"/>
                <a:gd name="T20" fmla="*/ 86 w 172"/>
                <a:gd name="T21" fmla="*/ 133 h 172"/>
                <a:gd name="T22" fmla="*/ 59 w 172"/>
                <a:gd name="T23" fmla="*/ 109 h 172"/>
                <a:gd name="T24" fmla="*/ 113 w 172"/>
                <a:gd name="T25" fmla="*/ 109 h 172"/>
                <a:gd name="T26" fmla="*/ 86 w 172"/>
                <a:gd name="T27" fmla="*/ 133 h 172"/>
                <a:gd name="T28" fmla="*/ 119 w 172"/>
                <a:gd name="T29" fmla="*/ 90 h 172"/>
                <a:gd name="T30" fmla="*/ 108 w 172"/>
                <a:gd name="T31" fmla="*/ 79 h 172"/>
                <a:gd name="T32" fmla="*/ 119 w 172"/>
                <a:gd name="T33" fmla="*/ 69 h 172"/>
                <a:gd name="T34" fmla="*/ 129 w 172"/>
                <a:gd name="T35" fmla="*/ 79 h 172"/>
                <a:gd name="T36" fmla="*/ 119 w 172"/>
                <a:gd name="T37" fmla="*/ 9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72">
                  <a:moveTo>
                    <a:pt x="86" y="0"/>
                  </a:moveTo>
                  <a:cubicBezTo>
                    <a:pt x="39" y="0"/>
                    <a:pt x="0" y="39"/>
                    <a:pt x="0" y="86"/>
                  </a:cubicBezTo>
                  <a:cubicBezTo>
                    <a:pt x="0" y="133"/>
                    <a:pt x="39" y="172"/>
                    <a:pt x="86" y="172"/>
                  </a:cubicBezTo>
                  <a:cubicBezTo>
                    <a:pt x="133" y="172"/>
                    <a:pt x="172" y="133"/>
                    <a:pt x="172" y="86"/>
                  </a:cubicBezTo>
                  <a:cubicBezTo>
                    <a:pt x="172" y="39"/>
                    <a:pt x="133" y="0"/>
                    <a:pt x="86" y="0"/>
                  </a:cubicBezTo>
                  <a:close/>
                  <a:moveTo>
                    <a:pt x="43" y="79"/>
                  </a:moveTo>
                  <a:cubicBezTo>
                    <a:pt x="43" y="74"/>
                    <a:pt x="47" y="69"/>
                    <a:pt x="53" y="69"/>
                  </a:cubicBezTo>
                  <a:cubicBezTo>
                    <a:pt x="59" y="69"/>
                    <a:pt x="63" y="74"/>
                    <a:pt x="63" y="79"/>
                  </a:cubicBezTo>
                  <a:cubicBezTo>
                    <a:pt x="63" y="85"/>
                    <a:pt x="59" y="90"/>
                    <a:pt x="53" y="90"/>
                  </a:cubicBezTo>
                  <a:cubicBezTo>
                    <a:pt x="47" y="90"/>
                    <a:pt x="43" y="85"/>
                    <a:pt x="43" y="79"/>
                  </a:cubicBezTo>
                  <a:close/>
                  <a:moveTo>
                    <a:pt x="86" y="133"/>
                  </a:moveTo>
                  <a:cubicBezTo>
                    <a:pt x="72" y="133"/>
                    <a:pt x="61" y="123"/>
                    <a:pt x="59" y="109"/>
                  </a:cubicBezTo>
                  <a:cubicBezTo>
                    <a:pt x="113" y="109"/>
                    <a:pt x="113" y="109"/>
                    <a:pt x="113" y="109"/>
                  </a:cubicBezTo>
                  <a:cubicBezTo>
                    <a:pt x="111" y="123"/>
                    <a:pt x="100" y="133"/>
                    <a:pt x="86" y="133"/>
                  </a:cubicBezTo>
                  <a:close/>
                  <a:moveTo>
                    <a:pt x="119" y="90"/>
                  </a:moveTo>
                  <a:cubicBezTo>
                    <a:pt x="113" y="90"/>
                    <a:pt x="108" y="85"/>
                    <a:pt x="108" y="79"/>
                  </a:cubicBezTo>
                  <a:cubicBezTo>
                    <a:pt x="108" y="74"/>
                    <a:pt x="113" y="69"/>
                    <a:pt x="119" y="69"/>
                  </a:cubicBezTo>
                  <a:cubicBezTo>
                    <a:pt x="125" y="69"/>
                    <a:pt x="129" y="74"/>
                    <a:pt x="129" y="79"/>
                  </a:cubicBezTo>
                  <a:cubicBezTo>
                    <a:pt x="129" y="85"/>
                    <a:pt x="125" y="90"/>
                    <a:pt x="119" y="9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65" name="Freeform 142">
              <a:extLst>
                <a:ext uri="{FF2B5EF4-FFF2-40B4-BE49-F238E27FC236}">
                  <a16:creationId xmlns:a16="http://schemas.microsoft.com/office/drawing/2014/main" id="{8BD0542E-269D-40FA-969B-155D3891AA8F}"/>
                </a:ext>
              </a:extLst>
            </p:cNvPr>
            <p:cNvSpPr>
              <a:spLocks/>
            </p:cNvSpPr>
            <p:nvPr/>
          </p:nvSpPr>
          <p:spPr bwMode="auto">
            <a:xfrm>
              <a:off x="6373813" y="4933951"/>
              <a:ext cx="3698875" cy="819150"/>
            </a:xfrm>
            <a:custGeom>
              <a:avLst/>
              <a:gdLst>
                <a:gd name="T0" fmla="*/ 11 w 2330"/>
                <a:gd name="T1" fmla="*/ 516 h 516"/>
                <a:gd name="T2" fmla="*/ 0 w 2330"/>
                <a:gd name="T3" fmla="*/ 492 h 516"/>
                <a:gd name="T4" fmla="*/ 321 w 2330"/>
                <a:gd name="T5" fmla="*/ 331 h 516"/>
                <a:gd name="T6" fmla="*/ 726 w 2330"/>
                <a:gd name="T7" fmla="*/ 338 h 516"/>
                <a:gd name="T8" fmla="*/ 1168 w 2330"/>
                <a:gd name="T9" fmla="*/ 173 h 516"/>
                <a:gd name="T10" fmla="*/ 1504 w 2330"/>
                <a:gd name="T11" fmla="*/ 173 h 516"/>
                <a:gd name="T12" fmla="*/ 1864 w 2330"/>
                <a:gd name="T13" fmla="*/ 52 h 516"/>
                <a:gd name="T14" fmla="*/ 1866 w 2330"/>
                <a:gd name="T15" fmla="*/ 52 h 516"/>
                <a:gd name="T16" fmla="*/ 2155 w 2330"/>
                <a:gd name="T17" fmla="*/ 85 h 516"/>
                <a:gd name="T18" fmla="*/ 2315 w 2330"/>
                <a:gd name="T19" fmla="*/ 0 h 516"/>
                <a:gd name="T20" fmla="*/ 2330 w 2330"/>
                <a:gd name="T21" fmla="*/ 24 h 516"/>
                <a:gd name="T22" fmla="*/ 2159 w 2330"/>
                <a:gd name="T23" fmla="*/ 111 h 516"/>
                <a:gd name="T24" fmla="*/ 2155 w 2330"/>
                <a:gd name="T25" fmla="*/ 111 h 516"/>
                <a:gd name="T26" fmla="*/ 1866 w 2330"/>
                <a:gd name="T27" fmla="*/ 78 h 516"/>
                <a:gd name="T28" fmla="*/ 1506 w 2330"/>
                <a:gd name="T29" fmla="*/ 199 h 516"/>
                <a:gd name="T30" fmla="*/ 1170 w 2330"/>
                <a:gd name="T31" fmla="*/ 199 h 516"/>
                <a:gd name="T32" fmla="*/ 731 w 2330"/>
                <a:gd name="T33" fmla="*/ 364 h 516"/>
                <a:gd name="T34" fmla="*/ 728 w 2330"/>
                <a:gd name="T35" fmla="*/ 364 h 516"/>
                <a:gd name="T36" fmla="*/ 328 w 2330"/>
                <a:gd name="T37" fmla="*/ 357 h 516"/>
                <a:gd name="T38" fmla="*/ 11 w 2330"/>
                <a:gd name="T39"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0" h="516">
                  <a:moveTo>
                    <a:pt x="11" y="516"/>
                  </a:moveTo>
                  <a:lnTo>
                    <a:pt x="0" y="492"/>
                  </a:lnTo>
                  <a:lnTo>
                    <a:pt x="321" y="331"/>
                  </a:lnTo>
                  <a:lnTo>
                    <a:pt x="726" y="338"/>
                  </a:lnTo>
                  <a:lnTo>
                    <a:pt x="1168" y="173"/>
                  </a:lnTo>
                  <a:lnTo>
                    <a:pt x="1504" y="173"/>
                  </a:lnTo>
                  <a:lnTo>
                    <a:pt x="1864" y="52"/>
                  </a:lnTo>
                  <a:lnTo>
                    <a:pt x="1866" y="52"/>
                  </a:lnTo>
                  <a:lnTo>
                    <a:pt x="2155" y="85"/>
                  </a:lnTo>
                  <a:lnTo>
                    <a:pt x="2315" y="0"/>
                  </a:lnTo>
                  <a:lnTo>
                    <a:pt x="2330" y="24"/>
                  </a:lnTo>
                  <a:lnTo>
                    <a:pt x="2159" y="111"/>
                  </a:lnTo>
                  <a:lnTo>
                    <a:pt x="2155" y="111"/>
                  </a:lnTo>
                  <a:lnTo>
                    <a:pt x="1866" y="78"/>
                  </a:lnTo>
                  <a:lnTo>
                    <a:pt x="1506" y="199"/>
                  </a:lnTo>
                  <a:lnTo>
                    <a:pt x="1170" y="199"/>
                  </a:lnTo>
                  <a:lnTo>
                    <a:pt x="731" y="364"/>
                  </a:lnTo>
                  <a:lnTo>
                    <a:pt x="728" y="364"/>
                  </a:lnTo>
                  <a:lnTo>
                    <a:pt x="328" y="357"/>
                  </a:lnTo>
                  <a:lnTo>
                    <a:pt x="11" y="516"/>
                  </a:lnTo>
                  <a:close/>
                </a:path>
              </a:pathLst>
            </a:custGeom>
            <a:solidFill>
              <a:srgbClr val="F9FC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6" name="Freeform 143">
              <a:extLst>
                <a:ext uri="{FF2B5EF4-FFF2-40B4-BE49-F238E27FC236}">
                  <a16:creationId xmlns:a16="http://schemas.microsoft.com/office/drawing/2014/main" id="{70B3FB8D-C46D-4A36-8A94-E03B4C65BDDF}"/>
                </a:ext>
              </a:extLst>
            </p:cNvPr>
            <p:cNvSpPr>
              <a:spLocks/>
            </p:cNvSpPr>
            <p:nvPr/>
          </p:nvSpPr>
          <p:spPr bwMode="auto">
            <a:xfrm>
              <a:off x="8266113" y="4521201"/>
              <a:ext cx="788987" cy="1619250"/>
            </a:xfrm>
            <a:custGeom>
              <a:avLst/>
              <a:gdLst>
                <a:gd name="T0" fmla="*/ 0 w 210"/>
                <a:gd name="T1" fmla="*/ 59 h 431"/>
                <a:gd name="T2" fmla="*/ 118 w 210"/>
                <a:gd name="T3" fmla="*/ 429 h 431"/>
                <a:gd name="T4" fmla="*/ 210 w 210"/>
                <a:gd name="T5" fmla="*/ 431 h 431"/>
                <a:gd name="T6" fmla="*/ 170 w 210"/>
                <a:gd name="T7" fmla="*/ 408 h 431"/>
                <a:gd name="T8" fmla="*/ 181 w 210"/>
                <a:gd name="T9" fmla="*/ 406 h 431"/>
                <a:gd name="T10" fmla="*/ 116 w 210"/>
                <a:gd name="T11" fmla="*/ 87 h 431"/>
                <a:gd name="T12" fmla="*/ 73 w 210"/>
                <a:gd name="T13" fmla="*/ 32 h 431"/>
                <a:gd name="T14" fmla="*/ 0 w 210"/>
                <a:gd name="T15" fmla="*/ 59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31">
                  <a:moveTo>
                    <a:pt x="0" y="59"/>
                  </a:moveTo>
                  <a:cubicBezTo>
                    <a:pt x="0" y="59"/>
                    <a:pt x="135" y="277"/>
                    <a:pt x="118" y="429"/>
                  </a:cubicBezTo>
                  <a:cubicBezTo>
                    <a:pt x="210" y="431"/>
                    <a:pt x="210" y="431"/>
                    <a:pt x="210" y="431"/>
                  </a:cubicBezTo>
                  <a:cubicBezTo>
                    <a:pt x="170" y="408"/>
                    <a:pt x="170" y="408"/>
                    <a:pt x="170" y="408"/>
                  </a:cubicBezTo>
                  <a:cubicBezTo>
                    <a:pt x="181" y="406"/>
                    <a:pt x="181" y="406"/>
                    <a:pt x="181" y="406"/>
                  </a:cubicBezTo>
                  <a:cubicBezTo>
                    <a:pt x="181" y="406"/>
                    <a:pt x="148" y="171"/>
                    <a:pt x="116" y="87"/>
                  </a:cubicBezTo>
                  <a:cubicBezTo>
                    <a:pt x="83" y="0"/>
                    <a:pt x="73" y="32"/>
                    <a:pt x="73" y="32"/>
                  </a:cubicBezTo>
                  <a:lnTo>
                    <a:pt x="0" y="5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167" name="Freeform 144">
              <a:extLst>
                <a:ext uri="{FF2B5EF4-FFF2-40B4-BE49-F238E27FC236}">
                  <a16:creationId xmlns:a16="http://schemas.microsoft.com/office/drawing/2014/main" id="{BC965ACA-0535-4ACF-BA66-C321E386F952}"/>
                </a:ext>
              </a:extLst>
            </p:cNvPr>
            <p:cNvSpPr>
              <a:spLocks/>
            </p:cNvSpPr>
            <p:nvPr/>
          </p:nvSpPr>
          <p:spPr bwMode="auto">
            <a:xfrm>
              <a:off x="7900988" y="4664076"/>
              <a:ext cx="492125" cy="1468438"/>
            </a:xfrm>
            <a:custGeom>
              <a:avLst/>
              <a:gdLst>
                <a:gd name="T0" fmla="*/ 48 w 131"/>
                <a:gd name="T1" fmla="*/ 7 h 391"/>
                <a:gd name="T2" fmla="*/ 45 w 131"/>
                <a:gd name="T3" fmla="*/ 217 h 391"/>
                <a:gd name="T4" fmla="*/ 0 w 131"/>
                <a:gd name="T5" fmla="*/ 389 h 391"/>
                <a:gd name="T6" fmla="*/ 86 w 131"/>
                <a:gd name="T7" fmla="*/ 391 h 391"/>
                <a:gd name="T8" fmla="*/ 63 w 131"/>
                <a:gd name="T9" fmla="*/ 375 h 391"/>
                <a:gd name="T10" fmla="*/ 49 w 131"/>
                <a:gd name="T11" fmla="*/ 366 h 391"/>
                <a:gd name="T12" fmla="*/ 116 w 131"/>
                <a:gd name="T13" fmla="*/ 123 h 391"/>
                <a:gd name="T14" fmla="*/ 131 w 131"/>
                <a:gd name="T15" fmla="*/ 0 h 391"/>
                <a:gd name="T16" fmla="*/ 48 w 131"/>
                <a:gd name="T17" fmla="*/ 7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91">
                  <a:moveTo>
                    <a:pt x="48" y="7"/>
                  </a:moveTo>
                  <a:cubicBezTo>
                    <a:pt x="48" y="7"/>
                    <a:pt x="56" y="159"/>
                    <a:pt x="45" y="217"/>
                  </a:cubicBezTo>
                  <a:cubicBezTo>
                    <a:pt x="33" y="275"/>
                    <a:pt x="0" y="389"/>
                    <a:pt x="0" y="389"/>
                  </a:cubicBezTo>
                  <a:cubicBezTo>
                    <a:pt x="86" y="391"/>
                    <a:pt x="86" y="391"/>
                    <a:pt x="86" y="391"/>
                  </a:cubicBezTo>
                  <a:cubicBezTo>
                    <a:pt x="63" y="375"/>
                    <a:pt x="63" y="375"/>
                    <a:pt x="63" y="375"/>
                  </a:cubicBezTo>
                  <a:cubicBezTo>
                    <a:pt x="49" y="366"/>
                    <a:pt x="49" y="366"/>
                    <a:pt x="49" y="366"/>
                  </a:cubicBezTo>
                  <a:cubicBezTo>
                    <a:pt x="49" y="366"/>
                    <a:pt x="110" y="202"/>
                    <a:pt x="116" y="123"/>
                  </a:cubicBezTo>
                  <a:cubicBezTo>
                    <a:pt x="121" y="44"/>
                    <a:pt x="131" y="0"/>
                    <a:pt x="131" y="0"/>
                  </a:cubicBezTo>
                  <a:lnTo>
                    <a:pt x="48" y="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168" name="Freeform 145">
              <a:extLst>
                <a:ext uri="{FF2B5EF4-FFF2-40B4-BE49-F238E27FC236}">
                  <a16:creationId xmlns:a16="http://schemas.microsoft.com/office/drawing/2014/main" id="{87A7F97F-882F-445F-A262-F33B2203223E}"/>
                </a:ext>
              </a:extLst>
            </p:cNvPr>
            <p:cNvSpPr>
              <a:spLocks/>
            </p:cNvSpPr>
            <p:nvPr/>
          </p:nvSpPr>
          <p:spPr bwMode="auto">
            <a:xfrm>
              <a:off x="8709025" y="2759076"/>
              <a:ext cx="112712" cy="244475"/>
            </a:xfrm>
            <a:custGeom>
              <a:avLst/>
              <a:gdLst>
                <a:gd name="T0" fmla="*/ 21 w 71"/>
                <a:gd name="T1" fmla="*/ 154 h 154"/>
                <a:gd name="T2" fmla="*/ 54 w 71"/>
                <a:gd name="T3" fmla="*/ 132 h 154"/>
                <a:gd name="T4" fmla="*/ 71 w 71"/>
                <a:gd name="T5" fmla="*/ 78 h 154"/>
                <a:gd name="T6" fmla="*/ 54 w 71"/>
                <a:gd name="T7" fmla="*/ 73 h 154"/>
                <a:gd name="T8" fmla="*/ 45 w 71"/>
                <a:gd name="T9" fmla="*/ 94 h 154"/>
                <a:gd name="T10" fmla="*/ 54 w 71"/>
                <a:gd name="T11" fmla="*/ 0 h 154"/>
                <a:gd name="T12" fmla="*/ 38 w 71"/>
                <a:gd name="T13" fmla="*/ 2 h 154"/>
                <a:gd name="T14" fmla="*/ 21 w 71"/>
                <a:gd name="T15" fmla="*/ 94 h 154"/>
                <a:gd name="T16" fmla="*/ 0 w 71"/>
                <a:gd name="T17" fmla="*/ 137 h 154"/>
                <a:gd name="T18" fmla="*/ 19 w 71"/>
                <a:gd name="T19" fmla="*/ 149 h 154"/>
                <a:gd name="T20" fmla="*/ 21 w 71"/>
                <a:gd name="T2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54">
                  <a:moveTo>
                    <a:pt x="21" y="154"/>
                  </a:moveTo>
                  <a:lnTo>
                    <a:pt x="54" y="132"/>
                  </a:lnTo>
                  <a:lnTo>
                    <a:pt x="71" y="78"/>
                  </a:lnTo>
                  <a:lnTo>
                    <a:pt x="54" y="73"/>
                  </a:lnTo>
                  <a:lnTo>
                    <a:pt x="45" y="94"/>
                  </a:lnTo>
                  <a:lnTo>
                    <a:pt x="54" y="0"/>
                  </a:lnTo>
                  <a:lnTo>
                    <a:pt x="38" y="2"/>
                  </a:lnTo>
                  <a:lnTo>
                    <a:pt x="21" y="94"/>
                  </a:lnTo>
                  <a:lnTo>
                    <a:pt x="0" y="137"/>
                  </a:lnTo>
                  <a:lnTo>
                    <a:pt x="19" y="149"/>
                  </a:lnTo>
                  <a:lnTo>
                    <a:pt x="21" y="154"/>
                  </a:lnTo>
                  <a:close/>
                </a:path>
              </a:pathLst>
            </a:custGeom>
            <a:solidFill>
              <a:srgbClr val="F7D3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9" name="Freeform 146">
              <a:extLst>
                <a:ext uri="{FF2B5EF4-FFF2-40B4-BE49-F238E27FC236}">
                  <a16:creationId xmlns:a16="http://schemas.microsoft.com/office/drawing/2014/main" id="{3863AF41-4330-471D-9354-701463A573B4}"/>
                </a:ext>
              </a:extLst>
            </p:cNvPr>
            <p:cNvSpPr>
              <a:spLocks/>
            </p:cNvSpPr>
            <p:nvPr/>
          </p:nvSpPr>
          <p:spPr bwMode="auto">
            <a:xfrm>
              <a:off x="8709025" y="2759076"/>
              <a:ext cx="112712" cy="244475"/>
            </a:xfrm>
            <a:custGeom>
              <a:avLst/>
              <a:gdLst>
                <a:gd name="T0" fmla="*/ 21 w 71"/>
                <a:gd name="T1" fmla="*/ 154 h 154"/>
                <a:gd name="T2" fmla="*/ 54 w 71"/>
                <a:gd name="T3" fmla="*/ 132 h 154"/>
                <a:gd name="T4" fmla="*/ 71 w 71"/>
                <a:gd name="T5" fmla="*/ 78 h 154"/>
                <a:gd name="T6" fmla="*/ 54 w 71"/>
                <a:gd name="T7" fmla="*/ 73 h 154"/>
                <a:gd name="T8" fmla="*/ 45 w 71"/>
                <a:gd name="T9" fmla="*/ 94 h 154"/>
                <a:gd name="T10" fmla="*/ 54 w 71"/>
                <a:gd name="T11" fmla="*/ 0 h 154"/>
                <a:gd name="T12" fmla="*/ 38 w 71"/>
                <a:gd name="T13" fmla="*/ 2 h 154"/>
                <a:gd name="T14" fmla="*/ 21 w 71"/>
                <a:gd name="T15" fmla="*/ 94 h 154"/>
                <a:gd name="T16" fmla="*/ 0 w 71"/>
                <a:gd name="T17" fmla="*/ 137 h 154"/>
                <a:gd name="T18" fmla="*/ 19 w 71"/>
                <a:gd name="T19" fmla="*/ 14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54">
                  <a:moveTo>
                    <a:pt x="21" y="154"/>
                  </a:moveTo>
                  <a:lnTo>
                    <a:pt x="54" y="132"/>
                  </a:lnTo>
                  <a:lnTo>
                    <a:pt x="71" y="78"/>
                  </a:lnTo>
                  <a:lnTo>
                    <a:pt x="54" y="73"/>
                  </a:lnTo>
                  <a:lnTo>
                    <a:pt x="45" y="94"/>
                  </a:lnTo>
                  <a:lnTo>
                    <a:pt x="54" y="0"/>
                  </a:lnTo>
                  <a:lnTo>
                    <a:pt x="38" y="2"/>
                  </a:lnTo>
                  <a:lnTo>
                    <a:pt x="21" y="94"/>
                  </a:lnTo>
                  <a:lnTo>
                    <a:pt x="0" y="137"/>
                  </a:lnTo>
                  <a:lnTo>
                    <a:pt x="19"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0" name="Freeform 147">
              <a:extLst>
                <a:ext uri="{FF2B5EF4-FFF2-40B4-BE49-F238E27FC236}">
                  <a16:creationId xmlns:a16="http://schemas.microsoft.com/office/drawing/2014/main" id="{DCAD67AD-3D57-4CF6-89B1-A4841A039D88}"/>
                </a:ext>
              </a:extLst>
            </p:cNvPr>
            <p:cNvSpPr>
              <a:spLocks/>
            </p:cNvSpPr>
            <p:nvPr/>
          </p:nvSpPr>
          <p:spPr bwMode="auto">
            <a:xfrm>
              <a:off x="9055100" y="3021013"/>
              <a:ext cx="220662" cy="153988"/>
            </a:xfrm>
            <a:custGeom>
              <a:avLst/>
              <a:gdLst>
                <a:gd name="T0" fmla="*/ 0 w 139"/>
                <a:gd name="T1" fmla="*/ 88 h 97"/>
                <a:gd name="T2" fmla="*/ 4 w 139"/>
                <a:gd name="T3" fmla="*/ 48 h 97"/>
                <a:gd name="T4" fmla="*/ 54 w 139"/>
                <a:gd name="T5" fmla="*/ 0 h 97"/>
                <a:gd name="T6" fmla="*/ 66 w 139"/>
                <a:gd name="T7" fmla="*/ 15 h 97"/>
                <a:gd name="T8" fmla="*/ 47 w 139"/>
                <a:gd name="T9" fmla="*/ 36 h 97"/>
                <a:gd name="T10" fmla="*/ 139 w 139"/>
                <a:gd name="T11" fmla="*/ 12 h 97"/>
                <a:gd name="T12" fmla="*/ 139 w 139"/>
                <a:gd name="T13" fmla="*/ 33 h 97"/>
                <a:gd name="T14" fmla="*/ 54 w 139"/>
                <a:gd name="T15" fmla="*/ 67 h 97"/>
                <a:gd name="T16" fmla="*/ 35 w 139"/>
                <a:gd name="T17" fmla="*/ 97 h 97"/>
                <a:gd name="T18" fmla="*/ 0 w 139"/>
                <a:gd name="T19"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97">
                  <a:moveTo>
                    <a:pt x="0" y="88"/>
                  </a:moveTo>
                  <a:lnTo>
                    <a:pt x="4" y="48"/>
                  </a:lnTo>
                  <a:lnTo>
                    <a:pt x="54" y="0"/>
                  </a:lnTo>
                  <a:lnTo>
                    <a:pt x="66" y="15"/>
                  </a:lnTo>
                  <a:lnTo>
                    <a:pt x="47" y="36"/>
                  </a:lnTo>
                  <a:lnTo>
                    <a:pt x="139" y="12"/>
                  </a:lnTo>
                  <a:lnTo>
                    <a:pt x="139" y="33"/>
                  </a:lnTo>
                  <a:lnTo>
                    <a:pt x="54" y="67"/>
                  </a:lnTo>
                  <a:lnTo>
                    <a:pt x="35" y="97"/>
                  </a:lnTo>
                  <a:lnTo>
                    <a:pt x="0" y="88"/>
                  </a:lnTo>
                  <a:close/>
                </a:path>
              </a:pathLst>
            </a:custGeom>
            <a:solidFill>
              <a:srgbClr val="F7D3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1" name="Freeform 148">
              <a:extLst>
                <a:ext uri="{FF2B5EF4-FFF2-40B4-BE49-F238E27FC236}">
                  <a16:creationId xmlns:a16="http://schemas.microsoft.com/office/drawing/2014/main" id="{92716A14-575B-40C8-838C-DD81C31ED654}"/>
                </a:ext>
              </a:extLst>
            </p:cNvPr>
            <p:cNvSpPr>
              <a:spLocks/>
            </p:cNvSpPr>
            <p:nvPr/>
          </p:nvSpPr>
          <p:spPr bwMode="auto">
            <a:xfrm>
              <a:off x="8010525" y="2949576"/>
              <a:ext cx="773112" cy="1827213"/>
            </a:xfrm>
            <a:custGeom>
              <a:avLst/>
              <a:gdLst>
                <a:gd name="T0" fmla="*/ 186 w 206"/>
                <a:gd name="T1" fmla="*/ 0 h 486"/>
                <a:gd name="T2" fmla="*/ 7 w 206"/>
                <a:gd name="T3" fmla="*/ 233 h 486"/>
                <a:gd name="T4" fmla="*/ 0 w 206"/>
                <a:gd name="T5" fmla="*/ 287 h 486"/>
                <a:gd name="T6" fmla="*/ 13 w 206"/>
                <a:gd name="T7" fmla="*/ 477 h 486"/>
                <a:gd name="T8" fmla="*/ 176 w 206"/>
                <a:gd name="T9" fmla="*/ 486 h 486"/>
                <a:gd name="T10" fmla="*/ 122 w 206"/>
                <a:gd name="T11" fmla="*/ 300 h 486"/>
                <a:gd name="T12" fmla="*/ 69 w 206"/>
                <a:gd name="T13" fmla="*/ 261 h 486"/>
                <a:gd name="T14" fmla="*/ 206 w 206"/>
                <a:gd name="T15" fmla="*/ 14 h 486"/>
                <a:gd name="T16" fmla="*/ 186 w 206"/>
                <a:gd name="T17"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486">
                  <a:moveTo>
                    <a:pt x="186" y="0"/>
                  </a:moveTo>
                  <a:cubicBezTo>
                    <a:pt x="186" y="0"/>
                    <a:pt x="26" y="194"/>
                    <a:pt x="7" y="233"/>
                  </a:cubicBezTo>
                  <a:cubicBezTo>
                    <a:pt x="7" y="233"/>
                    <a:pt x="0" y="247"/>
                    <a:pt x="0" y="287"/>
                  </a:cubicBezTo>
                  <a:cubicBezTo>
                    <a:pt x="0" y="328"/>
                    <a:pt x="13" y="477"/>
                    <a:pt x="13" y="477"/>
                  </a:cubicBezTo>
                  <a:cubicBezTo>
                    <a:pt x="176" y="486"/>
                    <a:pt x="176" y="486"/>
                    <a:pt x="176" y="486"/>
                  </a:cubicBezTo>
                  <a:cubicBezTo>
                    <a:pt x="176" y="486"/>
                    <a:pt x="124" y="304"/>
                    <a:pt x="122" y="300"/>
                  </a:cubicBezTo>
                  <a:cubicBezTo>
                    <a:pt x="121" y="295"/>
                    <a:pt x="94" y="267"/>
                    <a:pt x="69" y="261"/>
                  </a:cubicBezTo>
                  <a:cubicBezTo>
                    <a:pt x="206" y="14"/>
                    <a:pt x="206" y="14"/>
                    <a:pt x="206" y="14"/>
                  </a:cubicBezTo>
                  <a:lnTo>
                    <a:pt x="186"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72" name="Freeform 149">
              <a:extLst>
                <a:ext uri="{FF2B5EF4-FFF2-40B4-BE49-F238E27FC236}">
                  <a16:creationId xmlns:a16="http://schemas.microsoft.com/office/drawing/2014/main" id="{28134905-3A7F-40C5-A057-33255E853546}"/>
                </a:ext>
              </a:extLst>
            </p:cNvPr>
            <p:cNvSpPr>
              <a:spLocks/>
            </p:cNvSpPr>
            <p:nvPr/>
          </p:nvSpPr>
          <p:spPr bwMode="auto">
            <a:xfrm>
              <a:off x="8197850" y="3810001"/>
              <a:ext cx="169862" cy="173038"/>
            </a:xfrm>
            <a:custGeom>
              <a:avLst/>
              <a:gdLst>
                <a:gd name="T0" fmla="*/ 34 w 45"/>
                <a:gd name="T1" fmla="*/ 13 h 46"/>
                <a:gd name="T2" fmla="*/ 45 w 45"/>
                <a:gd name="T3" fmla="*/ 46 h 46"/>
                <a:gd name="T4" fmla="*/ 0 w 45"/>
                <a:gd name="T5" fmla="*/ 29 h 46"/>
                <a:gd name="T6" fmla="*/ 12 w 45"/>
                <a:gd name="T7" fmla="*/ 0 h 46"/>
                <a:gd name="T8" fmla="*/ 34 w 45"/>
                <a:gd name="T9" fmla="*/ 13 h 46"/>
              </a:gdLst>
              <a:ahLst/>
              <a:cxnLst>
                <a:cxn ang="0">
                  <a:pos x="T0" y="T1"/>
                </a:cxn>
                <a:cxn ang="0">
                  <a:pos x="T2" y="T3"/>
                </a:cxn>
                <a:cxn ang="0">
                  <a:pos x="T4" y="T5"/>
                </a:cxn>
                <a:cxn ang="0">
                  <a:pos x="T6" y="T7"/>
                </a:cxn>
                <a:cxn ang="0">
                  <a:pos x="T8" y="T9"/>
                </a:cxn>
              </a:cxnLst>
              <a:rect l="0" t="0" r="r" b="b"/>
              <a:pathLst>
                <a:path w="45" h="46">
                  <a:moveTo>
                    <a:pt x="34" y="13"/>
                  </a:moveTo>
                  <a:cubicBezTo>
                    <a:pt x="34" y="13"/>
                    <a:pt x="41" y="33"/>
                    <a:pt x="45" y="46"/>
                  </a:cubicBezTo>
                  <a:cubicBezTo>
                    <a:pt x="45" y="46"/>
                    <a:pt x="12" y="45"/>
                    <a:pt x="0" y="29"/>
                  </a:cubicBezTo>
                  <a:cubicBezTo>
                    <a:pt x="12" y="0"/>
                    <a:pt x="12" y="0"/>
                    <a:pt x="12" y="0"/>
                  </a:cubicBezTo>
                  <a:lnTo>
                    <a:pt x="34" y="13"/>
                  </a:lnTo>
                  <a:close/>
                </a:path>
              </a:pathLst>
            </a:custGeom>
            <a:solidFill>
              <a:srgbClr val="F7D3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3" name="Freeform 150">
              <a:extLst>
                <a:ext uri="{FF2B5EF4-FFF2-40B4-BE49-F238E27FC236}">
                  <a16:creationId xmlns:a16="http://schemas.microsoft.com/office/drawing/2014/main" id="{8C5A563D-97E8-4DE9-B3DC-F1206DBF7F65}"/>
                </a:ext>
              </a:extLst>
            </p:cNvPr>
            <p:cNvSpPr>
              <a:spLocks/>
            </p:cNvSpPr>
            <p:nvPr/>
          </p:nvSpPr>
          <p:spPr bwMode="auto">
            <a:xfrm>
              <a:off x="8142288" y="3490913"/>
              <a:ext cx="319087" cy="447675"/>
            </a:xfrm>
            <a:custGeom>
              <a:avLst/>
              <a:gdLst>
                <a:gd name="T0" fmla="*/ 75 w 85"/>
                <a:gd name="T1" fmla="*/ 35 h 119"/>
                <a:gd name="T2" fmla="*/ 75 w 85"/>
                <a:gd name="T3" fmla="*/ 106 h 119"/>
                <a:gd name="T4" fmla="*/ 17 w 85"/>
                <a:gd name="T5" fmla="*/ 76 h 119"/>
                <a:gd name="T6" fmla="*/ 24 w 85"/>
                <a:gd name="T7" fmla="*/ 4 h 119"/>
                <a:gd name="T8" fmla="*/ 75 w 85"/>
                <a:gd name="T9" fmla="*/ 35 h 119"/>
              </a:gdLst>
              <a:ahLst/>
              <a:cxnLst>
                <a:cxn ang="0">
                  <a:pos x="T0" y="T1"/>
                </a:cxn>
                <a:cxn ang="0">
                  <a:pos x="T2" y="T3"/>
                </a:cxn>
                <a:cxn ang="0">
                  <a:pos x="T4" y="T5"/>
                </a:cxn>
                <a:cxn ang="0">
                  <a:pos x="T6" y="T7"/>
                </a:cxn>
                <a:cxn ang="0">
                  <a:pos x="T8" y="T9"/>
                </a:cxn>
              </a:cxnLst>
              <a:rect l="0" t="0" r="r" b="b"/>
              <a:pathLst>
                <a:path w="85" h="119">
                  <a:moveTo>
                    <a:pt x="75" y="35"/>
                  </a:moveTo>
                  <a:cubicBezTo>
                    <a:pt x="75" y="35"/>
                    <a:pt x="85" y="93"/>
                    <a:pt x="75" y="106"/>
                  </a:cubicBezTo>
                  <a:cubicBezTo>
                    <a:pt x="65" y="119"/>
                    <a:pt x="31" y="96"/>
                    <a:pt x="17" y="76"/>
                  </a:cubicBezTo>
                  <a:cubicBezTo>
                    <a:pt x="3" y="55"/>
                    <a:pt x="0" y="8"/>
                    <a:pt x="24" y="4"/>
                  </a:cubicBezTo>
                  <a:cubicBezTo>
                    <a:pt x="48" y="0"/>
                    <a:pt x="69" y="14"/>
                    <a:pt x="75" y="35"/>
                  </a:cubicBezTo>
                  <a:close/>
                </a:path>
              </a:pathLst>
            </a:custGeom>
            <a:solidFill>
              <a:srgbClr val="F7D3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4" name="Freeform 151">
              <a:extLst>
                <a:ext uri="{FF2B5EF4-FFF2-40B4-BE49-F238E27FC236}">
                  <a16:creationId xmlns:a16="http://schemas.microsoft.com/office/drawing/2014/main" id="{CC86B975-A3FD-4628-853A-EB09CB8D722D}"/>
                </a:ext>
              </a:extLst>
            </p:cNvPr>
            <p:cNvSpPr>
              <a:spLocks/>
            </p:cNvSpPr>
            <p:nvPr/>
          </p:nvSpPr>
          <p:spPr bwMode="auto">
            <a:xfrm>
              <a:off x="8310563" y="3133726"/>
              <a:ext cx="814387" cy="1154113"/>
            </a:xfrm>
            <a:custGeom>
              <a:avLst/>
              <a:gdLst>
                <a:gd name="T0" fmla="*/ 15 w 217"/>
                <a:gd name="T1" fmla="*/ 236 h 307"/>
                <a:gd name="T2" fmla="*/ 153 w 217"/>
                <a:gd name="T3" fmla="*/ 139 h 307"/>
                <a:gd name="T4" fmla="*/ 192 w 217"/>
                <a:gd name="T5" fmla="*/ 0 h 307"/>
                <a:gd name="T6" fmla="*/ 217 w 217"/>
                <a:gd name="T7" fmla="*/ 6 h 307"/>
                <a:gd name="T8" fmla="*/ 199 w 217"/>
                <a:gd name="T9" fmla="*/ 158 h 307"/>
                <a:gd name="T10" fmla="*/ 39 w 217"/>
                <a:gd name="T11" fmla="*/ 307 h 307"/>
                <a:gd name="T12" fmla="*/ 15 w 217"/>
                <a:gd name="T13" fmla="*/ 236 h 307"/>
              </a:gdLst>
              <a:ahLst/>
              <a:cxnLst>
                <a:cxn ang="0">
                  <a:pos x="T0" y="T1"/>
                </a:cxn>
                <a:cxn ang="0">
                  <a:pos x="T2" y="T3"/>
                </a:cxn>
                <a:cxn ang="0">
                  <a:pos x="T4" y="T5"/>
                </a:cxn>
                <a:cxn ang="0">
                  <a:pos x="T6" y="T7"/>
                </a:cxn>
                <a:cxn ang="0">
                  <a:pos x="T8" y="T9"/>
                </a:cxn>
                <a:cxn ang="0">
                  <a:pos x="T10" y="T11"/>
                </a:cxn>
                <a:cxn ang="0">
                  <a:pos x="T12" y="T13"/>
                </a:cxn>
              </a:cxnLst>
              <a:rect l="0" t="0" r="r" b="b"/>
              <a:pathLst>
                <a:path w="217" h="307">
                  <a:moveTo>
                    <a:pt x="15" y="236"/>
                  </a:moveTo>
                  <a:cubicBezTo>
                    <a:pt x="15" y="236"/>
                    <a:pt x="143" y="156"/>
                    <a:pt x="153" y="139"/>
                  </a:cubicBezTo>
                  <a:cubicBezTo>
                    <a:pt x="163" y="123"/>
                    <a:pt x="192" y="0"/>
                    <a:pt x="192" y="0"/>
                  </a:cubicBezTo>
                  <a:cubicBezTo>
                    <a:pt x="217" y="6"/>
                    <a:pt x="217" y="6"/>
                    <a:pt x="217" y="6"/>
                  </a:cubicBezTo>
                  <a:cubicBezTo>
                    <a:pt x="217" y="6"/>
                    <a:pt x="203" y="143"/>
                    <a:pt x="199" y="158"/>
                  </a:cubicBezTo>
                  <a:cubicBezTo>
                    <a:pt x="194" y="172"/>
                    <a:pt x="68" y="307"/>
                    <a:pt x="39" y="307"/>
                  </a:cubicBezTo>
                  <a:cubicBezTo>
                    <a:pt x="11" y="307"/>
                    <a:pt x="0" y="269"/>
                    <a:pt x="15" y="23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75" name="Freeform 152">
              <a:extLst>
                <a:ext uri="{FF2B5EF4-FFF2-40B4-BE49-F238E27FC236}">
                  <a16:creationId xmlns:a16="http://schemas.microsoft.com/office/drawing/2014/main" id="{DB3BFDDB-41AF-44F5-9C0C-AD15A2867718}"/>
                </a:ext>
              </a:extLst>
            </p:cNvPr>
            <p:cNvSpPr>
              <a:spLocks/>
            </p:cNvSpPr>
            <p:nvPr/>
          </p:nvSpPr>
          <p:spPr bwMode="auto">
            <a:xfrm>
              <a:off x="8107363" y="3408363"/>
              <a:ext cx="304800" cy="458788"/>
            </a:xfrm>
            <a:custGeom>
              <a:avLst/>
              <a:gdLst>
                <a:gd name="T0" fmla="*/ 75 w 81"/>
                <a:gd name="T1" fmla="*/ 45 h 122"/>
                <a:gd name="T2" fmla="*/ 67 w 81"/>
                <a:gd name="T3" fmla="*/ 11 h 122"/>
                <a:gd name="T4" fmla="*/ 25 w 81"/>
                <a:gd name="T5" fmla="*/ 5 h 122"/>
                <a:gd name="T6" fmla="*/ 36 w 81"/>
                <a:gd name="T7" fmla="*/ 19 h 122"/>
                <a:gd name="T8" fmla="*/ 8 w 81"/>
                <a:gd name="T9" fmla="*/ 39 h 122"/>
                <a:gd name="T10" fmla="*/ 10 w 81"/>
                <a:gd name="T11" fmla="*/ 62 h 122"/>
                <a:gd name="T12" fmla="*/ 12 w 81"/>
                <a:gd name="T13" fmla="*/ 91 h 122"/>
                <a:gd name="T14" fmla="*/ 58 w 81"/>
                <a:gd name="T15" fmla="*/ 120 h 122"/>
                <a:gd name="T16" fmla="*/ 62 w 81"/>
                <a:gd name="T17" fmla="*/ 92 h 122"/>
                <a:gd name="T18" fmla="*/ 45 w 81"/>
                <a:gd name="T19" fmla="*/ 80 h 122"/>
                <a:gd name="T20" fmla="*/ 56 w 81"/>
                <a:gd name="T21" fmla="*/ 73 h 122"/>
                <a:gd name="T22" fmla="*/ 63 w 81"/>
                <a:gd name="T23" fmla="*/ 83 h 122"/>
                <a:gd name="T24" fmla="*/ 63 w 81"/>
                <a:gd name="T25" fmla="*/ 61 h 122"/>
                <a:gd name="T26" fmla="*/ 75 w 81"/>
                <a:gd name="T27" fmla="*/ 4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22">
                  <a:moveTo>
                    <a:pt x="75" y="45"/>
                  </a:moveTo>
                  <a:cubicBezTo>
                    <a:pt x="75" y="45"/>
                    <a:pt x="81" y="22"/>
                    <a:pt x="67" y="11"/>
                  </a:cubicBezTo>
                  <a:cubicBezTo>
                    <a:pt x="53" y="0"/>
                    <a:pt x="29" y="1"/>
                    <a:pt x="25" y="5"/>
                  </a:cubicBezTo>
                  <a:cubicBezTo>
                    <a:pt x="25" y="12"/>
                    <a:pt x="40" y="16"/>
                    <a:pt x="36" y="19"/>
                  </a:cubicBezTo>
                  <a:cubicBezTo>
                    <a:pt x="33" y="23"/>
                    <a:pt x="13" y="19"/>
                    <a:pt x="8" y="39"/>
                  </a:cubicBezTo>
                  <a:cubicBezTo>
                    <a:pt x="4" y="59"/>
                    <a:pt x="10" y="62"/>
                    <a:pt x="10" y="62"/>
                  </a:cubicBezTo>
                  <a:cubicBezTo>
                    <a:pt x="10" y="62"/>
                    <a:pt x="0" y="74"/>
                    <a:pt x="12" y="91"/>
                  </a:cubicBezTo>
                  <a:cubicBezTo>
                    <a:pt x="24" y="108"/>
                    <a:pt x="52" y="122"/>
                    <a:pt x="58" y="120"/>
                  </a:cubicBezTo>
                  <a:cubicBezTo>
                    <a:pt x="65" y="118"/>
                    <a:pt x="62" y="92"/>
                    <a:pt x="62" y="92"/>
                  </a:cubicBezTo>
                  <a:cubicBezTo>
                    <a:pt x="62" y="92"/>
                    <a:pt x="46" y="90"/>
                    <a:pt x="45" y="80"/>
                  </a:cubicBezTo>
                  <a:cubicBezTo>
                    <a:pt x="44" y="70"/>
                    <a:pt x="52" y="69"/>
                    <a:pt x="56" y="73"/>
                  </a:cubicBezTo>
                  <a:cubicBezTo>
                    <a:pt x="60" y="76"/>
                    <a:pt x="61" y="85"/>
                    <a:pt x="63" y="83"/>
                  </a:cubicBezTo>
                  <a:cubicBezTo>
                    <a:pt x="66" y="81"/>
                    <a:pt x="63" y="61"/>
                    <a:pt x="63" y="61"/>
                  </a:cubicBezTo>
                  <a:cubicBezTo>
                    <a:pt x="63" y="61"/>
                    <a:pt x="73" y="53"/>
                    <a:pt x="75" y="4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176" name="Freeform 153">
              <a:extLst>
                <a:ext uri="{FF2B5EF4-FFF2-40B4-BE49-F238E27FC236}">
                  <a16:creationId xmlns:a16="http://schemas.microsoft.com/office/drawing/2014/main" id="{02B83651-5489-42EF-B352-D861A926A446}"/>
                </a:ext>
              </a:extLst>
            </p:cNvPr>
            <p:cNvSpPr>
              <a:spLocks/>
            </p:cNvSpPr>
            <p:nvPr/>
          </p:nvSpPr>
          <p:spPr bwMode="auto">
            <a:xfrm>
              <a:off x="8153400" y="5700713"/>
              <a:ext cx="844550" cy="814388"/>
            </a:xfrm>
            <a:custGeom>
              <a:avLst/>
              <a:gdLst>
                <a:gd name="T0" fmla="*/ 138 w 225"/>
                <a:gd name="T1" fmla="*/ 8 h 217"/>
                <a:gd name="T2" fmla="*/ 42 w 225"/>
                <a:gd name="T3" fmla="*/ 34 h 217"/>
                <a:gd name="T4" fmla="*/ 7 w 225"/>
                <a:gd name="T5" fmla="*/ 95 h 217"/>
                <a:gd name="T6" fmla="*/ 25 w 225"/>
                <a:gd name="T7" fmla="*/ 162 h 217"/>
                <a:gd name="T8" fmla="*/ 86 w 225"/>
                <a:gd name="T9" fmla="*/ 197 h 217"/>
                <a:gd name="T10" fmla="*/ 115 w 225"/>
                <a:gd name="T11" fmla="*/ 189 h 217"/>
                <a:gd name="T12" fmla="*/ 144 w 225"/>
                <a:gd name="T13" fmla="*/ 217 h 217"/>
                <a:gd name="T14" fmla="*/ 154 w 225"/>
                <a:gd name="T15" fmla="*/ 178 h 217"/>
                <a:gd name="T16" fmla="*/ 183 w 225"/>
                <a:gd name="T17" fmla="*/ 170 h 217"/>
                <a:gd name="T18" fmla="*/ 218 w 225"/>
                <a:gd name="T19" fmla="*/ 109 h 217"/>
                <a:gd name="T20" fmla="*/ 199 w 225"/>
                <a:gd name="T21" fmla="*/ 43 h 217"/>
                <a:gd name="T22" fmla="*/ 138 w 225"/>
                <a:gd name="T23" fmla="*/ 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217">
                  <a:moveTo>
                    <a:pt x="138" y="8"/>
                  </a:moveTo>
                  <a:cubicBezTo>
                    <a:pt x="42" y="34"/>
                    <a:pt x="42" y="34"/>
                    <a:pt x="42" y="34"/>
                  </a:cubicBezTo>
                  <a:cubicBezTo>
                    <a:pt x="15" y="41"/>
                    <a:pt x="0" y="69"/>
                    <a:pt x="7" y="95"/>
                  </a:cubicBezTo>
                  <a:cubicBezTo>
                    <a:pt x="25" y="162"/>
                    <a:pt x="25" y="162"/>
                    <a:pt x="25" y="162"/>
                  </a:cubicBezTo>
                  <a:cubicBezTo>
                    <a:pt x="32" y="188"/>
                    <a:pt x="60" y="204"/>
                    <a:pt x="86" y="197"/>
                  </a:cubicBezTo>
                  <a:cubicBezTo>
                    <a:pt x="115" y="189"/>
                    <a:pt x="115" y="189"/>
                    <a:pt x="115" y="189"/>
                  </a:cubicBezTo>
                  <a:cubicBezTo>
                    <a:pt x="144" y="217"/>
                    <a:pt x="144" y="217"/>
                    <a:pt x="144" y="217"/>
                  </a:cubicBezTo>
                  <a:cubicBezTo>
                    <a:pt x="154" y="178"/>
                    <a:pt x="154" y="178"/>
                    <a:pt x="154" y="178"/>
                  </a:cubicBezTo>
                  <a:cubicBezTo>
                    <a:pt x="183" y="170"/>
                    <a:pt x="183" y="170"/>
                    <a:pt x="183" y="170"/>
                  </a:cubicBezTo>
                  <a:cubicBezTo>
                    <a:pt x="209" y="163"/>
                    <a:pt x="225" y="135"/>
                    <a:pt x="218" y="109"/>
                  </a:cubicBezTo>
                  <a:cubicBezTo>
                    <a:pt x="199" y="43"/>
                    <a:pt x="199" y="43"/>
                    <a:pt x="199" y="43"/>
                  </a:cubicBezTo>
                  <a:cubicBezTo>
                    <a:pt x="192" y="16"/>
                    <a:pt x="165" y="0"/>
                    <a:pt x="138" y="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177" name="Freeform 154">
              <a:extLst>
                <a:ext uri="{FF2B5EF4-FFF2-40B4-BE49-F238E27FC236}">
                  <a16:creationId xmlns:a16="http://schemas.microsoft.com/office/drawing/2014/main" id="{CD733B37-77C6-4153-B0A1-763D034FF1E7}"/>
                </a:ext>
              </a:extLst>
            </p:cNvPr>
            <p:cNvSpPr>
              <a:spLocks/>
            </p:cNvSpPr>
            <p:nvPr/>
          </p:nvSpPr>
          <p:spPr bwMode="auto">
            <a:xfrm>
              <a:off x="8348663" y="6102351"/>
              <a:ext cx="90487" cy="93663"/>
            </a:xfrm>
            <a:custGeom>
              <a:avLst/>
              <a:gdLst>
                <a:gd name="T0" fmla="*/ 22 w 24"/>
                <a:gd name="T1" fmla="*/ 9 h 25"/>
                <a:gd name="T2" fmla="*/ 15 w 24"/>
                <a:gd name="T3" fmla="*/ 23 h 25"/>
                <a:gd name="T4" fmla="*/ 1 w 24"/>
                <a:gd name="T5" fmla="*/ 15 h 25"/>
                <a:gd name="T6" fmla="*/ 9 w 24"/>
                <a:gd name="T7" fmla="*/ 2 h 25"/>
                <a:gd name="T8" fmla="*/ 22 w 24"/>
                <a:gd name="T9" fmla="*/ 9 h 25"/>
              </a:gdLst>
              <a:ahLst/>
              <a:cxnLst>
                <a:cxn ang="0">
                  <a:pos x="T0" y="T1"/>
                </a:cxn>
                <a:cxn ang="0">
                  <a:pos x="T2" y="T3"/>
                </a:cxn>
                <a:cxn ang="0">
                  <a:pos x="T4" y="T5"/>
                </a:cxn>
                <a:cxn ang="0">
                  <a:pos x="T6" y="T7"/>
                </a:cxn>
                <a:cxn ang="0">
                  <a:pos x="T8" y="T9"/>
                </a:cxn>
              </a:cxnLst>
              <a:rect l="0" t="0" r="r" b="b"/>
              <a:pathLst>
                <a:path w="24" h="25">
                  <a:moveTo>
                    <a:pt x="22" y="9"/>
                  </a:moveTo>
                  <a:cubicBezTo>
                    <a:pt x="24" y="15"/>
                    <a:pt x="21" y="21"/>
                    <a:pt x="15" y="23"/>
                  </a:cubicBezTo>
                  <a:cubicBezTo>
                    <a:pt x="9" y="25"/>
                    <a:pt x="3" y="21"/>
                    <a:pt x="1" y="15"/>
                  </a:cubicBezTo>
                  <a:cubicBezTo>
                    <a:pt x="0" y="9"/>
                    <a:pt x="3" y="3"/>
                    <a:pt x="9" y="2"/>
                  </a:cubicBezTo>
                  <a:cubicBezTo>
                    <a:pt x="15" y="0"/>
                    <a:pt x="21" y="4"/>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8" name="Freeform 155">
              <a:extLst>
                <a:ext uri="{FF2B5EF4-FFF2-40B4-BE49-F238E27FC236}">
                  <a16:creationId xmlns:a16="http://schemas.microsoft.com/office/drawing/2014/main" id="{711151F9-92A8-4180-A70A-BE8A8A7D8700}"/>
                </a:ext>
              </a:extLst>
            </p:cNvPr>
            <p:cNvSpPr>
              <a:spLocks/>
            </p:cNvSpPr>
            <p:nvPr/>
          </p:nvSpPr>
          <p:spPr bwMode="auto">
            <a:xfrm>
              <a:off x="8528050" y="6053138"/>
              <a:ext cx="95250" cy="90488"/>
            </a:xfrm>
            <a:custGeom>
              <a:avLst/>
              <a:gdLst>
                <a:gd name="T0" fmla="*/ 23 w 25"/>
                <a:gd name="T1" fmla="*/ 9 h 24"/>
                <a:gd name="T2" fmla="*/ 15 w 25"/>
                <a:gd name="T3" fmla="*/ 23 h 24"/>
                <a:gd name="T4" fmla="*/ 2 w 25"/>
                <a:gd name="T5" fmla="*/ 15 h 24"/>
                <a:gd name="T6" fmla="*/ 9 w 25"/>
                <a:gd name="T7" fmla="*/ 1 h 24"/>
                <a:gd name="T8" fmla="*/ 23 w 25"/>
                <a:gd name="T9" fmla="*/ 9 h 24"/>
              </a:gdLst>
              <a:ahLst/>
              <a:cxnLst>
                <a:cxn ang="0">
                  <a:pos x="T0" y="T1"/>
                </a:cxn>
                <a:cxn ang="0">
                  <a:pos x="T2" y="T3"/>
                </a:cxn>
                <a:cxn ang="0">
                  <a:pos x="T4" y="T5"/>
                </a:cxn>
                <a:cxn ang="0">
                  <a:pos x="T6" y="T7"/>
                </a:cxn>
                <a:cxn ang="0">
                  <a:pos x="T8" y="T9"/>
                </a:cxn>
              </a:cxnLst>
              <a:rect l="0" t="0" r="r" b="b"/>
              <a:pathLst>
                <a:path w="25" h="24">
                  <a:moveTo>
                    <a:pt x="23" y="9"/>
                  </a:moveTo>
                  <a:cubicBezTo>
                    <a:pt x="25" y="15"/>
                    <a:pt x="21" y="21"/>
                    <a:pt x="15" y="23"/>
                  </a:cubicBezTo>
                  <a:cubicBezTo>
                    <a:pt x="9" y="24"/>
                    <a:pt x="3" y="21"/>
                    <a:pt x="2" y="15"/>
                  </a:cubicBezTo>
                  <a:cubicBezTo>
                    <a:pt x="0" y="9"/>
                    <a:pt x="3" y="3"/>
                    <a:pt x="9" y="1"/>
                  </a:cubicBezTo>
                  <a:cubicBezTo>
                    <a:pt x="15" y="0"/>
                    <a:pt x="21" y="3"/>
                    <a:pt x="23"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9" name="Freeform 156">
              <a:extLst>
                <a:ext uri="{FF2B5EF4-FFF2-40B4-BE49-F238E27FC236}">
                  <a16:creationId xmlns:a16="http://schemas.microsoft.com/office/drawing/2014/main" id="{56455D5A-0768-4808-96A6-8F0ABC4528CB}"/>
                </a:ext>
              </a:extLst>
            </p:cNvPr>
            <p:cNvSpPr>
              <a:spLocks/>
            </p:cNvSpPr>
            <p:nvPr/>
          </p:nvSpPr>
          <p:spPr bwMode="auto">
            <a:xfrm>
              <a:off x="8712200" y="6000751"/>
              <a:ext cx="90487" cy="93663"/>
            </a:xfrm>
            <a:custGeom>
              <a:avLst/>
              <a:gdLst>
                <a:gd name="T0" fmla="*/ 22 w 24"/>
                <a:gd name="T1" fmla="*/ 10 h 25"/>
                <a:gd name="T2" fmla="*/ 15 w 24"/>
                <a:gd name="T3" fmla="*/ 23 h 25"/>
                <a:gd name="T4" fmla="*/ 1 w 24"/>
                <a:gd name="T5" fmla="*/ 16 h 25"/>
                <a:gd name="T6" fmla="*/ 9 w 24"/>
                <a:gd name="T7" fmla="*/ 2 h 25"/>
                <a:gd name="T8" fmla="*/ 22 w 24"/>
                <a:gd name="T9" fmla="*/ 10 h 25"/>
              </a:gdLst>
              <a:ahLst/>
              <a:cxnLst>
                <a:cxn ang="0">
                  <a:pos x="T0" y="T1"/>
                </a:cxn>
                <a:cxn ang="0">
                  <a:pos x="T2" y="T3"/>
                </a:cxn>
                <a:cxn ang="0">
                  <a:pos x="T4" y="T5"/>
                </a:cxn>
                <a:cxn ang="0">
                  <a:pos x="T6" y="T7"/>
                </a:cxn>
                <a:cxn ang="0">
                  <a:pos x="T8" y="T9"/>
                </a:cxn>
              </a:cxnLst>
              <a:rect l="0" t="0" r="r" b="b"/>
              <a:pathLst>
                <a:path w="24" h="25">
                  <a:moveTo>
                    <a:pt x="22" y="10"/>
                  </a:moveTo>
                  <a:cubicBezTo>
                    <a:pt x="24" y="16"/>
                    <a:pt x="21" y="22"/>
                    <a:pt x="15" y="23"/>
                  </a:cubicBezTo>
                  <a:cubicBezTo>
                    <a:pt x="9" y="25"/>
                    <a:pt x="3" y="22"/>
                    <a:pt x="1" y="16"/>
                  </a:cubicBezTo>
                  <a:cubicBezTo>
                    <a:pt x="0" y="10"/>
                    <a:pt x="3" y="4"/>
                    <a:pt x="9" y="2"/>
                  </a:cubicBezTo>
                  <a:cubicBezTo>
                    <a:pt x="15" y="0"/>
                    <a:pt x="21" y="4"/>
                    <a:pt x="2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0" name="Oval 157">
              <a:extLst>
                <a:ext uri="{FF2B5EF4-FFF2-40B4-BE49-F238E27FC236}">
                  <a16:creationId xmlns:a16="http://schemas.microsoft.com/office/drawing/2014/main" id="{A4DC099B-38D5-45CB-9BDF-E386564D961E}"/>
                </a:ext>
              </a:extLst>
            </p:cNvPr>
            <p:cNvSpPr>
              <a:spLocks noChangeArrowheads="1"/>
            </p:cNvSpPr>
            <p:nvPr/>
          </p:nvSpPr>
          <p:spPr bwMode="auto">
            <a:xfrm>
              <a:off x="6819900" y="5403851"/>
              <a:ext cx="131762" cy="134938"/>
            </a:xfrm>
            <a:prstGeom prst="ellipse">
              <a:avLst/>
            </a:prstGeom>
            <a:solidFill>
              <a:srgbClr val="FEC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1" name="Oval 158">
              <a:extLst>
                <a:ext uri="{FF2B5EF4-FFF2-40B4-BE49-F238E27FC236}">
                  <a16:creationId xmlns:a16="http://schemas.microsoft.com/office/drawing/2014/main" id="{72A6434B-518D-4B8D-ACF6-F0D7C4E17CD8}"/>
                </a:ext>
              </a:extLst>
            </p:cNvPr>
            <p:cNvSpPr>
              <a:spLocks noChangeArrowheads="1"/>
            </p:cNvSpPr>
            <p:nvPr/>
          </p:nvSpPr>
          <p:spPr bwMode="auto">
            <a:xfrm>
              <a:off x="9272588" y="4975226"/>
              <a:ext cx="131762" cy="131763"/>
            </a:xfrm>
            <a:prstGeom prst="ellipse">
              <a:avLst/>
            </a:prstGeom>
            <a:solidFill>
              <a:srgbClr val="6D64CC"/>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004147852"/>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4" name="think-cell Slide" r:id="rId4" imgW="360" imgH="360" progId="">
                  <p:embed/>
                </p:oleObj>
              </mc:Choice>
              <mc:Fallback>
                <p:oleObj name="think-cell Slide" r:id="rId4" imgW="360" imgH="360" progId="">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027549566"/>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13AC8-6AB2-43C6-8EF0-DDB6346256C7}"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D995B-2AAF-4CD0-9214-BD88DBA8BAC3}" type="slidenum">
              <a:rPr lang="en-US" smtClean="0"/>
              <a:t>‹#›</a:t>
            </a:fld>
            <a:endParaRPr lang="en-US"/>
          </a:p>
        </p:txBody>
      </p:sp>
    </p:spTree>
    <p:extLst>
      <p:ext uri="{BB962C8B-B14F-4D97-AF65-F5344CB8AC3E}">
        <p14:creationId xmlns:p14="http://schemas.microsoft.com/office/powerpoint/2010/main" val="162790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D13AC8-6AB2-43C6-8EF0-DDB6346256C7}" type="datetimeFigureOut">
              <a:rPr lang="en-US" smtClean="0"/>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D995B-2AAF-4CD0-9214-BD88DBA8BAC3}" type="slidenum">
              <a:rPr lang="en-US" smtClean="0"/>
              <a:t>‹#›</a:t>
            </a:fld>
            <a:endParaRPr lang="en-US"/>
          </a:p>
        </p:txBody>
      </p:sp>
    </p:spTree>
    <p:extLst>
      <p:ext uri="{BB962C8B-B14F-4D97-AF65-F5344CB8AC3E}">
        <p14:creationId xmlns:p14="http://schemas.microsoft.com/office/powerpoint/2010/main" val="23221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D13AC8-6AB2-43C6-8EF0-DDB6346256C7}"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D995B-2AAF-4CD0-9214-BD88DBA8BAC3}" type="slidenum">
              <a:rPr lang="en-US" smtClean="0"/>
              <a:t>‹#›</a:t>
            </a:fld>
            <a:endParaRPr lang="en-US"/>
          </a:p>
        </p:txBody>
      </p:sp>
    </p:spTree>
    <p:extLst>
      <p:ext uri="{BB962C8B-B14F-4D97-AF65-F5344CB8AC3E}">
        <p14:creationId xmlns:p14="http://schemas.microsoft.com/office/powerpoint/2010/main" val="135761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13AC8-6AB2-43C6-8EF0-DDB6346256C7}" type="datetimeFigureOut">
              <a:rPr lang="en-US" smtClean="0"/>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D995B-2AAF-4CD0-9214-BD88DBA8BAC3}" type="slidenum">
              <a:rPr lang="en-US" smtClean="0"/>
              <a:t>‹#›</a:t>
            </a:fld>
            <a:endParaRPr lang="en-US"/>
          </a:p>
        </p:txBody>
      </p:sp>
    </p:spTree>
    <p:extLst>
      <p:ext uri="{BB962C8B-B14F-4D97-AF65-F5344CB8AC3E}">
        <p14:creationId xmlns:p14="http://schemas.microsoft.com/office/powerpoint/2010/main" val="36099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13AC8-6AB2-43C6-8EF0-DDB6346256C7}"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D995B-2AAF-4CD0-9214-BD88DBA8BAC3}" type="slidenum">
              <a:rPr lang="en-US" smtClean="0"/>
              <a:t>‹#›</a:t>
            </a:fld>
            <a:endParaRPr lang="en-US"/>
          </a:p>
        </p:txBody>
      </p:sp>
    </p:spTree>
    <p:extLst>
      <p:ext uri="{BB962C8B-B14F-4D97-AF65-F5344CB8AC3E}">
        <p14:creationId xmlns:p14="http://schemas.microsoft.com/office/powerpoint/2010/main" val="264708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13AC8-6AB2-43C6-8EF0-DDB6346256C7}"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D995B-2AAF-4CD0-9214-BD88DBA8BAC3}" type="slidenum">
              <a:rPr lang="en-US" smtClean="0"/>
              <a:t>‹#›</a:t>
            </a:fld>
            <a:endParaRPr lang="en-US"/>
          </a:p>
        </p:txBody>
      </p:sp>
    </p:spTree>
    <p:extLst>
      <p:ext uri="{BB962C8B-B14F-4D97-AF65-F5344CB8AC3E}">
        <p14:creationId xmlns:p14="http://schemas.microsoft.com/office/powerpoint/2010/main" val="342437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tags" Target="../tags/tag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vmlDrawing" Target="../drawings/vmlDrawing2.v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image" Target="../media/image1.emf"/><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theme" Target="../theme/theme2.xml"/><Relationship Id="rId3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13AC8-6AB2-43C6-8EF0-DDB6346256C7}" type="datetimeFigureOut">
              <a:rPr lang="en-US" smtClean="0"/>
              <a:t>11/17/2021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D995B-2AAF-4CD0-9214-BD88DBA8BAC3}" type="slidenum">
              <a:rPr lang="en-US" smtClean="0"/>
              <a:t>‹#›</a:t>
            </a:fld>
            <a:endParaRPr lang="en-US"/>
          </a:p>
        </p:txBody>
      </p:sp>
      <p:grpSp>
        <p:nvGrpSpPr>
          <p:cNvPr id="10" name="Groupe 1">
            <a:extLst>
              <a:ext uri="{FF2B5EF4-FFF2-40B4-BE49-F238E27FC236}">
                <a16:creationId xmlns:a16="http://schemas.microsoft.com/office/drawing/2014/main" id="{A485BAFA-8CB5-41D5-9F3B-998A6B3694F5}"/>
              </a:ext>
            </a:extLst>
          </p:cNvPr>
          <p:cNvGrpSpPr>
            <a:grpSpLocks noChangeAspect="1"/>
          </p:cNvGrpSpPr>
          <p:nvPr userDrawn="1"/>
        </p:nvGrpSpPr>
        <p:grpSpPr>
          <a:xfrm>
            <a:off x="11562163" y="205059"/>
            <a:ext cx="419436" cy="388988"/>
            <a:chOff x="11501102" y="171573"/>
            <a:chExt cx="419436" cy="388988"/>
          </a:xfrm>
        </p:grpSpPr>
        <p:sp>
          <p:nvSpPr>
            <p:cNvPr id="11" name="Freeform 13">
              <a:extLst>
                <a:ext uri="{FF2B5EF4-FFF2-40B4-BE49-F238E27FC236}">
                  <a16:creationId xmlns:a16="http://schemas.microsoft.com/office/drawing/2014/main" id="{73AB19CC-436B-47CF-9BA7-9C875632096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 name="Freeform 14">
              <a:extLst>
                <a:ext uri="{FF2B5EF4-FFF2-40B4-BE49-F238E27FC236}">
                  <a16:creationId xmlns:a16="http://schemas.microsoft.com/office/drawing/2014/main" id="{CED6B474-6757-4A59-8B20-8E0F0022351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766120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9"/>
            </p:custDataLst>
            <p:extLst>
              <p:ext uri="{D42A27DB-BD31-4B8C-83A1-F6EECF244321}">
                <p14:modId xmlns:p14="http://schemas.microsoft.com/office/powerpoint/2010/main" val="2116469174"/>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4" name="think-cell Slide" r:id="rId30" imgW="270" imgH="270" progId="TCLayout.ActiveDocument.1">
                  <p:embed/>
                </p:oleObj>
              </mc:Choice>
              <mc:Fallback>
                <p:oleObj name="think-cell Slide" r:id="rId30" imgW="270" imgH="270" progId="TCLayout.ActiveDocument.1">
                  <p:embed/>
                  <p:pic>
                    <p:nvPicPr>
                      <p:cNvPr id="21" name="Object 20" hidden="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1633348-D31E-4370-A716-4C122C3A847D}" type="datetime3">
              <a:rPr lang="en-US" sz="800" kern="0" smtClean="0">
                <a:solidFill>
                  <a:srgbClr val="A6A6A6"/>
                </a:solidFill>
                <a:latin typeface="Ubuntu" panose="020B0504030602030204" pitchFamily="34" charset="0"/>
                <a:cs typeface="Arial" panose="020B0604020202020204" pitchFamily="34" charset="0"/>
              </a:rPr>
              <a:t>17 November 2021</a:t>
            </a:fld>
            <a:endParaRPr lang="en-US" sz="800" kern="0" dirty="0">
              <a:solidFill>
                <a:srgbClr val="A6A6A6"/>
              </a:solidFill>
              <a:latin typeface="Ubuntu" panose="020B0504030602030204" pitchFamily="34" charset="0"/>
              <a:cs typeface="Arial" panose="020B0604020202020204" pitchFamily="34" charset="0"/>
            </a:endParaRP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22857016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Lst>
  <p:hf sldNum="0" hdr="0" ft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6.jp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5.jpe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11.png"/><Relationship Id="rId5" Type="http://schemas.openxmlformats.org/officeDocument/2006/relationships/tags" Target="../tags/tag16.xml"/><Relationship Id="rId10" Type="http://schemas.openxmlformats.org/officeDocument/2006/relationships/image" Target="../media/image17.png"/><Relationship Id="rId4" Type="http://schemas.openxmlformats.org/officeDocument/2006/relationships/tags" Target="../tags/tag15.xml"/><Relationship Id="rId9"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jp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jp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0.png"/><Relationship Id="rId3" Type="http://schemas.openxmlformats.org/officeDocument/2006/relationships/image" Target="../media/image26.png"/><Relationship Id="rId21" Type="http://schemas.openxmlformats.org/officeDocument/2006/relationships/image" Target="../media/image43.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39.png"/><Relationship Id="rId2" Type="http://schemas.openxmlformats.org/officeDocument/2006/relationships/image" Target="../media/image25.png"/><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11.png"/><Relationship Id="rId10" Type="http://schemas.openxmlformats.org/officeDocument/2006/relationships/image" Target="../media/image33.png"/><Relationship Id="rId19" Type="http://schemas.openxmlformats.org/officeDocument/2006/relationships/image" Target="../media/image41.png"/><Relationship Id="rId4" Type="http://schemas.openxmlformats.org/officeDocument/2006/relationships/image" Target="../media/image27.jp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6" y="2129880"/>
            <a:ext cx="7054847" cy="1475154"/>
          </a:xfrm>
        </p:spPr>
        <p:txBody>
          <a:bodyPr/>
          <a:lstStyle/>
          <a:p>
            <a:r>
              <a:rPr lang="en-GB" dirty="0">
                <a:latin typeface="Aharoni" panose="02010803020104030203" pitchFamily="2" charset="-79"/>
                <a:cs typeface="Aharoni" panose="02010803020104030203" pitchFamily="2" charset="-79"/>
              </a:rPr>
              <a:t>MedConfer </a:t>
            </a:r>
            <a:r>
              <a:rPr lang="en-GB" sz="4000" dirty="0">
                <a:latin typeface="Aharoni" panose="02010803020104030203" pitchFamily="2" charset="-79"/>
                <a:cs typeface="Aharoni" panose="02010803020104030203" pitchFamily="2" charset="-79"/>
              </a:rPr>
              <a:t>- </a:t>
            </a:r>
            <a:r>
              <a:rPr lang="en-GB" dirty="0">
                <a:latin typeface="Aharoni" panose="02010803020104030203" pitchFamily="2" charset="-79"/>
                <a:cs typeface="Aharoni" panose="02010803020104030203" pitchFamily="2" charset="-79"/>
              </a:rPr>
              <a:t>Synopsis</a:t>
            </a:r>
            <a:endParaRPr lang="en-GB" sz="4000"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407987" y="3747907"/>
            <a:ext cx="5131679" cy="290693"/>
          </a:xfrm>
        </p:spPr>
        <p:txBody>
          <a:bodyPr>
            <a:normAutofit/>
          </a:bodyPr>
          <a:lstStyle/>
          <a:p>
            <a:r>
              <a:rPr lang="en-US" b="1" dirty="0"/>
              <a:t> </a:t>
            </a:r>
            <a:r>
              <a:rPr lang="en-GB" sz="1600" b="1" dirty="0">
                <a:latin typeface="Calibri" panose="020F0502020204030204" pitchFamily="34" charset="0"/>
                <a:cs typeface="Calibri" panose="020F0502020204030204" pitchFamily="34" charset="0"/>
              </a:rPr>
              <a:t>i3i Hackathon 2021</a:t>
            </a:r>
            <a:endParaRPr lang="en-US" b="1" dirty="0"/>
          </a:p>
        </p:txBody>
      </p:sp>
      <p:grpSp>
        <p:nvGrpSpPr>
          <p:cNvPr id="5" name="Group 4">
            <a:extLst>
              <a:ext uri="{FF2B5EF4-FFF2-40B4-BE49-F238E27FC236}">
                <a16:creationId xmlns:a16="http://schemas.microsoft.com/office/drawing/2014/main" id="{EDB25BEE-E803-4AA8-B190-E30C7CD028A9}"/>
              </a:ext>
            </a:extLst>
          </p:cNvPr>
          <p:cNvGrpSpPr/>
          <p:nvPr/>
        </p:nvGrpSpPr>
        <p:grpSpPr>
          <a:xfrm>
            <a:off x="113689" y="148680"/>
            <a:ext cx="1464286" cy="936364"/>
            <a:chOff x="161314" y="71403"/>
            <a:chExt cx="1464286" cy="936364"/>
          </a:xfrm>
        </p:grpSpPr>
        <p:pic>
          <p:nvPicPr>
            <p:cNvPr id="6" name="Picture 5">
              <a:extLst>
                <a:ext uri="{FF2B5EF4-FFF2-40B4-BE49-F238E27FC236}">
                  <a16:creationId xmlns:a16="http://schemas.microsoft.com/office/drawing/2014/main" id="{24B53EBB-DF0F-46C4-AB66-E74EDA7AD877}"/>
                </a:ext>
              </a:extLst>
            </p:cNvPr>
            <p:cNvPicPr>
              <a:picLocks noChangeAspect="1"/>
            </p:cNvPicPr>
            <p:nvPr/>
          </p:nvPicPr>
          <p:blipFill>
            <a:blip r:embed="rId3"/>
            <a:stretch>
              <a:fillRect/>
            </a:stretch>
          </p:blipFill>
          <p:spPr>
            <a:xfrm>
              <a:off x="161314" y="71403"/>
              <a:ext cx="1464286" cy="604256"/>
            </a:xfrm>
            <a:prstGeom prst="rect">
              <a:avLst/>
            </a:prstGeom>
          </p:spPr>
        </p:pic>
        <p:sp>
          <p:nvSpPr>
            <p:cNvPr id="7" name="Rectangle 6">
              <a:extLst>
                <a:ext uri="{FF2B5EF4-FFF2-40B4-BE49-F238E27FC236}">
                  <a16:creationId xmlns:a16="http://schemas.microsoft.com/office/drawing/2014/main" id="{74225FB4-5A36-4A0E-8398-E1A32F1547A3}"/>
                </a:ext>
              </a:extLst>
            </p:cNvPr>
            <p:cNvSpPr/>
            <p:nvPr/>
          </p:nvSpPr>
          <p:spPr>
            <a:xfrm>
              <a:off x="292972" y="638435"/>
              <a:ext cx="1258678" cy="369332"/>
            </a:xfrm>
            <a:prstGeom prst="rect">
              <a:avLst/>
            </a:prstGeom>
          </p:spPr>
          <p:txBody>
            <a:bodyPr wrap="none">
              <a:spAutoFit/>
            </a:bodyPr>
            <a:lstStyle/>
            <a:p>
              <a:r>
                <a:rPr lang="en-US" b="1" dirty="0">
                  <a:solidFill>
                    <a:schemeClr val="accent1"/>
                  </a:solidFill>
                  <a:latin typeface="Baskerville Old Face" panose="02020602080505020303" pitchFamily="18" charset="0"/>
                </a:rPr>
                <a:t>MedConfer</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5C4866-8C96-4FD9-A54C-5E19DB6B228D}"/>
              </a:ext>
            </a:extLst>
          </p:cNvPr>
          <p:cNvSpPr txBox="1"/>
          <p:nvPr/>
        </p:nvSpPr>
        <p:spPr>
          <a:xfrm>
            <a:off x="3352800" y="242503"/>
            <a:ext cx="5486400" cy="457200"/>
          </a:xfrm>
          <a:prstGeom prst="rect">
            <a:avLst/>
          </a:prstGeom>
          <a:solidFill>
            <a:srgbClr val="F2C6C9"/>
          </a:solid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defPPr>
              <a:defRPr lang="en-US"/>
            </a:defPPr>
            <a:lvl1pPr lvl="0" indent="0" algn="ctr" defTabSz="1038910">
              <a:lnSpc>
                <a:spcPct val="90000"/>
              </a:lnSpc>
              <a:spcBef>
                <a:spcPts val="0"/>
              </a:spcBef>
              <a:spcAft>
                <a:spcPts val="681"/>
              </a:spcAft>
              <a:buClr>
                <a:srgbClr val="12ABDB"/>
              </a:buClr>
              <a:buFont typeface="Wingdings" pitchFamily="2" charset="2"/>
              <a:buNone/>
              <a:defRPr sz="1600" b="1" spc="0" baseline="0">
                <a:ln w="0"/>
                <a:solidFill>
                  <a:schemeClr val="tx1"/>
                </a:solidFill>
                <a:effectLst>
                  <a:outerShdw blurRad="38100" dist="19050" dir="2700000" algn="tl" rotWithShape="0">
                    <a:schemeClr val="dk1">
                      <a:alpha val="40000"/>
                    </a:schemeClr>
                  </a:outerShdw>
                </a:effectLst>
                <a:latin typeface="Verdana"/>
                <a:ea typeface="Verdana" panose="020B0604030504040204" pitchFamily="34" charset="0"/>
                <a:cs typeface="Verdana" panose="020B0604030504040204" pitchFamily="34" charset="0"/>
              </a:defRPr>
            </a:lvl1pPr>
            <a:lvl2pPr marL="615935" indent="-292093" defTabSz="1038910">
              <a:lnSpc>
                <a:spcPct val="90000"/>
              </a:lnSpc>
              <a:spcBef>
                <a:spcPts val="0"/>
              </a:spcBef>
              <a:spcAft>
                <a:spcPts val="681"/>
              </a:spcAft>
              <a:buClr>
                <a:schemeClr val="accent2"/>
              </a:buClr>
              <a:buFont typeface="Arial" panose="020B0604020202020204" pitchFamily="34" charset="0"/>
              <a:buChar char="–"/>
              <a:defRPr sz="16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defTabSz="1038910">
              <a:lnSpc>
                <a:spcPct val="90000"/>
              </a:lnSpc>
              <a:spcBef>
                <a:spcPts val="0"/>
              </a:spcBef>
              <a:spcAft>
                <a:spcPts val="681"/>
              </a:spcAft>
              <a:buClr>
                <a:schemeClr val="accent2"/>
              </a:buClr>
              <a:buFont typeface="Arial" pitchFamily="34" charset="0"/>
              <a:buChar char="•"/>
              <a:defRPr sz="14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defTabSz="1038910">
              <a:lnSpc>
                <a:spcPct val="90000"/>
              </a:lnSpc>
              <a:spcBef>
                <a:spcPts val="0"/>
              </a:spcBef>
              <a:spcAft>
                <a:spcPts val="681"/>
              </a:spcAft>
              <a:buClr>
                <a:schemeClr val="accent2"/>
              </a:buClr>
              <a:buFont typeface="Courier New" panose="02070309020205020404" pitchFamily="49" charset="0"/>
              <a:buChar char="o"/>
              <a:defRPr sz="14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defTabSz="1038910">
              <a:spcBef>
                <a:spcPts val="0"/>
              </a:spcBef>
              <a:buClr>
                <a:srgbClr val="B1B1B1"/>
              </a:buClr>
              <a:buFont typeface="Arial" pitchFamily="34" charset="0"/>
              <a:buChar char="–"/>
              <a:defRPr sz="1867">
                <a:solidFill>
                  <a:srgbClr val="494949"/>
                </a:solidFill>
              </a:defRPr>
            </a:lvl5pPr>
            <a:lvl6pPr marL="2857005" indent="-259728" defTabSz="1038910">
              <a:spcBef>
                <a:spcPct val="20000"/>
              </a:spcBef>
              <a:buFont typeface="Arial" pitchFamily="34" charset="0"/>
              <a:buChar char="•"/>
              <a:defRPr sz="2267">
                <a:solidFill>
                  <a:schemeClr val="tx1"/>
                </a:solidFill>
              </a:defRPr>
            </a:lvl6pPr>
            <a:lvl7pPr marL="3376460" indent="-259728" defTabSz="1038910">
              <a:spcBef>
                <a:spcPct val="20000"/>
              </a:spcBef>
              <a:buFont typeface="Arial" pitchFamily="34" charset="0"/>
              <a:buChar char="•"/>
              <a:defRPr sz="2267">
                <a:solidFill>
                  <a:schemeClr val="tx1"/>
                </a:solidFill>
              </a:defRPr>
            </a:lvl7pPr>
            <a:lvl8pPr marL="3895915" indent="-259728" defTabSz="1038910">
              <a:spcBef>
                <a:spcPct val="20000"/>
              </a:spcBef>
              <a:buFont typeface="Arial" pitchFamily="34" charset="0"/>
              <a:buChar char="•"/>
              <a:defRPr sz="2267">
                <a:solidFill>
                  <a:schemeClr val="tx1"/>
                </a:solidFill>
              </a:defRPr>
            </a:lvl8pPr>
            <a:lvl9pPr marL="4415370" indent="-259728" defTabSz="1038910">
              <a:spcBef>
                <a:spcPct val="20000"/>
              </a:spcBef>
              <a:buFont typeface="Arial" pitchFamily="34" charset="0"/>
              <a:buChar char="•"/>
              <a:defRPr sz="2267">
                <a:solidFill>
                  <a:schemeClr val="tx1"/>
                </a:solidFill>
              </a:defRPr>
            </a:lvl9pPr>
          </a:lstStyle>
          <a:p>
            <a:r>
              <a:rPr lang="en-US" dirty="0"/>
              <a:t>Meet Our Team</a:t>
            </a:r>
          </a:p>
        </p:txBody>
      </p:sp>
      <p:pic>
        <p:nvPicPr>
          <p:cNvPr id="6" name="Picture 5" descr="A person wearing a hat&#10;&#10;Description automatically generated with medium confidence">
            <a:extLst>
              <a:ext uri="{FF2B5EF4-FFF2-40B4-BE49-F238E27FC236}">
                <a16:creationId xmlns:a16="http://schemas.microsoft.com/office/drawing/2014/main" id="{B2B4FDE1-EC74-4BD6-8695-0AE6C7DB0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549" y="2560922"/>
            <a:ext cx="2305195" cy="2321664"/>
          </a:xfrm>
          <a:prstGeom prst="rect">
            <a:avLst/>
          </a:prstGeom>
          <a:ln>
            <a:noFill/>
          </a:ln>
          <a:effectLst>
            <a:softEdge rad="112500"/>
          </a:effectLst>
        </p:spPr>
      </p:pic>
      <p:sp>
        <p:nvSpPr>
          <p:cNvPr id="7" name="Rectangle: Rounded Corners 6">
            <a:extLst>
              <a:ext uri="{FF2B5EF4-FFF2-40B4-BE49-F238E27FC236}">
                <a16:creationId xmlns:a16="http://schemas.microsoft.com/office/drawing/2014/main" id="{034AB11C-B53D-4113-A866-29B148582B33}"/>
              </a:ext>
            </a:extLst>
          </p:cNvPr>
          <p:cNvSpPr/>
          <p:nvPr/>
        </p:nvSpPr>
        <p:spPr>
          <a:xfrm>
            <a:off x="4451625" y="2334316"/>
            <a:ext cx="3087042" cy="5499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Idea Initiator &amp; Solution Architect </a:t>
            </a:r>
          </a:p>
        </p:txBody>
      </p:sp>
      <p:pic>
        <p:nvPicPr>
          <p:cNvPr id="11" name="Picture 10" descr="A picture containing person, wall, person, shirt&#10;&#10;Description automatically generated">
            <a:extLst>
              <a:ext uri="{FF2B5EF4-FFF2-40B4-BE49-F238E27FC236}">
                <a16:creationId xmlns:a16="http://schemas.microsoft.com/office/drawing/2014/main" id="{0747B8D7-CEA6-4EE2-8EFC-FEBC75DAC7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056" y="4500793"/>
            <a:ext cx="1902673" cy="2057400"/>
          </a:xfrm>
          <a:prstGeom prst="rect">
            <a:avLst/>
          </a:prstGeom>
          <a:ln>
            <a:noFill/>
          </a:ln>
          <a:effectLst>
            <a:softEdge rad="112500"/>
          </a:effectLst>
        </p:spPr>
      </p:pic>
      <p:sp>
        <p:nvSpPr>
          <p:cNvPr id="12" name="Rectangle: Rounded Corners 11">
            <a:extLst>
              <a:ext uri="{FF2B5EF4-FFF2-40B4-BE49-F238E27FC236}">
                <a16:creationId xmlns:a16="http://schemas.microsoft.com/office/drawing/2014/main" id="{280ACAB0-0326-40C2-86CA-C47A56AECD91}"/>
              </a:ext>
            </a:extLst>
          </p:cNvPr>
          <p:cNvSpPr/>
          <p:nvPr/>
        </p:nvSpPr>
        <p:spPr>
          <a:xfrm>
            <a:off x="1151458" y="3938148"/>
            <a:ext cx="2560320" cy="5137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Team Contributor </a:t>
            </a:r>
          </a:p>
        </p:txBody>
      </p:sp>
      <p:pic>
        <p:nvPicPr>
          <p:cNvPr id="18" name="Picture 17" descr="A person with long hair&#10;&#10;Description automatically generated with low confidence">
            <a:extLst>
              <a:ext uri="{FF2B5EF4-FFF2-40B4-BE49-F238E27FC236}">
                <a16:creationId xmlns:a16="http://schemas.microsoft.com/office/drawing/2014/main" id="{50948F80-D761-48C0-9A18-4289FBFD98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8263" y="4479978"/>
            <a:ext cx="1734130" cy="2057400"/>
          </a:xfrm>
          <a:prstGeom prst="rect">
            <a:avLst/>
          </a:prstGeom>
          <a:ln>
            <a:noFill/>
          </a:ln>
          <a:effectLst>
            <a:softEdge rad="112500"/>
          </a:effectLst>
        </p:spPr>
      </p:pic>
      <p:sp>
        <p:nvSpPr>
          <p:cNvPr id="19" name="Rectangle: Rounded Corners 18">
            <a:extLst>
              <a:ext uri="{FF2B5EF4-FFF2-40B4-BE49-F238E27FC236}">
                <a16:creationId xmlns:a16="http://schemas.microsoft.com/office/drawing/2014/main" id="{B4285DCF-2C66-42B7-A514-46A9BD177F37}"/>
              </a:ext>
            </a:extLst>
          </p:cNvPr>
          <p:cNvSpPr/>
          <p:nvPr/>
        </p:nvSpPr>
        <p:spPr>
          <a:xfrm>
            <a:off x="8061675" y="3926102"/>
            <a:ext cx="2560320" cy="5137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Team Contributor </a:t>
            </a:r>
          </a:p>
        </p:txBody>
      </p:sp>
      <p:pic>
        <p:nvPicPr>
          <p:cNvPr id="22" name="Picture 21" descr="A person with a beard and glasses&#10;&#10;Description automatically generated with low confidence">
            <a:extLst>
              <a:ext uri="{FF2B5EF4-FFF2-40B4-BE49-F238E27FC236}">
                <a16:creationId xmlns:a16="http://schemas.microsoft.com/office/drawing/2014/main" id="{25071942-1EB3-408A-B05D-D5AFAAAFC5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3135" y="1566862"/>
            <a:ext cx="2057400" cy="2057400"/>
          </a:xfrm>
          <a:prstGeom prst="rect">
            <a:avLst/>
          </a:prstGeom>
          <a:ln>
            <a:noFill/>
          </a:ln>
          <a:effectLst>
            <a:softEdge rad="112500"/>
          </a:effectLst>
        </p:spPr>
      </p:pic>
      <p:sp>
        <p:nvSpPr>
          <p:cNvPr id="23" name="Rectangle: Rounded Corners 22">
            <a:extLst>
              <a:ext uri="{FF2B5EF4-FFF2-40B4-BE49-F238E27FC236}">
                <a16:creationId xmlns:a16="http://schemas.microsoft.com/office/drawing/2014/main" id="{80365FA4-CB46-4FAD-8779-02CD5C09264B}"/>
              </a:ext>
            </a:extLst>
          </p:cNvPr>
          <p:cNvSpPr/>
          <p:nvPr/>
        </p:nvSpPr>
        <p:spPr>
          <a:xfrm>
            <a:off x="8043285" y="1007767"/>
            <a:ext cx="2560320" cy="5137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Scrum master</a:t>
            </a:r>
          </a:p>
        </p:txBody>
      </p:sp>
      <p:grpSp>
        <p:nvGrpSpPr>
          <p:cNvPr id="15" name="Group 14">
            <a:extLst>
              <a:ext uri="{FF2B5EF4-FFF2-40B4-BE49-F238E27FC236}">
                <a16:creationId xmlns:a16="http://schemas.microsoft.com/office/drawing/2014/main" id="{BED2F76E-19D0-4CC5-9751-56032CFC8B99}"/>
              </a:ext>
            </a:extLst>
          </p:cNvPr>
          <p:cNvGrpSpPr/>
          <p:nvPr/>
        </p:nvGrpSpPr>
        <p:grpSpPr>
          <a:xfrm>
            <a:off x="0" y="43169"/>
            <a:ext cx="1464286" cy="936364"/>
            <a:chOff x="161314" y="71403"/>
            <a:chExt cx="1464286" cy="936364"/>
          </a:xfrm>
        </p:grpSpPr>
        <p:pic>
          <p:nvPicPr>
            <p:cNvPr id="16" name="Picture 15">
              <a:extLst>
                <a:ext uri="{FF2B5EF4-FFF2-40B4-BE49-F238E27FC236}">
                  <a16:creationId xmlns:a16="http://schemas.microsoft.com/office/drawing/2014/main" id="{BCDD48DE-5BA7-4E29-95C9-D5BB1D21C819}"/>
                </a:ext>
              </a:extLst>
            </p:cNvPr>
            <p:cNvPicPr>
              <a:picLocks noChangeAspect="1"/>
            </p:cNvPicPr>
            <p:nvPr/>
          </p:nvPicPr>
          <p:blipFill>
            <a:blip r:embed="rId6"/>
            <a:stretch>
              <a:fillRect/>
            </a:stretch>
          </p:blipFill>
          <p:spPr>
            <a:xfrm>
              <a:off x="161314" y="71403"/>
              <a:ext cx="1464286" cy="604256"/>
            </a:xfrm>
            <a:prstGeom prst="rect">
              <a:avLst/>
            </a:prstGeom>
          </p:spPr>
        </p:pic>
        <p:sp>
          <p:nvSpPr>
            <p:cNvPr id="17" name="Rectangle 16">
              <a:extLst>
                <a:ext uri="{FF2B5EF4-FFF2-40B4-BE49-F238E27FC236}">
                  <a16:creationId xmlns:a16="http://schemas.microsoft.com/office/drawing/2014/main" id="{0824E7F3-5678-4666-9139-49552965DCB9}"/>
                </a:ext>
              </a:extLst>
            </p:cNvPr>
            <p:cNvSpPr/>
            <p:nvPr/>
          </p:nvSpPr>
          <p:spPr>
            <a:xfrm>
              <a:off x="292972" y="638435"/>
              <a:ext cx="1258678" cy="369332"/>
            </a:xfrm>
            <a:prstGeom prst="rect">
              <a:avLst/>
            </a:prstGeom>
          </p:spPr>
          <p:txBody>
            <a:bodyPr wrap="none">
              <a:spAutoFit/>
            </a:bodyPr>
            <a:lstStyle/>
            <a:p>
              <a:r>
                <a:rPr lang="en-US" b="1" dirty="0">
                  <a:solidFill>
                    <a:schemeClr val="accent1"/>
                  </a:solidFill>
                  <a:latin typeface="Baskerville Old Face" panose="02020602080505020303" pitchFamily="18" charset="0"/>
                </a:rPr>
                <a:t>MedConfer</a:t>
              </a:r>
            </a:p>
          </p:txBody>
        </p:sp>
      </p:grpSp>
      <p:pic>
        <p:nvPicPr>
          <p:cNvPr id="3" name="Picture 2" descr="A person smiling for the camera&#10;&#10;Description automatically generated with medium confidence">
            <a:extLst>
              <a:ext uri="{FF2B5EF4-FFF2-40B4-BE49-F238E27FC236}">
                <a16:creationId xmlns:a16="http://schemas.microsoft.com/office/drawing/2014/main" id="{FE022539-CBF8-462A-B7E7-D4CC8CB61F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4977" y="1561005"/>
            <a:ext cx="1936752" cy="2057400"/>
          </a:xfrm>
          <a:prstGeom prst="rect">
            <a:avLst/>
          </a:prstGeom>
          <a:ln>
            <a:noFill/>
          </a:ln>
          <a:effectLst>
            <a:softEdge rad="112500"/>
          </a:effectLst>
        </p:spPr>
      </p:pic>
      <p:sp>
        <p:nvSpPr>
          <p:cNvPr id="26" name="Rectangle: Rounded Corners 25">
            <a:extLst>
              <a:ext uri="{FF2B5EF4-FFF2-40B4-BE49-F238E27FC236}">
                <a16:creationId xmlns:a16="http://schemas.microsoft.com/office/drawing/2014/main" id="{C2275696-3011-48AB-AB90-DFAF26F5AF6C}"/>
              </a:ext>
            </a:extLst>
          </p:cNvPr>
          <p:cNvSpPr/>
          <p:nvPr/>
        </p:nvSpPr>
        <p:spPr>
          <a:xfrm>
            <a:off x="1217880" y="1007767"/>
            <a:ext cx="2560320" cy="5137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Business Analyst</a:t>
            </a:r>
          </a:p>
        </p:txBody>
      </p:sp>
      <p:sp>
        <p:nvSpPr>
          <p:cNvPr id="31" name="TextBox 30">
            <a:extLst>
              <a:ext uri="{FF2B5EF4-FFF2-40B4-BE49-F238E27FC236}">
                <a16:creationId xmlns:a16="http://schemas.microsoft.com/office/drawing/2014/main" id="{62D79F9C-D65D-43FA-8387-F1668E93AA01}"/>
              </a:ext>
            </a:extLst>
          </p:cNvPr>
          <p:cNvSpPr txBox="1"/>
          <p:nvPr/>
        </p:nvSpPr>
        <p:spPr>
          <a:xfrm>
            <a:off x="5418610" y="4883162"/>
            <a:ext cx="1153072" cy="646331"/>
          </a:xfrm>
          <a:prstGeom prst="rect">
            <a:avLst/>
          </a:prstGeom>
          <a:noFill/>
        </p:spPr>
        <p:txBody>
          <a:bodyPr wrap="square">
            <a:spAutoFit/>
          </a:bodyPr>
          <a:lstStyle/>
          <a:p>
            <a:pPr algn="ctr"/>
            <a:r>
              <a:rPr lang="en-US" sz="1800" b="1" i="1" dirty="0">
                <a:solidFill>
                  <a:srgbClr val="0070C0"/>
                </a:solidFill>
                <a:latin typeface="Times New Roman" panose="02020603050405020304" pitchFamily="18" charset="0"/>
                <a:cs typeface="Times New Roman" panose="02020603050405020304" pitchFamily="18" charset="0"/>
              </a:rPr>
              <a:t>Nihar Nayak</a:t>
            </a:r>
          </a:p>
        </p:txBody>
      </p:sp>
      <p:sp>
        <p:nvSpPr>
          <p:cNvPr id="32" name="TextBox 31">
            <a:extLst>
              <a:ext uri="{FF2B5EF4-FFF2-40B4-BE49-F238E27FC236}">
                <a16:creationId xmlns:a16="http://schemas.microsoft.com/office/drawing/2014/main" id="{CBCAB6F7-254F-4947-AB32-2F7749E516AC}"/>
              </a:ext>
            </a:extLst>
          </p:cNvPr>
          <p:cNvSpPr txBox="1"/>
          <p:nvPr/>
        </p:nvSpPr>
        <p:spPr>
          <a:xfrm>
            <a:off x="10530842" y="4936992"/>
            <a:ext cx="1153072" cy="646331"/>
          </a:xfrm>
          <a:prstGeom prst="rect">
            <a:avLst/>
          </a:prstGeom>
          <a:noFill/>
        </p:spPr>
        <p:txBody>
          <a:bodyPr wrap="square">
            <a:spAutoFit/>
          </a:bodyPr>
          <a:lstStyle/>
          <a:p>
            <a:pPr algn="ctr"/>
            <a:r>
              <a:rPr lang="en-US" sz="1800" b="1" i="1" dirty="0">
                <a:solidFill>
                  <a:srgbClr val="0070C0"/>
                </a:solidFill>
                <a:latin typeface="Times New Roman" panose="02020603050405020304" pitchFamily="18" charset="0"/>
                <a:cs typeface="Times New Roman" panose="02020603050405020304" pitchFamily="18" charset="0"/>
              </a:rPr>
              <a:t>Neha Vashishth</a:t>
            </a:r>
          </a:p>
        </p:txBody>
      </p:sp>
      <p:sp>
        <p:nvSpPr>
          <p:cNvPr id="33" name="TextBox 32">
            <a:extLst>
              <a:ext uri="{FF2B5EF4-FFF2-40B4-BE49-F238E27FC236}">
                <a16:creationId xmlns:a16="http://schemas.microsoft.com/office/drawing/2014/main" id="{FDFAA894-D756-491B-A7D5-2102FC99E0E3}"/>
              </a:ext>
            </a:extLst>
          </p:cNvPr>
          <p:cNvSpPr txBox="1"/>
          <p:nvPr/>
        </p:nvSpPr>
        <p:spPr>
          <a:xfrm>
            <a:off x="156801" y="2286114"/>
            <a:ext cx="1153072" cy="646331"/>
          </a:xfrm>
          <a:prstGeom prst="rect">
            <a:avLst/>
          </a:prstGeom>
          <a:noFill/>
        </p:spPr>
        <p:txBody>
          <a:bodyPr wrap="square">
            <a:spAutoFit/>
          </a:bodyPr>
          <a:lstStyle/>
          <a:p>
            <a:pPr algn="ctr"/>
            <a:r>
              <a:rPr lang="en-US" sz="1800" b="1" i="1" dirty="0">
                <a:solidFill>
                  <a:srgbClr val="0070C0"/>
                </a:solidFill>
                <a:latin typeface="Times New Roman" panose="02020603050405020304" pitchFamily="18" charset="0"/>
                <a:cs typeface="Times New Roman" panose="02020603050405020304" pitchFamily="18" charset="0"/>
              </a:rPr>
              <a:t>Prachi Dube</a:t>
            </a:r>
          </a:p>
        </p:txBody>
      </p:sp>
      <p:sp>
        <p:nvSpPr>
          <p:cNvPr id="34" name="TextBox 33">
            <a:extLst>
              <a:ext uri="{FF2B5EF4-FFF2-40B4-BE49-F238E27FC236}">
                <a16:creationId xmlns:a16="http://schemas.microsoft.com/office/drawing/2014/main" id="{85A4C6A1-6C9D-469C-9E64-D0986A9E9FDD}"/>
              </a:ext>
            </a:extLst>
          </p:cNvPr>
          <p:cNvSpPr txBox="1"/>
          <p:nvPr/>
        </p:nvSpPr>
        <p:spPr>
          <a:xfrm>
            <a:off x="10530842" y="2286114"/>
            <a:ext cx="1153072" cy="646331"/>
          </a:xfrm>
          <a:prstGeom prst="rect">
            <a:avLst/>
          </a:prstGeom>
          <a:noFill/>
        </p:spPr>
        <p:txBody>
          <a:bodyPr wrap="square">
            <a:spAutoFit/>
          </a:bodyPr>
          <a:lstStyle/>
          <a:p>
            <a:pPr algn="ctr"/>
            <a:r>
              <a:rPr lang="en-US" sz="1800" b="1" i="1" dirty="0">
                <a:solidFill>
                  <a:srgbClr val="0070C0"/>
                </a:solidFill>
                <a:latin typeface="Times New Roman" panose="02020603050405020304" pitchFamily="18" charset="0"/>
                <a:cs typeface="Times New Roman" panose="02020603050405020304" pitchFamily="18" charset="0"/>
              </a:rPr>
              <a:t>Soumik Das</a:t>
            </a:r>
          </a:p>
        </p:txBody>
      </p:sp>
      <p:sp>
        <p:nvSpPr>
          <p:cNvPr id="35" name="TextBox 34">
            <a:extLst>
              <a:ext uri="{FF2B5EF4-FFF2-40B4-BE49-F238E27FC236}">
                <a16:creationId xmlns:a16="http://schemas.microsoft.com/office/drawing/2014/main" id="{89336351-C507-4A3B-9788-B5B664B6458B}"/>
              </a:ext>
            </a:extLst>
          </p:cNvPr>
          <p:cNvSpPr txBox="1"/>
          <p:nvPr/>
        </p:nvSpPr>
        <p:spPr>
          <a:xfrm>
            <a:off x="167780" y="4936992"/>
            <a:ext cx="1153072" cy="646331"/>
          </a:xfrm>
          <a:prstGeom prst="rect">
            <a:avLst/>
          </a:prstGeom>
          <a:noFill/>
        </p:spPr>
        <p:txBody>
          <a:bodyPr wrap="square">
            <a:spAutoFit/>
          </a:bodyPr>
          <a:lstStyle/>
          <a:p>
            <a:pPr algn="ctr"/>
            <a:r>
              <a:rPr lang="en-US" b="1" i="1" dirty="0">
                <a:solidFill>
                  <a:srgbClr val="0070C0"/>
                </a:solidFill>
                <a:latin typeface="Times New Roman" panose="02020603050405020304" pitchFamily="18" charset="0"/>
                <a:cs typeface="Times New Roman" panose="02020603050405020304" pitchFamily="18" charset="0"/>
              </a:rPr>
              <a:t>Anil Arepelli</a:t>
            </a:r>
          </a:p>
        </p:txBody>
      </p:sp>
    </p:spTree>
    <p:extLst>
      <p:ext uri="{BB962C8B-B14F-4D97-AF65-F5344CB8AC3E}">
        <p14:creationId xmlns:p14="http://schemas.microsoft.com/office/powerpoint/2010/main" val="208098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Top Corners Rounded 6">
            <a:extLst>
              <a:ext uri="{FF2B5EF4-FFF2-40B4-BE49-F238E27FC236}">
                <a16:creationId xmlns:a16="http://schemas.microsoft.com/office/drawing/2014/main" id="{BF56D0B6-9589-41BA-A058-1A4C170629B8}"/>
              </a:ext>
            </a:extLst>
          </p:cNvPr>
          <p:cNvSpPr/>
          <p:nvPr/>
        </p:nvSpPr>
        <p:spPr>
          <a:xfrm flipV="1">
            <a:off x="6577241" y="1655201"/>
            <a:ext cx="5410791" cy="4761968"/>
          </a:xfrm>
          <a:prstGeom prst="round2Same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10"/>
          <a:stretch>
            <a:fillRect/>
          </a:stretch>
        </p:blipFill>
        <p:spPr>
          <a:xfrm>
            <a:off x="6870227" y="1797416"/>
            <a:ext cx="4854029" cy="4355856"/>
          </a:xfrm>
          <a:prstGeom prst="rect">
            <a:avLst/>
          </a:prstGeom>
          <a:ln w="3175">
            <a:noFill/>
          </a:ln>
        </p:spPr>
      </p:pic>
      <p:sp>
        <p:nvSpPr>
          <p:cNvPr id="100" name="Text Placeholder 2">
            <a:extLst>
              <a:ext uri="{FF2B5EF4-FFF2-40B4-BE49-F238E27FC236}">
                <a16:creationId xmlns:a16="http://schemas.microsoft.com/office/drawing/2014/main" id="{717FBC86-5C6D-445D-8E01-C2A4CCF998BF}"/>
              </a:ext>
            </a:extLst>
          </p:cNvPr>
          <p:cNvSpPr txBox="1">
            <a:spLocks/>
          </p:cNvSpPr>
          <p:nvPr/>
        </p:nvSpPr>
        <p:spPr>
          <a:xfrm>
            <a:off x="3352800" y="295536"/>
            <a:ext cx="5486400" cy="457200"/>
          </a:xfrm>
          <a:prstGeom prst="rect">
            <a:avLst/>
          </a:prstGeom>
          <a:solidFill>
            <a:srgbClr val="F2C6C9"/>
          </a:solid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defPPr>
              <a:defRPr lang="en-US"/>
            </a:defPPr>
            <a:lvl1pPr lvl="0" indent="0" algn="ctr" defTabSz="1038910">
              <a:lnSpc>
                <a:spcPct val="90000"/>
              </a:lnSpc>
              <a:spcBef>
                <a:spcPts val="0"/>
              </a:spcBef>
              <a:spcAft>
                <a:spcPts val="681"/>
              </a:spcAft>
              <a:buClr>
                <a:srgbClr val="12ABDB"/>
              </a:buClr>
              <a:buFont typeface="Wingdings" pitchFamily="2" charset="2"/>
              <a:buNone/>
              <a:defRPr sz="1600" b="1" spc="0" baseline="0">
                <a:ln w="0"/>
                <a:solidFill>
                  <a:schemeClr val="tx1"/>
                </a:solidFill>
                <a:effectLst>
                  <a:outerShdw blurRad="38100" dist="19050" dir="2700000" algn="tl" rotWithShape="0">
                    <a:schemeClr val="dk1">
                      <a:alpha val="40000"/>
                    </a:schemeClr>
                  </a:outerShdw>
                </a:effectLst>
                <a:latin typeface="Verdana"/>
                <a:ea typeface="Verdana" panose="020B0604030504040204" pitchFamily="34" charset="0"/>
                <a:cs typeface="Verdana" panose="020B0604030504040204" pitchFamily="34" charset="0"/>
              </a:defRPr>
            </a:lvl1pPr>
            <a:lvl2pPr marL="615935" indent="-292093" defTabSz="1038910">
              <a:lnSpc>
                <a:spcPct val="90000"/>
              </a:lnSpc>
              <a:spcBef>
                <a:spcPts val="0"/>
              </a:spcBef>
              <a:spcAft>
                <a:spcPts val="681"/>
              </a:spcAft>
              <a:buClr>
                <a:schemeClr val="accent2"/>
              </a:buClr>
              <a:buFont typeface="Arial" panose="020B0604020202020204" pitchFamily="34" charset="0"/>
              <a:buChar char="–"/>
              <a:defRPr sz="16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defTabSz="1038910">
              <a:lnSpc>
                <a:spcPct val="90000"/>
              </a:lnSpc>
              <a:spcBef>
                <a:spcPts val="0"/>
              </a:spcBef>
              <a:spcAft>
                <a:spcPts val="681"/>
              </a:spcAft>
              <a:buClr>
                <a:schemeClr val="accent2"/>
              </a:buClr>
              <a:buFont typeface="Arial" pitchFamily="34" charset="0"/>
              <a:buChar char="•"/>
              <a:defRPr sz="14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defTabSz="1038910">
              <a:lnSpc>
                <a:spcPct val="90000"/>
              </a:lnSpc>
              <a:spcBef>
                <a:spcPts val="0"/>
              </a:spcBef>
              <a:spcAft>
                <a:spcPts val="681"/>
              </a:spcAft>
              <a:buClr>
                <a:schemeClr val="accent2"/>
              </a:buClr>
              <a:buFont typeface="Courier New" panose="02070309020205020404" pitchFamily="49" charset="0"/>
              <a:buChar char="o"/>
              <a:defRPr sz="14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defTabSz="1038910">
              <a:spcBef>
                <a:spcPts val="0"/>
              </a:spcBef>
              <a:buClr>
                <a:srgbClr val="B1B1B1"/>
              </a:buClr>
              <a:buFont typeface="Arial" pitchFamily="34" charset="0"/>
              <a:buChar char="–"/>
              <a:defRPr sz="1867">
                <a:solidFill>
                  <a:srgbClr val="494949"/>
                </a:solidFill>
              </a:defRPr>
            </a:lvl5pPr>
            <a:lvl6pPr marL="2857005" indent="-259728" defTabSz="1038910">
              <a:spcBef>
                <a:spcPct val="20000"/>
              </a:spcBef>
              <a:buFont typeface="Arial" pitchFamily="34" charset="0"/>
              <a:buChar char="•"/>
              <a:defRPr sz="2267">
                <a:solidFill>
                  <a:schemeClr val="tx1"/>
                </a:solidFill>
              </a:defRPr>
            </a:lvl6pPr>
            <a:lvl7pPr marL="3376460" indent="-259728" defTabSz="1038910">
              <a:spcBef>
                <a:spcPct val="20000"/>
              </a:spcBef>
              <a:buFont typeface="Arial" pitchFamily="34" charset="0"/>
              <a:buChar char="•"/>
              <a:defRPr sz="2267">
                <a:solidFill>
                  <a:schemeClr val="tx1"/>
                </a:solidFill>
              </a:defRPr>
            </a:lvl7pPr>
            <a:lvl8pPr marL="3895915" indent="-259728" defTabSz="1038910">
              <a:spcBef>
                <a:spcPct val="20000"/>
              </a:spcBef>
              <a:buFont typeface="Arial" pitchFamily="34" charset="0"/>
              <a:buChar char="•"/>
              <a:defRPr sz="2267">
                <a:solidFill>
                  <a:schemeClr val="tx1"/>
                </a:solidFill>
              </a:defRPr>
            </a:lvl8pPr>
            <a:lvl9pPr marL="4415370" indent="-259728" defTabSz="1038910">
              <a:spcBef>
                <a:spcPct val="20000"/>
              </a:spcBef>
              <a:buFont typeface="Arial" pitchFamily="34" charset="0"/>
              <a:buChar char="•"/>
              <a:defRPr sz="2267">
                <a:solidFill>
                  <a:schemeClr val="tx1"/>
                </a:solidFill>
              </a:defRPr>
            </a:lvl9pPr>
          </a:lstStyle>
          <a:p>
            <a:r>
              <a:rPr lang="en-IN" dirty="0"/>
              <a:t>MEDCONFER - SOLUTION OVERVIEW</a:t>
            </a:r>
          </a:p>
        </p:txBody>
      </p:sp>
      <p:sp>
        <p:nvSpPr>
          <p:cNvPr id="101" name="Oval 100">
            <a:extLst>
              <a:ext uri="{FF2B5EF4-FFF2-40B4-BE49-F238E27FC236}">
                <a16:creationId xmlns:a16="http://schemas.microsoft.com/office/drawing/2014/main" id="{6858F447-041F-425C-B7A6-22119B726968}"/>
              </a:ext>
            </a:extLst>
          </p:cNvPr>
          <p:cNvSpPr/>
          <p:nvPr/>
        </p:nvSpPr>
        <p:spPr bwMode="auto">
          <a:xfrm>
            <a:off x="1527453" y="969907"/>
            <a:ext cx="492369" cy="492369"/>
          </a:xfrm>
          <a:prstGeom prst="ellipse">
            <a:avLst/>
          </a:prstGeom>
          <a:solidFill>
            <a:schemeClr val="accent1"/>
          </a:solidFill>
          <a:ln w="1905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85000"/>
              </a:lnSpc>
              <a:spcBef>
                <a:spcPts val="0"/>
              </a:spcBef>
              <a:spcAft>
                <a:spcPts val="0"/>
              </a:spcAft>
              <a:buClrTx/>
              <a:buSzTx/>
              <a:buFontTx/>
              <a:buNone/>
              <a:tabLst/>
              <a:defRPr/>
            </a:pPr>
            <a:endParaRPr kumimoji="0" lang="en-IN" sz="1108" b="1" i="0" u="none" strike="noStrike" kern="0" cap="none" spc="0" normalizeH="0" baseline="0" noProof="0">
              <a:ln>
                <a:noFill/>
              </a:ln>
              <a:solidFill>
                <a:prstClr val="white"/>
              </a:solidFill>
              <a:effectLst/>
              <a:uLnTx/>
              <a:uFillTx/>
              <a:latin typeface="Verdana"/>
              <a:ea typeface="+mn-ea"/>
              <a:cs typeface="+mn-cs"/>
            </a:endParaRPr>
          </a:p>
        </p:txBody>
      </p:sp>
      <p:sp>
        <p:nvSpPr>
          <p:cNvPr id="102" name="Round Same Side Corner Rectangle 105">
            <a:extLst>
              <a:ext uri="{FF2B5EF4-FFF2-40B4-BE49-F238E27FC236}">
                <a16:creationId xmlns:a16="http://schemas.microsoft.com/office/drawing/2014/main" id="{6C0DC492-95D5-4F83-A51B-F93C67FB7497}"/>
              </a:ext>
            </a:extLst>
          </p:cNvPr>
          <p:cNvSpPr/>
          <p:nvPr/>
        </p:nvSpPr>
        <p:spPr bwMode="auto">
          <a:xfrm>
            <a:off x="243769" y="1614934"/>
            <a:ext cx="3060000" cy="3111485"/>
          </a:xfrm>
          <a:prstGeom prst="round2SameRect">
            <a:avLst>
              <a:gd name="adj1" fmla="val 0"/>
              <a:gd name="adj2" fmla="val 5556"/>
            </a:avLst>
          </a:prstGeom>
          <a:solidFill>
            <a:sysClr val="window" lastClr="FFFFFF"/>
          </a:solidFill>
          <a:ln w="3175" cap="flat" cmpd="sng" algn="ctr">
            <a:solidFill>
              <a:srgbClr val="969696">
                <a:lumMod val="75000"/>
              </a:srgbClr>
            </a:solidFill>
            <a:prstDash val="dash"/>
            <a:round/>
            <a:headEnd type="none" w="med" len="med"/>
            <a:tailEnd type="none" w="med" len="med"/>
          </a:ln>
          <a:effectLst/>
        </p:spPr>
        <p:txBody>
          <a:bodyPr vert="horz" wrap="square" lIns="33231" tIns="286981" rIns="0" bIns="0" numCol="1" rtlCol="0" anchor="t" anchorCtr="0" compatLnSpc="1">
            <a:prstTxWarp prst="textNoShape">
              <a:avLst/>
            </a:prstTxWarp>
          </a:bodyPr>
          <a:lstStyle/>
          <a:p>
            <a:pPr marL="171450" lvl="1" indent="-171450" defTabSz="843808">
              <a:spcBef>
                <a:spcPts val="300"/>
              </a:spcBef>
              <a:buClr>
                <a:srgbClr val="0098C7"/>
              </a:buClr>
              <a:buSzPct val="100000"/>
              <a:buFont typeface="Wingdings" panose="05000000000000000000" pitchFamily="2" charset="2"/>
              <a:buChar char="§"/>
              <a:tabLst>
                <a:tab pos="6464300" algn="r"/>
              </a:tabLst>
              <a:defRPr/>
            </a:pPr>
            <a:r>
              <a:rPr lang="en-IN" sz="1000" dirty="0">
                <a:solidFill>
                  <a:srgbClr val="000000">
                    <a:lumMod val="65000"/>
                    <a:lumOff val="35000"/>
                  </a:srgbClr>
                </a:solidFill>
                <a:latin typeface="Verdana"/>
                <a:cs typeface="Arial" panose="020B0604020202020204" pitchFamily="34" charset="0"/>
              </a:rPr>
              <a:t>The application will aim to reduce the chaos and provide process to the hospitalization procedure. It will help to :</a:t>
            </a:r>
          </a:p>
          <a:p>
            <a:pPr marL="628650" lvl="2" indent="-171450" defTabSz="843808">
              <a:spcBef>
                <a:spcPts val="300"/>
              </a:spcBef>
              <a:buClr>
                <a:srgbClr val="0098C7"/>
              </a:buClr>
              <a:buSzPct val="100000"/>
              <a:buFont typeface="Wingdings" panose="05000000000000000000" pitchFamily="2" charset="2"/>
              <a:buChar char="§"/>
              <a:tabLst>
                <a:tab pos="6464300" algn="r"/>
              </a:tabLst>
              <a:defRPr/>
            </a:pPr>
            <a:r>
              <a:rPr kumimoji="0" lang="en-IN" sz="1000" b="0" i="0" u="none" strike="noStrike" kern="1200" cap="none" spc="0" normalizeH="0" baseline="0" noProof="0" dirty="0">
                <a:ln>
                  <a:noFill/>
                </a:ln>
                <a:solidFill>
                  <a:srgbClr val="000000">
                    <a:lumMod val="65000"/>
                    <a:lumOff val="35000"/>
                  </a:srgbClr>
                </a:solidFill>
                <a:effectLst/>
                <a:uLnTx/>
                <a:uFillTx/>
                <a:latin typeface="Verdana"/>
                <a:ea typeface="+mn-ea"/>
                <a:cs typeface="Arial" panose="020B0604020202020204" pitchFamily="34" charset="0"/>
              </a:rPr>
              <a:t>Compare hospitalization charges as well as doctor charges in different hospitals.</a:t>
            </a:r>
          </a:p>
          <a:p>
            <a:pPr marL="628650" lvl="2" indent="-171450" defTabSz="843808">
              <a:spcBef>
                <a:spcPts val="300"/>
              </a:spcBef>
              <a:buClr>
                <a:srgbClr val="0098C7"/>
              </a:buClr>
              <a:buSzPct val="100000"/>
              <a:buFont typeface="Wingdings" panose="05000000000000000000" pitchFamily="2" charset="2"/>
              <a:buChar char="§"/>
              <a:tabLst>
                <a:tab pos="6464300" algn="r"/>
              </a:tabLst>
              <a:defRPr/>
            </a:pPr>
            <a:r>
              <a:rPr lang="en-IN" sz="1000" dirty="0">
                <a:solidFill>
                  <a:srgbClr val="000000">
                    <a:lumMod val="65000"/>
                    <a:lumOff val="35000"/>
                  </a:srgbClr>
                </a:solidFill>
                <a:latin typeface="Verdana"/>
                <a:cs typeface="Arial" panose="020B0604020202020204" pitchFamily="34" charset="0"/>
              </a:rPr>
              <a:t>Facility to compare surgery /operation reviews for any particular surgery/disease and book appointment with doctor as well as book Hospital rooms in case of surgery</a:t>
            </a:r>
            <a:endParaRPr kumimoji="0" lang="en-IN" sz="1000" b="0" i="0" u="none" strike="noStrike" kern="1200" cap="none" spc="0" normalizeH="0" baseline="0" noProof="0" dirty="0">
              <a:ln>
                <a:noFill/>
              </a:ln>
              <a:solidFill>
                <a:srgbClr val="000000">
                  <a:lumMod val="65000"/>
                  <a:lumOff val="35000"/>
                </a:srgbClr>
              </a:solidFill>
              <a:effectLst/>
              <a:uLnTx/>
              <a:uFillTx/>
              <a:latin typeface="Verdana"/>
              <a:ea typeface="+mn-ea"/>
              <a:cs typeface="Arial" panose="020B0604020202020204" pitchFamily="34" charset="0"/>
            </a:endParaRPr>
          </a:p>
          <a:p>
            <a:pPr marL="628650" lvl="2" indent="-171450" defTabSz="843808">
              <a:spcBef>
                <a:spcPts val="300"/>
              </a:spcBef>
              <a:buClr>
                <a:srgbClr val="0098C7"/>
              </a:buClr>
              <a:buSzPct val="100000"/>
              <a:buFont typeface="Wingdings" panose="05000000000000000000" pitchFamily="2" charset="2"/>
              <a:buChar char="§"/>
              <a:tabLst>
                <a:tab pos="6464300" algn="r"/>
              </a:tabLst>
              <a:defRPr/>
            </a:pPr>
            <a:r>
              <a:rPr kumimoji="0" lang="en-IN" sz="1000" b="0" i="0" u="none" strike="noStrike" kern="1200" cap="none" spc="0" normalizeH="0" baseline="0" noProof="0" dirty="0">
                <a:ln>
                  <a:noFill/>
                </a:ln>
                <a:solidFill>
                  <a:srgbClr val="000000">
                    <a:lumMod val="65000"/>
                    <a:lumOff val="35000"/>
                  </a:srgbClr>
                </a:solidFill>
                <a:effectLst/>
                <a:uLnTx/>
                <a:uFillTx/>
                <a:latin typeface="Verdana"/>
                <a:ea typeface="+mn-ea"/>
                <a:cs typeface="Arial" panose="020B0604020202020204" pitchFamily="34" charset="0"/>
              </a:rPr>
              <a:t>Timely reminder of health check-ups/post medication after surgery on mobile of individuals by maintaining a centralized patient repository</a:t>
            </a:r>
          </a:p>
        </p:txBody>
      </p:sp>
      <p:grpSp>
        <p:nvGrpSpPr>
          <p:cNvPr id="103" name="Group 102">
            <a:extLst>
              <a:ext uri="{FF2B5EF4-FFF2-40B4-BE49-F238E27FC236}">
                <a16:creationId xmlns:a16="http://schemas.microsoft.com/office/drawing/2014/main" id="{40775E60-58E8-4A96-ACB6-AF02B9B9EC20}"/>
              </a:ext>
            </a:extLst>
          </p:cNvPr>
          <p:cNvGrpSpPr/>
          <p:nvPr/>
        </p:nvGrpSpPr>
        <p:grpSpPr>
          <a:xfrm>
            <a:off x="296294" y="1322962"/>
            <a:ext cx="2953285" cy="451347"/>
            <a:chOff x="401638" y="1541463"/>
            <a:chExt cx="5027612" cy="496887"/>
          </a:xfrm>
          <a:effectLst>
            <a:outerShdw blurRad="38100" dist="25400" dir="5400000" algn="t" rotWithShape="0">
              <a:prstClr val="black">
                <a:alpha val="40000"/>
              </a:prstClr>
            </a:outerShdw>
          </a:effectLst>
        </p:grpSpPr>
        <p:sp>
          <p:nvSpPr>
            <p:cNvPr id="105" name="Rounded Rectangle 107">
              <a:extLst>
                <a:ext uri="{FF2B5EF4-FFF2-40B4-BE49-F238E27FC236}">
                  <a16:creationId xmlns:a16="http://schemas.microsoft.com/office/drawing/2014/main" id="{0AC20671-74C5-483C-AA9B-E33C88E9DCD8}"/>
                </a:ext>
              </a:extLst>
            </p:cNvPr>
            <p:cNvSpPr/>
            <p:nvPr/>
          </p:nvSpPr>
          <p:spPr bwMode="auto">
            <a:xfrm>
              <a:off x="401638" y="1541463"/>
              <a:ext cx="5027612" cy="365760"/>
            </a:xfrm>
            <a:prstGeom prst="roundRect">
              <a:avLst>
                <a:gd name="adj" fmla="val 32154"/>
              </a:avLst>
            </a:prstGeom>
            <a:solidFill>
              <a:sysClr val="window" lastClr="FFFFFF"/>
            </a:solidFill>
            <a:ln w="19050" cap="flat" cmpd="sng" algn="ctr">
              <a:noFill/>
              <a:prstDash val="solid"/>
              <a:round/>
              <a:headEnd type="none" w="med" len="med"/>
              <a:tailEnd type="none" w="med" len="med"/>
            </a:ln>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endParaRPr kumimoji="0" lang="en-US" sz="1477" b="1" i="0" u="none" strike="noStrike" kern="0" cap="none" spc="0" normalizeH="0" baseline="0" noProof="0">
                <a:ln>
                  <a:noFill/>
                </a:ln>
                <a:solidFill>
                  <a:prstClr val="white"/>
                </a:solidFill>
                <a:effectLst/>
                <a:uLnTx/>
                <a:uFillTx/>
                <a:latin typeface="Verdana"/>
                <a:ea typeface="+mn-ea"/>
                <a:cs typeface="+mn-cs"/>
              </a:endParaRPr>
            </a:p>
          </p:txBody>
        </p:sp>
        <p:sp>
          <p:nvSpPr>
            <p:cNvPr id="106" name="Freeform 11">
              <a:extLst>
                <a:ext uri="{FF2B5EF4-FFF2-40B4-BE49-F238E27FC236}">
                  <a16:creationId xmlns:a16="http://schemas.microsoft.com/office/drawing/2014/main" id="{3BAB9579-B206-41D2-B3DE-0E56149E7371}"/>
                </a:ext>
              </a:extLst>
            </p:cNvPr>
            <p:cNvSpPr>
              <a:spLocks/>
            </p:cNvSpPr>
            <p:nvPr>
              <p:custDataLst>
                <p:tags r:id="rId8"/>
              </p:custDataLst>
            </p:nvPr>
          </p:nvSpPr>
          <p:spPr bwMode="auto">
            <a:xfrm flipH="1">
              <a:off x="2707320" y="1897048"/>
              <a:ext cx="416248" cy="141302"/>
            </a:xfrm>
            <a:custGeom>
              <a:avLst/>
              <a:gdLst>
                <a:gd name="T0" fmla="*/ 289459174 w 7203"/>
                <a:gd name="T1" fmla="*/ 0 h 10000"/>
                <a:gd name="T2" fmla="*/ 144066452 w 7203"/>
                <a:gd name="T3" fmla="*/ 26751235 h 10000"/>
                <a:gd name="T4" fmla="*/ 0 w 7203"/>
                <a:gd name="T5" fmla="*/ 0 h 10000"/>
                <a:gd name="T6" fmla="*/ 0 60000 65536"/>
                <a:gd name="T7" fmla="*/ 0 60000 65536"/>
                <a:gd name="T8" fmla="*/ 0 60000 65536"/>
                <a:gd name="T9" fmla="*/ 0 w 7203"/>
                <a:gd name="T10" fmla="*/ 0 h 10000"/>
                <a:gd name="T11" fmla="*/ 7203 w 7203"/>
                <a:gd name="T12" fmla="*/ 10000 h 10000"/>
              </a:gdLst>
              <a:ahLst/>
              <a:cxnLst>
                <a:cxn ang="T6">
                  <a:pos x="T0" y="T1"/>
                </a:cxn>
                <a:cxn ang="T7">
                  <a:pos x="T2" y="T3"/>
                </a:cxn>
                <a:cxn ang="T8">
                  <a:pos x="T4" y="T5"/>
                </a:cxn>
              </a:cxnLst>
              <a:rect l="T9" t="T10" r="T11" b="T12"/>
              <a:pathLst>
                <a:path w="7203" h="10000">
                  <a:moveTo>
                    <a:pt x="7203" y="0"/>
                  </a:moveTo>
                  <a:cubicBezTo>
                    <a:pt x="4385" y="0"/>
                    <a:pt x="3585" y="10000"/>
                    <a:pt x="3585" y="10000"/>
                  </a:cubicBezTo>
                  <a:cubicBezTo>
                    <a:pt x="3585" y="10000"/>
                    <a:pt x="2831" y="0"/>
                    <a:pt x="0" y="0"/>
                  </a:cubicBezTo>
                </a:path>
              </a:pathLst>
            </a:custGeom>
            <a:solidFill>
              <a:sysClr val="window" lastClr="FFFFFF"/>
            </a:solidFill>
            <a:ln w="38100">
              <a:noFill/>
              <a:round/>
              <a:headEnd/>
              <a:tailEnd/>
            </a:ln>
          </p:spPr>
          <p:txBody>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fr-FR" sz="1662" b="0" i="0" u="none" strike="noStrike" kern="0" cap="none" spc="0" normalizeH="0" baseline="0" noProof="0">
                <a:ln>
                  <a:noFill/>
                </a:ln>
                <a:solidFill>
                  <a:srgbClr val="263147"/>
                </a:solidFill>
                <a:effectLst/>
                <a:uLnTx/>
                <a:uFillTx/>
                <a:latin typeface="Verdana"/>
                <a:ea typeface="+mn-ea"/>
                <a:cs typeface="+mn-cs"/>
              </a:endParaRPr>
            </a:p>
          </p:txBody>
        </p:sp>
      </p:grpSp>
      <p:sp>
        <p:nvSpPr>
          <p:cNvPr id="111" name="Rounded Rectangle 109">
            <a:extLst>
              <a:ext uri="{FF2B5EF4-FFF2-40B4-BE49-F238E27FC236}">
                <a16:creationId xmlns:a16="http://schemas.microsoft.com/office/drawing/2014/main" id="{069D77C6-5A25-4399-9330-B29620846BBD}"/>
              </a:ext>
            </a:extLst>
          </p:cNvPr>
          <p:cNvSpPr/>
          <p:nvPr/>
        </p:nvSpPr>
        <p:spPr bwMode="auto">
          <a:xfrm>
            <a:off x="364910" y="1268841"/>
            <a:ext cx="2800671" cy="342763"/>
          </a:xfrm>
          <a:prstGeom prst="roundRect">
            <a:avLst>
              <a:gd name="adj" fmla="val 23124"/>
            </a:avLst>
          </a:prstGeom>
          <a:solidFill>
            <a:schemeClr val="accent1"/>
          </a:solidFill>
          <a:ln w="19050" cap="flat" cmpd="sng" algn="ctr">
            <a:noFill/>
            <a:prstDash val="solid"/>
            <a:round/>
            <a:headEnd type="none" w="med" len="med"/>
            <a:tailEnd type="none" w="med" len="med"/>
          </a:ln>
          <a:effectLst/>
        </p:spPr>
        <p:txBody>
          <a:bodyPr vert="horz" wrap="square" lIns="84406" tIns="126609"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r>
              <a:rPr kumimoji="0" lang="en-IN" sz="1600" b="0" i="0" u="none" strike="noStrike" kern="0" cap="none" spc="0" normalizeH="0" baseline="0" noProof="0">
                <a:ln>
                  <a:noFill/>
                </a:ln>
                <a:solidFill>
                  <a:prstClr val="white"/>
                </a:solidFill>
                <a:effectLst/>
                <a:uLnTx/>
                <a:uFillTx/>
                <a:latin typeface="Verdana"/>
                <a:ea typeface="+mn-ea"/>
                <a:cs typeface="+mn-cs"/>
              </a:rPr>
              <a:t>Objectives</a:t>
            </a:r>
          </a:p>
        </p:txBody>
      </p:sp>
      <p:sp>
        <p:nvSpPr>
          <p:cNvPr id="112" name="Freeform 11">
            <a:extLst>
              <a:ext uri="{FF2B5EF4-FFF2-40B4-BE49-F238E27FC236}">
                <a16:creationId xmlns:a16="http://schemas.microsoft.com/office/drawing/2014/main" id="{AB830EE9-1B0B-482F-AB7A-2262F1D12CB4}"/>
              </a:ext>
            </a:extLst>
          </p:cNvPr>
          <p:cNvSpPr>
            <a:spLocks/>
          </p:cNvSpPr>
          <p:nvPr>
            <p:custDataLst>
              <p:tags r:id="rId1"/>
            </p:custDataLst>
          </p:nvPr>
        </p:nvSpPr>
        <p:spPr bwMode="auto">
          <a:xfrm flipH="1">
            <a:off x="1683929" y="1576463"/>
            <a:ext cx="169991" cy="128351"/>
          </a:xfrm>
          <a:custGeom>
            <a:avLst/>
            <a:gdLst>
              <a:gd name="T0" fmla="*/ 289459174 w 7203"/>
              <a:gd name="T1" fmla="*/ 0 h 10000"/>
              <a:gd name="T2" fmla="*/ 144066452 w 7203"/>
              <a:gd name="T3" fmla="*/ 26751235 h 10000"/>
              <a:gd name="T4" fmla="*/ 0 w 7203"/>
              <a:gd name="T5" fmla="*/ 0 h 10000"/>
              <a:gd name="T6" fmla="*/ 0 60000 65536"/>
              <a:gd name="T7" fmla="*/ 0 60000 65536"/>
              <a:gd name="T8" fmla="*/ 0 60000 65536"/>
              <a:gd name="T9" fmla="*/ 0 w 7203"/>
              <a:gd name="T10" fmla="*/ 0 h 10000"/>
              <a:gd name="T11" fmla="*/ 7203 w 7203"/>
              <a:gd name="T12" fmla="*/ 10000 h 10000"/>
            </a:gdLst>
            <a:ahLst/>
            <a:cxnLst>
              <a:cxn ang="T6">
                <a:pos x="T0" y="T1"/>
              </a:cxn>
              <a:cxn ang="T7">
                <a:pos x="T2" y="T3"/>
              </a:cxn>
              <a:cxn ang="T8">
                <a:pos x="T4" y="T5"/>
              </a:cxn>
            </a:cxnLst>
            <a:rect l="T9" t="T10" r="T11" b="T12"/>
            <a:pathLst>
              <a:path w="7203" h="10000">
                <a:moveTo>
                  <a:pt x="7203" y="0"/>
                </a:moveTo>
                <a:cubicBezTo>
                  <a:pt x="4385" y="0"/>
                  <a:pt x="3585" y="10000"/>
                  <a:pt x="3585" y="10000"/>
                </a:cubicBezTo>
                <a:cubicBezTo>
                  <a:pt x="3585" y="10000"/>
                  <a:pt x="2831" y="0"/>
                  <a:pt x="0" y="0"/>
                </a:cubicBezTo>
              </a:path>
            </a:pathLst>
          </a:custGeom>
          <a:solidFill>
            <a:schemeClr val="accent1"/>
          </a:solidFill>
          <a:ln w="19050" cap="flat" cmpd="sng" algn="ctr">
            <a:noFill/>
            <a:prstDash val="solid"/>
            <a:round/>
            <a:headEnd type="none" w="med" len="med"/>
            <a:tailEnd type="none" w="med" len="med"/>
          </a:ln>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endParaRPr kumimoji="0" lang="fr-FR" sz="1108" b="1" i="0" u="none" strike="noStrike" kern="0" cap="none" spc="0" normalizeH="0" baseline="0" noProof="0">
              <a:ln>
                <a:noFill/>
              </a:ln>
              <a:solidFill>
                <a:prstClr val="white"/>
              </a:solidFill>
              <a:effectLst/>
              <a:uLnTx/>
              <a:uFillTx/>
              <a:latin typeface="Verdana"/>
              <a:ea typeface="+mn-ea"/>
              <a:cs typeface="+mn-cs"/>
            </a:endParaRPr>
          </a:p>
        </p:txBody>
      </p:sp>
      <p:grpSp>
        <p:nvGrpSpPr>
          <p:cNvPr id="113" name="Group 35">
            <a:extLst>
              <a:ext uri="{FF2B5EF4-FFF2-40B4-BE49-F238E27FC236}">
                <a16:creationId xmlns:a16="http://schemas.microsoft.com/office/drawing/2014/main" id="{ED638C62-3BE2-4CC9-A994-0F3B4C81511B}"/>
              </a:ext>
            </a:extLst>
          </p:cNvPr>
          <p:cNvGrpSpPr/>
          <p:nvPr/>
        </p:nvGrpSpPr>
        <p:grpSpPr>
          <a:xfrm>
            <a:off x="1641381" y="1037508"/>
            <a:ext cx="290846" cy="297493"/>
            <a:chOff x="-1090613" y="3178175"/>
            <a:chExt cx="555625" cy="568325"/>
          </a:xfrm>
          <a:solidFill>
            <a:schemeClr val="accent1"/>
          </a:solidFill>
        </p:grpSpPr>
        <p:sp>
          <p:nvSpPr>
            <p:cNvPr id="114" name="Freeform 4">
              <a:extLst>
                <a:ext uri="{FF2B5EF4-FFF2-40B4-BE49-F238E27FC236}">
                  <a16:creationId xmlns:a16="http://schemas.microsoft.com/office/drawing/2014/main" id="{1F99A1D9-237C-486A-8FA0-DA1380DE242A}"/>
                </a:ext>
              </a:extLst>
            </p:cNvPr>
            <p:cNvSpPr>
              <a:spLocks/>
            </p:cNvSpPr>
            <p:nvPr/>
          </p:nvSpPr>
          <p:spPr bwMode="auto">
            <a:xfrm>
              <a:off x="-1090613" y="3279775"/>
              <a:ext cx="381000" cy="466725"/>
            </a:xfrm>
            <a:custGeom>
              <a:avLst/>
              <a:gdLst/>
              <a:ahLst/>
              <a:cxnLst>
                <a:cxn ang="0">
                  <a:pos x="220" y="204"/>
                </a:cxn>
                <a:cxn ang="0">
                  <a:pos x="230" y="164"/>
                </a:cxn>
                <a:cxn ang="0">
                  <a:pos x="208" y="148"/>
                </a:cxn>
                <a:cxn ang="0">
                  <a:pos x="204" y="132"/>
                </a:cxn>
                <a:cxn ang="0">
                  <a:pos x="208" y="126"/>
                </a:cxn>
                <a:cxn ang="0">
                  <a:pos x="214" y="112"/>
                </a:cxn>
                <a:cxn ang="0">
                  <a:pos x="206" y="94"/>
                </a:cxn>
                <a:cxn ang="0">
                  <a:pos x="184" y="90"/>
                </a:cxn>
                <a:cxn ang="0">
                  <a:pos x="162" y="104"/>
                </a:cxn>
                <a:cxn ang="0">
                  <a:pos x="164" y="124"/>
                </a:cxn>
                <a:cxn ang="0">
                  <a:pos x="174" y="128"/>
                </a:cxn>
                <a:cxn ang="0">
                  <a:pos x="176" y="140"/>
                </a:cxn>
                <a:cxn ang="0">
                  <a:pos x="136" y="146"/>
                </a:cxn>
                <a:cxn ang="0">
                  <a:pos x="130" y="150"/>
                </a:cxn>
                <a:cxn ang="0">
                  <a:pos x="128" y="144"/>
                </a:cxn>
                <a:cxn ang="0">
                  <a:pos x="130" y="92"/>
                </a:cxn>
                <a:cxn ang="0">
                  <a:pos x="114" y="88"/>
                </a:cxn>
                <a:cxn ang="0">
                  <a:pos x="104" y="94"/>
                </a:cxn>
                <a:cxn ang="0">
                  <a:pos x="84" y="96"/>
                </a:cxn>
                <a:cxn ang="0">
                  <a:pos x="78" y="86"/>
                </a:cxn>
                <a:cxn ang="0">
                  <a:pos x="76" y="62"/>
                </a:cxn>
                <a:cxn ang="0">
                  <a:pos x="92" y="44"/>
                </a:cxn>
                <a:cxn ang="0">
                  <a:pos x="104" y="46"/>
                </a:cxn>
                <a:cxn ang="0">
                  <a:pos x="116" y="58"/>
                </a:cxn>
                <a:cxn ang="0">
                  <a:pos x="130" y="0"/>
                </a:cxn>
                <a:cxn ang="0">
                  <a:pos x="104" y="4"/>
                </a:cxn>
                <a:cxn ang="0">
                  <a:pos x="58" y="22"/>
                </a:cxn>
                <a:cxn ang="0">
                  <a:pos x="38" y="44"/>
                </a:cxn>
                <a:cxn ang="0">
                  <a:pos x="24" y="84"/>
                </a:cxn>
                <a:cxn ang="0">
                  <a:pos x="24" y="114"/>
                </a:cxn>
                <a:cxn ang="0">
                  <a:pos x="26" y="124"/>
                </a:cxn>
                <a:cxn ang="0">
                  <a:pos x="0" y="162"/>
                </a:cxn>
                <a:cxn ang="0">
                  <a:pos x="2" y="172"/>
                </a:cxn>
                <a:cxn ang="0">
                  <a:pos x="14" y="178"/>
                </a:cxn>
                <a:cxn ang="0">
                  <a:pos x="22" y="188"/>
                </a:cxn>
                <a:cxn ang="0">
                  <a:pos x="18" y="198"/>
                </a:cxn>
                <a:cxn ang="0">
                  <a:pos x="22" y="206"/>
                </a:cxn>
                <a:cxn ang="0">
                  <a:pos x="20" y="214"/>
                </a:cxn>
                <a:cxn ang="0">
                  <a:pos x="24" y="220"/>
                </a:cxn>
                <a:cxn ang="0">
                  <a:pos x="28" y="236"/>
                </a:cxn>
                <a:cxn ang="0">
                  <a:pos x="28" y="250"/>
                </a:cxn>
                <a:cxn ang="0">
                  <a:pos x="38" y="258"/>
                </a:cxn>
                <a:cxn ang="0">
                  <a:pos x="82" y="258"/>
                </a:cxn>
                <a:cxn ang="0">
                  <a:pos x="92" y="260"/>
                </a:cxn>
                <a:cxn ang="0">
                  <a:pos x="96" y="294"/>
                </a:cxn>
              </a:cxnLst>
              <a:rect l="0" t="0" r="r" b="b"/>
              <a:pathLst>
                <a:path w="240" h="294">
                  <a:moveTo>
                    <a:pt x="222" y="224"/>
                  </a:moveTo>
                  <a:lnTo>
                    <a:pt x="222" y="224"/>
                  </a:lnTo>
                  <a:lnTo>
                    <a:pt x="220" y="204"/>
                  </a:lnTo>
                  <a:lnTo>
                    <a:pt x="224" y="182"/>
                  </a:lnTo>
                  <a:lnTo>
                    <a:pt x="226" y="172"/>
                  </a:lnTo>
                  <a:lnTo>
                    <a:pt x="230" y="164"/>
                  </a:lnTo>
                  <a:lnTo>
                    <a:pt x="234" y="156"/>
                  </a:lnTo>
                  <a:lnTo>
                    <a:pt x="240" y="148"/>
                  </a:lnTo>
                  <a:lnTo>
                    <a:pt x="208" y="148"/>
                  </a:lnTo>
                  <a:lnTo>
                    <a:pt x="208" y="148"/>
                  </a:lnTo>
                  <a:lnTo>
                    <a:pt x="204" y="140"/>
                  </a:lnTo>
                  <a:lnTo>
                    <a:pt x="204" y="132"/>
                  </a:lnTo>
                  <a:lnTo>
                    <a:pt x="206" y="130"/>
                  </a:lnTo>
                  <a:lnTo>
                    <a:pt x="208" y="126"/>
                  </a:lnTo>
                  <a:lnTo>
                    <a:pt x="208" y="126"/>
                  </a:lnTo>
                  <a:lnTo>
                    <a:pt x="210" y="124"/>
                  </a:lnTo>
                  <a:lnTo>
                    <a:pt x="212" y="118"/>
                  </a:lnTo>
                  <a:lnTo>
                    <a:pt x="214" y="112"/>
                  </a:lnTo>
                  <a:lnTo>
                    <a:pt x="214" y="106"/>
                  </a:lnTo>
                  <a:lnTo>
                    <a:pt x="210" y="100"/>
                  </a:lnTo>
                  <a:lnTo>
                    <a:pt x="206" y="94"/>
                  </a:lnTo>
                  <a:lnTo>
                    <a:pt x="198" y="92"/>
                  </a:lnTo>
                  <a:lnTo>
                    <a:pt x="184" y="90"/>
                  </a:lnTo>
                  <a:lnTo>
                    <a:pt x="184" y="90"/>
                  </a:lnTo>
                  <a:lnTo>
                    <a:pt x="174" y="92"/>
                  </a:lnTo>
                  <a:lnTo>
                    <a:pt x="166" y="98"/>
                  </a:lnTo>
                  <a:lnTo>
                    <a:pt x="162" y="104"/>
                  </a:lnTo>
                  <a:lnTo>
                    <a:pt x="162" y="110"/>
                  </a:lnTo>
                  <a:lnTo>
                    <a:pt x="162" y="118"/>
                  </a:lnTo>
                  <a:lnTo>
                    <a:pt x="164" y="124"/>
                  </a:lnTo>
                  <a:lnTo>
                    <a:pt x="168" y="128"/>
                  </a:lnTo>
                  <a:lnTo>
                    <a:pt x="174" y="128"/>
                  </a:lnTo>
                  <a:lnTo>
                    <a:pt x="174" y="128"/>
                  </a:lnTo>
                  <a:lnTo>
                    <a:pt x="176" y="132"/>
                  </a:lnTo>
                  <a:lnTo>
                    <a:pt x="178" y="134"/>
                  </a:lnTo>
                  <a:lnTo>
                    <a:pt x="176" y="140"/>
                  </a:lnTo>
                  <a:lnTo>
                    <a:pt x="172" y="144"/>
                  </a:lnTo>
                  <a:lnTo>
                    <a:pt x="170" y="146"/>
                  </a:lnTo>
                  <a:lnTo>
                    <a:pt x="136" y="146"/>
                  </a:lnTo>
                  <a:lnTo>
                    <a:pt x="136" y="146"/>
                  </a:lnTo>
                  <a:lnTo>
                    <a:pt x="132" y="148"/>
                  </a:lnTo>
                  <a:lnTo>
                    <a:pt x="130" y="150"/>
                  </a:lnTo>
                  <a:lnTo>
                    <a:pt x="130" y="150"/>
                  </a:lnTo>
                  <a:lnTo>
                    <a:pt x="128" y="148"/>
                  </a:lnTo>
                  <a:lnTo>
                    <a:pt x="128" y="144"/>
                  </a:lnTo>
                  <a:lnTo>
                    <a:pt x="130" y="142"/>
                  </a:lnTo>
                  <a:lnTo>
                    <a:pt x="130" y="92"/>
                  </a:lnTo>
                  <a:lnTo>
                    <a:pt x="130" y="92"/>
                  </a:lnTo>
                  <a:lnTo>
                    <a:pt x="124" y="88"/>
                  </a:lnTo>
                  <a:lnTo>
                    <a:pt x="116" y="88"/>
                  </a:lnTo>
                  <a:lnTo>
                    <a:pt x="114" y="88"/>
                  </a:lnTo>
                  <a:lnTo>
                    <a:pt x="110" y="90"/>
                  </a:lnTo>
                  <a:lnTo>
                    <a:pt x="110" y="90"/>
                  </a:lnTo>
                  <a:lnTo>
                    <a:pt x="104" y="94"/>
                  </a:lnTo>
                  <a:lnTo>
                    <a:pt x="98" y="98"/>
                  </a:lnTo>
                  <a:lnTo>
                    <a:pt x="92" y="100"/>
                  </a:lnTo>
                  <a:lnTo>
                    <a:pt x="84" y="96"/>
                  </a:lnTo>
                  <a:lnTo>
                    <a:pt x="84" y="96"/>
                  </a:lnTo>
                  <a:lnTo>
                    <a:pt x="80" y="94"/>
                  </a:lnTo>
                  <a:lnTo>
                    <a:pt x="78" y="86"/>
                  </a:lnTo>
                  <a:lnTo>
                    <a:pt x="76" y="80"/>
                  </a:lnTo>
                  <a:lnTo>
                    <a:pt x="76" y="70"/>
                  </a:lnTo>
                  <a:lnTo>
                    <a:pt x="76" y="62"/>
                  </a:lnTo>
                  <a:lnTo>
                    <a:pt x="78" y="54"/>
                  </a:lnTo>
                  <a:lnTo>
                    <a:pt x="84" y="48"/>
                  </a:lnTo>
                  <a:lnTo>
                    <a:pt x="92" y="44"/>
                  </a:lnTo>
                  <a:lnTo>
                    <a:pt x="92" y="44"/>
                  </a:lnTo>
                  <a:lnTo>
                    <a:pt x="98" y="44"/>
                  </a:lnTo>
                  <a:lnTo>
                    <a:pt x="104" y="46"/>
                  </a:lnTo>
                  <a:lnTo>
                    <a:pt x="110" y="52"/>
                  </a:lnTo>
                  <a:lnTo>
                    <a:pt x="112" y="56"/>
                  </a:lnTo>
                  <a:lnTo>
                    <a:pt x="116" y="58"/>
                  </a:lnTo>
                  <a:lnTo>
                    <a:pt x="122" y="58"/>
                  </a:lnTo>
                  <a:lnTo>
                    <a:pt x="130" y="54"/>
                  </a:lnTo>
                  <a:lnTo>
                    <a:pt x="130" y="0"/>
                  </a:lnTo>
                  <a:lnTo>
                    <a:pt x="130" y="0"/>
                  </a:lnTo>
                  <a:lnTo>
                    <a:pt x="116" y="2"/>
                  </a:lnTo>
                  <a:lnTo>
                    <a:pt x="104" y="4"/>
                  </a:lnTo>
                  <a:lnTo>
                    <a:pt x="88" y="6"/>
                  </a:lnTo>
                  <a:lnTo>
                    <a:pt x="72" y="12"/>
                  </a:lnTo>
                  <a:lnTo>
                    <a:pt x="58" y="22"/>
                  </a:lnTo>
                  <a:lnTo>
                    <a:pt x="50" y="28"/>
                  </a:lnTo>
                  <a:lnTo>
                    <a:pt x="44" y="36"/>
                  </a:lnTo>
                  <a:lnTo>
                    <a:pt x="38" y="44"/>
                  </a:lnTo>
                  <a:lnTo>
                    <a:pt x="34" y="52"/>
                  </a:lnTo>
                  <a:lnTo>
                    <a:pt x="34" y="52"/>
                  </a:lnTo>
                  <a:lnTo>
                    <a:pt x="24" y="84"/>
                  </a:lnTo>
                  <a:lnTo>
                    <a:pt x="22" y="104"/>
                  </a:lnTo>
                  <a:lnTo>
                    <a:pt x="22" y="112"/>
                  </a:lnTo>
                  <a:lnTo>
                    <a:pt x="24" y="114"/>
                  </a:lnTo>
                  <a:lnTo>
                    <a:pt x="24" y="114"/>
                  </a:lnTo>
                  <a:lnTo>
                    <a:pt x="26" y="120"/>
                  </a:lnTo>
                  <a:lnTo>
                    <a:pt x="26" y="124"/>
                  </a:lnTo>
                  <a:lnTo>
                    <a:pt x="26" y="124"/>
                  </a:lnTo>
                  <a:lnTo>
                    <a:pt x="0" y="162"/>
                  </a:lnTo>
                  <a:lnTo>
                    <a:pt x="0" y="162"/>
                  </a:lnTo>
                  <a:lnTo>
                    <a:pt x="0" y="164"/>
                  </a:lnTo>
                  <a:lnTo>
                    <a:pt x="0" y="168"/>
                  </a:lnTo>
                  <a:lnTo>
                    <a:pt x="2" y="172"/>
                  </a:lnTo>
                  <a:lnTo>
                    <a:pt x="8" y="174"/>
                  </a:lnTo>
                  <a:lnTo>
                    <a:pt x="8" y="174"/>
                  </a:lnTo>
                  <a:lnTo>
                    <a:pt x="14" y="178"/>
                  </a:lnTo>
                  <a:lnTo>
                    <a:pt x="18" y="182"/>
                  </a:lnTo>
                  <a:lnTo>
                    <a:pt x="20" y="186"/>
                  </a:lnTo>
                  <a:lnTo>
                    <a:pt x="22" y="188"/>
                  </a:lnTo>
                  <a:lnTo>
                    <a:pt x="22" y="188"/>
                  </a:lnTo>
                  <a:lnTo>
                    <a:pt x="18" y="194"/>
                  </a:lnTo>
                  <a:lnTo>
                    <a:pt x="18" y="198"/>
                  </a:lnTo>
                  <a:lnTo>
                    <a:pt x="18" y="202"/>
                  </a:lnTo>
                  <a:lnTo>
                    <a:pt x="18" y="202"/>
                  </a:lnTo>
                  <a:lnTo>
                    <a:pt x="22" y="206"/>
                  </a:lnTo>
                  <a:lnTo>
                    <a:pt x="22" y="206"/>
                  </a:lnTo>
                  <a:lnTo>
                    <a:pt x="20" y="210"/>
                  </a:lnTo>
                  <a:lnTo>
                    <a:pt x="20" y="214"/>
                  </a:lnTo>
                  <a:lnTo>
                    <a:pt x="20" y="216"/>
                  </a:lnTo>
                  <a:lnTo>
                    <a:pt x="20" y="216"/>
                  </a:lnTo>
                  <a:lnTo>
                    <a:pt x="24" y="220"/>
                  </a:lnTo>
                  <a:lnTo>
                    <a:pt x="26" y="224"/>
                  </a:lnTo>
                  <a:lnTo>
                    <a:pt x="28" y="230"/>
                  </a:lnTo>
                  <a:lnTo>
                    <a:pt x="28" y="236"/>
                  </a:lnTo>
                  <a:lnTo>
                    <a:pt x="28" y="236"/>
                  </a:lnTo>
                  <a:lnTo>
                    <a:pt x="28" y="242"/>
                  </a:lnTo>
                  <a:lnTo>
                    <a:pt x="28" y="250"/>
                  </a:lnTo>
                  <a:lnTo>
                    <a:pt x="32" y="256"/>
                  </a:lnTo>
                  <a:lnTo>
                    <a:pt x="34" y="258"/>
                  </a:lnTo>
                  <a:lnTo>
                    <a:pt x="38" y="258"/>
                  </a:lnTo>
                  <a:lnTo>
                    <a:pt x="38" y="258"/>
                  </a:lnTo>
                  <a:lnTo>
                    <a:pt x="68" y="256"/>
                  </a:lnTo>
                  <a:lnTo>
                    <a:pt x="82" y="258"/>
                  </a:lnTo>
                  <a:lnTo>
                    <a:pt x="88" y="258"/>
                  </a:lnTo>
                  <a:lnTo>
                    <a:pt x="92" y="260"/>
                  </a:lnTo>
                  <a:lnTo>
                    <a:pt x="92" y="260"/>
                  </a:lnTo>
                  <a:lnTo>
                    <a:pt x="94" y="268"/>
                  </a:lnTo>
                  <a:lnTo>
                    <a:pt x="96" y="280"/>
                  </a:lnTo>
                  <a:lnTo>
                    <a:pt x="96" y="294"/>
                  </a:lnTo>
                  <a:lnTo>
                    <a:pt x="234" y="294"/>
                  </a:lnTo>
                </a:path>
              </a:pathLst>
            </a:custGeom>
            <a:grpFill/>
            <a:ln w="6350">
              <a:solidFill>
                <a:sysClr val="window" lastClr="FFFFFF"/>
              </a:solidFill>
              <a:prstDash val="solid"/>
              <a:round/>
              <a:headEnd/>
              <a:tailEnd/>
            </a:ln>
          </p:spPr>
          <p:txBody>
            <a:bodyPr vert="horz" wrap="square" lIns="84406" tIns="42203" rIns="84406" bIns="42203" numCol="1" anchor="t" anchorCtr="0" compatLnSpc="1">
              <a:prstTxWarp prst="textNoShape">
                <a:avLst/>
              </a:prstTxWarp>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sv-SE" sz="1662" b="0" i="0" u="none" strike="noStrike" kern="0" cap="none" spc="0" normalizeH="0" baseline="0" noProof="0">
                <a:ln>
                  <a:noFill/>
                </a:ln>
                <a:solidFill>
                  <a:srgbClr val="263147"/>
                </a:solidFill>
                <a:effectLst/>
                <a:uLnTx/>
                <a:uFillTx/>
                <a:latin typeface="Verdana"/>
                <a:ea typeface="+mn-ea"/>
                <a:cs typeface="+mn-cs"/>
              </a:endParaRPr>
            </a:p>
          </p:txBody>
        </p:sp>
        <p:sp>
          <p:nvSpPr>
            <p:cNvPr id="115" name="Freeform 5">
              <a:extLst>
                <a:ext uri="{FF2B5EF4-FFF2-40B4-BE49-F238E27FC236}">
                  <a16:creationId xmlns:a16="http://schemas.microsoft.com/office/drawing/2014/main" id="{7B99E9E4-B937-4499-BC63-E0F1EDFC6586}"/>
                </a:ext>
              </a:extLst>
            </p:cNvPr>
            <p:cNvSpPr>
              <a:spLocks/>
            </p:cNvSpPr>
            <p:nvPr/>
          </p:nvSpPr>
          <p:spPr bwMode="auto">
            <a:xfrm>
              <a:off x="-887413" y="3517900"/>
              <a:ext cx="88900" cy="225425"/>
            </a:xfrm>
            <a:custGeom>
              <a:avLst/>
              <a:gdLst/>
              <a:ahLst/>
              <a:cxnLst>
                <a:cxn ang="0">
                  <a:pos x="2" y="0"/>
                </a:cxn>
                <a:cxn ang="0">
                  <a:pos x="2" y="50"/>
                </a:cxn>
                <a:cxn ang="0">
                  <a:pos x="2" y="50"/>
                </a:cxn>
                <a:cxn ang="0">
                  <a:pos x="6" y="54"/>
                </a:cxn>
                <a:cxn ang="0">
                  <a:pos x="12" y="56"/>
                </a:cxn>
                <a:cxn ang="0">
                  <a:pos x="18" y="54"/>
                </a:cxn>
                <a:cxn ang="0">
                  <a:pos x="18" y="54"/>
                </a:cxn>
                <a:cxn ang="0">
                  <a:pos x="28" y="44"/>
                </a:cxn>
                <a:cxn ang="0">
                  <a:pos x="34" y="42"/>
                </a:cxn>
                <a:cxn ang="0">
                  <a:pos x="40" y="42"/>
                </a:cxn>
                <a:cxn ang="0">
                  <a:pos x="40" y="42"/>
                </a:cxn>
                <a:cxn ang="0">
                  <a:pos x="46" y="44"/>
                </a:cxn>
                <a:cxn ang="0">
                  <a:pos x="50" y="50"/>
                </a:cxn>
                <a:cxn ang="0">
                  <a:pos x="54" y="58"/>
                </a:cxn>
                <a:cxn ang="0">
                  <a:pos x="56" y="68"/>
                </a:cxn>
                <a:cxn ang="0">
                  <a:pos x="56" y="76"/>
                </a:cxn>
                <a:cxn ang="0">
                  <a:pos x="52" y="86"/>
                </a:cxn>
                <a:cxn ang="0">
                  <a:pos x="48" y="92"/>
                </a:cxn>
                <a:cxn ang="0">
                  <a:pos x="38" y="98"/>
                </a:cxn>
                <a:cxn ang="0">
                  <a:pos x="38" y="98"/>
                </a:cxn>
                <a:cxn ang="0">
                  <a:pos x="32" y="96"/>
                </a:cxn>
                <a:cxn ang="0">
                  <a:pos x="28" y="94"/>
                </a:cxn>
                <a:cxn ang="0">
                  <a:pos x="18" y="84"/>
                </a:cxn>
                <a:cxn ang="0">
                  <a:pos x="18" y="84"/>
                </a:cxn>
                <a:cxn ang="0">
                  <a:pos x="14" y="82"/>
                </a:cxn>
                <a:cxn ang="0">
                  <a:pos x="8" y="84"/>
                </a:cxn>
                <a:cxn ang="0">
                  <a:pos x="2" y="84"/>
                </a:cxn>
                <a:cxn ang="0">
                  <a:pos x="0" y="88"/>
                </a:cxn>
                <a:cxn ang="0">
                  <a:pos x="0" y="88"/>
                </a:cxn>
                <a:cxn ang="0">
                  <a:pos x="2" y="142"/>
                </a:cxn>
              </a:cxnLst>
              <a:rect l="0" t="0" r="r" b="b"/>
              <a:pathLst>
                <a:path w="56" h="142">
                  <a:moveTo>
                    <a:pt x="2" y="0"/>
                  </a:moveTo>
                  <a:lnTo>
                    <a:pt x="2" y="50"/>
                  </a:lnTo>
                  <a:lnTo>
                    <a:pt x="2" y="50"/>
                  </a:lnTo>
                  <a:lnTo>
                    <a:pt x="6" y="54"/>
                  </a:lnTo>
                  <a:lnTo>
                    <a:pt x="12" y="56"/>
                  </a:lnTo>
                  <a:lnTo>
                    <a:pt x="18" y="54"/>
                  </a:lnTo>
                  <a:lnTo>
                    <a:pt x="18" y="54"/>
                  </a:lnTo>
                  <a:lnTo>
                    <a:pt x="28" y="44"/>
                  </a:lnTo>
                  <a:lnTo>
                    <a:pt x="34" y="42"/>
                  </a:lnTo>
                  <a:lnTo>
                    <a:pt x="40" y="42"/>
                  </a:lnTo>
                  <a:lnTo>
                    <a:pt x="40" y="42"/>
                  </a:lnTo>
                  <a:lnTo>
                    <a:pt x="46" y="44"/>
                  </a:lnTo>
                  <a:lnTo>
                    <a:pt x="50" y="50"/>
                  </a:lnTo>
                  <a:lnTo>
                    <a:pt x="54" y="58"/>
                  </a:lnTo>
                  <a:lnTo>
                    <a:pt x="56" y="68"/>
                  </a:lnTo>
                  <a:lnTo>
                    <a:pt x="56" y="76"/>
                  </a:lnTo>
                  <a:lnTo>
                    <a:pt x="52" y="86"/>
                  </a:lnTo>
                  <a:lnTo>
                    <a:pt x="48" y="92"/>
                  </a:lnTo>
                  <a:lnTo>
                    <a:pt x="38" y="98"/>
                  </a:lnTo>
                  <a:lnTo>
                    <a:pt x="38" y="98"/>
                  </a:lnTo>
                  <a:lnTo>
                    <a:pt x="32" y="96"/>
                  </a:lnTo>
                  <a:lnTo>
                    <a:pt x="28" y="94"/>
                  </a:lnTo>
                  <a:lnTo>
                    <a:pt x="18" y="84"/>
                  </a:lnTo>
                  <a:lnTo>
                    <a:pt x="18" y="84"/>
                  </a:lnTo>
                  <a:lnTo>
                    <a:pt x="14" y="82"/>
                  </a:lnTo>
                  <a:lnTo>
                    <a:pt x="8" y="84"/>
                  </a:lnTo>
                  <a:lnTo>
                    <a:pt x="2" y="84"/>
                  </a:lnTo>
                  <a:lnTo>
                    <a:pt x="0" y="88"/>
                  </a:lnTo>
                  <a:lnTo>
                    <a:pt x="0" y="88"/>
                  </a:lnTo>
                  <a:lnTo>
                    <a:pt x="2" y="142"/>
                  </a:lnTo>
                </a:path>
              </a:pathLst>
            </a:custGeom>
            <a:grpFill/>
            <a:ln w="6350">
              <a:solidFill>
                <a:sysClr val="window" lastClr="FFFFFF"/>
              </a:solidFill>
              <a:prstDash val="solid"/>
              <a:round/>
              <a:headEnd/>
              <a:tailEnd/>
            </a:ln>
          </p:spPr>
          <p:txBody>
            <a:bodyPr vert="horz" wrap="square" lIns="84406" tIns="42203" rIns="84406" bIns="42203" numCol="1" anchor="t" anchorCtr="0" compatLnSpc="1">
              <a:prstTxWarp prst="textNoShape">
                <a:avLst/>
              </a:prstTxWarp>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sv-SE" sz="1662" b="0" i="0" u="none" strike="noStrike" kern="0" cap="none" spc="0" normalizeH="0" baseline="0" noProof="0">
                <a:ln>
                  <a:noFill/>
                </a:ln>
                <a:solidFill>
                  <a:srgbClr val="263147"/>
                </a:solidFill>
                <a:effectLst/>
                <a:uLnTx/>
                <a:uFillTx/>
                <a:latin typeface="Verdana"/>
                <a:ea typeface="+mn-ea"/>
                <a:cs typeface="+mn-cs"/>
              </a:endParaRPr>
            </a:p>
          </p:txBody>
        </p:sp>
        <p:sp>
          <p:nvSpPr>
            <p:cNvPr id="116" name="Freeform 6">
              <a:extLst>
                <a:ext uri="{FF2B5EF4-FFF2-40B4-BE49-F238E27FC236}">
                  <a16:creationId xmlns:a16="http://schemas.microsoft.com/office/drawing/2014/main" id="{EBD79461-C29D-4778-9F07-122C0518B725}"/>
                </a:ext>
              </a:extLst>
            </p:cNvPr>
            <p:cNvSpPr>
              <a:spLocks/>
            </p:cNvSpPr>
            <p:nvPr/>
          </p:nvSpPr>
          <p:spPr bwMode="auto">
            <a:xfrm>
              <a:off x="-1071563" y="3511550"/>
              <a:ext cx="184150" cy="88900"/>
            </a:xfrm>
            <a:custGeom>
              <a:avLst/>
              <a:gdLst/>
              <a:ahLst/>
              <a:cxnLst>
                <a:cxn ang="0">
                  <a:pos x="0" y="0"/>
                </a:cxn>
                <a:cxn ang="0">
                  <a:pos x="40" y="0"/>
                </a:cxn>
                <a:cxn ang="0">
                  <a:pos x="40" y="0"/>
                </a:cxn>
                <a:cxn ang="0">
                  <a:pos x="44" y="6"/>
                </a:cxn>
                <a:cxn ang="0">
                  <a:pos x="44" y="12"/>
                </a:cxn>
                <a:cxn ang="0">
                  <a:pos x="42" y="16"/>
                </a:cxn>
                <a:cxn ang="0">
                  <a:pos x="40" y="20"/>
                </a:cxn>
                <a:cxn ang="0">
                  <a:pos x="40" y="20"/>
                </a:cxn>
                <a:cxn ang="0">
                  <a:pos x="34" y="30"/>
                </a:cxn>
                <a:cxn ang="0">
                  <a:pos x="32" y="36"/>
                </a:cxn>
                <a:cxn ang="0">
                  <a:pos x="32" y="42"/>
                </a:cxn>
                <a:cxn ang="0">
                  <a:pos x="34" y="48"/>
                </a:cxn>
                <a:cxn ang="0">
                  <a:pos x="40" y="52"/>
                </a:cxn>
                <a:cxn ang="0">
                  <a:pos x="48" y="56"/>
                </a:cxn>
                <a:cxn ang="0">
                  <a:pos x="60" y="56"/>
                </a:cxn>
                <a:cxn ang="0">
                  <a:pos x="60" y="56"/>
                </a:cxn>
                <a:cxn ang="0">
                  <a:pos x="72" y="54"/>
                </a:cxn>
                <a:cxn ang="0">
                  <a:pos x="82" y="50"/>
                </a:cxn>
                <a:cxn ang="0">
                  <a:pos x="86" y="44"/>
                </a:cxn>
                <a:cxn ang="0">
                  <a:pos x="86" y="38"/>
                </a:cxn>
                <a:cxn ang="0">
                  <a:pos x="84" y="32"/>
                </a:cxn>
                <a:cxn ang="0">
                  <a:pos x="82" y="26"/>
                </a:cxn>
                <a:cxn ang="0">
                  <a:pos x="74" y="18"/>
                </a:cxn>
                <a:cxn ang="0">
                  <a:pos x="74" y="18"/>
                </a:cxn>
                <a:cxn ang="0">
                  <a:pos x="72" y="16"/>
                </a:cxn>
                <a:cxn ang="0">
                  <a:pos x="70" y="12"/>
                </a:cxn>
                <a:cxn ang="0">
                  <a:pos x="72" y="8"/>
                </a:cxn>
                <a:cxn ang="0">
                  <a:pos x="74" y="4"/>
                </a:cxn>
                <a:cxn ang="0">
                  <a:pos x="78" y="0"/>
                </a:cxn>
                <a:cxn ang="0">
                  <a:pos x="78" y="0"/>
                </a:cxn>
                <a:cxn ang="0">
                  <a:pos x="98" y="0"/>
                </a:cxn>
                <a:cxn ang="0">
                  <a:pos x="116" y="0"/>
                </a:cxn>
              </a:cxnLst>
              <a:rect l="0" t="0" r="r" b="b"/>
              <a:pathLst>
                <a:path w="116" h="56">
                  <a:moveTo>
                    <a:pt x="0" y="0"/>
                  </a:moveTo>
                  <a:lnTo>
                    <a:pt x="40" y="0"/>
                  </a:lnTo>
                  <a:lnTo>
                    <a:pt x="40" y="0"/>
                  </a:lnTo>
                  <a:lnTo>
                    <a:pt x="44" y="6"/>
                  </a:lnTo>
                  <a:lnTo>
                    <a:pt x="44" y="12"/>
                  </a:lnTo>
                  <a:lnTo>
                    <a:pt x="42" y="16"/>
                  </a:lnTo>
                  <a:lnTo>
                    <a:pt x="40" y="20"/>
                  </a:lnTo>
                  <a:lnTo>
                    <a:pt x="40" y="20"/>
                  </a:lnTo>
                  <a:lnTo>
                    <a:pt x="34" y="30"/>
                  </a:lnTo>
                  <a:lnTo>
                    <a:pt x="32" y="36"/>
                  </a:lnTo>
                  <a:lnTo>
                    <a:pt x="32" y="42"/>
                  </a:lnTo>
                  <a:lnTo>
                    <a:pt x="34" y="48"/>
                  </a:lnTo>
                  <a:lnTo>
                    <a:pt x="40" y="52"/>
                  </a:lnTo>
                  <a:lnTo>
                    <a:pt x="48" y="56"/>
                  </a:lnTo>
                  <a:lnTo>
                    <a:pt x="60" y="56"/>
                  </a:lnTo>
                  <a:lnTo>
                    <a:pt x="60" y="56"/>
                  </a:lnTo>
                  <a:lnTo>
                    <a:pt x="72" y="54"/>
                  </a:lnTo>
                  <a:lnTo>
                    <a:pt x="82" y="50"/>
                  </a:lnTo>
                  <a:lnTo>
                    <a:pt x="86" y="44"/>
                  </a:lnTo>
                  <a:lnTo>
                    <a:pt x="86" y="38"/>
                  </a:lnTo>
                  <a:lnTo>
                    <a:pt x="84" y="32"/>
                  </a:lnTo>
                  <a:lnTo>
                    <a:pt x="82" y="26"/>
                  </a:lnTo>
                  <a:lnTo>
                    <a:pt x="74" y="18"/>
                  </a:lnTo>
                  <a:lnTo>
                    <a:pt x="74" y="18"/>
                  </a:lnTo>
                  <a:lnTo>
                    <a:pt x="72" y="16"/>
                  </a:lnTo>
                  <a:lnTo>
                    <a:pt x="70" y="12"/>
                  </a:lnTo>
                  <a:lnTo>
                    <a:pt x="72" y="8"/>
                  </a:lnTo>
                  <a:lnTo>
                    <a:pt x="74" y="4"/>
                  </a:lnTo>
                  <a:lnTo>
                    <a:pt x="78" y="0"/>
                  </a:lnTo>
                  <a:lnTo>
                    <a:pt x="78" y="0"/>
                  </a:lnTo>
                  <a:lnTo>
                    <a:pt x="98" y="0"/>
                  </a:lnTo>
                  <a:lnTo>
                    <a:pt x="116" y="0"/>
                  </a:lnTo>
                </a:path>
              </a:pathLst>
            </a:custGeom>
            <a:grpFill/>
            <a:ln w="6350">
              <a:solidFill>
                <a:sysClr val="window" lastClr="FFFFFF"/>
              </a:solidFill>
              <a:prstDash val="solid"/>
              <a:round/>
              <a:headEnd/>
              <a:tailEnd/>
            </a:ln>
          </p:spPr>
          <p:txBody>
            <a:bodyPr vert="horz" wrap="square" lIns="84406" tIns="42203" rIns="84406" bIns="42203" numCol="1" anchor="t" anchorCtr="0" compatLnSpc="1">
              <a:prstTxWarp prst="textNoShape">
                <a:avLst/>
              </a:prstTxWarp>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sv-SE" sz="1662" b="0" i="0" u="none" strike="noStrike" kern="0" cap="none" spc="0" normalizeH="0" baseline="0" noProof="0">
                <a:ln>
                  <a:noFill/>
                </a:ln>
                <a:solidFill>
                  <a:srgbClr val="263147"/>
                </a:solidFill>
                <a:effectLst/>
                <a:uLnTx/>
                <a:uFillTx/>
                <a:latin typeface="Verdana"/>
                <a:ea typeface="+mn-ea"/>
                <a:cs typeface="+mn-cs"/>
              </a:endParaRPr>
            </a:p>
          </p:txBody>
        </p:sp>
        <p:sp>
          <p:nvSpPr>
            <p:cNvPr id="117" name="Freeform 7">
              <a:extLst>
                <a:ext uri="{FF2B5EF4-FFF2-40B4-BE49-F238E27FC236}">
                  <a16:creationId xmlns:a16="http://schemas.microsoft.com/office/drawing/2014/main" id="{BF4EBF94-8A6E-4881-B81B-67509BBB80B2}"/>
                </a:ext>
              </a:extLst>
            </p:cNvPr>
            <p:cNvSpPr>
              <a:spLocks/>
            </p:cNvSpPr>
            <p:nvPr/>
          </p:nvSpPr>
          <p:spPr bwMode="auto">
            <a:xfrm>
              <a:off x="-833438" y="3178175"/>
              <a:ext cx="298450" cy="238125"/>
            </a:xfrm>
            <a:custGeom>
              <a:avLst/>
              <a:gdLst/>
              <a:ahLst/>
              <a:cxnLst>
                <a:cxn ang="0">
                  <a:pos x="188" y="98"/>
                </a:cxn>
                <a:cxn ang="0">
                  <a:pos x="182" y="70"/>
                </a:cxn>
                <a:cxn ang="0">
                  <a:pos x="164" y="36"/>
                </a:cxn>
                <a:cxn ang="0">
                  <a:pos x="148" y="20"/>
                </a:cxn>
                <a:cxn ang="0">
                  <a:pos x="126" y="8"/>
                </a:cxn>
                <a:cxn ang="0">
                  <a:pos x="98" y="0"/>
                </a:cxn>
                <a:cxn ang="0">
                  <a:pos x="84" y="0"/>
                </a:cxn>
                <a:cxn ang="0">
                  <a:pos x="56" y="4"/>
                </a:cxn>
                <a:cxn ang="0">
                  <a:pos x="28" y="18"/>
                </a:cxn>
                <a:cxn ang="0">
                  <a:pos x="48" y="70"/>
                </a:cxn>
                <a:cxn ang="0">
                  <a:pos x="44" y="74"/>
                </a:cxn>
                <a:cxn ang="0">
                  <a:pos x="34" y="80"/>
                </a:cxn>
                <a:cxn ang="0">
                  <a:pos x="26" y="78"/>
                </a:cxn>
                <a:cxn ang="0">
                  <a:pos x="12" y="76"/>
                </a:cxn>
                <a:cxn ang="0">
                  <a:pos x="4" y="82"/>
                </a:cxn>
                <a:cxn ang="0">
                  <a:pos x="2" y="88"/>
                </a:cxn>
                <a:cxn ang="0">
                  <a:pos x="2" y="104"/>
                </a:cxn>
                <a:cxn ang="0">
                  <a:pos x="10" y="116"/>
                </a:cxn>
                <a:cxn ang="0">
                  <a:pos x="20" y="126"/>
                </a:cxn>
                <a:cxn ang="0">
                  <a:pos x="32" y="128"/>
                </a:cxn>
                <a:cxn ang="0">
                  <a:pos x="38" y="126"/>
                </a:cxn>
                <a:cxn ang="0">
                  <a:pos x="44" y="116"/>
                </a:cxn>
                <a:cxn ang="0">
                  <a:pos x="48" y="106"/>
                </a:cxn>
                <a:cxn ang="0">
                  <a:pos x="50" y="104"/>
                </a:cxn>
                <a:cxn ang="0">
                  <a:pos x="64" y="104"/>
                </a:cxn>
                <a:cxn ang="0">
                  <a:pos x="124" y="132"/>
                </a:cxn>
                <a:cxn ang="0">
                  <a:pos x="124" y="124"/>
                </a:cxn>
                <a:cxn ang="0">
                  <a:pos x="120" y="116"/>
                </a:cxn>
                <a:cxn ang="0">
                  <a:pos x="116" y="114"/>
                </a:cxn>
                <a:cxn ang="0">
                  <a:pos x="100" y="104"/>
                </a:cxn>
                <a:cxn ang="0">
                  <a:pos x="98" y="96"/>
                </a:cxn>
                <a:cxn ang="0">
                  <a:pos x="102" y="88"/>
                </a:cxn>
                <a:cxn ang="0">
                  <a:pos x="108" y="80"/>
                </a:cxn>
                <a:cxn ang="0">
                  <a:pos x="126" y="72"/>
                </a:cxn>
                <a:cxn ang="0">
                  <a:pos x="142" y="72"/>
                </a:cxn>
                <a:cxn ang="0">
                  <a:pos x="150" y="84"/>
                </a:cxn>
                <a:cxn ang="0">
                  <a:pos x="148" y="94"/>
                </a:cxn>
                <a:cxn ang="0">
                  <a:pos x="148" y="110"/>
                </a:cxn>
                <a:cxn ang="0">
                  <a:pos x="158" y="116"/>
                </a:cxn>
              </a:cxnLst>
              <a:rect l="0" t="0" r="r" b="b"/>
              <a:pathLst>
                <a:path w="188" h="150">
                  <a:moveTo>
                    <a:pt x="188" y="98"/>
                  </a:moveTo>
                  <a:lnTo>
                    <a:pt x="188" y="98"/>
                  </a:lnTo>
                  <a:lnTo>
                    <a:pt x="186" y="84"/>
                  </a:lnTo>
                  <a:lnTo>
                    <a:pt x="182" y="70"/>
                  </a:lnTo>
                  <a:lnTo>
                    <a:pt x="176" y="54"/>
                  </a:lnTo>
                  <a:lnTo>
                    <a:pt x="164" y="36"/>
                  </a:lnTo>
                  <a:lnTo>
                    <a:pt x="158" y="28"/>
                  </a:lnTo>
                  <a:lnTo>
                    <a:pt x="148" y="20"/>
                  </a:lnTo>
                  <a:lnTo>
                    <a:pt x="138" y="14"/>
                  </a:lnTo>
                  <a:lnTo>
                    <a:pt x="126" y="8"/>
                  </a:lnTo>
                  <a:lnTo>
                    <a:pt x="114" y="4"/>
                  </a:lnTo>
                  <a:lnTo>
                    <a:pt x="98" y="0"/>
                  </a:lnTo>
                  <a:lnTo>
                    <a:pt x="98" y="0"/>
                  </a:lnTo>
                  <a:lnTo>
                    <a:pt x="84" y="0"/>
                  </a:lnTo>
                  <a:lnTo>
                    <a:pt x="70" y="2"/>
                  </a:lnTo>
                  <a:lnTo>
                    <a:pt x="56" y="4"/>
                  </a:lnTo>
                  <a:lnTo>
                    <a:pt x="44" y="10"/>
                  </a:lnTo>
                  <a:lnTo>
                    <a:pt x="28" y="18"/>
                  </a:lnTo>
                  <a:lnTo>
                    <a:pt x="22" y="22"/>
                  </a:lnTo>
                  <a:lnTo>
                    <a:pt x="48" y="70"/>
                  </a:lnTo>
                  <a:lnTo>
                    <a:pt x="48" y="70"/>
                  </a:lnTo>
                  <a:lnTo>
                    <a:pt x="44" y="74"/>
                  </a:lnTo>
                  <a:lnTo>
                    <a:pt x="38" y="78"/>
                  </a:lnTo>
                  <a:lnTo>
                    <a:pt x="34" y="80"/>
                  </a:lnTo>
                  <a:lnTo>
                    <a:pt x="34" y="80"/>
                  </a:lnTo>
                  <a:lnTo>
                    <a:pt x="26" y="78"/>
                  </a:lnTo>
                  <a:lnTo>
                    <a:pt x="16" y="76"/>
                  </a:lnTo>
                  <a:lnTo>
                    <a:pt x="12" y="76"/>
                  </a:lnTo>
                  <a:lnTo>
                    <a:pt x="8" y="78"/>
                  </a:lnTo>
                  <a:lnTo>
                    <a:pt x="4" y="82"/>
                  </a:lnTo>
                  <a:lnTo>
                    <a:pt x="2" y="88"/>
                  </a:lnTo>
                  <a:lnTo>
                    <a:pt x="2" y="88"/>
                  </a:lnTo>
                  <a:lnTo>
                    <a:pt x="0" y="96"/>
                  </a:lnTo>
                  <a:lnTo>
                    <a:pt x="2" y="104"/>
                  </a:lnTo>
                  <a:lnTo>
                    <a:pt x="6" y="110"/>
                  </a:lnTo>
                  <a:lnTo>
                    <a:pt x="10" y="116"/>
                  </a:lnTo>
                  <a:lnTo>
                    <a:pt x="14" y="122"/>
                  </a:lnTo>
                  <a:lnTo>
                    <a:pt x="20" y="126"/>
                  </a:lnTo>
                  <a:lnTo>
                    <a:pt x="26" y="128"/>
                  </a:lnTo>
                  <a:lnTo>
                    <a:pt x="32" y="128"/>
                  </a:lnTo>
                  <a:lnTo>
                    <a:pt x="32" y="128"/>
                  </a:lnTo>
                  <a:lnTo>
                    <a:pt x="38" y="126"/>
                  </a:lnTo>
                  <a:lnTo>
                    <a:pt x="40" y="124"/>
                  </a:lnTo>
                  <a:lnTo>
                    <a:pt x="44" y="116"/>
                  </a:lnTo>
                  <a:lnTo>
                    <a:pt x="46" y="108"/>
                  </a:lnTo>
                  <a:lnTo>
                    <a:pt x="48" y="106"/>
                  </a:lnTo>
                  <a:lnTo>
                    <a:pt x="50" y="104"/>
                  </a:lnTo>
                  <a:lnTo>
                    <a:pt x="50" y="104"/>
                  </a:lnTo>
                  <a:lnTo>
                    <a:pt x="62" y="104"/>
                  </a:lnTo>
                  <a:lnTo>
                    <a:pt x="64" y="104"/>
                  </a:lnTo>
                  <a:lnTo>
                    <a:pt x="90" y="150"/>
                  </a:lnTo>
                  <a:lnTo>
                    <a:pt x="124" y="132"/>
                  </a:lnTo>
                  <a:lnTo>
                    <a:pt x="124" y="132"/>
                  </a:lnTo>
                  <a:lnTo>
                    <a:pt x="124" y="124"/>
                  </a:lnTo>
                  <a:lnTo>
                    <a:pt x="122" y="118"/>
                  </a:lnTo>
                  <a:lnTo>
                    <a:pt x="120" y="116"/>
                  </a:lnTo>
                  <a:lnTo>
                    <a:pt x="116" y="114"/>
                  </a:lnTo>
                  <a:lnTo>
                    <a:pt x="116" y="114"/>
                  </a:lnTo>
                  <a:lnTo>
                    <a:pt x="108" y="110"/>
                  </a:lnTo>
                  <a:lnTo>
                    <a:pt x="100" y="104"/>
                  </a:lnTo>
                  <a:lnTo>
                    <a:pt x="98" y="100"/>
                  </a:lnTo>
                  <a:lnTo>
                    <a:pt x="98" y="96"/>
                  </a:lnTo>
                  <a:lnTo>
                    <a:pt x="100" y="92"/>
                  </a:lnTo>
                  <a:lnTo>
                    <a:pt x="102" y="88"/>
                  </a:lnTo>
                  <a:lnTo>
                    <a:pt x="102" y="88"/>
                  </a:lnTo>
                  <a:lnTo>
                    <a:pt x="108" y="80"/>
                  </a:lnTo>
                  <a:lnTo>
                    <a:pt x="116" y="76"/>
                  </a:lnTo>
                  <a:lnTo>
                    <a:pt x="126" y="72"/>
                  </a:lnTo>
                  <a:lnTo>
                    <a:pt x="134" y="72"/>
                  </a:lnTo>
                  <a:lnTo>
                    <a:pt x="142" y="72"/>
                  </a:lnTo>
                  <a:lnTo>
                    <a:pt x="148" y="76"/>
                  </a:lnTo>
                  <a:lnTo>
                    <a:pt x="150" y="84"/>
                  </a:lnTo>
                  <a:lnTo>
                    <a:pt x="148" y="94"/>
                  </a:lnTo>
                  <a:lnTo>
                    <a:pt x="148" y="94"/>
                  </a:lnTo>
                  <a:lnTo>
                    <a:pt x="146" y="102"/>
                  </a:lnTo>
                  <a:lnTo>
                    <a:pt x="148" y="110"/>
                  </a:lnTo>
                  <a:lnTo>
                    <a:pt x="152" y="114"/>
                  </a:lnTo>
                  <a:lnTo>
                    <a:pt x="158" y="116"/>
                  </a:lnTo>
                </a:path>
              </a:pathLst>
            </a:custGeom>
            <a:grpFill/>
            <a:ln w="6350">
              <a:solidFill>
                <a:sysClr val="window" lastClr="FFFFFF"/>
              </a:solidFill>
              <a:prstDash val="solid"/>
              <a:round/>
              <a:headEnd/>
              <a:tailEnd/>
            </a:ln>
          </p:spPr>
          <p:txBody>
            <a:bodyPr vert="horz" wrap="square" lIns="84406" tIns="42203" rIns="84406" bIns="42203" numCol="1" anchor="t" anchorCtr="0" compatLnSpc="1">
              <a:prstTxWarp prst="textNoShape">
                <a:avLst/>
              </a:prstTxWarp>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sv-SE" sz="1662" b="0" i="0" u="none" strike="noStrike" kern="0" cap="none" spc="0" normalizeH="0" baseline="0" noProof="0">
                <a:ln>
                  <a:noFill/>
                </a:ln>
                <a:solidFill>
                  <a:srgbClr val="263147"/>
                </a:solidFill>
                <a:effectLst/>
                <a:uLnTx/>
                <a:uFillTx/>
                <a:latin typeface="Verdana"/>
                <a:ea typeface="+mn-ea"/>
                <a:cs typeface="+mn-cs"/>
              </a:endParaRPr>
            </a:p>
          </p:txBody>
        </p:sp>
      </p:grpSp>
      <p:sp>
        <p:nvSpPr>
          <p:cNvPr id="119" name="Round Same Side Corner Rectangle 98">
            <a:extLst>
              <a:ext uri="{FF2B5EF4-FFF2-40B4-BE49-F238E27FC236}">
                <a16:creationId xmlns:a16="http://schemas.microsoft.com/office/drawing/2014/main" id="{764019C3-FCB7-411D-882B-F28ADA2A9F42}"/>
              </a:ext>
            </a:extLst>
          </p:cNvPr>
          <p:cNvSpPr/>
          <p:nvPr/>
        </p:nvSpPr>
        <p:spPr bwMode="auto">
          <a:xfrm>
            <a:off x="203968" y="5542460"/>
            <a:ext cx="3060000" cy="854116"/>
          </a:xfrm>
          <a:prstGeom prst="round2SameRect">
            <a:avLst>
              <a:gd name="adj1" fmla="val 0"/>
              <a:gd name="adj2" fmla="val 5556"/>
            </a:avLst>
          </a:prstGeom>
          <a:noFill/>
          <a:ln w="3175" cap="rnd">
            <a:solidFill>
              <a:srgbClr val="969696">
                <a:lumMod val="75000"/>
              </a:srgbClr>
            </a:solidFill>
            <a:prstDash val="dash"/>
            <a:round/>
            <a:headEnd/>
            <a:tailEnd/>
          </a:ln>
        </p:spPr>
        <p:txBody>
          <a:bodyPr vert="horz" wrap="square" lIns="33231" tIns="286981" rIns="0" bIns="0" numCol="1" rtlCol="0" anchor="t" anchorCtr="0" compatLnSpc="1">
            <a:prstTxWarp prst="textNoShape">
              <a:avLst/>
            </a:prstTxWarp>
          </a:bodyPr>
          <a:lstStyle/>
          <a:p>
            <a:pPr marL="228600" marR="0" lvl="1" indent="-228600" algn="l" defTabSz="843808" rtl="0" eaLnBrk="1" fontAlgn="auto" latinLnBrk="0" hangingPunct="1">
              <a:lnSpc>
                <a:spcPct val="100000"/>
              </a:lnSpc>
              <a:spcBef>
                <a:spcPts val="300"/>
              </a:spcBef>
              <a:spcAft>
                <a:spcPts val="0"/>
              </a:spcAft>
              <a:buClr>
                <a:srgbClr val="0098C7"/>
              </a:buClr>
              <a:buSzPct val="100000"/>
              <a:buFont typeface="+mj-lt"/>
              <a:buAutoNum type="arabicPeriod"/>
              <a:tabLst/>
              <a:defRPr/>
            </a:pPr>
            <a:endParaRPr kumimoji="0" lang="en-IN" sz="1000" b="0" i="0" u="none" strike="noStrike" kern="1200" cap="none" spc="0" normalizeH="0" baseline="0" noProof="0" dirty="0">
              <a:ln>
                <a:noFill/>
              </a:ln>
              <a:solidFill>
                <a:srgbClr val="000000">
                  <a:lumMod val="65000"/>
                  <a:lumOff val="35000"/>
                </a:srgbClr>
              </a:solidFill>
              <a:effectLst/>
              <a:uLnTx/>
              <a:uFillTx/>
              <a:latin typeface="Verdana"/>
              <a:ea typeface="+mn-ea"/>
              <a:cs typeface="Arial" panose="020B0604020202020204" pitchFamily="34" charset="0"/>
            </a:endParaRPr>
          </a:p>
        </p:txBody>
      </p:sp>
      <p:grpSp>
        <p:nvGrpSpPr>
          <p:cNvPr id="120" name="Group 10">
            <a:extLst>
              <a:ext uri="{FF2B5EF4-FFF2-40B4-BE49-F238E27FC236}">
                <a16:creationId xmlns:a16="http://schemas.microsoft.com/office/drawing/2014/main" id="{475AD851-4E76-4DA1-8734-63A9A454197B}"/>
              </a:ext>
            </a:extLst>
          </p:cNvPr>
          <p:cNvGrpSpPr/>
          <p:nvPr/>
        </p:nvGrpSpPr>
        <p:grpSpPr>
          <a:xfrm>
            <a:off x="268420" y="5219464"/>
            <a:ext cx="2958655" cy="451347"/>
            <a:chOff x="401638" y="1519579"/>
            <a:chExt cx="5027612" cy="496887"/>
          </a:xfrm>
          <a:effectLst>
            <a:outerShdw blurRad="38100" dist="25400" dir="5400000" algn="t" rotWithShape="0">
              <a:prstClr val="black">
                <a:alpha val="40000"/>
              </a:prstClr>
            </a:outerShdw>
          </a:effectLst>
        </p:grpSpPr>
        <p:sp>
          <p:nvSpPr>
            <p:cNvPr id="121" name="Rounded Rectangle 100">
              <a:extLst>
                <a:ext uri="{FF2B5EF4-FFF2-40B4-BE49-F238E27FC236}">
                  <a16:creationId xmlns:a16="http://schemas.microsoft.com/office/drawing/2014/main" id="{5A770D7B-0F09-49E2-BEFB-3AE9C6C7695F}"/>
                </a:ext>
              </a:extLst>
            </p:cNvPr>
            <p:cNvSpPr/>
            <p:nvPr/>
          </p:nvSpPr>
          <p:spPr bwMode="auto">
            <a:xfrm>
              <a:off x="401638" y="1519579"/>
              <a:ext cx="5027612" cy="365760"/>
            </a:xfrm>
            <a:prstGeom prst="roundRect">
              <a:avLst>
                <a:gd name="adj" fmla="val 32154"/>
              </a:avLst>
            </a:prstGeom>
            <a:solidFill>
              <a:sysClr val="window" lastClr="FFFFFF"/>
            </a:solidFill>
            <a:ln w="19050" cap="flat" cmpd="sng" algn="ctr">
              <a:noFill/>
              <a:prstDash val="solid"/>
              <a:round/>
              <a:headEnd type="none" w="med" len="med"/>
              <a:tailEnd type="none" w="med" len="med"/>
            </a:ln>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endParaRPr kumimoji="0" lang="en-US" sz="1477" b="1" i="0" u="none" strike="noStrike" kern="0" cap="none" spc="0" normalizeH="0" baseline="0" noProof="0">
                <a:ln>
                  <a:noFill/>
                </a:ln>
                <a:solidFill>
                  <a:prstClr val="white"/>
                </a:solidFill>
                <a:effectLst/>
                <a:uLnTx/>
                <a:uFillTx/>
                <a:latin typeface="Verdana"/>
                <a:ea typeface="+mn-ea"/>
                <a:cs typeface="+mn-cs"/>
              </a:endParaRPr>
            </a:p>
          </p:txBody>
        </p:sp>
        <p:sp>
          <p:nvSpPr>
            <p:cNvPr id="122" name="Freeform 11">
              <a:extLst>
                <a:ext uri="{FF2B5EF4-FFF2-40B4-BE49-F238E27FC236}">
                  <a16:creationId xmlns:a16="http://schemas.microsoft.com/office/drawing/2014/main" id="{8F752D56-514D-49D9-AB90-603AFDEA6F35}"/>
                </a:ext>
              </a:extLst>
            </p:cNvPr>
            <p:cNvSpPr>
              <a:spLocks/>
            </p:cNvSpPr>
            <p:nvPr>
              <p:custDataLst>
                <p:tags r:id="rId7"/>
              </p:custDataLst>
            </p:nvPr>
          </p:nvSpPr>
          <p:spPr bwMode="auto">
            <a:xfrm flipH="1">
              <a:off x="2707319" y="1875165"/>
              <a:ext cx="416248" cy="141301"/>
            </a:xfrm>
            <a:custGeom>
              <a:avLst/>
              <a:gdLst>
                <a:gd name="T0" fmla="*/ 289459174 w 7203"/>
                <a:gd name="T1" fmla="*/ 0 h 10000"/>
                <a:gd name="T2" fmla="*/ 144066452 w 7203"/>
                <a:gd name="T3" fmla="*/ 26751235 h 10000"/>
                <a:gd name="T4" fmla="*/ 0 w 7203"/>
                <a:gd name="T5" fmla="*/ 0 h 10000"/>
                <a:gd name="T6" fmla="*/ 0 60000 65536"/>
                <a:gd name="T7" fmla="*/ 0 60000 65536"/>
                <a:gd name="T8" fmla="*/ 0 60000 65536"/>
                <a:gd name="T9" fmla="*/ 0 w 7203"/>
                <a:gd name="T10" fmla="*/ 0 h 10000"/>
                <a:gd name="T11" fmla="*/ 7203 w 7203"/>
                <a:gd name="T12" fmla="*/ 10000 h 10000"/>
              </a:gdLst>
              <a:ahLst/>
              <a:cxnLst>
                <a:cxn ang="T6">
                  <a:pos x="T0" y="T1"/>
                </a:cxn>
                <a:cxn ang="T7">
                  <a:pos x="T2" y="T3"/>
                </a:cxn>
                <a:cxn ang="T8">
                  <a:pos x="T4" y="T5"/>
                </a:cxn>
              </a:cxnLst>
              <a:rect l="T9" t="T10" r="T11" b="T12"/>
              <a:pathLst>
                <a:path w="7203" h="10000">
                  <a:moveTo>
                    <a:pt x="7203" y="0"/>
                  </a:moveTo>
                  <a:cubicBezTo>
                    <a:pt x="4385" y="0"/>
                    <a:pt x="3585" y="10000"/>
                    <a:pt x="3585" y="10000"/>
                  </a:cubicBezTo>
                  <a:cubicBezTo>
                    <a:pt x="3585" y="10000"/>
                    <a:pt x="2831" y="0"/>
                    <a:pt x="0" y="0"/>
                  </a:cubicBezTo>
                </a:path>
              </a:pathLst>
            </a:custGeom>
            <a:solidFill>
              <a:sysClr val="window" lastClr="FFFFFF"/>
            </a:solidFill>
            <a:ln w="38100">
              <a:noFill/>
              <a:round/>
              <a:headEnd/>
              <a:tailEnd/>
            </a:ln>
          </p:spPr>
          <p:txBody>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fr-FR" sz="1662" b="0" i="0" u="none" strike="noStrike" kern="0" cap="none" spc="0" normalizeH="0" baseline="0" noProof="0">
                <a:ln>
                  <a:noFill/>
                </a:ln>
                <a:solidFill>
                  <a:srgbClr val="263147"/>
                </a:solidFill>
                <a:effectLst/>
                <a:uLnTx/>
                <a:uFillTx/>
                <a:latin typeface="Verdana"/>
                <a:ea typeface="+mn-ea"/>
                <a:cs typeface="+mn-cs"/>
              </a:endParaRPr>
            </a:p>
          </p:txBody>
        </p:sp>
      </p:grpSp>
      <p:sp>
        <p:nvSpPr>
          <p:cNvPr id="123" name="Rounded Rectangle 102">
            <a:extLst>
              <a:ext uri="{FF2B5EF4-FFF2-40B4-BE49-F238E27FC236}">
                <a16:creationId xmlns:a16="http://schemas.microsoft.com/office/drawing/2014/main" id="{FAE135ED-970F-4796-A371-FEA17C5FCCC1}"/>
              </a:ext>
            </a:extLst>
          </p:cNvPr>
          <p:cNvSpPr/>
          <p:nvPr/>
        </p:nvSpPr>
        <p:spPr bwMode="auto">
          <a:xfrm>
            <a:off x="346603" y="5236031"/>
            <a:ext cx="2774730" cy="307621"/>
          </a:xfrm>
          <a:prstGeom prst="roundRect">
            <a:avLst>
              <a:gd name="adj" fmla="val 23124"/>
            </a:avLst>
          </a:prstGeom>
          <a:solidFill>
            <a:schemeClr val="accent2"/>
          </a:solidFill>
          <a:ln w="19050" cap="flat" cmpd="sng" algn="ctr">
            <a:noFill/>
            <a:prstDash val="solid"/>
            <a:round/>
            <a:headEnd type="none" w="med" len="med"/>
            <a:tailEnd type="none" w="med" len="med"/>
          </a:ln>
          <a:effectLst/>
        </p:spPr>
        <p:txBody>
          <a:bodyPr vert="horz" wrap="square" lIns="84406" tIns="126609"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white"/>
                </a:solidFill>
                <a:effectLst/>
                <a:uLnTx/>
                <a:uFillTx/>
                <a:latin typeface="Verdana"/>
                <a:ea typeface="+mn-ea"/>
                <a:cs typeface="+mn-cs"/>
              </a:rPr>
              <a:t>Solution</a:t>
            </a:r>
          </a:p>
        </p:txBody>
      </p:sp>
      <p:sp>
        <p:nvSpPr>
          <p:cNvPr id="124" name="Freeform 11">
            <a:extLst>
              <a:ext uri="{FF2B5EF4-FFF2-40B4-BE49-F238E27FC236}">
                <a16:creationId xmlns:a16="http://schemas.microsoft.com/office/drawing/2014/main" id="{3496DD37-EE97-421B-B504-D925F62EBC16}"/>
              </a:ext>
            </a:extLst>
          </p:cNvPr>
          <p:cNvSpPr>
            <a:spLocks/>
          </p:cNvSpPr>
          <p:nvPr>
            <p:custDataLst>
              <p:tags r:id="rId2"/>
            </p:custDataLst>
          </p:nvPr>
        </p:nvSpPr>
        <p:spPr bwMode="auto">
          <a:xfrm flipV="1">
            <a:off x="1694357" y="3949977"/>
            <a:ext cx="45719" cy="306175"/>
          </a:xfrm>
          <a:custGeom>
            <a:avLst/>
            <a:gdLst>
              <a:gd name="T0" fmla="*/ 289459174 w 7203"/>
              <a:gd name="T1" fmla="*/ 0 h 10000"/>
              <a:gd name="T2" fmla="*/ 144066452 w 7203"/>
              <a:gd name="T3" fmla="*/ 26751235 h 10000"/>
              <a:gd name="T4" fmla="*/ 0 w 7203"/>
              <a:gd name="T5" fmla="*/ 0 h 10000"/>
              <a:gd name="T6" fmla="*/ 0 60000 65536"/>
              <a:gd name="T7" fmla="*/ 0 60000 65536"/>
              <a:gd name="T8" fmla="*/ 0 60000 65536"/>
              <a:gd name="T9" fmla="*/ 0 w 7203"/>
              <a:gd name="T10" fmla="*/ 0 h 10000"/>
              <a:gd name="T11" fmla="*/ 7203 w 7203"/>
              <a:gd name="T12" fmla="*/ 10000 h 10000"/>
            </a:gdLst>
            <a:ahLst/>
            <a:cxnLst>
              <a:cxn ang="T6">
                <a:pos x="T0" y="T1"/>
              </a:cxn>
              <a:cxn ang="T7">
                <a:pos x="T2" y="T3"/>
              </a:cxn>
              <a:cxn ang="T8">
                <a:pos x="T4" y="T5"/>
              </a:cxn>
            </a:cxnLst>
            <a:rect l="T9" t="T10" r="T11" b="T12"/>
            <a:pathLst>
              <a:path w="7203" h="10000">
                <a:moveTo>
                  <a:pt x="7203" y="0"/>
                </a:moveTo>
                <a:cubicBezTo>
                  <a:pt x="4385" y="0"/>
                  <a:pt x="3585" y="10000"/>
                  <a:pt x="3585" y="10000"/>
                </a:cubicBezTo>
                <a:cubicBezTo>
                  <a:pt x="3585" y="10000"/>
                  <a:pt x="2831" y="0"/>
                  <a:pt x="0" y="0"/>
                </a:cubicBezTo>
              </a:path>
            </a:pathLst>
          </a:custGeom>
          <a:solidFill>
            <a:schemeClr val="accent2">
              <a:lumMod val="75000"/>
            </a:schemeClr>
          </a:solidFill>
          <a:ln w="19050" cap="flat" cmpd="sng" algn="ctr">
            <a:noFill/>
            <a:prstDash val="solid"/>
            <a:round/>
            <a:headEnd type="none" w="med" len="med"/>
            <a:tailEnd type="none" w="med" len="med"/>
          </a:ln>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endParaRPr kumimoji="0" lang="fr-FR" sz="1108" b="1" i="0" u="none" strike="noStrike" kern="0" cap="none" spc="0" normalizeH="0" baseline="0" noProof="0">
              <a:ln>
                <a:noFill/>
              </a:ln>
              <a:solidFill>
                <a:prstClr val="white"/>
              </a:solidFill>
              <a:effectLst/>
              <a:uLnTx/>
              <a:uFillTx/>
              <a:latin typeface="Verdana"/>
              <a:ea typeface="+mn-ea"/>
              <a:cs typeface="+mn-cs"/>
            </a:endParaRPr>
          </a:p>
        </p:txBody>
      </p:sp>
      <p:grpSp>
        <p:nvGrpSpPr>
          <p:cNvPr id="2" name="Group 1">
            <a:extLst>
              <a:ext uri="{FF2B5EF4-FFF2-40B4-BE49-F238E27FC236}">
                <a16:creationId xmlns:a16="http://schemas.microsoft.com/office/drawing/2014/main" id="{613088F5-A8BD-4AAB-B8E0-7217BAD371F1}"/>
              </a:ext>
            </a:extLst>
          </p:cNvPr>
          <p:cNvGrpSpPr/>
          <p:nvPr/>
        </p:nvGrpSpPr>
        <p:grpSpPr>
          <a:xfrm>
            <a:off x="1527453" y="4836489"/>
            <a:ext cx="492369" cy="488986"/>
            <a:chOff x="-85474" y="4221116"/>
            <a:chExt cx="492369" cy="488986"/>
          </a:xfrm>
        </p:grpSpPr>
        <p:sp>
          <p:nvSpPr>
            <p:cNvPr id="118" name="Oval 117">
              <a:extLst>
                <a:ext uri="{FF2B5EF4-FFF2-40B4-BE49-F238E27FC236}">
                  <a16:creationId xmlns:a16="http://schemas.microsoft.com/office/drawing/2014/main" id="{F2E8EFEB-EA99-400F-AA5D-42531986EF44}"/>
                </a:ext>
              </a:extLst>
            </p:cNvPr>
            <p:cNvSpPr/>
            <p:nvPr/>
          </p:nvSpPr>
          <p:spPr bwMode="auto">
            <a:xfrm>
              <a:off x="-85474" y="4221116"/>
              <a:ext cx="492369" cy="488986"/>
            </a:xfrm>
            <a:prstGeom prst="ellipse">
              <a:avLst/>
            </a:prstGeom>
            <a:solidFill>
              <a:schemeClr val="accent2"/>
            </a:solidFill>
            <a:ln w="1905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85000"/>
                </a:lnSpc>
                <a:spcBef>
                  <a:spcPts val="0"/>
                </a:spcBef>
                <a:spcAft>
                  <a:spcPts val="0"/>
                </a:spcAft>
                <a:buClrTx/>
                <a:buSzTx/>
                <a:buFontTx/>
                <a:buNone/>
                <a:tabLst/>
                <a:defRPr/>
              </a:pPr>
              <a:endParaRPr kumimoji="0" lang="en-IN" sz="1108" b="1" i="0" u="none" strike="noStrike" kern="0" cap="none" spc="0" normalizeH="0" baseline="0" noProof="0">
                <a:ln>
                  <a:noFill/>
                </a:ln>
                <a:solidFill>
                  <a:prstClr val="white"/>
                </a:solidFill>
                <a:effectLst/>
                <a:uLnTx/>
                <a:uFillTx/>
                <a:latin typeface="Verdana"/>
                <a:ea typeface="+mn-ea"/>
                <a:cs typeface="+mn-cs"/>
              </a:endParaRPr>
            </a:p>
          </p:txBody>
        </p:sp>
        <p:grpSp>
          <p:nvGrpSpPr>
            <p:cNvPr id="125" name="Group 136">
              <a:extLst>
                <a:ext uri="{FF2B5EF4-FFF2-40B4-BE49-F238E27FC236}">
                  <a16:creationId xmlns:a16="http://schemas.microsoft.com/office/drawing/2014/main" id="{DD925D5F-CA98-4B19-8A14-96212F0883CA}"/>
                </a:ext>
              </a:extLst>
            </p:cNvPr>
            <p:cNvGrpSpPr/>
            <p:nvPr/>
          </p:nvGrpSpPr>
          <p:grpSpPr>
            <a:xfrm>
              <a:off x="17415" y="4325201"/>
              <a:ext cx="263437" cy="270813"/>
              <a:chOff x="4884738" y="1667777"/>
              <a:chExt cx="396875" cy="407988"/>
            </a:xfrm>
          </p:grpSpPr>
          <p:sp>
            <p:nvSpPr>
              <p:cNvPr id="126" name="Freeform 6">
                <a:extLst>
                  <a:ext uri="{FF2B5EF4-FFF2-40B4-BE49-F238E27FC236}">
                    <a16:creationId xmlns:a16="http://schemas.microsoft.com/office/drawing/2014/main" id="{6D6782B9-EA95-4045-9F6A-D57BD8FC098E}"/>
                  </a:ext>
                </a:extLst>
              </p:cNvPr>
              <p:cNvSpPr>
                <a:spLocks/>
              </p:cNvSpPr>
              <p:nvPr/>
            </p:nvSpPr>
            <p:spPr bwMode="auto">
              <a:xfrm>
                <a:off x="4884738" y="1667777"/>
                <a:ext cx="396875" cy="407988"/>
              </a:xfrm>
              <a:custGeom>
                <a:avLst/>
                <a:gdLst/>
                <a:ahLst/>
                <a:cxnLst>
                  <a:cxn ang="0">
                    <a:pos x="10" y="109"/>
                  </a:cxn>
                  <a:cxn ang="0">
                    <a:pos x="32" y="86"/>
                  </a:cxn>
                  <a:cxn ang="0">
                    <a:pos x="40" y="86"/>
                  </a:cxn>
                  <a:cxn ang="0">
                    <a:pos x="55" y="71"/>
                  </a:cxn>
                  <a:cxn ang="0">
                    <a:pos x="92" y="63"/>
                  </a:cxn>
                  <a:cxn ang="0">
                    <a:pos x="92" y="14"/>
                  </a:cxn>
                  <a:cxn ang="0">
                    <a:pos x="43" y="14"/>
                  </a:cxn>
                  <a:cxn ang="0">
                    <a:pos x="36" y="53"/>
                  </a:cxn>
                  <a:cxn ang="0">
                    <a:pos x="22" y="67"/>
                  </a:cxn>
                  <a:cxn ang="0">
                    <a:pos x="22" y="81"/>
                  </a:cxn>
                  <a:cxn ang="0">
                    <a:pos x="10" y="81"/>
                  </a:cxn>
                  <a:cxn ang="0">
                    <a:pos x="10" y="94"/>
                  </a:cxn>
                  <a:cxn ang="0">
                    <a:pos x="0" y="94"/>
                  </a:cxn>
                  <a:cxn ang="0">
                    <a:pos x="0" y="109"/>
                  </a:cxn>
                </a:cxnLst>
                <a:rect l="0" t="0" r="r" b="b"/>
                <a:pathLst>
                  <a:path w="106" h="109">
                    <a:moveTo>
                      <a:pt x="10" y="109"/>
                    </a:moveTo>
                    <a:cubicBezTo>
                      <a:pt x="32" y="86"/>
                      <a:pt x="32" y="86"/>
                      <a:pt x="32" y="86"/>
                    </a:cubicBezTo>
                    <a:cubicBezTo>
                      <a:pt x="40" y="86"/>
                      <a:pt x="40" y="86"/>
                      <a:pt x="40" y="86"/>
                    </a:cubicBezTo>
                    <a:cubicBezTo>
                      <a:pt x="55" y="71"/>
                      <a:pt x="55" y="71"/>
                      <a:pt x="55" y="71"/>
                    </a:cubicBezTo>
                    <a:cubicBezTo>
                      <a:pt x="68" y="76"/>
                      <a:pt x="82" y="73"/>
                      <a:pt x="92" y="63"/>
                    </a:cubicBezTo>
                    <a:cubicBezTo>
                      <a:pt x="106" y="49"/>
                      <a:pt x="106" y="27"/>
                      <a:pt x="92" y="14"/>
                    </a:cubicBezTo>
                    <a:cubicBezTo>
                      <a:pt x="78" y="0"/>
                      <a:pt x="56" y="0"/>
                      <a:pt x="43" y="14"/>
                    </a:cubicBezTo>
                    <a:cubicBezTo>
                      <a:pt x="32" y="24"/>
                      <a:pt x="30" y="40"/>
                      <a:pt x="36" y="53"/>
                    </a:cubicBezTo>
                    <a:cubicBezTo>
                      <a:pt x="22" y="67"/>
                      <a:pt x="22" y="67"/>
                      <a:pt x="22" y="67"/>
                    </a:cubicBezTo>
                    <a:cubicBezTo>
                      <a:pt x="22" y="81"/>
                      <a:pt x="22" y="81"/>
                      <a:pt x="22" y="81"/>
                    </a:cubicBezTo>
                    <a:cubicBezTo>
                      <a:pt x="10" y="81"/>
                      <a:pt x="10" y="81"/>
                      <a:pt x="10" y="81"/>
                    </a:cubicBezTo>
                    <a:cubicBezTo>
                      <a:pt x="10" y="94"/>
                      <a:pt x="10" y="94"/>
                      <a:pt x="10" y="94"/>
                    </a:cubicBezTo>
                    <a:cubicBezTo>
                      <a:pt x="0" y="94"/>
                      <a:pt x="0" y="94"/>
                      <a:pt x="0" y="94"/>
                    </a:cubicBezTo>
                    <a:cubicBezTo>
                      <a:pt x="0" y="109"/>
                      <a:pt x="0" y="109"/>
                      <a:pt x="0" y="109"/>
                    </a:cubicBezTo>
                  </a:path>
                </a:pathLst>
              </a:custGeom>
              <a:noFill/>
              <a:ln w="6350" cap="rnd">
                <a:solidFill>
                  <a:sysClr val="window" lastClr="FFFFFF"/>
                </a:solidFill>
                <a:prstDash val="solid"/>
                <a:round/>
                <a:headEnd/>
                <a:tailEnd/>
              </a:ln>
            </p:spPr>
            <p:txBody>
              <a:bodyPr vert="horz" wrap="square" lIns="84406" tIns="42203" rIns="84406" bIns="42203" numCol="1" anchor="t" anchorCtr="0" compatLnSpc="1">
                <a:prstTxWarp prst="textNoShape">
                  <a:avLst/>
                </a:prstTxWarp>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en-US" sz="1662" b="0" i="0" u="none" strike="noStrike" kern="0" cap="none" spc="0" normalizeH="0" baseline="0" noProof="0">
                  <a:ln>
                    <a:noFill/>
                  </a:ln>
                  <a:solidFill>
                    <a:srgbClr val="263147"/>
                  </a:solidFill>
                  <a:effectLst/>
                  <a:uLnTx/>
                  <a:uFillTx/>
                  <a:latin typeface="Verdana"/>
                  <a:ea typeface="+mn-ea"/>
                  <a:cs typeface="+mn-cs"/>
                </a:endParaRPr>
              </a:p>
            </p:txBody>
          </p:sp>
          <p:sp>
            <p:nvSpPr>
              <p:cNvPr id="127" name="Freeform 7">
                <a:extLst>
                  <a:ext uri="{FF2B5EF4-FFF2-40B4-BE49-F238E27FC236}">
                    <a16:creationId xmlns:a16="http://schemas.microsoft.com/office/drawing/2014/main" id="{39A611A1-120D-4E29-8DCF-F516D70F4421}"/>
                  </a:ext>
                </a:extLst>
              </p:cNvPr>
              <p:cNvSpPr>
                <a:spLocks/>
              </p:cNvSpPr>
              <p:nvPr/>
            </p:nvSpPr>
            <p:spPr bwMode="auto">
              <a:xfrm>
                <a:off x="5099050" y="1746250"/>
                <a:ext cx="115888" cy="115888"/>
              </a:xfrm>
              <a:custGeom>
                <a:avLst/>
                <a:gdLst/>
                <a:ahLst/>
                <a:cxnLst>
                  <a:cxn ang="0">
                    <a:pos x="25" y="26"/>
                  </a:cxn>
                  <a:cxn ang="0">
                    <a:pos x="5" y="26"/>
                  </a:cxn>
                  <a:cxn ang="0">
                    <a:pos x="5" y="6"/>
                  </a:cxn>
                  <a:cxn ang="0">
                    <a:pos x="25" y="6"/>
                  </a:cxn>
                  <a:cxn ang="0">
                    <a:pos x="25" y="26"/>
                  </a:cxn>
                </a:cxnLst>
                <a:rect l="0" t="0" r="r" b="b"/>
                <a:pathLst>
                  <a:path w="31" h="31">
                    <a:moveTo>
                      <a:pt x="25" y="26"/>
                    </a:moveTo>
                    <a:cubicBezTo>
                      <a:pt x="20" y="31"/>
                      <a:pt x="11" y="31"/>
                      <a:pt x="5" y="26"/>
                    </a:cubicBezTo>
                    <a:cubicBezTo>
                      <a:pt x="0" y="20"/>
                      <a:pt x="0" y="11"/>
                      <a:pt x="5" y="6"/>
                    </a:cubicBezTo>
                    <a:cubicBezTo>
                      <a:pt x="11" y="0"/>
                      <a:pt x="20" y="0"/>
                      <a:pt x="25" y="6"/>
                    </a:cubicBezTo>
                    <a:cubicBezTo>
                      <a:pt x="31" y="11"/>
                      <a:pt x="31" y="20"/>
                      <a:pt x="25" y="26"/>
                    </a:cubicBezTo>
                    <a:close/>
                  </a:path>
                </a:pathLst>
              </a:custGeom>
              <a:noFill/>
              <a:ln w="6350" cap="rnd">
                <a:solidFill>
                  <a:sysClr val="window" lastClr="FFFFFF"/>
                </a:solidFill>
                <a:prstDash val="solid"/>
                <a:round/>
                <a:headEnd/>
                <a:tailEnd/>
              </a:ln>
            </p:spPr>
            <p:txBody>
              <a:bodyPr vert="horz" wrap="square" lIns="84406" tIns="42203" rIns="84406" bIns="42203" numCol="1" anchor="t" anchorCtr="0" compatLnSpc="1">
                <a:prstTxWarp prst="textNoShape">
                  <a:avLst/>
                </a:prstTxWarp>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en-US" sz="1662" b="0" i="0" u="none" strike="noStrike" kern="0" cap="none" spc="0" normalizeH="0" baseline="0" noProof="0">
                  <a:ln>
                    <a:noFill/>
                  </a:ln>
                  <a:solidFill>
                    <a:srgbClr val="263147"/>
                  </a:solidFill>
                  <a:effectLst/>
                  <a:uLnTx/>
                  <a:uFillTx/>
                  <a:latin typeface="Verdana"/>
                  <a:ea typeface="+mn-ea"/>
                  <a:cs typeface="+mn-cs"/>
                </a:endParaRPr>
              </a:p>
            </p:txBody>
          </p:sp>
        </p:grpSp>
      </p:grpSp>
      <p:sp>
        <p:nvSpPr>
          <p:cNvPr id="128" name="Round Same Side Corner Rectangle 77">
            <a:extLst>
              <a:ext uri="{FF2B5EF4-FFF2-40B4-BE49-F238E27FC236}">
                <a16:creationId xmlns:a16="http://schemas.microsoft.com/office/drawing/2014/main" id="{E52E2662-3127-48C9-8AE9-8BAEA3D858F3}"/>
              </a:ext>
            </a:extLst>
          </p:cNvPr>
          <p:cNvSpPr/>
          <p:nvPr/>
        </p:nvSpPr>
        <p:spPr bwMode="auto">
          <a:xfrm>
            <a:off x="3390605" y="1626211"/>
            <a:ext cx="3060000" cy="4770365"/>
          </a:xfrm>
          <a:prstGeom prst="round2SameRect">
            <a:avLst>
              <a:gd name="adj1" fmla="val 0"/>
              <a:gd name="adj2" fmla="val 5556"/>
            </a:avLst>
          </a:prstGeom>
          <a:solidFill>
            <a:sysClr val="window" lastClr="FFFFFF"/>
          </a:solidFill>
          <a:ln w="3175" cap="flat" cmpd="sng" algn="ctr">
            <a:solidFill>
              <a:srgbClr val="969696">
                <a:lumMod val="75000"/>
              </a:srgbClr>
            </a:solidFill>
            <a:prstDash val="dash"/>
            <a:round/>
            <a:headEnd type="none" w="med" len="med"/>
            <a:tailEnd type="none" w="med" len="med"/>
          </a:ln>
          <a:effectLst/>
        </p:spPr>
        <p:txBody>
          <a:bodyPr vert="horz" wrap="square" lIns="33231" tIns="286981" rIns="0" bIns="0" numCol="1" rtlCol="0" anchor="t" anchorCtr="0" compatLnSpc="1">
            <a:prstTxWarp prst="textNoShape">
              <a:avLst/>
            </a:prstTxWarp>
          </a:bodyPr>
          <a:lstStyle/>
          <a:p>
            <a:pPr marL="171450" marR="0" lvl="1" indent="-171450" defTabSz="843808" fontAlgn="auto">
              <a:lnSpc>
                <a:spcPct val="100000"/>
              </a:lnSpc>
              <a:spcBef>
                <a:spcPts val="300"/>
              </a:spcBef>
              <a:spcAft>
                <a:spcPts val="600"/>
              </a:spcAft>
              <a:buClr>
                <a:srgbClr val="0098C7"/>
              </a:buClr>
              <a:buSzPct val="100000"/>
              <a:buFont typeface="Wingdings" panose="05000000000000000000" pitchFamily="2" charset="2"/>
              <a:buChar char="§"/>
              <a:tabLst>
                <a:tab pos="6464300" algn="r"/>
              </a:tabLst>
              <a:defRPr/>
            </a:pPr>
            <a:r>
              <a:rPr lang="en-US" sz="1000" dirty="0">
                <a:solidFill>
                  <a:srgbClr val="000000">
                    <a:lumMod val="65000"/>
                    <a:lumOff val="35000"/>
                  </a:srgbClr>
                </a:solidFill>
                <a:latin typeface="Verdana"/>
                <a:cs typeface="Arial" panose="020B0604020202020204" pitchFamily="34" charset="0"/>
              </a:rPr>
              <a:t>People who are planning for treatment and have no idea how to compare cost, which doctor is best for a  particular disease in a given area or if they want to be treated under a particular doctor, all these issues will be addressed in this app.</a:t>
            </a:r>
          </a:p>
          <a:p>
            <a:pPr marL="171450" marR="0" lvl="1" indent="-171450" defTabSz="843808" fontAlgn="auto">
              <a:lnSpc>
                <a:spcPct val="100000"/>
              </a:lnSpc>
              <a:spcBef>
                <a:spcPts val="300"/>
              </a:spcBef>
              <a:spcAft>
                <a:spcPts val="600"/>
              </a:spcAft>
              <a:buClr>
                <a:srgbClr val="0098C7"/>
              </a:buClr>
              <a:buSzPct val="100000"/>
              <a:buFont typeface="Wingdings" panose="05000000000000000000" pitchFamily="2" charset="2"/>
              <a:buChar char="§"/>
              <a:tabLst>
                <a:tab pos="6464300" algn="r"/>
              </a:tabLst>
              <a:defRPr/>
            </a:pPr>
            <a:r>
              <a:rPr lang="en-US" sz="1000" dirty="0">
                <a:solidFill>
                  <a:srgbClr val="000000">
                    <a:lumMod val="65000"/>
                    <a:lumOff val="35000"/>
                  </a:srgbClr>
                </a:solidFill>
                <a:latin typeface="Verdana"/>
                <a:cs typeface="Arial" panose="020B0604020202020204" pitchFamily="34" charset="0"/>
              </a:rPr>
              <a:t>Continuous monitoring of health status with timely health check ups will allow to act on issues proactively.</a:t>
            </a:r>
          </a:p>
          <a:p>
            <a:pPr marL="171450" marR="0" lvl="1" indent="-171450" defTabSz="843808" fontAlgn="auto">
              <a:lnSpc>
                <a:spcPct val="100000"/>
              </a:lnSpc>
              <a:spcBef>
                <a:spcPts val="300"/>
              </a:spcBef>
              <a:spcAft>
                <a:spcPts val="600"/>
              </a:spcAft>
              <a:buClr>
                <a:srgbClr val="0098C7"/>
              </a:buClr>
              <a:buSzPct val="100000"/>
              <a:buFont typeface="Wingdings" panose="05000000000000000000" pitchFamily="2" charset="2"/>
              <a:buChar char="§"/>
              <a:tabLst>
                <a:tab pos="6464300" algn="r"/>
              </a:tabLst>
              <a:defRPr/>
            </a:pPr>
            <a:r>
              <a:rPr lang="en-US" sz="1000" dirty="0">
                <a:solidFill>
                  <a:srgbClr val="000000">
                    <a:lumMod val="65000"/>
                    <a:lumOff val="35000"/>
                  </a:srgbClr>
                </a:solidFill>
                <a:latin typeface="Verdana"/>
                <a:cs typeface="Arial" panose="020B0604020202020204" pitchFamily="34" charset="0"/>
              </a:rPr>
              <a:t>Post hospitalization medication and timely check ups reminders by maintaining centralized repository of patients on the app.</a:t>
            </a:r>
          </a:p>
          <a:p>
            <a:pPr marL="171450" marR="0" lvl="1" indent="-171450" defTabSz="843808" fontAlgn="auto">
              <a:lnSpc>
                <a:spcPct val="100000"/>
              </a:lnSpc>
              <a:spcBef>
                <a:spcPts val="300"/>
              </a:spcBef>
              <a:spcAft>
                <a:spcPts val="600"/>
              </a:spcAft>
              <a:buClr>
                <a:srgbClr val="0098C7"/>
              </a:buClr>
              <a:buSzPct val="100000"/>
              <a:buFont typeface="Wingdings" panose="05000000000000000000" pitchFamily="2" charset="2"/>
              <a:buChar char="§"/>
              <a:tabLst>
                <a:tab pos="6464300" algn="r"/>
              </a:tabLst>
              <a:defRPr/>
            </a:pPr>
            <a:r>
              <a:rPr lang="en-US" sz="1000" dirty="0">
                <a:solidFill>
                  <a:srgbClr val="000000">
                    <a:lumMod val="65000"/>
                    <a:lumOff val="35000"/>
                  </a:srgbClr>
                </a:solidFill>
                <a:latin typeface="Verdana"/>
                <a:cs typeface="Arial" panose="020B0604020202020204" pitchFamily="34" charset="0"/>
              </a:rPr>
              <a:t>Centralized application for monitoring/analyzing  hospitalization data</a:t>
            </a:r>
          </a:p>
          <a:p>
            <a:pPr marL="171450" lvl="1" indent="-171450" defTabSz="843808">
              <a:spcBef>
                <a:spcPts val="300"/>
              </a:spcBef>
              <a:spcAft>
                <a:spcPts val="600"/>
              </a:spcAft>
              <a:buClr>
                <a:srgbClr val="0098C7"/>
              </a:buClr>
              <a:buSzPct val="100000"/>
              <a:buFont typeface="Wingdings" panose="05000000000000000000" pitchFamily="2" charset="2"/>
              <a:buChar char="§"/>
              <a:tabLst>
                <a:tab pos="6464300" algn="r"/>
              </a:tabLst>
              <a:defRPr/>
            </a:pPr>
            <a:r>
              <a:rPr lang="en-US" sz="1000" dirty="0">
                <a:solidFill>
                  <a:srgbClr val="000000">
                    <a:lumMod val="65000"/>
                    <a:lumOff val="35000"/>
                  </a:srgbClr>
                </a:solidFill>
                <a:latin typeface="Verdana"/>
                <a:cs typeface="Arial" panose="020B0604020202020204" pitchFamily="34" charset="0"/>
              </a:rPr>
              <a:t>Implementing digitization in health care sector as practiced in all other sectors like online payment, hotel booking, ticket booking , banking etc.</a:t>
            </a:r>
          </a:p>
          <a:p>
            <a:pPr marL="171450" lvl="1" indent="-171450" algn="just" defTabSz="843808">
              <a:spcBef>
                <a:spcPts val="300"/>
              </a:spcBef>
              <a:spcAft>
                <a:spcPts val="600"/>
              </a:spcAft>
              <a:buClr>
                <a:srgbClr val="0098C7"/>
              </a:buClr>
              <a:buSzPct val="100000"/>
              <a:buFont typeface="Wingdings" panose="05000000000000000000" pitchFamily="2" charset="2"/>
              <a:buChar char="§"/>
              <a:tabLst>
                <a:tab pos="6464300" algn="r"/>
              </a:tabLst>
              <a:defRPr/>
            </a:pPr>
            <a:endParaRPr lang="en-US" sz="1000" dirty="0">
              <a:solidFill>
                <a:srgbClr val="000000">
                  <a:lumMod val="65000"/>
                  <a:lumOff val="35000"/>
                </a:srgbClr>
              </a:solidFill>
              <a:latin typeface="Verdana"/>
              <a:cs typeface="Arial" panose="020B0604020202020204" pitchFamily="34" charset="0"/>
            </a:endParaRPr>
          </a:p>
          <a:p>
            <a:pPr marL="171450" lvl="1" indent="-171450" defTabSz="843808">
              <a:spcBef>
                <a:spcPts val="300"/>
              </a:spcBef>
              <a:spcAft>
                <a:spcPts val="600"/>
              </a:spcAft>
              <a:buClr>
                <a:srgbClr val="0098C7"/>
              </a:buClr>
              <a:buSzPct val="100000"/>
              <a:buFont typeface="Wingdings" panose="05000000000000000000" pitchFamily="2" charset="2"/>
              <a:buChar char="§"/>
              <a:tabLst>
                <a:tab pos="6464300" algn="r"/>
              </a:tabLst>
              <a:defRPr/>
            </a:pPr>
            <a:endParaRPr lang="en-US" sz="1000" dirty="0">
              <a:solidFill>
                <a:srgbClr val="000000">
                  <a:lumMod val="65000"/>
                  <a:lumOff val="35000"/>
                </a:srgbClr>
              </a:solidFill>
              <a:latin typeface="Verdana"/>
              <a:cs typeface="Arial" panose="020B0604020202020204" pitchFamily="34" charset="0"/>
            </a:endParaRPr>
          </a:p>
          <a:p>
            <a:pPr marL="0" lvl="1" defTabSz="843808">
              <a:spcBef>
                <a:spcPts val="300"/>
              </a:spcBef>
              <a:spcAft>
                <a:spcPts val="600"/>
              </a:spcAft>
              <a:buClr>
                <a:srgbClr val="0098C7"/>
              </a:buClr>
              <a:buSzPct val="100000"/>
              <a:tabLst>
                <a:tab pos="6464300" algn="r"/>
              </a:tabLst>
              <a:defRPr/>
            </a:pPr>
            <a:endParaRPr lang="en-US" sz="1000" dirty="0">
              <a:solidFill>
                <a:srgbClr val="000000">
                  <a:lumMod val="65000"/>
                  <a:lumOff val="35000"/>
                </a:srgbClr>
              </a:solidFill>
              <a:latin typeface="Verdan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600"/>
              </a:spcAft>
              <a:buClr>
                <a:srgbClr val="12ABDB"/>
              </a:buClr>
              <a:buSzTx/>
              <a:buFont typeface="Wingdings" panose="05000000000000000000" pitchFamily="2" charset="2"/>
              <a:buChar char="§"/>
              <a:tabLst/>
              <a:defRPr/>
            </a:pPr>
            <a:endParaRPr lang="en-US" sz="1000" dirty="0">
              <a:solidFill>
                <a:srgbClr val="000000">
                  <a:lumMod val="65000"/>
                  <a:lumOff val="35000"/>
                </a:srgbClr>
              </a:solidFill>
              <a:latin typeface="Verdan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600"/>
              </a:spcAft>
              <a:buClr>
                <a:srgbClr val="12ABDB"/>
              </a:buClr>
              <a:buSzTx/>
              <a:buFont typeface="Wingdings" panose="05000000000000000000" pitchFamily="2" charset="2"/>
              <a:buChar char="§"/>
              <a:tabLst/>
              <a:defRPr/>
            </a:pPr>
            <a:endParaRPr kumimoji="0" lang="en-US" sz="1000" b="0" i="0" u="none" strike="noStrike" kern="1200" cap="none" spc="0" normalizeH="0" baseline="0" noProof="0" dirty="0">
              <a:ln>
                <a:noFill/>
              </a:ln>
              <a:solidFill>
                <a:srgbClr val="000000">
                  <a:lumMod val="65000"/>
                  <a:lumOff val="35000"/>
                </a:srgbClr>
              </a:solidFill>
              <a:effectLst/>
              <a:uLnTx/>
              <a:uFillTx/>
              <a:latin typeface="Verdana"/>
              <a:ea typeface="+mn-ea"/>
              <a:cs typeface="Arial" panose="020B0604020202020204" pitchFamily="34" charset="0"/>
            </a:endParaRPr>
          </a:p>
        </p:txBody>
      </p:sp>
      <p:grpSp>
        <p:nvGrpSpPr>
          <p:cNvPr id="129" name="Group 10">
            <a:extLst>
              <a:ext uri="{FF2B5EF4-FFF2-40B4-BE49-F238E27FC236}">
                <a16:creationId xmlns:a16="http://schemas.microsoft.com/office/drawing/2014/main" id="{A618508A-A069-4632-854E-323813EA605A}"/>
              </a:ext>
            </a:extLst>
          </p:cNvPr>
          <p:cNvGrpSpPr/>
          <p:nvPr/>
        </p:nvGrpSpPr>
        <p:grpSpPr>
          <a:xfrm>
            <a:off x="3443127" y="1322962"/>
            <a:ext cx="2955234" cy="451347"/>
            <a:chOff x="401638" y="1541463"/>
            <a:chExt cx="5027612" cy="496887"/>
          </a:xfrm>
          <a:effectLst>
            <a:outerShdw blurRad="38100" dist="25400" dir="5400000" algn="t" rotWithShape="0">
              <a:prstClr val="black">
                <a:alpha val="40000"/>
              </a:prstClr>
            </a:outerShdw>
          </a:effectLst>
        </p:grpSpPr>
        <p:sp>
          <p:nvSpPr>
            <p:cNvPr id="130" name="Rounded Rectangle 79">
              <a:extLst>
                <a:ext uri="{FF2B5EF4-FFF2-40B4-BE49-F238E27FC236}">
                  <a16:creationId xmlns:a16="http://schemas.microsoft.com/office/drawing/2014/main" id="{3EDA3FF0-F226-4749-9CA2-181C27436253}"/>
                </a:ext>
              </a:extLst>
            </p:cNvPr>
            <p:cNvSpPr/>
            <p:nvPr/>
          </p:nvSpPr>
          <p:spPr bwMode="auto">
            <a:xfrm>
              <a:off x="401638" y="1541463"/>
              <a:ext cx="5027612" cy="365760"/>
            </a:xfrm>
            <a:prstGeom prst="roundRect">
              <a:avLst>
                <a:gd name="adj" fmla="val 32154"/>
              </a:avLst>
            </a:prstGeom>
            <a:solidFill>
              <a:sysClr val="window" lastClr="FFFFFF"/>
            </a:solidFill>
            <a:ln w="19050" cap="flat" cmpd="sng" algn="ctr">
              <a:noFill/>
              <a:prstDash val="solid"/>
              <a:round/>
              <a:headEnd type="none" w="med" len="med"/>
              <a:tailEnd type="none" w="med" len="med"/>
            </a:ln>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endParaRPr kumimoji="0" lang="en-US" sz="1477" b="1" i="0" u="none" strike="noStrike" kern="0" cap="none" spc="0" normalizeH="0" baseline="0" noProof="0">
                <a:ln>
                  <a:noFill/>
                </a:ln>
                <a:solidFill>
                  <a:prstClr val="white"/>
                </a:solidFill>
                <a:effectLst/>
                <a:uLnTx/>
                <a:uFillTx/>
                <a:latin typeface="Verdana"/>
                <a:ea typeface="+mn-ea"/>
                <a:cs typeface="+mn-cs"/>
              </a:endParaRPr>
            </a:p>
          </p:txBody>
        </p:sp>
        <p:sp>
          <p:nvSpPr>
            <p:cNvPr id="131" name="Freeform 11">
              <a:extLst>
                <a:ext uri="{FF2B5EF4-FFF2-40B4-BE49-F238E27FC236}">
                  <a16:creationId xmlns:a16="http://schemas.microsoft.com/office/drawing/2014/main" id="{8A944D6D-9592-441D-BD2E-1C47C85EF328}"/>
                </a:ext>
              </a:extLst>
            </p:cNvPr>
            <p:cNvSpPr>
              <a:spLocks/>
            </p:cNvSpPr>
            <p:nvPr>
              <p:custDataLst>
                <p:tags r:id="rId6"/>
              </p:custDataLst>
            </p:nvPr>
          </p:nvSpPr>
          <p:spPr bwMode="auto">
            <a:xfrm flipH="1">
              <a:off x="2707320" y="1897048"/>
              <a:ext cx="416248" cy="141302"/>
            </a:xfrm>
            <a:custGeom>
              <a:avLst/>
              <a:gdLst>
                <a:gd name="T0" fmla="*/ 289459174 w 7203"/>
                <a:gd name="T1" fmla="*/ 0 h 10000"/>
                <a:gd name="T2" fmla="*/ 144066452 w 7203"/>
                <a:gd name="T3" fmla="*/ 26751235 h 10000"/>
                <a:gd name="T4" fmla="*/ 0 w 7203"/>
                <a:gd name="T5" fmla="*/ 0 h 10000"/>
                <a:gd name="T6" fmla="*/ 0 60000 65536"/>
                <a:gd name="T7" fmla="*/ 0 60000 65536"/>
                <a:gd name="T8" fmla="*/ 0 60000 65536"/>
                <a:gd name="T9" fmla="*/ 0 w 7203"/>
                <a:gd name="T10" fmla="*/ 0 h 10000"/>
                <a:gd name="T11" fmla="*/ 7203 w 7203"/>
                <a:gd name="T12" fmla="*/ 10000 h 10000"/>
              </a:gdLst>
              <a:ahLst/>
              <a:cxnLst>
                <a:cxn ang="T6">
                  <a:pos x="T0" y="T1"/>
                </a:cxn>
                <a:cxn ang="T7">
                  <a:pos x="T2" y="T3"/>
                </a:cxn>
                <a:cxn ang="T8">
                  <a:pos x="T4" y="T5"/>
                </a:cxn>
              </a:cxnLst>
              <a:rect l="T9" t="T10" r="T11" b="T12"/>
              <a:pathLst>
                <a:path w="7203" h="10000">
                  <a:moveTo>
                    <a:pt x="7203" y="0"/>
                  </a:moveTo>
                  <a:cubicBezTo>
                    <a:pt x="4385" y="0"/>
                    <a:pt x="3585" y="10000"/>
                    <a:pt x="3585" y="10000"/>
                  </a:cubicBezTo>
                  <a:cubicBezTo>
                    <a:pt x="3585" y="10000"/>
                    <a:pt x="2831" y="0"/>
                    <a:pt x="0" y="0"/>
                  </a:cubicBezTo>
                </a:path>
              </a:pathLst>
            </a:custGeom>
            <a:solidFill>
              <a:sysClr val="window" lastClr="FFFFFF"/>
            </a:solidFill>
            <a:ln w="38100">
              <a:noFill/>
              <a:round/>
              <a:headEnd/>
              <a:tailEnd/>
            </a:ln>
          </p:spPr>
          <p:txBody>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fr-FR" sz="1662" b="0" i="0" u="none" strike="noStrike" kern="0" cap="none" spc="0" normalizeH="0" baseline="0" noProof="0">
                <a:ln>
                  <a:noFill/>
                </a:ln>
                <a:solidFill>
                  <a:srgbClr val="263147"/>
                </a:solidFill>
                <a:effectLst/>
                <a:uLnTx/>
                <a:uFillTx/>
                <a:latin typeface="Verdana"/>
                <a:ea typeface="+mn-ea"/>
                <a:cs typeface="+mn-cs"/>
              </a:endParaRPr>
            </a:p>
          </p:txBody>
        </p:sp>
      </p:grpSp>
      <p:sp>
        <p:nvSpPr>
          <p:cNvPr id="132" name="Oval 131">
            <a:extLst>
              <a:ext uri="{FF2B5EF4-FFF2-40B4-BE49-F238E27FC236}">
                <a16:creationId xmlns:a16="http://schemas.microsoft.com/office/drawing/2014/main" id="{011BE6C7-50DA-4E2E-A33E-06AC775552F4}"/>
              </a:ext>
            </a:extLst>
          </p:cNvPr>
          <p:cNvSpPr/>
          <p:nvPr/>
        </p:nvSpPr>
        <p:spPr bwMode="auto">
          <a:xfrm>
            <a:off x="4670169" y="969907"/>
            <a:ext cx="492369" cy="492369"/>
          </a:xfrm>
          <a:prstGeom prst="ellipse">
            <a:avLst/>
          </a:prstGeom>
          <a:solidFill>
            <a:schemeClr val="accent5"/>
          </a:solidFill>
          <a:ln w="1905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85000"/>
              </a:lnSpc>
              <a:spcBef>
                <a:spcPts val="0"/>
              </a:spcBef>
              <a:spcAft>
                <a:spcPts val="0"/>
              </a:spcAft>
              <a:buClrTx/>
              <a:buSzTx/>
              <a:buFontTx/>
              <a:buNone/>
              <a:tabLst/>
              <a:defRPr/>
            </a:pPr>
            <a:endParaRPr kumimoji="0" lang="en-IN" sz="1108" b="1" i="0" u="none" strike="noStrike" kern="0" cap="none" spc="0" normalizeH="0" baseline="0" noProof="0">
              <a:ln>
                <a:noFill/>
              </a:ln>
              <a:solidFill>
                <a:prstClr val="white"/>
              </a:solidFill>
              <a:effectLst/>
              <a:uLnTx/>
              <a:uFillTx/>
              <a:latin typeface="Verdana"/>
              <a:ea typeface="+mn-ea"/>
              <a:cs typeface="+mn-cs"/>
            </a:endParaRPr>
          </a:p>
        </p:txBody>
      </p:sp>
      <p:sp>
        <p:nvSpPr>
          <p:cNvPr id="133" name="Rounded Rectangle 86">
            <a:extLst>
              <a:ext uri="{FF2B5EF4-FFF2-40B4-BE49-F238E27FC236}">
                <a16:creationId xmlns:a16="http://schemas.microsoft.com/office/drawing/2014/main" id="{00C1E4FB-9B56-4BE7-874F-4303B8F3FC11}"/>
              </a:ext>
            </a:extLst>
          </p:cNvPr>
          <p:cNvSpPr/>
          <p:nvPr/>
        </p:nvSpPr>
        <p:spPr bwMode="auto">
          <a:xfrm>
            <a:off x="3487620" y="1268841"/>
            <a:ext cx="2827046" cy="332308"/>
          </a:xfrm>
          <a:prstGeom prst="roundRect">
            <a:avLst>
              <a:gd name="adj" fmla="val 23124"/>
            </a:avLst>
          </a:prstGeom>
          <a:solidFill>
            <a:schemeClr val="accent5"/>
          </a:solidFill>
          <a:ln w="19050" cap="flat" cmpd="sng" algn="ctr">
            <a:noFill/>
            <a:prstDash val="solid"/>
            <a:round/>
            <a:headEnd type="none" w="med" len="med"/>
            <a:tailEnd type="none" w="med" len="med"/>
          </a:ln>
          <a:effectLst/>
        </p:spPr>
        <p:txBody>
          <a:bodyPr vert="horz" wrap="square" lIns="84406" tIns="126609"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r>
              <a:rPr kumimoji="0" lang="en-IN" sz="1600" b="0" i="0" u="none" strike="noStrike" kern="0" cap="none" spc="0" normalizeH="0" baseline="0" noProof="0">
                <a:ln>
                  <a:noFill/>
                </a:ln>
                <a:solidFill>
                  <a:prstClr val="white"/>
                </a:solidFill>
                <a:effectLst/>
                <a:uLnTx/>
                <a:uFillTx/>
                <a:latin typeface="Verdana"/>
                <a:ea typeface="+mn-ea"/>
                <a:cs typeface="+mn-cs"/>
              </a:rPr>
              <a:t>Benefits / Results</a:t>
            </a:r>
          </a:p>
        </p:txBody>
      </p:sp>
      <p:grpSp>
        <p:nvGrpSpPr>
          <p:cNvPr id="135" name="Group 134">
            <a:extLst>
              <a:ext uri="{FF2B5EF4-FFF2-40B4-BE49-F238E27FC236}">
                <a16:creationId xmlns:a16="http://schemas.microsoft.com/office/drawing/2014/main" id="{D2FA0E6F-33F4-4413-9481-70C044CA28F9}"/>
              </a:ext>
            </a:extLst>
          </p:cNvPr>
          <p:cNvGrpSpPr/>
          <p:nvPr/>
        </p:nvGrpSpPr>
        <p:grpSpPr>
          <a:xfrm>
            <a:off x="4809669" y="1030181"/>
            <a:ext cx="219624" cy="322873"/>
            <a:chOff x="6729413" y="2298700"/>
            <a:chExt cx="398462" cy="585788"/>
          </a:xfrm>
        </p:grpSpPr>
        <p:sp>
          <p:nvSpPr>
            <p:cNvPr id="136" name="Freeform 12">
              <a:extLst>
                <a:ext uri="{FF2B5EF4-FFF2-40B4-BE49-F238E27FC236}">
                  <a16:creationId xmlns:a16="http://schemas.microsoft.com/office/drawing/2014/main" id="{67106F89-BF99-4DDE-B1AC-DDCC17FA54BD}"/>
                </a:ext>
              </a:extLst>
            </p:cNvPr>
            <p:cNvSpPr>
              <a:spLocks/>
            </p:cNvSpPr>
            <p:nvPr/>
          </p:nvSpPr>
          <p:spPr bwMode="auto">
            <a:xfrm>
              <a:off x="6729413" y="2430463"/>
              <a:ext cx="169862" cy="454025"/>
            </a:xfrm>
            <a:custGeom>
              <a:avLst/>
              <a:gdLst/>
              <a:ahLst/>
              <a:cxnLst>
                <a:cxn ang="0">
                  <a:pos x="23" y="121"/>
                </a:cxn>
                <a:cxn ang="0">
                  <a:pos x="40" y="104"/>
                </a:cxn>
                <a:cxn ang="0">
                  <a:pos x="44" y="86"/>
                </a:cxn>
                <a:cxn ang="0">
                  <a:pos x="3" y="27"/>
                </a:cxn>
                <a:cxn ang="0">
                  <a:pos x="11" y="0"/>
                </a:cxn>
                <a:cxn ang="0">
                  <a:pos x="22" y="14"/>
                </a:cxn>
                <a:cxn ang="0">
                  <a:pos x="22" y="39"/>
                </a:cxn>
                <a:cxn ang="0">
                  <a:pos x="44" y="86"/>
                </a:cxn>
              </a:cxnLst>
              <a:rect l="0" t="0" r="r" b="b"/>
              <a:pathLst>
                <a:path w="45" h="121">
                  <a:moveTo>
                    <a:pt x="23" y="121"/>
                  </a:moveTo>
                  <a:cubicBezTo>
                    <a:pt x="24" y="113"/>
                    <a:pt x="34" y="113"/>
                    <a:pt x="40" y="104"/>
                  </a:cubicBezTo>
                  <a:cubicBezTo>
                    <a:pt x="45" y="96"/>
                    <a:pt x="44" y="86"/>
                    <a:pt x="44" y="86"/>
                  </a:cubicBezTo>
                  <a:cubicBezTo>
                    <a:pt x="44" y="86"/>
                    <a:pt x="6" y="51"/>
                    <a:pt x="3" y="27"/>
                  </a:cubicBezTo>
                  <a:cubicBezTo>
                    <a:pt x="0" y="4"/>
                    <a:pt x="6" y="0"/>
                    <a:pt x="11" y="0"/>
                  </a:cubicBezTo>
                  <a:cubicBezTo>
                    <a:pt x="20" y="0"/>
                    <a:pt x="22" y="14"/>
                    <a:pt x="22" y="14"/>
                  </a:cubicBezTo>
                  <a:cubicBezTo>
                    <a:pt x="22" y="14"/>
                    <a:pt x="20" y="23"/>
                    <a:pt x="22" y="39"/>
                  </a:cubicBezTo>
                  <a:cubicBezTo>
                    <a:pt x="23" y="55"/>
                    <a:pt x="44" y="86"/>
                    <a:pt x="44" y="86"/>
                  </a:cubicBezTo>
                </a:path>
              </a:pathLst>
            </a:custGeom>
            <a:noFill/>
            <a:ln w="6350" cap="rnd">
              <a:solidFill>
                <a:sysClr val="window" lastClr="FFFFFF"/>
              </a:solidFill>
              <a:prstDash val="solid"/>
              <a:round/>
              <a:headEnd/>
              <a:tailEnd/>
            </a:ln>
          </p:spPr>
          <p:txBody>
            <a:bodyPr vert="horz" wrap="square" lIns="84406" tIns="42203" rIns="84406" bIns="42203" numCol="1" anchor="t" anchorCtr="0" compatLnSpc="1">
              <a:prstTxWarp prst="textNoShape">
                <a:avLst/>
              </a:prstTxWarp>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en-US" sz="1662" b="0" i="0" u="none" strike="noStrike" kern="0" cap="none" spc="0" normalizeH="0" baseline="0" noProof="0">
                <a:ln>
                  <a:noFill/>
                </a:ln>
                <a:solidFill>
                  <a:srgbClr val="263147"/>
                </a:solidFill>
                <a:effectLst/>
                <a:uLnTx/>
                <a:uFillTx/>
                <a:latin typeface="Verdana"/>
                <a:ea typeface="+mn-ea"/>
                <a:cs typeface="+mn-cs"/>
              </a:endParaRPr>
            </a:p>
          </p:txBody>
        </p:sp>
        <p:sp>
          <p:nvSpPr>
            <p:cNvPr id="140" name="Freeform 13">
              <a:extLst>
                <a:ext uri="{FF2B5EF4-FFF2-40B4-BE49-F238E27FC236}">
                  <a16:creationId xmlns:a16="http://schemas.microsoft.com/office/drawing/2014/main" id="{D126609C-CF41-4990-9A8C-99DEBD6807DD}"/>
                </a:ext>
              </a:extLst>
            </p:cNvPr>
            <p:cNvSpPr>
              <a:spLocks/>
            </p:cNvSpPr>
            <p:nvPr/>
          </p:nvSpPr>
          <p:spPr bwMode="auto">
            <a:xfrm>
              <a:off x="6823075" y="2298700"/>
              <a:ext cx="106362" cy="180975"/>
            </a:xfrm>
            <a:custGeom>
              <a:avLst/>
              <a:gdLst/>
              <a:ahLst/>
              <a:cxnLst>
                <a:cxn ang="0">
                  <a:pos x="28" y="0"/>
                </a:cxn>
                <a:cxn ang="0">
                  <a:pos x="25" y="10"/>
                </a:cxn>
                <a:cxn ang="0">
                  <a:pos x="27" y="19"/>
                </a:cxn>
                <a:cxn ang="0">
                  <a:pos x="16" y="26"/>
                </a:cxn>
                <a:cxn ang="0">
                  <a:pos x="9" y="36"/>
                </a:cxn>
                <a:cxn ang="0">
                  <a:pos x="10" y="43"/>
                </a:cxn>
                <a:cxn ang="0">
                  <a:pos x="0" y="48"/>
                </a:cxn>
              </a:cxnLst>
              <a:rect l="0" t="0" r="r" b="b"/>
              <a:pathLst>
                <a:path w="28" h="48">
                  <a:moveTo>
                    <a:pt x="28" y="0"/>
                  </a:moveTo>
                  <a:cubicBezTo>
                    <a:pt x="28" y="0"/>
                    <a:pt x="25" y="3"/>
                    <a:pt x="25" y="10"/>
                  </a:cubicBezTo>
                  <a:cubicBezTo>
                    <a:pt x="25" y="16"/>
                    <a:pt x="27" y="19"/>
                    <a:pt x="27" y="19"/>
                  </a:cubicBezTo>
                  <a:cubicBezTo>
                    <a:pt x="27" y="19"/>
                    <a:pt x="18" y="20"/>
                    <a:pt x="16" y="26"/>
                  </a:cubicBezTo>
                  <a:cubicBezTo>
                    <a:pt x="14" y="32"/>
                    <a:pt x="13" y="36"/>
                    <a:pt x="9" y="36"/>
                  </a:cubicBezTo>
                  <a:cubicBezTo>
                    <a:pt x="4" y="36"/>
                    <a:pt x="13" y="39"/>
                    <a:pt x="10" y="43"/>
                  </a:cubicBezTo>
                  <a:cubicBezTo>
                    <a:pt x="7" y="48"/>
                    <a:pt x="0" y="48"/>
                    <a:pt x="0" y="48"/>
                  </a:cubicBezTo>
                </a:path>
              </a:pathLst>
            </a:custGeom>
            <a:noFill/>
            <a:ln w="6350" cap="rnd">
              <a:solidFill>
                <a:sysClr val="window" lastClr="FFFFFF"/>
              </a:solidFill>
              <a:prstDash val="solid"/>
              <a:round/>
              <a:headEnd/>
              <a:tailEnd/>
            </a:ln>
          </p:spPr>
          <p:txBody>
            <a:bodyPr vert="horz" wrap="square" lIns="84406" tIns="42203" rIns="84406" bIns="42203" numCol="1" anchor="t" anchorCtr="0" compatLnSpc="1">
              <a:prstTxWarp prst="textNoShape">
                <a:avLst/>
              </a:prstTxWarp>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en-US" sz="1662" b="0" i="0" u="none" strike="noStrike" kern="0" cap="none" spc="0" normalizeH="0" baseline="0" noProof="0">
                <a:ln>
                  <a:noFill/>
                </a:ln>
                <a:solidFill>
                  <a:srgbClr val="263147"/>
                </a:solidFill>
                <a:effectLst/>
                <a:uLnTx/>
                <a:uFillTx/>
                <a:latin typeface="Verdana"/>
                <a:ea typeface="+mn-ea"/>
                <a:cs typeface="+mn-cs"/>
              </a:endParaRPr>
            </a:p>
          </p:txBody>
        </p:sp>
        <p:sp>
          <p:nvSpPr>
            <p:cNvPr id="143" name="Freeform 14">
              <a:extLst>
                <a:ext uri="{FF2B5EF4-FFF2-40B4-BE49-F238E27FC236}">
                  <a16:creationId xmlns:a16="http://schemas.microsoft.com/office/drawing/2014/main" id="{710EF40E-2423-4D06-B3B7-3D9CEDBB0A8E}"/>
                </a:ext>
              </a:extLst>
            </p:cNvPr>
            <p:cNvSpPr>
              <a:spLocks/>
            </p:cNvSpPr>
            <p:nvPr/>
          </p:nvSpPr>
          <p:spPr bwMode="auto">
            <a:xfrm>
              <a:off x="6958013" y="2430463"/>
              <a:ext cx="169862" cy="454025"/>
            </a:xfrm>
            <a:custGeom>
              <a:avLst/>
              <a:gdLst/>
              <a:ahLst/>
              <a:cxnLst>
                <a:cxn ang="0">
                  <a:pos x="22" y="121"/>
                </a:cxn>
                <a:cxn ang="0">
                  <a:pos x="5" y="104"/>
                </a:cxn>
                <a:cxn ang="0">
                  <a:pos x="1" y="86"/>
                </a:cxn>
                <a:cxn ang="0">
                  <a:pos x="42" y="27"/>
                </a:cxn>
                <a:cxn ang="0">
                  <a:pos x="34" y="0"/>
                </a:cxn>
                <a:cxn ang="0">
                  <a:pos x="23" y="14"/>
                </a:cxn>
                <a:cxn ang="0">
                  <a:pos x="23" y="39"/>
                </a:cxn>
                <a:cxn ang="0">
                  <a:pos x="1" y="86"/>
                </a:cxn>
              </a:cxnLst>
              <a:rect l="0" t="0" r="r" b="b"/>
              <a:pathLst>
                <a:path w="45" h="121">
                  <a:moveTo>
                    <a:pt x="22" y="121"/>
                  </a:moveTo>
                  <a:cubicBezTo>
                    <a:pt x="21" y="113"/>
                    <a:pt x="11" y="113"/>
                    <a:pt x="5" y="104"/>
                  </a:cubicBezTo>
                  <a:cubicBezTo>
                    <a:pt x="0" y="96"/>
                    <a:pt x="1" y="86"/>
                    <a:pt x="1" y="86"/>
                  </a:cubicBezTo>
                  <a:cubicBezTo>
                    <a:pt x="1" y="86"/>
                    <a:pt x="38" y="51"/>
                    <a:pt x="42" y="27"/>
                  </a:cubicBezTo>
                  <a:cubicBezTo>
                    <a:pt x="45" y="4"/>
                    <a:pt x="39" y="0"/>
                    <a:pt x="34" y="0"/>
                  </a:cubicBezTo>
                  <a:cubicBezTo>
                    <a:pt x="25" y="0"/>
                    <a:pt x="23" y="14"/>
                    <a:pt x="23" y="14"/>
                  </a:cubicBezTo>
                  <a:cubicBezTo>
                    <a:pt x="23" y="14"/>
                    <a:pt x="25" y="23"/>
                    <a:pt x="23" y="39"/>
                  </a:cubicBezTo>
                  <a:cubicBezTo>
                    <a:pt x="22" y="55"/>
                    <a:pt x="1" y="86"/>
                    <a:pt x="1" y="86"/>
                  </a:cubicBezTo>
                </a:path>
              </a:pathLst>
            </a:custGeom>
            <a:noFill/>
            <a:ln w="6350" cap="rnd">
              <a:solidFill>
                <a:sysClr val="window" lastClr="FFFFFF"/>
              </a:solidFill>
              <a:prstDash val="solid"/>
              <a:round/>
              <a:headEnd/>
              <a:tailEnd/>
            </a:ln>
          </p:spPr>
          <p:txBody>
            <a:bodyPr vert="horz" wrap="square" lIns="84406" tIns="42203" rIns="84406" bIns="42203" numCol="1" anchor="t" anchorCtr="0" compatLnSpc="1">
              <a:prstTxWarp prst="textNoShape">
                <a:avLst/>
              </a:prstTxWarp>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en-US" sz="1662" b="0" i="0" u="none" strike="noStrike" kern="0" cap="none" spc="0" normalizeH="0" baseline="0" noProof="0">
                <a:ln>
                  <a:noFill/>
                </a:ln>
                <a:solidFill>
                  <a:srgbClr val="263147"/>
                </a:solidFill>
                <a:effectLst/>
                <a:uLnTx/>
                <a:uFillTx/>
                <a:latin typeface="Verdana"/>
                <a:ea typeface="+mn-ea"/>
                <a:cs typeface="+mn-cs"/>
              </a:endParaRPr>
            </a:p>
          </p:txBody>
        </p:sp>
        <p:sp>
          <p:nvSpPr>
            <p:cNvPr id="145" name="Freeform 15">
              <a:extLst>
                <a:ext uri="{FF2B5EF4-FFF2-40B4-BE49-F238E27FC236}">
                  <a16:creationId xmlns:a16="http://schemas.microsoft.com/office/drawing/2014/main" id="{2E6E092A-7C0F-44F5-98DA-4960C4ACB82F}"/>
                </a:ext>
              </a:extLst>
            </p:cNvPr>
            <p:cNvSpPr>
              <a:spLocks/>
            </p:cNvSpPr>
            <p:nvPr/>
          </p:nvSpPr>
          <p:spPr bwMode="auto">
            <a:xfrm>
              <a:off x="6929438" y="2298700"/>
              <a:ext cx="104775" cy="180975"/>
            </a:xfrm>
            <a:custGeom>
              <a:avLst/>
              <a:gdLst/>
              <a:ahLst/>
              <a:cxnLst>
                <a:cxn ang="0">
                  <a:pos x="0" y="0"/>
                </a:cxn>
                <a:cxn ang="0">
                  <a:pos x="3" y="10"/>
                </a:cxn>
                <a:cxn ang="0">
                  <a:pos x="1" y="19"/>
                </a:cxn>
                <a:cxn ang="0">
                  <a:pos x="12" y="26"/>
                </a:cxn>
                <a:cxn ang="0">
                  <a:pos x="19" y="36"/>
                </a:cxn>
                <a:cxn ang="0">
                  <a:pos x="18" y="43"/>
                </a:cxn>
                <a:cxn ang="0">
                  <a:pos x="28" y="48"/>
                </a:cxn>
              </a:cxnLst>
              <a:rect l="0" t="0" r="r" b="b"/>
              <a:pathLst>
                <a:path w="28" h="48">
                  <a:moveTo>
                    <a:pt x="0" y="0"/>
                  </a:moveTo>
                  <a:cubicBezTo>
                    <a:pt x="0" y="0"/>
                    <a:pt x="3" y="3"/>
                    <a:pt x="3" y="10"/>
                  </a:cubicBezTo>
                  <a:cubicBezTo>
                    <a:pt x="3" y="16"/>
                    <a:pt x="1" y="19"/>
                    <a:pt x="1" y="19"/>
                  </a:cubicBezTo>
                  <a:cubicBezTo>
                    <a:pt x="1" y="19"/>
                    <a:pt x="10" y="20"/>
                    <a:pt x="12" y="26"/>
                  </a:cubicBezTo>
                  <a:cubicBezTo>
                    <a:pt x="14" y="32"/>
                    <a:pt x="15" y="36"/>
                    <a:pt x="19" y="36"/>
                  </a:cubicBezTo>
                  <a:cubicBezTo>
                    <a:pt x="24" y="36"/>
                    <a:pt x="15" y="39"/>
                    <a:pt x="18" y="43"/>
                  </a:cubicBezTo>
                  <a:cubicBezTo>
                    <a:pt x="21" y="48"/>
                    <a:pt x="28" y="48"/>
                    <a:pt x="28" y="48"/>
                  </a:cubicBezTo>
                </a:path>
              </a:pathLst>
            </a:custGeom>
            <a:noFill/>
            <a:ln w="6350" cap="rnd">
              <a:solidFill>
                <a:sysClr val="window" lastClr="FFFFFF"/>
              </a:solidFill>
              <a:prstDash val="solid"/>
              <a:round/>
              <a:headEnd/>
              <a:tailEnd/>
            </a:ln>
          </p:spPr>
          <p:txBody>
            <a:bodyPr vert="horz" wrap="square" lIns="84406" tIns="42203" rIns="84406" bIns="42203" numCol="1" anchor="t" anchorCtr="0" compatLnSpc="1">
              <a:prstTxWarp prst="textNoShape">
                <a:avLst/>
              </a:prstTxWarp>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en-US" sz="1662" b="0" i="0" u="none" strike="noStrike" kern="0" cap="none" spc="0" normalizeH="0" baseline="0" noProof="0">
                <a:ln>
                  <a:noFill/>
                </a:ln>
                <a:solidFill>
                  <a:srgbClr val="263147"/>
                </a:solidFill>
                <a:effectLst/>
                <a:uLnTx/>
                <a:uFillTx/>
                <a:latin typeface="Verdana"/>
                <a:ea typeface="+mn-ea"/>
                <a:cs typeface="+mn-cs"/>
              </a:endParaRPr>
            </a:p>
          </p:txBody>
        </p:sp>
        <p:sp>
          <p:nvSpPr>
            <p:cNvPr id="146" name="Line 16">
              <a:extLst>
                <a:ext uri="{FF2B5EF4-FFF2-40B4-BE49-F238E27FC236}">
                  <a16:creationId xmlns:a16="http://schemas.microsoft.com/office/drawing/2014/main" id="{00B8A4FE-A17B-4972-90F5-9DCB06E019E7}"/>
                </a:ext>
              </a:extLst>
            </p:cNvPr>
            <p:cNvSpPr>
              <a:spLocks noChangeShapeType="1"/>
            </p:cNvSpPr>
            <p:nvPr/>
          </p:nvSpPr>
          <p:spPr bwMode="auto">
            <a:xfrm flipH="1">
              <a:off x="6819900" y="2482850"/>
              <a:ext cx="220662" cy="1587"/>
            </a:xfrm>
            <a:prstGeom prst="line">
              <a:avLst/>
            </a:prstGeom>
            <a:noFill/>
            <a:ln w="6350" cap="rnd">
              <a:solidFill>
                <a:sysClr val="window" lastClr="FFFFFF"/>
              </a:solidFill>
              <a:prstDash val="solid"/>
              <a:round/>
              <a:headEnd/>
              <a:tailEnd/>
            </a:ln>
          </p:spPr>
          <p:txBody>
            <a:bodyPr vert="horz" wrap="square" lIns="84406" tIns="42203" rIns="84406" bIns="42203" numCol="1" anchor="t" anchorCtr="0" compatLnSpc="1">
              <a:prstTxWarp prst="textNoShape">
                <a:avLst/>
              </a:prstTxWarp>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en-US" sz="1662" b="0" i="0" u="none" strike="noStrike" kern="0" cap="none" spc="0" normalizeH="0" baseline="0" noProof="0">
                <a:ln>
                  <a:noFill/>
                </a:ln>
                <a:solidFill>
                  <a:srgbClr val="263147"/>
                </a:solidFill>
                <a:effectLst/>
                <a:uLnTx/>
                <a:uFillTx/>
                <a:latin typeface="Verdana"/>
                <a:ea typeface="+mn-ea"/>
                <a:cs typeface="+mn-cs"/>
              </a:endParaRPr>
            </a:p>
          </p:txBody>
        </p:sp>
      </p:grpSp>
      <p:grpSp>
        <p:nvGrpSpPr>
          <p:cNvPr id="148" name="Group 10">
            <a:extLst>
              <a:ext uri="{FF2B5EF4-FFF2-40B4-BE49-F238E27FC236}">
                <a16:creationId xmlns:a16="http://schemas.microsoft.com/office/drawing/2014/main" id="{88BDC722-D94B-4B15-B6E3-221D768903B7}"/>
              </a:ext>
            </a:extLst>
          </p:cNvPr>
          <p:cNvGrpSpPr/>
          <p:nvPr/>
        </p:nvGrpSpPr>
        <p:grpSpPr>
          <a:xfrm>
            <a:off x="6630965" y="1346069"/>
            <a:ext cx="5223520" cy="451347"/>
            <a:chOff x="401638" y="1541463"/>
            <a:chExt cx="5027612" cy="496887"/>
          </a:xfrm>
          <a:effectLst>
            <a:outerShdw blurRad="38100" dist="25400" dir="5400000" algn="t" rotWithShape="0">
              <a:prstClr val="black">
                <a:alpha val="40000"/>
              </a:prstClr>
            </a:outerShdw>
          </a:effectLst>
        </p:grpSpPr>
        <p:sp>
          <p:nvSpPr>
            <p:cNvPr id="149" name="Rounded Rectangle 79">
              <a:extLst>
                <a:ext uri="{FF2B5EF4-FFF2-40B4-BE49-F238E27FC236}">
                  <a16:creationId xmlns:a16="http://schemas.microsoft.com/office/drawing/2014/main" id="{2C0BF61E-F2C2-469B-8DC1-C66ECA813B63}"/>
                </a:ext>
              </a:extLst>
            </p:cNvPr>
            <p:cNvSpPr/>
            <p:nvPr/>
          </p:nvSpPr>
          <p:spPr bwMode="auto">
            <a:xfrm>
              <a:off x="401638" y="1541463"/>
              <a:ext cx="5027612" cy="365760"/>
            </a:xfrm>
            <a:prstGeom prst="roundRect">
              <a:avLst>
                <a:gd name="adj" fmla="val 32154"/>
              </a:avLst>
            </a:prstGeom>
            <a:solidFill>
              <a:sysClr val="window" lastClr="FFFFFF"/>
            </a:solidFill>
            <a:ln w="19050" cap="flat" cmpd="sng" algn="ctr">
              <a:noFill/>
              <a:prstDash val="solid"/>
              <a:round/>
              <a:headEnd type="none" w="med" len="med"/>
              <a:tailEnd type="none" w="med" len="med"/>
            </a:ln>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endParaRPr kumimoji="0" lang="en-US" sz="1477" b="1" i="0" u="none" strike="noStrike" kern="0" cap="none" spc="0" normalizeH="0" baseline="0" noProof="0">
                <a:ln>
                  <a:noFill/>
                </a:ln>
                <a:solidFill>
                  <a:prstClr val="white"/>
                </a:solidFill>
                <a:effectLst/>
                <a:uLnTx/>
                <a:uFillTx/>
                <a:latin typeface="Verdana"/>
                <a:ea typeface="+mn-ea"/>
                <a:cs typeface="+mn-cs"/>
              </a:endParaRPr>
            </a:p>
          </p:txBody>
        </p:sp>
        <p:sp>
          <p:nvSpPr>
            <p:cNvPr id="151" name="Freeform 11">
              <a:extLst>
                <a:ext uri="{FF2B5EF4-FFF2-40B4-BE49-F238E27FC236}">
                  <a16:creationId xmlns:a16="http://schemas.microsoft.com/office/drawing/2014/main" id="{9BD02683-C731-42BA-B0CC-111AE7DB43FD}"/>
                </a:ext>
              </a:extLst>
            </p:cNvPr>
            <p:cNvSpPr>
              <a:spLocks/>
            </p:cNvSpPr>
            <p:nvPr>
              <p:custDataLst>
                <p:tags r:id="rId5"/>
              </p:custDataLst>
            </p:nvPr>
          </p:nvSpPr>
          <p:spPr bwMode="auto">
            <a:xfrm flipH="1">
              <a:off x="2707320" y="1897048"/>
              <a:ext cx="416248" cy="141302"/>
            </a:xfrm>
            <a:custGeom>
              <a:avLst/>
              <a:gdLst>
                <a:gd name="T0" fmla="*/ 289459174 w 7203"/>
                <a:gd name="T1" fmla="*/ 0 h 10000"/>
                <a:gd name="T2" fmla="*/ 144066452 w 7203"/>
                <a:gd name="T3" fmla="*/ 26751235 h 10000"/>
                <a:gd name="T4" fmla="*/ 0 w 7203"/>
                <a:gd name="T5" fmla="*/ 0 h 10000"/>
                <a:gd name="T6" fmla="*/ 0 60000 65536"/>
                <a:gd name="T7" fmla="*/ 0 60000 65536"/>
                <a:gd name="T8" fmla="*/ 0 60000 65536"/>
                <a:gd name="T9" fmla="*/ 0 w 7203"/>
                <a:gd name="T10" fmla="*/ 0 h 10000"/>
                <a:gd name="T11" fmla="*/ 7203 w 7203"/>
                <a:gd name="T12" fmla="*/ 10000 h 10000"/>
              </a:gdLst>
              <a:ahLst/>
              <a:cxnLst>
                <a:cxn ang="T6">
                  <a:pos x="T0" y="T1"/>
                </a:cxn>
                <a:cxn ang="T7">
                  <a:pos x="T2" y="T3"/>
                </a:cxn>
                <a:cxn ang="T8">
                  <a:pos x="T4" y="T5"/>
                </a:cxn>
              </a:cxnLst>
              <a:rect l="T9" t="T10" r="T11" b="T12"/>
              <a:pathLst>
                <a:path w="7203" h="10000">
                  <a:moveTo>
                    <a:pt x="7203" y="0"/>
                  </a:moveTo>
                  <a:cubicBezTo>
                    <a:pt x="4385" y="0"/>
                    <a:pt x="3585" y="10000"/>
                    <a:pt x="3585" y="10000"/>
                  </a:cubicBezTo>
                  <a:cubicBezTo>
                    <a:pt x="3585" y="10000"/>
                    <a:pt x="2831" y="0"/>
                    <a:pt x="0" y="0"/>
                  </a:cubicBezTo>
                </a:path>
              </a:pathLst>
            </a:custGeom>
            <a:solidFill>
              <a:sysClr val="window" lastClr="FFFFFF"/>
            </a:solidFill>
            <a:ln w="38100">
              <a:noFill/>
              <a:round/>
              <a:headEnd/>
              <a:tailEnd/>
            </a:ln>
          </p:spPr>
          <p:txBody>
            <a:bodyP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0" lang="fr-FR" sz="1662" b="0" i="0" u="none" strike="noStrike" kern="0" cap="none" spc="0" normalizeH="0" baseline="0" noProof="0">
                <a:ln>
                  <a:noFill/>
                </a:ln>
                <a:solidFill>
                  <a:srgbClr val="263147"/>
                </a:solidFill>
                <a:effectLst/>
                <a:uLnTx/>
                <a:uFillTx/>
                <a:latin typeface="Verdana"/>
                <a:ea typeface="+mn-ea"/>
                <a:cs typeface="+mn-cs"/>
              </a:endParaRPr>
            </a:p>
          </p:txBody>
        </p:sp>
      </p:grpSp>
      <p:sp>
        <p:nvSpPr>
          <p:cNvPr id="155" name="Freeform 87">
            <a:extLst>
              <a:ext uri="{FF2B5EF4-FFF2-40B4-BE49-F238E27FC236}">
                <a16:creationId xmlns:a16="http://schemas.microsoft.com/office/drawing/2014/main" id="{D4B4115B-64C6-4586-B852-AB3611748BA9}"/>
              </a:ext>
            </a:extLst>
          </p:cNvPr>
          <p:cNvSpPr>
            <a:spLocks/>
          </p:cNvSpPr>
          <p:nvPr>
            <p:custDataLst>
              <p:tags r:id="rId3"/>
            </p:custDataLst>
          </p:nvPr>
        </p:nvSpPr>
        <p:spPr bwMode="auto">
          <a:xfrm flipH="1">
            <a:off x="9150016" y="1612063"/>
            <a:ext cx="169991" cy="128351"/>
          </a:xfrm>
          <a:custGeom>
            <a:avLst/>
            <a:gdLst>
              <a:gd name="T0" fmla="*/ 289459174 w 7203"/>
              <a:gd name="T1" fmla="*/ 0 h 10000"/>
              <a:gd name="T2" fmla="*/ 144066452 w 7203"/>
              <a:gd name="T3" fmla="*/ 26751235 h 10000"/>
              <a:gd name="T4" fmla="*/ 0 w 7203"/>
              <a:gd name="T5" fmla="*/ 0 h 10000"/>
              <a:gd name="T6" fmla="*/ 0 60000 65536"/>
              <a:gd name="T7" fmla="*/ 0 60000 65536"/>
              <a:gd name="T8" fmla="*/ 0 60000 65536"/>
              <a:gd name="T9" fmla="*/ 0 w 7203"/>
              <a:gd name="T10" fmla="*/ 0 h 10000"/>
              <a:gd name="T11" fmla="*/ 7203 w 7203"/>
              <a:gd name="T12" fmla="*/ 10000 h 10000"/>
            </a:gdLst>
            <a:ahLst/>
            <a:cxnLst>
              <a:cxn ang="T6">
                <a:pos x="T0" y="T1"/>
              </a:cxn>
              <a:cxn ang="T7">
                <a:pos x="T2" y="T3"/>
              </a:cxn>
              <a:cxn ang="T8">
                <a:pos x="T4" y="T5"/>
              </a:cxn>
            </a:cxnLst>
            <a:rect l="T9" t="T10" r="T11" b="T12"/>
            <a:pathLst>
              <a:path w="7203" h="10000">
                <a:moveTo>
                  <a:pt x="7203" y="0"/>
                </a:moveTo>
                <a:cubicBezTo>
                  <a:pt x="4385" y="0"/>
                  <a:pt x="3585" y="10000"/>
                  <a:pt x="3585" y="10000"/>
                </a:cubicBezTo>
                <a:cubicBezTo>
                  <a:pt x="3585" y="10000"/>
                  <a:pt x="2831" y="0"/>
                  <a:pt x="0" y="0"/>
                </a:cubicBezTo>
              </a:path>
            </a:pathLst>
          </a:custGeom>
          <a:solidFill>
            <a:schemeClr val="bg2">
              <a:lumMod val="50000"/>
            </a:schemeClr>
          </a:solidFill>
          <a:ln w="19050" cap="flat" cmpd="sng" algn="ctr">
            <a:noFill/>
            <a:prstDash val="solid"/>
            <a:round/>
            <a:headEnd type="none" w="med" len="med"/>
            <a:tailEnd type="none" w="med" len="med"/>
          </a:ln>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endParaRPr kumimoji="0" lang="fr-FR" sz="1108" b="1" i="0" u="none" strike="noStrike" kern="0" cap="none" spc="0" normalizeH="0" baseline="0" noProof="0">
              <a:ln>
                <a:noFill/>
              </a:ln>
              <a:solidFill>
                <a:prstClr val="white"/>
              </a:solidFill>
              <a:effectLst/>
              <a:uLnTx/>
              <a:uFillTx/>
              <a:latin typeface="Verdana"/>
              <a:ea typeface="+mn-ea"/>
              <a:cs typeface="+mn-cs"/>
            </a:endParaRPr>
          </a:p>
        </p:txBody>
      </p:sp>
      <p:sp>
        <p:nvSpPr>
          <p:cNvPr id="200" name="Freeform 87">
            <a:extLst>
              <a:ext uri="{FF2B5EF4-FFF2-40B4-BE49-F238E27FC236}">
                <a16:creationId xmlns:a16="http://schemas.microsoft.com/office/drawing/2014/main" id="{F7BEBC07-14F6-4E70-A9E0-DF9E7A6D95A5}"/>
              </a:ext>
            </a:extLst>
          </p:cNvPr>
          <p:cNvSpPr>
            <a:spLocks/>
          </p:cNvSpPr>
          <p:nvPr>
            <p:custDataLst>
              <p:tags r:id="rId4"/>
            </p:custDataLst>
          </p:nvPr>
        </p:nvSpPr>
        <p:spPr bwMode="auto">
          <a:xfrm flipH="1">
            <a:off x="4831514" y="1586403"/>
            <a:ext cx="169991" cy="128351"/>
          </a:xfrm>
          <a:custGeom>
            <a:avLst/>
            <a:gdLst>
              <a:gd name="T0" fmla="*/ 289459174 w 7203"/>
              <a:gd name="T1" fmla="*/ 0 h 10000"/>
              <a:gd name="T2" fmla="*/ 144066452 w 7203"/>
              <a:gd name="T3" fmla="*/ 26751235 h 10000"/>
              <a:gd name="T4" fmla="*/ 0 w 7203"/>
              <a:gd name="T5" fmla="*/ 0 h 10000"/>
              <a:gd name="T6" fmla="*/ 0 60000 65536"/>
              <a:gd name="T7" fmla="*/ 0 60000 65536"/>
              <a:gd name="T8" fmla="*/ 0 60000 65536"/>
              <a:gd name="T9" fmla="*/ 0 w 7203"/>
              <a:gd name="T10" fmla="*/ 0 h 10000"/>
              <a:gd name="T11" fmla="*/ 7203 w 7203"/>
              <a:gd name="T12" fmla="*/ 10000 h 10000"/>
            </a:gdLst>
            <a:ahLst/>
            <a:cxnLst>
              <a:cxn ang="T6">
                <a:pos x="T0" y="T1"/>
              </a:cxn>
              <a:cxn ang="T7">
                <a:pos x="T2" y="T3"/>
              </a:cxn>
              <a:cxn ang="T8">
                <a:pos x="T4" y="T5"/>
              </a:cxn>
            </a:cxnLst>
            <a:rect l="T9" t="T10" r="T11" b="T12"/>
            <a:pathLst>
              <a:path w="7203" h="10000">
                <a:moveTo>
                  <a:pt x="7203" y="0"/>
                </a:moveTo>
                <a:cubicBezTo>
                  <a:pt x="4385" y="0"/>
                  <a:pt x="3585" y="10000"/>
                  <a:pt x="3585" y="10000"/>
                </a:cubicBezTo>
                <a:cubicBezTo>
                  <a:pt x="3585" y="10000"/>
                  <a:pt x="2831" y="0"/>
                  <a:pt x="0" y="0"/>
                </a:cubicBezTo>
              </a:path>
            </a:pathLst>
          </a:custGeom>
          <a:solidFill>
            <a:schemeClr val="accent5"/>
          </a:solidFill>
          <a:ln w="19050" cap="flat" cmpd="sng" algn="ctr">
            <a:noFill/>
            <a:prstDash val="solid"/>
            <a:round/>
            <a:headEnd type="none" w="med" len="med"/>
            <a:tailEnd type="none" w="med" len="med"/>
          </a:ln>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endParaRPr kumimoji="0" lang="fr-FR" sz="1108" b="1" i="0" u="none" strike="noStrike" kern="0" cap="none" spc="0" normalizeH="0" baseline="0" noProof="0">
              <a:ln>
                <a:noFill/>
              </a:ln>
              <a:solidFill>
                <a:prstClr val="white"/>
              </a:solidFill>
              <a:effectLst/>
              <a:uLnTx/>
              <a:uFillTx/>
              <a:latin typeface="Verdana"/>
              <a:ea typeface="+mn-ea"/>
              <a:cs typeface="+mn-cs"/>
            </a:endParaRPr>
          </a:p>
        </p:txBody>
      </p:sp>
      <p:sp>
        <p:nvSpPr>
          <p:cNvPr id="65" name="Rounded Rectangle 86">
            <a:extLst>
              <a:ext uri="{FF2B5EF4-FFF2-40B4-BE49-F238E27FC236}">
                <a16:creationId xmlns:a16="http://schemas.microsoft.com/office/drawing/2014/main" id="{9FCEABD5-C8F2-48B7-94E1-B3968274BA03}"/>
              </a:ext>
            </a:extLst>
          </p:cNvPr>
          <p:cNvSpPr/>
          <p:nvPr/>
        </p:nvSpPr>
        <p:spPr bwMode="auto">
          <a:xfrm>
            <a:off x="6720400" y="1268841"/>
            <a:ext cx="5003856" cy="318883"/>
          </a:xfrm>
          <a:prstGeom prst="roundRect">
            <a:avLst>
              <a:gd name="adj" fmla="val 23124"/>
            </a:avLst>
          </a:prstGeom>
          <a:solidFill>
            <a:schemeClr val="bg2">
              <a:lumMod val="50000"/>
            </a:schemeClr>
          </a:solidFill>
          <a:ln w="19050" cap="flat" cmpd="sng" algn="ctr">
            <a:noFill/>
            <a:prstDash val="solid"/>
            <a:round/>
            <a:headEnd type="none" w="med" len="med"/>
            <a:tailEnd type="none" w="med" len="med"/>
          </a:ln>
          <a:effectLst/>
        </p:spPr>
        <p:txBody>
          <a:bodyPr vert="horz" wrap="square" lIns="84406" tIns="126609" rIns="84406" bIns="84406" numCol="1" rtlCol="0" anchor="ctr" anchorCtr="0" compatLnSpc="1">
            <a:prstTxWarp prst="textNoShape">
              <a:avLst/>
            </a:prstTxWarp>
            <a:noAutofit/>
          </a:bodyPr>
          <a:lstStyle/>
          <a:p>
            <a:pPr marL="0" marR="0" lvl="0" indent="0" algn="ctr" defTabSz="844083" rtl="0" eaLnBrk="0" fontAlgn="auto" latinLnBrk="0" hangingPunct="0">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white"/>
                </a:solidFill>
                <a:effectLst/>
                <a:uLnTx/>
                <a:uFillTx/>
                <a:latin typeface="Verdana"/>
                <a:ea typeface="+mn-ea"/>
                <a:cs typeface="+mn-cs"/>
              </a:rPr>
              <a:t>Process / GUI</a:t>
            </a:r>
          </a:p>
        </p:txBody>
      </p:sp>
      <p:sp>
        <p:nvSpPr>
          <p:cNvPr id="66" name="Oval 65">
            <a:extLst>
              <a:ext uri="{FF2B5EF4-FFF2-40B4-BE49-F238E27FC236}">
                <a16:creationId xmlns:a16="http://schemas.microsoft.com/office/drawing/2014/main" id="{F41FD953-3787-4CE9-96A9-7B9C7B0DEE55}"/>
              </a:ext>
            </a:extLst>
          </p:cNvPr>
          <p:cNvSpPr/>
          <p:nvPr/>
        </p:nvSpPr>
        <p:spPr bwMode="auto">
          <a:xfrm>
            <a:off x="8988826" y="889943"/>
            <a:ext cx="492369" cy="492369"/>
          </a:xfrm>
          <a:prstGeom prst="ellipse">
            <a:avLst/>
          </a:prstGeom>
          <a:solidFill>
            <a:schemeClr val="bg2">
              <a:lumMod val="50000"/>
            </a:schemeClr>
          </a:solidFill>
          <a:ln w="1905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84406" tIns="84406" rIns="84406" bIns="84406" numCol="1" rtlCol="0" anchor="ctr" anchorCtr="0" compatLnSpc="1">
            <a:prstTxWarp prst="textNoShape">
              <a:avLst/>
            </a:prstTxWarp>
            <a:noAutofit/>
          </a:bodyPr>
          <a:lstStyle/>
          <a:p>
            <a:pPr marL="0" marR="0" lvl="0" indent="0" algn="ctr" defTabSz="844083" rtl="0" eaLnBrk="0" fontAlgn="auto" latinLnBrk="0" hangingPunct="0">
              <a:lnSpc>
                <a:spcPct val="85000"/>
              </a:lnSpc>
              <a:spcBef>
                <a:spcPts val="0"/>
              </a:spcBef>
              <a:spcAft>
                <a:spcPts val="0"/>
              </a:spcAft>
              <a:buClrTx/>
              <a:buSzTx/>
              <a:buFontTx/>
              <a:buNone/>
              <a:tabLst/>
              <a:defRPr/>
            </a:pPr>
            <a:endParaRPr kumimoji="0" lang="en-IN" sz="1108" b="1" i="0" u="none" strike="noStrike" kern="0" cap="none" spc="0" normalizeH="0" baseline="0" noProof="0">
              <a:ln>
                <a:noFill/>
              </a:ln>
              <a:solidFill>
                <a:prstClr val="white"/>
              </a:solidFill>
              <a:effectLst/>
              <a:uLnTx/>
              <a:uFillTx/>
              <a:latin typeface="Verdana"/>
              <a:ea typeface="+mn-ea"/>
              <a:cs typeface="+mn-cs"/>
            </a:endParaRPr>
          </a:p>
        </p:txBody>
      </p:sp>
      <p:grpSp>
        <p:nvGrpSpPr>
          <p:cNvPr id="67" name="Group 224">
            <a:extLst>
              <a:ext uri="{FF2B5EF4-FFF2-40B4-BE49-F238E27FC236}">
                <a16:creationId xmlns:a16="http://schemas.microsoft.com/office/drawing/2014/main" id="{76667C4E-4B58-426B-B4D8-EA4DC089CC7D}"/>
              </a:ext>
            </a:extLst>
          </p:cNvPr>
          <p:cNvGrpSpPr/>
          <p:nvPr/>
        </p:nvGrpSpPr>
        <p:grpSpPr>
          <a:xfrm>
            <a:off x="9090301" y="969907"/>
            <a:ext cx="289417" cy="254797"/>
            <a:chOff x="7768833" y="1315697"/>
            <a:chExt cx="289417" cy="254797"/>
          </a:xfrm>
        </p:grpSpPr>
        <p:sp>
          <p:nvSpPr>
            <p:cNvPr id="68" name="Freeform 122">
              <a:extLst>
                <a:ext uri="{FF2B5EF4-FFF2-40B4-BE49-F238E27FC236}">
                  <a16:creationId xmlns:a16="http://schemas.microsoft.com/office/drawing/2014/main" id="{9EFE8E8C-7AC3-468D-91C3-5F7ACFFF25DB}"/>
                </a:ext>
              </a:extLst>
            </p:cNvPr>
            <p:cNvSpPr>
              <a:spLocks/>
            </p:cNvSpPr>
            <p:nvPr/>
          </p:nvSpPr>
          <p:spPr bwMode="auto">
            <a:xfrm>
              <a:off x="7768833" y="1315697"/>
              <a:ext cx="256183" cy="253412"/>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noProof="0">
                <a:ln>
                  <a:noFill/>
                </a:ln>
                <a:solidFill>
                  <a:srgbClr val="00234B"/>
                </a:solidFill>
                <a:effectLst/>
                <a:uLnTx/>
                <a:uFillTx/>
                <a:latin typeface="Verdana"/>
                <a:ea typeface="+mn-ea"/>
                <a:cs typeface="Arial" charset="0"/>
              </a:endParaRPr>
            </a:p>
          </p:txBody>
        </p:sp>
        <p:sp>
          <p:nvSpPr>
            <p:cNvPr id="69" name="Oval 123">
              <a:extLst>
                <a:ext uri="{FF2B5EF4-FFF2-40B4-BE49-F238E27FC236}">
                  <a16:creationId xmlns:a16="http://schemas.microsoft.com/office/drawing/2014/main" id="{ABA4DD4D-F452-4355-95F0-8C1EFCDE77FF}"/>
                </a:ext>
              </a:extLst>
            </p:cNvPr>
            <p:cNvSpPr>
              <a:spLocks noChangeArrowheads="1"/>
            </p:cNvSpPr>
            <p:nvPr/>
          </p:nvSpPr>
          <p:spPr bwMode="auto">
            <a:xfrm>
              <a:off x="7832532" y="1455559"/>
              <a:ext cx="49852" cy="51237"/>
            </a:xfrm>
            <a:prstGeom prst="ellips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noProof="0">
                <a:ln>
                  <a:noFill/>
                </a:ln>
                <a:solidFill>
                  <a:srgbClr val="00234B"/>
                </a:solidFill>
                <a:effectLst/>
                <a:uLnTx/>
                <a:uFillTx/>
                <a:latin typeface="Verdana"/>
                <a:ea typeface="+mn-ea"/>
                <a:cs typeface="Arial" charset="0"/>
              </a:endParaRPr>
            </a:p>
          </p:txBody>
        </p:sp>
        <p:sp>
          <p:nvSpPr>
            <p:cNvPr id="70" name="Oval 124">
              <a:extLst>
                <a:ext uri="{FF2B5EF4-FFF2-40B4-BE49-F238E27FC236}">
                  <a16:creationId xmlns:a16="http://schemas.microsoft.com/office/drawing/2014/main" id="{AD43B71B-1CDE-40E8-B698-C471E6A5D547}"/>
                </a:ext>
              </a:extLst>
            </p:cNvPr>
            <p:cNvSpPr>
              <a:spLocks noChangeArrowheads="1"/>
            </p:cNvSpPr>
            <p:nvPr/>
          </p:nvSpPr>
          <p:spPr bwMode="auto">
            <a:xfrm>
              <a:off x="7932236" y="1364164"/>
              <a:ext cx="47082" cy="45697"/>
            </a:xfrm>
            <a:prstGeom prst="ellips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noProof="0">
                <a:ln>
                  <a:noFill/>
                </a:ln>
                <a:solidFill>
                  <a:srgbClr val="00234B"/>
                </a:solidFill>
                <a:effectLst/>
                <a:uLnTx/>
                <a:uFillTx/>
                <a:latin typeface="Verdana"/>
                <a:ea typeface="+mn-ea"/>
                <a:cs typeface="Arial" charset="0"/>
              </a:endParaRPr>
            </a:p>
          </p:txBody>
        </p:sp>
        <p:sp>
          <p:nvSpPr>
            <p:cNvPr id="71" name="Freeform 125">
              <a:extLst>
                <a:ext uri="{FF2B5EF4-FFF2-40B4-BE49-F238E27FC236}">
                  <a16:creationId xmlns:a16="http://schemas.microsoft.com/office/drawing/2014/main" id="{51C154BA-E30A-4381-A6D7-F7EB4F7A4B67}"/>
                </a:ext>
              </a:extLst>
            </p:cNvPr>
            <p:cNvSpPr>
              <a:spLocks/>
            </p:cNvSpPr>
            <p:nvPr/>
          </p:nvSpPr>
          <p:spPr bwMode="auto">
            <a:xfrm>
              <a:off x="7946084" y="1458328"/>
              <a:ext cx="112166" cy="112166"/>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noProof="0">
                <a:ln>
                  <a:noFill/>
                </a:ln>
                <a:solidFill>
                  <a:srgbClr val="00234B"/>
                </a:solidFill>
                <a:effectLst/>
                <a:uLnTx/>
                <a:uFillTx/>
                <a:latin typeface="Verdana"/>
                <a:ea typeface="+mn-ea"/>
                <a:cs typeface="Arial" charset="0"/>
              </a:endParaRPr>
            </a:p>
          </p:txBody>
        </p:sp>
        <p:sp>
          <p:nvSpPr>
            <p:cNvPr id="72" name="Freeform 126">
              <a:extLst>
                <a:ext uri="{FF2B5EF4-FFF2-40B4-BE49-F238E27FC236}">
                  <a16:creationId xmlns:a16="http://schemas.microsoft.com/office/drawing/2014/main" id="{9FF21380-8C35-42DA-B137-B852A8EF6D84}"/>
                </a:ext>
              </a:extLst>
            </p:cNvPr>
            <p:cNvSpPr>
              <a:spLocks/>
            </p:cNvSpPr>
            <p:nvPr/>
          </p:nvSpPr>
          <p:spPr bwMode="auto">
            <a:xfrm>
              <a:off x="7986242" y="1495716"/>
              <a:ext cx="34619" cy="37389"/>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noProof="0">
                <a:ln>
                  <a:noFill/>
                </a:ln>
                <a:solidFill>
                  <a:srgbClr val="00234B"/>
                </a:solidFill>
                <a:effectLst/>
                <a:uLnTx/>
                <a:uFillTx/>
                <a:latin typeface="Verdana"/>
                <a:ea typeface="+mn-ea"/>
                <a:cs typeface="Arial" charset="0"/>
              </a:endParaRPr>
            </a:p>
          </p:txBody>
        </p:sp>
      </p:grpSp>
      <p:sp>
        <p:nvSpPr>
          <p:cNvPr id="3" name="TextBox 2">
            <a:extLst>
              <a:ext uri="{FF2B5EF4-FFF2-40B4-BE49-F238E27FC236}">
                <a16:creationId xmlns:a16="http://schemas.microsoft.com/office/drawing/2014/main" id="{BCF4CF8A-DFB6-447C-9059-CCBCBDE9983F}"/>
              </a:ext>
            </a:extLst>
          </p:cNvPr>
          <p:cNvSpPr txBox="1"/>
          <p:nvPr/>
        </p:nvSpPr>
        <p:spPr>
          <a:xfrm>
            <a:off x="203968" y="5670811"/>
            <a:ext cx="3099801" cy="746358"/>
          </a:xfrm>
          <a:prstGeom prst="rect">
            <a:avLst/>
          </a:prstGeom>
          <a:noFill/>
        </p:spPr>
        <p:txBody>
          <a:bodyPr wrap="square" rtlCol="0">
            <a:spAutoFit/>
          </a:bodyPr>
          <a:lstStyle/>
          <a:p>
            <a:pPr marL="171450" lvl="1" indent="-171450" defTabSz="843808">
              <a:spcBef>
                <a:spcPts val="300"/>
              </a:spcBef>
              <a:buClr>
                <a:srgbClr val="0098C7"/>
              </a:buClr>
              <a:buSzPct val="100000"/>
              <a:buFont typeface="Wingdings" panose="05000000000000000000" pitchFamily="2" charset="2"/>
              <a:buChar char="§"/>
              <a:tabLst>
                <a:tab pos="6464300" algn="r"/>
              </a:tabLst>
              <a:defRPr/>
            </a:pPr>
            <a:r>
              <a:rPr lang="en-US" sz="1000" dirty="0">
                <a:solidFill>
                  <a:srgbClr val="000000">
                    <a:lumMod val="65000"/>
                    <a:lumOff val="35000"/>
                  </a:srgbClr>
                </a:solidFill>
                <a:latin typeface="Verdana"/>
                <a:cs typeface="Arial" panose="020B0604020202020204" pitchFamily="34" charset="0"/>
              </a:rPr>
              <a:t>Getting hospital data from various hospitals , analyzing them and depicting the necessary data on web page.</a:t>
            </a:r>
          </a:p>
          <a:p>
            <a:pPr marL="171450" lvl="1" indent="-171450" defTabSz="843808">
              <a:spcBef>
                <a:spcPts val="300"/>
              </a:spcBef>
              <a:buClr>
                <a:srgbClr val="0098C7"/>
              </a:buClr>
              <a:buSzPct val="100000"/>
              <a:buFont typeface="Wingdings" panose="05000000000000000000" pitchFamily="2" charset="2"/>
              <a:buChar char="§"/>
              <a:tabLst>
                <a:tab pos="6464300" algn="r"/>
              </a:tabLst>
              <a:defRPr/>
            </a:pPr>
            <a:r>
              <a:rPr lang="en-US" sz="1000" dirty="0">
                <a:solidFill>
                  <a:srgbClr val="000000">
                    <a:lumMod val="65000"/>
                    <a:lumOff val="35000"/>
                  </a:srgbClr>
                </a:solidFill>
                <a:latin typeface="Verdana"/>
                <a:cs typeface="Arial" panose="020B0604020202020204" pitchFamily="34" charset="0"/>
              </a:rPr>
              <a:t>Creating the UI and representing the data </a:t>
            </a:r>
          </a:p>
        </p:txBody>
      </p:sp>
      <p:grpSp>
        <p:nvGrpSpPr>
          <p:cNvPr id="54" name="Group 53">
            <a:extLst>
              <a:ext uri="{FF2B5EF4-FFF2-40B4-BE49-F238E27FC236}">
                <a16:creationId xmlns:a16="http://schemas.microsoft.com/office/drawing/2014/main" id="{7D554C11-17F7-4D66-B2BC-5B1628244B48}"/>
              </a:ext>
            </a:extLst>
          </p:cNvPr>
          <p:cNvGrpSpPr/>
          <p:nvPr/>
        </p:nvGrpSpPr>
        <p:grpSpPr>
          <a:xfrm>
            <a:off x="0" y="43169"/>
            <a:ext cx="1464286" cy="936364"/>
            <a:chOff x="161314" y="71403"/>
            <a:chExt cx="1464286" cy="936364"/>
          </a:xfrm>
        </p:grpSpPr>
        <p:pic>
          <p:nvPicPr>
            <p:cNvPr id="55" name="Picture 54">
              <a:extLst>
                <a:ext uri="{FF2B5EF4-FFF2-40B4-BE49-F238E27FC236}">
                  <a16:creationId xmlns:a16="http://schemas.microsoft.com/office/drawing/2014/main" id="{69C8D7DA-9C31-4FD4-B56E-8C66F524A10B}"/>
                </a:ext>
              </a:extLst>
            </p:cNvPr>
            <p:cNvPicPr>
              <a:picLocks noChangeAspect="1"/>
            </p:cNvPicPr>
            <p:nvPr/>
          </p:nvPicPr>
          <p:blipFill>
            <a:blip r:embed="rId11"/>
            <a:stretch>
              <a:fillRect/>
            </a:stretch>
          </p:blipFill>
          <p:spPr>
            <a:xfrm>
              <a:off x="161314" y="71403"/>
              <a:ext cx="1464286" cy="604256"/>
            </a:xfrm>
            <a:prstGeom prst="rect">
              <a:avLst/>
            </a:prstGeom>
          </p:spPr>
        </p:pic>
        <p:sp>
          <p:nvSpPr>
            <p:cNvPr id="56" name="Rectangle 55">
              <a:extLst>
                <a:ext uri="{FF2B5EF4-FFF2-40B4-BE49-F238E27FC236}">
                  <a16:creationId xmlns:a16="http://schemas.microsoft.com/office/drawing/2014/main" id="{22D9E0EE-621E-498E-BC41-F509C384B482}"/>
                </a:ext>
              </a:extLst>
            </p:cNvPr>
            <p:cNvSpPr/>
            <p:nvPr/>
          </p:nvSpPr>
          <p:spPr>
            <a:xfrm>
              <a:off x="292972" y="638435"/>
              <a:ext cx="1258678" cy="369332"/>
            </a:xfrm>
            <a:prstGeom prst="rect">
              <a:avLst/>
            </a:prstGeom>
          </p:spPr>
          <p:txBody>
            <a:bodyPr wrap="none">
              <a:spAutoFit/>
            </a:bodyPr>
            <a:lstStyle/>
            <a:p>
              <a:r>
                <a:rPr lang="en-US" b="1" dirty="0">
                  <a:solidFill>
                    <a:schemeClr val="accent1"/>
                  </a:solidFill>
                  <a:latin typeface="Baskerville Old Face" panose="02020602080505020303" pitchFamily="18" charset="0"/>
                </a:rPr>
                <a:t>MedConfer</a:t>
              </a:r>
            </a:p>
          </p:txBody>
        </p:sp>
      </p:grpSp>
    </p:spTree>
    <p:extLst>
      <p:ext uri="{BB962C8B-B14F-4D97-AF65-F5344CB8AC3E}">
        <p14:creationId xmlns:p14="http://schemas.microsoft.com/office/powerpoint/2010/main" val="249142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AC8592-815D-4687-B630-DAEE535D3A1D}"/>
              </a:ext>
            </a:extLst>
          </p:cNvPr>
          <p:cNvSpPr txBox="1"/>
          <p:nvPr/>
        </p:nvSpPr>
        <p:spPr>
          <a:xfrm>
            <a:off x="3352800" y="225121"/>
            <a:ext cx="5486400" cy="457200"/>
          </a:xfrm>
          <a:prstGeom prst="rect">
            <a:avLst/>
          </a:prstGeom>
          <a:solidFill>
            <a:srgbClr val="F2C6C9"/>
          </a:solid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defPPr>
              <a:defRPr lang="en-US"/>
            </a:defPPr>
            <a:lvl1pPr lvl="0" indent="0" algn="ctr" defTabSz="1038910">
              <a:lnSpc>
                <a:spcPct val="90000"/>
              </a:lnSpc>
              <a:spcBef>
                <a:spcPts val="0"/>
              </a:spcBef>
              <a:spcAft>
                <a:spcPts val="681"/>
              </a:spcAft>
              <a:buClr>
                <a:srgbClr val="12ABDB"/>
              </a:buClr>
              <a:buFont typeface="Wingdings" pitchFamily="2" charset="2"/>
              <a:buNone/>
              <a:defRPr sz="1600" b="1" spc="0" baseline="0">
                <a:ln w="0"/>
                <a:solidFill>
                  <a:schemeClr val="tx1"/>
                </a:solidFill>
                <a:effectLst>
                  <a:outerShdw blurRad="38100" dist="19050" dir="2700000" algn="tl" rotWithShape="0">
                    <a:schemeClr val="dk1">
                      <a:alpha val="40000"/>
                    </a:schemeClr>
                  </a:outerShdw>
                </a:effectLst>
                <a:latin typeface="Verdana"/>
                <a:ea typeface="Verdana" panose="020B0604030504040204" pitchFamily="34" charset="0"/>
                <a:cs typeface="Verdana" panose="020B0604030504040204" pitchFamily="34" charset="0"/>
              </a:defRPr>
            </a:lvl1pPr>
            <a:lvl2pPr marL="615935" indent="-292093" defTabSz="1038910">
              <a:lnSpc>
                <a:spcPct val="90000"/>
              </a:lnSpc>
              <a:spcBef>
                <a:spcPts val="0"/>
              </a:spcBef>
              <a:spcAft>
                <a:spcPts val="681"/>
              </a:spcAft>
              <a:buClr>
                <a:schemeClr val="accent2"/>
              </a:buClr>
              <a:buFont typeface="Arial" panose="020B0604020202020204" pitchFamily="34" charset="0"/>
              <a:buChar char="–"/>
              <a:defRPr sz="16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defTabSz="1038910">
              <a:lnSpc>
                <a:spcPct val="90000"/>
              </a:lnSpc>
              <a:spcBef>
                <a:spcPts val="0"/>
              </a:spcBef>
              <a:spcAft>
                <a:spcPts val="681"/>
              </a:spcAft>
              <a:buClr>
                <a:schemeClr val="accent2"/>
              </a:buClr>
              <a:buFont typeface="Arial" pitchFamily="34" charset="0"/>
              <a:buChar char="•"/>
              <a:defRPr sz="14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defTabSz="1038910">
              <a:lnSpc>
                <a:spcPct val="90000"/>
              </a:lnSpc>
              <a:spcBef>
                <a:spcPts val="0"/>
              </a:spcBef>
              <a:spcAft>
                <a:spcPts val="681"/>
              </a:spcAft>
              <a:buClr>
                <a:schemeClr val="accent2"/>
              </a:buClr>
              <a:buFont typeface="Courier New" panose="02070309020205020404" pitchFamily="49" charset="0"/>
              <a:buChar char="o"/>
              <a:defRPr sz="14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defTabSz="1038910">
              <a:spcBef>
                <a:spcPts val="0"/>
              </a:spcBef>
              <a:buClr>
                <a:srgbClr val="B1B1B1"/>
              </a:buClr>
              <a:buFont typeface="Arial" pitchFamily="34" charset="0"/>
              <a:buChar char="–"/>
              <a:defRPr sz="1867">
                <a:solidFill>
                  <a:srgbClr val="494949"/>
                </a:solidFill>
              </a:defRPr>
            </a:lvl5pPr>
            <a:lvl6pPr marL="2857005" indent="-259728" defTabSz="1038910">
              <a:spcBef>
                <a:spcPct val="20000"/>
              </a:spcBef>
              <a:buFont typeface="Arial" pitchFamily="34" charset="0"/>
              <a:buChar char="•"/>
              <a:defRPr sz="2267">
                <a:solidFill>
                  <a:schemeClr val="tx1"/>
                </a:solidFill>
              </a:defRPr>
            </a:lvl6pPr>
            <a:lvl7pPr marL="3376460" indent="-259728" defTabSz="1038910">
              <a:spcBef>
                <a:spcPct val="20000"/>
              </a:spcBef>
              <a:buFont typeface="Arial" pitchFamily="34" charset="0"/>
              <a:buChar char="•"/>
              <a:defRPr sz="2267">
                <a:solidFill>
                  <a:schemeClr val="tx1"/>
                </a:solidFill>
              </a:defRPr>
            </a:lvl7pPr>
            <a:lvl8pPr marL="3895915" indent="-259728" defTabSz="1038910">
              <a:spcBef>
                <a:spcPct val="20000"/>
              </a:spcBef>
              <a:buFont typeface="Arial" pitchFamily="34" charset="0"/>
              <a:buChar char="•"/>
              <a:defRPr sz="2267">
                <a:solidFill>
                  <a:schemeClr val="tx1"/>
                </a:solidFill>
              </a:defRPr>
            </a:lvl8pPr>
            <a:lvl9pPr marL="4415370" indent="-259728" defTabSz="1038910">
              <a:spcBef>
                <a:spcPct val="20000"/>
              </a:spcBef>
              <a:buFont typeface="Arial" pitchFamily="34" charset="0"/>
              <a:buChar char="•"/>
              <a:defRPr sz="2267">
                <a:solidFill>
                  <a:schemeClr val="tx1"/>
                </a:solidFill>
              </a:defRPr>
            </a:lvl9pPr>
          </a:lstStyle>
          <a:p>
            <a:r>
              <a:rPr lang="en-US" dirty="0"/>
              <a:t>Use Case</a:t>
            </a:r>
          </a:p>
        </p:txBody>
      </p:sp>
      <p:sp>
        <p:nvSpPr>
          <p:cNvPr id="5" name="Speech Bubble: Oval 4">
            <a:extLst>
              <a:ext uri="{FF2B5EF4-FFF2-40B4-BE49-F238E27FC236}">
                <a16:creationId xmlns:a16="http://schemas.microsoft.com/office/drawing/2014/main" id="{D1F18CA6-14BE-4719-8617-1D9B0E058637}"/>
              </a:ext>
            </a:extLst>
          </p:cNvPr>
          <p:cNvSpPr/>
          <p:nvPr/>
        </p:nvSpPr>
        <p:spPr>
          <a:xfrm>
            <a:off x="821055" y="1463040"/>
            <a:ext cx="1645920" cy="763097"/>
          </a:xfrm>
          <a:prstGeom prst="wedgeEllipseCallout">
            <a:avLst>
              <a:gd name="adj1" fmla="val -38968"/>
              <a:gd name="adj2" fmla="val 106175"/>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John’s father is ill with dengue fever</a:t>
            </a:r>
          </a:p>
        </p:txBody>
      </p:sp>
      <p:cxnSp>
        <p:nvCxnSpPr>
          <p:cNvPr id="7" name="Straight Arrow Connector 6">
            <a:extLst>
              <a:ext uri="{FF2B5EF4-FFF2-40B4-BE49-F238E27FC236}">
                <a16:creationId xmlns:a16="http://schemas.microsoft.com/office/drawing/2014/main" id="{0D1DDBCE-C412-4E41-87B4-A01023B1CC4D}"/>
              </a:ext>
            </a:extLst>
          </p:cNvPr>
          <p:cNvCxnSpPr>
            <a:cxnSpLocks/>
          </p:cNvCxnSpPr>
          <p:nvPr/>
        </p:nvCxnSpPr>
        <p:spPr>
          <a:xfrm>
            <a:off x="1784350" y="3547778"/>
            <a:ext cx="1387475" cy="5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Speech Bubble: Oval 9">
            <a:extLst>
              <a:ext uri="{FF2B5EF4-FFF2-40B4-BE49-F238E27FC236}">
                <a16:creationId xmlns:a16="http://schemas.microsoft.com/office/drawing/2014/main" id="{1048718B-F933-4B85-8D7C-13B542AB75BF}"/>
              </a:ext>
            </a:extLst>
          </p:cNvPr>
          <p:cNvSpPr/>
          <p:nvPr/>
        </p:nvSpPr>
        <p:spPr>
          <a:xfrm>
            <a:off x="3677031" y="1356176"/>
            <a:ext cx="2356681" cy="1164225"/>
          </a:xfrm>
          <a:prstGeom prst="wedgeEllipseCallout">
            <a:avLst>
              <a:gd name="adj1" fmla="val -44074"/>
              <a:gd name="adj2" fmla="val 7335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John has gone through number of hospital websites but does not find any such application that can compare hospitalization charges and other facilities</a:t>
            </a:r>
          </a:p>
        </p:txBody>
      </p:sp>
      <p:cxnSp>
        <p:nvCxnSpPr>
          <p:cNvPr id="12" name="Straight Arrow Connector 11">
            <a:extLst>
              <a:ext uri="{FF2B5EF4-FFF2-40B4-BE49-F238E27FC236}">
                <a16:creationId xmlns:a16="http://schemas.microsoft.com/office/drawing/2014/main" id="{F0838B19-9B89-406E-A1A0-57C2BE282A73}"/>
              </a:ext>
            </a:extLst>
          </p:cNvPr>
          <p:cNvCxnSpPr/>
          <p:nvPr/>
        </p:nvCxnSpPr>
        <p:spPr>
          <a:xfrm>
            <a:off x="4562856" y="3547778"/>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vector graphics&#10;&#10;Description automatically generated">
            <a:extLst>
              <a:ext uri="{FF2B5EF4-FFF2-40B4-BE49-F238E27FC236}">
                <a16:creationId xmlns:a16="http://schemas.microsoft.com/office/drawing/2014/main" id="{6D86AC7B-1859-443A-8ECF-BCA23649B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667" y="2762943"/>
            <a:ext cx="1219196" cy="1219196"/>
          </a:xfrm>
          <a:prstGeom prst="rect">
            <a:avLst/>
          </a:prstGeom>
        </p:spPr>
      </p:pic>
      <p:pic>
        <p:nvPicPr>
          <p:cNvPr id="16" name="Picture 15">
            <a:extLst>
              <a:ext uri="{FF2B5EF4-FFF2-40B4-BE49-F238E27FC236}">
                <a16:creationId xmlns:a16="http://schemas.microsoft.com/office/drawing/2014/main" id="{2A149400-B0D3-4678-997D-05E3CA07E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2312" y="2762943"/>
            <a:ext cx="1303594" cy="1303594"/>
          </a:xfrm>
          <a:prstGeom prst="rect">
            <a:avLst/>
          </a:prstGeom>
        </p:spPr>
      </p:pic>
      <p:pic>
        <p:nvPicPr>
          <p:cNvPr id="18" name="Picture 17" descr="A picture containing text&#10;&#10;Description automatically generated">
            <a:extLst>
              <a:ext uri="{FF2B5EF4-FFF2-40B4-BE49-F238E27FC236}">
                <a16:creationId xmlns:a16="http://schemas.microsoft.com/office/drawing/2014/main" id="{45B347ED-90F5-4602-ABC6-26D1983563F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8717" y="2845556"/>
            <a:ext cx="1504014" cy="1027558"/>
          </a:xfrm>
          <a:prstGeom prst="rect">
            <a:avLst/>
          </a:prstGeom>
        </p:spPr>
      </p:pic>
      <p:sp>
        <p:nvSpPr>
          <p:cNvPr id="19" name="Speech Bubble: Oval 18">
            <a:extLst>
              <a:ext uri="{FF2B5EF4-FFF2-40B4-BE49-F238E27FC236}">
                <a16:creationId xmlns:a16="http://schemas.microsoft.com/office/drawing/2014/main" id="{95865E0B-C042-4990-B439-8BCEEDFD72C3}"/>
              </a:ext>
            </a:extLst>
          </p:cNvPr>
          <p:cNvSpPr/>
          <p:nvPr/>
        </p:nvSpPr>
        <p:spPr>
          <a:xfrm>
            <a:off x="10007009" y="1274219"/>
            <a:ext cx="1891007" cy="1305777"/>
          </a:xfrm>
          <a:prstGeom prst="wedgeEllipseCallout">
            <a:avLst>
              <a:gd name="adj1" fmla="val -65330"/>
              <a:gd name="adj2" fmla="val 64127"/>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After he decides the hospital and doctor that he’d like to get the treatment from, he is able to book the appointment  and room in hospital using the MedConfer app.</a:t>
            </a:r>
          </a:p>
        </p:txBody>
      </p:sp>
      <p:cxnSp>
        <p:nvCxnSpPr>
          <p:cNvPr id="23" name="Straight Connector 22">
            <a:extLst>
              <a:ext uri="{FF2B5EF4-FFF2-40B4-BE49-F238E27FC236}">
                <a16:creationId xmlns:a16="http://schemas.microsoft.com/office/drawing/2014/main" id="{6E2C38AD-C988-4FEE-93AC-BEA1DE27C0BA}"/>
              </a:ext>
            </a:extLst>
          </p:cNvPr>
          <p:cNvCxnSpPr>
            <a:cxnSpLocks/>
          </p:cNvCxnSpPr>
          <p:nvPr/>
        </p:nvCxnSpPr>
        <p:spPr>
          <a:xfrm flipV="1">
            <a:off x="8982364" y="3497349"/>
            <a:ext cx="100676" cy="50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989DC90-09A4-410A-BEEB-39A5E1A42D35}"/>
              </a:ext>
            </a:extLst>
          </p:cNvPr>
          <p:cNvCxnSpPr/>
          <p:nvPr/>
        </p:nvCxnSpPr>
        <p:spPr>
          <a:xfrm>
            <a:off x="9721215" y="3884103"/>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A picture containing text, clipart, vector graphics&#10;&#10;Description automatically generated">
            <a:extLst>
              <a:ext uri="{FF2B5EF4-FFF2-40B4-BE49-F238E27FC236}">
                <a16:creationId xmlns:a16="http://schemas.microsoft.com/office/drawing/2014/main" id="{630C07BF-E007-497B-AF0E-31C4EC2149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1452" y="4882896"/>
            <a:ext cx="1621061" cy="1375244"/>
          </a:xfrm>
          <a:prstGeom prst="rect">
            <a:avLst/>
          </a:prstGeom>
        </p:spPr>
      </p:pic>
      <p:sp>
        <p:nvSpPr>
          <p:cNvPr id="28" name="Speech Bubble: Oval 27">
            <a:extLst>
              <a:ext uri="{FF2B5EF4-FFF2-40B4-BE49-F238E27FC236}">
                <a16:creationId xmlns:a16="http://schemas.microsoft.com/office/drawing/2014/main" id="{DD81C5D5-F7EC-4B06-B041-740A0AC53B57}"/>
              </a:ext>
            </a:extLst>
          </p:cNvPr>
          <p:cNvSpPr/>
          <p:nvPr/>
        </p:nvSpPr>
        <p:spPr>
          <a:xfrm>
            <a:off x="6821436" y="4138674"/>
            <a:ext cx="2231124" cy="963669"/>
          </a:xfrm>
          <a:prstGeom prst="wedgeEllipseCallout">
            <a:avLst>
              <a:gd name="adj1" fmla="val 60583"/>
              <a:gd name="adj2" fmla="val 75831"/>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Hospitalization process is smooth, and treatment starts promptly since the hospital is in the network of  hospitals of John’s Medical Insurance Provider</a:t>
            </a:r>
          </a:p>
        </p:txBody>
      </p:sp>
      <p:cxnSp>
        <p:nvCxnSpPr>
          <p:cNvPr id="30" name="Straight Arrow Connector 29">
            <a:extLst>
              <a:ext uri="{FF2B5EF4-FFF2-40B4-BE49-F238E27FC236}">
                <a16:creationId xmlns:a16="http://schemas.microsoft.com/office/drawing/2014/main" id="{948E6867-1C35-4F29-8556-C638C6AA0399}"/>
              </a:ext>
            </a:extLst>
          </p:cNvPr>
          <p:cNvCxnSpPr/>
          <p:nvPr/>
        </p:nvCxnSpPr>
        <p:spPr>
          <a:xfrm flipH="1">
            <a:off x="6656832" y="5623560"/>
            <a:ext cx="2542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A picture containing text&#10;&#10;Description automatically generated">
            <a:extLst>
              <a:ext uri="{FF2B5EF4-FFF2-40B4-BE49-F238E27FC236}">
                <a16:creationId xmlns:a16="http://schemas.microsoft.com/office/drawing/2014/main" id="{8B7595B8-90E0-4E2B-8FC3-E7170A002F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6944" y="4954546"/>
            <a:ext cx="1303594" cy="1303594"/>
          </a:xfrm>
          <a:prstGeom prst="rect">
            <a:avLst/>
          </a:prstGeom>
        </p:spPr>
      </p:pic>
      <p:sp>
        <p:nvSpPr>
          <p:cNvPr id="33" name="Speech Bubble: Oval 32">
            <a:extLst>
              <a:ext uri="{FF2B5EF4-FFF2-40B4-BE49-F238E27FC236}">
                <a16:creationId xmlns:a16="http://schemas.microsoft.com/office/drawing/2014/main" id="{0EC77A1B-5203-4CB0-8F34-883CA3D28594}"/>
              </a:ext>
            </a:extLst>
          </p:cNvPr>
          <p:cNvSpPr/>
          <p:nvPr/>
        </p:nvSpPr>
        <p:spPr>
          <a:xfrm>
            <a:off x="3340892" y="4405055"/>
            <a:ext cx="1867472" cy="704921"/>
          </a:xfrm>
          <a:prstGeom prst="wedgeEllipseCallout">
            <a:avLst>
              <a:gd name="adj1" fmla="val 47252"/>
              <a:gd name="adj2" fmla="val 65437"/>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John’s father returns home with least number of hospitalization days </a:t>
            </a:r>
          </a:p>
        </p:txBody>
      </p:sp>
      <p:cxnSp>
        <p:nvCxnSpPr>
          <p:cNvPr id="35" name="Straight Arrow Connector 34">
            <a:extLst>
              <a:ext uri="{FF2B5EF4-FFF2-40B4-BE49-F238E27FC236}">
                <a16:creationId xmlns:a16="http://schemas.microsoft.com/office/drawing/2014/main" id="{359D9734-51A4-4AEC-9B6E-CB6F1709BE85}"/>
              </a:ext>
            </a:extLst>
          </p:cNvPr>
          <p:cNvCxnSpPr/>
          <p:nvPr/>
        </p:nvCxnSpPr>
        <p:spPr>
          <a:xfrm flipH="1">
            <a:off x="3262312" y="5623560"/>
            <a:ext cx="1867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Picture 36" descr="Graphical user interface, application&#10;&#10;Description automatically generated">
            <a:extLst>
              <a:ext uri="{FF2B5EF4-FFF2-40B4-BE49-F238E27FC236}">
                <a16:creationId xmlns:a16="http://schemas.microsoft.com/office/drawing/2014/main" id="{1F245A52-F46B-4C5D-940E-DE4C39ADBC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7855" y="5036841"/>
            <a:ext cx="1219311" cy="1303595"/>
          </a:xfrm>
          <a:prstGeom prst="rect">
            <a:avLst/>
          </a:prstGeom>
        </p:spPr>
      </p:pic>
      <p:sp>
        <p:nvSpPr>
          <p:cNvPr id="38" name="Speech Bubble: Oval 37">
            <a:extLst>
              <a:ext uri="{FF2B5EF4-FFF2-40B4-BE49-F238E27FC236}">
                <a16:creationId xmlns:a16="http://schemas.microsoft.com/office/drawing/2014/main" id="{14976AAE-BD0F-401E-A37A-0B0AAF3AC529}"/>
              </a:ext>
            </a:extLst>
          </p:cNvPr>
          <p:cNvSpPr/>
          <p:nvPr/>
        </p:nvSpPr>
        <p:spPr>
          <a:xfrm>
            <a:off x="310896" y="4331914"/>
            <a:ext cx="1726959" cy="704927"/>
          </a:xfrm>
          <a:prstGeom prst="wedgeEllipseCallout">
            <a:avLst>
              <a:gd name="adj1" fmla="val 46412"/>
              <a:gd name="adj2" fmla="val 67689"/>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John’s father receives notifications for timely health check up after treatment.</a:t>
            </a:r>
          </a:p>
        </p:txBody>
      </p:sp>
      <p:pic>
        <p:nvPicPr>
          <p:cNvPr id="3" name="Picture 2"/>
          <p:cNvPicPr>
            <a:picLocks noChangeAspect="1"/>
          </p:cNvPicPr>
          <p:nvPr/>
        </p:nvPicPr>
        <p:blipFill>
          <a:blip r:embed="rId8"/>
          <a:stretch>
            <a:fillRect/>
          </a:stretch>
        </p:blipFill>
        <p:spPr>
          <a:xfrm>
            <a:off x="5965241" y="2895303"/>
            <a:ext cx="1300544" cy="977811"/>
          </a:xfrm>
          <a:prstGeom prst="rect">
            <a:avLst/>
          </a:prstGeom>
        </p:spPr>
      </p:pic>
      <p:sp>
        <p:nvSpPr>
          <p:cNvPr id="26" name="Speech Bubble: Oval 9">
            <a:extLst>
              <a:ext uri="{FF2B5EF4-FFF2-40B4-BE49-F238E27FC236}">
                <a16:creationId xmlns:a16="http://schemas.microsoft.com/office/drawing/2014/main" id="{1048718B-F933-4B85-8D7C-13B542AB75BF}"/>
              </a:ext>
            </a:extLst>
          </p:cNvPr>
          <p:cNvSpPr/>
          <p:nvPr/>
        </p:nvSpPr>
        <p:spPr>
          <a:xfrm>
            <a:off x="6842183" y="941996"/>
            <a:ext cx="2692342" cy="1463431"/>
          </a:xfrm>
          <a:prstGeom prst="wedgeEllipseCallout">
            <a:avLst>
              <a:gd name="adj1" fmla="val -63067"/>
              <a:gd name="adj2" fmla="val 67414"/>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a:p>
            <a:pPr algn="ctr"/>
            <a:r>
              <a:rPr lang="en-US" sz="900" dirty="0">
                <a:solidFill>
                  <a:schemeClr val="tx1"/>
                </a:solidFill>
              </a:rPr>
              <a:t>He found MedConfer app  which is giving details about Hospitals and their Top 5 doctors with statistics  to compare and choose. It also provides last 6 months data and list of Insurance providers associated  with the hospital.</a:t>
            </a:r>
          </a:p>
        </p:txBody>
      </p:sp>
      <p:cxnSp>
        <p:nvCxnSpPr>
          <p:cNvPr id="29" name="Straight Arrow Connector 28">
            <a:extLst>
              <a:ext uri="{FF2B5EF4-FFF2-40B4-BE49-F238E27FC236}">
                <a16:creationId xmlns:a16="http://schemas.microsoft.com/office/drawing/2014/main" id="{F0838B19-9B89-406E-A1A0-57C2BE282A73}"/>
              </a:ext>
            </a:extLst>
          </p:cNvPr>
          <p:cNvCxnSpPr/>
          <p:nvPr/>
        </p:nvCxnSpPr>
        <p:spPr>
          <a:xfrm>
            <a:off x="7322935" y="3547778"/>
            <a:ext cx="1097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2923509C-5DCA-4ED9-ADCB-002930757871}"/>
              </a:ext>
            </a:extLst>
          </p:cNvPr>
          <p:cNvGrpSpPr/>
          <p:nvPr/>
        </p:nvGrpSpPr>
        <p:grpSpPr>
          <a:xfrm>
            <a:off x="0" y="43169"/>
            <a:ext cx="1464286" cy="936364"/>
            <a:chOff x="161314" y="71403"/>
            <a:chExt cx="1464286" cy="936364"/>
          </a:xfrm>
        </p:grpSpPr>
        <p:pic>
          <p:nvPicPr>
            <p:cNvPr id="31" name="Picture 30">
              <a:extLst>
                <a:ext uri="{FF2B5EF4-FFF2-40B4-BE49-F238E27FC236}">
                  <a16:creationId xmlns:a16="http://schemas.microsoft.com/office/drawing/2014/main" id="{433704A1-4D41-4F4D-86F8-690AEC129736}"/>
                </a:ext>
              </a:extLst>
            </p:cNvPr>
            <p:cNvPicPr>
              <a:picLocks noChangeAspect="1"/>
            </p:cNvPicPr>
            <p:nvPr/>
          </p:nvPicPr>
          <p:blipFill>
            <a:blip r:embed="rId9"/>
            <a:stretch>
              <a:fillRect/>
            </a:stretch>
          </p:blipFill>
          <p:spPr>
            <a:xfrm>
              <a:off x="161314" y="71403"/>
              <a:ext cx="1464286" cy="604256"/>
            </a:xfrm>
            <a:prstGeom prst="rect">
              <a:avLst/>
            </a:prstGeom>
          </p:spPr>
        </p:pic>
        <p:sp>
          <p:nvSpPr>
            <p:cNvPr id="34" name="Rectangle 33">
              <a:extLst>
                <a:ext uri="{FF2B5EF4-FFF2-40B4-BE49-F238E27FC236}">
                  <a16:creationId xmlns:a16="http://schemas.microsoft.com/office/drawing/2014/main" id="{F6309988-CCD2-4F41-9FEC-09666C5098AE}"/>
                </a:ext>
              </a:extLst>
            </p:cNvPr>
            <p:cNvSpPr/>
            <p:nvPr/>
          </p:nvSpPr>
          <p:spPr>
            <a:xfrm>
              <a:off x="292972" y="638435"/>
              <a:ext cx="1258678" cy="369332"/>
            </a:xfrm>
            <a:prstGeom prst="rect">
              <a:avLst/>
            </a:prstGeom>
          </p:spPr>
          <p:txBody>
            <a:bodyPr wrap="none">
              <a:spAutoFit/>
            </a:bodyPr>
            <a:lstStyle/>
            <a:p>
              <a:r>
                <a:rPr lang="en-US" b="1" dirty="0">
                  <a:solidFill>
                    <a:schemeClr val="accent1"/>
                  </a:solidFill>
                  <a:latin typeface="Baskerville Old Face" panose="02020602080505020303" pitchFamily="18" charset="0"/>
                </a:rPr>
                <a:t>MedConfer</a:t>
              </a:r>
            </a:p>
          </p:txBody>
        </p:sp>
      </p:grpSp>
    </p:spTree>
    <p:extLst>
      <p:ext uri="{BB962C8B-B14F-4D97-AF65-F5344CB8AC3E}">
        <p14:creationId xmlns:p14="http://schemas.microsoft.com/office/powerpoint/2010/main" val="27314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8375959" y="1384468"/>
            <a:ext cx="3674617" cy="515621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4827" y="3986783"/>
            <a:ext cx="8229600" cy="256032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 of 5* Ratings</a:t>
            </a:r>
          </a:p>
        </p:txBody>
      </p:sp>
      <p:sp>
        <p:nvSpPr>
          <p:cNvPr id="61" name="Rounded Rectangle 60"/>
          <p:cNvSpPr/>
          <p:nvPr/>
        </p:nvSpPr>
        <p:spPr>
          <a:xfrm>
            <a:off x="83992" y="1384468"/>
            <a:ext cx="8229600" cy="256032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00109" y="1522679"/>
            <a:ext cx="1097324" cy="469914"/>
          </a:xfrm>
          <a:prstGeom prst="rect">
            <a:avLst/>
          </a:prstGeom>
        </p:spPr>
      </p:pic>
      <p:sp>
        <p:nvSpPr>
          <p:cNvPr id="6" name="Rectangle 5"/>
          <p:cNvSpPr/>
          <p:nvPr/>
        </p:nvSpPr>
        <p:spPr>
          <a:xfrm>
            <a:off x="214533" y="2153082"/>
            <a:ext cx="1639360" cy="307777"/>
          </a:xfrm>
          <a:prstGeom prst="rect">
            <a:avLst/>
          </a:prstGeom>
          <a:noFill/>
        </p:spPr>
        <p:txBody>
          <a:bodyPr wrap="square" lIns="91440" tIns="45720" rIns="91440" bIns="45720">
            <a:spAutoFit/>
          </a:bodyPr>
          <a:lstStyle/>
          <a:p>
            <a:r>
              <a:rPr lang="en-US" sz="1400" dirty="0">
                <a:ln w="0"/>
                <a:effectLst>
                  <a:outerShdw blurRad="38100" dist="25400" dir="5400000" algn="ctr" rotWithShape="0">
                    <a:srgbClr val="6E747A">
                      <a:alpha val="43000"/>
                    </a:srgbClr>
                  </a:outerShdw>
                </a:effectLst>
              </a:rPr>
              <a:t>Insurance Providers</a:t>
            </a:r>
          </a:p>
        </p:txBody>
      </p:sp>
      <p:pic>
        <p:nvPicPr>
          <p:cNvPr id="7" name="Picture 6"/>
          <p:cNvPicPr>
            <a:picLocks noChangeAspect="1"/>
          </p:cNvPicPr>
          <p:nvPr/>
        </p:nvPicPr>
        <p:blipFill>
          <a:blip r:embed="rId3"/>
          <a:stretch>
            <a:fillRect/>
          </a:stretch>
        </p:blipFill>
        <p:spPr>
          <a:xfrm>
            <a:off x="300109" y="1998924"/>
            <a:ext cx="1080688" cy="1578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109" y="2411525"/>
            <a:ext cx="1929345" cy="1224616"/>
          </a:xfrm>
          <a:prstGeom prst="rect">
            <a:avLst/>
          </a:prstGeom>
        </p:spPr>
      </p:pic>
      <p:sp>
        <p:nvSpPr>
          <p:cNvPr id="13" name="Rectangle 12"/>
          <p:cNvSpPr/>
          <p:nvPr/>
        </p:nvSpPr>
        <p:spPr>
          <a:xfrm>
            <a:off x="4912266" y="1798662"/>
            <a:ext cx="782587" cy="261610"/>
          </a:xfrm>
          <a:prstGeom prst="rect">
            <a:avLst/>
          </a:prstGeom>
          <a:noFill/>
        </p:spPr>
        <p:txBody>
          <a:bodyPr wrap="none" lIns="91440" tIns="45720" rIns="91440" bIns="45720">
            <a:spAutoFit/>
          </a:bodyPr>
          <a:lstStyle/>
          <a:p>
            <a:pPr algn="ctr"/>
            <a:r>
              <a:rPr lang="en-US" sz="1100" u="sng" cap="none" spc="0" dirty="0">
                <a:ln w="0"/>
                <a:solidFill>
                  <a:schemeClr val="tx1"/>
                </a:solidFill>
                <a:effectLst>
                  <a:outerShdw blurRad="38100" dist="19050" dir="2700000" algn="tl" rotWithShape="0">
                    <a:schemeClr val="dk1">
                      <a:alpha val="40000"/>
                    </a:schemeClr>
                  </a:outerShdw>
                </a:effectLst>
              </a:rPr>
              <a:t>Dr Ganesh</a:t>
            </a:r>
          </a:p>
        </p:txBody>
      </p:sp>
      <p:pic>
        <p:nvPicPr>
          <p:cNvPr id="34" name="Picture 33"/>
          <p:cNvPicPr>
            <a:picLocks noChangeAspect="1"/>
          </p:cNvPicPr>
          <p:nvPr/>
        </p:nvPicPr>
        <p:blipFill>
          <a:blip r:embed="rId5"/>
          <a:stretch>
            <a:fillRect/>
          </a:stretch>
        </p:blipFill>
        <p:spPr>
          <a:xfrm>
            <a:off x="276406" y="4124632"/>
            <a:ext cx="1140731" cy="480957"/>
          </a:xfrm>
          <a:prstGeom prst="rect">
            <a:avLst/>
          </a:prstGeom>
        </p:spPr>
      </p:pic>
      <p:sp>
        <p:nvSpPr>
          <p:cNvPr id="37" name="Rectangle 36"/>
          <p:cNvSpPr/>
          <p:nvPr/>
        </p:nvSpPr>
        <p:spPr>
          <a:xfrm>
            <a:off x="-30059" y="4874769"/>
            <a:ext cx="1988247" cy="307777"/>
          </a:xfrm>
          <a:prstGeom prst="rect">
            <a:avLst/>
          </a:prstGeom>
        </p:spPr>
        <p:txBody>
          <a:bodyPr wrap="square">
            <a:spAutoFit/>
          </a:bodyPr>
          <a:lstStyle/>
          <a:p>
            <a:pPr algn="ctr"/>
            <a:r>
              <a:rPr lang="en-US" sz="1400" dirty="0">
                <a:ln w="0"/>
                <a:effectLst>
                  <a:outerShdw blurRad="38100" dist="25400" dir="5400000" algn="ctr" rotWithShape="0">
                    <a:srgbClr val="6E747A">
                      <a:alpha val="43000"/>
                    </a:srgbClr>
                  </a:outerShdw>
                </a:effectLst>
              </a:rPr>
              <a:t>Insurance Providers</a:t>
            </a:r>
          </a:p>
        </p:txBody>
      </p:sp>
      <p:sp>
        <p:nvSpPr>
          <p:cNvPr id="28" name="Rectangle 27"/>
          <p:cNvSpPr/>
          <p:nvPr/>
        </p:nvSpPr>
        <p:spPr>
          <a:xfrm>
            <a:off x="4780802" y="2874699"/>
            <a:ext cx="825867" cy="276999"/>
          </a:xfrm>
          <a:prstGeom prst="rect">
            <a:avLst/>
          </a:prstGeom>
        </p:spPr>
        <p:txBody>
          <a:bodyPr wrap="none">
            <a:spAutoFit/>
          </a:bodyPr>
          <a:lstStyle/>
          <a:p>
            <a:r>
              <a:rPr lang="en-US" sz="1200" b="1" dirty="0">
                <a:ln w="0"/>
                <a:effectLst>
                  <a:outerShdw blurRad="38100" dist="19050" dir="2700000" algn="tl" rotWithShape="0">
                    <a:schemeClr val="dk1">
                      <a:alpha val="40000"/>
                    </a:schemeClr>
                  </a:outerShdw>
                </a:effectLst>
              </a:rPr>
              <a:t>    </a:t>
            </a:r>
            <a:r>
              <a:rPr lang="en-US" sz="1100" u="sng" dirty="0">
                <a:ln w="0"/>
                <a:effectLst>
                  <a:outerShdw blurRad="38100" dist="19050" dir="2700000" algn="tl" rotWithShape="0">
                    <a:schemeClr val="dk1">
                      <a:alpha val="40000"/>
                    </a:schemeClr>
                  </a:outerShdw>
                </a:effectLst>
              </a:rPr>
              <a:t>Dr Indira</a:t>
            </a:r>
            <a:endParaRPr lang="en-US" sz="1100" u="sng" dirty="0"/>
          </a:p>
        </p:txBody>
      </p:sp>
      <p:sp>
        <p:nvSpPr>
          <p:cNvPr id="98" name="Rectangle 97"/>
          <p:cNvSpPr/>
          <p:nvPr/>
        </p:nvSpPr>
        <p:spPr>
          <a:xfrm>
            <a:off x="4542651" y="3332924"/>
            <a:ext cx="1228031" cy="338554"/>
          </a:xfrm>
          <a:prstGeom prst="rect">
            <a:avLst/>
          </a:prstGeom>
          <a:noFill/>
        </p:spPr>
        <p:txBody>
          <a:bodyPr wrap="square" lIns="91440" tIns="45720" rIns="91440" bIns="45720">
            <a:spAutoFit/>
          </a:bodyPr>
          <a:lstStyle/>
          <a:p>
            <a:r>
              <a:rPr lang="en-US" sz="800" dirty="0">
                <a:ln w="0"/>
                <a:effectLst>
                  <a:outerShdw blurRad="38100" dist="19050" dir="2700000" algn="tl" rotWithShape="0">
                    <a:schemeClr val="dk1">
                      <a:alpha val="40000"/>
                    </a:schemeClr>
                  </a:outerShdw>
                </a:effectLst>
              </a:rPr>
              <a:t>Mon- Fri  </a:t>
            </a:r>
          </a:p>
          <a:p>
            <a:r>
              <a:rPr lang="en-US" sz="800" dirty="0">
                <a:ln w="0"/>
                <a:effectLst>
                  <a:outerShdw blurRad="38100" dist="19050" dir="2700000" algn="tl" rotWithShape="0">
                    <a:schemeClr val="dk1">
                      <a:alpha val="40000"/>
                    </a:schemeClr>
                  </a:outerShdw>
                </a:effectLst>
              </a:rPr>
              <a:t>(09:30 AM - 04:30PM)</a:t>
            </a:r>
            <a:endParaRPr lang="en-US" sz="800" cap="none" spc="0"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6"/>
          <a:stretch>
            <a:fillRect/>
          </a:stretch>
        </p:blipFill>
        <p:spPr>
          <a:xfrm>
            <a:off x="1858997" y="821679"/>
            <a:ext cx="1977608" cy="457200"/>
          </a:xfrm>
          <a:prstGeom prst="rect">
            <a:avLst/>
          </a:prstGeom>
        </p:spPr>
      </p:pic>
      <p:sp>
        <p:nvSpPr>
          <p:cNvPr id="87" name="Rounded Rectangle 86"/>
          <p:cNvSpPr/>
          <p:nvPr/>
        </p:nvSpPr>
        <p:spPr>
          <a:xfrm>
            <a:off x="3371849" y="255941"/>
            <a:ext cx="2292003" cy="402010"/>
          </a:xfrm>
          <a:prstGeom prst="roundRect">
            <a:avLst>
              <a:gd name="adj" fmla="val 21079"/>
            </a:avLst>
          </a:prstGeom>
          <a:solidFill>
            <a:schemeClr val="bg1"/>
          </a:solidFill>
          <a:ln w="19050">
            <a:solidFill>
              <a:schemeClr val="tx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Dengue Fever</a:t>
            </a:r>
          </a:p>
        </p:txBody>
      </p:sp>
      <p:pic>
        <p:nvPicPr>
          <p:cNvPr id="18" name="Picture 17"/>
          <p:cNvPicPr>
            <a:picLocks noChangeAspect="1"/>
          </p:cNvPicPr>
          <p:nvPr/>
        </p:nvPicPr>
        <p:blipFill>
          <a:blip r:embed="rId7"/>
          <a:stretch>
            <a:fillRect/>
          </a:stretch>
        </p:blipFill>
        <p:spPr>
          <a:xfrm>
            <a:off x="8204422" y="204194"/>
            <a:ext cx="858796" cy="471465"/>
          </a:xfrm>
          <a:prstGeom prst="rect">
            <a:avLst/>
          </a:prstGeom>
        </p:spPr>
      </p:pic>
      <p:pic>
        <p:nvPicPr>
          <p:cNvPr id="5" name="Picture 4"/>
          <p:cNvPicPr>
            <a:picLocks noChangeAspect="1"/>
          </p:cNvPicPr>
          <p:nvPr/>
        </p:nvPicPr>
        <p:blipFill>
          <a:blip r:embed="rId8"/>
          <a:stretch>
            <a:fillRect/>
          </a:stretch>
        </p:blipFill>
        <p:spPr>
          <a:xfrm>
            <a:off x="9304490" y="257163"/>
            <a:ext cx="726707" cy="424626"/>
          </a:xfrm>
          <a:prstGeom prst="rect">
            <a:avLst/>
          </a:prstGeom>
        </p:spPr>
      </p:pic>
      <p:sp>
        <p:nvSpPr>
          <p:cNvPr id="16" name="Rectangle 15"/>
          <p:cNvSpPr/>
          <p:nvPr/>
        </p:nvSpPr>
        <p:spPr>
          <a:xfrm>
            <a:off x="5005168" y="4995266"/>
            <a:ext cx="668773" cy="261610"/>
          </a:xfrm>
          <a:prstGeom prst="rect">
            <a:avLst/>
          </a:prstGeom>
        </p:spPr>
        <p:txBody>
          <a:bodyPr wrap="none">
            <a:spAutoFit/>
          </a:bodyPr>
          <a:lstStyle/>
          <a:p>
            <a:r>
              <a:rPr lang="en-US" sz="1100" u="sng" dirty="0">
                <a:ln w="0"/>
                <a:effectLst>
                  <a:outerShdw blurRad="38100" dist="19050" dir="2700000" algn="tl" rotWithShape="0">
                    <a:schemeClr val="dk1">
                      <a:alpha val="40000"/>
                    </a:schemeClr>
                  </a:outerShdw>
                </a:effectLst>
              </a:rPr>
              <a:t>Dr  Akhil</a:t>
            </a:r>
            <a:endParaRPr lang="en-US" sz="1100" dirty="0"/>
          </a:p>
        </p:txBody>
      </p:sp>
      <p:pic>
        <p:nvPicPr>
          <p:cNvPr id="110" name="Picture 109"/>
          <p:cNvPicPr>
            <a:picLocks noChangeAspect="1"/>
          </p:cNvPicPr>
          <p:nvPr/>
        </p:nvPicPr>
        <p:blipFill>
          <a:blip r:embed="rId9"/>
          <a:stretch>
            <a:fillRect/>
          </a:stretch>
        </p:blipFill>
        <p:spPr>
          <a:xfrm>
            <a:off x="5017041" y="2027237"/>
            <a:ext cx="494781" cy="141803"/>
          </a:xfrm>
          <a:prstGeom prst="rect">
            <a:avLst/>
          </a:prstGeom>
        </p:spPr>
      </p:pic>
      <p:pic>
        <p:nvPicPr>
          <p:cNvPr id="112" name="Picture 111"/>
          <p:cNvPicPr>
            <a:picLocks noChangeAspect="1"/>
          </p:cNvPicPr>
          <p:nvPr/>
        </p:nvPicPr>
        <p:blipFill>
          <a:blip r:embed="rId10"/>
          <a:stretch>
            <a:fillRect/>
          </a:stretch>
        </p:blipFill>
        <p:spPr>
          <a:xfrm>
            <a:off x="5017041" y="2789445"/>
            <a:ext cx="580562" cy="123704"/>
          </a:xfrm>
          <a:prstGeom prst="rect">
            <a:avLst/>
          </a:prstGeom>
        </p:spPr>
      </p:pic>
      <p:pic>
        <p:nvPicPr>
          <p:cNvPr id="114" name="Picture 113"/>
          <p:cNvPicPr>
            <a:picLocks noChangeAspect="1"/>
          </p:cNvPicPr>
          <p:nvPr/>
        </p:nvPicPr>
        <p:blipFill>
          <a:blip r:embed="rId11"/>
          <a:stretch>
            <a:fillRect/>
          </a:stretch>
        </p:blipFill>
        <p:spPr>
          <a:xfrm>
            <a:off x="5017041" y="2436580"/>
            <a:ext cx="511832" cy="126684"/>
          </a:xfrm>
          <a:prstGeom prst="rect">
            <a:avLst/>
          </a:prstGeom>
        </p:spPr>
      </p:pic>
      <p:pic>
        <p:nvPicPr>
          <p:cNvPr id="119" name="Picture 118"/>
          <p:cNvPicPr>
            <a:picLocks noChangeAspect="1"/>
          </p:cNvPicPr>
          <p:nvPr/>
        </p:nvPicPr>
        <p:blipFill>
          <a:blip r:embed="rId12"/>
          <a:stretch>
            <a:fillRect/>
          </a:stretch>
        </p:blipFill>
        <p:spPr>
          <a:xfrm>
            <a:off x="5017041" y="3105283"/>
            <a:ext cx="511832" cy="138498"/>
          </a:xfrm>
          <a:prstGeom prst="rect">
            <a:avLst/>
          </a:prstGeom>
        </p:spPr>
      </p:pic>
      <p:sp>
        <p:nvSpPr>
          <p:cNvPr id="31" name="Rectangle 30"/>
          <p:cNvSpPr/>
          <p:nvPr/>
        </p:nvSpPr>
        <p:spPr>
          <a:xfrm>
            <a:off x="5005168" y="5650154"/>
            <a:ext cx="758541" cy="261610"/>
          </a:xfrm>
          <a:prstGeom prst="rect">
            <a:avLst/>
          </a:prstGeom>
        </p:spPr>
        <p:txBody>
          <a:bodyPr wrap="none">
            <a:spAutoFit/>
          </a:bodyPr>
          <a:lstStyle/>
          <a:p>
            <a:r>
              <a:rPr lang="en-US" sz="1100" u="sng" dirty="0">
                <a:ln w="0"/>
                <a:effectLst>
                  <a:outerShdw blurRad="38100" dist="19050" dir="2700000" algn="tl" rotWithShape="0">
                    <a:schemeClr val="dk1">
                      <a:alpha val="40000"/>
                    </a:schemeClr>
                  </a:outerShdw>
                </a:effectLst>
              </a:rPr>
              <a:t>Dr Vikram</a:t>
            </a:r>
            <a:endParaRPr lang="en-US" sz="1100" u="sng" dirty="0"/>
          </a:p>
        </p:txBody>
      </p:sp>
      <p:sp>
        <p:nvSpPr>
          <p:cNvPr id="32" name="Rounded Rectangle 31"/>
          <p:cNvSpPr/>
          <p:nvPr/>
        </p:nvSpPr>
        <p:spPr>
          <a:xfrm>
            <a:off x="6132637" y="2752187"/>
            <a:ext cx="1645920" cy="2743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Book your appointment </a:t>
            </a:r>
            <a:r>
              <a:rPr lang="en-US" sz="800" b="1" dirty="0"/>
              <a:t>&gt;</a:t>
            </a:r>
          </a:p>
        </p:txBody>
      </p:sp>
      <p:sp>
        <p:nvSpPr>
          <p:cNvPr id="33" name="Rectangle 32"/>
          <p:cNvSpPr/>
          <p:nvPr/>
        </p:nvSpPr>
        <p:spPr>
          <a:xfrm>
            <a:off x="5005168" y="4628563"/>
            <a:ext cx="697627" cy="261610"/>
          </a:xfrm>
          <a:prstGeom prst="rect">
            <a:avLst/>
          </a:prstGeom>
        </p:spPr>
        <p:txBody>
          <a:bodyPr wrap="none">
            <a:spAutoFit/>
          </a:bodyPr>
          <a:lstStyle/>
          <a:p>
            <a:r>
              <a:rPr lang="en-US" sz="1100" u="sng" dirty="0">
                <a:ln w="0"/>
                <a:effectLst>
                  <a:outerShdw blurRad="38100" dist="19050" dir="2700000" algn="tl" rotWithShape="0">
                    <a:schemeClr val="dk1">
                      <a:alpha val="40000"/>
                    </a:schemeClr>
                  </a:outerShdw>
                </a:effectLst>
              </a:rPr>
              <a:t>Dr  Aftab</a:t>
            </a:r>
            <a:endParaRPr lang="en-US" sz="1100" dirty="0"/>
          </a:p>
        </p:txBody>
      </p:sp>
      <p:sp>
        <p:nvSpPr>
          <p:cNvPr id="52" name="TextBox 51"/>
          <p:cNvSpPr txBox="1"/>
          <p:nvPr/>
        </p:nvSpPr>
        <p:spPr>
          <a:xfrm>
            <a:off x="9935946" y="65004"/>
            <a:ext cx="2047902" cy="430887"/>
          </a:xfrm>
          <a:prstGeom prst="rect">
            <a:avLst/>
          </a:prstGeom>
          <a:noFill/>
        </p:spPr>
        <p:txBody>
          <a:bodyPr wrap="square" rtlCol="0">
            <a:spAutoFit/>
          </a:bodyPr>
          <a:lstStyle/>
          <a:p>
            <a:r>
              <a:rPr lang="en-US" sz="1100" b="1" dirty="0"/>
              <a:t>Contact us</a:t>
            </a:r>
          </a:p>
          <a:p>
            <a:r>
              <a:rPr lang="en-US" sz="1100" dirty="0"/>
              <a:t>                  1800 3456 6789</a:t>
            </a:r>
          </a:p>
        </p:txBody>
      </p:sp>
      <p:pic>
        <p:nvPicPr>
          <p:cNvPr id="53" name="Picture 52"/>
          <p:cNvPicPr>
            <a:picLocks noChangeAspect="1"/>
          </p:cNvPicPr>
          <p:nvPr/>
        </p:nvPicPr>
        <p:blipFill>
          <a:blip r:embed="rId13"/>
          <a:stretch>
            <a:fillRect/>
          </a:stretch>
        </p:blipFill>
        <p:spPr>
          <a:xfrm>
            <a:off x="10036606" y="317322"/>
            <a:ext cx="526452" cy="208767"/>
          </a:xfrm>
          <a:prstGeom prst="rect">
            <a:avLst/>
          </a:prstGeom>
        </p:spPr>
      </p:pic>
      <p:pic>
        <p:nvPicPr>
          <p:cNvPr id="54" name="Picture 53"/>
          <p:cNvPicPr>
            <a:picLocks noChangeAspect="1"/>
          </p:cNvPicPr>
          <p:nvPr/>
        </p:nvPicPr>
        <p:blipFill>
          <a:blip r:embed="rId14"/>
          <a:stretch>
            <a:fillRect/>
          </a:stretch>
        </p:blipFill>
        <p:spPr>
          <a:xfrm>
            <a:off x="10033284" y="586362"/>
            <a:ext cx="529774" cy="192046"/>
          </a:xfrm>
          <a:prstGeom prst="rect">
            <a:avLst/>
          </a:prstGeom>
        </p:spPr>
      </p:pic>
      <p:sp>
        <p:nvSpPr>
          <p:cNvPr id="55" name="TextBox 54"/>
          <p:cNvSpPr txBox="1"/>
          <p:nvPr/>
        </p:nvSpPr>
        <p:spPr>
          <a:xfrm>
            <a:off x="10515530" y="495891"/>
            <a:ext cx="1466703" cy="261610"/>
          </a:xfrm>
          <a:prstGeom prst="rect">
            <a:avLst/>
          </a:prstGeom>
          <a:noFill/>
        </p:spPr>
        <p:txBody>
          <a:bodyPr wrap="square" rtlCol="0">
            <a:spAutoFit/>
          </a:bodyPr>
          <a:lstStyle/>
          <a:p>
            <a:r>
              <a:rPr lang="en-US" sz="1100" dirty="0"/>
              <a:t>helpcare@gmail.com</a:t>
            </a:r>
          </a:p>
        </p:txBody>
      </p:sp>
      <p:sp>
        <p:nvSpPr>
          <p:cNvPr id="59" name="Rounded Rectangle 58"/>
          <p:cNvSpPr/>
          <p:nvPr/>
        </p:nvSpPr>
        <p:spPr>
          <a:xfrm>
            <a:off x="8715162" y="1644779"/>
            <a:ext cx="2877059" cy="374232"/>
          </a:xfrm>
          <a:prstGeom prst="roundRect">
            <a:avLst>
              <a:gd name="adj" fmla="val 0"/>
            </a:avLst>
          </a:prstGeom>
          <a:solidFill>
            <a:schemeClr val="accent5">
              <a:lumMod val="40000"/>
              <a:lumOff val="60000"/>
            </a:schemeClr>
          </a:solidFill>
          <a:ln w="19050">
            <a:noFill/>
          </a:ln>
          <a:effectLst>
            <a:glow rad="63500">
              <a:schemeClr val="accent1">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Last 6 Months Trend</a:t>
            </a:r>
          </a:p>
        </p:txBody>
      </p:sp>
      <p:grpSp>
        <p:nvGrpSpPr>
          <p:cNvPr id="21" name="Group 20">
            <a:extLst>
              <a:ext uri="{FF2B5EF4-FFF2-40B4-BE49-F238E27FC236}">
                <a16:creationId xmlns:a16="http://schemas.microsoft.com/office/drawing/2014/main" id="{5872DF76-9CBA-4A21-84F3-5C49B686214E}"/>
              </a:ext>
            </a:extLst>
          </p:cNvPr>
          <p:cNvGrpSpPr/>
          <p:nvPr/>
        </p:nvGrpSpPr>
        <p:grpSpPr>
          <a:xfrm>
            <a:off x="32524" y="56082"/>
            <a:ext cx="1464286" cy="936364"/>
            <a:chOff x="161314" y="71403"/>
            <a:chExt cx="1464286" cy="936364"/>
          </a:xfrm>
        </p:grpSpPr>
        <p:pic>
          <p:nvPicPr>
            <p:cNvPr id="3" name="Picture 2"/>
            <p:cNvPicPr>
              <a:picLocks noChangeAspect="1"/>
            </p:cNvPicPr>
            <p:nvPr/>
          </p:nvPicPr>
          <p:blipFill>
            <a:blip r:embed="rId15"/>
            <a:stretch>
              <a:fillRect/>
            </a:stretch>
          </p:blipFill>
          <p:spPr>
            <a:xfrm>
              <a:off x="161314" y="71403"/>
              <a:ext cx="1464286" cy="604256"/>
            </a:xfrm>
            <a:prstGeom prst="rect">
              <a:avLst/>
            </a:prstGeom>
          </p:spPr>
        </p:pic>
        <p:sp>
          <p:nvSpPr>
            <p:cNvPr id="63" name="Rectangle 62"/>
            <p:cNvSpPr/>
            <p:nvPr/>
          </p:nvSpPr>
          <p:spPr>
            <a:xfrm>
              <a:off x="292972" y="638435"/>
              <a:ext cx="1258678" cy="369332"/>
            </a:xfrm>
            <a:prstGeom prst="rect">
              <a:avLst/>
            </a:prstGeom>
          </p:spPr>
          <p:txBody>
            <a:bodyPr wrap="none">
              <a:spAutoFit/>
            </a:bodyPr>
            <a:lstStyle/>
            <a:p>
              <a:r>
                <a:rPr lang="en-US" b="1" dirty="0">
                  <a:solidFill>
                    <a:schemeClr val="accent1"/>
                  </a:solidFill>
                  <a:latin typeface="Baskerville Old Face" panose="02020602080505020303" pitchFamily="18" charset="0"/>
                </a:rPr>
                <a:t>MedConfer</a:t>
              </a:r>
            </a:p>
          </p:txBody>
        </p:sp>
      </p:grp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808" y="5129929"/>
            <a:ext cx="1929345" cy="1224616"/>
          </a:xfrm>
          <a:prstGeom prst="rect">
            <a:avLst/>
          </a:prstGeom>
        </p:spPr>
      </p:pic>
      <p:sp>
        <p:nvSpPr>
          <p:cNvPr id="10" name="Rectangle 9"/>
          <p:cNvSpPr/>
          <p:nvPr/>
        </p:nvSpPr>
        <p:spPr>
          <a:xfrm>
            <a:off x="4912266" y="2552457"/>
            <a:ext cx="593432" cy="261610"/>
          </a:xfrm>
          <a:prstGeom prst="rect">
            <a:avLst/>
          </a:prstGeom>
        </p:spPr>
        <p:txBody>
          <a:bodyPr wrap="none">
            <a:spAutoFit/>
          </a:bodyPr>
          <a:lstStyle/>
          <a:p>
            <a:r>
              <a:rPr lang="en-US" sz="1100" u="sng" dirty="0">
                <a:ln w="0"/>
                <a:effectLst>
                  <a:outerShdw blurRad="38100" dist="19050" dir="2700000" algn="tl" rotWithShape="0">
                    <a:schemeClr val="dk1">
                      <a:alpha val="40000"/>
                    </a:schemeClr>
                  </a:outerShdw>
                </a:effectLst>
              </a:rPr>
              <a:t>Dr Ravi</a:t>
            </a:r>
            <a:endParaRPr lang="en-US" sz="1100" u="sng" dirty="0"/>
          </a:p>
        </p:txBody>
      </p:sp>
      <p:sp>
        <p:nvSpPr>
          <p:cNvPr id="14" name="Rectangle 13"/>
          <p:cNvSpPr/>
          <p:nvPr/>
        </p:nvSpPr>
        <p:spPr>
          <a:xfrm>
            <a:off x="4912266" y="2191765"/>
            <a:ext cx="845103" cy="261610"/>
          </a:xfrm>
          <a:prstGeom prst="rect">
            <a:avLst/>
          </a:prstGeom>
        </p:spPr>
        <p:txBody>
          <a:bodyPr wrap="none">
            <a:spAutoFit/>
          </a:bodyPr>
          <a:lstStyle/>
          <a:p>
            <a:r>
              <a:rPr lang="en-US" sz="1100" u="sng" dirty="0">
                <a:ln w="0"/>
                <a:effectLst>
                  <a:outerShdw blurRad="38100" dist="19050" dir="2700000" algn="tl" rotWithShape="0">
                    <a:schemeClr val="dk1">
                      <a:alpha val="40000"/>
                    </a:schemeClr>
                  </a:outerShdw>
                </a:effectLst>
              </a:rPr>
              <a:t>Dr Mahesh</a:t>
            </a:r>
            <a:endParaRPr lang="en-US" sz="1100" u="sng" dirty="0"/>
          </a:p>
        </p:txBody>
      </p:sp>
      <p:sp>
        <p:nvSpPr>
          <p:cNvPr id="15" name="Rectangle 14"/>
          <p:cNvSpPr/>
          <p:nvPr/>
        </p:nvSpPr>
        <p:spPr>
          <a:xfrm>
            <a:off x="5005168" y="5329428"/>
            <a:ext cx="572593" cy="261610"/>
          </a:xfrm>
          <a:prstGeom prst="rect">
            <a:avLst/>
          </a:prstGeom>
        </p:spPr>
        <p:txBody>
          <a:bodyPr wrap="none">
            <a:spAutoFit/>
          </a:bodyPr>
          <a:lstStyle/>
          <a:p>
            <a:r>
              <a:rPr lang="en-US" sz="1100" u="sng" dirty="0">
                <a:ln w="0"/>
                <a:effectLst>
                  <a:outerShdw blurRad="38100" dist="19050" dir="2700000" algn="tl" rotWithShape="0">
                    <a:schemeClr val="dk1">
                      <a:alpha val="40000"/>
                    </a:schemeClr>
                  </a:outerShdw>
                </a:effectLst>
              </a:rPr>
              <a:t>Dr Anil</a:t>
            </a:r>
            <a:endParaRPr lang="en-US" sz="1100" u="sng" dirty="0"/>
          </a:p>
        </p:txBody>
      </p:sp>
      <p:sp>
        <p:nvSpPr>
          <p:cNvPr id="71" name="Rounded Rectangle 70"/>
          <p:cNvSpPr/>
          <p:nvPr/>
        </p:nvSpPr>
        <p:spPr>
          <a:xfrm>
            <a:off x="5705542" y="241993"/>
            <a:ext cx="2457191" cy="402010"/>
          </a:xfrm>
          <a:prstGeom prst="roundRect">
            <a:avLst>
              <a:gd name="adj" fmla="val 21079"/>
            </a:avLst>
          </a:prstGeom>
          <a:solidFill>
            <a:schemeClr val="bg1"/>
          </a:solidFill>
          <a:ln w="19050">
            <a:solidFill>
              <a:schemeClr val="tx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10/06/2021 10:30 AM</a:t>
            </a:r>
          </a:p>
          <a:p>
            <a:pPr algn="ctr"/>
            <a:endParaRPr lang="en-US" sz="1600" dirty="0">
              <a:solidFill>
                <a:schemeClr val="tx1"/>
              </a:solidFill>
            </a:endParaRPr>
          </a:p>
        </p:txBody>
      </p:sp>
      <p:pic>
        <p:nvPicPr>
          <p:cNvPr id="23" name="Picture 22"/>
          <p:cNvPicPr>
            <a:picLocks noChangeAspect="1"/>
          </p:cNvPicPr>
          <p:nvPr/>
        </p:nvPicPr>
        <p:blipFill>
          <a:blip r:embed="rId16"/>
          <a:stretch>
            <a:fillRect/>
          </a:stretch>
        </p:blipFill>
        <p:spPr>
          <a:xfrm>
            <a:off x="7034323" y="827171"/>
            <a:ext cx="2429727" cy="457200"/>
          </a:xfrm>
          <a:prstGeom prst="rect">
            <a:avLst/>
          </a:prstGeom>
        </p:spPr>
      </p:pic>
      <p:pic>
        <p:nvPicPr>
          <p:cNvPr id="78" name="Picture 77"/>
          <p:cNvPicPr>
            <a:picLocks noChangeAspect="1"/>
          </p:cNvPicPr>
          <p:nvPr/>
        </p:nvPicPr>
        <p:blipFill>
          <a:blip r:embed="rId3"/>
          <a:stretch>
            <a:fillRect/>
          </a:stretch>
        </p:blipFill>
        <p:spPr>
          <a:xfrm>
            <a:off x="277966" y="4623389"/>
            <a:ext cx="1080688" cy="167571"/>
          </a:xfrm>
          <a:prstGeom prst="rect">
            <a:avLst/>
          </a:prstGeom>
        </p:spPr>
      </p:pic>
      <p:pic>
        <p:nvPicPr>
          <p:cNvPr id="81" name="Picture 80"/>
          <p:cNvPicPr>
            <a:picLocks noChangeAspect="1"/>
          </p:cNvPicPr>
          <p:nvPr/>
        </p:nvPicPr>
        <p:blipFill>
          <a:blip r:embed="rId11"/>
          <a:stretch>
            <a:fillRect/>
          </a:stretch>
        </p:blipFill>
        <p:spPr>
          <a:xfrm>
            <a:off x="5116031" y="5235947"/>
            <a:ext cx="582299" cy="129432"/>
          </a:xfrm>
          <a:prstGeom prst="rect">
            <a:avLst/>
          </a:prstGeom>
        </p:spPr>
      </p:pic>
      <p:sp>
        <p:nvSpPr>
          <p:cNvPr id="121" name="Rounded Rectangle 120"/>
          <p:cNvSpPr/>
          <p:nvPr/>
        </p:nvSpPr>
        <p:spPr>
          <a:xfrm>
            <a:off x="6152059" y="3285692"/>
            <a:ext cx="1645920" cy="2743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Book your room &gt;</a:t>
            </a:r>
          </a:p>
        </p:txBody>
      </p:sp>
      <p:pic>
        <p:nvPicPr>
          <p:cNvPr id="73" name="Picture 72"/>
          <p:cNvPicPr>
            <a:picLocks noChangeAspect="1"/>
          </p:cNvPicPr>
          <p:nvPr/>
        </p:nvPicPr>
        <p:blipFill>
          <a:blip r:embed="rId17"/>
          <a:stretch>
            <a:fillRect/>
          </a:stretch>
        </p:blipFill>
        <p:spPr>
          <a:xfrm>
            <a:off x="7416095" y="3327483"/>
            <a:ext cx="285234" cy="190120"/>
          </a:xfrm>
          <a:prstGeom prst="rect">
            <a:avLst/>
          </a:prstGeom>
        </p:spPr>
      </p:pic>
      <p:sp>
        <p:nvSpPr>
          <p:cNvPr id="26" name="Rectangular Callout 25"/>
          <p:cNvSpPr/>
          <p:nvPr/>
        </p:nvSpPr>
        <p:spPr>
          <a:xfrm>
            <a:off x="6110735" y="1546459"/>
            <a:ext cx="1645920" cy="914400"/>
          </a:xfrm>
          <a:prstGeom prst="wedgeRoundRectCallout">
            <a:avLst>
              <a:gd name="adj1" fmla="val -79861"/>
              <a:gd name="adj2" fmla="val -625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7" name="Rectangle 26"/>
          <p:cNvSpPr/>
          <p:nvPr/>
        </p:nvSpPr>
        <p:spPr>
          <a:xfrm>
            <a:off x="6086093" y="1678142"/>
            <a:ext cx="1695204" cy="553998"/>
          </a:xfrm>
          <a:prstGeom prst="rect">
            <a:avLst/>
          </a:prstGeom>
          <a:noFill/>
        </p:spPr>
        <p:txBody>
          <a:bodyPr wrap="square" lIns="91440" tIns="45720" rIns="91440" bIns="45720">
            <a:spAutoFit/>
          </a:bodyPr>
          <a:lstStyle/>
          <a:p>
            <a:pPr algn="ctr"/>
            <a:r>
              <a:rPr lang="en-US" sz="1000" dirty="0"/>
              <a:t>155 Cases handled in last 6 months and </a:t>
            </a:r>
          </a:p>
          <a:p>
            <a:pPr algn="ctr"/>
            <a:r>
              <a:rPr lang="en-US" sz="1000" dirty="0"/>
              <a:t> having 89%success rate</a:t>
            </a:r>
            <a:endParaRPr lang="en-US" sz="5400" b="0" cap="none" spc="0" dirty="0">
              <a:ln w="0"/>
              <a:effectLst>
                <a:outerShdw blurRad="38100" dist="19050" dir="2700000" algn="tl" rotWithShape="0">
                  <a:schemeClr val="dk1">
                    <a:alpha val="40000"/>
                  </a:schemeClr>
                </a:outerShdw>
              </a:effectLst>
            </a:endParaRPr>
          </a:p>
        </p:txBody>
      </p:sp>
      <p:sp>
        <p:nvSpPr>
          <p:cNvPr id="85" name="Rectangular Callout 84"/>
          <p:cNvSpPr/>
          <p:nvPr/>
        </p:nvSpPr>
        <p:spPr>
          <a:xfrm>
            <a:off x="6177410" y="4252358"/>
            <a:ext cx="1645920" cy="914400"/>
          </a:xfrm>
          <a:prstGeom prst="wedgeRoundRectCallout">
            <a:avLst>
              <a:gd name="adj1" fmla="val -83333"/>
              <a:gd name="adj2" fmla="val 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6" name="Rectangle 85"/>
          <p:cNvSpPr/>
          <p:nvPr/>
        </p:nvSpPr>
        <p:spPr>
          <a:xfrm>
            <a:off x="6090744" y="4319670"/>
            <a:ext cx="1819253" cy="553998"/>
          </a:xfrm>
          <a:prstGeom prst="rect">
            <a:avLst/>
          </a:prstGeom>
          <a:noFill/>
        </p:spPr>
        <p:txBody>
          <a:bodyPr wrap="square" lIns="91440" tIns="45720" rIns="91440" bIns="45720">
            <a:spAutoFit/>
          </a:bodyPr>
          <a:lstStyle/>
          <a:p>
            <a:pPr algn="ctr"/>
            <a:r>
              <a:rPr lang="en-US" sz="1000" dirty="0"/>
              <a:t>145 Cases handled in last 6 months and </a:t>
            </a:r>
          </a:p>
          <a:p>
            <a:pPr algn="ctr"/>
            <a:r>
              <a:rPr lang="en-US" sz="1000" dirty="0"/>
              <a:t> having 87%success rate</a:t>
            </a:r>
            <a:endParaRPr lang="en-US" sz="5400" b="0" cap="none" spc="0" dirty="0">
              <a:ln w="0"/>
              <a:effectLst>
                <a:outerShdw blurRad="38100" dist="19050" dir="2700000" algn="tl" rotWithShape="0">
                  <a:schemeClr val="dk1">
                    <a:alpha val="40000"/>
                  </a:schemeClr>
                </a:outerShdw>
              </a:effectLst>
            </a:endParaRPr>
          </a:p>
        </p:txBody>
      </p:sp>
      <p:pic>
        <p:nvPicPr>
          <p:cNvPr id="88" name="Picture 87"/>
          <p:cNvPicPr>
            <a:picLocks noChangeAspect="1"/>
          </p:cNvPicPr>
          <p:nvPr/>
        </p:nvPicPr>
        <p:blipFill>
          <a:blip r:embed="rId12"/>
          <a:stretch>
            <a:fillRect/>
          </a:stretch>
        </p:blipFill>
        <p:spPr>
          <a:xfrm>
            <a:off x="5109836" y="5865456"/>
            <a:ext cx="511832" cy="159656"/>
          </a:xfrm>
          <a:prstGeom prst="rect">
            <a:avLst/>
          </a:prstGeom>
        </p:spPr>
      </p:pic>
      <p:pic>
        <p:nvPicPr>
          <p:cNvPr id="89" name="Picture 88"/>
          <p:cNvPicPr>
            <a:picLocks noChangeAspect="1"/>
          </p:cNvPicPr>
          <p:nvPr/>
        </p:nvPicPr>
        <p:blipFill>
          <a:blip r:embed="rId10"/>
          <a:stretch>
            <a:fillRect/>
          </a:stretch>
        </p:blipFill>
        <p:spPr>
          <a:xfrm>
            <a:off x="5123044" y="5548368"/>
            <a:ext cx="580562" cy="123704"/>
          </a:xfrm>
          <a:prstGeom prst="rect">
            <a:avLst/>
          </a:prstGeom>
        </p:spPr>
      </p:pic>
      <p:pic>
        <p:nvPicPr>
          <p:cNvPr id="92" name="Picture 91"/>
          <p:cNvPicPr>
            <a:picLocks noChangeAspect="1"/>
          </p:cNvPicPr>
          <p:nvPr/>
        </p:nvPicPr>
        <p:blipFill>
          <a:blip r:embed="rId9"/>
          <a:stretch>
            <a:fillRect/>
          </a:stretch>
        </p:blipFill>
        <p:spPr>
          <a:xfrm>
            <a:off x="5118361" y="4870547"/>
            <a:ext cx="494781" cy="141803"/>
          </a:xfrm>
          <a:prstGeom prst="rect">
            <a:avLst/>
          </a:prstGeom>
        </p:spPr>
      </p:pic>
      <p:pic>
        <p:nvPicPr>
          <p:cNvPr id="38" name="Picture 37"/>
          <p:cNvPicPr>
            <a:picLocks noChangeAspect="1"/>
          </p:cNvPicPr>
          <p:nvPr/>
        </p:nvPicPr>
        <p:blipFill>
          <a:blip r:embed="rId18"/>
          <a:stretch>
            <a:fillRect/>
          </a:stretch>
        </p:blipFill>
        <p:spPr>
          <a:xfrm>
            <a:off x="2309581" y="1852809"/>
            <a:ext cx="2217387" cy="1764177"/>
          </a:xfrm>
          <a:prstGeom prst="rect">
            <a:avLst/>
          </a:prstGeom>
          <a:ln w="19050">
            <a:solidFill>
              <a:schemeClr val="accent1"/>
            </a:solidFill>
          </a:ln>
          <a:effectLst>
            <a:outerShdw blurRad="50800" dist="38100" dir="2700000" algn="tl" rotWithShape="0">
              <a:prstClr val="black">
                <a:alpha val="40000"/>
              </a:prstClr>
            </a:outerShdw>
            <a:softEdge rad="635000"/>
          </a:effectLst>
          <a:scene3d>
            <a:camera prst="orthographicFront"/>
            <a:lightRig rig="threePt" dir="t"/>
          </a:scene3d>
          <a:sp3d>
            <a:bevelT/>
          </a:sp3d>
        </p:spPr>
      </p:pic>
      <p:pic>
        <p:nvPicPr>
          <p:cNvPr id="41" name="Picture 40"/>
          <p:cNvPicPr>
            <a:picLocks noChangeAspect="1"/>
          </p:cNvPicPr>
          <p:nvPr/>
        </p:nvPicPr>
        <p:blipFill>
          <a:blip r:embed="rId19"/>
          <a:stretch>
            <a:fillRect/>
          </a:stretch>
        </p:blipFill>
        <p:spPr>
          <a:xfrm>
            <a:off x="2312156" y="4623389"/>
            <a:ext cx="2234931" cy="1707784"/>
          </a:xfrm>
          <a:prstGeom prst="rect">
            <a:avLst/>
          </a:prstGeom>
          <a:ln w="19050">
            <a:solidFill>
              <a:schemeClr val="accent1"/>
            </a:solidFill>
          </a:ln>
          <a:effectLst/>
          <a:scene3d>
            <a:camera prst="orthographicFront"/>
            <a:lightRig rig="threePt" dir="t"/>
          </a:scene3d>
          <a:sp3d>
            <a:bevelT/>
          </a:sp3d>
        </p:spPr>
      </p:pic>
      <p:pic>
        <p:nvPicPr>
          <p:cNvPr id="42" name="Picture 41"/>
          <p:cNvPicPr>
            <a:picLocks noChangeAspect="1"/>
          </p:cNvPicPr>
          <p:nvPr/>
        </p:nvPicPr>
        <p:blipFill>
          <a:blip r:embed="rId20"/>
          <a:stretch>
            <a:fillRect/>
          </a:stretch>
        </p:blipFill>
        <p:spPr>
          <a:xfrm>
            <a:off x="7380042" y="2808580"/>
            <a:ext cx="334778" cy="168668"/>
          </a:xfrm>
          <a:prstGeom prst="rect">
            <a:avLst/>
          </a:prstGeom>
        </p:spPr>
      </p:pic>
      <p:grpSp>
        <p:nvGrpSpPr>
          <p:cNvPr id="30" name="Group 29">
            <a:extLst>
              <a:ext uri="{FF2B5EF4-FFF2-40B4-BE49-F238E27FC236}">
                <a16:creationId xmlns:a16="http://schemas.microsoft.com/office/drawing/2014/main" id="{1540D15A-4155-4399-B89F-7B0E631FBB46}"/>
              </a:ext>
            </a:extLst>
          </p:cNvPr>
          <p:cNvGrpSpPr/>
          <p:nvPr/>
        </p:nvGrpSpPr>
        <p:grpSpPr>
          <a:xfrm>
            <a:off x="8467165" y="2666039"/>
            <a:ext cx="2011680" cy="320040"/>
            <a:chOff x="8467165" y="2666039"/>
            <a:chExt cx="2011680" cy="320040"/>
          </a:xfrm>
        </p:grpSpPr>
        <p:sp>
          <p:nvSpPr>
            <p:cNvPr id="66" name="Rectangle: Rounded Corners 2">
              <a:extLst>
                <a:ext uri="{FF2B5EF4-FFF2-40B4-BE49-F238E27FC236}">
                  <a16:creationId xmlns:a16="http://schemas.microsoft.com/office/drawing/2014/main" id="{81640FAA-84E3-453E-83FF-EA07F9D7D9E5}"/>
                </a:ext>
              </a:extLst>
            </p:cNvPr>
            <p:cNvSpPr/>
            <p:nvPr/>
          </p:nvSpPr>
          <p:spPr>
            <a:xfrm>
              <a:off x="8467165" y="2666039"/>
              <a:ext cx="2011680" cy="320040"/>
            </a:xfrm>
            <a:prstGeom prst="roundRect">
              <a:avLst/>
            </a:prstGeom>
            <a:solidFill>
              <a:srgbClr val="76B1F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err="1"/>
            </a:p>
          </p:txBody>
        </p:sp>
        <p:sp>
          <p:nvSpPr>
            <p:cNvPr id="11" name="Rectangle 10"/>
            <p:cNvSpPr/>
            <p:nvPr/>
          </p:nvSpPr>
          <p:spPr>
            <a:xfrm>
              <a:off x="8467165" y="2674256"/>
              <a:ext cx="2011680" cy="276999"/>
            </a:xfrm>
            <a:prstGeom prst="rect">
              <a:avLst/>
            </a:prstGeom>
          </p:spPr>
          <p:txBody>
            <a:bodyPr wrap="square">
              <a:spAutoFit/>
            </a:bodyPr>
            <a:lstStyle/>
            <a:p>
              <a:r>
                <a:rPr lang="en-US" sz="1200" dirty="0"/>
                <a:t>Average Expenses(INR)</a:t>
              </a:r>
            </a:p>
          </p:txBody>
        </p:sp>
      </p:grpSp>
      <p:grpSp>
        <p:nvGrpSpPr>
          <p:cNvPr id="39" name="Group 38">
            <a:extLst>
              <a:ext uri="{FF2B5EF4-FFF2-40B4-BE49-F238E27FC236}">
                <a16:creationId xmlns:a16="http://schemas.microsoft.com/office/drawing/2014/main" id="{222E79C3-14A5-4BF7-8611-19947608A50C}"/>
              </a:ext>
            </a:extLst>
          </p:cNvPr>
          <p:cNvGrpSpPr/>
          <p:nvPr/>
        </p:nvGrpSpPr>
        <p:grpSpPr>
          <a:xfrm>
            <a:off x="8467165" y="3233632"/>
            <a:ext cx="2011680" cy="320040"/>
            <a:chOff x="8467165" y="3228299"/>
            <a:chExt cx="2011680" cy="320040"/>
          </a:xfrm>
        </p:grpSpPr>
        <p:sp>
          <p:nvSpPr>
            <p:cNvPr id="68" name="Rectangle: Rounded Corners 4">
              <a:extLst>
                <a:ext uri="{FF2B5EF4-FFF2-40B4-BE49-F238E27FC236}">
                  <a16:creationId xmlns:a16="http://schemas.microsoft.com/office/drawing/2014/main" id="{F6889E6D-1E1F-4DEE-86E9-1016E2121D5A}"/>
                </a:ext>
              </a:extLst>
            </p:cNvPr>
            <p:cNvSpPr/>
            <p:nvPr/>
          </p:nvSpPr>
          <p:spPr>
            <a:xfrm>
              <a:off x="8467165" y="3228299"/>
              <a:ext cx="2011680" cy="320040"/>
            </a:xfrm>
            <a:prstGeom prst="roundRect">
              <a:avLst/>
            </a:prstGeom>
            <a:solidFill>
              <a:srgbClr val="76B1F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err="1"/>
            </a:p>
          </p:txBody>
        </p:sp>
        <p:sp>
          <p:nvSpPr>
            <p:cNvPr id="17" name="Rectangle 16"/>
            <p:cNvSpPr/>
            <p:nvPr/>
          </p:nvSpPr>
          <p:spPr>
            <a:xfrm>
              <a:off x="8467165" y="3249820"/>
              <a:ext cx="2011680" cy="276999"/>
            </a:xfrm>
            <a:prstGeom prst="rect">
              <a:avLst/>
            </a:prstGeom>
          </p:spPr>
          <p:txBody>
            <a:bodyPr wrap="square">
              <a:spAutoFit/>
            </a:bodyPr>
            <a:lstStyle/>
            <a:p>
              <a:r>
                <a:rPr lang="en-US" sz="1200" dirty="0"/>
                <a:t>No of Dengue cases</a:t>
              </a:r>
            </a:p>
          </p:txBody>
        </p:sp>
      </p:grpSp>
      <p:grpSp>
        <p:nvGrpSpPr>
          <p:cNvPr id="36" name="Group 35">
            <a:extLst>
              <a:ext uri="{FF2B5EF4-FFF2-40B4-BE49-F238E27FC236}">
                <a16:creationId xmlns:a16="http://schemas.microsoft.com/office/drawing/2014/main" id="{6B29E193-83EA-41EB-9A93-33596D8FFAFC}"/>
              </a:ext>
            </a:extLst>
          </p:cNvPr>
          <p:cNvGrpSpPr/>
          <p:nvPr/>
        </p:nvGrpSpPr>
        <p:grpSpPr>
          <a:xfrm>
            <a:off x="8467165" y="3801225"/>
            <a:ext cx="2011680" cy="320040"/>
            <a:chOff x="8467165" y="3799442"/>
            <a:chExt cx="2011680" cy="320040"/>
          </a:xfrm>
        </p:grpSpPr>
        <p:sp>
          <p:nvSpPr>
            <p:cNvPr id="69" name="Rectangle: Rounded Corners 5">
              <a:extLst>
                <a:ext uri="{FF2B5EF4-FFF2-40B4-BE49-F238E27FC236}">
                  <a16:creationId xmlns:a16="http://schemas.microsoft.com/office/drawing/2014/main" id="{E60B547A-6A6B-4A4A-A43A-59A0589E7DA5}"/>
                </a:ext>
              </a:extLst>
            </p:cNvPr>
            <p:cNvSpPr/>
            <p:nvPr/>
          </p:nvSpPr>
          <p:spPr>
            <a:xfrm>
              <a:off x="8467165" y="3799442"/>
              <a:ext cx="2011680" cy="320040"/>
            </a:xfrm>
            <a:prstGeom prst="roundRect">
              <a:avLst/>
            </a:prstGeom>
            <a:solidFill>
              <a:srgbClr val="76B1F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err="1"/>
            </a:p>
          </p:txBody>
        </p:sp>
        <p:sp>
          <p:nvSpPr>
            <p:cNvPr id="20" name="Rectangle 19"/>
            <p:cNvSpPr/>
            <p:nvPr/>
          </p:nvSpPr>
          <p:spPr>
            <a:xfrm>
              <a:off x="8467165" y="3820963"/>
              <a:ext cx="2011680" cy="276999"/>
            </a:xfrm>
            <a:prstGeom prst="rect">
              <a:avLst/>
            </a:prstGeom>
          </p:spPr>
          <p:txBody>
            <a:bodyPr wrap="square">
              <a:spAutoFit/>
            </a:bodyPr>
            <a:lstStyle/>
            <a:p>
              <a:r>
                <a:rPr lang="en-US" sz="1200" dirty="0"/>
                <a:t>Success Rate (%)</a:t>
              </a:r>
            </a:p>
          </p:txBody>
        </p:sp>
      </p:grpSp>
      <p:grpSp>
        <p:nvGrpSpPr>
          <p:cNvPr id="40" name="Group 39">
            <a:extLst>
              <a:ext uri="{FF2B5EF4-FFF2-40B4-BE49-F238E27FC236}">
                <a16:creationId xmlns:a16="http://schemas.microsoft.com/office/drawing/2014/main" id="{91241D6C-DBD1-497E-BD96-C80ABE69089C}"/>
              </a:ext>
            </a:extLst>
          </p:cNvPr>
          <p:cNvGrpSpPr/>
          <p:nvPr/>
        </p:nvGrpSpPr>
        <p:grpSpPr>
          <a:xfrm>
            <a:off x="8467165" y="4368818"/>
            <a:ext cx="2011680" cy="320040"/>
            <a:chOff x="8467165" y="4284860"/>
            <a:chExt cx="2011680" cy="320040"/>
          </a:xfrm>
        </p:grpSpPr>
        <p:sp>
          <p:nvSpPr>
            <p:cNvPr id="70" name="Rectangle: Rounded Corners 6">
              <a:extLst>
                <a:ext uri="{FF2B5EF4-FFF2-40B4-BE49-F238E27FC236}">
                  <a16:creationId xmlns:a16="http://schemas.microsoft.com/office/drawing/2014/main" id="{E643484B-0791-4E4D-9925-7F31409DF389}"/>
                </a:ext>
              </a:extLst>
            </p:cNvPr>
            <p:cNvSpPr/>
            <p:nvPr/>
          </p:nvSpPr>
          <p:spPr>
            <a:xfrm>
              <a:off x="8467165" y="4284860"/>
              <a:ext cx="2011680" cy="320040"/>
            </a:xfrm>
            <a:prstGeom prst="roundRect">
              <a:avLst/>
            </a:prstGeom>
            <a:solidFill>
              <a:srgbClr val="76B1F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err="1"/>
            </a:p>
          </p:txBody>
        </p:sp>
        <p:sp>
          <p:nvSpPr>
            <p:cNvPr id="22" name="Rectangle 21"/>
            <p:cNvSpPr/>
            <p:nvPr/>
          </p:nvSpPr>
          <p:spPr>
            <a:xfrm>
              <a:off x="8467165" y="4306381"/>
              <a:ext cx="1271695" cy="276999"/>
            </a:xfrm>
            <a:prstGeom prst="rect">
              <a:avLst/>
            </a:prstGeom>
          </p:spPr>
          <p:txBody>
            <a:bodyPr wrap="square">
              <a:spAutoFit/>
            </a:bodyPr>
            <a:lstStyle/>
            <a:p>
              <a:r>
                <a:rPr lang="en-US" sz="1200" dirty="0"/>
                <a:t>Successful Claims</a:t>
              </a:r>
            </a:p>
          </p:txBody>
        </p:sp>
      </p:grpSp>
      <p:grpSp>
        <p:nvGrpSpPr>
          <p:cNvPr id="44" name="Group 43">
            <a:extLst>
              <a:ext uri="{FF2B5EF4-FFF2-40B4-BE49-F238E27FC236}">
                <a16:creationId xmlns:a16="http://schemas.microsoft.com/office/drawing/2014/main" id="{2B0C7417-D7FB-4114-92CF-CA21EC9FE932}"/>
              </a:ext>
            </a:extLst>
          </p:cNvPr>
          <p:cNvGrpSpPr/>
          <p:nvPr/>
        </p:nvGrpSpPr>
        <p:grpSpPr>
          <a:xfrm>
            <a:off x="8467165" y="4936411"/>
            <a:ext cx="2100444" cy="320040"/>
            <a:chOff x="8467165" y="4836140"/>
            <a:chExt cx="2100444" cy="320040"/>
          </a:xfrm>
        </p:grpSpPr>
        <p:sp>
          <p:nvSpPr>
            <p:cNvPr id="67" name="Rectangle: Rounded Corners 3">
              <a:extLst>
                <a:ext uri="{FF2B5EF4-FFF2-40B4-BE49-F238E27FC236}">
                  <a16:creationId xmlns:a16="http://schemas.microsoft.com/office/drawing/2014/main" id="{18AFF0B3-ED7E-4255-AF2F-AC6C70C2E4C6}"/>
                </a:ext>
              </a:extLst>
            </p:cNvPr>
            <p:cNvSpPr/>
            <p:nvPr/>
          </p:nvSpPr>
          <p:spPr>
            <a:xfrm>
              <a:off x="8467165" y="4836140"/>
              <a:ext cx="2011680" cy="320040"/>
            </a:xfrm>
            <a:prstGeom prst="roundRect">
              <a:avLst/>
            </a:prstGeom>
            <a:solidFill>
              <a:srgbClr val="76B1F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err="1"/>
            </a:p>
          </p:txBody>
        </p:sp>
        <p:sp>
          <p:nvSpPr>
            <p:cNvPr id="25" name="Rectangle 24"/>
            <p:cNvSpPr/>
            <p:nvPr/>
          </p:nvSpPr>
          <p:spPr>
            <a:xfrm>
              <a:off x="8467165" y="4857661"/>
              <a:ext cx="2100444" cy="276999"/>
            </a:xfrm>
            <a:prstGeom prst="rect">
              <a:avLst/>
            </a:prstGeom>
          </p:spPr>
          <p:txBody>
            <a:bodyPr wrap="square">
              <a:spAutoFit/>
            </a:bodyPr>
            <a:lstStyle/>
            <a:p>
              <a:r>
                <a:rPr lang="en-US" sz="1200" dirty="0"/>
                <a:t>No. of Hospitalization days</a:t>
              </a:r>
            </a:p>
          </p:txBody>
        </p:sp>
      </p:grpSp>
      <p:grpSp>
        <p:nvGrpSpPr>
          <p:cNvPr id="45" name="Group 44">
            <a:extLst>
              <a:ext uri="{FF2B5EF4-FFF2-40B4-BE49-F238E27FC236}">
                <a16:creationId xmlns:a16="http://schemas.microsoft.com/office/drawing/2014/main" id="{4290503A-4F88-42C3-A8C6-67E49647B7CD}"/>
              </a:ext>
            </a:extLst>
          </p:cNvPr>
          <p:cNvGrpSpPr/>
          <p:nvPr/>
        </p:nvGrpSpPr>
        <p:grpSpPr>
          <a:xfrm>
            <a:off x="8467165" y="5504002"/>
            <a:ext cx="2011680" cy="320040"/>
            <a:chOff x="8467165" y="5504002"/>
            <a:chExt cx="2011680" cy="320040"/>
          </a:xfrm>
        </p:grpSpPr>
        <p:sp>
          <p:nvSpPr>
            <p:cNvPr id="80" name="Rectangle: Rounded Corners 3">
              <a:extLst>
                <a:ext uri="{FF2B5EF4-FFF2-40B4-BE49-F238E27FC236}">
                  <a16:creationId xmlns:a16="http://schemas.microsoft.com/office/drawing/2014/main" id="{18AFF0B3-ED7E-4255-AF2F-AC6C70C2E4C6}"/>
                </a:ext>
              </a:extLst>
            </p:cNvPr>
            <p:cNvSpPr/>
            <p:nvPr/>
          </p:nvSpPr>
          <p:spPr>
            <a:xfrm>
              <a:off x="8467165" y="5504002"/>
              <a:ext cx="2011680" cy="320040"/>
            </a:xfrm>
            <a:prstGeom prst="roundRect">
              <a:avLst/>
            </a:prstGeom>
            <a:solidFill>
              <a:srgbClr val="76B1F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err="1"/>
            </a:p>
          </p:txBody>
        </p:sp>
        <p:sp>
          <p:nvSpPr>
            <p:cNvPr id="82" name="Rectangle 81"/>
            <p:cNvSpPr/>
            <p:nvPr/>
          </p:nvSpPr>
          <p:spPr>
            <a:xfrm>
              <a:off x="8467165" y="5525523"/>
              <a:ext cx="2011680" cy="276999"/>
            </a:xfrm>
            <a:prstGeom prst="rect">
              <a:avLst/>
            </a:prstGeom>
          </p:spPr>
          <p:txBody>
            <a:bodyPr wrap="square">
              <a:spAutoFit/>
            </a:bodyPr>
            <a:lstStyle/>
            <a:p>
              <a:r>
                <a:rPr lang="en-US" sz="1200" dirty="0"/>
                <a:t>No of 5* Ratings</a:t>
              </a:r>
            </a:p>
          </p:txBody>
        </p:sp>
      </p:grpSp>
      <p:sp>
        <p:nvSpPr>
          <p:cNvPr id="84" name="Flowchart: Connector 83">
            <a:extLst>
              <a:ext uri="{FF2B5EF4-FFF2-40B4-BE49-F238E27FC236}">
                <a16:creationId xmlns:a16="http://schemas.microsoft.com/office/drawing/2014/main" id="{53604A9F-CED8-4FCF-8716-03F7137B5368}"/>
              </a:ext>
            </a:extLst>
          </p:cNvPr>
          <p:cNvSpPr/>
          <p:nvPr/>
        </p:nvSpPr>
        <p:spPr>
          <a:xfrm>
            <a:off x="10519688" y="2637495"/>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54000</a:t>
            </a:r>
          </a:p>
        </p:txBody>
      </p:sp>
      <p:sp>
        <p:nvSpPr>
          <p:cNvPr id="90" name="Flowchart: Connector 89">
            <a:extLst>
              <a:ext uri="{FF2B5EF4-FFF2-40B4-BE49-F238E27FC236}">
                <a16:creationId xmlns:a16="http://schemas.microsoft.com/office/drawing/2014/main" id="{D4BFF377-2B12-477E-9717-7C485CF5B8EF}"/>
              </a:ext>
            </a:extLst>
          </p:cNvPr>
          <p:cNvSpPr/>
          <p:nvPr/>
        </p:nvSpPr>
        <p:spPr>
          <a:xfrm>
            <a:off x="10518210" y="3215368"/>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232</a:t>
            </a:r>
          </a:p>
        </p:txBody>
      </p:sp>
      <p:sp>
        <p:nvSpPr>
          <p:cNvPr id="91" name="Flowchart: Connector 90">
            <a:extLst>
              <a:ext uri="{FF2B5EF4-FFF2-40B4-BE49-F238E27FC236}">
                <a16:creationId xmlns:a16="http://schemas.microsoft.com/office/drawing/2014/main" id="{E7619B60-2E8A-4667-8482-1E767F9E3444}"/>
              </a:ext>
            </a:extLst>
          </p:cNvPr>
          <p:cNvSpPr/>
          <p:nvPr/>
        </p:nvSpPr>
        <p:spPr>
          <a:xfrm>
            <a:off x="10505216" y="3793241"/>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96</a:t>
            </a:r>
          </a:p>
        </p:txBody>
      </p:sp>
      <p:sp>
        <p:nvSpPr>
          <p:cNvPr id="93" name="Flowchart: Connector 92">
            <a:extLst>
              <a:ext uri="{FF2B5EF4-FFF2-40B4-BE49-F238E27FC236}">
                <a16:creationId xmlns:a16="http://schemas.microsoft.com/office/drawing/2014/main" id="{0D7C6027-4141-44E1-BFA8-25F55FCBA8C1}"/>
              </a:ext>
            </a:extLst>
          </p:cNvPr>
          <p:cNvSpPr/>
          <p:nvPr/>
        </p:nvSpPr>
        <p:spPr>
          <a:xfrm>
            <a:off x="10505216" y="4371114"/>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96</a:t>
            </a:r>
          </a:p>
        </p:txBody>
      </p:sp>
      <p:sp>
        <p:nvSpPr>
          <p:cNvPr id="94" name="Flowchart: Connector 93">
            <a:extLst>
              <a:ext uri="{FF2B5EF4-FFF2-40B4-BE49-F238E27FC236}">
                <a16:creationId xmlns:a16="http://schemas.microsoft.com/office/drawing/2014/main" id="{0156A26C-2B42-4EA0-AFB4-886EDE734568}"/>
              </a:ext>
            </a:extLst>
          </p:cNvPr>
          <p:cNvSpPr/>
          <p:nvPr/>
        </p:nvSpPr>
        <p:spPr>
          <a:xfrm>
            <a:off x="10505216" y="4948987"/>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3</a:t>
            </a:r>
          </a:p>
        </p:txBody>
      </p:sp>
      <p:sp>
        <p:nvSpPr>
          <p:cNvPr id="96" name="Rectangle: Single Corner Snipped 40">
            <a:extLst>
              <a:ext uri="{FF2B5EF4-FFF2-40B4-BE49-F238E27FC236}">
                <a16:creationId xmlns:a16="http://schemas.microsoft.com/office/drawing/2014/main" id="{E68AC2FC-2B93-4EA7-AED0-A27B63AD9DFD}"/>
              </a:ext>
            </a:extLst>
          </p:cNvPr>
          <p:cNvSpPr/>
          <p:nvPr/>
        </p:nvSpPr>
        <p:spPr>
          <a:xfrm>
            <a:off x="10545576" y="2318506"/>
            <a:ext cx="573963" cy="223712"/>
          </a:xfrm>
          <a:prstGeom prst="round2SameRect">
            <a:avLst/>
          </a:prstGeom>
          <a:solidFill>
            <a:schemeClr val="accent1">
              <a:lumMod val="75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n w="0"/>
                <a:solidFill>
                  <a:schemeClr val="bg1"/>
                </a:solidFill>
                <a:effectLst>
                  <a:outerShdw blurRad="38100" dist="25400" dir="5400000" algn="ctr" rotWithShape="0">
                    <a:srgbClr val="6E747A">
                      <a:alpha val="43000"/>
                    </a:srgbClr>
                  </a:outerShdw>
                </a:effectLst>
              </a:rPr>
              <a:t>Apollo</a:t>
            </a:r>
          </a:p>
        </p:txBody>
      </p:sp>
      <p:sp>
        <p:nvSpPr>
          <p:cNvPr id="97" name="Flowchart: Connector 96">
            <a:extLst>
              <a:ext uri="{FF2B5EF4-FFF2-40B4-BE49-F238E27FC236}">
                <a16:creationId xmlns:a16="http://schemas.microsoft.com/office/drawing/2014/main" id="{0156A26C-2B42-4EA0-AFB4-886EDE734568}"/>
              </a:ext>
            </a:extLst>
          </p:cNvPr>
          <p:cNvSpPr/>
          <p:nvPr/>
        </p:nvSpPr>
        <p:spPr>
          <a:xfrm>
            <a:off x="10525011" y="5526862"/>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123</a:t>
            </a:r>
          </a:p>
        </p:txBody>
      </p:sp>
      <p:sp>
        <p:nvSpPr>
          <p:cNvPr id="102" name="Flowchart: Connector 101">
            <a:extLst>
              <a:ext uri="{FF2B5EF4-FFF2-40B4-BE49-F238E27FC236}">
                <a16:creationId xmlns:a16="http://schemas.microsoft.com/office/drawing/2014/main" id="{92DBA4C5-304B-4154-9FB3-AFAFD50EC7F0}"/>
              </a:ext>
            </a:extLst>
          </p:cNvPr>
          <p:cNvSpPr/>
          <p:nvPr/>
        </p:nvSpPr>
        <p:spPr>
          <a:xfrm>
            <a:off x="11277896" y="3793241"/>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94</a:t>
            </a:r>
          </a:p>
        </p:txBody>
      </p:sp>
      <p:sp>
        <p:nvSpPr>
          <p:cNvPr id="103" name="Flowchart: Connector 102">
            <a:extLst>
              <a:ext uri="{FF2B5EF4-FFF2-40B4-BE49-F238E27FC236}">
                <a16:creationId xmlns:a16="http://schemas.microsoft.com/office/drawing/2014/main" id="{7610C474-6552-4D44-B238-8ED585AC0C10}"/>
              </a:ext>
            </a:extLst>
          </p:cNvPr>
          <p:cNvSpPr/>
          <p:nvPr/>
        </p:nvSpPr>
        <p:spPr>
          <a:xfrm>
            <a:off x="11277896" y="4371114"/>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95</a:t>
            </a:r>
          </a:p>
        </p:txBody>
      </p:sp>
      <p:sp>
        <p:nvSpPr>
          <p:cNvPr id="104" name="Flowchart: Connector 103">
            <a:extLst>
              <a:ext uri="{FF2B5EF4-FFF2-40B4-BE49-F238E27FC236}">
                <a16:creationId xmlns:a16="http://schemas.microsoft.com/office/drawing/2014/main" id="{A8F2DDE9-EBCF-4BCC-B4D4-E6B231AAB771}"/>
              </a:ext>
            </a:extLst>
          </p:cNvPr>
          <p:cNvSpPr/>
          <p:nvPr/>
        </p:nvSpPr>
        <p:spPr>
          <a:xfrm>
            <a:off x="11277895" y="4948987"/>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4</a:t>
            </a:r>
          </a:p>
        </p:txBody>
      </p:sp>
      <p:sp>
        <p:nvSpPr>
          <p:cNvPr id="106" name="Flowchart: Connector 105">
            <a:extLst>
              <a:ext uri="{FF2B5EF4-FFF2-40B4-BE49-F238E27FC236}">
                <a16:creationId xmlns:a16="http://schemas.microsoft.com/office/drawing/2014/main" id="{A8F2DDE9-EBCF-4BCC-B4D4-E6B231AAB771}"/>
              </a:ext>
            </a:extLst>
          </p:cNvPr>
          <p:cNvSpPr/>
          <p:nvPr/>
        </p:nvSpPr>
        <p:spPr>
          <a:xfrm>
            <a:off x="11277895" y="5526862"/>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141</a:t>
            </a:r>
          </a:p>
        </p:txBody>
      </p:sp>
      <p:sp>
        <p:nvSpPr>
          <p:cNvPr id="108" name="Flowchart: Connector 107">
            <a:extLst>
              <a:ext uri="{FF2B5EF4-FFF2-40B4-BE49-F238E27FC236}">
                <a16:creationId xmlns:a16="http://schemas.microsoft.com/office/drawing/2014/main" id="{53604A9F-CED8-4FCF-8716-03F7137B5368}"/>
              </a:ext>
            </a:extLst>
          </p:cNvPr>
          <p:cNvSpPr/>
          <p:nvPr/>
        </p:nvSpPr>
        <p:spPr>
          <a:xfrm>
            <a:off x="11249321" y="2637495"/>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44000</a:t>
            </a:r>
          </a:p>
        </p:txBody>
      </p:sp>
      <p:sp>
        <p:nvSpPr>
          <p:cNvPr id="111" name="Flowchart: Connector 110">
            <a:extLst>
              <a:ext uri="{FF2B5EF4-FFF2-40B4-BE49-F238E27FC236}">
                <a16:creationId xmlns:a16="http://schemas.microsoft.com/office/drawing/2014/main" id="{D4BFF377-2B12-477E-9717-7C485CF5B8EF}"/>
              </a:ext>
            </a:extLst>
          </p:cNvPr>
          <p:cNvSpPr/>
          <p:nvPr/>
        </p:nvSpPr>
        <p:spPr>
          <a:xfrm>
            <a:off x="11277895" y="3215368"/>
            <a:ext cx="685800" cy="274320"/>
          </a:xfrm>
          <a:prstGeom prst="flowChartConnector">
            <a:avLst/>
          </a:prstGeom>
          <a:solidFill>
            <a:srgbClr val="BEE0FA"/>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n w="0"/>
                <a:solidFill>
                  <a:schemeClr val="tx1"/>
                </a:solidFill>
                <a:effectLst>
                  <a:outerShdw blurRad="38100" dist="19050" dir="2700000" algn="tl" rotWithShape="0">
                    <a:schemeClr val="dk1">
                      <a:alpha val="40000"/>
                    </a:schemeClr>
                  </a:outerShdw>
                </a:effectLst>
              </a:rPr>
              <a:t>202</a:t>
            </a:r>
          </a:p>
        </p:txBody>
      </p:sp>
      <p:sp>
        <p:nvSpPr>
          <p:cNvPr id="113" name="Rectangle: Single Corner Snipped 40">
            <a:extLst>
              <a:ext uri="{FF2B5EF4-FFF2-40B4-BE49-F238E27FC236}">
                <a16:creationId xmlns:a16="http://schemas.microsoft.com/office/drawing/2014/main" id="{E68AC2FC-2B93-4EA7-AED0-A27B63AD9DFD}"/>
              </a:ext>
            </a:extLst>
          </p:cNvPr>
          <p:cNvSpPr/>
          <p:nvPr/>
        </p:nvSpPr>
        <p:spPr>
          <a:xfrm>
            <a:off x="11297351" y="2315305"/>
            <a:ext cx="573963" cy="223712"/>
          </a:xfrm>
          <a:prstGeom prst="round2SameRect">
            <a:avLst/>
          </a:prstGeom>
          <a:solidFill>
            <a:schemeClr val="accent1">
              <a:lumMod val="75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ln w="0"/>
                <a:solidFill>
                  <a:schemeClr val="bg1"/>
                </a:solidFill>
                <a:effectLst>
                  <a:outerShdw blurRad="38100" dist="25400" dir="5400000" algn="ctr" rotWithShape="0">
                    <a:srgbClr val="6E747A">
                      <a:alpha val="43000"/>
                    </a:srgbClr>
                  </a:outerShdw>
                </a:effectLst>
              </a:rPr>
              <a:t>KIMS</a:t>
            </a:r>
          </a:p>
        </p:txBody>
      </p:sp>
      <p:pic>
        <p:nvPicPr>
          <p:cNvPr id="29" name="Picture 28" descr="A picture containing text, vector graphics&#10;&#10;Description automatically generated">
            <a:extLst>
              <a:ext uri="{FF2B5EF4-FFF2-40B4-BE49-F238E27FC236}">
                <a16:creationId xmlns:a16="http://schemas.microsoft.com/office/drawing/2014/main" id="{A3001439-FD67-4549-A0A6-F03EC66DF2D1}"/>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641176" y="1852809"/>
            <a:ext cx="274320" cy="274320"/>
          </a:xfrm>
          <a:prstGeom prst="rect">
            <a:avLst/>
          </a:prstGeom>
        </p:spPr>
      </p:pic>
      <p:pic>
        <p:nvPicPr>
          <p:cNvPr id="100" name="Picture 99" descr="A picture containing text, vector graphics&#10;&#10;Description automatically generated">
            <a:extLst>
              <a:ext uri="{FF2B5EF4-FFF2-40B4-BE49-F238E27FC236}">
                <a16:creationId xmlns:a16="http://schemas.microsoft.com/office/drawing/2014/main" id="{C8087C3F-A9A6-4559-A99F-F6A12A2696D0}"/>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641176" y="2211856"/>
            <a:ext cx="274320" cy="274320"/>
          </a:xfrm>
          <a:prstGeom prst="rect">
            <a:avLst/>
          </a:prstGeom>
        </p:spPr>
      </p:pic>
      <p:pic>
        <p:nvPicPr>
          <p:cNvPr id="101" name="Picture 100" descr="A picture containing text, vector graphics&#10;&#10;Description automatically generated">
            <a:extLst>
              <a:ext uri="{FF2B5EF4-FFF2-40B4-BE49-F238E27FC236}">
                <a16:creationId xmlns:a16="http://schemas.microsoft.com/office/drawing/2014/main" id="{A2DDBE88-ECA6-432E-AC13-6FCDA3DDA996}"/>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641176" y="2570903"/>
            <a:ext cx="274320" cy="274320"/>
          </a:xfrm>
          <a:prstGeom prst="rect">
            <a:avLst/>
          </a:prstGeom>
        </p:spPr>
      </p:pic>
      <p:pic>
        <p:nvPicPr>
          <p:cNvPr id="105" name="Picture 104" descr="A picture containing text, vector graphics&#10;&#10;Description automatically generated">
            <a:extLst>
              <a:ext uri="{FF2B5EF4-FFF2-40B4-BE49-F238E27FC236}">
                <a16:creationId xmlns:a16="http://schemas.microsoft.com/office/drawing/2014/main" id="{154D67C9-B2C2-49A0-9ECF-BDAD6E554B8F}"/>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641176" y="2929949"/>
            <a:ext cx="274320" cy="274320"/>
          </a:xfrm>
          <a:prstGeom prst="rect">
            <a:avLst/>
          </a:prstGeom>
        </p:spPr>
      </p:pic>
      <p:sp>
        <p:nvSpPr>
          <p:cNvPr id="115" name="Rectangle 114">
            <a:extLst>
              <a:ext uri="{FF2B5EF4-FFF2-40B4-BE49-F238E27FC236}">
                <a16:creationId xmlns:a16="http://schemas.microsoft.com/office/drawing/2014/main" id="{78C24E15-4A46-41C0-8F37-2F60ABBE34E8}"/>
              </a:ext>
            </a:extLst>
          </p:cNvPr>
          <p:cNvSpPr/>
          <p:nvPr/>
        </p:nvSpPr>
        <p:spPr>
          <a:xfrm>
            <a:off x="4551015" y="6003253"/>
            <a:ext cx="1228031" cy="338554"/>
          </a:xfrm>
          <a:prstGeom prst="rect">
            <a:avLst/>
          </a:prstGeom>
          <a:noFill/>
        </p:spPr>
        <p:txBody>
          <a:bodyPr wrap="square" lIns="91440" tIns="45720" rIns="91440" bIns="45720">
            <a:spAutoFit/>
          </a:bodyPr>
          <a:lstStyle/>
          <a:p>
            <a:r>
              <a:rPr lang="en-US" sz="800" dirty="0">
                <a:ln w="0"/>
                <a:effectLst>
                  <a:outerShdw blurRad="38100" dist="19050" dir="2700000" algn="tl" rotWithShape="0">
                    <a:schemeClr val="dk1">
                      <a:alpha val="40000"/>
                    </a:schemeClr>
                  </a:outerShdw>
                </a:effectLst>
              </a:rPr>
              <a:t>Mon- Fri  </a:t>
            </a:r>
          </a:p>
          <a:p>
            <a:r>
              <a:rPr lang="en-US" sz="800" dirty="0">
                <a:ln w="0"/>
                <a:effectLst>
                  <a:outerShdw blurRad="38100" dist="19050" dir="2700000" algn="tl" rotWithShape="0">
                    <a:schemeClr val="dk1">
                      <a:alpha val="40000"/>
                    </a:schemeClr>
                  </a:outerShdw>
                </a:effectLst>
              </a:rPr>
              <a:t>(09:30 AM - 04:30PM)</a:t>
            </a:r>
            <a:endParaRPr lang="en-US" sz="800" cap="none" spc="0" dirty="0">
              <a:ln w="0"/>
              <a:solidFill>
                <a:schemeClr val="tx1"/>
              </a:solidFill>
              <a:effectLst>
                <a:outerShdw blurRad="38100" dist="19050" dir="2700000" algn="tl" rotWithShape="0">
                  <a:schemeClr val="dk1">
                    <a:alpha val="40000"/>
                  </a:schemeClr>
                </a:outerShdw>
              </a:effectLst>
            </a:endParaRPr>
          </a:p>
        </p:txBody>
      </p:sp>
      <p:sp>
        <p:nvSpPr>
          <p:cNvPr id="117" name="Rounded Rectangle 31">
            <a:extLst>
              <a:ext uri="{FF2B5EF4-FFF2-40B4-BE49-F238E27FC236}">
                <a16:creationId xmlns:a16="http://schemas.microsoft.com/office/drawing/2014/main" id="{17A19264-44D6-42BB-931B-15D0231691D5}"/>
              </a:ext>
            </a:extLst>
          </p:cNvPr>
          <p:cNvSpPr/>
          <p:nvPr/>
        </p:nvSpPr>
        <p:spPr>
          <a:xfrm>
            <a:off x="6220824" y="5357230"/>
            <a:ext cx="1645920" cy="2743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Book your appointment </a:t>
            </a:r>
            <a:r>
              <a:rPr lang="en-US" sz="800" b="1" dirty="0"/>
              <a:t>&gt;</a:t>
            </a:r>
          </a:p>
        </p:txBody>
      </p:sp>
      <p:sp>
        <p:nvSpPr>
          <p:cNvPr id="118" name="Rounded Rectangle 120">
            <a:extLst>
              <a:ext uri="{FF2B5EF4-FFF2-40B4-BE49-F238E27FC236}">
                <a16:creationId xmlns:a16="http://schemas.microsoft.com/office/drawing/2014/main" id="{983D6509-8FCD-46AB-8DF4-C94DE126AA2F}"/>
              </a:ext>
            </a:extLst>
          </p:cNvPr>
          <p:cNvSpPr/>
          <p:nvPr/>
        </p:nvSpPr>
        <p:spPr>
          <a:xfrm>
            <a:off x="6233732" y="5770795"/>
            <a:ext cx="1645920" cy="2743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Book your room &gt;</a:t>
            </a:r>
          </a:p>
        </p:txBody>
      </p:sp>
      <p:pic>
        <p:nvPicPr>
          <p:cNvPr id="120" name="Picture 119">
            <a:extLst>
              <a:ext uri="{FF2B5EF4-FFF2-40B4-BE49-F238E27FC236}">
                <a16:creationId xmlns:a16="http://schemas.microsoft.com/office/drawing/2014/main" id="{106D89B2-5E69-474F-B72A-FBC9D2790C42}"/>
              </a:ext>
            </a:extLst>
          </p:cNvPr>
          <p:cNvPicPr>
            <a:picLocks noChangeAspect="1"/>
          </p:cNvPicPr>
          <p:nvPr/>
        </p:nvPicPr>
        <p:blipFill>
          <a:blip r:embed="rId17"/>
          <a:stretch>
            <a:fillRect/>
          </a:stretch>
        </p:blipFill>
        <p:spPr>
          <a:xfrm>
            <a:off x="7511259" y="5830366"/>
            <a:ext cx="283464" cy="188941"/>
          </a:xfrm>
          <a:prstGeom prst="rect">
            <a:avLst/>
          </a:prstGeom>
        </p:spPr>
      </p:pic>
      <p:pic>
        <p:nvPicPr>
          <p:cNvPr id="122" name="Picture 121">
            <a:extLst>
              <a:ext uri="{FF2B5EF4-FFF2-40B4-BE49-F238E27FC236}">
                <a16:creationId xmlns:a16="http://schemas.microsoft.com/office/drawing/2014/main" id="{BB03ED0F-D6DF-4A5B-8F7A-C04E16832685}"/>
              </a:ext>
            </a:extLst>
          </p:cNvPr>
          <p:cNvPicPr>
            <a:picLocks noChangeAspect="1"/>
          </p:cNvPicPr>
          <p:nvPr/>
        </p:nvPicPr>
        <p:blipFill>
          <a:blip r:embed="rId20"/>
          <a:stretch>
            <a:fillRect/>
          </a:stretch>
        </p:blipFill>
        <p:spPr>
          <a:xfrm>
            <a:off x="7468229" y="5413623"/>
            <a:ext cx="334778" cy="168668"/>
          </a:xfrm>
          <a:prstGeom prst="rect">
            <a:avLst/>
          </a:prstGeom>
        </p:spPr>
      </p:pic>
      <p:pic>
        <p:nvPicPr>
          <p:cNvPr id="123" name="Picture 122" descr="A picture containing text, vector graphics&#10;&#10;Description automatically generated">
            <a:extLst>
              <a:ext uri="{FF2B5EF4-FFF2-40B4-BE49-F238E27FC236}">
                <a16:creationId xmlns:a16="http://schemas.microsoft.com/office/drawing/2014/main" id="{6D7DD224-2EA4-4A14-B126-9F318E358DF5}"/>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668481" y="4641620"/>
            <a:ext cx="274320" cy="274320"/>
          </a:xfrm>
          <a:prstGeom prst="rect">
            <a:avLst/>
          </a:prstGeom>
        </p:spPr>
      </p:pic>
      <p:pic>
        <p:nvPicPr>
          <p:cNvPr id="124" name="Picture 123" descr="A picture containing text, vector graphics&#10;&#10;Description automatically generated">
            <a:extLst>
              <a:ext uri="{FF2B5EF4-FFF2-40B4-BE49-F238E27FC236}">
                <a16:creationId xmlns:a16="http://schemas.microsoft.com/office/drawing/2014/main" id="{67830B99-5590-4687-8CA8-9596B416637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668481" y="5000667"/>
            <a:ext cx="274320" cy="274320"/>
          </a:xfrm>
          <a:prstGeom prst="rect">
            <a:avLst/>
          </a:prstGeom>
        </p:spPr>
      </p:pic>
      <p:pic>
        <p:nvPicPr>
          <p:cNvPr id="125" name="Picture 124" descr="A picture containing text, vector graphics&#10;&#10;Description automatically generated">
            <a:extLst>
              <a:ext uri="{FF2B5EF4-FFF2-40B4-BE49-F238E27FC236}">
                <a16:creationId xmlns:a16="http://schemas.microsoft.com/office/drawing/2014/main" id="{D82B8870-6942-4FAC-8006-767072FB95CF}"/>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668481" y="5359714"/>
            <a:ext cx="274320" cy="274320"/>
          </a:xfrm>
          <a:prstGeom prst="rect">
            <a:avLst/>
          </a:prstGeom>
        </p:spPr>
      </p:pic>
      <p:pic>
        <p:nvPicPr>
          <p:cNvPr id="126" name="Picture 125" descr="A picture containing text, vector graphics&#10;&#10;Description automatically generated">
            <a:extLst>
              <a:ext uri="{FF2B5EF4-FFF2-40B4-BE49-F238E27FC236}">
                <a16:creationId xmlns:a16="http://schemas.microsoft.com/office/drawing/2014/main" id="{BB8EE30B-4003-40B9-BE96-45AEA4C2140A}"/>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668481" y="5718760"/>
            <a:ext cx="274320" cy="274320"/>
          </a:xfrm>
          <a:prstGeom prst="rect">
            <a:avLst/>
          </a:prstGeom>
        </p:spPr>
      </p:pic>
      <p:sp>
        <p:nvSpPr>
          <p:cNvPr id="148" name="TextBox 147">
            <a:extLst>
              <a:ext uri="{FF2B5EF4-FFF2-40B4-BE49-F238E27FC236}">
                <a16:creationId xmlns:a16="http://schemas.microsoft.com/office/drawing/2014/main" id="{8B2E2F96-0643-4F39-975D-1D67C51112B8}"/>
              </a:ext>
            </a:extLst>
          </p:cNvPr>
          <p:cNvSpPr txBox="1"/>
          <p:nvPr/>
        </p:nvSpPr>
        <p:spPr>
          <a:xfrm>
            <a:off x="2327671" y="317322"/>
            <a:ext cx="1090603" cy="269040"/>
          </a:xfrm>
          <a:prstGeom prst="rect">
            <a:avLst/>
          </a:prstGeom>
          <a:noFill/>
        </p:spPr>
        <p:txBody>
          <a:bodyPr wrap="square" rtlCol="0">
            <a:spAutoFit/>
          </a:bodyPr>
          <a:lstStyle/>
          <a:p>
            <a:r>
              <a:rPr lang="en-US" sz="1100" dirty="0"/>
              <a:t>Treatment For:</a:t>
            </a:r>
          </a:p>
        </p:txBody>
      </p:sp>
      <p:grpSp>
        <p:nvGrpSpPr>
          <p:cNvPr id="43" name="Group 42">
            <a:extLst>
              <a:ext uri="{FF2B5EF4-FFF2-40B4-BE49-F238E27FC236}">
                <a16:creationId xmlns:a16="http://schemas.microsoft.com/office/drawing/2014/main" id="{71D88B5E-47CF-4E00-AC49-0E60C5B2C402}"/>
              </a:ext>
            </a:extLst>
          </p:cNvPr>
          <p:cNvGrpSpPr/>
          <p:nvPr/>
        </p:nvGrpSpPr>
        <p:grpSpPr>
          <a:xfrm>
            <a:off x="4125728" y="821679"/>
            <a:ext cx="2612522" cy="460256"/>
            <a:chOff x="4125728" y="821679"/>
            <a:chExt cx="2612522" cy="460256"/>
          </a:xfrm>
        </p:grpSpPr>
        <p:pic>
          <p:nvPicPr>
            <p:cNvPr id="19" name="Picture 18"/>
            <p:cNvPicPr>
              <a:picLocks noChangeAspect="1"/>
            </p:cNvPicPr>
            <p:nvPr/>
          </p:nvPicPr>
          <p:blipFill>
            <a:blip r:embed="rId22"/>
            <a:stretch>
              <a:fillRect/>
            </a:stretch>
          </p:blipFill>
          <p:spPr>
            <a:xfrm>
              <a:off x="4125728" y="824735"/>
              <a:ext cx="2612522" cy="457200"/>
            </a:xfrm>
            <a:prstGeom prst="rect">
              <a:avLst/>
            </a:prstGeom>
          </p:spPr>
        </p:pic>
        <p:sp>
          <p:nvSpPr>
            <p:cNvPr id="12" name="Rectangle 11">
              <a:extLst>
                <a:ext uri="{FF2B5EF4-FFF2-40B4-BE49-F238E27FC236}">
                  <a16:creationId xmlns:a16="http://schemas.microsoft.com/office/drawing/2014/main" id="{32A7C512-3A16-4ADE-A800-245081FFD869}"/>
                </a:ext>
              </a:extLst>
            </p:cNvPr>
            <p:cNvSpPr/>
            <p:nvPr/>
          </p:nvSpPr>
          <p:spPr>
            <a:xfrm>
              <a:off x="4198792" y="821679"/>
              <a:ext cx="848336" cy="188619"/>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b="1" dirty="0">
                  <a:solidFill>
                    <a:sysClr val="windowText" lastClr="000000"/>
                  </a:solidFill>
                  <a:latin typeface="Verdana" panose="020B0604030504040204" pitchFamily="34" charset="0"/>
                  <a:ea typeface="Verdana" panose="020B0604030504040204" pitchFamily="34" charset="0"/>
                </a:rPr>
                <a:t>Price / Day</a:t>
              </a:r>
            </a:p>
          </p:txBody>
        </p:sp>
        <p:sp>
          <p:nvSpPr>
            <p:cNvPr id="24" name="Rectangle 23">
              <a:extLst>
                <a:ext uri="{FF2B5EF4-FFF2-40B4-BE49-F238E27FC236}">
                  <a16:creationId xmlns:a16="http://schemas.microsoft.com/office/drawing/2014/main" id="{CD288D0D-B95B-4319-959A-B8BC94B2829B}"/>
                </a:ext>
              </a:extLst>
            </p:cNvPr>
            <p:cNvSpPr/>
            <p:nvPr/>
          </p:nvSpPr>
          <p:spPr>
            <a:xfrm flipV="1">
              <a:off x="4506253" y="1001245"/>
              <a:ext cx="576492" cy="55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6AFDD32D-F175-4AEF-963F-178AB60C4F77}"/>
              </a:ext>
            </a:extLst>
          </p:cNvPr>
          <p:cNvGrpSpPr/>
          <p:nvPr/>
        </p:nvGrpSpPr>
        <p:grpSpPr>
          <a:xfrm>
            <a:off x="5326942" y="403411"/>
            <a:ext cx="250820" cy="160250"/>
            <a:chOff x="5128331" y="336255"/>
            <a:chExt cx="356530" cy="278949"/>
          </a:xfrm>
        </p:grpSpPr>
        <p:cxnSp>
          <p:nvCxnSpPr>
            <p:cNvPr id="48" name="Straight Connector 47">
              <a:extLst>
                <a:ext uri="{FF2B5EF4-FFF2-40B4-BE49-F238E27FC236}">
                  <a16:creationId xmlns:a16="http://schemas.microsoft.com/office/drawing/2014/main" id="{1FCF7924-EE63-45DB-8DFD-E60BE33467F8}"/>
                </a:ext>
              </a:extLst>
            </p:cNvPr>
            <p:cNvCxnSpPr/>
            <p:nvPr/>
          </p:nvCxnSpPr>
          <p:spPr>
            <a:xfrm>
              <a:off x="5128331" y="336255"/>
              <a:ext cx="177539" cy="26904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DEA02DB3-D000-4651-BD70-2EE955FC4B27}"/>
                </a:ext>
              </a:extLst>
            </p:cNvPr>
            <p:cNvCxnSpPr>
              <a:cxnSpLocks/>
            </p:cNvCxnSpPr>
            <p:nvPr/>
          </p:nvCxnSpPr>
          <p:spPr>
            <a:xfrm flipH="1">
              <a:off x="5307322" y="346164"/>
              <a:ext cx="177539" cy="26904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4386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17657" y="2781300"/>
            <a:ext cx="7565842" cy="2492990"/>
          </a:xfrm>
          <a:prstGeom prst="rect">
            <a:avLst/>
          </a:prstGeom>
          <a:noFill/>
        </p:spPr>
        <p:txBody>
          <a:bodyPr wrap="square" rtlCol="0">
            <a:spAutoFit/>
          </a:bodyPr>
          <a:lstStyle/>
          <a:p>
            <a:r>
              <a:rPr lang="en-US" sz="9600" dirty="0">
                <a:solidFill>
                  <a:schemeClr val="accent1"/>
                </a:solidFill>
                <a:latin typeface="Edwardian Script ITC" panose="030303020407070D0804" pitchFamily="66" charset="0"/>
              </a:rPr>
              <a:t>Thank You!</a:t>
            </a:r>
          </a:p>
          <a:p>
            <a:endParaRPr lang="en-US" sz="5400" dirty="0">
              <a:solidFill>
                <a:schemeClr val="accent1"/>
              </a:solidFill>
              <a:latin typeface="Edwardian Script ITC" panose="030303020407070D0804" pitchFamily="66" charset="0"/>
            </a:endParaRPr>
          </a:p>
        </p:txBody>
      </p:sp>
      <p:grpSp>
        <p:nvGrpSpPr>
          <p:cNvPr id="7" name="Group 14"/>
          <p:cNvGrpSpPr>
            <a:grpSpLocks noChangeAspect="1"/>
          </p:cNvGrpSpPr>
          <p:nvPr/>
        </p:nvGrpSpPr>
        <p:grpSpPr>
          <a:xfrm>
            <a:off x="2791789" y="6108700"/>
            <a:ext cx="2492069" cy="555600"/>
            <a:chOff x="728663" y="4465638"/>
            <a:chExt cx="5354637" cy="1193801"/>
          </a:xfrm>
        </p:grpSpPr>
        <p:sp>
          <p:nvSpPr>
            <p:cNvPr id="8" name="Freeform 11"/>
            <p:cNvSpPr>
              <a:spLocks/>
            </p:cNvSpPr>
            <p:nvPr/>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9" name="Freeform 12"/>
            <p:cNvSpPr>
              <a:spLocks noEditPoints="1"/>
            </p:cNvSpPr>
            <p:nvPr/>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 name="Freeform 13"/>
            <p:cNvSpPr>
              <a:spLocks/>
            </p:cNvSpPr>
            <p:nvPr/>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 name="Freeform 14"/>
            <p:cNvSpPr>
              <a:spLocks/>
            </p:cNvSpPr>
            <p:nvPr/>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2" name="Freeform 15"/>
            <p:cNvSpPr>
              <a:spLocks/>
            </p:cNvSpPr>
            <p:nvPr/>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XrD1a_CdEellAtyF4kE9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XrD1a_CdEellAtyF4kE9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XrD1a_CdEellAtyF4kE9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XrD1a_CdEellAtyF4kE9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XrD1a_CdEellAtyF4kE9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XrD1a_CdEellAtyF4kE9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XrD1a_CdEellAtyF4kE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XrD1a_CdEellAtyF4kE9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4663</TotalTime>
  <Words>576</Words>
  <Application>Microsoft Office PowerPoint</Application>
  <PresentationFormat>Widescreen</PresentationFormat>
  <Paragraphs>99</Paragraphs>
  <Slides>6</Slides>
  <Notes>1</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21" baseType="lpstr">
      <vt:lpstr>Aharoni</vt:lpstr>
      <vt:lpstr>Arial</vt:lpstr>
      <vt:lpstr>Baskerville Old Face</vt:lpstr>
      <vt:lpstr>Calibri</vt:lpstr>
      <vt:lpstr>Calibri Light</vt:lpstr>
      <vt:lpstr>Edwardian Script ITC</vt:lpstr>
      <vt:lpstr>Times New Roman</vt:lpstr>
      <vt:lpstr>Ubuntu</vt:lpstr>
      <vt:lpstr>Ubuntu Light</vt:lpstr>
      <vt:lpstr>Ubuntu Medium</vt:lpstr>
      <vt:lpstr>Verdana</vt:lpstr>
      <vt:lpstr>Wingdings</vt:lpstr>
      <vt:lpstr>Office Theme</vt:lpstr>
      <vt:lpstr>2_Capgemini Master 2021</vt:lpstr>
      <vt:lpstr>think-cell Slide</vt:lpstr>
      <vt:lpstr>MedConfer - Synopsis</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Centralized Doc Assist Application</dc:title>
  <dc:creator>Arepelli, Anil</dc:creator>
  <cp:lastModifiedBy>Nirav</cp:lastModifiedBy>
  <cp:revision>630</cp:revision>
  <dcterms:created xsi:type="dcterms:W3CDTF">2021-10-04T13:45:10Z</dcterms:created>
  <dcterms:modified xsi:type="dcterms:W3CDTF">2021-11-17T06:25:35Z</dcterms:modified>
</cp:coreProperties>
</file>