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03" r:id="rId6"/>
    <p:sldId id="260" r:id="rId7"/>
    <p:sldId id="262" r:id="rId8"/>
    <p:sldId id="305" r:id="rId9"/>
    <p:sldId id="306" r:id="rId10"/>
    <p:sldId id="307" r:id="rId11"/>
    <p:sldId id="304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Berlin Sans FB Demi" panose="020E0802020502020306" pitchFamily="34" charset="0"/>
      <p:bold r:id="rId17"/>
    </p:embeddedFont>
    <p:embeddedFont>
      <p:font typeface="Electrolize" panose="020B0604020202020204" charset="0"/>
      <p:regular r:id="rId18"/>
    </p:embeddedFont>
    <p:embeddedFont>
      <p:font typeface="Teko" panose="020B0604020202020204" charset="0"/>
      <p:regular r:id="rId19"/>
      <p:bold r:id="rId20"/>
    </p:embeddedFont>
    <p:embeddedFont>
      <p:font typeface="Teko Medium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29470-9702-44AF-9D45-C71EF49985DF}" v="67" dt="2024-11-30T08:05:08.307"/>
  </p1510:revLst>
</p1510:revInfo>
</file>

<file path=ppt/tableStyles.xml><?xml version="1.0" encoding="utf-8"?>
<a:tblStyleLst xmlns:a="http://schemas.openxmlformats.org/drawingml/2006/main" def="{24A45EBA-3618-4899-BA71-0F300B259BA2}">
  <a:tblStyle styleId="{24A45EBA-3618-4899-BA71-0F300B259B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vprajapati1601@gmail.com" userId="da166c842f90a158" providerId="LiveId" clId="{1100808A-E7BD-4143-8CB7-C99293AABE56}"/>
    <pc:docChg chg="undo custSel addSld delSld modSld sldOrd addMainMaster delMainMaster">
      <pc:chgData name="niravprajapati1601@gmail.com" userId="da166c842f90a158" providerId="LiveId" clId="{1100808A-E7BD-4143-8CB7-C99293AABE56}" dt="2024-08-14T05:49:04.604" v="1682" actId="20577"/>
      <pc:docMkLst>
        <pc:docMk/>
      </pc:docMkLst>
      <pc:sldChg chg="modTransition modAnim">
        <pc:chgData name="niravprajapati1601@gmail.com" userId="da166c842f90a158" providerId="LiveId" clId="{1100808A-E7BD-4143-8CB7-C99293AABE56}" dt="2024-08-14T05:44:52.035" v="1638"/>
        <pc:sldMkLst>
          <pc:docMk/>
          <pc:sldMk cId="0" sldId="256"/>
        </pc:sldMkLst>
      </pc:sldChg>
      <pc:sldChg chg="modTransition modAnim">
        <pc:chgData name="niravprajapati1601@gmail.com" userId="da166c842f90a158" providerId="LiveId" clId="{1100808A-E7BD-4143-8CB7-C99293AABE56}" dt="2024-08-14T05:45:10.288" v="1642"/>
        <pc:sldMkLst>
          <pc:docMk/>
          <pc:sldMk cId="0" sldId="257"/>
        </pc:sldMkLst>
      </pc:sldChg>
      <pc:sldChg chg="modTransition modAnim">
        <pc:chgData name="niravprajapati1601@gmail.com" userId="da166c842f90a158" providerId="LiveId" clId="{1100808A-E7BD-4143-8CB7-C99293AABE56}" dt="2024-08-14T05:45:55.252" v="1650"/>
        <pc:sldMkLst>
          <pc:docMk/>
          <pc:sldMk cId="0" sldId="258"/>
        </pc:sldMkLst>
      </pc:sldChg>
      <pc:sldChg chg="addSp delSp modSp mod modTransition modAnim">
        <pc:chgData name="niravprajapati1601@gmail.com" userId="da166c842f90a158" providerId="LiveId" clId="{1100808A-E7BD-4143-8CB7-C99293AABE56}" dt="2024-08-14T05:46:24.471" v="1654"/>
        <pc:sldMkLst>
          <pc:docMk/>
          <pc:sldMk cId="0" sldId="259"/>
        </pc:sldMkLst>
        <pc:spChg chg="add mod">
          <ac:chgData name="niravprajapati1601@gmail.com" userId="da166c842f90a158" providerId="LiveId" clId="{1100808A-E7BD-4143-8CB7-C99293AABE56}" dt="2024-08-14T04:55:04.666" v="626" actId="403"/>
          <ac:spMkLst>
            <pc:docMk/>
            <pc:sldMk cId="0" sldId="259"/>
            <ac:spMk id="2" creationId="{7E463BF5-FAC1-CA38-98DE-FABE12EFB725}"/>
          </ac:spMkLst>
        </pc:spChg>
        <pc:spChg chg="mod">
          <ac:chgData name="niravprajapati1601@gmail.com" userId="da166c842f90a158" providerId="LiveId" clId="{1100808A-E7BD-4143-8CB7-C99293AABE56}" dt="2024-08-14T04:52:07.350" v="389" actId="1076"/>
          <ac:spMkLst>
            <pc:docMk/>
            <pc:sldMk cId="0" sldId="259"/>
            <ac:spMk id="818" creationId="{00000000-0000-0000-0000-000000000000}"/>
          </ac:spMkLst>
        </pc:spChg>
        <pc:spChg chg="del mod">
          <ac:chgData name="niravprajapati1601@gmail.com" userId="da166c842f90a158" providerId="LiveId" clId="{1100808A-E7BD-4143-8CB7-C99293AABE56}" dt="2024-08-14T04:43:12.182" v="55" actId="478"/>
          <ac:spMkLst>
            <pc:docMk/>
            <pc:sldMk cId="0" sldId="259"/>
            <ac:spMk id="1022" creationId="{00000000-0000-0000-0000-000000000000}"/>
          </ac:spMkLst>
        </pc:spChg>
        <pc:spChg chg="mod">
          <ac:chgData name="niravprajapati1601@gmail.com" userId="da166c842f90a158" providerId="LiveId" clId="{1100808A-E7BD-4143-8CB7-C99293AABE56}" dt="2024-08-14T04:47:24.658" v="238" actId="1076"/>
          <ac:spMkLst>
            <pc:docMk/>
            <pc:sldMk cId="0" sldId="259"/>
            <ac:spMk id="1023" creationId="{00000000-0000-0000-0000-000000000000}"/>
          </ac:spMkLst>
        </pc:spChg>
        <pc:grpChg chg="del">
          <ac:chgData name="niravprajapati1601@gmail.com" userId="da166c842f90a158" providerId="LiveId" clId="{1100808A-E7BD-4143-8CB7-C99293AABE56}" dt="2024-08-14T04:39:49.693" v="0" actId="478"/>
          <ac:grpSpMkLst>
            <pc:docMk/>
            <pc:sldMk cId="0" sldId="259"/>
            <ac:grpSpMk id="1025" creationId="{00000000-0000-0000-0000-000000000000}"/>
          </ac:grpSpMkLst>
        </pc:grpChg>
        <pc:grpChg chg="del">
          <ac:chgData name="niravprajapati1601@gmail.com" userId="da166c842f90a158" providerId="LiveId" clId="{1100808A-E7BD-4143-8CB7-C99293AABE56}" dt="2024-08-14T04:50:22.288" v="308" actId="478"/>
          <ac:grpSpMkLst>
            <pc:docMk/>
            <pc:sldMk cId="0" sldId="259"/>
            <ac:grpSpMk id="1029" creationId="{00000000-0000-0000-0000-000000000000}"/>
          </ac:grpSpMkLst>
        </pc:grpChg>
      </pc:sldChg>
      <pc:sldChg chg="addSp delSp modSp mod ord modTransition modAnim modNotes">
        <pc:chgData name="niravprajapati1601@gmail.com" userId="da166c842f90a158" providerId="LiveId" clId="{1100808A-E7BD-4143-8CB7-C99293AABE56}" dt="2024-08-14T05:47:05.935" v="1662"/>
        <pc:sldMkLst>
          <pc:docMk/>
          <pc:sldMk cId="0" sldId="260"/>
        </pc:sldMkLst>
        <pc:spChg chg="add del mod">
          <ac:chgData name="niravprajapati1601@gmail.com" userId="da166c842f90a158" providerId="LiveId" clId="{1100808A-E7BD-4143-8CB7-C99293AABE56}" dt="2024-08-14T05:06:34.673" v="1003" actId="478"/>
          <ac:spMkLst>
            <pc:docMk/>
            <pc:sldMk cId="0" sldId="260"/>
            <ac:spMk id="3" creationId="{4C7EADF9-56AE-7A6A-5099-A01AD1791E62}"/>
          </ac:spMkLst>
        </pc:spChg>
        <pc:spChg chg="add mod">
          <ac:chgData name="niravprajapati1601@gmail.com" userId="da166c842f90a158" providerId="LiveId" clId="{1100808A-E7BD-4143-8CB7-C99293AABE56}" dt="2024-08-14T05:11:44.665" v="1110" actId="2711"/>
          <ac:spMkLst>
            <pc:docMk/>
            <pc:sldMk cId="0" sldId="260"/>
            <ac:spMk id="4" creationId="{7E22E034-B047-5905-DC5A-E691260E7567}"/>
          </ac:spMkLst>
        </pc:spChg>
        <pc:spChg chg="mod">
          <ac:chgData name="niravprajapati1601@gmail.com" userId="da166c842f90a158" providerId="LiveId" clId="{1100808A-E7BD-4143-8CB7-C99293AABE56}" dt="2024-08-14T05:06:26.586" v="1000" actId="1076"/>
          <ac:spMkLst>
            <pc:docMk/>
            <pc:sldMk cId="0" sldId="260"/>
            <ac:spMk id="1043" creationId="{00000000-0000-0000-0000-000000000000}"/>
          </ac:spMkLst>
        </pc:spChg>
        <pc:spChg chg="del mod">
          <ac:chgData name="niravprajapati1601@gmail.com" userId="da166c842f90a158" providerId="LiveId" clId="{1100808A-E7BD-4143-8CB7-C99293AABE56}" dt="2024-08-14T05:05:40.755" v="942" actId="478"/>
          <ac:spMkLst>
            <pc:docMk/>
            <pc:sldMk cId="0" sldId="260"/>
            <ac:spMk id="1044" creationId="{00000000-0000-0000-0000-000000000000}"/>
          </ac:spMkLst>
        </pc:spChg>
        <pc:spChg chg="del mod">
          <ac:chgData name="niravprajapati1601@gmail.com" userId="da166c842f90a158" providerId="LiveId" clId="{1100808A-E7BD-4143-8CB7-C99293AABE56}" dt="2024-08-14T05:06:33.443" v="1002" actId="478"/>
          <ac:spMkLst>
            <pc:docMk/>
            <pc:sldMk cId="0" sldId="260"/>
            <ac:spMk id="1045" creationId="{00000000-0000-0000-0000-000000000000}"/>
          </ac:spMkLst>
        </pc:spChg>
      </pc:sldChg>
      <pc:sldChg chg="add del ord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1"/>
        </pc:sldMkLst>
      </pc:sldChg>
      <pc:sldChg chg="addSp delSp modSp add del mod ord modTransition modAnim">
        <pc:chgData name="niravprajapati1601@gmail.com" userId="da166c842f90a158" providerId="LiveId" clId="{1100808A-E7BD-4143-8CB7-C99293AABE56}" dt="2024-08-14T05:47:24.270" v="1665"/>
        <pc:sldMkLst>
          <pc:docMk/>
          <pc:sldMk cId="0" sldId="262"/>
        </pc:sldMkLst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3" creationId="{16D7EC9E-4183-9AAA-CC76-0EB0EA766AD9}"/>
          </ac:spMkLst>
        </pc:spChg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5" creationId="{A85E3B83-FD92-9316-D32B-99E3067C1F2B}"/>
          </ac:spMkLst>
        </pc:spChg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7" creationId="{5C760EB8-988F-DC34-FD49-041C4DA317B4}"/>
          </ac:spMkLst>
        </pc:spChg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9" creationId="{91818504-DC97-1D1A-A758-4F40F685716C}"/>
          </ac:spMkLst>
        </pc:spChg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11" creationId="{2BFCCD1A-A18A-CBDA-DACE-5A60C0822A97}"/>
          </ac:spMkLst>
        </pc:spChg>
        <pc:spChg chg="add del mod">
          <ac:chgData name="niravprajapati1601@gmail.com" userId="da166c842f90a158" providerId="LiveId" clId="{1100808A-E7BD-4143-8CB7-C99293AABE56}" dt="2024-08-14T05:13:57.912" v="1117" actId="478"/>
          <ac:spMkLst>
            <pc:docMk/>
            <pc:sldMk cId="0" sldId="262"/>
            <ac:spMk id="13" creationId="{D7A2EBC3-793D-7B99-F07E-5B439890728E}"/>
          </ac:spMkLst>
        </pc:spChg>
        <pc:spChg chg="add mod">
          <ac:chgData name="niravprajapati1601@gmail.com" userId="da166c842f90a158" providerId="LiveId" clId="{1100808A-E7BD-4143-8CB7-C99293AABE56}" dt="2024-08-14T05:20:12.492" v="1174" actId="403"/>
          <ac:spMkLst>
            <pc:docMk/>
            <pc:sldMk cId="0" sldId="262"/>
            <ac:spMk id="14" creationId="{33528375-9FBD-3B55-700C-8B2FE4630B26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0" creationId="{00000000-0000-0000-0000-000000000000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1" creationId="{00000000-0000-0000-0000-000000000000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2" creationId="{00000000-0000-0000-0000-000000000000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3" creationId="{00000000-0000-0000-0000-000000000000}"/>
          </ac:spMkLst>
        </pc:spChg>
        <pc:spChg chg="mod">
          <ac:chgData name="niravprajapati1601@gmail.com" userId="da166c842f90a158" providerId="LiveId" clId="{1100808A-E7BD-4143-8CB7-C99293AABE56}" dt="2024-08-14T05:20:20.004" v="1175" actId="115"/>
          <ac:spMkLst>
            <pc:docMk/>
            <pc:sldMk cId="0" sldId="262"/>
            <ac:spMk id="1424" creationId="{00000000-0000-0000-0000-000000000000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5" creationId="{00000000-0000-0000-0000-000000000000}"/>
          </ac:spMkLst>
        </pc:spChg>
        <pc:spChg chg="del">
          <ac:chgData name="niravprajapati1601@gmail.com" userId="da166c842f90a158" providerId="LiveId" clId="{1100808A-E7BD-4143-8CB7-C99293AABE56}" dt="2024-08-14T05:13:53.583" v="1116" actId="478"/>
          <ac:spMkLst>
            <pc:docMk/>
            <pc:sldMk cId="0" sldId="262"/>
            <ac:spMk id="1426" creationId="{00000000-0000-0000-0000-000000000000}"/>
          </ac:spMkLst>
        </pc:spChg>
        <pc:grpChg chg="del">
          <ac:chgData name="niravprajapati1601@gmail.com" userId="da166c842f90a158" providerId="LiveId" clId="{1100808A-E7BD-4143-8CB7-C99293AABE56}" dt="2024-08-14T05:13:53.583" v="1116" actId="478"/>
          <ac:grpSpMkLst>
            <pc:docMk/>
            <pc:sldMk cId="0" sldId="262"/>
            <ac:grpSpMk id="1427" creationId="{00000000-0000-0000-0000-000000000000}"/>
          </ac:grpSpMkLst>
        </pc:grpChg>
        <pc:grpChg chg="del">
          <ac:chgData name="niravprajapati1601@gmail.com" userId="da166c842f90a158" providerId="LiveId" clId="{1100808A-E7BD-4143-8CB7-C99293AABE56}" dt="2024-08-14T05:13:53.583" v="1116" actId="478"/>
          <ac:grpSpMkLst>
            <pc:docMk/>
            <pc:sldMk cId="0" sldId="262"/>
            <ac:grpSpMk id="1434" creationId="{00000000-0000-0000-0000-000000000000}"/>
          </ac:grpSpMkLst>
        </pc:grpChg>
        <pc:grpChg chg="del">
          <ac:chgData name="niravprajapati1601@gmail.com" userId="da166c842f90a158" providerId="LiveId" clId="{1100808A-E7BD-4143-8CB7-C99293AABE56}" dt="2024-08-14T05:13:53.583" v="1116" actId="478"/>
          <ac:grpSpMkLst>
            <pc:docMk/>
            <pc:sldMk cId="0" sldId="262"/>
            <ac:grpSpMk id="1451" creationId="{00000000-0000-0000-0000-000000000000}"/>
          </ac:grpSpMkLst>
        </pc:grpChg>
      </pc:sldChg>
      <pc:sldChg chg="add del">
        <pc:chgData name="niravprajapati1601@gmail.com" userId="da166c842f90a158" providerId="LiveId" clId="{1100808A-E7BD-4143-8CB7-C99293AABE56}" dt="2024-08-14T05:13:47.674" v="1115" actId="47"/>
        <pc:sldMkLst>
          <pc:docMk/>
          <pc:sldMk cId="0" sldId="263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4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5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6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7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8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69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0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1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2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3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4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5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6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7"/>
        </pc:sldMkLst>
      </pc:sldChg>
      <pc:sldChg chg="addSp delSp modSp del mod ord modNotes">
        <pc:chgData name="niravprajapati1601@gmail.com" userId="da166c842f90a158" providerId="LiveId" clId="{1100808A-E7BD-4143-8CB7-C99293AABE56}" dt="2024-08-14T05:43:49.354" v="1635" actId="47"/>
        <pc:sldMkLst>
          <pc:docMk/>
          <pc:sldMk cId="0" sldId="278"/>
        </pc:sldMkLst>
        <pc:spChg chg="add del mod">
          <ac:chgData name="niravprajapati1601@gmail.com" userId="da166c842f90a158" providerId="LiveId" clId="{1100808A-E7BD-4143-8CB7-C99293AABE56}" dt="2024-08-14T05:43:38.600" v="1632" actId="478"/>
          <ac:spMkLst>
            <pc:docMk/>
            <pc:sldMk cId="0" sldId="278"/>
            <ac:spMk id="3" creationId="{CB443BB8-0F68-030F-4456-75BC091FC4B2}"/>
          </ac:spMkLst>
        </pc:spChg>
        <pc:spChg chg="add del mod">
          <ac:chgData name="niravprajapati1601@gmail.com" userId="da166c842f90a158" providerId="LiveId" clId="{1100808A-E7BD-4143-8CB7-C99293AABE56}" dt="2024-08-14T05:43:44.412" v="1634" actId="478"/>
          <ac:spMkLst>
            <pc:docMk/>
            <pc:sldMk cId="0" sldId="278"/>
            <ac:spMk id="5" creationId="{FF1E4D34-9D9E-E21E-4B2A-CE3E8D965649}"/>
          </ac:spMkLst>
        </pc:spChg>
        <pc:spChg chg="del">
          <ac:chgData name="niravprajapati1601@gmail.com" userId="da166c842f90a158" providerId="LiveId" clId="{1100808A-E7BD-4143-8CB7-C99293AABE56}" dt="2024-08-14T05:43:40.734" v="1633" actId="478"/>
          <ac:spMkLst>
            <pc:docMk/>
            <pc:sldMk cId="0" sldId="278"/>
            <ac:spMk id="3504" creationId="{00000000-0000-0000-0000-000000000000}"/>
          </ac:spMkLst>
        </pc:spChg>
        <pc:spChg chg="del mod">
          <ac:chgData name="niravprajapati1601@gmail.com" userId="da166c842f90a158" providerId="LiveId" clId="{1100808A-E7BD-4143-8CB7-C99293AABE56}" dt="2024-08-14T05:43:37.210" v="1631" actId="478"/>
          <ac:spMkLst>
            <pc:docMk/>
            <pc:sldMk cId="0" sldId="278"/>
            <ac:spMk id="3505" creationId="{00000000-0000-0000-0000-000000000000}"/>
          </ac:spMkLst>
        </pc:spChg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79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0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1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2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3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4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5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6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7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8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89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0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1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2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3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4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5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6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7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8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299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300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301"/>
        </pc:sldMkLst>
      </pc:sldChg>
      <pc:sldChg chg="add del">
        <pc:chgData name="niravprajapati1601@gmail.com" userId="da166c842f90a158" providerId="LiveId" clId="{1100808A-E7BD-4143-8CB7-C99293AABE56}" dt="2024-08-14T05:13:37.344" v="1114" actId="47"/>
        <pc:sldMkLst>
          <pc:docMk/>
          <pc:sldMk cId="0" sldId="302"/>
        </pc:sldMkLst>
      </pc:sldChg>
      <pc:sldChg chg="modSp add mod modTransition modAnim">
        <pc:chgData name="niravprajapati1601@gmail.com" userId="da166c842f90a158" providerId="LiveId" clId="{1100808A-E7BD-4143-8CB7-C99293AABE56}" dt="2024-08-14T05:46:42.308" v="1658"/>
        <pc:sldMkLst>
          <pc:docMk/>
          <pc:sldMk cId="4186812665" sldId="303"/>
        </pc:sldMkLst>
        <pc:spChg chg="mod">
          <ac:chgData name="niravprajapati1601@gmail.com" userId="da166c842f90a158" providerId="LiveId" clId="{1100808A-E7BD-4143-8CB7-C99293AABE56}" dt="2024-08-14T04:54:56.428" v="623" actId="403"/>
          <ac:spMkLst>
            <pc:docMk/>
            <pc:sldMk cId="4186812665" sldId="303"/>
            <ac:spMk id="2" creationId="{7E463BF5-FAC1-CA38-98DE-FABE12EFB725}"/>
          </ac:spMkLst>
        </pc:spChg>
        <pc:spChg chg="mod">
          <ac:chgData name="niravprajapati1601@gmail.com" userId="da166c842f90a158" providerId="LiveId" clId="{1100808A-E7BD-4143-8CB7-C99293AABE56}" dt="2024-08-14T04:51:46.016" v="380" actId="122"/>
          <ac:spMkLst>
            <pc:docMk/>
            <pc:sldMk cId="4186812665" sldId="303"/>
            <ac:spMk id="818" creationId="{00000000-0000-0000-0000-000000000000}"/>
          </ac:spMkLst>
        </pc:spChg>
        <pc:spChg chg="mod">
          <ac:chgData name="niravprajapati1601@gmail.com" userId="da166c842f90a158" providerId="LiveId" clId="{1100808A-E7BD-4143-8CB7-C99293AABE56}" dt="2024-08-14T04:53:44.590" v="525" actId="20577"/>
          <ac:spMkLst>
            <pc:docMk/>
            <pc:sldMk cId="4186812665" sldId="303"/>
            <ac:spMk id="1023" creationId="{00000000-0000-0000-0000-000000000000}"/>
          </ac:spMkLst>
        </pc:spChg>
      </pc:sldChg>
      <pc:sldChg chg="modSp add mod modTransition modAnim">
        <pc:chgData name="niravprajapati1601@gmail.com" userId="da166c842f90a158" providerId="LiveId" clId="{1100808A-E7BD-4143-8CB7-C99293AABE56}" dt="2024-08-14T05:49:04.604" v="1682" actId="20577"/>
        <pc:sldMkLst>
          <pc:docMk/>
          <pc:sldMk cId="1938659248" sldId="304"/>
        </pc:sldMkLst>
        <pc:spChg chg="mod">
          <ac:chgData name="niravprajapati1601@gmail.com" userId="da166c842f90a158" providerId="LiveId" clId="{1100808A-E7BD-4143-8CB7-C99293AABE56}" dt="2024-08-14T05:04:08.222" v="933" actId="20577"/>
          <ac:spMkLst>
            <pc:docMk/>
            <pc:sldMk cId="1938659248" sldId="304"/>
            <ac:spMk id="2" creationId="{7E463BF5-FAC1-CA38-98DE-FABE12EFB725}"/>
          </ac:spMkLst>
        </pc:spChg>
        <pc:spChg chg="mod">
          <ac:chgData name="niravprajapati1601@gmail.com" userId="da166c842f90a158" providerId="LiveId" clId="{1100808A-E7BD-4143-8CB7-C99293AABE56}" dt="2024-08-14T05:49:04.604" v="1682" actId="20577"/>
          <ac:spMkLst>
            <pc:docMk/>
            <pc:sldMk cId="1938659248" sldId="304"/>
            <ac:spMk id="818" creationId="{00000000-0000-0000-0000-000000000000}"/>
          </ac:spMkLst>
        </pc:spChg>
        <pc:spChg chg="mod">
          <ac:chgData name="niravprajapati1601@gmail.com" userId="da166c842f90a158" providerId="LiveId" clId="{1100808A-E7BD-4143-8CB7-C99293AABE56}" dt="2024-08-14T04:59:27.779" v="841" actId="20577"/>
          <ac:spMkLst>
            <pc:docMk/>
            <pc:sldMk cId="1938659248" sldId="304"/>
            <ac:spMk id="1023" creationId="{00000000-0000-0000-0000-000000000000}"/>
          </ac:spMkLst>
        </pc:spChg>
      </pc:sldChg>
      <pc:sldChg chg="modSp add mod modTransition modAnim">
        <pc:chgData name="niravprajapati1601@gmail.com" userId="da166c842f90a158" providerId="LiveId" clId="{1100808A-E7BD-4143-8CB7-C99293AABE56}" dt="2024-08-14T05:47:44.954" v="1669"/>
        <pc:sldMkLst>
          <pc:docMk/>
          <pc:sldMk cId="4142722112" sldId="305"/>
        </pc:sldMkLst>
        <pc:spChg chg="mod">
          <ac:chgData name="niravprajapati1601@gmail.com" userId="da166c842f90a158" providerId="LiveId" clId="{1100808A-E7BD-4143-8CB7-C99293AABE56}" dt="2024-08-14T05:31:28.685" v="1366" actId="20577"/>
          <ac:spMkLst>
            <pc:docMk/>
            <pc:sldMk cId="4142722112" sldId="305"/>
            <ac:spMk id="14" creationId="{33528375-9FBD-3B55-700C-8B2FE4630B26}"/>
          </ac:spMkLst>
        </pc:spChg>
        <pc:spChg chg="mod">
          <ac:chgData name="niravprajapati1601@gmail.com" userId="da166c842f90a158" providerId="LiveId" clId="{1100808A-E7BD-4143-8CB7-C99293AABE56}" dt="2024-08-14T05:20:47.570" v="1190" actId="20577"/>
          <ac:spMkLst>
            <pc:docMk/>
            <pc:sldMk cId="4142722112" sldId="305"/>
            <ac:spMk id="1424" creationId="{00000000-0000-0000-0000-000000000000}"/>
          </ac:spMkLst>
        </pc:spChg>
      </pc:sldChg>
      <pc:sldChg chg="modSp add mod modTransition modAnim">
        <pc:chgData name="niravprajapati1601@gmail.com" userId="da166c842f90a158" providerId="LiveId" clId="{1100808A-E7BD-4143-8CB7-C99293AABE56}" dt="2024-08-14T05:48:06.995" v="1673"/>
        <pc:sldMkLst>
          <pc:docMk/>
          <pc:sldMk cId="1998024555" sldId="306"/>
        </pc:sldMkLst>
        <pc:spChg chg="mod">
          <ac:chgData name="niravprajapati1601@gmail.com" userId="da166c842f90a158" providerId="LiveId" clId="{1100808A-E7BD-4143-8CB7-C99293AABE56}" dt="2024-08-14T05:36:10.158" v="1474" actId="20577"/>
          <ac:spMkLst>
            <pc:docMk/>
            <pc:sldMk cId="1998024555" sldId="306"/>
            <ac:spMk id="14" creationId="{33528375-9FBD-3B55-700C-8B2FE4630B26}"/>
          </ac:spMkLst>
        </pc:spChg>
        <pc:spChg chg="mod">
          <ac:chgData name="niravprajapati1601@gmail.com" userId="da166c842f90a158" providerId="LiveId" clId="{1100808A-E7BD-4143-8CB7-C99293AABE56}" dt="2024-08-14T05:31:49.109" v="1382" actId="20577"/>
          <ac:spMkLst>
            <pc:docMk/>
            <pc:sldMk cId="1998024555" sldId="306"/>
            <ac:spMk id="1424" creationId="{00000000-0000-0000-0000-000000000000}"/>
          </ac:spMkLst>
        </pc:spChg>
      </pc:sldChg>
      <pc:sldChg chg="modSp add mod modTransition modAnim">
        <pc:chgData name="niravprajapati1601@gmail.com" userId="da166c842f90a158" providerId="LiveId" clId="{1100808A-E7BD-4143-8CB7-C99293AABE56}" dt="2024-08-14T05:48:24.766" v="1676"/>
        <pc:sldMkLst>
          <pc:docMk/>
          <pc:sldMk cId="2207753197" sldId="307"/>
        </pc:sldMkLst>
        <pc:spChg chg="mod">
          <ac:chgData name="niravprajapati1601@gmail.com" userId="da166c842f90a158" providerId="LiveId" clId="{1100808A-E7BD-4143-8CB7-C99293AABE56}" dt="2024-08-14T05:41:54.850" v="1629" actId="20577"/>
          <ac:spMkLst>
            <pc:docMk/>
            <pc:sldMk cId="2207753197" sldId="307"/>
            <ac:spMk id="14" creationId="{33528375-9FBD-3B55-700C-8B2FE4630B26}"/>
          </ac:spMkLst>
        </pc:spChg>
        <pc:spChg chg="mod">
          <ac:chgData name="niravprajapati1601@gmail.com" userId="da166c842f90a158" providerId="LiveId" clId="{1100808A-E7BD-4143-8CB7-C99293AABE56}" dt="2024-08-14T05:36:33.265" v="1501" actId="20577"/>
          <ac:spMkLst>
            <pc:docMk/>
            <pc:sldMk cId="2207753197" sldId="307"/>
            <ac:spMk id="1424" creationId="{00000000-0000-0000-0000-000000000000}"/>
          </ac:spMkLst>
        </pc:spChg>
      </pc:sldChg>
      <pc:sldMasterChg chg="addSldLayout delSldLayout">
        <pc:chgData name="niravprajapati1601@gmail.com" userId="da166c842f90a158" providerId="LiveId" clId="{1100808A-E7BD-4143-8CB7-C99293AABE56}" dt="2024-08-14T05:43:49.354" v="1635" actId="47"/>
        <pc:sldMasterMkLst>
          <pc:docMk/>
          <pc:sldMasterMk cId="0" sldId="2147483678"/>
        </pc:sldMasterMkLst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50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niravprajapati1601@gmail.com" userId="da166c842f90a158" providerId="LiveId" clId="{1100808A-E7BD-4143-8CB7-C99293AABE56}" dt="2024-08-14T05:43:49.354" v="1635" actId="47"/>
          <pc:sldLayoutMkLst>
            <pc:docMk/>
            <pc:sldMasterMk cId="0" sldId="2147483678"/>
            <pc:sldLayoutMk cId="0" sldId="2147483653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54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56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57"/>
          </pc:sldLayoutMkLst>
        </pc:sldLayoutChg>
        <pc:sldLayoutChg chg="add del">
          <pc:chgData name="niravprajapati1601@gmail.com" userId="da166c842f90a158" providerId="LiveId" clId="{1100808A-E7BD-4143-8CB7-C99293AABE56}" dt="2024-08-14T05:13:47.674" v="1115" actId="47"/>
          <pc:sldLayoutMkLst>
            <pc:docMk/>
            <pc:sldMasterMk cId="0" sldId="2147483678"/>
            <pc:sldLayoutMk cId="0" sldId="2147483660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1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2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3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4"/>
          </pc:sldLayoutMkLst>
        </pc:sldLayoutChg>
        <pc:sldLayoutChg chg="add del">
          <pc:chgData name="niravprajapati1601@gmail.com" userId="da166c842f90a158" providerId="LiveId" clId="{1100808A-E7BD-4143-8CB7-C99293AABE56}" dt="2024-08-14T05:12:58.295" v="1113" actId="47"/>
          <pc:sldLayoutMkLst>
            <pc:docMk/>
            <pc:sldMasterMk cId="0" sldId="2147483678"/>
            <pc:sldLayoutMk cId="0" sldId="2147483665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6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7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8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69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70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71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72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add del addSldLayout delSldLayout">
        <pc:chgData name="niravprajapati1601@gmail.com" userId="da166c842f90a158" providerId="LiveId" clId="{1100808A-E7BD-4143-8CB7-C99293AABE56}" dt="2024-08-14T05:13:37.344" v="1114" actId="47"/>
        <pc:sldMasterMkLst>
          <pc:docMk/>
          <pc:sldMasterMk cId="0" sldId="2147483679"/>
        </pc:sldMasterMkLst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9"/>
            <pc:sldLayoutMk cId="0" sldId="2147483676"/>
          </pc:sldLayoutMkLst>
        </pc:sldLayoutChg>
        <pc:sldLayoutChg chg="add del">
          <pc:chgData name="niravprajapati1601@gmail.com" userId="da166c842f90a158" providerId="LiveId" clId="{1100808A-E7BD-4143-8CB7-C99293AABE56}" dt="2024-08-14T05:13:37.344" v="1114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niravprajapati1601@gmail.com" userId="da166c842f90a158" providerId="LiveId" clId="{84329470-9702-44AF-9D45-C71EF49985DF}"/>
    <pc:docChg chg="undo custSel addSld delSld modSld">
      <pc:chgData name="niravprajapati1601@gmail.com" userId="da166c842f90a158" providerId="LiveId" clId="{84329470-9702-44AF-9D45-C71EF49985DF}" dt="2024-11-30T08:05:09.049" v="74" actId="1076"/>
      <pc:docMkLst>
        <pc:docMk/>
      </pc:docMkLst>
      <pc:sldChg chg="addSp modSp mod modAnim">
        <pc:chgData name="niravprajapati1601@gmail.com" userId="da166c842f90a158" providerId="LiveId" clId="{84329470-9702-44AF-9D45-C71EF49985DF}" dt="2024-11-30T08:05:09.049" v="74" actId="1076"/>
        <pc:sldMkLst>
          <pc:docMk/>
          <pc:sldMk cId="0" sldId="258"/>
        </pc:sldMkLst>
        <pc:spChg chg="add mod">
          <ac:chgData name="niravprajapati1601@gmail.com" userId="da166c842f90a158" providerId="LiveId" clId="{84329470-9702-44AF-9D45-C71EF49985DF}" dt="2024-11-30T08:05:08.307" v="71"/>
          <ac:spMkLst>
            <pc:docMk/>
            <pc:sldMk cId="0" sldId="258"/>
            <ac:spMk id="2" creationId="{37B22D65-9C37-C57C-1EAF-8C3C248AF9AE}"/>
          </ac:spMkLst>
        </pc:spChg>
        <pc:spChg chg="add mod">
          <ac:chgData name="niravprajapati1601@gmail.com" userId="da166c842f90a158" providerId="LiveId" clId="{84329470-9702-44AF-9D45-C71EF49985DF}" dt="2024-11-30T08:05:08.307" v="71"/>
          <ac:spMkLst>
            <pc:docMk/>
            <pc:sldMk cId="0" sldId="258"/>
            <ac:spMk id="3" creationId="{F1A7B219-CFE3-E619-DD43-7AE8768CF9A1}"/>
          </ac:spMkLst>
        </pc:spChg>
        <pc:spChg chg="mod">
          <ac:chgData name="niravprajapati1601@gmail.com" userId="da166c842f90a158" providerId="LiveId" clId="{84329470-9702-44AF-9D45-C71EF49985DF}" dt="2024-11-30T08:05:09.049" v="74" actId="1076"/>
          <ac:spMkLst>
            <pc:docMk/>
            <pc:sldMk cId="0" sldId="258"/>
            <ac:spMk id="765" creationId="{00000000-0000-0000-0000-000000000000}"/>
          </ac:spMkLst>
        </pc:spChg>
        <pc:spChg chg="mod">
          <ac:chgData name="niravprajapati1601@gmail.com" userId="da166c842f90a158" providerId="LiveId" clId="{84329470-9702-44AF-9D45-C71EF49985DF}" dt="2024-11-30T08:05:08.802" v="73" actId="1076"/>
          <ac:spMkLst>
            <pc:docMk/>
            <pc:sldMk cId="0" sldId="258"/>
            <ac:spMk id="772" creationId="{00000000-0000-0000-0000-000000000000}"/>
          </ac:spMkLst>
        </pc:spChg>
      </pc:sldChg>
      <pc:sldChg chg="modSp add del modAnim">
        <pc:chgData name="niravprajapati1601@gmail.com" userId="da166c842f90a158" providerId="LiveId" clId="{84329470-9702-44AF-9D45-C71EF49985DF}" dt="2024-11-30T08:05:05.840" v="65" actId="2890"/>
        <pc:sldMkLst>
          <pc:docMk/>
          <pc:sldMk cId="3184004684" sldId="308"/>
        </pc:sldMkLst>
        <pc:spChg chg="mod">
          <ac:chgData name="niravprajapati1601@gmail.com" userId="da166c842f90a158" providerId="LiveId" clId="{84329470-9702-44AF-9D45-C71EF49985DF}" dt="2024-11-30T08:04:20.961" v="59" actId="20577"/>
          <ac:spMkLst>
            <pc:docMk/>
            <pc:sldMk cId="3184004684" sldId="308"/>
            <ac:spMk id="818" creationId="{D57D448B-510F-B215-74BB-1D8912D03703}"/>
          </ac:spMkLst>
        </pc:spChg>
        <pc:spChg chg="mod">
          <ac:chgData name="niravprajapati1601@gmail.com" userId="da166c842f90a158" providerId="LiveId" clId="{84329470-9702-44AF-9D45-C71EF49985DF}" dt="2024-11-30T08:04:37.828" v="61"/>
          <ac:spMkLst>
            <pc:docMk/>
            <pc:sldMk cId="3184004684" sldId="308"/>
            <ac:spMk id="1023" creationId="{B546901A-8F6F-60DA-DFF9-E05275B9A9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75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0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87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7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7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5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5004576" y="1923713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302F2F"/>
                </a:solidFill>
              </a:rPr>
              <a:t>SOFTWARE DESCRIPTION</a:t>
            </a:r>
            <a:endParaRPr sz="5000" b="1" dirty="0">
              <a:solidFill>
                <a:srgbClr val="302F2F"/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ENTERPRISE APPLICATION EX =</a:t>
            </a:r>
            <a:endParaRPr u="sng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528375-9FBD-3B55-700C-8B2FE4630B26}"/>
              </a:ext>
            </a:extLst>
          </p:cNvPr>
          <p:cNvSpPr txBox="1"/>
          <p:nvPr/>
        </p:nvSpPr>
        <p:spPr>
          <a:xfrm>
            <a:off x="1219289" y="1506767"/>
            <a:ext cx="46166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lang="en-IN" sz="2400" b="1" i="0" dirty="0" err="1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ayushman</a:t>
            </a: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lang="en-IN" sz="2400" b="1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mAadhaar</a:t>
            </a:r>
            <a:endParaRPr lang="en-IN" sz="2400" b="1" i="0" dirty="0">
              <a:solidFill>
                <a:srgbClr val="E8E8E8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lang="en-IN" sz="2400" b="1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dropbox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Asana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lang="en-IN" sz="2400" b="1" i="0" dirty="0" err="1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hubspot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E8E8E8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5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70900" y="995875"/>
            <a:ext cx="2409300" cy="11760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 Black" panose="020B0A04020102020204" pitchFamily="34" charset="0"/>
              </a:rPr>
              <a:t>(3)         PROGRAMMING SOFTWARE</a:t>
            </a:r>
            <a:endParaRPr sz="1600" dirty="0">
              <a:latin typeface="Arial Black" panose="020B0A04020102020204" pitchFamily="34" charset="0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314112" y="2273419"/>
            <a:ext cx="4714188" cy="137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ptos" panose="020B0004020202020204" pitchFamily="34" charset="0"/>
              </a:rPr>
              <a:t>Programming software is  a tool used by developers to create other software. It helps in writing, testing , and debugging code</a:t>
            </a:r>
            <a:endParaRPr sz="1800" b="1" dirty="0">
              <a:latin typeface="Aptos" panose="020B0004020202020204" pitchFamily="34" charset="0"/>
            </a:endParaRPr>
          </a:p>
        </p:txBody>
      </p:sp>
      <p:sp>
        <p:nvSpPr>
          <p:cNvPr id="1024" name="Google Shape;1024;p36"/>
          <p:cNvSpPr txBox="1"/>
          <p:nvPr/>
        </p:nvSpPr>
        <p:spPr>
          <a:xfrm>
            <a:off x="2536891" y="1395625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eko Medium"/>
              <a:ea typeface="Teko Medium"/>
              <a:cs typeface="Teko Medium"/>
              <a:sym typeface="Teko Medium"/>
            </a:endParaRPr>
          </a:p>
        </p:txBody>
      </p: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463BF5-FAC1-CA38-98DE-FABE12EFB725}"/>
              </a:ext>
            </a:extLst>
          </p:cNvPr>
          <p:cNvSpPr txBox="1"/>
          <p:nvPr/>
        </p:nvSpPr>
        <p:spPr>
          <a:xfrm>
            <a:off x="551974" y="3801098"/>
            <a:ext cx="396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EX = VISUAL STUDIO , X CODE , DEV C++ , ECLIPSE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5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" grpId="0" animBg="1"/>
      <p:bldP spid="102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/>
              <a:t>WHAT IS SOFTWARE ?</a:t>
            </a:r>
            <a:endParaRPr sz="3200" b="1" u="sng" dirty="0"/>
          </a:p>
        </p:txBody>
      </p:sp>
      <p:grpSp>
        <p:nvGrpSpPr>
          <p:cNvPr id="750" name="Google Shape;750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51" name="Google Shape;75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54F807-94CA-0051-9020-65E8CA5D7C31}"/>
              </a:ext>
            </a:extLst>
          </p:cNvPr>
          <p:cNvSpPr txBox="1"/>
          <p:nvPr/>
        </p:nvSpPr>
        <p:spPr>
          <a:xfrm>
            <a:off x="1112520" y="1866900"/>
            <a:ext cx="687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erlin Sans FB Demi" panose="020E0802020502020306" pitchFamily="34" charset="0"/>
              </a:rPr>
              <a:t>Software is like the brain of a computer. It’s the set of instructions that tells the hardware what to do. We cannot physically touch or see the software .</a:t>
            </a:r>
            <a:endParaRPr lang="en-IN" sz="2800" dirty="0">
              <a:solidFill>
                <a:schemeClr val="bg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2712289" y="3015295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Types of software</a:t>
            </a:r>
            <a:endParaRPr b="1" u="sng" dirty="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ystem software 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pplication software </a:t>
            </a:r>
            <a:endParaRPr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3306889" y="3015305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rogramming software</a:t>
            </a:r>
            <a:endParaRPr dirty="0"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484" y="4369492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4065227" y="615864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/>
      <p:bldP spid="763" grpId="0"/>
      <p:bldP spid="765" grpId="0"/>
      <p:bldP spid="769" grpId="0"/>
      <p:bldP spid="770" grpId="0" build="p" animBg="1"/>
      <p:bldP spid="771" grpId="0" build="p" animBg="1"/>
      <p:bldP spid="77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70900" y="995875"/>
            <a:ext cx="2409300" cy="11760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Black" panose="020B0A04020102020204" pitchFamily="34" charset="0"/>
              </a:rPr>
              <a:t>(1)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Black" panose="020B0A04020102020204" pitchFamily="34" charset="0"/>
              </a:rPr>
              <a:t> SYSTEM          SOFTWARE</a:t>
            </a: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314112" y="2273419"/>
            <a:ext cx="4714188" cy="137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ptos" panose="020B0004020202020204" pitchFamily="34" charset="0"/>
              </a:rPr>
              <a:t>The most important system software is called an operating system (os). </a:t>
            </a:r>
            <a:r>
              <a:rPr lang="en-IN" sz="1800" b="1" dirty="0">
                <a:latin typeface="Aptos" panose="020B0004020202020204" pitchFamily="34" charset="0"/>
              </a:rPr>
              <a:t>T</a:t>
            </a:r>
            <a:r>
              <a:rPr lang="en" sz="1800" b="1" dirty="0">
                <a:latin typeface="Aptos" panose="020B0004020202020204" pitchFamily="34" charset="0"/>
              </a:rPr>
              <a:t>his is like the mayor of the city . </a:t>
            </a:r>
            <a:r>
              <a:rPr lang="en-IN" sz="1800" b="1" dirty="0">
                <a:latin typeface="Aptos" panose="020B0004020202020204" pitchFamily="34" charset="0"/>
              </a:rPr>
              <a:t>I</a:t>
            </a:r>
            <a:r>
              <a:rPr lang="en" sz="1800" b="1" dirty="0">
                <a:latin typeface="Aptos" panose="020B0004020202020204" pitchFamily="34" charset="0"/>
              </a:rPr>
              <a:t>t tells all the other software what to do </a:t>
            </a:r>
            <a:endParaRPr sz="1800" b="1" dirty="0">
              <a:latin typeface="Aptos" panose="020B0004020202020204" pitchFamily="34" charset="0"/>
            </a:endParaRPr>
          </a:p>
        </p:txBody>
      </p:sp>
      <p:sp>
        <p:nvSpPr>
          <p:cNvPr id="1024" name="Google Shape;1024;p36"/>
          <p:cNvSpPr txBox="1"/>
          <p:nvPr/>
        </p:nvSpPr>
        <p:spPr>
          <a:xfrm>
            <a:off x="2536891" y="1395625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eko Medium"/>
              <a:ea typeface="Teko Medium"/>
              <a:cs typeface="Teko Medium"/>
              <a:sym typeface="Teko Medium"/>
            </a:endParaRPr>
          </a:p>
        </p:txBody>
      </p: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463BF5-FAC1-CA38-98DE-FABE12EFB725}"/>
              </a:ext>
            </a:extLst>
          </p:cNvPr>
          <p:cNvSpPr txBox="1"/>
          <p:nvPr/>
        </p:nvSpPr>
        <p:spPr>
          <a:xfrm>
            <a:off x="551974" y="3801098"/>
            <a:ext cx="396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EX = MACOS , LINUX , ANDROID , AND MICROSOFT WINDOWS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" grpId="0" animBg="1"/>
      <p:bldP spid="102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70900" y="995875"/>
            <a:ext cx="2409300" cy="11760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(2) APPLICATION SOFTWARE</a:t>
            </a:r>
            <a:endParaRPr sz="1800" dirty="0">
              <a:latin typeface="Arial Black" panose="020B0A04020102020204" pitchFamily="34" charset="0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314112" y="2273419"/>
            <a:ext cx="4714188" cy="137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ptos" panose="020B0004020202020204" pitchFamily="34" charset="0"/>
              </a:rPr>
              <a:t>Application software (app) is a kind of software the performs specific functions for the end user by interacting directly with it .</a:t>
            </a:r>
            <a:endParaRPr sz="1800" b="1" dirty="0">
              <a:latin typeface="Aptos" panose="020B0004020202020204" pitchFamily="34" charset="0"/>
            </a:endParaRPr>
          </a:p>
        </p:txBody>
      </p:sp>
      <p:sp>
        <p:nvSpPr>
          <p:cNvPr id="1024" name="Google Shape;1024;p36"/>
          <p:cNvSpPr txBox="1"/>
          <p:nvPr/>
        </p:nvSpPr>
        <p:spPr>
          <a:xfrm>
            <a:off x="2536891" y="1395625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eko Medium"/>
              <a:ea typeface="Teko Medium"/>
              <a:cs typeface="Teko Medium"/>
              <a:sym typeface="Teko Medium"/>
            </a:endParaRPr>
          </a:p>
        </p:txBody>
      </p: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463BF5-FAC1-CA38-98DE-FABE12EFB725}"/>
              </a:ext>
            </a:extLst>
          </p:cNvPr>
          <p:cNvSpPr txBox="1"/>
          <p:nvPr/>
        </p:nvSpPr>
        <p:spPr>
          <a:xfrm>
            <a:off x="551974" y="3801098"/>
            <a:ext cx="396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EX = YOUTUBE , GMAIL , PLAYSTORE , CHROME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1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" grpId="0" animBg="1"/>
      <p:bldP spid="102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854955" y="1004520"/>
            <a:ext cx="1939632" cy="736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APPLICATION SOFTWARE TYPES :-</a:t>
            </a:r>
            <a:endParaRPr sz="2400"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22E034-B047-5905-DC5A-E691260E7567}"/>
              </a:ext>
            </a:extLst>
          </p:cNvPr>
          <p:cNvSpPr txBox="1"/>
          <p:nvPr/>
        </p:nvSpPr>
        <p:spPr>
          <a:xfrm>
            <a:off x="5125434" y="1987161"/>
            <a:ext cx="35166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b="1" dirty="0">
                <a:latin typeface="Arial Black" panose="020B0A04020102020204" pitchFamily="34" charset="0"/>
              </a:rPr>
              <a:t>DEKSTOP APPLICATION</a:t>
            </a:r>
          </a:p>
          <a:p>
            <a:pPr marL="342900" indent="-342900">
              <a:buAutoNum type="arabicParenR"/>
            </a:pPr>
            <a:endParaRPr lang="en-US" sz="1600" b="1" dirty="0">
              <a:latin typeface="Arial Black" panose="020B0A040201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600" b="1" dirty="0">
                <a:latin typeface="Arial Black" panose="020B0A04020102020204" pitchFamily="34" charset="0"/>
              </a:rPr>
              <a:t>WEB APPLICATION </a:t>
            </a:r>
          </a:p>
          <a:p>
            <a:pPr marL="342900" indent="-342900">
              <a:buAutoNum type="arabicParenR"/>
            </a:pPr>
            <a:endParaRPr lang="en-US" sz="1600" b="1" dirty="0">
              <a:latin typeface="Arial Black" panose="020B0A040201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600" b="1" dirty="0">
                <a:latin typeface="Arial Black" panose="020B0A04020102020204" pitchFamily="34" charset="0"/>
              </a:rPr>
              <a:t>MOBILE APPLICATION </a:t>
            </a:r>
          </a:p>
          <a:p>
            <a:pPr marL="342900" indent="-342900">
              <a:buAutoNum type="arabicParenR"/>
            </a:pPr>
            <a:endParaRPr lang="en-US" sz="1600" b="1" dirty="0">
              <a:latin typeface="Arial Black" panose="020B0A040201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600" b="1" dirty="0">
                <a:latin typeface="Arial Black" panose="020B0A04020102020204" pitchFamily="34" charset="0"/>
              </a:rPr>
              <a:t>ENTERPRISE APPLICATION  </a:t>
            </a:r>
            <a:endParaRPr lang="en-IN" sz="16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DEKSTOP APPLICATION EX =</a:t>
            </a:r>
            <a:endParaRPr u="sng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528375-9FBD-3B55-700C-8B2FE4630B26}"/>
              </a:ext>
            </a:extLst>
          </p:cNvPr>
          <p:cNvSpPr txBox="1"/>
          <p:nvPr/>
        </p:nvSpPr>
        <p:spPr>
          <a:xfrm>
            <a:off x="1219289" y="1509132"/>
            <a:ext cx="4616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Google Sans"/>
              </a:rPr>
              <a:t>Microsoft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Google Sans"/>
              </a:rPr>
              <a:t>Adobe Photoshop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Google Sans"/>
              </a:rPr>
              <a:t>VLC Media Player</a:t>
            </a:r>
            <a:r>
              <a:rPr lang="en-IN" sz="2400" b="1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Google Sans"/>
              </a:rPr>
              <a:t>Illustrator.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Google Sans"/>
              </a:rPr>
              <a:t>Discord.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E8E8E8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WEB APPLICATION EX =</a:t>
            </a:r>
            <a:endParaRPr u="sng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528375-9FBD-3B55-700C-8B2FE4630B26}"/>
              </a:ext>
            </a:extLst>
          </p:cNvPr>
          <p:cNvSpPr txBox="1"/>
          <p:nvPr/>
        </p:nvSpPr>
        <p:spPr>
          <a:xfrm>
            <a:off x="1219289" y="1509132"/>
            <a:ext cx="46166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Uber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Gmail</a:t>
            </a:r>
            <a:r>
              <a:rPr lang="en-IN" sz="2400" b="1" i="0" dirty="0">
                <a:solidFill>
                  <a:srgbClr val="E8E8E8"/>
                </a:solidFill>
                <a:effectLst/>
                <a:latin typeface="+mn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google drive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Canva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google docs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E8E8E8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72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MOBILE APPLICATION EX =</a:t>
            </a:r>
            <a:endParaRPr u="sng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528375-9FBD-3B55-700C-8B2FE4630B26}"/>
              </a:ext>
            </a:extLst>
          </p:cNvPr>
          <p:cNvSpPr txBox="1"/>
          <p:nvPr/>
        </p:nvSpPr>
        <p:spPr>
          <a:xfrm>
            <a:off x="1219289" y="1506767"/>
            <a:ext cx="46166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lang="en-IN" sz="2400" b="1" i="0" dirty="0" err="1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instagram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lang="en-IN" sz="2400" b="1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spotify</a:t>
            </a:r>
            <a:endParaRPr lang="en-IN" sz="2400" b="1" i="0" dirty="0">
              <a:solidFill>
                <a:srgbClr val="E8E8E8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lang="en-IN" sz="2400" b="1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playstore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amazon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4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lang="en-IN" sz="24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telegram</a:t>
            </a:r>
            <a:endParaRPr lang="en-IN" sz="2400" b="1" i="0" dirty="0">
              <a:solidFill>
                <a:schemeClr val="accent4">
                  <a:lumMod val="10000"/>
                </a:schemeClr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E8E8E8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02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/>
      <p:bldP spid="14" grpId="0"/>
    </p:bldLst>
  </p:timing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256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Rounded MT Bold</vt:lpstr>
      <vt:lpstr>Berlin Sans FB Demi</vt:lpstr>
      <vt:lpstr>Arial Black</vt:lpstr>
      <vt:lpstr>Teko Medium</vt:lpstr>
      <vt:lpstr>Arial</vt:lpstr>
      <vt:lpstr>Aptos</vt:lpstr>
      <vt:lpstr>Electrolize</vt:lpstr>
      <vt:lpstr>Google Sans</vt:lpstr>
      <vt:lpstr>Teko</vt:lpstr>
      <vt:lpstr>Bebas Neue</vt:lpstr>
      <vt:lpstr>Indian Technology Company Profile by Slidesgo</vt:lpstr>
      <vt:lpstr>SOFTWARE DESCRIPTION</vt:lpstr>
      <vt:lpstr>WHAT IS SOFTWARE ?</vt:lpstr>
      <vt:lpstr>01</vt:lpstr>
      <vt:lpstr>PowerPoint Presentation</vt:lpstr>
      <vt:lpstr>PowerPoint Presentation</vt:lpstr>
      <vt:lpstr>APPLICATION SOFTWARE TYPES :-</vt:lpstr>
      <vt:lpstr>DEKSTOP APPLICATION EX =</vt:lpstr>
      <vt:lpstr>WEB APPLICATION EX =</vt:lpstr>
      <vt:lpstr>MOBILE APPLICATION EX =</vt:lpstr>
      <vt:lpstr>ENTERPRISE APPLICATION EX =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niravprajapati1601@gmail.com</cp:lastModifiedBy>
  <cp:revision>1</cp:revision>
  <dcterms:modified xsi:type="dcterms:W3CDTF">2024-11-30T08:05:16Z</dcterms:modified>
</cp:coreProperties>
</file>