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4"/>
  </p:sldMasterIdLst>
  <p:notesMasterIdLst>
    <p:notesMasterId r:id="rId15"/>
  </p:notesMasterIdLst>
  <p:handoutMasterIdLst>
    <p:handoutMasterId r:id="rId16"/>
  </p:handoutMasterIdLst>
  <p:sldIdLst>
    <p:sldId id="673" r:id="rId5"/>
    <p:sldId id="791" r:id="rId6"/>
    <p:sldId id="765" r:id="rId7"/>
    <p:sldId id="628" r:id="rId8"/>
    <p:sldId id="795" r:id="rId9"/>
    <p:sldId id="796" r:id="rId10"/>
    <p:sldId id="792" r:id="rId11"/>
    <p:sldId id="766" r:id="rId12"/>
    <p:sldId id="797" r:id="rId13"/>
    <p:sldId id="798" r:id="rId14"/>
  </p:sldIdLst>
  <p:sldSz cx="12192000" cy="6858000"/>
  <p:notesSz cx="7315200" cy="9601200"/>
  <p:custDataLst>
    <p:tags r:id="rId17"/>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1872" userDrawn="1">
          <p15:clr>
            <a:srgbClr val="A4A3A4"/>
          </p15:clr>
        </p15:guide>
        <p15:guide id="12" orient="horz" pos="1440" userDrawn="1">
          <p15:clr>
            <a:srgbClr val="A4A3A4"/>
          </p15:clr>
        </p15:guide>
        <p15:guide id="13" orient="horz" pos="2568" userDrawn="1">
          <p15:clr>
            <a:srgbClr val="A4A3A4"/>
          </p15:clr>
        </p15:guide>
        <p15:guide id="14" orient="horz" pos="3384" userDrawn="1">
          <p15:clr>
            <a:srgbClr val="A4A3A4"/>
          </p15:clr>
        </p15:guide>
        <p15:guide id="15" orient="horz" pos="3576"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Cavalieri, Lauren" initials="LC" lastIdx="11" clrIdx="1">
    <p:extLst>
      <p:ext uri="{19B8F6BF-5375-455C-9EA6-DF929625EA0E}">
        <p15:presenceInfo xmlns:p15="http://schemas.microsoft.com/office/powerpoint/2012/main" userId="Cavalieri, Lauren" providerId="None"/>
      </p:ext>
    </p:extLst>
  </p:cmAuthor>
  <p:cmAuthor id="3" name="Sokoll, Jon-Cody" initials="JS" lastIdx="2" clrIdx="2">
    <p:extLst>
      <p:ext uri="{19B8F6BF-5375-455C-9EA6-DF929625EA0E}">
        <p15:presenceInfo xmlns:p15="http://schemas.microsoft.com/office/powerpoint/2012/main" userId="Sokoll, Jon-Cody" providerId="None"/>
      </p:ext>
    </p:extLst>
  </p:cmAuthor>
  <p:cmAuthor id="4" name="Dominguez, Tatiana O" initials="TD" lastIdx="1" clrIdx="3">
    <p:extLst>
      <p:ext uri="{19B8F6BF-5375-455C-9EA6-DF929625EA0E}">
        <p15:presenceInfo xmlns:p15="http://schemas.microsoft.com/office/powerpoint/2012/main" userId="Dominguez, Tatiana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2DC"/>
    <a:srgbClr val="006FC8"/>
    <a:srgbClr val="BFBFBF"/>
    <a:srgbClr val="62B5E5"/>
    <a:srgbClr val="75787B"/>
    <a:srgbClr val="000099"/>
    <a:srgbClr val="595959"/>
    <a:srgbClr val="0237AE"/>
    <a:srgbClr val="003300"/>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6941" autoAdjust="0"/>
  </p:normalViewPr>
  <p:slideViewPr>
    <p:cSldViewPr snapToGrid="0">
      <p:cViewPr varScale="1">
        <p:scale>
          <a:sx n="63" d="100"/>
          <a:sy n="63" d="100"/>
        </p:scale>
        <p:origin x="780" y="48"/>
      </p:cViewPr>
      <p:guideLst>
        <p:guide/>
        <p:guide orient="horz" pos="1872"/>
        <p:guide orient="horz" pos="1440"/>
        <p:guide orient="horz" pos="2568"/>
        <p:guide orient="horz" pos="3384"/>
        <p:guide orient="horz" pos="3576"/>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koll, Jon-Cody (US - Arlington)" userId="f622f58e-2966-4286-9be0-8ce5d035c9da" providerId="ADAL" clId="{7F1EC3E7-B009-4122-95CE-526CC716770B}"/>
    <pc:docChg chg="undo custSel addSld delSld modSld sldOrd">
      <pc:chgData name="Sokoll, Jon-Cody (US - Arlington)" userId="f622f58e-2966-4286-9be0-8ce5d035c9da" providerId="ADAL" clId="{7F1EC3E7-B009-4122-95CE-526CC716770B}" dt="2019-04-09T15:15:13.969" v="4349" actId="20577"/>
      <pc:docMkLst>
        <pc:docMk/>
      </pc:docMkLst>
      <pc:sldChg chg="addSp delSp modSp add">
        <pc:chgData name="Sokoll, Jon-Cody (US - Arlington)" userId="f622f58e-2966-4286-9be0-8ce5d035c9da" providerId="ADAL" clId="{7F1EC3E7-B009-4122-95CE-526CC716770B}" dt="2019-04-09T13:53:43.425" v="1655" actId="20577"/>
        <pc:sldMkLst>
          <pc:docMk/>
          <pc:sldMk cId="3642422870" sldId="628"/>
        </pc:sldMkLst>
        <pc:spChg chg="mod">
          <ac:chgData name="Sokoll, Jon-Cody (US - Arlington)" userId="f622f58e-2966-4286-9be0-8ce5d035c9da" providerId="ADAL" clId="{7F1EC3E7-B009-4122-95CE-526CC716770B}" dt="2019-04-09T13:49:28.332" v="1144" actId="20577"/>
          <ac:spMkLst>
            <pc:docMk/>
            <pc:sldMk cId="3642422870" sldId="628"/>
            <ac:spMk id="2" creationId="{00000000-0000-0000-0000-000000000000}"/>
          </ac:spMkLst>
        </pc:spChg>
        <pc:spChg chg="add del mod">
          <ac:chgData name="Sokoll, Jon-Cody (US - Arlington)" userId="f622f58e-2966-4286-9be0-8ce5d035c9da" providerId="ADAL" clId="{7F1EC3E7-B009-4122-95CE-526CC716770B}" dt="2019-04-09T13:48:11.715" v="1045" actId="478"/>
          <ac:spMkLst>
            <pc:docMk/>
            <pc:sldMk cId="3642422870" sldId="628"/>
            <ac:spMk id="4" creationId="{800557EE-C80D-416A-8795-83F2CC18368A}"/>
          </ac:spMkLst>
        </pc:spChg>
        <pc:spChg chg="add mod">
          <ac:chgData name="Sokoll, Jon-Cody (US - Arlington)" userId="f622f58e-2966-4286-9be0-8ce5d035c9da" providerId="ADAL" clId="{7F1EC3E7-B009-4122-95CE-526CC716770B}" dt="2019-04-09T13:47:16.560" v="1034"/>
          <ac:spMkLst>
            <pc:docMk/>
            <pc:sldMk cId="3642422870" sldId="628"/>
            <ac:spMk id="5" creationId="{D387E07A-54FD-4A65-B941-7AABE0F6984B}"/>
          </ac:spMkLst>
        </pc:spChg>
        <pc:spChg chg="add del mod">
          <ac:chgData name="Sokoll, Jon-Cody (US - Arlington)" userId="f622f58e-2966-4286-9be0-8ce5d035c9da" providerId="ADAL" clId="{7F1EC3E7-B009-4122-95CE-526CC716770B}" dt="2019-04-09T13:48:24.871" v="1048" actId="478"/>
          <ac:spMkLst>
            <pc:docMk/>
            <pc:sldMk cId="3642422870" sldId="628"/>
            <ac:spMk id="6" creationId="{F791CA98-CCD4-4561-8634-C2E573B598BA}"/>
          </ac:spMkLst>
        </pc:spChg>
        <pc:spChg chg="add mod">
          <ac:chgData name="Sokoll, Jon-Cody (US - Arlington)" userId="f622f58e-2966-4286-9be0-8ce5d035c9da" providerId="ADAL" clId="{7F1EC3E7-B009-4122-95CE-526CC716770B}" dt="2019-04-09T13:53:43.425" v="1655" actId="20577"/>
          <ac:spMkLst>
            <pc:docMk/>
            <pc:sldMk cId="3642422870" sldId="628"/>
            <ac:spMk id="7" creationId="{10C5AEF5-38C9-4072-8CCC-122A5D0E1B25}"/>
          </ac:spMkLst>
        </pc:spChg>
        <pc:spChg chg="mod">
          <ac:chgData name="Sokoll, Jon-Cody (US - Arlington)" userId="f622f58e-2966-4286-9be0-8ce5d035c9da" providerId="ADAL" clId="{7F1EC3E7-B009-4122-95CE-526CC716770B}" dt="2019-04-09T13:47:50.781" v="1042" actId="1076"/>
          <ac:spMkLst>
            <pc:docMk/>
            <pc:sldMk cId="3642422870" sldId="628"/>
            <ac:spMk id="12" creationId="{A8CA8F03-4D96-41A2-8C57-313DBF8A6D04}"/>
          </ac:spMkLst>
        </pc:spChg>
        <pc:spChg chg="mod">
          <ac:chgData name="Sokoll, Jon-Cody (US - Arlington)" userId="f622f58e-2966-4286-9be0-8ce5d035c9da" providerId="ADAL" clId="{7F1EC3E7-B009-4122-95CE-526CC716770B}" dt="2019-04-09T13:48:02.178" v="1043" actId="1076"/>
          <ac:spMkLst>
            <pc:docMk/>
            <pc:sldMk cId="3642422870" sldId="628"/>
            <ac:spMk id="13" creationId="{5D539D37-7AF1-4A99-ACA9-1BCE71292CB2}"/>
          </ac:spMkLst>
        </pc:spChg>
        <pc:spChg chg="mod">
          <ac:chgData name="Sokoll, Jon-Cody (US - Arlington)" userId="f622f58e-2966-4286-9be0-8ce5d035c9da" providerId="ADAL" clId="{7F1EC3E7-B009-4122-95CE-526CC716770B}" dt="2019-04-09T13:47:34.875" v="1038" actId="14100"/>
          <ac:spMkLst>
            <pc:docMk/>
            <pc:sldMk cId="3642422870" sldId="628"/>
            <ac:spMk id="14" creationId="{E92FD343-6FD5-49AA-80AF-C8D5BA3DB80E}"/>
          </ac:spMkLst>
        </pc:spChg>
        <pc:spChg chg="mod">
          <ac:chgData name="Sokoll, Jon-Cody (US - Arlington)" userId="f622f58e-2966-4286-9be0-8ce5d035c9da" providerId="ADAL" clId="{7F1EC3E7-B009-4122-95CE-526CC716770B}" dt="2019-04-09T13:47:39.779" v="1039" actId="1076"/>
          <ac:spMkLst>
            <pc:docMk/>
            <pc:sldMk cId="3642422870" sldId="628"/>
            <ac:spMk id="15" creationId="{74E29C59-37AD-4017-82A8-CD1D6906EEE1}"/>
          </ac:spMkLst>
        </pc:spChg>
        <pc:spChg chg="del mod">
          <ac:chgData name="Sokoll, Jon-Cody (US - Arlington)" userId="f622f58e-2966-4286-9be0-8ce5d035c9da" providerId="ADAL" clId="{7F1EC3E7-B009-4122-95CE-526CC716770B}" dt="2019-04-09T13:47:14.080" v="1033" actId="478"/>
          <ac:spMkLst>
            <pc:docMk/>
            <pc:sldMk cId="3642422870" sldId="628"/>
            <ac:spMk id="26" creationId="{FAC6748D-3936-44F9-BEB3-5751A577CCE2}"/>
          </ac:spMkLst>
        </pc:spChg>
        <pc:spChg chg="mod">
          <ac:chgData name="Sokoll, Jon-Cody (US - Arlington)" userId="f622f58e-2966-4286-9be0-8ce5d035c9da" providerId="ADAL" clId="{7F1EC3E7-B009-4122-95CE-526CC716770B}" dt="2019-04-09T13:49:49.733" v="1146" actId="403"/>
          <ac:spMkLst>
            <pc:docMk/>
            <pc:sldMk cId="3642422870" sldId="628"/>
            <ac:spMk id="29" creationId="{0614BF28-9604-42CA-BB7B-BDD7BF706D7B}"/>
          </ac:spMkLst>
        </pc:spChg>
        <pc:spChg chg="mod ord">
          <ac:chgData name="Sokoll, Jon-Cody (US - Arlington)" userId="f622f58e-2966-4286-9be0-8ce5d035c9da" providerId="ADAL" clId="{7F1EC3E7-B009-4122-95CE-526CC716770B}" dt="2019-04-09T13:48:41.767" v="1050" actId="167"/>
          <ac:spMkLst>
            <pc:docMk/>
            <pc:sldMk cId="3642422870" sldId="628"/>
            <ac:spMk id="31" creationId="{4640F079-C6A2-4537-9CB4-241478111BDB}"/>
          </ac:spMkLst>
        </pc:spChg>
        <pc:spChg chg="del">
          <ac:chgData name="Sokoll, Jon-Cody (US - Arlington)" userId="f622f58e-2966-4286-9be0-8ce5d035c9da" providerId="ADAL" clId="{7F1EC3E7-B009-4122-95CE-526CC716770B}" dt="2019-04-09T13:45:18.349" v="1025" actId="478"/>
          <ac:spMkLst>
            <pc:docMk/>
            <pc:sldMk cId="3642422870" sldId="628"/>
            <ac:spMk id="36" creationId="{FE20C168-2867-42D1-A9AD-C1CEA7C8888F}"/>
          </ac:spMkLst>
        </pc:spChg>
        <pc:picChg chg="add del">
          <ac:chgData name="Sokoll, Jon-Cody (US - Arlington)" userId="f622f58e-2966-4286-9be0-8ce5d035c9da" providerId="ADAL" clId="{7F1EC3E7-B009-4122-95CE-526CC716770B}" dt="2019-04-09T13:48:22.002" v="1047" actId="478"/>
          <ac:picMkLst>
            <pc:docMk/>
            <pc:sldMk cId="3642422870" sldId="628"/>
            <ac:picMk id="3" creationId="{00000000-0000-0000-0000-000000000000}"/>
          </ac:picMkLst>
        </pc:picChg>
      </pc:sldChg>
      <pc:sldChg chg="modSp">
        <pc:chgData name="Sokoll, Jon-Cody (US - Arlington)" userId="f622f58e-2966-4286-9be0-8ce5d035c9da" providerId="ADAL" clId="{7F1EC3E7-B009-4122-95CE-526CC716770B}" dt="2019-04-09T13:27:17.421" v="169" actId="20577"/>
        <pc:sldMkLst>
          <pc:docMk/>
          <pc:sldMk cId="3014039459" sldId="673"/>
        </pc:sldMkLst>
        <pc:spChg chg="mod">
          <ac:chgData name="Sokoll, Jon-Cody (US - Arlington)" userId="f622f58e-2966-4286-9be0-8ce5d035c9da" providerId="ADAL" clId="{7F1EC3E7-B009-4122-95CE-526CC716770B}" dt="2019-04-09T13:27:17.421" v="169" actId="20577"/>
          <ac:spMkLst>
            <pc:docMk/>
            <pc:sldMk cId="3014039459" sldId="673"/>
            <ac:spMk id="4" creationId="{00000000-0000-0000-0000-000000000000}"/>
          </ac:spMkLst>
        </pc:spChg>
      </pc:sldChg>
      <pc:sldChg chg="del">
        <pc:chgData name="Sokoll, Jon-Cody (US - Arlington)" userId="f622f58e-2966-4286-9be0-8ce5d035c9da" providerId="ADAL" clId="{7F1EC3E7-B009-4122-95CE-526CC716770B}" dt="2019-04-09T14:51:25.592" v="2843" actId="2696"/>
        <pc:sldMkLst>
          <pc:docMk/>
          <pc:sldMk cId="2922817676" sldId="758"/>
        </pc:sldMkLst>
      </pc:sldChg>
      <pc:sldChg chg="del">
        <pc:chgData name="Sokoll, Jon-Cody (US - Arlington)" userId="f622f58e-2966-4286-9be0-8ce5d035c9da" providerId="ADAL" clId="{7F1EC3E7-B009-4122-95CE-526CC716770B}" dt="2019-04-09T14:51:25.439" v="2842" actId="2696"/>
        <pc:sldMkLst>
          <pc:docMk/>
          <pc:sldMk cId="979774936" sldId="759"/>
        </pc:sldMkLst>
      </pc:sldChg>
      <pc:sldChg chg="del">
        <pc:chgData name="Sokoll, Jon-Cody (US - Arlington)" userId="f622f58e-2966-4286-9be0-8ce5d035c9da" providerId="ADAL" clId="{7F1EC3E7-B009-4122-95CE-526CC716770B}" dt="2019-04-09T14:51:25.079" v="2838" actId="2696"/>
        <pc:sldMkLst>
          <pc:docMk/>
          <pc:sldMk cId="2718855235" sldId="764"/>
        </pc:sldMkLst>
      </pc:sldChg>
      <pc:sldChg chg="modSp">
        <pc:chgData name="Sokoll, Jon-Cody (US - Arlington)" userId="f622f58e-2966-4286-9be0-8ce5d035c9da" providerId="ADAL" clId="{7F1EC3E7-B009-4122-95CE-526CC716770B}" dt="2019-04-09T13:40:03.738" v="1023" actId="20577"/>
        <pc:sldMkLst>
          <pc:docMk/>
          <pc:sldMk cId="4255256458" sldId="765"/>
        </pc:sldMkLst>
        <pc:spChg chg="mod">
          <ac:chgData name="Sokoll, Jon-Cody (US - Arlington)" userId="f622f58e-2966-4286-9be0-8ce5d035c9da" providerId="ADAL" clId="{7F1EC3E7-B009-4122-95CE-526CC716770B}" dt="2019-04-09T13:40:03.738" v="1023" actId="20577"/>
          <ac:spMkLst>
            <pc:docMk/>
            <pc:sldMk cId="4255256458" sldId="765"/>
            <ac:spMk id="2" creationId="{00000000-0000-0000-0000-000000000000}"/>
          </ac:spMkLst>
        </pc:spChg>
        <pc:spChg chg="mod">
          <ac:chgData name="Sokoll, Jon-Cody (US - Arlington)" userId="f622f58e-2966-4286-9be0-8ce5d035c9da" providerId="ADAL" clId="{7F1EC3E7-B009-4122-95CE-526CC716770B}" dt="2019-04-09T13:39:32.028" v="920" actId="20577"/>
          <ac:spMkLst>
            <pc:docMk/>
            <pc:sldMk cId="4255256458" sldId="765"/>
            <ac:spMk id="9" creationId="{00000000-0000-0000-0000-000000000000}"/>
          </ac:spMkLst>
        </pc:spChg>
      </pc:sldChg>
      <pc:sldChg chg="delSp modSp">
        <pc:chgData name="Sokoll, Jon-Cody (US - Arlington)" userId="f622f58e-2966-4286-9be0-8ce5d035c9da" providerId="ADAL" clId="{7F1EC3E7-B009-4122-95CE-526CC716770B}" dt="2019-04-09T14:50:57.198" v="2835" actId="478"/>
        <pc:sldMkLst>
          <pc:docMk/>
          <pc:sldMk cId="3205254839" sldId="766"/>
        </pc:sldMkLst>
        <pc:spChg chg="del mod">
          <ac:chgData name="Sokoll, Jon-Cody (US - Arlington)" userId="f622f58e-2966-4286-9be0-8ce5d035c9da" providerId="ADAL" clId="{7F1EC3E7-B009-4122-95CE-526CC716770B}" dt="2019-04-09T14:50:57.198" v="2835" actId="478"/>
          <ac:spMkLst>
            <pc:docMk/>
            <pc:sldMk cId="3205254839" sldId="766"/>
            <ac:spMk id="2" creationId="{00000000-0000-0000-0000-000000000000}"/>
          </ac:spMkLst>
        </pc:spChg>
        <pc:spChg chg="mod">
          <ac:chgData name="Sokoll, Jon-Cody (US - Arlington)" userId="f622f58e-2966-4286-9be0-8ce5d035c9da" providerId="ADAL" clId="{7F1EC3E7-B009-4122-95CE-526CC716770B}" dt="2019-04-09T14:50:19.362" v="2759" actId="20577"/>
          <ac:spMkLst>
            <pc:docMk/>
            <pc:sldMk cId="3205254839" sldId="766"/>
            <ac:spMk id="9" creationId="{00000000-0000-0000-0000-000000000000}"/>
          </ac:spMkLst>
        </pc:spChg>
      </pc:sldChg>
      <pc:sldChg chg="del">
        <pc:chgData name="Sokoll, Jon-Cody (US - Arlington)" userId="f622f58e-2966-4286-9be0-8ce5d035c9da" providerId="ADAL" clId="{7F1EC3E7-B009-4122-95CE-526CC716770B}" dt="2019-04-09T14:51:25.048" v="2837" actId="2696"/>
        <pc:sldMkLst>
          <pc:docMk/>
          <pc:sldMk cId="3554107295" sldId="767"/>
        </pc:sldMkLst>
      </pc:sldChg>
      <pc:sldChg chg="del">
        <pc:chgData name="Sokoll, Jon-Cody (US - Arlington)" userId="f622f58e-2966-4286-9be0-8ce5d035c9da" providerId="ADAL" clId="{7F1EC3E7-B009-4122-95CE-526CC716770B}" dt="2019-04-09T14:51:25.301" v="2839" actId="2696"/>
        <pc:sldMkLst>
          <pc:docMk/>
          <pc:sldMk cId="551112761" sldId="768"/>
        </pc:sldMkLst>
      </pc:sldChg>
      <pc:sldChg chg="del">
        <pc:chgData name="Sokoll, Jon-Cody (US - Arlington)" userId="f622f58e-2966-4286-9be0-8ce5d035c9da" providerId="ADAL" clId="{7F1EC3E7-B009-4122-95CE-526CC716770B}" dt="2019-04-09T14:51:25.345" v="2840" actId="2696"/>
        <pc:sldMkLst>
          <pc:docMk/>
          <pc:sldMk cId="4246702395" sldId="769"/>
        </pc:sldMkLst>
      </pc:sldChg>
      <pc:sldChg chg="del">
        <pc:chgData name="Sokoll, Jon-Cody (US - Arlington)" userId="f622f58e-2966-4286-9be0-8ce5d035c9da" providerId="ADAL" clId="{7F1EC3E7-B009-4122-95CE-526CC716770B}" dt="2019-04-09T14:51:25.379" v="2841" actId="2696"/>
        <pc:sldMkLst>
          <pc:docMk/>
          <pc:sldMk cId="1587456036" sldId="770"/>
        </pc:sldMkLst>
      </pc:sldChg>
      <pc:sldChg chg="del">
        <pc:chgData name="Sokoll, Jon-Cody (US - Arlington)" userId="f622f58e-2966-4286-9be0-8ce5d035c9da" providerId="ADAL" clId="{7F1EC3E7-B009-4122-95CE-526CC716770B}" dt="2019-04-09T14:51:25.826" v="2844" actId="2696"/>
        <pc:sldMkLst>
          <pc:docMk/>
          <pc:sldMk cId="1794631516" sldId="771"/>
        </pc:sldMkLst>
      </pc:sldChg>
      <pc:sldChg chg="del">
        <pc:chgData name="Sokoll, Jon-Cody (US - Arlington)" userId="f622f58e-2966-4286-9be0-8ce5d035c9da" providerId="ADAL" clId="{7F1EC3E7-B009-4122-95CE-526CC716770B}" dt="2019-04-09T14:51:26.025" v="2845" actId="2696"/>
        <pc:sldMkLst>
          <pc:docMk/>
          <pc:sldMk cId="2654612190" sldId="772"/>
        </pc:sldMkLst>
      </pc:sldChg>
      <pc:sldChg chg="del">
        <pc:chgData name="Sokoll, Jon-Cody (US - Arlington)" userId="f622f58e-2966-4286-9be0-8ce5d035c9da" providerId="ADAL" clId="{7F1EC3E7-B009-4122-95CE-526CC716770B}" dt="2019-04-09T14:51:26.115" v="2846" actId="2696"/>
        <pc:sldMkLst>
          <pc:docMk/>
          <pc:sldMk cId="1136753318" sldId="773"/>
        </pc:sldMkLst>
      </pc:sldChg>
      <pc:sldChg chg="del">
        <pc:chgData name="Sokoll, Jon-Cody (US - Arlington)" userId="f622f58e-2966-4286-9be0-8ce5d035c9da" providerId="ADAL" clId="{7F1EC3E7-B009-4122-95CE-526CC716770B}" dt="2019-04-09T14:51:26.234" v="2847" actId="2696"/>
        <pc:sldMkLst>
          <pc:docMk/>
          <pc:sldMk cId="3602728833" sldId="774"/>
        </pc:sldMkLst>
      </pc:sldChg>
      <pc:sldChg chg="del">
        <pc:chgData name="Sokoll, Jon-Cody (US - Arlington)" userId="f622f58e-2966-4286-9be0-8ce5d035c9da" providerId="ADAL" clId="{7F1EC3E7-B009-4122-95CE-526CC716770B}" dt="2019-04-09T14:51:26.370" v="2848" actId="2696"/>
        <pc:sldMkLst>
          <pc:docMk/>
          <pc:sldMk cId="3133277083" sldId="775"/>
        </pc:sldMkLst>
      </pc:sldChg>
      <pc:sldChg chg="del">
        <pc:chgData name="Sokoll, Jon-Cody (US - Arlington)" userId="f622f58e-2966-4286-9be0-8ce5d035c9da" providerId="ADAL" clId="{7F1EC3E7-B009-4122-95CE-526CC716770B}" dt="2019-04-09T14:51:26.493" v="2849" actId="2696"/>
        <pc:sldMkLst>
          <pc:docMk/>
          <pc:sldMk cId="1268589487" sldId="776"/>
        </pc:sldMkLst>
      </pc:sldChg>
      <pc:sldChg chg="del">
        <pc:chgData name="Sokoll, Jon-Cody (US - Arlington)" userId="f622f58e-2966-4286-9be0-8ce5d035c9da" providerId="ADAL" clId="{7F1EC3E7-B009-4122-95CE-526CC716770B}" dt="2019-04-09T14:51:26.615" v="2850" actId="2696"/>
        <pc:sldMkLst>
          <pc:docMk/>
          <pc:sldMk cId="2355143700" sldId="777"/>
        </pc:sldMkLst>
      </pc:sldChg>
      <pc:sldChg chg="del">
        <pc:chgData name="Sokoll, Jon-Cody (US - Arlington)" userId="f622f58e-2966-4286-9be0-8ce5d035c9da" providerId="ADAL" clId="{7F1EC3E7-B009-4122-95CE-526CC716770B}" dt="2019-04-09T14:51:26.717" v="2851" actId="2696"/>
        <pc:sldMkLst>
          <pc:docMk/>
          <pc:sldMk cId="1867653882" sldId="778"/>
        </pc:sldMkLst>
      </pc:sldChg>
      <pc:sldChg chg="del">
        <pc:chgData name="Sokoll, Jon-Cody (US - Arlington)" userId="f622f58e-2966-4286-9be0-8ce5d035c9da" providerId="ADAL" clId="{7F1EC3E7-B009-4122-95CE-526CC716770B}" dt="2019-04-09T14:51:26.800" v="2852" actId="2696"/>
        <pc:sldMkLst>
          <pc:docMk/>
          <pc:sldMk cId="2897614208" sldId="779"/>
        </pc:sldMkLst>
      </pc:sldChg>
      <pc:sldChg chg="del">
        <pc:chgData name="Sokoll, Jon-Cody (US - Arlington)" userId="f622f58e-2966-4286-9be0-8ce5d035c9da" providerId="ADAL" clId="{7F1EC3E7-B009-4122-95CE-526CC716770B}" dt="2019-04-09T14:51:26.911" v="2853" actId="2696"/>
        <pc:sldMkLst>
          <pc:docMk/>
          <pc:sldMk cId="2970169212" sldId="780"/>
        </pc:sldMkLst>
      </pc:sldChg>
      <pc:sldChg chg="del">
        <pc:chgData name="Sokoll, Jon-Cody (US - Arlington)" userId="f622f58e-2966-4286-9be0-8ce5d035c9da" providerId="ADAL" clId="{7F1EC3E7-B009-4122-95CE-526CC716770B}" dt="2019-04-09T14:51:27.084" v="2854" actId="2696"/>
        <pc:sldMkLst>
          <pc:docMk/>
          <pc:sldMk cId="7373632" sldId="781"/>
        </pc:sldMkLst>
      </pc:sldChg>
      <pc:sldChg chg="del">
        <pc:chgData name="Sokoll, Jon-Cody (US - Arlington)" userId="f622f58e-2966-4286-9be0-8ce5d035c9da" providerId="ADAL" clId="{7F1EC3E7-B009-4122-95CE-526CC716770B}" dt="2019-04-09T14:51:27.359" v="2855" actId="2696"/>
        <pc:sldMkLst>
          <pc:docMk/>
          <pc:sldMk cId="585453547" sldId="782"/>
        </pc:sldMkLst>
      </pc:sldChg>
      <pc:sldChg chg="del">
        <pc:chgData name="Sokoll, Jon-Cody (US - Arlington)" userId="f622f58e-2966-4286-9be0-8ce5d035c9da" providerId="ADAL" clId="{7F1EC3E7-B009-4122-95CE-526CC716770B}" dt="2019-04-09T14:51:27.501" v="2856" actId="2696"/>
        <pc:sldMkLst>
          <pc:docMk/>
          <pc:sldMk cId="3263624276" sldId="783"/>
        </pc:sldMkLst>
      </pc:sldChg>
      <pc:sldChg chg="del">
        <pc:chgData name="Sokoll, Jon-Cody (US - Arlington)" userId="f622f58e-2966-4286-9be0-8ce5d035c9da" providerId="ADAL" clId="{7F1EC3E7-B009-4122-95CE-526CC716770B}" dt="2019-04-09T14:51:27.587" v="2857" actId="2696"/>
        <pc:sldMkLst>
          <pc:docMk/>
          <pc:sldMk cId="1602852859" sldId="784"/>
        </pc:sldMkLst>
      </pc:sldChg>
      <pc:sldChg chg="del">
        <pc:chgData name="Sokoll, Jon-Cody (US - Arlington)" userId="f622f58e-2966-4286-9be0-8ce5d035c9da" providerId="ADAL" clId="{7F1EC3E7-B009-4122-95CE-526CC716770B}" dt="2019-04-09T14:51:27.708" v="2858" actId="2696"/>
        <pc:sldMkLst>
          <pc:docMk/>
          <pc:sldMk cId="3993878790" sldId="785"/>
        </pc:sldMkLst>
      </pc:sldChg>
      <pc:sldChg chg="del">
        <pc:chgData name="Sokoll, Jon-Cody (US - Arlington)" userId="f622f58e-2966-4286-9be0-8ce5d035c9da" providerId="ADAL" clId="{7F1EC3E7-B009-4122-95CE-526CC716770B}" dt="2019-04-09T14:51:27.789" v="2859" actId="2696"/>
        <pc:sldMkLst>
          <pc:docMk/>
          <pc:sldMk cId="1325205469" sldId="786"/>
        </pc:sldMkLst>
      </pc:sldChg>
      <pc:sldChg chg="del">
        <pc:chgData name="Sokoll, Jon-Cody (US - Arlington)" userId="f622f58e-2966-4286-9be0-8ce5d035c9da" providerId="ADAL" clId="{7F1EC3E7-B009-4122-95CE-526CC716770B}" dt="2019-04-09T14:51:27.901" v="2860" actId="2696"/>
        <pc:sldMkLst>
          <pc:docMk/>
          <pc:sldMk cId="3196427001" sldId="787"/>
        </pc:sldMkLst>
      </pc:sldChg>
      <pc:sldChg chg="del">
        <pc:chgData name="Sokoll, Jon-Cody (US - Arlington)" userId="f622f58e-2966-4286-9be0-8ce5d035c9da" providerId="ADAL" clId="{7F1EC3E7-B009-4122-95CE-526CC716770B}" dt="2019-04-09T14:51:28.008" v="2861" actId="2696"/>
        <pc:sldMkLst>
          <pc:docMk/>
          <pc:sldMk cId="1325519060" sldId="788"/>
        </pc:sldMkLst>
      </pc:sldChg>
      <pc:sldChg chg="del">
        <pc:chgData name="Sokoll, Jon-Cody (US - Arlington)" userId="f622f58e-2966-4286-9be0-8ce5d035c9da" providerId="ADAL" clId="{7F1EC3E7-B009-4122-95CE-526CC716770B}" dt="2019-04-09T14:51:28.060" v="2862" actId="2696"/>
        <pc:sldMkLst>
          <pc:docMk/>
          <pc:sldMk cId="4173776432" sldId="789"/>
        </pc:sldMkLst>
      </pc:sldChg>
      <pc:sldChg chg="del">
        <pc:chgData name="Sokoll, Jon-Cody (US - Arlington)" userId="f622f58e-2966-4286-9be0-8ce5d035c9da" providerId="ADAL" clId="{7F1EC3E7-B009-4122-95CE-526CC716770B}" dt="2019-04-09T14:51:28.094" v="2863" actId="2696"/>
        <pc:sldMkLst>
          <pc:docMk/>
          <pc:sldMk cId="399103714" sldId="790"/>
        </pc:sldMkLst>
      </pc:sldChg>
      <pc:sldChg chg="addSp modSp">
        <pc:chgData name="Sokoll, Jon-Cody (US - Arlington)" userId="f622f58e-2966-4286-9be0-8ce5d035c9da" providerId="ADAL" clId="{7F1EC3E7-B009-4122-95CE-526CC716770B}" dt="2019-04-09T13:38:19.730" v="890" actId="1076"/>
        <pc:sldMkLst>
          <pc:docMk/>
          <pc:sldMk cId="2737321983" sldId="791"/>
        </pc:sldMkLst>
        <pc:spChg chg="mod">
          <ac:chgData name="Sokoll, Jon-Cody (US - Arlington)" userId="f622f58e-2966-4286-9be0-8ce5d035c9da" providerId="ADAL" clId="{7F1EC3E7-B009-4122-95CE-526CC716770B}" dt="2019-04-09T13:30:33.949" v="550" actId="20577"/>
          <ac:spMkLst>
            <pc:docMk/>
            <pc:sldMk cId="2737321983" sldId="791"/>
            <ac:spMk id="3" creationId="{00000000-0000-0000-0000-000000000000}"/>
          </ac:spMkLst>
        </pc:spChg>
        <pc:spChg chg="mod">
          <ac:chgData name="Sokoll, Jon-Cody (US - Arlington)" userId="f622f58e-2966-4286-9be0-8ce5d035c9da" providerId="ADAL" clId="{7F1EC3E7-B009-4122-95CE-526CC716770B}" dt="2019-04-09T13:38:06.590" v="889" actId="20577"/>
          <ac:spMkLst>
            <pc:docMk/>
            <pc:sldMk cId="2737321983" sldId="791"/>
            <ac:spMk id="4" creationId="{00000000-0000-0000-0000-000000000000}"/>
          </ac:spMkLst>
        </pc:spChg>
        <pc:spChg chg="mod">
          <ac:chgData name="Sokoll, Jon-Cody (US - Arlington)" userId="f622f58e-2966-4286-9be0-8ce5d035c9da" providerId="ADAL" clId="{7F1EC3E7-B009-4122-95CE-526CC716770B}" dt="2019-04-09T13:38:19.730" v="890" actId="1076"/>
          <ac:spMkLst>
            <pc:docMk/>
            <pc:sldMk cId="2737321983" sldId="791"/>
            <ac:spMk id="5" creationId="{00000000-0000-0000-0000-000000000000}"/>
          </ac:spMkLst>
        </pc:spChg>
        <pc:spChg chg="mod">
          <ac:chgData name="Sokoll, Jon-Cody (US - Arlington)" userId="f622f58e-2966-4286-9be0-8ce5d035c9da" providerId="ADAL" clId="{7F1EC3E7-B009-4122-95CE-526CC716770B}" dt="2019-04-09T13:28:11.485" v="282" actId="313"/>
          <ac:spMkLst>
            <pc:docMk/>
            <pc:sldMk cId="2737321983" sldId="791"/>
            <ac:spMk id="6" creationId="{00000000-0000-0000-0000-000000000000}"/>
          </ac:spMkLst>
        </pc:spChg>
        <pc:picChg chg="add mod modCrop">
          <ac:chgData name="Sokoll, Jon-Cody (US - Arlington)" userId="f622f58e-2966-4286-9be0-8ce5d035c9da" providerId="ADAL" clId="{7F1EC3E7-B009-4122-95CE-526CC716770B}" dt="2019-04-09T13:34:58.167" v="730" actId="1076"/>
          <ac:picMkLst>
            <pc:docMk/>
            <pc:sldMk cId="2737321983" sldId="791"/>
            <ac:picMk id="7" creationId="{84E00F9C-80E4-4074-A7B5-31100AF1C6A9}"/>
          </ac:picMkLst>
        </pc:picChg>
      </pc:sldChg>
      <pc:sldChg chg="modSp add ord">
        <pc:chgData name="Sokoll, Jon-Cody (US - Arlington)" userId="f622f58e-2966-4286-9be0-8ce5d035c9da" providerId="ADAL" clId="{7F1EC3E7-B009-4122-95CE-526CC716770B}" dt="2019-04-09T14:04:55.608" v="2711" actId="20577"/>
        <pc:sldMkLst>
          <pc:docMk/>
          <pc:sldMk cId="1850123036" sldId="792"/>
        </pc:sldMkLst>
        <pc:spChg chg="mod">
          <ac:chgData name="Sokoll, Jon-Cody (US - Arlington)" userId="f622f58e-2966-4286-9be0-8ce5d035c9da" providerId="ADAL" clId="{7F1EC3E7-B009-4122-95CE-526CC716770B}" dt="2019-04-09T14:00:23.175" v="1825" actId="20577"/>
          <ac:spMkLst>
            <pc:docMk/>
            <pc:sldMk cId="1850123036" sldId="792"/>
            <ac:spMk id="2" creationId="{DEF8D676-F069-4463-95BF-AD431DC183FA}"/>
          </ac:spMkLst>
        </pc:spChg>
        <pc:spChg chg="mod">
          <ac:chgData name="Sokoll, Jon-Cody (US - Arlington)" userId="f622f58e-2966-4286-9be0-8ce5d035c9da" providerId="ADAL" clId="{7F1EC3E7-B009-4122-95CE-526CC716770B}" dt="2019-04-09T13:54:34.261" v="1681" actId="20577"/>
          <ac:spMkLst>
            <pc:docMk/>
            <pc:sldMk cId="1850123036" sldId="792"/>
            <ac:spMk id="3" creationId="{EFA6AF76-1FBE-4E62-AF53-CE33BF77B902}"/>
          </ac:spMkLst>
        </pc:spChg>
        <pc:spChg chg="mod">
          <ac:chgData name="Sokoll, Jon-Cody (US - Arlington)" userId="f622f58e-2966-4286-9be0-8ce5d035c9da" providerId="ADAL" clId="{7F1EC3E7-B009-4122-95CE-526CC716770B}" dt="2019-04-09T14:04:55.608" v="2711" actId="20577"/>
          <ac:spMkLst>
            <pc:docMk/>
            <pc:sldMk cId="1850123036" sldId="792"/>
            <ac:spMk id="4" creationId="{9C99F50C-8895-4193-BAB7-E24F54DA453B}"/>
          </ac:spMkLst>
        </pc:spChg>
      </pc:sldChg>
      <pc:sldChg chg="add del">
        <pc:chgData name="Sokoll, Jon-Cody (US - Arlington)" userId="f622f58e-2966-4286-9be0-8ce5d035c9da" providerId="ADAL" clId="{7F1EC3E7-B009-4122-95CE-526CC716770B}" dt="2019-04-09T13:54:06.906" v="1657" actId="2696"/>
        <pc:sldMkLst>
          <pc:docMk/>
          <pc:sldMk cId="4265698696" sldId="792"/>
        </pc:sldMkLst>
      </pc:sldChg>
      <pc:sldChg chg="add del">
        <pc:chgData name="Sokoll, Jon-Cody (US - Arlington)" userId="f622f58e-2966-4286-9be0-8ce5d035c9da" providerId="ADAL" clId="{7F1EC3E7-B009-4122-95CE-526CC716770B}" dt="2019-04-09T14:05:11.232" v="2714" actId="2696"/>
        <pc:sldMkLst>
          <pc:docMk/>
          <pc:sldMk cId="2947140510" sldId="793"/>
        </pc:sldMkLst>
      </pc:sldChg>
      <pc:sldChg chg="add del">
        <pc:chgData name="Sokoll, Jon-Cody (US - Arlington)" userId="f622f58e-2966-4286-9be0-8ce5d035c9da" providerId="ADAL" clId="{7F1EC3E7-B009-4122-95CE-526CC716770B}" dt="2019-04-09T14:05:11.276" v="2715" actId="2696"/>
        <pc:sldMkLst>
          <pc:docMk/>
          <pc:sldMk cId="3166585158" sldId="794"/>
        </pc:sldMkLst>
      </pc:sldChg>
      <pc:sldChg chg="modSp add">
        <pc:chgData name="Sokoll, Jon-Cody (US - Arlington)" userId="f622f58e-2966-4286-9be0-8ce5d035c9da" providerId="ADAL" clId="{7F1EC3E7-B009-4122-95CE-526CC716770B}" dt="2019-04-09T14:05:18.209" v="2717" actId="20577"/>
        <pc:sldMkLst>
          <pc:docMk/>
          <pc:sldMk cId="2692003876" sldId="795"/>
        </pc:sldMkLst>
        <pc:spChg chg="mod">
          <ac:chgData name="Sokoll, Jon-Cody (US - Arlington)" userId="f622f58e-2966-4286-9be0-8ce5d035c9da" providerId="ADAL" clId="{7F1EC3E7-B009-4122-95CE-526CC716770B}" dt="2019-04-09T14:05:18.209" v="2717" actId="20577"/>
          <ac:spMkLst>
            <pc:docMk/>
            <pc:sldMk cId="2692003876" sldId="795"/>
            <ac:spMk id="3" creationId="{EFA6AF76-1FBE-4E62-AF53-CE33BF77B902}"/>
          </ac:spMkLst>
        </pc:spChg>
      </pc:sldChg>
      <pc:sldChg chg="modSp add">
        <pc:chgData name="Sokoll, Jon-Cody (US - Arlington)" userId="f622f58e-2966-4286-9be0-8ce5d035c9da" providerId="ADAL" clId="{7F1EC3E7-B009-4122-95CE-526CC716770B}" dt="2019-04-09T14:05:23.204" v="2719" actId="20577"/>
        <pc:sldMkLst>
          <pc:docMk/>
          <pc:sldMk cId="1040800403" sldId="796"/>
        </pc:sldMkLst>
        <pc:spChg chg="mod">
          <ac:chgData name="Sokoll, Jon-Cody (US - Arlington)" userId="f622f58e-2966-4286-9be0-8ce5d035c9da" providerId="ADAL" clId="{7F1EC3E7-B009-4122-95CE-526CC716770B}" dt="2019-04-09T14:05:23.204" v="2719" actId="20577"/>
          <ac:spMkLst>
            <pc:docMk/>
            <pc:sldMk cId="1040800403" sldId="796"/>
            <ac:spMk id="3" creationId="{EFA6AF76-1FBE-4E62-AF53-CE33BF77B902}"/>
          </ac:spMkLst>
        </pc:spChg>
      </pc:sldChg>
      <pc:sldChg chg="addSp delSp modSp add">
        <pc:chgData name="Sokoll, Jon-Cody (US - Arlington)" userId="f622f58e-2966-4286-9be0-8ce5d035c9da" providerId="ADAL" clId="{7F1EC3E7-B009-4122-95CE-526CC716770B}" dt="2019-04-09T15:15:13.969" v="4349" actId="20577"/>
        <pc:sldMkLst>
          <pc:docMk/>
          <pc:sldMk cId="1281487389" sldId="797"/>
        </pc:sldMkLst>
        <pc:spChg chg="add del mod">
          <ac:chgData name="Sokoll, Jon-Cody (US - Arlington)" userId="f622f58e-2966-4286-9be0-8ce5d035c9da" providerId="ADAL" clId="{7F1EC3E7-B009-4122-95CE-526CC716770B}" dt="2019-04-09T15:13:24.150" v="4328"/>
          <ac:spMkLst>
            <pc:docMk/>
            <pc:sldMk cId="1281487389" sldId="797"/>
            <ac:spMk id="2" creationId="{0D65D157-6DB3-4281-9359-2E95AC22A062}"/>
          </ac:spMkLst>
        </pc:spChg>
        <pc:spChg chg="add del mod">
          <ac:chgData name="Sokoll, Jon-Cody (US - Arlington)" userId="f622f58e-2966-4286-9be0-8ce5d035c9da" providerId="ADAL" clId="{7F1EC3E7-B009-4122-95CE-526CC716770B}" dt="2019-04-09T15:15:13.969" v="4349" actId="20577"/>
          <ac:spMkLst>
            <pc:docMk/>
            <pc:sldMk cId="1281487389" sldId="797"/>
            <ac:spMk id="3" creationId="{65E9BBB9-0A64-4FD8-BACB-9E66DA857812}"/>
          </ac:spMkLst>
        </pc:spChg>
        <pc:spChg chg="mod">
          <ac:chgData name="Sokoll, Jon-Cody (US - Arlington)" userId="f622f58e-2966-4286-9be0-8ce5d035c9da" providerId="ADAL" clId="{7F1EC3E7-B009-4122-95CE-526CC716770B}" dt="2019-04-09T15:09:03.512" v="4245" actId="1076"/>
          <ac:spMkLst>
            <pc:docMk/>
            <pc:sldMk cId="1281487389" sldId="797"/>
            <ac:spMk id="4" creationId="{10E2CF79-A29E-4AAB-8E2F-B574151F8424}"/>
          </ac:spMkLst>
        </pc:spChg>
        <pc:spChg chg="mod">
          <ac:chgData name="Sokoll, Jon-Cody (US - Arlington)" userId="f622f58e-2966-4286-9be0-8ce5d035c9da" providerId="ADAL" clId="{7F1EC3E7-B009-4122-95CE-526CC716770B}" dt="2019-04-09T15:01:48.019" v="3612" actId="20577"/>
          <ac:spMkLst>
            <pc:docMk/>
            <pc:sldMk cId="1281487389" sldId="797"/>
            <ac:spMk id="5" creationId="{154F058E-0407-4205-B8CB-182E0D400916}"/>
          </ac:spMkLst>
        </pc:spChg>
        <pc:spChg chg="del mod">
          <ac:chgData name="Sokoll, Jon-Cody (US - Arlington)" userId="f622f58e-2966-4286-9be0-8ce5d035c9da" providerId="ADAL" clId="{7F1EC3E7-B009-4122-95CE-526CC716770B}" dt="2019-04-09T15:10:39.923" v="4254" actId="478"/>
          <ac:spMkLst>
            <pc:docMk/>
            <pc:sldMk cId="1281487389" sldId="797"/>
            <ac:spMk id="6" creationId="{CAB2B73D-3134-4411-A77E-5BBF6142A235}"/>
          </ac:spMkLst>
        </pc:spChg>
        <pc:spChg chg="add del mod">
          <ac:chgData name="Sokoll, Jon-Cody (US - Arlington)" userId="f622f58e-2966-4286-9be0-8ce5d035c9da" providerId="ADAL" clId="{7F1EC3E7-B009-4122-95CE-526CC716770B}" dt="2019-04-09T15:11:59.458" v="4296"/>
          <ac:spMkLst>
            <pc:docMk/>
            <pc:sldMk cId="1281487389" sldId="797"/>
            <ac:spMk id="11" creationId="{733D2A16-418E-491E-907E-92A2790EDA48}"/>
          </ac:spMkLst>
        </pc:spChg>
        <pc:spChg chg="del mod">
          <ac:chgData name="Sokoll, Jon-Cody (US - Arlington)" userId="f622f58e-2966-4286-9be0-8ce5d035c9da" providerId="ADAL" clId="{7F1EC3E7-B009-4122-95CE-526CC716770B}" dt="2019-04-09T15:11:59.458" v="4296"/>
          <ac:spMkLst>
            <pc:docMk/>
            <pc:sldMk cId="1281487389" sldId="797"/>
            <ac:spMk id="12" creationId="{ADBC3F28-C8D5-41A0-9601-B0B00221E70D}"/>
          </ac:spMkLst>
        </pc:spChg>
        <pc:spChg chg="mod">
          <ac:chgData name="Sokoll, Jon-Cody (US - Arlington)" userId="f622f58e-2966-4286-9be0-8ce5d035c9da" providerId="ADAL" clId="{7F1EC3E7-B009-4122-95CE-526CC716770B}" dt="2019-04-09T15:14:59.937" v="4337"/>
          <ac:spMkLst>
            <pc:docMk/>
            <pc:sldMk cId="1281487389" sldId="797"/>
            <ac:spMk id="13" creationId="{8FD020C4-9B12-42C8-AA12-C5E10BC02301}"/>
          </ac:spMkLst>
        </pc:spChg>
        <pc:spChg chg="add del mod">
          <ac:chgData name="Sokoll, Jon-Cody (US - Arlington)" userId="f622f58e-2966-4286-9be0-8ce5d035c9da" providerId="ADAL" clId="{7F1EC3E7-B009-4122-95CE-526CC716770B}" dt="2019-04-09T15:13:24.150" v="4328"/>
          <ac:spMkLst>
            <pc:docMk/>
            <pc:sldMk cId="1281487389" sldId="797"/>
            <ac:spMk id="15" creationId="{6DD19374-7751-4A8A-9FFA-607FC14E7E5A}"/>
          </ac:spMkLst>
        </pc:spChg>
        <pc:spChg chg="del mod">
          <ac:chgData name="Sokoll, Jon-Cody (US - Arlington)" userId="f622f58e-2966-4286-9be0-8ce5d035c9da" providerId="ADAL" clId="{7F1EC3E7-B009-4122-95CE-526CC716770B}" dt="2019-04-09T15:13:24.150" v="4328"/>
          <ac:spMkLst>
            <pc:docMk/>
            <pc:sldMk cId="1281487389" sldId="797"/>
            <ac:spMk id="16" creationId="{5CC500B3-2192-46F1-8690-13840856AB6E}"/>
          </ac:spMkLst>
        </pc:spChg>
        <pc:grpChg chg="mod">
          <ac:chgData name="Sokoll, Jon-Cody (US - Arlington)" userId="f622f58e-2966-4286-9be0-8ce5d035c9da" providerId="ADAL" clId="{7F1EC3E7-B009-4122-95CE-526CC716770B}" dt="2019-04-09T15:12:19.731" v="4305"/>
          <ac:grpSpMkLst>
            <pc:docMk/>
            <pc:sldMk cId="1281487389" sldId="797"/>
            <ac:grpSpMk id="7" creationId="{0A0107EB-E5CE-48E3-9C70-5604B5DF65B6}"/>
          </ac:grpSpMkLst>
        </pc:grpChg>
        <pc:grpChg chg="mod">
          <ac:chgData name="Sokoll, Jon-Cody (US - Arlington)" userId="f622f58e-2966-4286-9be0-8ce5d035c9da" providerId="ADAL" clId="{7F1EC3E7-B009-4122-95CE-526CC716770B}" dt="2019-04-09T15:15:10.802" v="4348" actId="1076"/>
          <ac:grpSpMkLst>
            <pc:docMk/>
            <pc:sldMk cId="1281487389" sldId="797"/>
            <ac:grpSpMk id="17" creationId="{37786BA8-DAA1-4D02-92F0-ED1A127D2AA7}"/>
          </ac:grpSpMkLst>
        </pc:grpChg>
      </pc:sldChg>
      <pc:sldChg chg="addSp delSp modSp add">
        <pc:chgData name="Sokoll, Jon-Cody (US - Arlington)" userId="f622f58e-2966-4286-9be0-8ce5d035c9da" providerId="ADAL" clId="{7F1EC3E7-B009-4122-95CE-526CC716770B}" dt="2019-04-09T14:53:21.046" v="2887" actId="1076"/>
        <pc:sldMkLst>
          <pc:docMk/>
          <pc:sldMk cId="2267819694" sldId="798"/>
        </pc:sldMkLst>
        <pc:spChg chg="mod">
          <ac:chgData name="Sokoll, Jon-Cody (US - Arlington)" userId="f622f58e-2966-4286-9be0-8ce5d035c9da" providerId="ADAL" clId="{7F1EC3E7-B009-4122-95CE-526CC716770B}" dt="2019-04-09T14:53:21.046" v="2887" actId="1076"/>
          <ac:spMkLst>
            <pc:docMk/>
            <pc:sldMk cId="2267819694" sldId="798"/>
            <ac:spMk id="2" creationId="{A8609678-B998-49B2-A8E8-6366A529C12D}"/>
          </ac:spMkLst>
        </pc:spChg>
        <pc:spChg chg="del">
          <ac:chgData name="Sokoll, Jon-Cody (US - Arlington)" userId="f622f58e-2966-4286-9be0-8ce5d035c9da" providerId="ADAL" clId="{7F1EC3E7-B009-4122-95CE-526CC716770B}" dt="2019-04-09T14:52:05.260" v="2877" actId="478"/>
          <ac:spMkLst>
            <pc:docMk/>
            <pc:sldMk cId="2267819694" sldId="798"/>
            <ac:spMk id="3" creationId="{A671184A-07AF-4AE0-82B1-AD4D0336E012}"/>
          </ac:spMkLst>
        </pc:spChg>
        <pc:picChg chg="add mod">
          <ac:chgData name="Sokoll, Jon-Cody (US - Arlington)" userId="f622f58e-2966-4286-9be0-8ce5d035c9da" providerId="ADAL" clId="{7F1EC3E7-B009-4122-95CE-526CC716770B}" dt="2019-04-09T14:53:10.235" v="2886" actId="1076"/>
          <ac:picMkLst>
            <pc:docMk/>
            <pc:sldMk cId="2267819694" sldId="798"/>
            <ac:picMk id="4" creationId="{4BB7E6DD-3068-40E7-B0C4-63D5E6005A96}"/>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9/23/2020</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9/23/2020</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06591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76154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17803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298488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274811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39311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8583372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058655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874974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004173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03324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116201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392643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095168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4899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8"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063280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412505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219279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2"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6822088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40266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86881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499490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45698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92298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87395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71690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126469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57248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070735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467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57865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53359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6"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848259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103037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77864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455029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68161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931704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420218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59430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1946787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89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141514" y="140324"/>
            <a:ext cx="8458200" cy="519000"/>
          </a:xfrm>
          <a:prstGeom prst="rect">
            <a:avLst/>
          </a:prstGeom>
        </p:spPr>
        <p:txBody>
          <a:bodyPr anchor="ctr"/>
          <a:lstStyle>
            <a:lvl1pPr>
              <a:defRPr sz="2800"/>
            </a:lvl1pPr>
          </a:lstStyle>
          <a:p>
            <a:r>
              <a:rPr lang="en-US" dirty="0"/>
              <a:t>Click to edit Master title style</a:t>
            </a:r>
          </a:p>
        </p:txBody>
      </p:sp>
      <p:sp>
        <p:nvSpPr>
          <p:cNvPr id="7" name="Text Placeholder 6">
            <a:extLst>
              <a:ext uri="{FF2B5EF4-FFF2-40B4-BE49-F238E27FC236}">
                <a16:creationId xmlns:a16="http://schemas.microsoft.com/office/drawing/2014/main" id="{C5A54A40-03D9-4AD9-8869-0F36C0109503}"/>
              </a:ext>
            </a:extLst>
          </p:cNvPr>
          <p:cNvSpPr>
            <a:spLocks noGrp="1"/>
          </p:cNvSpPr>
          <p:nvPr>
            <p:ph type="body" sz="quarter" idx="10"/>
          </p:nvPr>
        </p:nvSpPr>
        <p:spPr>
          <a:xfrm>
            <a:off x="141514" y="957717"/>
            <a:ext cx="11745686" cy="1146854"/>
          </a:xfrm>
          <a:prstGeom prst="rect">
            <a:avLst/>
          </a:prstGeom>
        </p:spPr>
        <p:txBody>
          <a:bodyPr/>
          <a:lstStyle>
            <a:lvl1pPr>
              <a:defRPr sz="24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8688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2164643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156829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927770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543791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997912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4057934567"/>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4"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rPr>
              <a:t>Machine Learning Guild</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9013246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199" y="5744380"/>
            <a:ext cx="10618899" cy="505645"/>
          </a:xfrm>
        </p:spPr>
        <p:txBody>
          <a:bodyPr/>
          <a:lstStyle/>
          <a:p>
            <a:pPr>
              <a:spcAft>
                <a:spcPts val="600"/>
              </a:spcAft>
            </a:pPr>
            <a:r>
              <a:rPr lang="en-US" sz="2000" dirty="0"/>
              <a:t>&lt;&lt;</a:t>
            </a:r>
            <a:r>
              <a:rPr lang="en-US" sz="2000" dirty="0" err="1"/>
              <a:t>Firstname</a:t>
            </a:r>
            <a:r>
              <a:rPr lang="en-US" sz="2000" dirty="0"/>
              <a:t>&gt;&gt; &lt;&lt;</a:t>
            </a:r>
            <a:r>
              <a:rPr lang="en-US" sz="2000" dirty="0" err="1"/>
              <a:t>Lastname</a:t>
            </a:r>
            <a:r>
              <a:rPr lang="en-US" sz="2000" dirty="0"/>
              <a:t>&gt;&gt; Capstone</a:t>
            </a:r>
          </a:p>
          <a:p>
            <a:pPr>
              <a:spcAft>
                <a:spcPts val="600"/>
              </a:spcAft>
            </a:pPr>
            <a:r>
              <a:rPr lang="en-US" sz="2000" b="0" dirty="0"/>
              <a:t>Machine Learning Guild Apprentice Program</a:t>
            </a:r>
            <a:endParaRPr lang="en-US" sz="2000" b="0" noProof="0" dirty="0"/>
          </a:p>
        </p:txBody>
      </p:sp>
      <p:sp>
        <p:nvSpPr>
          <p:cNvPr id="5" name="Text Placeholder 4"/>
          <p:cNvSpPr>
            <a:spLocks noGrp="1"/>
          </p:cNvSpPr>
          <p:nvPr>
            <p:ph type="body" sz="quarter" idx="10"/>
          </p:nvPr>
        </p:nvSpPr>
        <p:spPr/>
        <p:txBody>
          <a:bodyPr/>
          <a:lstStyle/>
          <a:p>
            <a:r>
              <a:rPr lang="en-US" dirty="0"/>
              <a:t>Office of the CTO | Jan 2018</a:t>
            </a:r>
            <a:endParaRPr lang="en-US" noProof="0" dirty="0"/>
          </a:p>
        </p:txBody>
      </p:sp>
      <p:pic>
        <p:nvPicPr>
          <p:cNvPr id="10" name="Picture 9">
            <a:extLst>
              <a:ext uri="{FF2B5EF4-FFF2-40B4-BE49-F238E27FC236}">
                <a16:creationId xmlns:a16="http://schemas.microsoft.com/office/drawing/2014/main" id="{6ED607CE-92C6-41A2-A40A-25850A8DB660}"/>
              </a:ext>
            </a:extLst>
          </p:cNvPr>
          <p:cNvPicPr>
            <a:picLocks noChangeAspect="1"/>
          </p:cNvPicPr>
          <p:nvPr/>
        </p:nvPicPr>
        <p:blipFill>
          <a:blip r:embed="rId3"/>
          <a:stretch>
            <a:fillRect/>
          </a:stretch>
        </p:blipFill>
        <p:spPr>
          <a:xfrm>
            <a:off x="11429999" y="6112510"/>
            <a:ext cx="547358" cy="548640"/>
          </a:xfrm>
          <a:prstGeom prst="rect">
            <a:avLst/>
          </a:prstGeom>
        </p:spPr>
      </p:pic>
      <p:pic>
        <p:nvPicPr>
          <p:cNvPr id="6" name="Picture 5">
            <a:extLst>
              <a:ext uri="{FF2B5EF4-FFF2-40B4-BE49-F238E27FC236}">
                <a16:creationId xmlns:a16="http://schemas.microsoft.com/office/drawing/2014/main" id="{504157C2-EAAD-FB43-9173-7E7A5D60CCF4}"/>
              </a:ext>
            </a:extLst>
          </p:cNvPr>
          <p:cNvPicPr>
            <a:picLocks noChangeAspect="1"/>
          </p:cNvPicPr>
          <p:nvPr/>
        </p:nvPicPr>
        <p:blipFill>
          <a:blip r:embed="rId4"/>
          <a:stretch>
            <a:fillRect/>
          </a:stretch>
        </p:blipFill>
        <p:spPr>
          <a:xfrm>
            <a:off x="4267200" y="1358900"/>
            <a:ext cx="3676240" cy="3666168"/>
          </a:xfrm>
          <a:prstGeom prst="rect">
            <a:avLst/>
          </a:prstGeom>
        </p:spPr>
      </p:pic>
    </p:spTree>
    <p:extLst>
      <p:ext uri="{BB962C8B-B14F-4D97-AF65-F5344CB8AC3E}">
        <p14:creationId xmlns:p14="http://schemas.microsoft.com/office/powerpoint/2010/main" val="30140394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678-B998-49B2-A8E8-6366A529C12D}"/>
              </a:ext>
            </a:extLst>
          </p:cNvPr>
          <p:cNvSpPr>
            <a:spLocks noGrp="1"/>
          </p:cNvSpPr>
          <p:nvPr>
            <p:ph type="title"/>
          </p:nvPr>
        </p:nvSpPr>
        <p:spPr>
          <a:xfrm>
            <a:off x="886883" y="1836597"/>
            <a:ext cx="10418233" cy="1592403"/>
          </a:xfrm>
        </p:spPr>
        <p:txBody>
          <a:bodyPr/>
          <a:lstStyle/>
          <a:p>
            <a:r>
              <a:rPr lang="en-US" dirty="0"/>
              <a:t>Thank You!</a:t>
            </a:r>
          </a:p>
        </p:txBody>
      </p:sp>
      <p:pic>
        <p:nvPicPr>
          <p:cNvPr id="4" name="Picture 3">
            <a:extLst>
              <a:ext uri="{FF2B5EF4-FFF2-40B4-BE49-F238E27FC236}">
                <a16:creationId xmlns:a16="http://schemas.microsoft.com/office/drawing/2014/main" id="{4BB7E6DD-3068-40E7-B0C4-63D5E6005A96}"/>
              </a:ext>
            </a:extLst>
          </p:cNvPr>
          <p:cNvPicPr>
            <a:picLocks noChangeAspect="1"/>
          </p:cNvPicPr>
          <p:nvPr/>
        </p:nvPicPr>
        <p:blipFill>
          <a:blip r:embed="rId2"/>
          <a:stretch>
            <a:fillRect/>
          </a:stretch>
        </p:blipFill>
        <p:spPr>
          <a:xfrm>
            <a:off x="4674557" y="2011451"/>
            <a:ext cx="2842886" cy="2835098"/>
          </a:xfrm>
          <a:prstGeom prst="rect">
            <a:avLst/>
          </a:prstGeom>
        </p:spPr>
      </p:pic>
    </p:spTree>
    <p:extLst>
      <p:ext uri="{BB962C8B-B14F-4D97-AF65-F5344CB8AC3E}">
        <p14:creationId xmlns:p14="http://schemas.microsoft.com/office/powerpoint/2010/main" val="2267819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8027897" y="4521449"/>
            <a:ext cx="4266983" cy="4673101"/>
          </a:xfrm>
        </p:spPr>
        <p:txBody>
          <a:bodyPr/>
          <a:lstStyle/>
          <a:p>
            <a:r>
              <a:rPr lang="en-US" sz="1400" b="1" noProof="0" dirty="0"/>
              <a:t>Biographical Details</a:t>
            </a:r>
          </a:p>
          <a:p>
            <a:r>
              <a:rPr lang="en-US" sz="1200" b="1" noProof="0" dirty="0"/>
              <a:t>Level</a:t>
            </a:r>
            <a:r>
              <a:rPr lang="en-US" sz="1200" i="1" noProof="0" dirty="0"/>
              <a:t>: </a:t>
            </a:r>
            <a:r>
              <a:rPr lang="en-US" sz="1200" dirty="0">
                <a:solidFill>
                  <a:schemeClr val="tx1"/>
                </a:solidFill>
              </a:rPr>
              <a:t>Analyst</a:t>
            </a:r>
            <a:endParaRPr lang="en-US" sz="1200" noProof="0" dirty="0">
              <a:solidFill>
                <a:schemeClr val="tx1"/>
              </a:solidFill>
            </a:endParaRPr>
          </a:p>
          <a:p>
            <a:r>
              <a:rPr lang="en-US" sz="1200" b="1" dirty="0"/>
              <a:t>Offering</a:t>
            </a:r>
            <a:r>
              <a:rPr lang="en-US" sz="1200" i="1" dirty="0"/>
              <a:t> </a:t>
            </a:r>
            <a:r>
              <a:rPr lang="en-US" sz="1200" b="1" dirty="0"/>
              <a:t>Portfolio</a:t>
            </a:r>
            <a:r>
              <a:rPr lang="en-US" sz="1200" i="1" dirty="0"/>
              <a:t>: </a:t>
            </a:r>
            <a:r>
              <a:rPr lang="en-US" sz="1200" dirty="0">
                <a:solidFill>
                  <a:schemeClr val="tx1"/>
                </a:solidFill>
              </a:rPr>
              <a:t>HRT (HC)</a:t>
            </a:r>
          </a:p>
          <a:p>
            <a:r>
              <a:rPr lang="en-US" sz="1200" b="1" dirty="0"/>
              <a:t>Offering</a:t>
            </a:r>
            <a:r>
              <a:rPr lang="en-US" sz="1200" b="1" i="1" dirty="0"/>
              <a:t>: </a:t>
            </a:r>
            <a:r>
              <a:rPr lang="en-US" sz="1200" dirty="0">
                <a:solidFill>
                  <a:schemeClr val="tx1"/>
                </a:solidFill>
              </a:rPr>
              <a:t>Workday Integration</a:t>
            </a:r>
            <a:endParaRPr lang="en-US" sz="1200" i="1" dirty="0"/>
          </a:p>
          <a:p>
            <a:r>
              <a:rPr lang="en-US" sz="1200" b="1" dirty="0"/>
              <a:t>Industry / Sector</a:t>
            </a:r>
            <a:r>
              <a:rPr lang="en-US" sz="1200" i="1" dirty="0"/>
              <a:t>: </a:t>
            </a:r>
            <a:r>
              <a:rPr lang="en-US" sz="1200" dirty="0">
                <a:solidFill>
                  <a:schemeClr val="tx1"/>
                </a:solidFill>
              </a:rPr>
              <a:t>Technology, Media and Telecom</a:t>
            </a:r>
            <a:endParaRPr lang="en-US" sz="1200" i="1" noProof="0" dirty="0"/>
          </a:p>
          <a:p>
            <a:endParaRPr lang="en-US" noProof="0" dirty="0"/>
          </a:p>
        </p:txBody>
      </p:sp>
      <p:sp>
        <p:nvSpPr>
          <p:cNvPr id="5" name="Content Placeholder 4"/>
          <p:cNvSpPr>
            <a:spLocks noGrp="1"/>
          </p:cNvSpPr>
          <p:nvPr>
            <p:ph sz="quarter" idx="16"/>
          </p:nvPr>
        </p:nvSpPr>
        <p:spPr>
          <a:xfrm>
            <a:off x="469900" y="1890606"/>
            <a:ext cx="6660866" cy="1533737"/>
          </a:xfrm>
        </p:spPr>
        <p:txBody>
          <a:bodyPr/>
          <a:lstStyle/>
          <a:p>
            <a:pPr marL="285750" indent="-285750">
              <a:buFont typeface="Arial" panose="020B0604020202020204" pitchFamily="34" charset="0"/>
              <a:buChar char="•"/>
            </a:pPr>
            <a:r>
              <a:rPr lang="en-US" sz="1600" noProof="0" dirty="0"/>
              <a:t>To build ML-driven web-based or Android applications for common tasks.</a:t>
            </a:r>
          </a:p>
          <a:p>
            <a:pPr marL="285750" indent="-285750">
              <a:buFont typeface="Arial" panose="020B0604020202020204" pitchFamily="34" charset="0"/>
              <a:buChar char="•"/>
            </a:pPr>
            <a:r>
              <a:rPr lang="en-US" sz="1600" noProof="0" dirty="0"/>
              <a:t>To be capable of narrating the story behind </a:t>
            </a:r>
            <a:r>
              <a:rPr lang="en-US" sz="1600" dirty="0"/>
              <a:t>the data/modeling to the stakeholders (interpretable ML)</a:t>
            </a:r>
          </a:p>
          <a:p>
            <a:endParaRPr lang="en-US" noProof="0" dirty="0"/>
          </a:p>
        </p:txBody>
      </p:sp>
      <p:sp>
        <p:nvSpPr>
          <p:cNvPr id="6" name="Text Placeholder 5"/>
          <p:cNvSpPr>
            <a:spLocks noGrp="1"/>
          </p:cNvSpPr>
          <p:nvPr>
            <p:ph type="body" sz="quarter" idx="13"/>
          </p:nvPr>
        </p:nvSpPr>
        <p:spPr/>
        <p:txBody>
          <a:bodyPr/>
          <a:lstStyle/>
          <a:p>
            <a:r>
              <a:rPr lang="en-US" noProof="0" dirty="0"/>
              <a:t>Why am I learning about Machine Learning and Artificial Intelligence?</a:t>
            </a:r>
          </a:p>
        </p:txBody>
      </p:sp>
      <p:sp>
        <p:nvSpPr>
          <p:cNvPr id="3" name="Title 2"/>
          <p:cNvSpPr>
            <a:spLocks noGrp="1"/>
          </p:cNvSpPr>
          <p:nvPr>
            <p:ph type="title"/>
          </p:nvPr>
        </p:nvSpPr>
        <p:spPr/>
        <p:txBody>
          <a:bodyPr/>
          <a:lstStyle/>
          <a:p>
            <a:r>
              <a:rPr lang="en-US" noProof="0" dirty="0"/>
              <a:t>Introduction – Nirav Raje</a:t>
            </a:r>
          </a:p>
        </p:txBody>
      </p:sp>
      <p:pic>
        <p:nvPicPr>
          <p:cNvPr id="8" name="Picture 7" descr="A person posing for the camera&#10;&#10;Description automatically generated">
            <a:extLst>
              <a:ext uri="{FF2B5EF4-FFF2-40B4-BE49-F238E27FC236}">
                <a16:creationId xmlns:a16="http://schemas.microsoft.com/office/drawing/2014/main" id="{F17CA2E8-8612-4E44-B531-88ABD97134EF}"/>
              </a:ext>
            </a:extLst>
          </p:cNvPr>
          <p:cNvPicPr>
            <a:picLocks noChangeAspect="1"/>
          </p:cNvPicPr>
          <p:nvPr/>
        </p:nvPicPr>
        <p:blipFill>
          <a:blip r:embed="rId3"/>
          <a:stretch>
            <a:fillRect/>
          </a:stretch>
        </p:blipFill>
        <p:spPr>
          <a:xfrm>
            <a:off x="8027897" y="1448223"/>
            <a:ext cx="2471181" cy="2763520"/>
          </a:xfrm>
          <a:prstGeom prst="rect">
            <a:avLst/>
          </a:prstGeom>
        </p:spPr>
      </p:pic>
    </p:spTree>
    <p:extLst>
      <p:ext uri="{BB962C8B-B14F-4D97-AF65-F5344CB8AC3E}">
        <p14:creationId xmlns:p14="http://schemas.microsoft.com/office/powerpoint/2010/main" val="2737321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Capstone</a:t>
            </a:r>
          </a:p>
        </p:txBody>
      </p:sp>
      <p:sp>
        <p:nvSpPr>
          <p:cNvPr id="2" name="Text Placeholder 1"/>
          <p:cNvSpPr>
            <a:spLocks noGrp="1"/>
          </p:cNvSpPr>
          <p:nvPr>
            <p:ph type="body" idx="1"/>
          </p:nvPr>
        </p:nvSpPr>
        <p:spPr/>
        <p:txBody>
          <a:bodyPr/>
          <a:lstStyle/>
          <a:p>
            <a:r>
              <a:rPr lang="en-US" dirty="0"/>
              <a:t>Overview &amp; Major Highlights</a:t>
            </a:r>
            <a:endParaRPr lang="en-US" noProof="0" dirty="0"/>
          </a:p>
        </p:txBody>
      </p:sp>
    </p:spTree>
    <p:extLst>
      <p:ext uri="{BB962C8B-B14F-4D97-AF65-F5344CB8AC3E}">
        <p14:creationId xmlns:p14="http://schemas.microsoft.com/office/powerpoint/2010/main" val="42552564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A browser extension or web app that allows the user to ask questions on any web page. The model returns an answer based on the text contents of the page.</a:t>
            </a:r>
          </a:p>
        </p:txBody>
      </p:sp>
      <p:sp>
        <p:nvSpPr>
          <p:cNvPr id="2" name="Title 1"/>
          <p:cNvSpPr>
            <a:spLocks noGrp="1"/>
          </p:cNvSpPr>
          <p:nvPr>
            <p:ph type="title"/>
          </p:nvPr>
        </p:nvSpPr>
        <p:spPr>
          <a:xfrm>
            <a:off x="460747" y="375028"/>
            <a:ext cx="11252200" cy="334102"/>
          </a:xfrm>
        </p:spPr>
        <p:txBody>
          <a:bodyPr/>
          <a:lstStyle/>
          <a:p>
            <a:r>
              <a:rPr lang="en-US" dirty="0"/>
              <a:t>Question Answering on Web Pages</a:t>
            </a:r>
            <a:endParaRPr lang="en-US" sz="2000" dirty="0"/>
          </a:p>
        </p:txBody>
      </p:sp>
      <p:sp>
        <p:nvSpPr>
          <p:cNvPr id="12" name="TextBox 11">
            <a:extLst>
              <a:ext uri="{FF2B5EF4-FFF2-40B4-BE49-F238E27FC236}">
                <a16:creationId xmlns:a16="http://schemas.microsoft.com/office/drawing/2014/main" id="{A8CA8F03-4D96-41A2-8C57-313DBF8A6D04}"/>
              </a:ext>
            </a:extLst>
          </p:cNvPr>
          <p:cNvSpPr txBox="1"/>
          <p:nvPr/>
        </p:nvSpPr>
        <p:spPr>
          <a:xfrm>
            <a:off x="460747" y="1870252"/>
            <a:ext cx="4341320" cy="1750351"/>
          </a:xfrm>
          <a:prstGeom prst="rect">
            <a:avLst/>
          </a:prstGeom>
          <a:noFill/>
        </p:spPr>
        <p:txBody>
          <a:bodyPr vert="horz" wrap="square" lIns="0" tIns="0" rIns="0" bIns="0" rtlCol="0">
            <a:spAutoFit/>
          </a:bodyPr>
          <a:lstStyle/>
          <a:p>
            <a:pPr lvl="0" defTabSz="914400">
              <a:lnSpc>
                <a:spcPct val="150000"/>
              </a:lnSpc>
              <a:defRPr/>
            </a:pPr>
            <a:r>
              <a:rPr lang="en-US" sz="1100" dirty="0">
                <a:latin typeface="Open Sans" panose="020B0606030504020204" pitchFamily="34" charset="0"/>
                <a:ea typeface="Open Sans" panose="020B0606030504020204" pitchFamily="34" charset="0"/>
                <a:cs typeface="Open Sans" panose="020B0606030504020204" pitchFamily="34" charset="0"/>
              </a:rPr>
              <a:t>We usually use Google to search for any question we have on our mind. Google retrieves the document most relevant to our question or sometimes populates the answer directly. However, there is no easy way to ask natural language questions on specific content such as a new article, blog post or a legal document. The in-built Search feature (</a:t>
            </a:r>
            <a:r>
              <a:rPr lang="en-US" sz="1100" dirty="0" err="1">
                <a:latin typeface="Open Sans" panose="020B0606030504020204" pitchFamily="34" charset="0"/>
                <a:ea typeface="Open Sans" panose="020B0606030504020204" pitchFamily="34" charset="0"/>
                <a:cs typeface="Open Sans" panose="020B0606030504020204" pitchFamily="34" charset="0"/>
              </a:rPr>
              <a:t>Ctrl+F</a:t>
            </a:r>
            <a:r>
              <a:rPr lang="en-US" sz="1100" dirty="0">
                <a:latin typeface="Open Sans" panose="020B0606030504020204" pitchFamily="34" charset="0"/>
                <a:ea typeface="Open Sans" panose="020B0606030504020204" pitchFamily="34" charset="0"/>
                <a:cs typeface="Open Sans" panose="020B0606030504020204" pitchFamily="34" charset="0"/>
              </a:rPr>
              <a:t>) relies on direct word matching and does not really take any effort on understanding our question.</a:t>
            </a:r>
          </a:p>
        </p:txBody>
      </p:sp>
      <p:sp>
        <p:nvSpPr>
          <p:cNvPr id="13" name="TextBox 12">
            <a:extLst>
              <a:ext uri="{FF2B5EF4-FFF2-40B4-BE49-F238E27FC236}">
                <a16:creationId xmlns:a16="http://schemas.microsoft.com/office/drawing/2014/main" id="{5D539D37-7AF1-4A99-ACA9-1BCE71292CB2}"/>
              </a:ext>
            </a:extLst>
          </p:cNvPr>
          <p:cNvSpPr txBox="1"/>
          <p:nvPr/>
        </p:nvSpPr>
        <p:spPr>
          <a:xfrm>
            <a:off x="460747" y="1558987"/>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ISSUE</a:t>
            </a:r>
          </a:p>
        </p:txBody>
      </p:sp>
      <p:sp>
        <p:nvSpPr>
          <p:cNvPr id="14" name="TextBox 13">
            <a:extLst>
              <a:ext uri="{FF2B5EF4-FFF2-40B4-BE49-F238E27FC236}">
                <a16:creationId xmlns:a16="http://schemas.microsoft.com/office/drawing/2014/main" id="{E92FD343-6FD5-49AA-80AF-C8D5BA3DB80E}"/>
              </a:ext>
            </a:extLst>
          </p:cNvPr>
          <p:cNvSpPr txBox="1"/>
          <p:nvPr/>
        </p:nvSpPr>
        <p:spPr>
          <a:xfrm>
            <a:off x="488805" y="4315400"/>
            <a:ext cx="4313262" cy="1496435"/>
          </a:xfrm>
          <a:prstGeom prst="rect">
            <a:avLst/>
          </a:prstGeom>
          <a:noFill/>
        </p:spPr>
        <p:txBody>
          <a:bodyPr vert="horz" wrap="square" lIns="0" tIns="0" rIns="0" bIns="0" rtlCol="0">
            <a:spAutoFit/>
          </a:bodyPr>
          <a:lstStyle/>
          <a:p>
            <a:pPr defTabSz="914400">
              <a:lnSpc>
                <a:spcPct val="150000"/>
              </a:lnSpc>
              <a:spcBef>
                <a:spcPts val="200"/>
              </a:spcBef>
              <a:buSzPct val="100000"/>
              <a:defRPr/>
            </a:pPr>
            <a:r>
              <a:rPr lang="en-US" sz="1100" dirty="0">
                <a:latin typeface="Open Sans" panose="020B0606030504020204" pitchFamily="34" charset="0"/>
                <a:ea typeface="Open Sans" panose="020B0606030504020204" pitchFamily="34" charset="0"/>
                <a:cs typeface="Open Sans" panose="020B0606030504020204" pitchFamily="34" charset="0"/>
              </a:rPr>
              <a:t>In our fast paced world, having a tool (a Chrome extension or web app) that “understands” our question and the document’s text on a semantic level and then returns the exact answer, would save a lot of time and efforts in reading long text articles. This also provides a much more efficient replacement for the direct word matching search which we have to resort to, on long web articles.</a:t>
            </a:r>
            <a:endPar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74E29C59-37AD-4017-82A8-CD1D6906EEE1}"/>
              </a:ext>
            </a:extLst>
          </p:cNvPr>
          <p:cNvSpPr txBox="1"/>
          <p:nvPr/>
        </p:nvSpPr>
        <p:spPr>
          <a:xfrm>
            <a:off x="469900" y="4054180"/>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IMPACT</a:t>
            </a: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4</a:t>
            </a:fld>
            <a:endParaRPr lang="en-US" sz="900" dirty="0">
              <a:solidFill>
                <a:srgbClr val="75787B"/>
              </a:solidFill>
            </a:endParaRPr>
          </a:p>
        </p:txBody>
      </p:sp>
      <p:pic>
        <p:nvPicPr>
          <p:cNvPr id="4" name="Picture 3">
            <a:extLst>
              <a:ext uri="{FF2B5EF4-FFF2-40B4-BE49-F238E27FC236}">
                <a16:creationId xmlns:a16="http://schemas.microsoft.com/office/drawing/2014/main" id="{126C9D45-222C-46F5-A753-D89137C56FBF}"/>
              </a:ext>
            </a:extLst>
          </p:cNvPr>
          <p:cNvPicPr>
            <a:picLocks noChangeAspect="1"/>
          </p:cNvPicPr>
          <p:nvPr/>
        </p:nvPicPr>
        <p:blipFill>
          <a:blip r:embed="rId2"/>
          <a:stretch>
            <a:fillRect/>
          </a:stretch>
        </p:blipFill>
        <p:spPr>
          <a:xfrm>
            <a:off x="5725026" y="1521501"/>
            <a:ext cx="5843086" cy="2236181"/>
          </a:xfrm>
          <a:prstGeom prst="rect">
            <a:avLst/>
          </a:prstGeom>
        </p:spPr>
      </p:pic>
      <p:sp>
        <p:nvSpPr>
          <p:cNvPr id="43" name="TextBox 42">
            <a:extLst>
              <a:ext uri="{FF2B5EF4-FFF2-40B4-BE49-F238E27FC236}">
                <a16:creationId xmlns:a16="http://schemas.microsoft.com/office/drawing/2014/main" id="{23538A5C-B2A1-4CD5-B48B-7010D5454D24}"/>
              </a:ext>
            </a:extLst>
          </p:cNvPr>
          <p:cNvSpPr txBox="1"/>
          <p:nvPr/>
        </p:nvSpPr>
        <p:spPr>
          <a:xfrm>
            <a:off x="5725026" y="4054179"/>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SOLUTION</a:t>
            </a:r>
          </a:p>
        </p:txBody>
      </p:sp>
      <p:sp>
        <p:nvSpPr>
          <p:cNvPr id="44" name="TextBox 43">
            <a:extLst>
              <a:ext uri="{FF2B5EF4-FFF2-40B4-BE49-F238E27FC236}">
                <a16:creationId xmlns:a16="http://schemas.microsoft.com/office/drawing/2014/main" id="{3B7FC085-E0E2-4B38-A9E8-22E26586C3F7}"/>
              </a:ext>
            </a:extLst>
          </p:cNvPr>
          <p:cNvSpPr txBox="1"/>
          <p:nvPr/>
        </p:nvSpPr>
        <p:spPr>
          <a:xfrm>
            <a:off x="5725026" y="4315400"/>
            <a:ext cx="4313262" cy="2360774"/>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Deep learning NLP models like BERT, </a:t>
            </a:r>
            <a:r>
              <a:rPr lang="en-US" sz="1100" dirty="0" err="1">
                <a:latin typeface="Open Sans" panose="020B0606030504020204" pitchFamily="34" charset="0"/>
                <a:ea typeface="Open Sans" panose="020B0606030504020204" pitchFamily="34" charset="0"/>
                <a:cs typeface="Open Sans" panose="020B0606030504020204" pitchFamily="34" charset="0"/>
              </a:rPr>
              <a:t>BiDAF</a:t>
            </a:r>
            <a:r>
              <a:rPr lang="en-US" sz="1100" dirty="0">
                <a:latin typeface="Open Sans" panose="020B0606030504020204" pitchFamily="34" charset="0"/>
                <a:ea typeface="Open Sans" panose="020B0606030504020204" pitchFamily="34" charset="0"/>
                <a:cs typeface="Open Sans" panose="020B0606030504020204" pitchFamily="34" charset="0"/>
              </a:rPr>
              <a:t>, </a:t>
            </a:r>
            <a:r>
              <a:rPr lang="en-US" sz="1100" dirty="0" err="1">
                <a:latin typeface="Open Sans" panose="020B0606030504020204" pitchFamily="34" charset="0"/>
                <a:ea typeface="Open Sans" panose="020B0606030504020204" pitchFamily="34" charset="0"/>
                <a:cs typeface="Open Sans" panose="020B0606030504020204" pitchFamily="34" charset="0"/>
              </a:rPr>
              <a:t>etc</a:t>
            </a:r>
            <a:r>
              <a:rPr lang="en-US" sz="1100" dirty="0">
                <a:latin typeface="Open Sans" panose="020B0606030504020204" pitchFamily="34" charset="0"/>
                <a:ea typeface="Open Sans" panose="020B0606030504020204" pitchFamily="34" charset="0"/>
                <a:cs typeface="Open Sans" panose="020B0606030504020204" pitchFamily="34" charset="0"/>
              </a:rPr>
              <a:t> are highly efficient in extracting answers from a general context.</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Since these models usually have a “max sequence length” limit, it is necessary to “retrieve” the relevant context to the user’s question and then feed the “</a:t>
            </a:r>
            <a:r>
              <a:rPr lang="en-US" sz="1100" dirty="0" err="1">
                <a:latin typeface="Open Sans" panose="020B0606030504020204" pitchFamily="34" charset="0"/>
                <a:ea typeface="Open Sans" panose="020B0606030504020204" pitchFamily="34" charset="0"/>
                <a:cs typeface="Open Sans" panose="020B0606030504020204" pitchFamily="34" charset="0"/>
              </a:rPr>
              <a:t>question+context</a:t>
            </a:r>
            <a:r>
              <a:rPr lang="en-US" sz="1100" dirty="0">
                <a:latin typeface="Open Sans" panose="020B0606030504020204" pitchFamily="34" charset="0"/>
                <a:ea typeface="Open Sans" panose="020B0606030504020204" pitchFamily="34" charset="0"/>
                <a:cs typeface="Open Sans" panose="020B0606030504020204" pitchFamily="34" charset="0"/>
              </a:rPr>
              <a:t>” to the BERT model.</a:t>
            </a:r>
          </a:p>
          <a:p>
            <a:pPr marL="171450"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Hence,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system </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approaches the problem in 2 tasks:</a:t>
            </a:r>
          </a:p>
          <a:p>
            <a:pPr marL="781035" lvl="1" indent="-171450" defTabSz="914400">
              <a:lnSpc>
                <a:spcPct val="150000"/>
              </a:lnSpc>
              <a:spcBef>
                <a:spcPts val="200"/>
              </a:spcBef>
              <a:buSzPct val="100000"/>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Context Generation</a:t>
            </a:r>
          </a:p>
          <a:p>
            <a:pPr marL="781035" lvl="1"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Answer Extraction</a:t>
            </a:r>
          </a:p>
        </p:txBody>
      </p:sp>
    </p:spTree>
    <p:extLst>
      <p:ext uri="{BB962C8B-B14F-4D97-AF65-F5344CB8AC3E}">
        <p14:creationId xmlns:p14="http://schemas.microsoft.com/office/powerpoint/2010/main" val="36424228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Approach Overview</a:t>
            </a:r>
          </a:p>
        </p:txBody>
      </p:sp>
      <p:sp>
        <p:nvSpPr>
          <p:cNvPr id="9" name="Oval 8">
            <a:extLst>
              <a:ext uri="{FF2B5EF4-FFF2-40B4-BE49-F238E27FC236}">
                <a16:creationId xmlns:a16="http://schemas.microsoft.com/office/drawing/2014/main" id="{7F62C410-807C-4102-9F4D-BE879B005693}"/>
              </a:ext>
            </a:extLst>
          </p:cNvPr>
          <p:cNvSpPr>
            <a:spLocks noChangeArrowheads="1"/>
          </p:cNvSpPr>
          <p:nvPr/>
        </p:nvSpPr>
        <p:spPr bwMode="blackWhite">
          <a:xfrm rot="16200000">
            <a:off x="3407395" y="1051449"/>
            <a:ext cx="1151705" cy="1150641"/>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Tokenization</a:t>
            </a:r>
          </a:p>
        </p:txBody>
      </p:sp>
      <p:cxnSp>
        <p:nvCxnSpPr>
          <p:cNvPr id="10" name="Straight Connector 9">
            <a:extLst>
              <a:ext uri="{FF2B5EF4-FFF2-40B4-BE49-F238E27FC236}">
                <a16:creationId xmlns:a16="http://schemas.microsoft.com/office/drawing/2014/main" id="{32077ACF-A34F-4C20-BE2F-5AD237E4EBF1}"/>
              </a:ext>
            </a:extLst>
          </p:cNvPr>
          <p:cNvCxnSpPr>
            <a:cxnSpLocks/>
            <a:stCxn id="9" idx="0"/>
            <a:endCxn id="69" idx="4"/>
          </p:cNvCxnSpPr>
          <p:nvPr/>
        </p:nvCxnSpPr>
        <p:spPr>
          <a:xfrm flipH="1" flipV="1">
            <a:off x="3129140" y="1621183"/>
            <a:ext cx="278787" cy="55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03B4CDD-F3E8-4D14-B997-DEA08C811D13}"/>
              </a:ext>
            </a:extLst>
          </p:cNvPr>
          <p:cNvCxnSpPr>
            <a:cxnSpLocks/>
            <a:stCxn id="69" idx="0"/>
          </p:cNvCxnSpPr>
          <p:nvPr/>
        </p:nvCxnSpPr>
        <p:spPr>
          <a:xfrm flipH="1">
            <a:off x="1689444" y="1621184"/>
            <a:ext cx="289056" cy="15900"/>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F600C1D-71AA-4CEE-8631-50EA9BBF0C97}"/>
              </a:ext>
            </a:extLst>
          </p:cNvPr>
          <p:cNvCxnSpPr>
            <a:cxnSpLocks/>
            <a:endCxn id="58" idx="1"/>
          </p:cNvCxnSpPr>
          <p:nvPr/>
        </p:nvCxnSpPr>
        <p:spPr>
          <a:xfrm flipV="1">
            <a:off x="10180920" y="2383036"/>
            <a:ext cx="1471011" cy="1476718"/>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8074DC9-FCAF-45E0-A481-E9F2D52DF0E0}"/>
              </a:ext>
            </a:extLst>
          </p:cNvPr>
          <p:cNvCxnSpPr>
            <a:cxnSpLocks/>
            <a:stCxn id="71" idx="0"/>
            <a:endCxn id="9" idx="4"/>
          </p:cNvCxnSpPr>
          <p:nvPr/>
        </p:nvCxnSpPr>
        <p:spPr>
          <a:xfrm flipH="1">
            <a:off x="4558568" y="1601640"/>
            <a:ext cx="309404" cy="25129"/>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6F375F02-7721-41B0-AFAE-946B7C721D2E}"/>
              </a:ext>
            </a:extLst>
          </p:cNvPr>
          <p:cNvGrpSpPr/>
          <p:nvPr/>
        </p:nvGrpSpPr>
        <p:grpSpPr>
          <a:xfrm>
            <a:off x="10030747" y="2239496"/>
            <a:ext cx="2161253" cy="2157984"/>
            <a:chOff x="6469585" y="1434732"/>
            <a:chExt cx="3875196" cy="3876950"/>
          </a:xfrm>
        </p:grpSpPr>
        <p:grpSp>
          <p:nvGrpSpPr>
            <p:cNvPr id="15" name="Group 4">
              <a:extLst>
                <a:ext uri="{FF2B5EF4-FFF2-40B4-BE49-F238E27FC236}">
                  <a16:creationId xmlns:a16="http://schemas.microsoft.com/office/drawing/2014/main" id="{B6CC0DBA-6857-4B21-9EAA-DEC628278414}"/>
                </a:ext>
              </a:extLst>
            </p:cNvPr>
            <p:cNvGrpSpPr>
              <a:grpSpLocks noChangeAspect="1"/>
            </p:cNvGrpSpPr>
            <p:nvPr/>
          </p:nvGrpSpPr>
          <p:grpSpPr bwMode="auto">
            <a:xfrm>
              <a:off x="6469585" y="1434732"/>
              <a:ext cx="3875196" cy="3876950"/>
              <a:chOff x="4621" y="1120"/>
              <a:chExt cx="2209" cy="2210"/>
            </a:xfrm>
          </p:grpSpPr>
          <p:sp>
            <p:nvSpPr>
              <p:cNvPr id="17" name="Freeform 5">
                <a:extLst>
                  <a:ext uri="{FF2B5EF4-FFF2-40B4-BE49-F238E27FC236}">
                    <a16:creationId xmlns:a16="http://schemas.microsoft.com/office/drawing/2014/main" id="{9B95CEC5-8EBF-4FAB-8C09-215717BBEF60}"/>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8" name="Freeform 6">
                <a:extLst>
                  <a:ext uri="{FF2B5EF4-FFF2-40B4-BE49-F238E27FC236}">
                    <a16:creationId xmlns:a16="http://schemas.microsoft.com/office/drawing/2014/main" id="{D513BA79-2B6C-46A9-9384-3EDD55FAAB0D}"/>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9" name="Line 7">
                <a:extLst>
                  <a:ext uri="{FF2B5EF4-FFF2-40B4-BE49-F238E27FC236}">
                    <a16:creationId xmlns:a16="http://schemas.microsoft.com/office/drawing/2014/main" id="{FFF63639-08C5-4A7D-8400-6CBDD43CA50F}"/>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0" name="Line 8">
                <a:extLst>
                  <a:ext uri="{FF2B5EF4-FFF2-40B4-BE49-F238E27FC236}">
                    <a16:creationId xmlns:a16="http://schemas.microsoft.com/office/drawing/2014/main" id="{BE3B0312-9895-49EA-B8A8-2260F473216B}"/>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1" name="Line 9">
                <a:extLst>
                  <a:ext uri="{FF2B5EF4-FFF2-40B4-BE49-F238E27FC236}">
                    <a16:creationId xmlns:a16="http://schemas.microsoft.com/office/drawing/2014/main" id="{9FF9F248-97ED-4454-A54B-A65262B872BE}"/>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2" name="Line 10">
                <a:extLst>
                  <a:ext uri="{FF2B5EF4-FFF2-40B4-BE49-F238E27FC236}">
                    <a16:creationId xmlns:a16="http://schemas.microsoft.com/office/drawing/2014/main" id="{D434E54A-D693-418F-BE01-9A46483D5D7F}"/>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3" name="Line 11">
                <a:extLst>
                  <a:ext uri="{FF2B5EF4-FFF2-40B4-BE49-F238E27FC236}">
                    <a16:creationId xmlns:a16="http://schemas.microsoft.com/office/drawing/2014/main" id="{ABAA7CBB-5957-4A4A-A6A6-D5B932D225B8}"/>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4" name="Line 12">
                <a:extLst>
                  <a:ext uri="{FF2B5EF4-FFF2-40B4-BE49-F238E27FC236}">
                    <a16:creationId xmlns:a16="http://schemas.microsoft.com/office/drawing/2014/main" id="{9E35ADDA-5381-4605-8D8E-EFBAC6624FF0}"/>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5" name="Line 13">
                <a:extLst>
                  <a:ext uri="{FF2B5EF4-FFF2-40B4-BE49-F238E27FC236}">
                    <a16:creationId xmlns:a16="http://schemas.microsoft.com/office/drawing/2014/main" id="{4EEF3AF2-A610-4CD8-9234-DCA53CB500F2}"/>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6" name="Line 14">
                <a:extLst>
                  <a:ext uri="{FF2B5EF4-FFF2-40B4-BE49-F238E27FC236}">
                    <a16:creationId xmlns:a16="http://schemas.microsoft.com/office/drawing/2014/main" id="{59093DE0-FF10-4E18-94C5-B534B1B6033E}"/>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7" name="Line 15">
                <a:extLst>
                  <a:ext uri="{FF2B5EF4-FFF2-40B4-BE49-F238E27FC236}">
                    <a16:creationId xmlns:a16="http://schemas.microsoft.com/office/drawing/2014/main" id="{0420965E-28FD-48E9-BE34-153FDF0928B3}"/>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8" name="Line 16">
                <a:extLst>
                  <a:ext uri="{FF2B5EF4-FFF2-40B4-BE49-F238E27FC236}">
                    <a16:creationId xmlns:a16="http://schemas.microsoft.com/office/drawing/2014/main" id="{5CBDB76F-2AA0-4D58-B2DB-403EA3E85B75}"/>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29" name="Line 17">
                <a:extLst>
                  <a:ext uri="{FF2B5EF4-FFF2-40B4-BE49-F238E27FC236}">
                    <a16:creationId xmlns:a16="http://schemas.microsoft.com/office/drawing/2014/main" id="{912E8994-8D34-4211-9979-69C40048DAD5}"/>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0" name="Line 18">
                <a:extLst>
                  <a:ext uri="{FF2B5EF4-FFF2-40B4-BE49-F238E27FC236}">
                    <a16:creationId xmlns:a16="http://schemas.microsoft.com/office/drawing/2014/main" id="{7345A716-DD27-4FBC-B73C-792DC677C930}"/>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1" name="Line 19">
                <a:extLst>
                  <a:ext uri="{FF2B5EF4-FFF2-40B4-BE49-F238E27FC236}">
                    <a16:creationId xmlns:a16="http://schemas.microsoft.com/office/drawing/2014/main" id="{7A53FF01-7FF3-4CF1-B41C-01B2964F4AFC}"/>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2" name="Line 20">
                <a:extLst>
                  <a:ext uri="{FF2B5EF4-FFF2-40B4-BE49-F238E27FC236}">
                    <a16:creationId xmlns:a16="http://schemas.microsoft.com/office/drawing/2014/main" id="{5DEA65B1-36A8-4E3C-88ED-01606389DFCE}"/>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3" name="Line 21">
                <a:extLst>
                  <a:ext uri="{FF2B5EF4-FFF2-40B4-BE49-F238E27FC236}">
                    <a16:creationId xmlns:a16="http://schemas.microsoft.com/office/drawing/2014/main" id="{04AC6608-D15A-4A92-BC06-A366585D7734}"/>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4" name="Line 22">
                <a:extLst>
                  <a:ext uri="{FF2B5EF4-FFF2-40B4-BE49-F238E27FC236}">
                    <a16:creationId xmlns:a16="http://schemas.microsoft.com/office/drawing/2014/main" id="{76455621-30CB-4CAD-A651-7465D66990AF}"/>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5" name="Line 23">
                <a:extLst>
                  <a:ext uri="{FF2B5EF4-FFF2-40B4-BE49-F238E27FC236}">
                    <a16:creationId xmlns:a16="http://schemas.microsoft.com/office/drawing/2014/main" id="{C5C962A4-39A2-4CE3-AB5E-401C09328DED}"/>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6" name="Line 24">
                <a:extLst>
                  <a:ext uri="{FF2B5EF4-FFF2-40B4-BE49-F238E27FC236}">
                    <a16:creationId xmlns:a16="http://schemas.microsoft.com/office/drawing/2014/main" id="{1226CE46-5745-4ABC-9B80-3E31AAFAFD8A}"/>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7" name="Line 25">
                <a:extLst>
                  <a:ext uri="{FF2B5EF4-FFF2-40B4-BE49-F238E27FC236}">
                    <a16:creationId xmlns:a16="http://schemas.microsoft.com/office/drawing/2014/main" id="{9D615876-BCF4-413F-89C4-9C42DE073D6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8" name="Line 26">
                <a:extLst>
                  <a:ext uri="{FF2B5EF4-FFF2-40B4-BE49-F238E27FC236}">
                    <a16:creationId xmlns:a16="http://schemas.microsoft.com/office/drawing/2014/main" id="{BDAF1B03-E021-4C06-A357-B8AB9CA8D647}"/>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39" name="Line 27">
                <a:extLst>
                  <a:ext uri="{FF2B5EF4-FFF2-40B4-BE49-F238E27FC236}">
                    <a16:creationId xmlns:a16="http://schemas.microsoft.com/office/drawing/2014/main" id="{9B859D88-8F34-4A7A-9681-ED1DC9CBF114}"/>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0" name="Line 28">
                <a:extLst>
                  <a:ext uri="{FF2B5EF4-FFF2-40B4-BE49-F238E27FC236}">
                    <a16:creationId xmlns:a16="http://schemas.microsoft.com/office/drawing/2014/main" id="{9D9420B4-6C88-41F9-91E7-F7D5AEABB568}"/>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1" name="Line 29">
                <a:extLst>
                  <a:ext uri="{FF2B5EF4-FFF2-40B4-BE49-F238E27FC236}">
                    <a16:creationId xmlns:a16="http://schemas.microsoft.com/office/drawing/2014/main" id="{B76F8BDE-294E-4760-8AA9-D3CBCB6A336A}"/>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2" name="Line 30">
                <a:extLst>
                  <a:ext uri="{FF2B5EF4-FFF2-40B4-BE49-F238E27FC236}">
                    <a16:creationId xmlns:a16="http://schemas.microsoft.com/office/drawing/2014/main" id="{AAC6B6A3-3569-44A6-8EA3-7CBECE26165C}"/>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3" name="Freeform 31">
                <a:extLst>
                  <a:ext uri="{FF2B5EF4-FFF2-40B4-BE49-F238E27FC236}">
                    <a16:creationId xmlns:a16="http://schemas.microsoft.com/office/drawing/2014/main" id="{D90713CC-028A-4D93-A73B-54961B1C8CFD}"/>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4" name="Freeform 32">
                <a:extLst>
                  <a:ext uri="{FF2B5EF4-FFF2-40B4-BE49-F238E27FC236}">
                    <a16:creationId xmlns:a16="http://schemas.microsoft.com/office/drawing/2014/main" id="{07C8E1C4-9F02-4380-A79C-BB6F34963372}"/>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5" name="Line 33">
                <a:extLst>
                  <a:ext uri="{FF2B5EF4-FFF2-40B4-BE49-F238E27FC236}">
                    <a16:creationId xmlns:a16="http://schemas.microsoft.com/office/drawing/2014/main" id="{E3B1AB6B-2C64-4297-A6D7-BB7DDF7967A8}"/>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6" name="Line 34">
                <a:extLst>
                  <a:ext uri="{FF2B5EF4-FFF2-40B4-BE49-F238E27FC236}">
                    <a16:creationId xmlns:a16="http://schemas.microsoft.com/office/drawing/2014/main" id="{ADDEA84C-FD25-49E5-87C9-DAC575A405F5}"/>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7" name="Line 35">
                <a:extLst>
                  <a:ext uri="{FF2B5EF4-FFF2-40B4-BE49-F238E27FC236}">
                    <a16:creationId xmlns:a16="http://schemas.microsoft.com/office/drawing/2014/main" id="{5B7D30EE-125F-4DA0-AF8F-A53046E83F36}"/>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8" name="Line 36">
                <a:extLst>
                  <a:ext uri="{FF2B5EF4-FFF2-40B4-BE49-F238E27FC236}">
                    <a16:creationId xmlns:a16="http://schemas.microsoft.com/office/drawing/2014/main" id="{7B2E1CD1-D689-4956-AA89-5DC78CC75A0D}"/>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49" name="Line 37">
                <a:extLst>
                  <a:ext uri="{FF2B5EF4-FFF2-40B4-BE49-F238E27FC236}">
                    <a16:creationId xmlns:a16="http://schemas.microsoft.com/office/drawing/2014/main" id="{70DB363C-C706-4D62-BB42-EC5CEDC2CCD1}"/>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0" name="Line 38">
                <a:extLst>
                  <a:ext uri="{FF2B5EF4-FFF2-40B4-BE49-F238E27FC236}">
                    <a16:creationId xmlns:a16="http://schemas.microsoft.com/office/drawing/2014/main" id="{94C430F3-A083-4453-99A4-CBF51DDEF474}"/>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1" name="Line 39">
                <a:extLst>
                  <a:ext uri="{FF2B5EF4-FFF2-40B4-BE49-F238E27FC236}">
                    <a16:creationId xmlns:a16="http://schemas.microsoft.com/office/drawing/2014/main" id="{1BB37ABD-B125-4BA8-A169-CE3CDB37A13D}"/>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2" name="Line 40">
                <a:extLst>
                  <a:ext uri="{FF2B5EF4-FFF2-40B4-BE49-F238E27FC236}">
                    <a16:creationId xmlns:a16="http://schemas.microsoft.com/office/drawing/2014/main" id="{308FB17A-AD52-4BB2-B542-42874189E1F3}"/>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3" name="Line 41">
                <a:extLst>
                  <a:ext uri="{FF2B5EF4-FFF2-40B4-BE49-F238E27FC236}">
                    <a16:creationId xmlns:a16="http://schemas.microsoft.com/office/drawing/2014/main" id="{8D608AC0-AC2F-4006-857F-B3D106622C0C}"/>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4" name="Line 42">
                <a:extLst>
                  <a:ext uri="{FF2B5EF4-FFF2-40B4-BE49-F238E27FC236}">
                    <a16:creationId xmlns:a16="http://schemas.microsoft.com/office/drawing/2014/main" id="{54F9500A-7769-44DD-937E-4D5F7E8A85A9}"/>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5" name="Line 43">
                <a:extLst>
                  <a:ext uri="{FF2B5EF4-FFF2-40B4-BE49-F238E27FC236}">
                    <a16:creationId xmlns:a16="http://schemas.microsoft.com/office/drawing/2014/main" id="{ACC0E765-E796-4D74-A832-1161FB9756BF}"/>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6" name="Line 44">
                <a:extLst>
                  <a:ext uri="{FF2B5EF4-FFF2-40B4-BE49-F238E27FC236}">
                    <a16:creationId xmlns:a16="http://schemas.microsoft.com/office/drawing/2014/main" id="{AE46DC14-22F0-4737-A9B3-E00D1E2EE6D0}"/>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7" name="Line 45">
                <a:extLst>
                  <a:ext uri="{FF2B5EF4-FFF2-40B4-BE49-F238E27FC236}">
                    <a16:creationId xmlns:a16="http://schemas.microsoft.com/office/drawing/2014/main" id="{EDD6B5A3-2237-48AA-8B7B-41BB1D7B724D}"/>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8" name="Line 46">
                <a:extLst>
                  <a:ext uri="{FF2B5EF4-FFF2-40B4-BE49-F238E27FC236}">
                    <a16:creationId xmlns:a16="http://schemas.microsoft.com/office/drawing/2014/main" id="{801DDBC5-FE5F-4A44-B1B4-AB13855CE8A8}"/>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59" name="Line 47">
                <a:extLst>
                  <a:ext uri="{FF2B5EF4-FFF2-40B4-BE49-F238E27FC236}">
                    <a16:creationId xmlns:a16="http://schemas.microsoft.com/office/drawing/2014/main" id="{930685A5-2FEB-4263-A568-57355231F0B4}"/>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0" name="Line 48">
                <a:extLst>
                  <a:ext uri="{FF2B5EF4-FFF2-40B4-BE49-F238E27FC236}">
                    <a16:creationId xmlns:a16="http://schemas.microsoft.com/office/drawing/2014/main" id="{1372E93F-C02C-43C7-A70D-895D12F21707}"/>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1" name="Line 49">
                <a:extLst>
                  <a:ext uri="{FF2B5EF4-FFF2-40B4-BE49-F238E27FC236}">
                    <a16:creationId xmlns:a16="http://schemas.microsoft.com/office/drawing/2014/main" id="{6348E0D1-3434-4AB9-9C44-FFBD7FA067D2}"/>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2" name="Line 50">
                <a:extLst>
                  <a:ext uri="{FF2B5EF4-FFF2-40B4-BE49-F238E27FC236}">
                    <a16:creationId xmlns:a16="http://schemas.microsoft.com/office/drawing/2014/main" id="{D1ED40FE-0DDE-42CE-80FD-F921114F7F61}"/>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3" name="Line 51">
                <a:extLst>
                  <a:ext uri="{FF2B5EF4-FFF2-40B4-BE49-F238E27FC236}">
                    <a16:creationId xmlns:a16="http://schemas.microsoft.com/office/drawing/2014/main" id="{BBF95EEC-7912-4A1F-8FEA-9CCCD330885D}"/>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4" name="Line 52">
                <a:extLst>
                  <a:ext uri="{FF2B5EF4-FFF2-40B4-BE49-F238E27FC236}">
                    <a16:creationId xmlns:a16="http://schemas.microsoft.com/office/drawing/2014/main" id="{920A939D-078F-4217-9719-F6067D39DF46}"/>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5" name="Line 53">
                <a:extLst>
                  <a:ext uri="{FF2B5EF4-FFF2-40B4-BE49-F238E27FC236}">
                    <a16:creationId xmlns:a16="http://schemas.microsoft.com/office/drawing/2014/main" id="{58716F65-E9CC-48E9-BD68-F514F7C9AE81}"/>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6" name="Line 54">
                <a:extLst>
                  <a:ext uri="{FF2B5EF4-FFF2-40B4-BE49-F238E27FC236}">
                    <a16:creationId xmlns:a16="http://schemas.microsoft.com/office/drawing/2014/main" id="{4DCF5ED4-C0D5-4449-AB37-DFE2E3CFC82A}"/>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7" name="Line 55">
                <a:extLst>
                  <a:ext uri="{FF2B5EF4-FFF2-40B4-BE49-F238E27FC236}">
                    <a16:creationId xmlns:a16="http://schemas.microsoft.com/office/drawing/2014/main" id="{D73AD5CF-33CC-4112-8049-895645891963}"/>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68" name="Line 56">
                <a:extLst>
                  <a:ext uri="{FF2B5EF4-FFF2-40B4-BE49-F238E27FC236}">
                    <a16:creationId xmlns:a16="http://schemas.microsoft.com/office/drawing/2014/main" id="{F31CB8E2-4CD6-48EE-A770-25A4ECF72431}"/>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grpSp>
        <p:sp>
          <p:nvSpPr>
            <p:cNvPr id="16" name="Oval 15">
              <a:extLst>
                <a:ext uri="{FF2B5EF4-FFF2-40B4-BE49-F238E27FC236}">
                  <a16:creationId xmlns:a16="http://schemas.microsoft.com/office/drawing/2014/main" id="{61600926-E910-40FA-B383-64D48A36170C}"/>
                </a:ext>
              </a:extLst>
            </p:cNvPr>
            <p:cNvSpPr/>
            <p:nvPr/>
          </p:nvSpPr>
          <p:spPr>
            <a:xfrm>
              <a:off x="7231550" y="2272620"/>
              <a:ext cx="2338986" cy="2221980"/>
            </a:xfrm>
            <a:prstGeom prst="ellipse">
              <a:avLst/>
            </a:prstGeom>
            <a:solidFill>
              <a:srgbClr val="FFFFFD"/>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chemeClr val="tx1"/>
                  </a:solidFill>
                  <a:latin typeface="+mj-lt"/>
                  <a:ea typeface="Verdana" panose="020B0604030504040204" pitchFamily="34" charset="0"/>
                  <a:cs typeface="Verdana" panose="020B0604030504040204" pitchFamily="34" charset="0"/>
                </a:rPr>
                <a:t>DistilBERT</a:t>
              </a:r>
              <a:endParaRPr lang="en-US" sz="1000" b="1" dirty="0">
                <a:solidFill>
                  <a:schemeClr val="tx1"/>
                </a:solidFill>
                <a:latin typeface="+mj-lt"/>
                <a:ea typeface="Verdana" panose="020B0604030504040204" pitchFamily="34" charset="0"/>
                <a:cs typeface="Verdana" panose="020B0604030504040204" pitchFamily="34" charset="0"/>
              </a:endParaRPr>
            </a:p>
          </p:txBody>
        </p:sp>
      </p:grpSp>
      <p:sp>
        <p:nvSpPr>
          <p:cNvPr id="69" name="Oval 68">
            <a:extLst>
              <a:ext uri="{FF2B5EF4-FFF2-40B4-BE49-F238E27FC236}">
                <a16:creationId xmlns:a16="http://schemas.microsoft.com/office/drawing/2014/main" id="{5D7EBA67-3569-4C63-9457-57AF600111F6}"/>
              </a:ext>
            </a:extLst>
          </p:cNvPr>
          <p:cNvSpPr>
            <a:spLocks noChangeArrowheads="1"/>
          </p:cNvSpPr>
          <p:nvPr/>
        </p:nvSpPr>
        <p:spPr bwMode="blackWhite">
          <a:xfrm rot="16200000">
            <a:off x="1977554" y="1045864"/>
            <a:ext cx="1152531" cy="11506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Noise</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Removal</a:t>
            </a:r>
          </a:p>
        </p:txBody>
      </p:sp>
      <p:sp>
        <p:nvSpPr>
          <p:cNvPr id="70" name="Oval 69">
            <a:extLst>
              <a:ext uri="{FF2B5EF4-FFF2-40B4-BE49-F238E27FC236}">
                <a16:creationId xmlns:a16="http://schemas.microsoft.com/office/drawing/2014/main" id="{BDBA0AB1-773B-4120-8539-1796BBD99295}"/>
              </a:ext>
            </a:extLst>
          </p:cNvPr>
          <p:cNvSpPr>
            <a:spLocks noChangeArrowheads="1"/>
          </p:cNvSpPr>
          <p:nvPr/>
        </p:nvSpPr>
        <p:spPr bwMode="blackWhite">
          <a:xfrm rot="16200000">
            <a:off x="10517014" y="4688749"/>
            <a:ext cx="1188721" cy="118872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err="1">
                <a:solidFill>
                  <a:sysClr val="windowText" lastClr="000000"/>
                </a:solidFill>
                <a:latin typeface="+mj-lt"/>
                <a:ea typeface="Verdana" panose="020B0604030504040204" pitchFamily="34" charset="0"/>
                <a:cs typeface="Verdana" panose="020B0604030504040204" pitchFamily="34" charset="0"/>
              </a:rPr>
              <a:t>SQuAD</a:t>
            </a:r>
            <a:r>
              <a:rPr lang="en-GB" sz="1000" b="1" dirty="0">
                <a:solidFill>
                  <a:sysClr val="windowText" lastClr="000000"/>
                </a:solidFill>
                <a:latin typeface="+mj-lt"/>
                <a:ea typeface="Verdana" panose="020B0604030504040204" pitchFamily="34" charset="0"/>
                <a:cs typeface="Verdana" panose="020B0604030504040204" pitchFamily="34" charset="0"/>
              </a:rPr>
              <a:t> 2.0</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 Dataset</a:t>
            </a:r>
          </a:p>
        </p:txBody>
      </p:sp>
      <p:sp>
        <p:nvSpPr>
          <p:cNvPr id="71" name="Oval 70">
            <a:extLst>
              <a:ext uri="{FF2B5EF4-FFF2-40B4-BE49-F238E27FC236}">
                <a16:creationId xmlns:a16="http://schemas.microsoft.com/office/drawing/2014/main" id="{42A2A8A8-1EFA-4F85-983C-BC34A039F6C9}"/>
              </a:ext>
            </a:extLst>
          </p:cNvPr>
          <p:cNvSpPr>
            <a:spLocks noChangeArrowheads="1"/>
          </p:cNvSpPr>
          <p:nvPr/>
        </p:nvSpPr>
        <p:spPr bwMode="blackWhite">
          <a:xfrm rot="16200000">
            <a:off x="4863590" y="1026320"/>
            <a:ext cx="1159403" cy="115064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Encoding</a:t>
            </a:r>
          </a:p>
        </p:txBody>
      </p:sp>
      <p:cxnSp>
        <p:nvCxnSpPr>
          <p:cNvPr id="72" name="Straight Connector 71">
            <a:extLst>
              <a:ext uri="{FF2B5EF4-FFF2-40B4-BE49-F238E27FC236}">
                <a16:creationId xmlns:a16="http://schemas.microsoft.com/office/drawing/2014/main" id="{E2FCA675-A804-4F21-B160-1318CC5B5C6D}"/>
              </a:ext>
            </a:extLst>
          </p:cNvPr>
          <p:cNvCxnSpPr>
            <a:cxnSpLocks/>
            <a:stCxn id="73" idx="0"/>
          </p:cNvCxnSpPr>
          <p:nvPr/>
        </p:nvCxnSpPr>
        <p:spPr>
          <a:xfrm flipH="1" flipV="1">
            <a:off x="1689445" y="5037560"/>
            <a:ext cx="298405" cy="154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73" name="Oval 72">
            <a:extLst>
              <a:ext uri="{FF2B5EF4-FFF2-40B4-BE49-F238E27FC236}">
                <a16:creationId xmlns:a16="http://schemas.microsoft.com/office/drawing/2014/main" id="{01D7990F-A8A6-4E61-8D6A-E2901A7FC4C3}"/>
              </a:ext>
            </a:extLst>
          </p:cNvPr>
          <p:cNvSpPr>
            <a:spLocks noChangeArrowheads="1"/>
          </p:cNvSpPr>
          <p:nvPr/>
        </p:nvSpPr>
        <p:spPr bwMode="blackWhite">
          <a:xfrm rot="16200000">
            <a:off x="1986905" y="4477725"/>
            <a:ext cx="1152532" cy="1150642"/>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Noise</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Removal</a:t>
            </a:r>
          </a:p>
        </p:txBody>
      </p:sp>
      <p:cxnSp>
        <p:nvCxnSpPr>
          <p:cNvPr id="74" name="Straight Connector 73">
            <a:extLst>
              <a:ext uri="{FF2B5EF4-FFF2-40B4-BE49-F238E27FC236}">
                <a16:creationId xmlns:a16="http://schemas.microsoft.com/office/drawing/2014/main" id="{1190CA9C-D8A9-44E7-AD79-A19DD92FE898}"/>
              </a:ext>
            </a:extLst>
          </p:cNvPr>
          <p:cNvCxnSpPr>
            <a:cxnSpLocks/>
            <a:stCxn id="75" idx="0"/>
            <a:endCxn id="73" idx="4"/>
          </p:cNvCxnSpPr>
          <p:nvPr/>
        </p:nvCxnSpPr>
        <p:spPr>
          <a:xfrm flipH="1">
            <a:off x="3138492" y="5025509"/>
            <a:ext cx="264928" cy="27537"/>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75" name="Oval 74">
            <a:extLst>
              <a:ext uri="{FF2B5EF4-FFF2-40B4-BE49-F238E27FC236}">
                <a16:creationId xmlns:a16="http://schemas.microsoft.com/office/drawing/2014/main" id="{CD6CB82D-00EE-466E-BDA7-1203E3B24FE0}"/>
              </a:ext>
            </a:extLst>
          </p:cNvPr>
          <p:cNvSpPr>
            <a:spLocks noChangeArrowheads="1"/>
          </p:cNvSpPr>
          <p:nvPr/>
        </p:nvSpPr>
        <p:spPr bwMode="blackWhite">
          <a:xfrm rot="16200000">
            <a:off x="3399038" y="4450189"/>
            <a:ext cx="1159403" cy="115064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Encoding</a:t>
            </a:r>
          </a:p>
        </p:txBody>
      </p:sp>
      <p:cxnSp>
        <p:nvCxnSpPr>
          <p:cNvPr id="76" name="Straight Connector 75">
            <a:extLst>
              <a:ext uri="{FF2B5EF4-FFF2-40B4-BE49-F238E27FC236}">
                <a16:creationId xmlns:a16="http://schemas.microsoft.com/office/drawing/2014/main" id="{D7F2FFE4-C64E-4B08-9AE1-015C04A52B27}"/>
              </a:ext>
            </a:extLst>
          </p:cNvPr>
          <p:cNvCxnSpPr>
            <a:cxnSpLocks/>
            <a:stCxn id="16" idx="4"/>
            <a:endCxn id="70" idx="6"/>
          </p:cNvCxnSpPr>
          <p:nvPr/>
        </p:nvCxnSpPr>
        <p:spPr>
          <a:xfrm>
            <a:off x="11107949" y="3942676"/>
            <a:ext cx="3426" cy="746073"/>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77" name="Oval 76">
            <a:extLst>
              <a:ext uri="{FF2B5EF4-FFF2-40B4-BE49-F238E27FC236}">
                <a16:creationId xmlns:a16="http://schemas.microsoft.com/office/drawing/2014/main" id="{62AB504F-1CFF-4315-A456-B55A91D1221C}"/>
              </a:ext>
            </a:extLst>
          </p:cNvPr>
          <p:cNvSpPr>
            <a:spLocks noChangeArrowheads="1"/>
          </p:cNvSpPr>
          <p:nvPr/>
        </p:nvSpPr>
        <p:spPr bwMode="blackWhite">
          <a:xfrm rot="16200000">
            <a:off x="4843241" y="2748330"/>
            <a:ext cx="1159403" cy="115064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Generation</a:t>
            </a:r>
          </a:p>
        </p:txBody>
      </p:sp>
      <p:cxnSp>
        <p:nvCxnSpPr>
          <p:cNvPr id="78" name="Straight Connector 77">
            <a:extLst>
              <a:ext uri="{FF2B5EF4-FFF2-40B4-BE49-F238E27FC236}">
                <a16:creationId xmlns:a16="http://schemas.microsoft.com/office/drawing/2014/main" id="{89F45817-656A-423F-91F8-2E1E4B47F4BA}"/>
              </a:ext>
            </a:extLst>
          </p:cNvPr>
          <p:cNvCxnSpPr>
            <a:cxnSpLocks/>
            <a:stCxn id="77" idx="6"/>
          </p:cNvCxnSpPr>
          <p:nvPr/>
        </p:nvCxnSpPr>
        <p:spPr>
          <a:xfrm flipH="1" flipV="1">
            <a:off x="5422941" y="2131163"/>
            <a:ext cx="2" cy="6127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4C0EDEA3-DC2F-46A5-8E60-2E40C6C85485}"/>
              </a:ext>
            </a:extLst>
          </p:cNvPr>
          <p:cNvCxnSpPr>
            <a:cxnSpLocks/>
            <a:stCxn id="77" idx="2"/>
            <a:endCxn id="75" idx="4"/>
          </p:cNvCxnSpPr>
          <p:nvPr/>
        </p:nvCxnSpPr>
        <p:spPr>
          <a:xfrm flipH="1">
            <a:off x="4554060" y="3903352"/>
            <a:ext cx="868883" cy="1122157"/>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80" name="Connector: Elbow 79">
            <a:extLst>
              <a:ext uri="{FF2B5EF4-FFF2-40B4-BE49-F238E27FC236}">
                <a16:creationId xmlns:a16="http://schemas.microsoft.com/office/drawing/2014/main" id="{0948E2EC-8C85-41E9-BEAF-DC4880265D77}"/>
              </a:ext>
            </a:extLst>
          </p:cNvPr>
          <p:cNvCxnSpPr>
            <a:cxnSpLocks/>
            <a:stCxn id="91" idx="2"/>
            <a:endCxn id="83" idx="2"/>
          </p:cNvCxnSpPr>
          <p:nvPr/>
        </p:nvCxnSpPr>
        <p:spPr>
          <a:xfrm rot="5400000" flipH="1" flipV="1">
            <a:off x="3988991" y="2219495"/>
            <a:ext cx="108099" cy="6137095"/>
          </a:xfrm>
          <a:prstGeom prst="bentConnector3">
            <a:avLst>
              <a:gd name="adj1" fmla="val -46524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416CFB9D-B81E-4798-BB2E-E6B8E92D43EC}"/>
              </a:ext>
            </a:extLst>
          </p:cNvPr>
          <p:cNvCxnSpPr>
            <a:cxnSpLocks/>
            <a:stCxn id="9" idx="2"/>
            <a:endCxn id="77" idx="0"/>
          </p:cNvCxnSpPr>
          <p:nvPr/>
        </p:nvCxnSpPr>
        <p:spPr>
          <a:xfrm rot="16200000" flipH="1">
            <a:off x="3854921" y="2330948"/>
            <a:ext cx="1121028" cy="86437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F9C5D963-F24C-477B-919A-62692DC09224}"/>
              </a:ext>
            </a:extLst>
          </p:cNvPr>
          <p:cNvSpPr/>
          <p:nvPr/>
        </p:nvSpPr>
        <p:spPr bwMode="gray">
          <a:xfrm>
            <a:off x="6411677" y="2939633"/>
            <a:ext cx="1399823" cy="76803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Context</a:t>
            </a:r>
          </a:p>
          <a:p>
            <a:pPr algn="ctr">
              <a:lnSpc>
                <a:spcPct val="106000"/>
              </a:lnSpc>
              <a:buFont typeface="Wingdings 2" pitchFamily="18" charset="2"/>
              <a:buNone/>
            </a:pPr>
            <a:r>
              <a:rPr lang="en-US" sz="1400" dirty="0"/>
              <a:t>(Segment B</a:t>
            </a:r>
          </a:p>
          <a:p>
            <a:pPr algn="ctr">
              <a:lnSpc>
                <a:spcPct val="106000"/>
              </a:lnSpc>
              <a:buFont typeface="Wingdings 2" pitchFamily="18" charset="2"/>
              <a:buNone/>
            </a:pPr>
            <a:r>
              <a:rPr lang="en-US" sz="1400" dirty="0"/>
              <a:t>Tokens)</a:t>
            </a:r>
          </a:p>
        </p:txBody>
      </p:sp>
      <p:sp>
        <p:nvSpPr>
          <p:cNvPr id="83" name="Rectangle 82">
            <a:extLst>
              <a:ext uri="{FF2B5EF4-FFF2-40B4-BE49-F238E27FC236}">
                <a16:creationId xmlns:a16="http://schemas.microsoft.com/office/drawing/2014/main" id="{BDE7A090-5580-41B2-80D4-8115B387744C}"/>
              </a:ext>
            </a:extLst>
          </p:cNvPr>
          <p:cNvSpPr/>
          <p:nvPr/>
        </p:nvSpPr>
        <p:spPr bwMode="gray">
          <a:xfrm>
            <a:off x="6411678" y="4465959"/>
            <a:ext cx="1399822" cy="76803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Question</a:t>
            </a:r>
          </a:p>
          <a:p>
            <a:pPr algn="ctr">
              <a:lnSpc>
                <a:spcPct val="106000"/>
              </a:lnSpc>
              <a:buFont typeface="Wingdings 2" pitchFamily="18" charset="2"/>
              <a:buNone/>
            </a:pPr>
            <a:r>
              <a:rPr lang="en-US" sz="1400" dirty="0"/>
              <a:t>(Segment A</a:t>
            </a:r>
          </a:p>
          <a:p>
            <a:pPr algn="ctr">
              <a:lnSpc>
                <a:spcPct val="106000"/>
              </a:lnSpc>
              <a:buFont typeface="Wingdings 2" pitchFamily="18" charset="2"/>
              <a:buNone/>
            </a:pPr>
            <a:r>
              <a:rPr lang="en-US" sz="1400" dirty="0"/>
              <a:t>Tokens)</a:t>
            </a:r>
          </a:p>
        </p:txBody>
      </p:sp>
      <p:cxnSp>
        <p:nvCxnSpPr>
          <p:cNvPr id="84" name="Straight Arrow Connector 83">
            <a:extLst>
              <a:ext uri="{FF2B5EF4-FFF2-40B4-BE49-F238E27FC236}">
                <a16:creationId xmlns:a16="http://schemas.microsoft.com/office/drawing/2014/main" id="{873A9E28-39EC-4C40-B497-47E0F69F2D73}"/>
              </a:ext>
            </a:extLst>
          </p:cNvPr>
          <p:cNvCxnSpPr>
            <a:stCxn id="77" idx="4"/>
            <a:endCxn id="82" idx="1"/>
          </p:cNvCxnSpPr>
          <p:nvPr/>
        </p:nvCxnSpPr>
        <p:spPr>
          <a:xfrm>
            <a:off x="5998263" y="3323650"/>
            <a:ext cx="41341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46AC920-7648-43A3-A6E0-2D3D093AEC93}"/>
              </a:ext>
            </a:extLst>
          </p:cNvPr>
          <p:cNvCxnSpPr>
            <a:cxnSpLocks/>
            <a:endCxn id="89" idx="0"/>
          </p:cNvCxnSpPr>
          <p:nvPr/>
        </p:nvCxnSpPr>
        <p:spPr>
          <a:xfrm>
            <a:off x="7836324" y="3337279"/>
            <a:ext cx="509479" cy="555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DB857DF7-7466-47A7-A851-53A4EA311077}"/>
              </a:ext>
            </a:extLst>
          </p:cNvPr>
          <p:cNvCxnSpPr>
            <a:cxnSpLocks/>
            <a:stCxn id="83" idx="3"/>
          </p:cNvCxnSpPr>
          <p:nvPr/>
        </p:nvCxnSpPr>
        <p:spPr>
          <a:xfrm flipV="1">
            <a:off x="7811500" y="3957313"/>
            <a:ext cx="1165045" cy="892663"/>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3A10E350-6657-4614-B159-FB3F553686DA}"/>
              </a:ext>
            </a:extLst>
          </p:cNvPr>
          <p:cNvSpPr txBox="1"/>
          <p:nvPr/>
        </p:nvSpPr>
        <p:spPr>
          <a:xfrm>
            <a:off x="2040858" y="2569879"/>
            <a:ext cx="1831773" cy="1343958"/>
          </a:xfrm>
          <a:prstGeom prst="rect">
            <a:avLst/>
          </a:prstGeom>
          <a:noFill/>
        </p:spPr>
        <p:txBody>
          <a:bodyPr vert="horz" wrap="square" lIns="0" tIns="0" rIns="0" bIns="0" rtlCol="0">
            <a:spAutoFit/>
          </a:bodyPr>
          <a:lstStyle/>
          <a:p>
            <a:pPr>
              <a:spcBef>
                <a:spcPts val="200"/>
              </a:spcBef>
              <a:buSzPct val="100000"/>
            </a:pPr>
            <a:r>
              <a:rPr lang="en-US" sz="1200" dirty="0"/>
              <a:t>Context is built using the top ‘N’ most similar sentence encodings to the question encoding.</a:t>
            </a:r>
          </a:p>
          <a:p>
            <a:pPr>
              <a:spcBef>
                <a:spcPts val="200"/>
              </a:spcBef>
              <a:buSzPct val="100000"/>
            </a:pPr>
            <a:r>
              <a:rPr lang="en-US" sz="1200" dirty="0"/>
              <a:t>Condition:</a:t>
            </a:r>
          </a:p>
          <a:p>
            <a:pPr>
              <a:spcBef>
                <a:spcPts val="200"/>
              </a:spcBef>
              <a:buSzPct val="100000"/>
            </a:pPr>
            <a:r>
              <a:rPr lang="en-US" sz="1200" dirty="0"/>
              <a:t>(Question Tokens + Context Tokens) &lt; 512</a:t>
            </a:r>
          </a:p>
        </p:txBody>
      </p:sp>
      <p:cxnSp>
        <p:nvCxnSpPr>
          <p:cNvPr id="88" name="Straight Arrow Connector 87">
            <a:extLst>
              <a:ext uri="{FF2B5EF4-FFF2-40B4-BE49-F238E27FC236}">
                <a16:creationId xmlns:a16="http://schemas.microsoft.com/office/drawing/2014/main" id="{425EDDFE-B2FE-435A-AEF9-B883D87DC81A}"/>
              </a:ext>
            </a:extLst>
          </p:cNvPr>
          <p:cNvCxnSpPr>
            <a:cxnSpLocks/>
            <a:stCxn id="89" idx="4"/>
            <a:endCxn id="54" idx="1"/>
          </p:cNvCxnSpPr>
          <p:nvPr/>
        </p:nvCxnSpPr>
        <p:spPr>
          <a:xfrm flipV="1">
            <a:off x="9496443" y="3318488"/>
            <a:ext cx="535282" cy="243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54690F98-1344-4480-ABA2-6A29E383A2DB}"/>
              </a:ext>
            </a:extLst>
          </p:cNvPr>
          <p:cNvSpPr>
            <a:spLocks noChangeArrowheads="1"/>
          </p:cNvSpPr>
          <p:nvPr/>
        </p:nvSpPr>
        <p:spPr bwMode="blackWhite">
          <a:xfrm rot="16200000">
            <a:off x="8341421" y="2767516"/>
            <a:ext cx="1159403" cy="1150640"/>
          </a:xfrm>
          <a:prstGeom prst="ellipse">
            <a:avLst/>
          </a:prstGeom>
          <a:noFill/>
          <a:ln w="38100">
            <a:solidFill>
              <a:schemeClr val="accent6">
                <a:lumMod val="75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Mapping</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Segment</a:t>
            </a:r>
          </a:p>
          <a:p>
            <a:pPr algn="ctr" defTabSz="820738" eaLnBrk="1" hangingPunct="1">
              <a:spcBef>
                <a:spcPts val="300"/>
              </a:spcBef>
              <a:spcAft>
                <a:spcPts val="300"/>
              </a:spcAft>
              <a:defRPr/>
            </a:pPr>
            <a:r>
              <a:rPr lang="en-GB" sz="1000" b="1" dirty="0">
                <a:latin typeface="+mj-lt"/>
                <a:ea typeface="Verdana" panose="020B0604030504040204" pitchFamily="34" charset="0"/>
                <a:cs typeface="Verdana" panose="020B0604030504040204" pitchFamily="34" charset="0"/>
              </a:rPr>
              <a:t>IDs</a:t>
            </a:r>
          </a:p>
        </p:txBody>
      </p:sp>
      <p:sp>
        <p:nvSpPr>
          <p:cNvPr id="90" name="Rectangle 89">
            <a:extLst>
              <a:ext uri="{FF2B5EF4-FFF2-40B4-BE49-F238E27FC236}">
                <a16:creationId xmlns:a16="http://schemas.microsoft.com/office/drawing/2014/main" id="{8DBE84FC-9F74-4B97-8C3A-40B646C9898C}"/>
              </a:ext>
            </a:extLst>
          </p:cNvPr>
          <p:cNvSpPr/>
          <p:nvPr/>
        </p:nvSpPr>
        <p:spPr bwMode="gray">
          <a:xfrm>
            <a:off x="274583" y="1253067"/>
            <a:ext cx="1399823" cy="76803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Webpage Text</a:t>
            </a:r>
          </a:p>
          <a:p>
            <a:pPr algn="ctr">
              <a:lnSpc>
                <a:spcPct val="106000"/>
              </a:lnSpc>
              <a:buFont typeface="Wingdings 2" pitchFamily="18" charset="2"/>
              <a:buNone/>
            </a:pPr>
            <a:r>
              <a:rPr lang="en-US" sz="1400" dirty="0"/>
              <a:t>Data</a:t>
            </a:r>
          </a:p>
        </p:txBody>
      </p:sp>
      <p:sp>
        <p:nvSpPr>
          <p:cNvPr id="91" name="Rectangle 90">
            <a:extLst>
              <a:ext uri="{FF2B5EF4-FFF2-40B4-BE49-F238E27FC236}">
                <a16:creationId xmlns:a16="http://schemas.microsoft.com/office/drawing/2014/main" id="{BD479F6C-EB92-46FC-9DBD-952FB2080DF2}"/>
              </a:ext>
            </a:extLst>
          </p:cNvPr>
          <p:cNvSpPr/>
          <p:nvPr/>
        </p:nvSpPr>
        <p:spPr bwMode="gray">
          <a:xfrm>
            <a:off x="274582" y="4574058"/>
            <a:ext cx="1399823" cy="76803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t>Question</a:t>
            </a:r>
          </a:p>
          <a:p>
            <a:pPr algn="ctr">
              <a:lnSpc>
                <a:spcPct val="106000"/>
              </a:lnSpc>
              <a:buFont typeface="Wingdings 2" pitchFamily="18" charset="2"/>
              <a:buNone/>
            </a:pPr>
            <a:r>
              <a:rPr lang="en-US" sz="1400" dirty="0"/>
              <a:t>Text</a:t>
            </a:r>
          </a:p>
        </p:txBody>
      </p:sp>
      <p:sp>
        <p:nvSpPr>
          <p:cNvPr id="92" name="TextBox 91">
            <a:extLst>
              <a:ext uri="{FF2B5EF4-FFF2-40B4-BE49-F238E27FC236}">
                <a16:creationId xmlns:a16="http://schemas.microsoft.com/office/drawing/2014/main" id="{D88978D7-3633-443D-ACE3-951F4A345053}"/>
              </a:ext>
            </a:extLst>
          </p:cNvPr>
          <p:cNvSpPr txBox="1"/>
          <p:nvPr/>
        </p:nvSpPr>
        <p:spPr>
          <a:xfrm>
            <a:off x="8380211" y="1913252"/>
            <a:ext cx="1412965" cy="764312"/>
          </a:xfrm>
          <a:prstGeom prst="rect">
            <a:avLst/>
          </a:prstGeom>
          <a:noFill/>
        </p:spPr>
        <p:txBody>
          <a:bodyPr vert="horz" wrap="square" lIns="0" tIns="0" rIns="0" bIns="0" rtlCol="0">
            <a:spAutoFit/>
          </a:bodyPr>
          <a:lstStyle/>
          <a:p>
            <a:pPr>
              <a:spcBef>
                <a:spcPts val="200"/>
              </a:spcBef>
              <a:buSzPct val="100000"/>
            </a:pPr>
            <a:r>
              <a:rPr lang="en-US" sz="1200" dirty="0"/>
              <a:t>Map 0s for Segment A and 1s for Segment B tokens</a:t>
            </a:r>
          </a:p>
        </p:txBody>
      </p:sp>
    </p:spTree>
    <p:extLst>
      <p:ext uri="{BB962C8B-B14F-4D97-AF65-F5344CB8AC3E}">
        <p14:creationId xmlns:p14="http://schemas.microsoft.com/office/powerpoint/2010/main" val="26920038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Data Acquisition</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1011301"/>
            <a:ext cx="11252200" cy="4633383"/>
          </a:xfrm>
        </p:spPr>
        <p:txBody>
          <a:bodyPr/>
          <a:lstStyle/>
          <a:p>
            <a:r>
              <a:rPr lang="en-US" b="1" dirty="0"/>
              <a:t>For Evaluation of Context Generation Techniques:</a:t>
            </a:r>
          </a:p>
          <a:p>
            <a:pPr marL="171450" indent="-171450">
              <a:buFont typeface="Arial" panose="020B0604020202020204" pitchFamily="34" charset="0"/>
              <a:buChar char="•"/>
            </a:pPr>
            <a:r>
              <a:rPr lang="en-US" dirty="0"/>
              <a:t>Built a custom question-answer pair JSON file on a random Wikipedia article.</a:t>
            </a:r>
          </a:p>
          <a:p>
            <a:pPr marL="171450" indent="-171450">
              <a:buFont typeface="Arial" panose="020B0604020202020204" pitchFamily="34" charset="0"/>
              <a:buChar char="•"/>
            </a:pPr>
            <a:r>
              <a:rPr lang="en-US" dirty="0"/>
              <a:t>100 randomly selected question-</a:t>
            </a:r>
            <a:r>
              <a:rPr lang="en-US" dirty="0" err="1"/>
              <a:t>anwers</a:t>
            </a:r>
            <a:r>
              <a:rPr lang="en-US" dirty="0"/>
              <a:t> pairs were used to validate against the context generation models.</a:t>
            </a:r>
          </a:p>
          <a:p>
            <a:endParaRPr lang="en-US" dirty="0"/>
          </a:p>
          <a:p>
            <a:r>
              <a:rPr lang="en-US" b="1" dirty="0"/>
              <a:t>For Evaluation/Comparison of Answer Extraction Models on General Data and Specific Domain Data (Medical considered):</a:t>
            </a:r>
          </a:p>
          <a:p>
            <a:pPr marL="171450" indent="-171450">
              <a:buFont typeface="Arial" panose="020B0604020202020204" pitchFamily="34" charset="0"/>
              <a:buChar char="•"/>
            </a:pPr>
            <a:r>
              <a:rPr lang="en-US" dirty="0" err="1"/>
              <a:t>SQuAD</a:t>
            </a:r>
            <a:r>
              <a:rPr lang="en-US" dirty="0"/>
              <a:t> 2.0 dataset (100k+ question answer pairs and 50k+ no answer pairs)</a:t>
            </a:r>
          </a:p>
          <a:p>
            <a:pPr marL="171450" indent="-171450">
              <a:buFont typeface="Arial" panose="020B0604020202020204" pitchFamily="34" charset="0"/>
              <a:buChar char="•"/>
            </a:pPr>
            <a:r>
              <a:rPr lang="en-US" dirty="0" err="1"/>
              <a:t>Deepset’s</a:t>
            </a:r>
            <a:r>
              <a:rPr lang="en-US" dirty="0"/>
              <a:t> </a:t>
            </a:r>
            <a:r>
              <a:rPr lang="en-US" dirty="0" err="1"/>
              <a:t>CovidQA</a:t>
            </a:r>
            <a:r>
              <a:rPr lang="en-US" dirty="0"/>
              <a:t> dataset (2153 question answer pairs)</a:t>
            </a:r>
          </a:p>
          <a:p>
            <a:pPr marL="171450" indent="-171450">
              <a:buFont typeface="Arial" panose="020B0604020202020204" pitchFamily="34" charset="0"/>
              <a:buChar char="•"/>
            </a:pPr>
            <a:endParaRPr lang="en-US" dirty="0"/>
          </a:p>
          <a:p>
            <a:r>
              <a:rPr lang="en-US" b="1" dirty="0"/>
              <a:t>For Inference:</a:t>
            </a:r>
          </a:p>
          <a:p>
            <a:pPr marL="171450" indent="-171450">
              <a:buFont typeface="Arial" panose="020B0604020202020204" pitchFamily="34" charset="0"/>
              <a:buChar char="•"/>
            </a:pPr>
            <a:r>
              <a:rPr lang="en-US" dirty="0"/>
              <a:t>Used BeautifulSoup4 to perform web scraping. </a:t>
            </a:r>
          </a:p>
          <a:p>
            <a:pPr marL="171450" indent="-171450">
              <a:buFont typeface="Arial" panose="020B0604020202020204" pitchFamily="34" charset="0"/>
              <a:buChar char="•"/>
            </a:pPr>
            <a:r>
              <a:rPr lang="en-US" dirty="0"/>
              <a:t>Given a URL, the system would scrape the article’s text data, remove noise, remove </a:t>
            </a:r>
            <a:r>
              <a:rPr lang="en-US" dirty="0" err="1"/>
              <a:t>stopwords</a:t>
            </a:r>
            <a:r>
              <a:rPr lang="en-US" dirty="0"/>
              <a:t> and lemmatize as needed for each model/technique.</a:t>
            </a:r>
          </a:p>
        </p:txBody>
      </p:sp>
    </p:spTree>
    <p:extLst>
      <p:ext uri="{BB962C8B-B14F-4D97-AF65-F5344CB8AC3E}">
        <p14:creationId xmlns:p14="http://schemas.microsoft.com/office/powerpoint/2010/main" val="1040800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Models/Techniques</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913978"/>
            <a:ext cx="11252200" cy="4633383"/>
          </a:xfrm>
        </p:spPr>
        <p:txBody>
          <a:bodyPr/>
          <a:lstStyle/>
          <a:p>
            <a:r>
              <a:rPr lang="en-US" b="1" dirty="0"/>
              <a:t>NLP Models/Techniques implemented:</a:t>
            </a:r>
          </a:p>
          <a:p>
            <a:r>
              <a:rPr lang="en-US" b="1" dirty="0"/>
              <a:t>Task 1: Context Generation</a:t>
            </a:r>
          </a:p>
          <a:p>
            <a:pPr marL="228600" indent="-228600">
              <a:buFont typeface="Arial" panose="020B0604020202020204" pitchFamily="34" charset="0"/>
              <a:buChar char="•"/>
            </a:pPr>
            <a:r>
              <a:rPr lang="en-US" dirty="0"/>
              <a:t>Bag of Words model (Cosine Similarity Search)</a:t>
            </a:r>
          </a:p>
          <a:p>
            <a:pPr marL="228600" indent="-228600">
              <a:buFont typeface="Arial" panose="020B0604020202020204" pitchFamily="34" charset="0"/>
              <a:buChar char="•"/>
            </a:pPr>
            <a:r>
              <a:rPr lang="en-US" dirty="0"/>
              <a:t>TF-IDF model (Cosine Similarity Search)</a:t>
            </a:r>
          </a:p>
          <a:p>
            <a:pPr marL="228600" indent="-228600">
              <a:buFont typeface="Arial" panose="020B0604020202020204" pitchFamily="34" charset="0"/>
              <a:buChar char="•"/>
            </a:pPr>
            <a:r>
              <a:rPr lang="en-US" dirty="0"/>
              <a:t>Basic </a:t>
            </a:r>
            <a:r>
              <a:rPr lang="en-US" dirty="0" err="1"/>
              <a:t>Gensim</a:t>
            </a:r>
            <a:r>
              <a:rPr lang="en-US" dirty="0"/>
              <a:t> word2vec and doc2vec model trained on only document text. (Cosine Similarity Search)</a:t>
            </a:r>
          </a:p>
          <a:p>
            <a:pPr marL="228600" indent="-228600">
              <a:buFont typeface="Arial" panose="020B0604020202020204" pitchFamily="34" charset="0"/>
              <a:buChar char="•"/>
            </a:pPr>
            <a:r>
              <a:rPr lang="en-US" dirty="0"/>
              <a:t>Using </a:t>
            </a:r>
            <a:r>
              <a:rPr lang="en-US" dirty="0" err="1"/>
              <a:t>GloVe</a:t>
            </a:r>
            <a:r>
              <a:rPr lang="en-US" dirty="0"/>
              <a:t> word embeddings and the </a:t>
            </a:r>
            <a:r>
              <a:rPr lang="en-US" dirty="0" err="1"/>
              <a:t>InferSent</a:t>
            </a:r>
            <a:r>
              <a:rPr lang="en-US" dirty="0"/>
              <a:t> sentence encoder to generate sentence vectors. (Cosine and Euclidean Search)</a:t>
            </a:r>
          </a:p>
          <a:p>
            <a:pPr marL="228600" indent="-228600">
              <a:buFont typeface="Arial" panose="020B0604020202020204" pitchFamily="34" charset="0"/>
              <a:buChar char="•"/>
            </a:pPr>
            <a:r>
              <a:rPr lang="en-US" dirty="0"/>
              <a:t>KNN Clustering on Document Text (Euclidean Distance Search)</a:t>
            </a:r>
          </a:p>
          <a:p>
            <a:pPr marL="228600" indent="-228600">
              <a:buFont typeface="Arial" panose="020B0604020202020204" pitchFamily="34" charset="0"/>
              <a:buChar char="•"/>
            </a:pPr>
            <a:r>
              <a:rPr lang="en-US" dirty="0"/>
              <a:t>K-Medoids Clustering on Document Text (Cosine Similarity Search)</a:t>
            </a:r>
          </a:p>
          <a:p>
            <a:endParaRPr lang="en-US" dirty="0"/>
          </a:p>
          <a:p>
            <a:r>
              <a:rPr lang="en-US" b="1" dirty="0"/>
              <a:t>Task 2: Answer Extraction and Fine tuning on custom dataset for specific domains.</a:t>
            </a:r>
          </a:p>
          <a:p>
            <a:pPr marL="228600" indent="-228600">
              <a:buAutoNum type="arabicPeriod"/>
            </a:pPr>
            <a:r>
              <a:rPr lang="en-US" dirty="0"/>
              <a:t>For general inference: </a:t>
            </a:r>
            <a:r>
              <a:rPr lang="en-US" dirty="0" err="1"/>
              <a:t>DistilBERT</a:t>
            </a:r>
            <a:r>
              <a:rPr lang="en-US" dirty="0"/>
              <a:t> Base Uncased – Finetuned on </a:t>
            </a:r>
            <a:r>
              <a:rPr lang="en-US" dirty="0" err="1"/>
              <a:t>SQuAD</a:t>
            </a:r>
            <a:r>
              <a:rPr lang="en-US" dirty="0"/>
              <a:t> 2.0</a:t>
            </a:r>
          </a:p>
          <a:p>
            <a:pPr marL="228600" indent="-228600">
              <a:buAutoNum type="arabicPeriod"/>
            </a:pPr>
            <a:r>
              <a:rPr lang="en-US" dirty="0"/>
              <a:t>For medical domain: </a:t>
            </a:r>
            <a:r>
              <a:rPr lang="en-US" dirty="0" err="1"/>
              <a:t>DistilBERT</a:t>
            </a:r>
            <a:r>
              <a:rPr lang="en-US" dirty="0"/>
              <a:t> Base Uncased – Finetuned on </a:t>
            </a:r>
            <a:r>
              <a:rPr lang="en-US" dirty="0" err="1"/>
              <a:t>CovidQA</a:t>
            </a:r>
            <a:r>
              <a:rPr lang="en-US" dirty="0"/>
              <a:t> only (not finetuned on SQuAD2.0)</a:t>
            </a:r>
          </a:p>
          <a:p>
            <a:pPr marL="228600" indent="-228600">
              <a:buAutoNum type="arabicPeriod"/>
            </a:pPr>
            <a:r>
              <a:rPr lang="en-US" dirty="0"/>
              <a:t>For medical domain: </a:t>
            </a:r>
            <a:r>
              <a:rPr lang="en-US" dirty="0" err="1"/>
              <a:t>DistilBERT</a:t>
            </a:r>
            <a:r>
              <a:rPr lang="en-US" dirty="0"/>
              <a:t> Base Uncased – Finetuned on SQuAD2.0 and further finetuned on </a:t>
            </a:r>
            <a:r>
              <a:rPr lang="en-US" dirty="0" err="1"/>
              <a:t>CovidQA</a:t>
            </a:r>
            <a:r>
              <a:rPr lang="en-US" dirty="0"/>
              <a:t> dataset.</a:t>
            </a:r>
          </a:p>
          <a:p>
            <a:endParaRPr lang="en-US" dirty="0"/>
          </a:p>
        </p:txBody>
      </p:sp>
    </p:spTree>
    <p:extLst>
      <p:ext uri="{BB962C8B-B14F-4D97-AF65-F5344CB8AC3E}">
        <p14:creationId xmlns:p14="http://schemas.microsoft.com/office/powerpoint/2010/main" val="1850123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Learning Outcomes</a:t>
            </a:r>
          </a:p>
        </p:txBody>
      </p:sp>
    </p:spTree>
    <p:extLst>
      <p:ext uri="{BB962C8B-B14F-4D97-AF65-F5344CB8AC3E}">
        <p14:creationId xmlns:p14="http://schemas.microsoft.com/office/powerpoint/2010/main" val="32052548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65D157-6DB3-4281-9359-2E95AC22A062}"/>
              </a:ext>
            </a:extLst>
          </p:cNvPr>
          <p:cNvSpPr>
            <a:spLocks noGrp="1"/>
          </p:cNvSpPr>
          <p:nvPr>
            <p:ph sz="quarter" idx="10"/>
          </p:nvPr>
        </p:nvSpPr>
        <p:spPr/>
        <p:txBody>
          <a:bodyPr/>
          <a:lstStyle/>
          <a:p>
            <a:r>
              <a:rPr lang="en-US" b="1" dirty="0"/>
              <a:t>         Your Learning Outcomes</a:t>
            </a:r>
          </a:p>
          <a:p>
            <a:r>
              <a:rPr lang="en-US" i="1" dirty="0"/>
              <a:t>This section should answer the question: what the did you learn from this program? Give 3-5 illustrative examples. Use icons; they’re cool. </a:t>
            </a:r>
          </a:p>
          <a:p>
            <a:endParaRPr lang="en-US" b="1" dirty="0"/>
          </a:p>
        </p:txBody>
      </p:sp>
      <p:sp>
        <p:nvSpPr>
          <p:cNvPr id="3" name="Content Placeholder 2">
            <a:extLst>
              <a:ext uri="{FF2B5EF4-FFF2-40B4-BE49-F238E27FC236}">
                <a16:creationId xmlns:a16="http://schemas.microsoft.com/office/drawing/2014/main" id="{65E9BBB9-0A64-4FD8-BACB-9E66DA857812}"/>
              </a:ext>
            </a:extLst>
          </p:cNvPr>
          <p:cNvSpPr>
            <a:spLocks noGrp="1"/>
          </p:cNvSpPr>
          <p:nvPr>
            <p:ph sz="quarter" idx="20"/>
          </p:nvPr>
        </p:nvSpPr>
        <p:spPr/>
        <p:txBody>
          <a:bodyPr/>
          <a:lstStyle/>
          <a:p>
            <a:r>
              <a:rPr lang="en-US" b="1" dirty="0"/>
              <a:t>       Growing Your Mastery</a:t>
            </a:r>
          </a:p>
          <a:p>
            <a:r>
              <a:rPr lang="en-US" i="1" dirty="0"/>
              <a:t>This section should answer the question: how will you continue to grow your ML/AI skills over the next 6 months? External courses, Guild practicums, hackathons. Do you have an area of focus you want to pursue?</a:t>
            </a:r>
          </a:p>
          <a:p>
            <a:endParaRPr lang="en-US" b="1" dirty="0"/>
          </a:p>
          <a:p>
            <a:endParaRPr lang="en-US" b="1" dirty="0"/>
          </a:p>
          <a:p>
            <a:endParaRPr lang="en-US" b="1" dirty="0"/>
          </a:p>
          <a:p>
            <a:endParaRPr lang="en-US" b="1" dirty="0"/>
          </a:p>
          <a:p>
            <a:r>
              <a:rPr lang="en-US" b="1" dirty="0"/>
              <a:t>       Giving Back</a:t>
            </a:r>
          </a:p>
          <a:p>
            <a:r>
              <a:rPr lang="en-US" i="1" dirty="0"/>
              <a:t>This section should answer the question: how will you (or how do you plan) to contribute to Deloitte with this new skills? Is there a new on your client? Will you seek a new project opportunities?</a:t>
            </a:r>
          </a:p>
          <a:p>
            <a:endParaRPr lang="en-US" b="1" dirty="0"/>
          </a:p>
        </p:txBody>
      </p:sp>
      <p:sp>
        <p:nvSpPr>
          <p:cNvPr id="4" name="Text Placeholder 3">
            <a:extLst>
              <a:ext uri="{FF2B5EF4-FFF2-40B4-BE49-F238E27FC236}">
                <a16:creationId xmlns:a16="http://schemas.microsoft.com/office/drawing/2014/main" id="{10E2CF79-A29E-4AAB-8E2F-B574151F8424}"/>
              </a:ext>
            </a:extLst>
          </p:cNvPr>
          <p:cNvSpPr>
            <a:spLocks noGrp="1"/>
          </p:cNvSpPr>
          <p:nvPr>
            <p:ph type="body" sz="quarter" idx="13"/>
          </p:nvPr>
        </p:nvSpPr>
        <p:spPr>
          <a:xfrm>
            <a:off x="469900" y="736688"/>
            <a:ext cx="11252200" cy="757255"/>
          </a:xfrm>
        </p:spPr>
        <p:txBody>
          <a:bodyPr/>
          <a:lstStyle/>
          <a:p>
            <a:r>
              <a:rPr lang="en-US" dirty="0"/>
              <a:t>And our skills grow</a:t>
            </a:r>
          </a:p>
        </p:txBody>
      </p:sp>
      <p:sp>
        <p:nvSpPr>
          <p:cNvPr id="5" name="Title 4">
            <a:extLst>
              <a:ext uri="{FF2B5EF4-FFF2-40B4-BE49-F238E27FC236}">
                <a16:creationId xmlns:a16="http://schemas.microsoft.com/office/drawing/2014/main" id="{154F058E-0407-4205-B8CB-182E0D400916}"/>
              </a:ext>
            </a:extLst>
          </p:cNvPr>
          <p:cNvSpPr>
            <a:spLocks noGrp="1"/>
          </p:cNvSpPr>
          <p:nvPr>
            <p:ph type="title"/>
          </p:nvPr>
        </p:nvSpPr>
        <p:spPr/>
        <p:txBody>
          <a:bodyPr/>
          <a:lstStyle/>
          <a:p>
            <a:r>
              <a:rPr lang="en-US" dirty="0"/>
              <a:t>Conclusion &amp; Next Steps</a:t>
            </a:r>
            <a:br>
              <a:rPr lang="en-US" dirty="0"/>
            </a:br>
            <a:endParaRPr lang="en-US" dirty="0"/>
          </a:p>
        </p:txBody>
      </p:sp>
      <p:grpSp>
        <p:nvGrpSpPr>
          <p:cNvPr id="7" name="Education_Fill_7">
            <a:extLst>
              <a:ext uri="{FF2B5EF4-FFF2-40B4-BE49-F238E27FC236}">
                <a16:creationId xmlns:a16="http://schemas.microsoft.com/office/drawing/2014/main" id="{0A0107EB-E5CE-48E3-9C70-5604B5DF65B6}"/>
              </a:ext>
            </a:extLst>
          </p:cNvPr>
          <p:cNvGrpSpPr>
            <a:grpSpLocks noChangeAspect="1"/>
          </p:cNvGrpSpPr>
          <p:nvPr/>
        </p:nvGrpSpPr>
        <p:grpSpPr bwMode="auto">
          <a:xfrm>
            <a:off x="467999" y="1557370"/>
            <a:ext cx="425417" cy="425417"/>
            <a:chOff x="5432" y="3568"/>
            <a:chExt cx="340" cy="340"/>
          </a:xfrm>
          <a:solidFill>
            <a:schemeClr val="accent4"/>
          </a:solidFill>
        </p:grpSpPr>
        <p:sp>
          <p:nvSpPr>
            <p:cNvPr id="8" name="Freeform 928">
              <a:extLst>
                <a:ext uri="{FF2B5EF4-FFF2-40B4-BE49-F238E27FC236}">
                  <a16:creationId xmlns:a16="http://schemas.microsoft.com/office/drawing/2014/main" id="{24C556F3-2BB1-4407-8E60-3B4B86110132}"/>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Freeform 929">
              <a:extLst>
                <a:ext uri="{FF2B5EF4-FFF2-40B4-BE49-F238E27FC236}">
                  <a16:creationId xmlns:a16="http://schemas.microsoft.com/office/drawing/2014/main" id="{8D4F32C6-AD5F-453B-B751-A39CB57019A6}"/>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 name="General_Fill_11">
            <a:extLst>
              <a:ext uri="{FF2B5EF4-FFF2-40B4-BE49-F238E27FC236}">
                <a16:creationId xmlns:a16="http://schemas.microsoft.com/office/drawing/2014/main" id="{8FD020C4-9B12-42C8-AA12-C5E10BC02301}"/>
              </a:ext>
            </a:extLst>
          </p:cNvPr>
          <p:cNvSpPr>
            <a:spLocks noChangeAspect="1" noEditPoints="1"/>
          </p:cNvSpPr>
          <p:nvPr/>
        </p:nvSpPr>
        <p:spPr bwMode="auto">
          <a:xfrm>
            <a:off x="6309141" y="1557369"/>
            <a:ext cx="425417" cy="425417"/>
          </a:xfrm>
          <a:custGeom>
            <a:avLst/>
            <a:gdLst>
              <a:gd name="T0" fmla="*/ 236 w 512"/>
              <a:gd name="T1" fmla="*/ 209 h 512"/>
              <a:gd name="T2" fmla="*/ 244 w 512"/>
              <a:gd name="T3" fmla="*/ 236 h 512"/>
              <a:gd name="T4" fmla="*/ 151 w 512"/>
              <a:gd name="T5" fmla="*/ 262 h 512"/>
              <a:gd name="T6" fmla="*/ 144 w 512"/>
              <a:gd name="T7" fmla="*/ 234 h 512"/>
              <a:gd name="T8" fmla="*/ 236 w 512"/>
              <a:gd name="T9" fmla="*/ 209 h 512"/>
              <a:gd name="T10" fmla="*/ 327 w 512"/>
              <a:gd name="T11" fmla="*/ 177 h 512"/>
              <a:gd name="T12" fmla="*/ 255 w 512"/>
              <a:gd name="T13" fmla="*/ 196 h 512"/>
              <a:gd name="T14" fmla="*/ 266 w 512"/>
              <a:gd name="T15" fmla="*/ 237 h 512"/>
              <a:gd name="T16" fmla="*/ 338 w 512"/>
              <a:gd name="T17" fmla="*/ 218 h 512"/>
              <a:gd name="T18" fmla="*/ 333 w 512"/>
              <a:gd name="T19" fmla="*/ 197 h 512"/>
              <a:gd name="T20" fmla="*/ 327 w 512"/>
              <a:gd name="T21" fmla="*/ 177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406 w 512"/>
              <a:gd name="T33" fmla="*/ 222 h 512"/>
              <a:gd name="T34" fmla="*/ 383 w 512"/>
              <a:gd name="T35" fmla="*/ 139 h 512"/>
              <a:gd name="T36" fmla="*/ 378 w 512"/>
              <a:gd name="T37" fmla="*/ 133 h 512"/>
              <a:gd name="T38" fmla="*/ 370 w 512"/>
              <a:gd name="T39" fmla="*/ 132 h 512"/>
              <a:gd name="T40" fmla="*/ 329 w 512"/>
              <a:gd name="T41" fmla="*/ 143 h 512"/>
              <a:gd name="T42" fmla="*/ 322 w 512"/>
              <a:gd name="T43" fmla="*/ 156 h 512"/>
              <a:gd name="T44" fmla="*/ 239 w 512"/>
              <a:gd name="T45" fmla="*/ 179 h 512"/>
              <a:gd name="T46" fmla="*/ 232 w 512"/>
              <a:gd name="T47" fmla="*/ 188 h 512"/>
              <a:gd name="T48" fmla="*/ 128 w 512"/>
              <a:gd name="T49" fmla="*/ 216 h 512"/>
              <a:gd name="T50" fmla="*/ 126 w 512"/>
              <a:gd name="T51" fmla="*/ 209 h 512"/>
              <a:gd name="T52" fmla="*/ 113 w 512"/>
              <a:gd name="T53" fmla="*/ 202 h 512"/>
              <a:gd name="T54" fmla="*/ 106 w 512"/>
              <a:gd name="T55" fmla="*/ 215 h 512"/>
              <a:gd name="T56" fmla="*/ 128 w 512"/>
              <a:gd name="T57" fmla="*/ 297 h 512"/>
              <a:gd name="T58" fmla="*/ 138 w 512"/>
              <a:gd name="T59" fmla="*/ 305 h 512"/>
              <a:gd name="T60" fmla="*/ 141 w 512"/>
              <a:gd name="T61" fmla="*/ 305 h 512"/>
              <a:gd name="T62" fmla="*/ 149 w 512"/>
              <a:gd name="T63" fmla="*/ 292 h 512"/>
              <a:gd name="T64" fmla="*/ 147 w 512"/>
              <a:gd name="T65" fmla="*/ 285 h 512"/>
              <a:gd name="T66" fmla="*/ 243 w 512"/>
              <a:gd name="T67" fmla="*/ 259 h 512"/>
              <a:gd name="T68" fmla="*/ 192 w 512"/>
              <a:gd name="T69" fmla="*/ 401 h 512"/>
              <a:gd name="T70" fmla="*/ 199 w 512"/>
              <a:gd name="T71" fmla="*/ 415 h 512"/>
              <a:gd name="T72" fmla="*/ 202 w 512"/>
              <a:gd name="T73" fmla="*/ 416 h 512"/>
              <a:gd name="T74" fmla="*/ 212 w 512"/>
              <a:gd name="T75" fmla="*/ 409 h 512"/>
              <a:gd name="T76" fmla="*/ 245 w 512"/>
              <a:gd name="T77" fmla="*/ 317 h 512"/>
              <a:gd name="T78" fmla="*/ 245 w 512"/>
              <a:gd name="T79" fmla="*/ 405 h 512"/>
              <a:gd name="T80" fmla="*/ 256 w 512"/>
              <a:gd name="T81" fmla="*/ 416 h 512"/>
              <a:gd name="T82" fmla="*/ 266 w 512"/>
              <a:gd name="T83" fmla="*/ 405 h 512"/>
              <a:gd name="T84" fmla="*/ 266 w 512"/>
              <a:gd name="T85" fmla="*/ 317 h 512"/>
              <a:gd name="T86" fmla="*/ 299 w 512"/>
              <a:gd name="T87" fmla="*/ 409 h 512"/>
              <a:gd name="T88" fmla="*/ 309 w 512"/>
              <a:gd name="T89" fmla="*/ 416 h 512"/>
              <a:gd name="T90" fmla="*/ 313 w 512"/>
              <a:gd name="T91" fmla="*/ 415 h 512"/>
              <a:gd name="T92" fmla="*/ 319 w 512"/>
              <a:gd name="T93" fmla="*/ 401 h 512"/>
              <a:gd name="T94" fmla="*/ 268 w 512"/>
              <a:gd name="T95" fmla="*/ 259 h 512"/>
              <a:gd name="T96" fmla="*/ 344 w 512"/>
              <a:gd name="T97" fmla="*/ 238 h 512"/>
              <a:gd name="T98" fmla="*/ 344 w 512"/>
              <a:gd name="T99" fmla="*/ 238 h 512"/>
              <a:gd name="T100" fmla="*/ 354 w 512"/>
              <a:gd name="T101" fmla="*/ 246 h 512"/>
              <a:gd name="T102" fmla="*/ 357 w 512"/>
              <a:gd name="T103" fmla="*/ 246 h 512"/>
              <a:gd name="T104" fmla="*/ 398 w 512"/>
              <a:gd name="T105" fmla="*/ 235 h 512"/>
              <a:gd name="T106" fmla="*/ 405 w 512"/>
              <a:gd name="T107" fmla="*/ 230 h 512"/>
              <a:gd name="T108" fmla="*/ 406 w 512"/>
              <a:gd name="T109" fmla="*/ 222 h 512"/>
              <a:gd name="T110" fmla="*/ 345 w 512"/>
              <a:gd name="T111" fmla="*/ 161 h 512"/>
              <a:gd name="T112" fmla="*/ 362 w 512"/>
              <a:gd name="T113" fmla="*/ 222 h 512"/>
              <a:gd name="T114" fmla="*/ 382 w 512"/>
              <a:gd name="T115" fmla="*/ 217 h 512"/>
              <a:gd name="T116" fmla="*/ 366 w 512"/>
              <a:gd name="T117" fmla="*/ 155 h 512"/>
              <a:gd name="T118" fmla="*/ 345 w 512"/>
              <a:gd name="T119" fmla="*/ 1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2" h="512">
                <a:moveTo>
                  <a:pt x="236" y="209"/>
                </a:moveTo>
                <a:cubicBezTo>
                  <a:pt x="244" y="236"/>
                  <a:pt x="244" y="236"/>
                  <a:pt x="244" y="236"/>
                </a:cubicBezTo>
                <a:cubicBezTo>
                  <a:pt x="151" y="262"/>
                  <a:pt x="151" y="262"/>
                  <a:pt x="151" y="262"/>
                </a:cubicBezTo>
                <a:cubicBezTo>
                  <a:pt x="144" y="234"/>
                  <a:pt x="144" y="234"/>
                  <a:pt x="144" y="234"/>
                </a:cubicBezTo>
                <a:lnTo>
                  <a:pt x="236" y="209"/>
                </a:lnTo>
                <a:close/>
                <a:moveTo>
                  <a:pt x="327" y="177"/>
                </a:moveTo>
                <a:cubicBezTo>
                  <a:pt x="255" y="196"/>
                  <a:pt x="255" y="196"/>
                  <a:pt x="255" y="196"/>
                </a:cubicBezTo>
                <a:cubicBezTo>
                  <a:pt x="266" y="237"/>
                  <a:pt x="266" y="237"/>
                  <a:pt x="266" y="237"/>
                </a:cubicBezTo>
                <a:cubicBezTo>
                  <a:pt x="338" y="218"/>
                  <a:pt x="338" y="218"/>
                  <a:pt x="338" y="218"/>
                </a:cubicBezTo>
                <a:cubicBezTo>
                  <a:pt x="333" y="197"/>
                  <a:pt x="333" y="197"/>
                  <a:pt x="333" y="197"/>
                </a:cubicBezTo>
                <a:lnTo>
                  <a:pt x="327" y="1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6" y="222"/>
                </a:moveTo>
                <a:cubicBezTo>
                  <a:pt x="383" y="139"/>
                  <a:pt x="383" y="139"/>
                  <a:pt x="383" y="139"/>
                </a:cubicBezTo>
                <a:cubicBezTo>
                  <a:pt x="383" y="136"/>
                  <a:pt x="381" y="134"/>
                  <a:pt x="378" y="133"/>
                </a:cubicBezTo>
                <a:cubicBezTo>
                  <a:pt x="376" y="131"/>
                  <a:pt x="373" y="131"/>
                  <a:pt x="370" y="132"/>
                </a:cubicBezTo>
                <a:cubicBezTo>
                  <a:pt x="329" y="143"/>
                  <a:pt x="329" y="143"/>
                  <a:pt x="329" y="143"/>
                </a:cubicBezTo>
                <a:cubicBezTo>
                  <a:pt x="323" y="145"/>
                  <a:pt x="320" y="150"/>
                  <a:pt x="322" y="156"/>
                </a:cubicBezTo>
                <a:cubicBezTo>
                  <a:pt x="239" y="179"/>
                  <a:pt x="239" y="179"/>
                  <a:pt x="239" y="179"/>
                </a:cubicBezTo>
                <a:cubicBezTo>
                  <a:pt x="235" y="180"/>
                  <a:pt x="232" y="184"/>
                  <a:pt x="232" y="188"/>
                </a:cubicBezTo>
                <a:cubicBezTo>
                  <a:pt x="128" y="216"/>
                  <a:pt x="128" y="216"/>
                  <a:pt x="128" y="216"/>
                </a:cubicBezTo>
                <a:cubicBezTo>
                  <a:pt x="126" y="209"/>
                  <a:pt x="126" y="209"/>
                  <a:pt x="126" y="209"/>
                </a:cubicBezTo>
                <a:cubicBezTo>
                  <a:pt x="125" y="204"/>
                  <a:pt x="119" y="200"/>
                  <a:pt x="113" y="202"/>
                </a:cubicBezTo>
                <a:cubicBezTo>
                  <a:pt x="107" y="204"/>
                  <a:pt x="104" y="209"/>
                  <a:pt x="106" y="215"/>
                </a:cubicBezTo>
                <a:cubicBezTo>
                  <a:pt x="128" y="297"/>
                  <a:pt x="128" y="297"/>
                  <a:pt x="128" y="297"/>
                </a:cubicBezTo>
                <a:cubicBezTo>
                  <a:pt x="129" y="302"/>
                  <a:pt x="134" y="305"/>
                  <a:pt x="138" y="305"/>
                </a:cubicBezTo>
                <a:cubicBezTo>
                  <a:pt x="139" y="305"/>
                  <a:pt x="140" y="305"/>
                  <a:pt x="141" y="305"/>
                </a:cubicBezTo>
                <a:cubicBezTo>
                  <a:pt x="147" y="303"/>
                  <a:pt x="150" y="298"/>
                  <a:pt x="149" y="292"/>
                </a:cubicBezTo>
                <a:cubicBezTo>
                  <a:pt x="147" y="285"/>
                  <a:pt x="147" y="285"/>
                  <a:pt x="147" y="285"/>
                </a:cubicBezTo>
                <a:cubicBezTo>
                  <a:pt x="243" y="259"/>
                  <a:pt x="243" y="259"/>
                  <a:pt x="243" y="259"/>
                </a:cubicBezTo>
                <a:cubicBezTo>
                  <a:pt x="192" y="401"/>
                  <a:pt x="192" y="401"/>
                  <a:pt x="192" y="401"/>
                </a:cubicBezTo>
                <a:cubicBezTo>
                  <a:pt x="190" y="407"/>
                  <a:pt x="193" y="413"/>
                  <a:pt x="199" y="415"/>
                </a:cubicBezTo>
                <a:cubicBezTo>
                  <a:pt x="200" y="415"/>
                  <a:pt x="201" y="416"/>
                  <a:pt x="202" y="416"/>
                </a:cubicBezTo>
                <a:cubicBezTo>
                  <a:pt x="207" y="416"/>
                  <a:pt x="211" y="413"/>
                  <a:pt x="212" y="409"/>
                </a:cubicBezTo>
                <a:cubicBezTo>
                  <a:pt x="245" y="317"/>
                  <a:pt x="245" y="317"/>
                  <a:pt x="245" y="317"/>
                </a:cubicBezTo>
                <a:cubicBezTo>
                  <a:pt x="245" y="405"/>
                  <a:pt x="245" y="405"/>
                  <a:pt x="245" y="405"/>
                </a:cubicBezTo>
                <a:cubicBezTo>
                  <a:pt x="245" y="411"/>
                  <a:pt x="250" y="416"/>
                  <a:pt x="256" y="416"/>
                </a:cubicBezTo>
                <a:cubicBezTo>
                  <a:pt x="262" y="416"/>
                  <a:pt x="266" y="411"/>
                  <a:pt x="266" y="405"/>
                </a:cubicBezTo>
                <a:cubicBezTo>
                  <a:pt x="266" y="317"/>
                  <a:pt x="266" y="317"/>
                  <a:pt x="266" y="317"/>
                </a:cubicBezTo>
                <a:cubicBezTo>
                  <a:pt x="299" y="409"/>
                  <a:pt x="299" y="409"/>
                  <a:pt x="299" y="409"/>
                </a:cubicBezTo>
                <a:cubicBezTo>
                  <a:pt x="301" y="413"/>
                  <a:pt x="305" y="416"/>
                  <a:pt x="309" y="416"/>
                </a:cubicBezTo>
                <a:cubicBezTo>
                  <a:pt x="310" y="416"/>
                  <a:pt x="311" y="415"/>
                  <a:pt x="313" y="415"/>
                </a:cubicBezTo>
                <a:cubicBezTo>
                  <a:pt x="318" y="413"/>
                  <a:pt x="321" y="407"/>
                  <a:pt x="319" y="401"/>
                </a:cubicBezTo>
                <a:cubicBezTo>
                  <a:pt x="268" y="259"/>
                  <a:pt x="268" y="259"/>
                  <a:pt x="268" y="259"/>
                </a:cubicBezTo>
                <a:cubicBezTo>
                  <a:pt x="344" y="238"/>
                  <a:pt x="344" y="238"/>
                  <a:pt x="344" y="238"/>
                </a:cubicBezTo>
                <a:cubicBezTo>
                  <a:pt x="344" y="238"/>
                  <a:pt x="344" y="238"/>
                  <a:pt x="344" y="238"/>
                </a:cubicBezTo>
                <a:cubicBezTo>
                  <a:pt x="345" y="243"/>
                  <a:pt x="350" y="246"/>
                  <a:pt x="354" y="246"/>
                </a:cubicBezTo>
                <a:cubicBezTo>
                  <a:pt x="355" y="246"/>
                  <a:pt x="356" y="246"/>
                  <a:pt x="357" y="246"/>
                </a:cubicBezTo>
                <a:cubicBezTo>
                  <a:pt x="398" y="235"/>
                  <a:pt x="398" y="235"/>
                  <a:pt x="398" y="235"/>
                </a:cubicBezTo>
                <a:cubicBezTo>
                  <a:pt x="401" y="234"/>
                  <a:pt x="403" y="232"/>
                  <a:pt x="405" y="230"/>
                </a:cubicBezTo>
                <a:cubicBezTo>
                  <a:pt x="406" y="227"/>
                  <a:pt x="407" y="224"/>
                  <a:pt x="406" y="222"/>
                </a:cubicBezTo>
                <a:close/>
                <a:moveTo>
                  <a:pt x="345" y="161"/>
                </a:moveTo>
                <a:cubicBezTo>
                  <a:pt x="362" y="222"/>
                  <a:pt x="362" y="222"/>
                  <a:pt x="362" y="222"/>
                </a:cubicBezTo>
                <a:cubicBezTo>
                  <a:pt x="382" y="217"/>
                  <a:pt x="382" y="217"/>
                  <a:pt x="382" y="217"/>
                </a:cubicBezTo>
                <a:cubicBezTo>
                  <a:pt x="366" y="155"/>
                  <a:pt x="366" y="155"/>
                  <a:pt x="366" y="155"/>
                </a:cubicBezTo>
                <a:lnTo>
                  <a:pt x="345" y="1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7" name="Media_Technology_Fill_80">
            <a:extLst>
              <a:ext uri="{FF2B5EF4-FFF2-40B4-BE49-F238E27FC236}">
                <a16:creationId xmlns:a16="http://schemas.microsoft.com/office/drawing/2014/main" id="{37786BA8-DAA1-4D02-92F0-ED1A127D2AA7}"/>
              </a:ext>
            </a:extLst>
          </p:cNvPr>
          <p:cNvGrpSpPr>
            <a:grpSpLocks noChangeAspect="1"/>
          </p:cNvGrpSpPr>
          <p:nvPr/>
        </p:nvGrpSpPr>
        <p:grpSpPr bwMode="auto">
          <a:xfrm>
            <a:off x="6309140" y="4150764"/>
            <a:ext cx="425417" cy="425417"/>
            <a:chOff x="6224" y="2372"/>
            <a:chExt cx="340" cy="340"/>
          </a:xfrm>
          <a:solidFill>
            <a:schemeClr val="accent1"/>
          </a:solidFill>
        </p:grpSpPr>
        <p:sp>
          <p:nvSpPr>
            <p:cNvPr id="18" name="Freeform 651">
              <a:extLst>
                <a:ext uri="{FF2B5EF4-FFF2-40B4-BE49-F238E27FC236}">
                  <a16:creationId xmlns:a16="http://schemas.microsoft.com/office/drawing/2014/main" id="{B840CF29-2BE4-4AC4-A316-1DE6127089AF}"/>
                </a:ext>
              </a:extLst>
            </p:cNvPr>
            <p:cNvSpPr>
              <a:spLocks noEditPoints="1"/>
            </p:cNvSpPr>
            <p:nvPr/>
          </p:nvSpPr>
          <p:spPr bwMode="auto">
            <a:xfrm>
              <a:off x="6330" y="2450"/>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 name="T16" fmla="*/ 21 w 192"/>
                <a:gd name="T17" fmla="*/ 128 h 277"/>
                <a:gd name="T18" fmla="*/ 26 w 192"/>
                <a:gd name="T19" fmla="*/ 119 h 277"/>
                <a:gd name="T20" fmla="*/ 58 w 192"/>
                <a:gd name="T21" fmla="*/ 98 h 277"/>
                <a:gd name="T22" fmla="*/ 73 w 192"/>
                <a:gd name="T23" fmla="*/ 101 h 277"/>
                <a:gd name="T24" fmla="*/ 70 w 192"/>
                <a:gd name="T25" fmla="*/ 116 h 277"/>
                <a:gd name="T26" fmla="*/ 51 w 192"/>
                <a:gd name="T27" fmla="*/ 128 h 277"/>
                <a:gd name="T28" fmla="*/ 70 w 192"/>
                <a:gd name="T29" fmla="*/ 140 h 277"/>
                <a:gd name="T30" fmla="*/ 73 w 192"/>
                <a:gd name="T31" fmla="*/ 155 h 277"/>
                <a:gd name="T32" fmla="*/ 64 w 192"/>
                <a:gd name="T33" fmla="*/ 160 h 277"/>
                <a:gd name="T34" fmla="*/ 58 w 192"/>
                <a:gd name="T35" fmla="*/ 158 h 277"/>
                <a:gd name="T36" fmla="*/ 26 w 192"/>
                <a:gd name="T37" fmla="*/ 137 h 277"/>
                <a:gd name="T38" fmla="*/ 21 w 192"/>
                <a:gd name="T39" fmla="*/ 128 h 277"/>
                <a:gd name="T40" fmla="*/ 170 w 192"/>
                <a:gd name="T41" fmla="*/ 203 h 277"/>
                <a:gd name="T42" fmla="*/ 166 w 192"/>
                <a:gd name="T43" fmla="*/ 212 h 277"/>
                <a:gd name="T44" fmla="*/ 134 w 192"/>
                <a:gd name="T45" fmla="*/ 233 h 277"/>
                <a:gd name="T46" fmla="*/ 128 w 192"/>
                <a:gd name="T47" fmla="*/ 235 h 277"/>
                <a:gd name="T48" fmla="*/ 119 w 192"/>
                <a:gd name="T49" fmla="*/ 230 h 277"/>
                <a:gd name="T50" fmla="*/ 122 w 192"/>
                <a:gd name="T51" fmla="*/ 215 h 277"/>
                <a:gd name="T52" fmla="*/ 140 w 192"/>
                <a:gd name="T53" fmla="*/ 203 h 277"/>
                <a:gd name="T54" fmla="*/ 122 w 192"/>
                <a:gd name="T55" fmla="*/ 190 h 277"/>
                <a:gd name="T56" fmla="*/ 119 w 192"/>
                <a:gd name="T57" fmla="*/ 175 h 277"/>
                <a:gd name="T58" fmla="*/ 134 w 192"/>
                <a:gd name="T59" fmla="*/ 172 h 277"/>
                <a:gd name="T60" fmla="*/ 166 w 192"/>
                <a:gd name="T61" fmla="*/ 194 h 277"/>
                <a:gd name="T62" fmla="*/ 170 w 192"/>
                <a:gd name="T63" fmla="*/ 203 h 277"/>
                <a:gd name="T64" fmla="*/ 134 w 192"/>
                <a:gd name="T65" fmla="*/ 108 h 277"/>
                <a:gd name="T66" fmla="*/ 137 w 192"/>
                <a:gd name="T67" fmla="*/ 123 h 277"/>
                <a:gd name="T68" fmla="*/ 73 w 192"/>
                <a:gd name="T69" fmla="*/ 219 h 277"/>
                <a:gd name="T70" fmla="*/ 64 w 192"/>
                <a:gd name="T71" fmla="*/ 224 h 277"/>
                <a:gd name="T72" fmla="*/ 58 w 192"/>
                <a:gd name="T73" fmla="*/ 222 h 277"/>
                <a:gd name="T74" fmla="*/ 55 w 192"/>
                <a:gd name="T75" fmla="*/ 207 h 277"/>
                <a:gd name="T76" fmla="*/ 119 w 192"/>
                <a:gd name="T77" fmla="*/ 111 h 277"/>
                <a:gd name="T78" fmla="*/ 134 w 192"/>
                <a:gd name="T79" fmla="*/ 10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moveTo>
                    <a:pt x="21" y="128"/>
                  </a:moveTo>
                  <a:cubicBezTo>
                    <a:pt x="21" y="124"/>
                    <a:pt x="23" y="121"/>
                    <a:pt x="26" y="119"/>
                  </a:cubicBezTo>
                  <a:cubicBezTo>
                    <a:pt x="58" y="98"/>
                    <a:pt x="58" y="98"/>
                    <a:pt x="58" y="98"/>
                  </a:cubicBezTo>
                  <a:cubicBezTo>
                    <a:pt x="63" y="95"/>
                    <a:pt x="69" y="96"/>
                    <a:pt x="73" y="101"/>
                  </a:cubicBezTo>
                  <a:cubicBezTo>
                    <a:pt x="76" y="106"/>
                    <a:pt x="74" y="112"/>
                    <a:pt x="70" y="116"/>
                  </a:cubicBezTo>
                  <a:cubicBezTo>
                    <a:pt x="51" y="128"/>
                    <a:pt x="51" y="128"/>
                    <a:pt x="51" y="128"/>
                  </a:cubicBezTo>
                  <a:cubicBezTo>
                    <a:pt x="70" y="140"/>
                    <a:pt x="70" y="140"/>
                    <a:pt x="70" y="140"/>
                  </a:cubicBezTo>
                  <a:cubicBezTo>
                    <a:pt x="74" y="144"/>
                    <a:pt x="76" y="150"/>
                    <a:pt x="73" y="155"/>
                  </a:cubicBezTo>
                  <a:cubicBezTo>
                    <a:pt x="70" y="158"/>
                    <a:pt x="67" y="160"/>
                    <a:pt x="64" y="160"/>
                  </a:cubicBezTo>
                  <a:cubicBezTo>
                    <a:pt x="62" y="160"/>
                    <a:pt x="60" y="159"/>
                    <a:pt x="58" y="158"/>
                  </a:cubicBezTo>
                  <a:cubicBezTo>
                    <a:pt x="26" y="137"/>
                    <a:pt x="26" y="137"/>
                    <a:pt x="26" y="137"/>
                  </a:cubicBezTo>
                  <a:cubicBezTo>
                    <a:pt x="23" y="135"/>
                    <a:pt x="21" y="132"/>
                    <a:pt x="21" y="128"/>
                  </a:cubicBezTo>
                  <a:close/>
                  <a:moveTo>
                    <a:pt x="170" y="203"/>
                  </a:moveTo>
                  <a:cubicBezTo>
                    <a:pt x="170" y="206"/>
                    <a:pt x="169" y="210"/>
                    <a:pt x="166" y="212"/>
                  </a:cubicBezTo>
                  <a:cubicBezTo>
                    <a:pt x="134" y="233"/>
                    <a:pt x="134" y="233"/>
                    <a:pt x="134" y="233"/>
                  </a:cubicBezTo>
                  <a:cubicBezTo>
                    <a:pt x="132" y="234"/>
                    <a:pt x="130" y="235"/>
                    <a:pt x="128" y="235"/>
                  </a:cubicBezTo>
                  <a:cubicBezTo>
                    <a:pt x="124" y="235"/>
                    <a:pt x="121" y="233"/>
                    <a:pt x="119" y="230"/>
                  </a:cubicBezTo>
                  <a:cubicBezTo>
                    <a:pt x="116" y="225"/>
                    <a:pt x="117" y="218"/>
                    <a:pt x="122" y="215"/>
                  </a:cubicBezTo>
                  <a:cubicBezTo>
                    <a:pt x="140" y="203"/>
                    <a:pt x="140" y="203"/>
                    <a:pt x="140" y="203"/>
                  </a:cubicBezTo>
                  <a:cubicBezTo>
                    <a:pt x="122" y="190"/>
                    <a:pt x="122" y="190"/>
                    <a:pt x="122" y="190"/>
                  </a:cubicBezTo>
                  <a:cubicBezTo>
                    <a:pt x="117" y="187"/>
                    <a:pt x="116" y="180"/>
                    <a:pt x="119" y="175"/>
                  </a:cubicBezTo>
                  <a:cubicBezTo>
                    <a:pt x="122" y="171"/>
                    <a:pt x="129" y="169"/>
                    <a:pt x="134" y="172"/>
                  </a:cubicBezTo>
                  <a:cubicBezTo>
                    <a:pt x="166" y="194"/>
                    <a:pt x="166" y="194"/>
                    <a:pt x="166" y="194"/>
                  </a:cubicBezTo>
                  <a:cubicBezTo>
                    <a:pt x="169" y="196"/>
                    <a:pt x="170" y="199"/>
                    <a:pt x="170" y="203"/>
                  </a:cubicBezTo>
                  <a:close/>
                  <a:moveTo>
                    <a:pt x="134" y="108"/>
                  </a:moveTo>
                  <a:cubicBezTo>
                    <a:pt x="138" y="112"/>
                    <a:pt x="140" y="118"/>
                    <a:pt x="137" y="123"/>
                  </a:cubicBezTo>
                  <a:cubicBezTo>
                    <a:pt x="73" y="219"/>
                    <a:pt x="73" y="219"/>
                    <a:pt x="73" y="219"/>
                  </a:cubicBezTo>
                  <a:cubicBezTo>
                    <a:pt x="70" y="222"/>
                    <a:pt x="67" y="224"/>
                    <a:pt x="64" y="224"/>
                  </a:cubicBezTo>
                  <a:cubicBezTo>
                    <a:pt x="62" y="224"/>
                    <a:pt x="60" y="223"/>
                    <a:pt x="58" y="222"/>
                  </a:cubicBezTo>
                  <a:cubicBezTo>
                    <a:pt x="53" y="219"/>
                    <a:pt x="52" y="212"/>
                    <a:pt x="55" y="207"/>
                  </a:cubicBezTo>
                  <a:cubicBezTo>
                    <a:pt x="119" y="111"/>
                    <a:pt x="119" y="111"/>
                    <a:pt x="119" y="111"/>
                  </a:cubicBezTo>
                  <a:cubicBezTo>
                    <a:pt x="122" y="107"/>
                    <a:pt x="129" y="105"/>
                    <a:pt x="134" y="108"/>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Freeform 652">
              <a:extLst>
                <a:ext uri="{FF2B5EF4-FFF2-40B4-BE49-F238E27FC236}">
                  <a16:creationId xmlns:a16="http://schemas.microsoft.com/office/drawing/2014/main" id="{8656DC59-1E16-463B-A783-36299402E44F}"/>
                </a:ext>
              </a:extLst>
            </p:cNvPr>
            <p:cNvSpPr>
              <a:spLocks noEditPoints="1"/>
            </p:cNvSpPr>
            <p:nvPr/>
          </p:nvSpPr>
          <p:spPr bwMode="auto">
            <a:xfrm>
              <a:off x="6224" y="2372"/>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181 h 512"/>
                <a:gd name="T12" fmla="*/ 373 w 512"/>
                <a:gd name="T13" fmla="*/ 405 h 512"/>
                <a:gd name="T14" fmla="*/ 362 w 512"/>
                <a:gd name="T15" fmla="*/ 416 h 512"/>
                <a:gd name="T16" fmla="*/ 149 w 512"/>
                <a:gd name="T17" fmla="*/ 416 h 512"/>
                <a:gd name="T18" fmla="*/ 138 w 512"/>
                <a:gd name="T19" fmla="*/ 405 h 512"/>
                <a:gd name="T20" fmla="*/ 138 w 512"/>
                <a:gd name="T21" fmla="*/ 106 h 512"/>
                <a:gd name="T22" fmla="*/ 149 w 512"/>
                <a:gd name="T23" fmla="*/ 96 h 512"/>
                <a:gd name="T24" fmla="*/ 288 w 512"/>
                <a:gd name="T25" fmla="*/ 96 h 512"/>
                <a:gd name="T26" fmla="*/ 295 w 512"/>
                <a:gd name="T27" fmla="*/ 98 h 512"/>
                <a:gd name="T28" fmla="*/ 295 w 512"/>
                <a:gd name="T29" fmla="*/ 98 h 512"/>
                <a:gd name="T30" fmla="*/ 295 w 512"/>
                <a:gd name="T31" fmla="*/ 98 h 512"/>
                <a:gd name="T32" fmla="*/ 295 w 512"/>
                <a:gd name="T33" fmla="*/ 99 h 512"/>
                <a:gd name="T34" fmla="*/ 370 w 512"/>
                <a:gd name="T35" fmla="*/ 173 h 512"/>
                <a:gd name="T36" fmla="*/ 372 w 512"/>
                <a:gd name="T37" fmla="*/ 177 h 512"/>
                <a:gd name="T38" fmla="*/ 373 w 512"/>
                <a:gd name="T39" fmla="*/ 181 h 512"/>
                <a:gd name="T40" fmla="*/ 373 w 512"/>
                <a:gd name="T41"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181"/>
                  </a:moveTo>
                  <a:cubicBezTo>
                    <a:pt x="373" y="405"/>
                    <a:pt x="373" y="405"/>
                    <a:pt x="373" y="405"/>
                  </a:cubicBez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90" y="96"/>
                    <a:pt x="293" y="97"/>
                    <a:pt x="295" y="98"/>
                  </a:cubicBezTo>
                  <a:cubicBezTo>
                    <a:pt x="295" y="98"/>
                    <a:pt x="295" y="98"/>
                    <a:pt x="295" y="98"/>
                  </a:cubicBezTo>
                  <a:cubicBezTo>
                    <a:pt x="295" y="98"/>
                    <a:pt x="295" y="98"/>
                    <a:pt x="295" y="98"/>
                  </a:cubicBezTo>
                  <a:cubicBezTo>
                    <a:pt x="295" y="99"/>
                    <a:pt x="295" y="99"/>
                    <a:pt x="295" y="99"/>
                  </a:cubicBezTo>
                  <a:cubicBezTo>
                    <a:pt x="370" y="173"/>
                    <a:pt x="370" y="173"/>
                    <a:pt x="370" y="173"/>
                  </a:cubicBezTo>
                  <a:cubicBezTo>
                    <a:pt x="371" y="174"/>
                    <a:pt x="372" y="176"/>
                    <a:pt x="372" y="177"/>
                  </a:cubicBezTo>
                  <a:cubicBezTo>
                    <a:pt x="373" y="178"/>
                    <a:pt x="373" y="180"/>
                    <a:pt x="373" y="181"/>
                  </a:cubicBezTo>
                  <a:cubicBezTo>
                    <a:pt x="373" y="181"/>
                    <a:pt x="373" y="181"/>
                    <a:pt x="373" y="181"/>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Freeform 653">
              <a:extLst>
                <a:ext uri="{FF2B5EF4-FFF2-40B4-BE49-F238E27FC236}">
                  <a16:creationId xmlns:a16="http://schemas.microsoft.com/office/drawing/2014/main" id="{D4BB4382-6458-4C75-A9BC-F0D4BFCD721C}"/>
                </a:ext>
              </a:extLst>
            </p:cNvPr>
            <p:cNvSpPr>
              <a:spLocks/>
            </p:cNvSpPr>
            <p:nvPr/>
          </p:nvSpPr>
          <p:spPr bwMode="auto">
            <a:xfrm>
              <a:off x="6422" y="2460"/>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28148738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6F4E721FC8FC4C89923D98170339C8" ma:contentTypeVersion="10" ma:contentTypeDescription="Create a new document." ma:contentTypeScope="" ma:versionID="c6abb980633935120da3456c10670a8f">
  <xsd:schema xmlns:xsd="http://www.w3.org/2001/XMLSchema" xmlns:xs="http://www.w3.org/2001/XMLSchema" xmlns:p="http://schemas.microsoft.com/office/2006/metadata/properties" xmlns:ns2="9932b51f-831c-4be5-9e70-4d4f57939b5a" xmlns:ns3="6ba7e38e-ddf0-4724-a2d5-9b4fb54c860d" targetNamespace="http://schemas.microsoft.com/office/2006/metadata/properties" ma:root="true" ma:fieldsID="f93da93e76072618f60ebec68d68a2f1" ns2:_="" ns3:_="">
    <xsd:import namespace="9932b51f-831c-4be5-9e70-4d4f57939b5a"/>
    <xsd:import namespace="6ba7e38e-ddf0-4724-a2d5-9b4fb54c86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32b51f-831c-4be5-9e70-4d4f57939b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a7e38e-ddf0-4724-a2d5-9b4fb54c860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8113ED-4CA2-465C-9998-CEF7F23421D3}">
  <ds:schemaRefs>
    <ds:schemaRef ds:uri="6ba7e38e-ddf0-4724-a2d5-9b4fb54c860d"/>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9932b51f-831c-4be5-9e70-4d4f57939b5a"/>
    <ds:schemaRef ds:uri="http://www.w3.org/XML/1998/namespace"/>
    <ds:schemaRef ds:uri="http://purl.org/dc/dcmitype/"/>
  </ds:schemaRefs>
</ds:datastoreItem>
</file>

<file path=customXml/itemProps2.xml><?xml version="1.0" encoding="utf-8"?>
<ds:datastoreItem xmlns:ds="http://schemas.openxmlformats.org/officeDocument/2006/customXml" ds:itemID="{17598B6F-21C7-46B5-B45C-5A91A8F2B868}">
  <ds:schemaRefs>
    <ds:schemaRef ds:uri="http://schemas.microsoft.com/sharepoint/v3/contenttype/forms"/>
  </ds:schemaRefs>
</ds:datastoreItem>
</file>

<file path=customXml/itemProps3.xml><?xml version="1.0" encoding="utf-8"?>
<ds:datastoreItem xmlns:ds="http://schemas.openxmlformats.org/officeDocument/2006/customXml" ds:itemID="{B9C5F25C-B610-48B8-83E1-8CD26E3D0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32b51f-831c-4be5-9e70-4d4f57939b5a"/>
    <ds:schemaRef ds:uri="6ba7e38e-ddf0-4724-a2d5-9b4fb54c86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3701</TotalTime>
  <Words>863</Words>
  <Application>Microsoft Office PowerPoint</Application>
  <PresentationFormat>Widescreen</PresentationFormat>
  <Paragraphs>103</Paragraphs>
  <Slides>10</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Open Sans</vt:lpstr>
      <vt:lpstr>Verdana</vt:lpstr>
      <vt:lpstr>Wingdings 2</vt:lpstr>
      <vt:lpstr>1_Deloitte_US_Onscreen</vt:lpstr>
      <vt:lpstr>think-cell Slide</vt:lpstr>
      <vt:lpstr>PowerPoint Presentation</vt:lpstr>
      <vt:lpstr>Introduction – Nirav Raje</vt:lpstr>
      <vt:lpstr>Capstone</vt:lpstr>
      <vt:lpstr>Question Answering on Web Pages</vt:lpstr>
      <vt:lpstr>Approach Overview</vt:lpstr>
      <vt:lpstr>Data Acquisition</vt:lpstr>
      <vt:lpstr>Models/Techniques</vt:lpstr>
      <vt:lpstr>Learning Outcomes</vt:lpstr>
      <vt:lpstr>Conclusion &amp; Next Steps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Hyemi (US - Los Angeles)</dc:creator>
  <cp:lastModifiedBy>Raje, Nirav Lokesh</cp:lastModifiedBy>
  <cp:revision>262</cp:revision>
  <dcterms:modified xsi:type="dcterms:W3CDTF">2020-09-22T22:57:19Z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0x0101001D6F4E721FC8FC4C89923D98170339C8</vt:lpwstr>
  </property>
  <property fmtid="{D5CDD505-2E9C-101B-9397-08002B2CF9AE}" pid="3" name="AuthorIds_UIVersion_1024">
    <vt:lpwstr>149</vt:lpwstr>
  </property>
</Properties>
</file>