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8" r:id="rId4"/>
  </p:sldMasterIdLst>
  <p:notesMasterIdLst>
    <p:notesMasterId r:id="rId18"/>
  </p:notesMasterIdLst>
  <p:handoutMasterIdLst>
    <p:handoutMasterId r:id="rId19"/>
  </p:handoutMasterIdLst>
  <p:sldIdLst>
    <p:sldId id="673" r:id="rId5"/>
    <p:sldId id="791" r:id="rId6"/>
    <p:sldId id="765" r:id="rId7"/>
    <p:sldId id="801" r:id="rId8"/>
    <p:sldId id="628" r:id="rId9"/>
    <p:sldId id="796" r:id="rId10"/>
    <p:sldId id="795" r:id="rId11"/>
    <p:sldId id="828" r:id="rId12"/>
    <p:sldId id="799" r:id="rId13"/>
    <p:sldId id="800" r:id="rId14"/>
    <p:sldId id="766" r:id="rId15"/>
    <p:sldId id="797" r:id="rId16"/>
    <p:sldId id="798" r:id="rId17"/>
  </p:sldIdLst>
  <p:sldSz cx="12192000" cy="6858000"/>
  <p:notesSz cx="7315200" cy="9601200"/>
  <p:custDataLst>
    <p:tags r:id="rId20"/>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1872" userDrawn="1">
          <p15:clr>
            <a:srgbClr val="A4A3A4"/>
          </p15:clr>
        </p15:guide>
        <p15:guide id="12" orient="horz" pos="1440" userDrawn="1">
          <p15:clr>
            <a:srgbClr val="A4A3A4"/>
          </p15:clr>
        </p15:guide>
        <p15:guide id="13" orient="horz" pos="2568" userDrawn="1">
          <p15:clr>
            <a:srgbClr val="A4A3A4"/>
          </p15:clr>
        </p15:guide>
        <p15:guide id="14" orient="horz" pos="3384" userDrawn="1">
          <p15:clr>
            <a:srgbClr val="A4A3A4"/>
          </p15:clr>
        </p15:guide>
        <p15:guide id="15" orient="horz" pos="3576"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Cavalieri, Lauren" initials="LC" lastIdx="11" clrIdx="1">
    <p:extLst>
      <p:ext uri="{19B8F6BF-5375-455C-9EA6-DF929625EA0E}">
        <p15:presenceInfo xmlns:p15="http://schemas.microsoft.com/office/powerpoint/2012/main" userId="Cavalieri, Lauren" providerId="None"/>
      </p:ext>
    </p:extLst>
  </p:cmAuthor>
  <p:cmAuthor id="3" name="Sokoll, Jon-Cody" initials="JS" lastIdx="2" clrIdx="2">
    <p:extLst>
      <p:ext uri="{19B8F6BF-5375-455C-9EA6-DF929625EA0E}">
        <p15:presenceInfo xmlns:p15="http://schemas.microsoft.com/office/powerpoint/2012/main" userId="Sokoll, Jon-Cody" providerId="None"/>
      </p:ext>
    </p:extLst>
  </p:cmAuthor>
  <p:cmAuthor id="4" name="Dominguez, Tatiana O" initials="TD" lastIdx="1" clrIdx="3">
    <p:extLst>
      <p:ext uri="{19B8F6BF-5375-455C-9EA6-DF929625EA0E}">
        <p15:presenceInfo xmlns:p15="http://schemas.microsoft.com/office/powerpoint/2012/main" userId="Dominguez, Tatiana 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2DC"/>
    <a:srgbClr val="006FC8"/>
    <a:srgbClr val="BFBFBF"/>
    <a:srgbClr val="62B5E5"/>
    <a:srgbClr val="75787B"/>
    <a:srgbClr val="000099"/>
    <a:srgbClr val="595959"/>
    <a:srgbClr val="0237AE"/>
    <a:srgbClr val="003300"/>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88009" autoAdjust="0"/>
  </p:normalViewPr>
  <p:slideViewPr>
    <p:cSldViewPr snapToGrid="0">
      <p:cViewPr varScale="1">
        <p:scale>
          <a:sx n="70" d="100"/>
          <a:sy n="70" d="100"/>
        </p:scale>
        <p:origin x="512" y="56"/>
      </p:cViewPr>
      <p:guideLst>
        <p:guide/>
        <p:guide orient="horz" pos="1872"/>
        <p:guide orient="horz" pos="1440"/>
        <p:guide orient="horz" pos="2568"/>
        <p:guide orient="horz" pos="3384"/>
        <p:guide orient="horz" pos="3576"/>
        <p:guide pos="42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koll, Jon-Cody (US - Arlington)" userId="f622f58e-2966-4286-9be0-8ce5d035c9da" providerId="ADAL" clId="{7F1EC3E7-B009-4122-95CE-526CC716770B}"/>
    <pc:docChg chg="undo custSel addSld delSld modSld sldOrd">
      <pc:chgData name="Sokoll, Jon-Cody (US - Arlington)" userId="f622f58e-2966-4286-9be0-8ce5d035c9da" providerId="ADAL" clId="{7F1EC3E7-B009-4122-95CE-526CC716770B}" dt="2019-04-09T15:15:13.969" v="4349" actId="20577"/>
      <pc:docMkLst>
        <pc:docMk/>
      </pc:docMkLst>
      <pc:sldChg chg="addSp delSp modSp add">
        <pc:chgData name="Sokoll, Jon-Cody (US - Arlington)" userId="f622f58e-2966-4286-9be0-8ce5d035c9da" providerId="ADAL" clId="{7F1EC3E7-B009-4122-95CE-526CC716770B}" dt="2019-04-09T13:53:43.425" v="1655" actId="20577"/>
        <pc:sldMkLst>
          <pc:docMk/>
          <pc:sldMk cId="3642422870" sldId="628"/>
        </pc:sldMkLst>
        <pc:spChg chg="mod">
          <ac:chgData name="Sokoll, Jon-Cody (US - Arlington)" userId="f622f58e-2966-4286-9be0-8ce5d035c9da" providerId="ADAL" clId="{7F1EC3E7-B009-4122-95CE-526CC716770B}" dt="2019-04-09T13:49:28.332" v="1144" actId="20577"/>
          <ac:spMkLst>
            <pc:docMk/>
            <pc:sldMk cId="3642422870" sldId="628"/>
            <ac:spMk id="2" creationId="{00000000-0000-0000-0000-000000000000}"/>
          </ac:spMkLst>
        </pc:spChg>
        <pc:spChg chg="add del mod">
          <ac:chgData name="Sokoll, Jon-Cody (US - Arlington)" userId="f622f58e-2966-4286-9be0-8ce5d035c9da" providerId="ADAL" clId="{7F1EC3E7-B009-4122-95CE-526CC716770B}" dt="2019-04-09T13:48:11.715" v="1045" actId="478"/>
          <ac:spMkLst>
            <pc:docMk/>
            <pc:sldMk cId="3642422870" sldId="628"/>
            <ac:spMk id="4" creationId="{800557EE-C80D-416A-8795-83F2CC18368A}"/>
          </ac:spMkLst>
        </pc:spChg>
        <pc:spChg chg="add mod">
          <ac:chgData name="Sokoll, Jon-Cody (US - Arlington)" userId="f622f58e-2966-4286-9be0-8ce5d035c9da" providerId="ADAL" clId="{7F1EC3E7-B009-4122-95CE-526CC716770B}" dt="2019-04-09T13:47:16.560" v="1034"/>
          <ac:spMkLst>
            <pc:docMk/>
            <pc:sldMk cId="3642422870" sldId="628"/>
            <ac:spMk id="5" creationId="{D387E07A-54FD-4A65-B941-7AABE0F6984B}"/>
          </ac:spMkLst>
        </pc:spChg>
        <pc:spChg chg="add del mod">
          <ac:chgData name="Sokoll, Jon-Cody (US - Arlington)" userId="f622f58e-2966-4286-9be0-8ce5d035c9da" providerId="ADAL" clId="{7F1EC3E7-B009-4122-95CE-526CC716770B}" dt="2019-04-09T13:48:24.871" v="1048" actId="478"/>
          <ac:spMkLst>
            <pc:docMk/>
            <pc:sldMk cId="3642422870" sldId="628"/>
            <ac:spMk id="6" creationId="{F791CA98-CCD4-4561-8634-C2E573B598BA}"/>
          </ac:spMkLst>
        </pc:spChg>
        <pc:spChg chg="add mod">
          <ac:chgData name="Sokoll, Jon-Cody (US - Arlington)" userId="f622f58e-2966-4286-9be0-8ce5d035c9da" providerId="ADAL" clId="{7F1EC3E7-B009-4122-95CE-526CC716770B}" dt="2019-04-09T13:53:43.425" v="1655" actId="20577"/>
          <ac:spMkLst>
            <pc:docMk/>
            <pc:sldMk cId="3642422870" sldId="628"/>
            <ac:spMk id="7" creationId="{10C5AEF5-38C9-4072-8CCC-122A5D0E1B25}"/>
          </ac:spMkLst>
        </pc:spChg>
        <pc:spChg chg="mod">
          <ac:chgData name="Sokoll, Jon-Cody (US - Arlington)" userId="f622f58e-2966-4286-9be0-8ce5d035c9da" providerId="ADAL" clId="{7F1EC3E7-B009-4122-95CE-526CC716770B}" dt="2019-04-09T13:47:50.781" v="1042" actId="1076"/>
          <ac:spMkLst>
            <pc:docMk/>
            <pc:sldMk cId="3642422870" sldId="628"/>
            <ac:spMk id="12" creationId="{A8CA8F03-4D96-41A2-8C57-313DBF8A6D04}"/>
          </ac:spMkLst>
        </pc:spChg>
        <pc:spChg chg="mod">
          <ac:chgData name="Sokoll, Jon-Cody (US - Arlington)" userId="f622f58e-2966-4286-9be0-8ce5d035c9da" providerId="ADAL" clId="{7F1EC3E7-B009-4122-95CE-526CC716770B}" dt="2019-04-09T13:48:02.178" v="1043" actId="1076"/>
          <ac:spMkLst>
            <pc:docMk/>
            <pc:sldMk cId="3642422870" sldId="628"/>
            <ac:spMk id="13" creationId="{5D539D37-7AF1-4A99-ACA9-1BCE71292CB2}"/>
          </ac:spMkLst>
        </pc:spChg>
        <pc:spChg chg="mod">
          <ac:chgData name="Sokoll, Jon-Cody (US - Arlington)" userId="f622f58e-2966-4286-9be0-8ce5d035c9da" providerId="ADAL" clId="{7F1EC3E7-B009-4122-95CE-526CC716770B}" dt="2019-04-09T13:47:34.875" v="1038" actId="14100"/>
          <ac:spMkLst>
            <pc:docMk/>
            <pc:sldMk cId="3642422870" sldId="628"/>
            <ac:spMk id="14" creationId="{E92FD343-6FD5-49AA-80AF-C8D5BA3DB80E}"/>
          </ac:spMkLst>
        </pc:spChg>
        <pc:spChg chg="mod">
          <ac:chgData name="Sokoll, Jon-Cody (US - Arlington)" userId="f622f58e-2966-4286-9be0-8ce5d035c9da" providerId="ADAL" clId="{7F1EC3E7-B009-4122-95CE-526CC716770B}" dt="2019-04-09T13:47:39.779" v="1039" actId="1076"/>
          <ac:spMkLst>
            <pc:docMk/>
            <pc:sldMk cId="3642422870" sldId="628"/>
            <ac:spMk id="15" creationId="{74E29C59-37AD-4017-82A8-CD1D6906EEE1}"/>
          </ac:spMkLst>
        </pc:spChg>
        <pc:spChg chg="del mod">
          <ac:chgData name="Sokoll, Jon-Cody (US - Arlington)" userId="f622f58e-2966-4286-9be0-8ce5d035c9da" providerId="ADAL" clId="{7F1EC3E7-B009-4122-95CE-526CC716770B}" dt="2019-04-09T13:47:14.080" v="1033" actId="478"/>
          <ac:spMkLst>
            <pc:docMk/>
            <pc:sldMk cId="3642422870" sldId="628"/>
            <ac:spMk id="26" creationId="{FAC6748D-3936-44F9-BEB3-5751A577CCE2}"/>
          </ac:spMkLst>
        </pc:spChg>
        <pc:spChg chg="mod">
          <ac:chgData name="Sokoll, Jon-Cody (US - Arlington)" userId="f622f58e-2966-4286-9be0-8ce5d035c9da" providerId="ADAL" clId="{7F1EC3E7-B009-4122-95CE-526CC716770B}" dt="2019-04-09T13:49:49.733" v="1146" actId="403"/>
          <ac:spMkLst>
            <pc:docMk/>
            <pc:sldMk cId="3642422870" sldId="628"/>
            <ac:spMk id="29" creationId="{0614BF28-9604-42CA-BB7B-BDD7BF706D7B}"/>
          </ac:spMkLst>
        </pc:spChg>
        <pc:spChg chg="mod ord">
          <ac:chgData name="Sokoll, Jon-Cody (US - Arlington)" userId="f622f58e-2966-4286-9be0-8ce5d035c9da" providerId="ADAL" clId="{7F1EC3E7-B009-4122-95CE-526CC716770B}" dt="2019-04-09T13:48:41.767" v="1050" actId="167"/>
          <ac:spMkLst>
            <pc:docMk/>
            <pc:sldMk cId="3642422870" sldId="628"/>
            <ac:spMk id="31" creationId="{4640F079-C6A2-4537-9CB4-241478111BDB}"/>
          </ac:spMkLst>
        </pc:spChg>
        <pc:spChg chg="del">
          <ac:chgData name="Sokoll, Jon-Cody (US - Arlington)" userId="f622f58e-2966-4286-9be0-8ce5d035c9da" providerId="ADAL" clId="{7F1EC3E7-B009-4122-95CE-526CC716770B}" dt="2019-04-09T13:45:18.349" v="1025" actId="478"/>
          <ac:spMkLst>
            <pc:docMk/>
            <pc:sldMk cId="3642422870" sldId="628"/>
            <ac:spMk id="36" creationId="{FE20C168-2867-42D1-A9AD-C1CEA7C8888F}"/>
          </ac:spMkLst>
        </pc:spChg>
        <pc:picChg chg="add del">
          <ac:chgData name="Sokoll, Jon-Cody (US - Arlington)" userId="f622f58e-2966-4286-9be0-8ce5d035c9da" providerId="ADAL" clId="{7F1EC3E7-B009-4122-95CE-526CC716770B}" dt="2019-04-09T13:48:22.002" v="1047" actId="478"/>
          <ac:picMkLst>
            <pc:docMk/>
            <pc:sldMk cId="3642422870" sldId="628"/>
            <ac:picMk id="3" creationId="{00000000-0000-0000-0000-000000000000}"/>
          </ac:picMkLst>
        </pc:picChg>
      </pc:sldChg>
      <pc:sldChg chg="modSp">
        <pc:chgData name="Sokoll, Jon-Cody (US - Arlington)" userId="f622f58e-2966-4286-9be0-8ce5d035c9da" providerId="ADAL" clId="{7F1EC3E7-B009-4122-95CE-526CC716770B}" dt="2019-04-09T13:27:17.421" v="169" actId="20577"/>
        <pc:sldMkLst>
          <pc:docMk/>
          <pc:sldMk cId="3014039459" sldId="673"/>
        </pc:sldMkLst>
        <pc:spChg chg="mod">
          <ac:chgData name="Sokoll, Jon-Cody (US - Arlington)" userId="f622f58e-2966-4286-9be0-8ce5d035c9da" providerId="ADAL" clId="{7F1EC3E7-B009-4122-95CE-526CC716770B}" dt="2019-04-09T13:27:17.421" v="169" actId="20577"/>
          <ac:spMkLst>
            <pc:docMk/>
            <pc:sldMk cId="3014039459" sldId="673"/>
            <ac:spMk id="4" creationId="{00000000-0000-0000-0000-000000000000}"/>
          </ac:spMkLst>
        </pc:spChg>
      </pc:sldChg>
      <pc:sldChg chg="del">
        <pc:chgData name="Sokoll, Jon-Cody (US - Arlington)" userId="f622f58e-2966-4286-9be0-8ce5d035c9da" providerId="ADAL" clId="{7F1EC3E7-B009-4122-95CE-526CC716770B}" dt="2019-04-09T14:51:25.592" v="2843" actId="2696"/>
        <pc:sldMkLst>
          <pc:docMk/>
          <pc:sldMk cId="2922817676" sldId="758"/>
        </pc:sldMkLst>
      </pc:sldChg>
      <pc:sldChg chg="del">
        <pc:chgData name="Sokoll, Jon-Cody (US - Arlington)" userId="f622f58e-2966-4286-9be0-8ce5d035c9da" providerId="ADAL" clId="{7F1EC3E7-B009-4122-95CE-526CC716770B}" dt="2019-04-09T14:51:25.439" v="2842" actId="2696"/>
        <pc:sldMkLst>
          <pc:docMk/>
          <pc:sldMk cId="979774936" sldId="759"/>
        </pc:sldMkLst>
      </pc:sldChg>
      <pc:sldChg chg="del">
        <pc:chgData name="Sokoll, Jon-Cody (US - Arlington)" userId="f622f58e-2966-4286-9be0-8ce5d035c9da" providerId="ADAL" clId="{7F1EC3E7-B009-4122-95CE-526CC716770B}" dt="2019-04-09T14:51:25.079" v="2838" actId="2696"/>
        <pc:sldMkLst>
          <pc:docMk/>
          <pc:sldMk cId="2718855235" sldId="764"/>
        </pc:sldMkLst>
      </pc:sldChg>
      <pc:sldChg chg="modSp">
        <pc:chgData name="Sokoll, Jon-Cody (US - Arlington)" userId="f622f58e-2966-4286-9be0-8ce5d035c9da" providerId="ADAL" clId="{7F1EC3E7-B009-4122-95CE-526CC716770B}" dt="2019-04-09T13:40:03.738" v="1023" actId="20577"/>
        <pc:sldMkLst>
          <pc:docMk/>
          <pc:sldMk cId="4255256458" sldId="765"/>
        </pc:sldMkLst>
        <pc:spChg chg="mod">
          <ac:chgData name="Sokoll, Jon-Cody (US - Arlington)" userId="f622f58e-2966-4286-9be0-8ce5d035c9da" providerId="ADAL" clId="{7F1EC3E7-B009-4122-95CE-526CC716770B}" dt="2019-04-09T13:40:03.738" v="1023" actId="20577"/>
          <ac:spMkLst>
            <pc:docMk/>
            <pc:sldMk cId="4255256458" sldId="765"/>
            <ac:spMk id="2" creationId="{00000000-0000-0000-0000-000000000000}"/>
          </ac:spMkLst>
        </pc:spChg>
        <pc:spChg chg="mod">
          <ac:chgData name="Sokoll, Jon-Cody (US - Arlington)" userId="f622f58e-2966-4286-9be0-8ce5d035c9da" providerId="ADAL" clId="{7F1EC3E7-B009-4122-95CE-526CC716770B}" dt="2019-04-09T13:39:32.028" v="920" actId="20577"/>
          <ac:spMkLst>
            <pc:docMk/>
            <pc:sldMk cId="4255256458" sldId="765"/>
            <ac:spMk id="9" creationId="{00000000-0000-0000-0000-000000000000}"/>
          </ac:spMkLst>
        </pc:spChg>
      </pc:sldChg>
      <pc:sldChg chg="delSp modSp">
        <pc:chgData name="Sokoll, Jon-Cody (US - Arlington)" userId="f622f58e-2966-4286-9be0-8ce5d035c9da" providerId="ADAL" clId="{7F1EC3E7-B009-4122-95CE-526CC716770B}" dt="2019-04-09T14:50:57.198" v="2835" actId="478"/>
        <pc:sldMkLst>
          <pc:docMk/>
          <pc:sldMk cId="3205254839" sldId="766"/>
        </pc:sldMkLst>
        <pc:spChg chg="del mod">
          <ac:chgData name="Sokoll, Jon-Cody (US - Arlington)" userId="f622f58e-2966-4286-9be0-8ce5d035c9da" providerId="ADAL" clId="{7F1EC3E7-B009-4122-95CE-526CC716770B}" dt="2019-04-09T14:50:57.198" v="2835" actId="478"/>
          <ac:spMkLst>
            <pc:docMk/>
            <pc:sldMk cId="3205254839" sldId="766"/>
            <ac:spMk id="2" creationId="{00000000-0000-0000-0000-000000000000}"/>
          </ac:spMkLst>
        </pc:spChg>
        <pc:spChg chg="mod">
          <ac:chgData name="Sokoll, Jon-Cody (US - Arlington)" userId="f622f58e-2966-4286-9be0-8ce5d035c9da" providerId="ADAL" clId="{7F1EC3E7-B009-4122-95CE-526CC716770B}" dt="2019-04-09T14:50:19.362" v="2759" actId="20577"/>
          <ac:spMkLst>
            <pc:docMk/>
            <pc:sldMk cId="3205254839" sldId="766"/>
            <ac:spMk id="9" creationId="{00000000-0000-0000-0000-000000000000}"/>
          </ac:spMkLst>
        </pc:spChg>
      </pc:sldChg>
      <pc:sldChg chg="del">
        <pc:chgData name="Sokoll, Jon-Cody (US - Arlington)" userId="f622f58e-2966-4286-9be0-8ce5d035c9da" providerId="ADAL" clId="{7F1EC3E7-B009-4122-95CE-526CC716770B}" dt="2019-04-09T14:51:25.048" v="2837" actId="2696"/>
        <pc:sldMkLst>
          <pc:docMk/>
          <pc:sldMk cId="3554107295" sldId="767"/>
        </pc:sldMkLst>
      </pc:sldChg>
      <pc:sldChg chg="del">
        <pc:chgData name="Sokoll, Jon-Cody (US - Arlington)" userId="f622f58e-2966-4286-9be0-8ce5d035c9da" providerId="ADAL" clId="{7F1EC3E7-B009-4122-95CE-526CC716770B}" dt="2019-04-09T14:51:25.301" v="2839" actId="2696"/>
        <pc:sldMkLst>
          <pc:docMk/>
          <pc:sldMk cId="551112761" sldId="768"/>
        </pc:sldMkLst>
      </pc:sldChg>
      <pc:sldChg chg="del">
        <pc:chgData name="Sokoll, Jon-Cody (US - Arlington)" userId="f622f58e-2966-4286-9be0-8ce5d035c9da" providerId="ADAL" clId="{7F1EC3E7-B009-4122-95CE-526CC716770B}" dt="2019-04-09T14:51:25.345" v="2840" actId="2696"/>
        <pc:sldMkLst>
          <pc:docMk/>
          <pc:sldMk cId="4246702395" sldId="769"/>
        </pc:sldMkLst>
      </pc:sldChg>
      <pc:sldChg chg="del">
        <pc:chgData name="Sokoll, Jon-Cody (US - Arlington)" userId="f622f58e-2966-4286-9be0-8ce5d035c9da" providerId="ADAL" clId="{7F1EC3E7-B009-4122-95CE-526CC716770B}" dt="2019-04-09T14:51:25.379" v="2841" actId="2696"/>
        <pc:sldMkLst>
          <pc:docMk/>
          <pc:sldMk cId="1587456036" sldId="770"/>
        </pc:sldMkLst>
      </pc:sldChg>
      <pc:sldChg chg="del">
        <pc:chgData name="Sokoll, Jon-Cody (US - Arlington)" userId="f622f58e-2966-4286-9be0-8ce5d035c9da" providerId="ADAL" clId="{7F1EC3E7-B009-4122-95CE-526CC716770B}" dt="2019-04-09T14:51:25.826" v="2844" actId="2696"/>
        <pc:sldMkLst>
          <pc:docMk/>
          <pc:sldMk cId="1794631516" sldId="771"/>
        </pc:sldMkLst>
      </pc:sldChg>
      <pc:sldChg chg="del">
        <pc:chgData name="Sokoll, Jon-Cody (US - Arlington)" userId="f622f58e-2966-4286-9be0-8ce5d035c9da" providerId="ADAL" clId="{7F1EC3E7-B009-4122-95CE-526CC716770B}" dt="2019-04-09T14:51:26.025" v="2845" actId="2696"/>
        <pc:sldMkLst>
          <pc:docMk/>
          <pc:sldMk cId="2654612190" sldId="772"/>
        </pc:sldMkLst>
      </pc:sldChg>
      <pc:sldChg chg="del">
        <pc:chgData name="Sokoll, Jon-Cody (US - Arlington)" userId="f622f58e-2966-4286-9be0-8ce5d035c9da" providerId="ADAL" clId="{7F1EC3E7-B009-4122-95CE-526CC716770B}" dt="2019-04-09T14:51:26.115" v="2846" actId="2696"/>
        <pc:sldMkLst>
          <pc:docMk/>
          <pc:sldMk cId="1136753318" sldId="773"/>
        </pc:sldMkLst>
      </pc:sldChg>
      <pc:sldChg chg="del">
        <pc:chgData name="Sokoll, Jon-Cody (US - Arlington)" userId="f622f58e-2966-4286-9be0-8ce5d035c9da" providerId="ADAL" clId="{7F1EC3E7-B009-4122-95CE-526CC716770B}" dt="2019-04-09T14:51:26.234" v="2847" actId="2696"/>
        <pc:sldMkLst>
          <pc:docMk/>
          <pc:sldMk cId="3602728833" sldId="774"/>
        </pc:sldMkLst>
      </pc:sldChg>
      <pc:sldChg chg="del">
        <pc:chgData name="Sokoll, Jon-Cody (US - Arlington)" userId="f622f58e-2966-4286-9be0-8ce5d035c9da" providerId="ADAL" clId="{7F1EC3E7-B009-4122-95CE-526CC716770B}" dt="2019-04-09T14:51:26.370" v="2848" actId="2696"/>
        <pc:sldMkLst>
          <pc:docMk/>
          <pc:sldMk cId="3133277083" sldId="775"/>
        </pc:sldMkLst>
      </pc:sldChg>
      <pc:sldChg chg="del">
        <pc:chgData name="Sokoll, Jon-Cody (US - Arlington)" userId="f622f58e-2966-4286-9be0-8ce5d035c9da" providerId="ADAL" clId="{7F1EC3E7-B009-4122-95CE-526CC716770B}" dt="2019-04-09T14:51:26.493" v="2849" actId="2696"/>
        <pc:sldMkLst>
          <pc:docMk/>
          <pc:sldMk cId="1268589487" sldId="776"/>
        </pc:sldMkLst>
      </pc:sldChg>
      <pc:sldChg chg="del">
        <pc:chgData name="Sokoll, Jon-Cody (US - Arlington)" userId="f622f58e-2966-4286-9be0-8ce5d035c9da" providerId="ADAL" clId="{7F1EC3E7-B009-4122-95CE-526CC716770B}" dt="2019-04-09T14:51:26.615" v="2850" actId="2696"/>
        <pc:sldMkLst>
          <pc:docMk/>
          <pc:sldMk cId="2355143700" sldId="777"/>
        </pc:sldMkLst>
      </pc:sldChg>
      <pc:sldChg chg="del">
        <pc:chgData name="Sokoll, Jon-Cody (US - Arlington)" userId="f622f58e-2966-4286-9be0-8ce5d035c9da" providerId="ADAL" clId="{7F1EC3E7-B009-4122-95CE-526CC716770B}" dt="2019-04-09T14:51:26.717" v="2851" actId="2696"/>
        <pc:sldMkLst>
          <pc:docMk/>
          <pc:sldMk cId="1867653882" sldId="778"/>
        </pc:sldMkLst>
      </pc:sldChg>
      <pc:sldChg chg="del">
        <pc:chgData name="Sokoll, Jon-Cody (US - Arlington)" userId="f622f58e-2966-4286-9be0-8ce5d035c9da" providerId="ADAL" clId="{7F1EC3E7-B009-4122-95CE-526CC716770B}" dt="2019-04-09T14:51:26.800" v="2852" actId="2696"/>
        <pc:sldMkLst>
          <pc:docMk/>
          <pc:sldMk cId="2897614208" sldId="779"/>
        </pc:sldMkLst>
      </pc:sldChg>
      <pc:sldChg chg="del">
        <pc:chgData name="Sokoll, Jon-Cody (US - Arlington)" userId="f622f58e-2966-4286-9be0-8ce5d035c9da" providerId="ADAL" clId="{7F1EC3E7-B009-4122-95CE-526CC716770B}" dt="2019-04-09T14:51:26.911" v="2853" actId="2696"/>
        <pc:sldMkLst>
          <pc:docMk/>
          <pc:sldMk cId="2970169212" sldId="780"/>
        </pc:sldMkLst>
      </pc:sldChg>
      <pc:sldChg chg="del">
        <pc:chgData name="Sokoll, Jon-Cody (US - Arlington)" userId="f622f58e-2966-4286-9be0-8ce5d035c9da" providerId="ADAL" clId="{7F1EC3E7-B009-4122-95CE-526CC716770B}" dt="2019-04-09T14:51:27.084" v="2854" actId="2696"/>
        <pc:sldMkLst>
          <pc:docMk/>
          <pc:sldMk cId="7373632" sldId="781"/>
        </pc:sldMkLst>
      </pc:sldChg>
      <pc:sldChg chg="del">
        <pc:chgData name="Sokoll, Jon-Cody (US - Arlington)" userId="f622f58e-2966-4286-9be0-8ce5d035c9da" providerId="ADAL" clId="{7F1EC3E7-B009-4122-95CE-526CC716770B}" dt="2019-04-09T14:51:27.359" v="2855" actId="2696"/>
        <pc:sldMkLst>
          <pc:docMk/>
          <pc:sldMk cId="585453547" sldId="782"/>
        </pc:sldMkLst>
      </pc:sldChg>
      <pc:sldChg chg="del">
        <pc:chgData name="Sokoll, Jon-Cody (US - Arlington)" userId="f622f58e-2966-4286-9be0-8ce5d035c9da" providerId="ADAL" clId="{7F1EC3E7-B009-4122-95CE-526CC716770B}" dt="2019-04-09T14:51:27.501" v="2856" actId="2696"/>
        <pc:sldMkLst>
          <pc:docMk/>
          <pc:sldMk cId="3263624276" sldId="783"/>
        </pc:sldMkLst>
      </pc:sldChg>
      <pc:sldChg chg="del">
        <pc:chgData name="Sokoll, Jon-Cody (US - Arlington)" userId="f622f58e-2966-4286-9be0-8ce5d035c9da" providerId="ADAL" clId="{7F1EC3E7-B009-4122-95CE-526CC716770B}" dt="2019-04-09T14:51:27.587" v="2857" actId="2696"/>
        <pc:sldMkLst>
          <pc:docMk/>
          <pc:sldMk cId="1602852859" sldId="784"/>
        </pc:sldMkLst>
      </pc:sldChg>
      <pc:sldChg chg="del">
        <pc:chgData name="Sokoll, Jon-Cody (US - Arlington)" userId="f622f58e-2966-4286-9be0-8ce5d035c9da" providerId="ADAL" clId="{7F1EC3E7-B009-4122-95CE-526CC716770B}" dt="2019-04-09T14:51:27.708" v="2858" actId="2696"/>
        <pc:sldMkLst>
          <pc:docMk/>
          <pc:sldMk cId="3993878790" sldId="785"/>
        </pc:sldMkLst>
      </pc:sldChg>
      <pc:sldChg chg="del">
        <pc:chgData name="Sokoll, Jon-Cody (US - Arlington)" userId="f622f58e-2966-4286-9be0-8ce5d035c9da" providerId="ADAL" clId="{7F1EC3E7-B009-4122-95CE-526CC716770B}" dt="2019-04-09T14:51:27.789" v="2859" actId="2696"/>
        <pc:sldMkLst>
          <pc:docMk/>
          <pc:sldMk cId="1325205469" sldId="786"/>
        </pc:sldMkLst>
      </pc:sldChg>
      <pc:sldChg chg="del">
        <pc:chgData name="Sokoll, Jon-Cody (US - Arlington)" userId="f622f58e-2966-4286-9be0-8ce5d035c9da" providerId="ADAL" clId="{7F1EC3E7-B009-4122-95CE-526CC716770B}" dt="2019-04-09T14:51:27.901" v="2860" actId="2696"/>
        <pc:sldMkLst>
          <pc:docMk/>
          <pc:sldMk cId="3196427001" sldId="787"/>
        </pc:sldMkLst>
      </pc:sldChg>
      <pc:sldChg chg="del">
        <pc:chgData name="Sokoll, Jon-Cody (US - Arlington)" userId="f622f58e-2966-4286-9be0-8ce5d035c9da" providerId="ADAL" clId="{7F1EC3E7-B009-4122-95CE-526CC716770B}" dt="2019-04-09T14:51:28.008" v="2861" actId="2696"/>
        <pc:sldMkLst>
          <pc:docMk/>
          <pc:sldMk cId="1325519060" sldId="788"/>
        </pc:sldMkLst>
      </pc:sldChg>
      <pc:sldChg chg="del">
        <pc:chgData name="Sokoll, Jon-Cody (US - Arlington)" userId="f622f58e-2966-4286-9be0-8ce5d035c9da" providerId="ADAL" clId="{7F1EC3E7-B009-4122-95CE-526CC716770B}" dt="2019-04-09T14:51:28.060" v="2862" actId="2696"/>
        <pc:sldMkLst>
          <pc:docMk/>
          <pc:sldMk cId="4173776432" sldId="789"/>
        </pc:sldMkLst>
      </pc:sldChg>
      <pc:sldChg chg="del">
        <pc:chgData name="Sokoll, Jon-Cody (US - Arlington)" userId="f622f58e-2966-4286-9be0-8ce5d035c9da" providerId="ADAL" clId="{7F1EC3E7-B009-4122-95CE-526CC716770B}" dt="2019-04-09T14:51:28.094" v="2863" actId="2696"/>
        <pc:sldMkLst>
          <pc:docMk/>
          <pc:sldMk cId="399103714" sldId="790"/>
        </pc:sldMkLst>
      </pc:sldChg>
      <pc:sldChg chg="addSp modSp">
        <pc:chgData name="Sokoll, Jon-Cody (US - Arlington)" userId="f622f58e-2966-4286-9be0-8ce5d035c9da" providerId="ADAL" clId="{7F1EC3E7-B009-4122-95CE-526CC716770B}" dt="2019-04-09T13:38:19.730" v="890" actId="1076"/>
        <pc:sldMkLst>
          <pc:docMk/>
          <pc:sldMk cId="2737321983" sldId="791"/>
        </pc:sldMkLst>
        <pc:spChg chg="mod">
          <ac:chgData name="Sokoll, Jon-Cody (US - Arlington)" userId="f622f58e-2966-4286-9be0-8ce5d035c9da" providerId="ADAL" clId="{7F1EC3E7-B009-4122-95CE-526CC716770B}" dt="2019-04-09T13:30:33.949" v="550" actId="20577"/>
          <ac:spMkLst>
            <pc:docMk/>
            <pc:sldMk cId="2737321983" sldId="791"/>
            <ac:spMk id="3" creationId="{00000000-0000-0000-0000-000000000000}"/>
          </ac:spMkLst>
        </pc:spChg>
        <pc:spChg chg="mod">
          <ac:chgData name="Sokoll, Jon-Cody (US - Arlington)" userId="f622f58e-2966-4286-9be0-8ce5d035c9da" providerId="ADAL" clId="{7F1EC3E7-B009-4122-95CE-526CC716770B}" dt="2019-04-09T13:38:06.590" v="889" actId="20577"/>
          <ac:spMkLst>
            <pc:docMk/>
            <pc:sldMk cId="2737321983" sldId="791"/>
            <ac:spMk id="4" creationId="{00000000-0000-0000-0000-000000000000}"/>
          </ac:spMkLst>
        </pc:spChg>
        <pc:spChg chg="mod">
          <ac:chgData name="Sokoll, Jon-Cody (US - Arlington)" userId="f622f58e-2966-4286-9be0-8ce5d035c9da" providerId="ADAL" clId="{7F1EC3E7-B009-4122-95CE-526CC716770B}" dt="2019-04-09T13:38:19.730" v="890" actId="1076"/>
          <ac:spMkLst>
            <pc:docMk/>
            <pc:sldMk cId="2737321983" sldId="791"/>
            <ac:spMk id="5" creationId="{00000000-0000-0000-0000-000000000000}"/>
          </ac:spMkLst>
        </pc:spChg>
        <pc:spChg chg="mod">
          <ac:chgData name="Sokoll, Jon-Cody (US - Arlington)" userId="f622f58e-2966-4286-9be0-8ce5d035c9da" providerId="ADAL" clId="{7F1EC3E7-B009-4122-95CE-526CC716770B}" dt="2019-04-09T13:28:11.485" v="282" actId="313"/>
          <ac:spMkLst>
            <pc:docMk/>
            <pc:sldMk cId="2737321983" sldId="791"/>
            <ac:spMk id="6" creationId="{00000000-0000-0000-0000-000000000000}"/>
          </ac:spMkLst>
        </pc:spChg>
        <pc:picChg chg="add mod modCrop">
          <ac:chgData name="Sokoll, Jon-Cody (US - Arlington)" userId="f622f58e-2966-4286-9be0-8ce5d035c9da" providerId="ADAL" clId="{7F1EC3E7-B009-4122-95CE-526CC716770B}" dt="2019-04-09T13:34:58.167" v="730" actId="1076"/>
          <ac:picMkLst>
            <pc:docMk/>
            <pc:sldMk cId="2737321983" sldId="791"/>
            <ac:picMk id="7" creationId="{84E00F9C-80E4-4074-A7B5-31100AF1C6A9}"/>
          </ac:picMkLst>
        </pc:picChg>
      </pc:sldChg>
      <pc:sldChg chg="modSp add ord">
        <pc:chgData name="Sokoll, Jon-Cody (US - Arlington)" userId="f622f58e-2966-4286-9be0-8ce5d035c9da" providerId="ADAL" clId="{7F1EC3E7-B009-4122-95CE-526CC716770B}" dt="2019-04-09T14:04:55.608" v="2711" actId="20577"/>
        <pc:sldMkLst>
          <pc:docMk/>
          <pc:sldMk cId="1850123036" sldId="792"/>
        </pc:sldMkLst>
        <pc:spChg chg="mod">
          <ac:chgData name="Sokoll, Jon-Cody (US - Arlington)" userId="f622f58e-2966-4286-9be0-8ce5d035c9da" providerId="ADAL" clId="{7F1EC3E7-B009-4122-95CE-526CC716770B}" dt="2019-04-09T14:00:23.175" v="1825" actId="20577"/>
          <ac:spMkLst>
            <pc:docMk/>
            <pc:sldMk cId="1850123036" sldId="792"/>
            <ac:spMk id="2" creationId="{DEF8D676-F069-4463-95BF-AD431DC183FA}"/>
          </ac:spMkLst>
        </pc:spChg>
        <pc:spChg chg="mod">
          <ac:chgData name="Sokoll, Jon-Cody (US - Arlington)" userId="f622f58e-2966-4286-9be0-8ce5d035c9da" providerId="ADAL" clId="{7F1EC3E7-B009-4122-95CE-526CC716770B}" dt="2019-04-09T13:54:34.261" v="1681" actId="20577"/>
          <ac:spMkLst>
            <pc:docMk/>
            <pc:sldMk cId="1850123036" sldId="792"/>
            <ac:spMk id="3" creationId="{EFA6AF76-1FBE-4E62-AF53-CE33BF77B902}"/>
          </ac:spMkLst>
        </pc:spChg>
        <pc:spChg chg="mod">
          <ac:chgData name="Sokoll, Jon-Cody (US - Arlington)" userId="f622f58e-2966-4286-9be0-8ce5d035c9da" providerId="ADAL" clId="{7F1EC3E7-B009-4122-95CE-526CC716770B}" dt="2019-04-09T14:04:55.608" v="2711" actId="20577"/>
          <ac:spMkLst>
            <pc:docMk/>
            <pc:sldMk cId="1850123036" sldId="792"/>
            <ac:spMk id="4" creationId="{9C99F50C-8895-4193-BAB7-E24F54DA453B}"/>
          </ac:spMkLst>
        </pc:spChg>
      </pc:sldChg>
      <pc:sldChg chg="add del">
        <pc:chgData name="Sokoll, Jon-Cody (US - Arlington)" userId="f622f58e-2966-4286-9be0-8ce5d035c9da" providerId="ADAL" clId="{7F1EC3E7-B009-4122-95CE-526CC716770B}" dt="2019-04-09T13:54:06.906" v="1657" actId="2696"/>
        <pc:sldMkLst>
          <pc:docMk/>
          <pc:sldMk cId="4265698696" sldId="792"/>
        </pc:sldMkLst>
      </pc:sldChg>
      <pc:sldChg chg="add del">
        <pc:chgData name="Sokoll, Jon-Cody (US - Arlington)" userId="f622f58e-2966-4286-9be0-8ce5d035c9da" providerId="ADAL" clId="{7F1EC3E7-B009-4122-95CE-526CC716770B}" dt="2019-04-09T14:05:11.232" v="2714" actId="2696"/>
        <pc:sldMkLst>
          <pc:docMk/>
          <pc:sldMk cId="2947140510" sldId="793"/>
        </pc:sldMkLst>
      </pc:sldChg>
      <pc:sldChg chg="add del">
        <pc:chgData name="Sokoll, Jon-Cody (US - Arlington)" userId="f622f58e-2966-4286-9be0-8ce5d035c9da" providerId="ADAL" clId="{7F1EC3E7-B009-4122-95CE-526CC716770B}" dt="2019-04-09T14:05:11.276" v="2715" actId="2696"/>
        <pc:sldMkLst>
          <pc:docMk/>
          <pc:sldMk cId="3166585158" sldId="794"/>
        </pc:sldMkLst>
      </pc:sldChg>
      <pc:sldChg chg="modSp add">
        <pc:chgData name="Sokoll, Jon-Cody (US - Arlington)" userId="f622f58e-2966-4286-9be0-8ce5d035c9da" providerId="ADAL" clId="{7F1EC3E7-B009-4122-95CE-526CC716770B}" dt="2019-04-09T14:05:18.209" v="2717" actId="20577"/>
        <pc:sldMkLst>
          <pc:docMk/>
          <pc:sldMk cId="2692003876" sldId="795"/>
        </pc:sldMkLst>
        <pc:spChg chg="mod">
          <ac:chgData name="Sokoll, Jon-Cody (US - Arlington)" userId="f622f58e-2966-4286-9be0-8ce5d035c9da" providerId="ADAL" clId="{7F1EC3E7-B009-4122-95CE-526CC716770B}" dt="2019-04-09T14:05:18.209" v="2717" actId="20577"/>
          <ac:spMkLst>
            <pc:docMk/>
            <pc:sldMk cId="2692003876" sldId="795"/>
            <ac:spMk id="3" creationId="{EFA6AF76-1FBE-4E62-AF53-CE33BF77B902}"/>
          </ac:spMkLst>
        </pc:spChg>
      </pc:sldChg>
      <pc:sldChg chg="modSp add">
        <pc:chgData name="Sokoll, Jon-Cody (US - Arlington)" userId="f622f58e-2966-4286-9be0-8ce5d035c9da" providerId="ADAL" clId="{7F1EC3E7-B009-4122-95CE-526CC716770B}" dt="2019-04-09T14:05:23.204" v="2719" actId="20577"/>
        <pc:sldMkLst>
          <pc:docMk/>
          <pc:sldMk cId="1040800403" sldId="796"/>
        </pc:sldMkLst>
        <pc:spChg chg="mod">
          <ac:chgData name="Sokoll, Jon-Cody (US - Arlington)" userId="f622f58e-2966-4286-9be0-8ce5d035c9da" providerId="ADAL" clId="{7F1EC3E7-B009-4122-95CE-526CC716770B}" dt="2019-04-09T14:05:23.204" v="2719" actId="20577"/>
          <ac:spMkLst>
            <pc:docMk/>
            <pc:sldMk cId="1040800403" sldId="796"/>
            <ac:spMk id="3" creationId="{EFA6AF76-1FBE-4E62-AF53-CE33BF77B902}"/>
          </ac:spMkLst>
        </pc:spChg>
      </pc:sldChg>
      <pc:sldChg chg="addSp delSp modSp add">
        <pc:chgData name="Sokoll, Jon-Cody (US - Arlington)" userId="f622f58e-2966-4286-9be0-8ce5d035c9da" providerId="ADAL" clId="{7F1EC3E7-B009-4122-95CE-526CC716770B}" dt="2019-04-09T15:15:13.969" v="4349" actId="20577"/>
        <pc:sldMkLst>
          <pc:docMk/>
          <pc:sldMk cId="1281487389" sldId="797"/>
        </pc:sldMkLst>
        <pc:spChg chg="add del mod">
          <ac:chgData name="Sokoll, Jon-Cody (US - Arlington)" userId="f622f58e-2966-4286-9be0-8ce5d035c9da" providerId="ADAL" clId="{7F1EC3E7-B009-4122-95CE-526CC716770B}" dt="2019-04-09T15:13:24.150" v="4328"/>
          <ac:spMkLst>
            <pc:docMk/>
            <pc:sldMk cId="1281487389" sldId="797"/>
            <ac:spMk id="2" creationId="{0D65D157-6DB3-4281-9359-2E95AC22A062}"/>
          </ac:spMkLst>
        </pc:spChg>
        <pc:spChg chg="add del mod">
          <ac:chgData name="Sokoll, Jon-Cody (US - Arlington)" userId="f622f58e-2966-4286-9be0-8ce5d035c9da" providerId="ADAL" clId="{7F1EC3E7-B009-4122-95CE-526CC716770B}" dt="2019-04-09T15:15:13.969" v="4349" actId="20577"/>
          <ac:spMkLst>
            <pc:docMk/>
            <pc:sldMk cId="1281487389" sldId="797"/>
            <ac:spMk id="3" creationId="{65E9BBB9-0A64-4FD8-BACB-9E66DA857812}"/>
          </ac:spMkLst>
        </pc:spChg>
        <pc:spChg chg="mod">
          <ac:chgData name="Sokoll, Jon-Cody (US - Arlington)" userId="f622f58e-2966-4286-9be0-8ce5d035c9da" providerId="ADAL" clId="{7F1EC3E7-B009-4122-95CE-526CC716770B}" dt="2019-04-09T15:09:03.512" v="4245" actId="1076"/>
          <ac:spMkLst>
            <pc:docMk/>
            <pc:sldMk cId="1281487389" sldId="797"/>
            <ac:spMk id="4" creationId="{10E2CF79-A29E-4AAB-8E2F-B574151F8424}"/>
          </ac:spMkLst>
        </pc:spChg>
        <pc:spChg chg="mod">
          <ac:chgData name="Sokoll, Jon-Cody (US - Arlington)" userId="f622f58e-2966-4286-9be0-8ce5d035c9da" providerId="ADAL" clId="{7F1EC3E7-B009-4122-95CE-526CC716770B}" dt="2019-04-09T15:01:48.019" v="3612" actId="20577"/>
          <ac:spMkLst>
            <pc:docMk/>
            <pc:sldMk cId="1281487389" sldId="797"/>
            <ac:spMk id="5" creationId="{154F058E-0407-4205-B8CB-182E0D400916}"/>
          </ac:spMkLst>
        </pc:spChg>
        <pc:spChg chg="del mod">
          <ac:chgData name="Sokoll, Jon-Cody (US - Arlington)" userId="f622f58e-2966-4286-9be0-8ce5d035c9da" providerId="ADAL" clId="{7F1EC3E7-B009-4122-95CE-526CC716770B}" dt="2019-04-09T15:10:39.923" v="4254" actId="478"/>
          <ac:spMkLst>
            <pc:docMk/>
            <pc:sldMk cId="1281487389" sldId="797"/>
            <ac:spMk id="6" creationId="{CAB2B73D-3134-4411-A77E-5BBF6142A235}"/>
          </ac:spMkLst>
        </pc:spChg>
        <pc:spChg chg="add del mod">
          <ac:chgData name="Sokoll, Jon-Cody (US - Arlington)" userId="f622f58e-2966-4286-9be0-8ce5d035c9da" providerId="ADAL" clId="{7F1EC3E7-B009-4122-95CE-526CC716770B}" dt="2019-04-09T15:11:59.458" v="4296"/>
          <ac:spMkLst>
            <pc:docMk/>
            <pc:sldMk cId="1281487389" sldId="797"/>
            <ac:spMk id="11" creationId="{733D2A16-418E-491E-907E-92A2790EDA48}"/>
          </ac:spMkLst>
        </pc:spChg>
        <pc:spChg chg="del mod">
          <ac:chgData name="Sokoll, Jon-Cody (US - Arlington)" userId="f622f58e-2966-4286-9be0-8ce5d035c9da" providerId="ADAL" clId="{7F1EC3E7-B009-4122-95CE-526CC716770B}" dt="2019-04-09T15:11:59.458" v="4296"/>
          <ac:spMkLst>
            <pc:docMk/>
            <pc:sldMk cId="1281487389" sldId="797"/>
            <ac:spMk id="12" creationId="{ADBC3F28-C8D5-41A0-9601-B0B00221E70D}"/>
          </ac:spMkLst>
        </pc:spChg>
        <pc:spChg chg="mod">
          <ac:chgData name="Sokoll, Jon-Cody (US - Arlington)" userId="f622f58e-2966-4286-9be0-8ce5d035c9da" providerId="ADAL" clId="{7F1EC3E7-B009-4122-95CE-526CC716770B}" dt="2019-04-09T15:14:59.937" v="4337"/>
          <ac:spMkLst>
            <pc:docMk/>
            <pc:sldMk cId="1281487389" sldId="797"/>
            <ac:spMk id="13" creationId="{8FD020C4-9B12-42C8-AA12-C5E10BC02301}"/>
          </ac:spMkLst>
        </pc:spChg>
        <pc:spChg chg="add del mod">
          <ac:chgData name="Sokoll, Jon-Cody (US - Arlington)" userId="f622f58e-2966-4286-9be0-8ce5d035c9da" providerId="ADAL" clId="{7F1EC3E7-B009-4122-95CE-526CC716770B}" dt="2019-04-09T15:13:24.150" v="4328"/>
          <ac:spMkLst>
            <pc:docMk/>
            <pc:sldMk cId="1281487389" sldId="797"/>
            <ac:spMk id="15" creationId="{6DD19374-7751-4A8A-9FFA-607FC14E7E5A}"/>
          </ac:spMkLst>
        </pc:spChg>
        <pc:spChg chg="del mod">
          <ac:chgData name="Sokoll, Jon-Cody (US - Arlington)" userId="f622f58e-2966-4286-9be0-8ce5d035c9da" providerId="ADAL" clId="{7F1EC3E7-B009-4122-95CE-526CC716770B}" dt="2019-04-09T15:13:24.150" v="4328"/>
          <ac:spMkLst>
            <pc:docMk/>
            <pc:sldMk cId="1281487389" sldId="797"/>
            <ac:spMk id="16" creationId="{5CC500B3-2192-46F1-8690-13840856AB6E}"/>
          </ac:spMkLst>
        </pc:spChg>
        <pc:grpChg chg="mod">
          <ac:chgData name="Sokoll, Jon-Cody (US - Arlington)" userId="f622f58e-2966-4286-9be0-8ce5d035c9da" providerId="ADAL" clId="{7F1EC3E7-B009-4122-95CE-526CC716770B}" dt="2019-04-09T15:12:19.731" v="4305"/>
          <ac:grpSpMkLst>
            <pc:docMk/>
            <pc:sldMk cId="1281487389" sldId="797"/>
            <ac:grpSpMk id="7" creationId="{0A0107EB-E5CE-48E3-9C70-5604B5DF65B6}"/>
          </ac:grpSpMkLst>
        </pc:grpChg>
        <pc:grpChg chg="mod">
          <ac:chgData name="Sokoll, Jon-Cody (US - Arlington)" userId="f622f58e-2966-4286-9be0-8ce5d035c9da" providerId="ADAL" clId="{7F1EC3E7-B009-4122-95CE-526CC716770B}" dt="2019-04-09T15:15:10.802" v="4348" actId="1076"/>
          <ac:grpSpMkLst>
            <pc:docMk/>
            <pc:sldMk cId="1281487389" sldId="797"/>
            <ac:grpSpMk id="17" creationId="{37786BA8-DAA1-4D02-92F0-ED1A127D2AA7}"/>
          </ac:grpSpMkLst>
        </pc:grpChg>
      </pc:sldChg>
      <pc:sldChg chg="addSp delSp modSp add">
        <pc:chgData name="Sokoll, Jon-Cody (US - Arlington)" userId="f622f58e-2966-4286-9be0-8ce5d035c9da" providerId="ADAL" clId="{7F1EC3E7-B009-4122-95CE-526CC716770B}" dt="2019-04-09T14:53:21.046" v="2887" actId="1076"/>
        <pc:sldMkLst>
          <pc:docMk/>
          <pc:sldMk cId="2267819694" sldId="798"/>
        </pc:sldMkLst>
        <pc:spChg chg="mod">
          <ac:chgData name="Sokoll, Jon-Cody (US - Arlington)" userId="f622f58e-2966-4286-9be0-8ce5d035c9da" providerId="ADAL" clId="{7F1EC3E7-B009-4122-95CE-526CC716770B}" dt="2019-04-09T14:53:21.046" v="2887" actId="1076"/>
          <ac:spMkLst>
            <pc:docMk/>
            <pc:sldMk cId="2267819694" sldId="798"/>
            <ac:spMk id="2" creationId="{A8609678-B998-49B2-A8E8-6366A529C12D}"/>
          </ac:spMkLst>
        </pc:spChg>
        <pc:spChg chg="del">
          <ac:chgData name="Sokoll, Jon-Cody (US - Arlington)" userId="f622f58e-2966-4286-9be0-8ce5d035c9da" providerId="ADAL" clId="{7F1EC3E7-B009-4122-95CE-526CC716770B}" dt="2019-04-09T14:52:05.260" v="2877" actId="478"/>
          <ac:spMkLst>
            <pc:docMk/>
            <pc:sldMk cId="2267819694" sldId="798"/>
            <ac:spMk id="3" creationId="{A671184A-07AF-4AE0-82B1-AD4D0336E012}"/>
          </ac:spMkLst>
        </pc:spChg>
        <pc:picChg chg="add mod">
          <ac:chgData name="Sokoll, Jon-Cody (US - Arlington)" userId="f622f58e-2966-4286-9be0-8ce5d035c9da" providerId="ADAL" clId="{7F1EC3E7-B009-4122-95CE-526CC716770B}" dt="2019-04-09T14:53:10.235" v="2886" actId="1076"/>
          <ac:picMkLst>
            <pc:docMk/>
            <pc:sldMk cId="2267819694" sldId="798"/>
            <ac:picMk id="4" creationId="{4BB7E6DD-3068-40E7-B0C4-63D5E6005A96}"/>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10/13/2020</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10/13/2020</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306591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76154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17803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4</a:t>
            </a:fld>
            <a:endParaRPr lang="en-US"/>
          </a:p>
        </p:txBody>
      </p:sp>
    </p:spTree>
    <p:extLst>
      <p:ext uri="{BB962C8B-B14F-4D97-AF65-F5344CB8AC3E}">
        <p14:creationId xmlns:p14="http://schemas.microsoft.com/office/powerpoint/2010/main" val="266396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UI SS</a:t>
            </a:r>
          </a:p>
          <a:p>
            <a:r>
              <a:rPr lang="en-US" dirty="0"/>
              <a:t>Less details</a:t>
            </a:r>
          </a:p>
        </p:txBody>
      </p:sp>
      <p:sp>
        <p:nvSpPr>
          <p:cNvPr id="4" name="Slide Number Placeholder 3"/>
          <p:cNvSpPr>
            <a:spLocks noGrp="1"/>
          </p:cNvSpPr>
          <p:nvPr>
            <p:ph type="sldNum" sz="quarter" idx="5"/>
          </p:nvPr>
        </p:nvSpPr>
        <p:spPr/>
        <p:txBody>
          <a:bodyPr/>
          <a:lstStyle/>
          <a:p>
            <a:fld id="{C0F4A2C8-6C88-4E71-83EE-698B9D4FE22F}" type="slidenum">
              <a:rPr lang="en-US" smtClean="0"/>
              <a:pPr/>
              <a:t>5</a:t>
            </a:fld>
            <a:endParaRPr lang="en-US"/>
          </a:p>
        </p:txBody>
      </p:sp>
    </p:spTree>
    <p:extLst>
      <p:ext uri="{BB962C8B-B14F-4D97-AF65-F5344CB8AC3E}">
        <p14:creationId xmlns:p14="http://schemas.microsoft.com/office/powerpoint/2010/main" val="150023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8</a:t>
            </a:fld>
            <a:endParaRPr lang="en-US"/>
          </a:p>
        </p:txBody>
      </p:sp>
    </p:spTree>
    <p:extLst>
      <p:ext uri="{BB962C8B-B14F-4D97-AF65-F5344CB8AC3E}">
        <p14:creationId xmlns:p14="http://schemas.microsoft.com/office/powerpoint/2010/main" val="278369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955527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298488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274811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393116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8583372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058655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874974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004173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03324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116201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392643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095168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4899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01"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063280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4125053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219279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25"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6822088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340266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868817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4994909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45698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922986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873957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71690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1264694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572488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070735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5467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57865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533598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9"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8482592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42103037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77864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455029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68161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931704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420218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59430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01946787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789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141514" y="140324"/>
            <a:ext cx="8458200" cy="519000"/>
          </a:xfrm>
          <a:prstGeom prst="rect">
            <a:avLst/>
          </a:prstGeom>
        </p:spPr>
        <p:txBody>
          <a:bodyPr anchor="ctr"/>
          <a:lstStyle>
            <a:lvl1pPr>
              <a:defRPr sz="2800"/>
            </a:lvl1pPr>
          </a:lstStyle>
          <a:p>
            <a:r>
              <a:rPr lang="en-US" dirty="0"/>
              <a:t>Click to edit Master title style</a:t>
            </a:r>
          </a:p>
        </p:txBody>
      </p:sp>
      <p:sp>
        <p:nvSpPr>
          <p:cNvPr id="7" name="Text Placeholder 6">
            <a:extLst>
              <a:ext uri="{FF2B5EF4-FFF2-40B4-BE49-F238E27FC236}">
                <a16:creationId xmlns:a16="http://schemas.microsoft.com/office/drawing/2014/main" id="{C5A54A40-03D9-4AD9-8869-0F36C0109503}"/>
              </a:ext>
            </a:extLst>
          </p:cNvPr>
          <p:cNvSpPr>
            <a:spLocks noGrp="1"/>
          </p:cNvSpPr>
          <p:nvPr>
            <p:ph type="body" sz="quarter" idx="10"/>
          </p:nvPr>
        </p:nvSpPr>
        <p:spPr>
          <a:xfrm>
            <a:off x="141514" y="957717"/>
            <a:ext cx="11745686" cy="1146854"/>
          </a:xfrm>
          <a:prstGeom prst="rect">
            <a:avLst/>
          </a:prstGeom>
        </p:spPr>
        <p:txBody>
          <a:bodyPr/>
          <a:lstStyle>
            <a:lvl1pPr>
              <a:defRPr sz="2400"/>
            </a:lvl1pPr>
            <a:lvl2pPr>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8688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2164643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156829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9277702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543791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997912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4057934567"/>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77"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tx1"/>
                </a:solidFill>
              </a:rPr>
              <a:t>Machine Learning Guild</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2018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90132460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1" r:id="rId33"/>
    <p:sldLayoutId id="2147483792" r:id="rId34"/>
    <p:sldLayoutId id="2147483793" r:id="rId35"/>
    <p:sldLayoutId id="2147483794" r:id="rId36"/>
    <p:sldLayoutId id="2147483795" r:id="rId37"/>
    <p:sldLayoutId id="2147483796" r:id="rId38"/>
    <p:sldLayoutId id="2147483797" r:id="rId39"/>
    <p:sldLayoutId id="2147483798" r:id="rId40"/>
    <p:sldLayoutId id="2147483799" r:id="rId41"/>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200" y="5744380"/>
            <a:ext cx="10618899" cy="505645"/>
          </a:xfrm>
        </p:spPr>
        <p:txBody>
          <a:bodyPr/>
          <a:lstStyle/>
          <a:p>
            <a:pPr>
              <a:spcAft>
                <a:spcPts val="600"/>
              </a:spcAft>
            </a:pPr>
            <a:r>
              <a:rPr lang="en-US" sz="2000" dirty="0"/>
              <a:t>Nirav Raje Capstone</a:t>
            </a:r>
          </a:p>
          <a:p>
            <a:pPr>
              <a:spcAft>
                <a:spcPts val="600"/>
              </a:spcAft>
            </a:pPr>
            <a:r>
              <a:rPr lang="en-US" sz="2000" b="0" dirty="0"/>
              <a:t>Machine Learning Guild Apprentice Program</a:t>
            </a:r>
            <a:endParaRPr lang="en-US" sz="2000" b="0" noProof="0" dirty="0"/>
          </a:p>
        </p:txBody>
      </p:sp>
      <p:pic>
        <p:nvPicPr>
          <p:cNvPr id="10" name="Picture 9">
            <a:extLst>
              <a:ext uri="{FF2B5EF4-FFF2-40B4-BE49-F238E27FC236}">
                <a16:creationId xmlns:a16="http://schemas.microsoft.com/office/drawing/2014/main" id="{6ED607CE-92C6-41A2-A40A-25850A8DB660}"/>
              </a:ext>
            </a:extLst>
          </p:cNvPr>
          <p:cNvPicPr>
            <a:picLocks noChangeAspect="1"/>
          </p:cNvPicPr>
          <p:nvPr/>
        </p:nvPicPr>
        <p:blipFill>
          <a:blip r:embed="rId3"/>
          <a:stretch>
            <a:fillRect/>
          </a:stretch>
        </p:blipFill>
        <p:spPr>
          <a:xfrm>
            <a:off x="11429999" y="6112510"/>
            <a:ext cx="547358" cy="548640"/>
          </a:xfrm>
          <a:prstGeom prst="rect">
            <a:avLst/>
          </a:prstGeom>
        </p:spPr>
      </p:pic>
      <p:pic>
        <p:nvPicPr>
          <p:cNvPr id="6" name="Picture 5">
            <a:extLst>
              <a:ext uri="{FF2B5EF4-FFF2-40B4-BE49-F238E27FC236}">
                <a16:creationId xmlns:a16="http://schemas.microsoft.com/office/drawing/2014/main" id="{504157C2-EAAD-FB43-9173-7E7A5D60CCF4}"/>
              </a:ext>
            </a:extLst>
          </p:cNvPr>
          <p:cNvPicPr>
            <a:picLocks noChangeAspect="1"/>
          </p:cNvPicPr>
          <p:nvPr/>
        </p:nvPicPr>
        <p:blipFill>
          <a:blip r:embed="rId4"/>
          <a:stretch>
            <a:fillRect/>
          </a:stretch>
        </p:blipFill>
        <p:spPr>
          <a:xfrm>
            <a:off x="4267200" y="1358900"/>
            <a:ext cx="3676240" cy="3666168"/>
          </a:xfrm>
          <a:prstGeom prst="rect">
            <a:avLst/>
          </a:prstGeom>
        </p:spPr>
      </p:pic>
    </p:spTree>
    <p:extLst>
      <p:ext uri="{BB962C8B-B14F-4D97-AF65-F5344CB8AC3E}">
        <p14:creationId xmlns:p14="http://schemas.microsoft.com/office/powerpoint/2010/main" val="30140394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Demo</a:t>
            </a:r>
          </a:p>
        </p:txBody>
      </p:sp>
    </p:spTree>
    <p:extLst>
      <p:ext uri="{BB962C8B-B14F-4D97-AF65-F5344CB8AC3E}">
        <p14:creationId xmlns:p14="http://schemas.microsoft.com/office/powerpoint/2010/main" val="13534803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Learning Outcomes</a:t>
            </a:r>
          </a:p>
        </p:txBody>
      </p:sp>
    </p:spTree>
    <p:extLst>
      <p:ext uri="{BB962C8B-B14F-4D97-AF65-F5344CB8AC3E}">
        <p14:creationId xmlns:p14="http://schemas.microsoft.com/office/powerpoint/2010/main" val="32052548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65D157-6DB3-4281-9359-2E95AC22A062}"/>
              </a:ext>
            </a:extLst>
          </p:cNvPr>
          <p:cNvSpPr>
            <a:spLocks noGrp="1"/>
          </p:cNvSpPr>
          <p:nvPr>
            <p:ph sz="quarter" idx="10"/>
          </p:nvPr>
        </p:nvSpPr>
        <p:spPr/>
        <p:txBody>
          <a:bodyPr/>
          <a:lstStyle/>
          <a:p>
            <a:r>
              <a:rPr lang="en-US" b="1" dirty="0"/>
              <a:t>         Your Learning Outcomes</a:t>
            </a:r>
          </a:p>
          <a:p>
            <a:pPr marL="171450" indent="-171450">
              <a:buFont typeface="Arial" panose="020B0604020202020204" pitchFamily="34" charset="0"/>
              <a:buChar char="•"/>
            </a:pPr>
            <a:r>
              <a:rPr lang="en-US" dirty="0"/>
              <a:t>Reading papers, GitHub repos on existing research.</a:t>
            </a:r>
          </a:p>
          <a:p>
            <a:pPr marL="171450" indent="-171450">
              <a:buFont typeface="Arial" panose="020B0604020202020204" pitchFamily="34" charset="0"/>
              <a:buChar char="•"/>
            </a:pPr>
            <a:r>
              <a:rPr lang="en-US" dirty="0"/>
              <a:t>Understanding various encoding techniques for NLP problems starting from Bag of Words, TFIDF </a:t>
            </a:r>
            <a:r>
              <a:rPr lang="en-US" dirty="0" err="1"/>
              <a:t>upto</a:t>
            </a:r>
            <a:r>
              <a:rPr lang="en-US" dirty="0"/>
              <a:t> BERT models.</a:t>
            </a:r>
          </a:p>
          <a:p>
            <a:pPr marL="171450" indent="-171450">
              <a:buFont typeface="Arial" panose="020B0604020202020204" pitchFamily="34" charset="0"/>
              <a:buChar char="•"/>
            </a:pPr>
            <a:r>
              <a:rPr lang="en-US" dirty="0"/>
              <a:t>Challenges of evaluating NLP models – a single extra character can affect EM score even though prediction is the same.</a:t>
            </a:r>
          </a:p>
          <a:p>
            <a:pPr marL="171450" indent="-171450">
              <a:buFont typeface="Arial" panose="020B0604020202020204" pitchFamily="34" charset="0"/>
              <a:buChar char="•"/>
            </a:pPr>
            <a:r>
              <a:rPr lang="en-US" dirty="0"/>
              <a:t>Understanding the challenges of “No Answer” predictions by </a:t>
            </a:r>
            <a:r>
              <a:rPr lang="en-US" dirty="0" err="1"/>
              <a:t>QnA</a:t>
            </a:r>
            <a:r>
              <a:rPr lang="en-US" dirty="0"/>
              <a:t> models.</a:t>
            </a:r>
          </a:p>
          <a:p>
            <a:pPr marL="171450" indent="-171450">
              <a:buFont typeface="Arial" panose="020B0604020202020204" pitchFamily="34" charset="0"/>
              <a:buChar char="•"/>
            </a:pPr>
            <a:r>
              <a:rPr lang="en-US" dirty="0"/>
              <a:t>Transformer models and getting started with exploring </a:t>
            </a:r>
            <a:r>
              <a:rPr lang="en-US" dirty="0" err="1"/>
              <a:t>HuggingFace</a:t>
            </a:r>
            <a:r>
              <a:rPr lang="en-US" dirty="0"/>
              <a:t>.</a:t>
            </a:r>
          </a:p>
          <a:p>
            <a:pPr marL="171450" indent="-171450">
              <a:buFont typeface="Arial" panose="020B0604020202020204" pitchFamily="34" charset="0"/>
              <a:buChar char="•"/>
            </a:pPr>
            <a:r>
              <a:rPr lang="en-US" dirty="0"/>
              <a:t>Fine tuning a pre-trained model on a custom dataset.</a:t>
            </a:r>
          </a:p>
          <a:p>
            <a:pPr marL="171450" indent="-171450">
              <a:buFont typeface="Arial" panose="020B0604020202020204" pitchFamily="34" charset="0"/>
              <a:buChar char="•"/>
            </a:pPr>
            <a:r>
              <a:rPr lang="en-US" dirty="0"/>
              <a:t>Using the ML models in Flask applications.</a:t>
            </a:r>
          </a:p>
          <a:p>
            <a:pPr marL="171450" indent="-171450">
              <a:buFont typeface="Arial" panose="020B0604020202020204" pitchFamily="34" charset="0"/>
              <a:buChar char="•"/>
            </a:pPr>
            <a:endParaRPr lang="en-US" dirty="0"/>
          </a:p>
        </p:txBody>
      </p:sp>
      <p:sp>
        <p:nvSpPr>
          <p:cNvPr id="3" name="Content Placeholder 2">
            <a:extLst>
              <a:ext uri="{FF2B5EF4-FFF2-40B4-BE49-F238E27FC236}">
                <a16:creationId xmlns:a16="http://schemas.microsoft.com/office/drawing/2014/main" id="{65E9BBB9-0A64-4FD8-BACB-9E66DA857812}"/>
              </a:ext>
            </a:extLst>
          </p:cNvPr>
          <p:cNvSpPr>
            <a:spLocks noGrp="1"/>
          </p:cNvSpPr>
          <p:nvPr>
            <p:ph sz="quarter" idx="20"/>
          </p:nvPr>
        </p:nvSpPr>
        <p:spPr/>
        <p:txBody>
          <a:bodyPr/>
          <a:lstStyle/>
          <a:p>
            <a:r>
              <a:rPr lang="en-US" b="1" dirty="0"/>
              <a:t>       Growing Your Mastery</a:t>
            </a:r>
          </a:p>
          <a:p>
            <a:endParaRPr lang="en-US" b="1" dirty="0"/>
          </a:p>
          <a:p>
            <a:r>
              <a:rPr lang="en-US" i="1" dirty="0"/>
              <a:t>Work on more projects, Kaggle competitions on NLP</a:t>
            </a:r>
          </a:p>
          <a:p>
            <a:r>
              <a:rPr lang="en-US" i="1" dirty="0"/>
              <a:t>Courses, projects in Deep Learning to better understand deep learning architectures and process of training/fine-tuning these models.</a:t>
            </a:r>
          </a:p>
          <a:p>
            <a:endParaRPr lang="en-US" b="1" dirty="0"/>
          </a:p>
          <a:p>
            <a:endParaRPr lang="en-US" b="1" dirty="0"/>
          </a:p>
          <a:p>
            <a:endParaRPr lang="en-US" b="1" dirty="0"/>
          </a:p>
          <a:p>
            <a:endParaRPr lang="en-US" b="1" dirty="0"/>
          </a:p>
          <a:p>
            <a:r>
              <a:rPr lang="en-US" b="1" dirty="0"/>
              <a:t>       Giving Back</a:t>
            </a:r>
          </a:p>
          <a:p>
            <a:endParaRPr lang="en-US" b="1" dirty="0"/>
          </a:p>
          <a:p>
            <a:pPr marL="171450" indent="-171450">
              <a:buFont typeface="Arial" panose="020B0604020202020204" pitchFamily="34" charset="0"/>
              <a:buChar char="•"/>
            </a:pPr>
            <a:r>
              <a:rPr lang="en-US" dirty="0"/>
              <a:t>Specialized domain </a:t>
            </a:r>
            <a:r>
              <a:rPr lang="en-US" dirty="0" err="1"/>
              <a:t>QnA</a:t>
            </a:r>
            <a:r>
              <a:rPr lang="en-US" dirty="0"/>
              <a:t> – Workday Community or other documentation sites.</a:t>
            </a:r>
          </a:p>
          <a:p>
            <a:pPr marL="171450" indent="-171450">
              <a:buFont typeface="Arial" panose="020B0604020202020204" pitchFamily="34" charset="0"/>
              <a:buChar char="•"/>
            </a:pPr>
            <a:r>
              <a:rPr lang="en-US" dirty="0" err="1"/>
              <a:t>QnA</a:t>
            </a:r>
            <a:r>
              <a:rPr lang="en-US" dirty="0"/>
              <a:t> on PDFs, Outlook mails</a:t>
            </a:r>
          </a:p>
        </p:txBody>
      </p:sp>
      <p:sp>
        <p:nvSpPr>
          <p:cNvPr id="4" name="Text Placeholder 3">
            <a:extLst>
              <a:ext uri="{FF2B5EF4-FFF2-40B4-BE49-F238E27FC236}">
                <a16:creationId xmlns:a16="http://schemas.microsoft.com/office/drawing/2014/main" id="{10E2CF79-A29E-4AAB-8E2F-B574151F8424}"/>
              </a:ext>
            </a:extLst>
          </p:cNvPr>
          <p:cNvSpPr>
            <a:spLocks noGrp="1"/>
          </p:cNvSpPr>
          <p:nvPr>
            <p:ph type="body" sz="quarter" idx="13"/>
          </p:nvPr>
        </p:nvSpPr>
        <p:spPr>
          <a:xfrm>
            <a:off x="469900" y="736688"/>
            <a:ext cx="11252200" cy="757255"/>
          </a:xfrm>
        </p:spPr>
        <p:txBody>
          <a:bodyPr/>
          <a:lstStyle/>
          <a:p>
            <a:r>
              <a:rPr lang="en-US" dirty="0"/>
              <a:t>And our skills grow</a:t>
            </a:r>
          </a:p>
        </p:txBody>
      </p:sp>
      <p:sp>
        <p:nvSpPr>
          <p:cNvPr id="5" name="Title 4">
            <a:extLst>
              <a:ext uri="{FF2B5EF4-FFF2-40B4-BE49-F238E27FC236}">
                <a16:creationId xmlns:a16="http://schemas.microsoft.com/office/drawing/2014/main" id="{154F058E-0407-4205-B8CB-182E0D400916}"/>
              </a:ext>
            </a:extLst>
          </p:cNvPr>
          <p:cNvSpPr>
            <a:spLocks noGrp="1"/>
          </p:cNvSpPr>
          <p:nvPr>
            <p:ph type="title"/>
          </p:nvPr>
        </p:nvSpPr>
        <p:spPr/>
        <p:txBody>
          <a:bodyPr/>
          <a:lstStyle/>
          <a:p>
            <a:r>
              <a:rPr lang="en-US" dirty="0"/>
              <a:t>Conclusion &amp; Next Steps</a:t>
            </a:r>
            <a:br>
              <a:rPr lang="en-US" dirty="0"/>
            </a:br>
            <a:endParaRPr lang="en-US" dirty="0"/>
          </a:p>
        </p:txBody>
      </p:sp>
      <p:grpSp>
        <p:nvGrpSpPr>
          <p:cNvPr id="7" name="Education_Fill_7">
            <a:extLst>
              <a:ext uri="{FF2B5EF4-FFF2-40B4-BE49-F238E27FC236}">
                <a16:creationId xmlns:a16="http://schemas.microsoft.com/office/drawing/2014/main" id="{0A0107EB-E5CE-48E3-9C70-5604B5DF65B6}"/>
              </a:ext>
            </a:extLst>
          </p:cNvPr>
          <p:cNvGrpSpPr>
            <a:grpSpLocks noChangeAspect="1"/>
          </p:cNvGrpSpPr>
          <p:nvPr/>
        </p:nvGrpSpPr>
        <p:grpSpPr bwMode="auto">
          <a:xfrm>
            <a:off x="467999" y="1557370"/>
            <a:ext cx="425417" cy="425417"/>
            <a:chOff x="5432" y="3568"/>
            <a:chExt cx="340" cy="340"/>
          </a:xfrm>
          <a:solidFill>
            <a:schemeClr val="accent4"/>
          </a:solidFill>
        </p:grpSpPr>
        <p:sp>
          <p:nvSpPr>
            <p:cNvPr id="8" name="Freeform 928">
              <a:extLst>
                <a:ext uri="{FF2B5EF4-FFF2-40B4-BE49-F238E27FC236}">
                  <a16:creationId xmlns:a16="http://schemas.microsoft.com/office/drawing/2014/main" id="{24C556F3-2BB1-4407-8E60-3B4B86110132}"/>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Freeform 929">
              <a:extLst>
                <a:ext uri="{FF2B5EF4-FFF2-40B4-BE49-F238E27FC236}">
                  <a16:creationId xmlns:a16="http://schemas.microsoft.com/office/drawing/2014/main" id="{8D4F32C6-AD5F-453B-B751-A39CB57019A6}"/>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3" name="General_Fill_11">
            <a:extLst>
              <a:ext uri="{FF2B5EF4-FFF2-40B4-BE49-F238E27FC236}">
                <a16:creationId xmlns:a16="http://schemas.microsoft.com/office/drawing/2014/main" id="{8FD020C4-9B12-42C8-AA12-C5E10BC02301}"/>
              </a:ext>
            </a:extLst>
          </p:cNvPr>
          <p:cNvSpPr>
            <a:spLocks noChangeAspect="1" noEditPoints="1"/>
          </p:cNvSpPr>
          <p:nvPr/>
        </p:nvSpPr>
        <p:spPr bwMode="auto">
          <a:xfrm>
            <a:off x="6309141" y="1557369"/>
            <a:ext cx="425417" cy="425417"/>
          </a:xfrm>
          <a:custGeom>
            <a:avLst/>
            <a:gdLst>
              <a:gd name="T0" fmla="*/ 236 w 512"/>
              <a:gd name="T1" fmla="*/ 209 h 512"/>
              <a:gd name="T2" fmla="*/ 244 w 512"/>
              <a:gd name="T3" fmla="*/ 236 h 512"/>
              <a:gd name="T4" fmla="*/ 151 w 512"/>
              <a:gd name="T5" fmla="*/ 262 h 512"/>
              <a:gd name="T6" fmla="*/ 144 w 512"/>
              <a:gd name="T7" fmla="*/ 234 h 512"/>
              <a:gd name="T8" fmla="*/ 236 w 512"/>
              <a:gd name="T9" fmla="*/ 209 h 512"/>
              <a:gd name="T10" fmla="*/ 327 w 512"/>
              <a:gd name="T11" fmla="*/ 177 h 512"/>
              <a:gd name="T12" fmla="*/ 255 w 512"/>
              <a:gd name="T13" fmla="*/ 196 h 512"/>
              <a:gd name="T14" fmla="*/ 266 w 512"/>
              <a:gd name="T15" fmla="*/ 237 h 512"/>
              <a:gd name="T16" fmla="*/ 338 w 512"/>
              <a:gd name="T17" fmla="*/ 218 h 512"/>
              <a:gd name="T18" fmla="*/ 333 w 512"/>
              <a:gd name="T19" fmla="*/ 197 h 512"/>
              <a:gd name="T20" fmla="*/ 327 w 512"/>
              <a:gd name="T21" fmla="*/ 177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406 w 512"/>
              <a:gd name="T33" fmla="*/ 222 h 512"/>
              <a:gd name="T34" fmla="*/ 383 w 512"/>
              <a:gd name="T35" fmla="*/ 139 h 512"/>
              <a:gd name="T36" fmla="*/ 378 w 512"/>
              <a:gd name="T37" fmla="*/ 133 h 512"/>
              <a:gd name="T38" fmla="*/ 370 w 512"/>
              <a:gd name="T39" fmla="*/ 132 h 512"/>
              <a:gd name="T40" fmla="*/ 329 w 512"/>
              <a:gd name="T41" fmla="*/ 143 h 512"/>
              <a:gd name="T42" fmla="*/ 322 w 512"/>
              <a:gd name="T43" fmla="*/ 156 h 512"/>
              <a:gd name="T44" fmla="*/ 239 w 512"/>
              <a:gd name="T45" fmla="*/ 179 h 512"/>
              <a:gd name="T46" fmla="*/ 232 w 512"/>
              <a:gd name="T47" fmla="*/ 188 h 512"/>
              <a:gd name="T48" fmla="*/ 128 w 512"/>
              <a:gd name="T49" fmla="*/ 216 h 512"/>
              <a:gd name="T50" fmla="*/ 126 w 512"/>
              <a:gd name="T51" fmla="*/ 209 h 512"/>
              <a:gd name="T52" fmla="*/ 113 w 512"/>
              <a:gd name="T53" fmla="*/ 202 h 512"/>
              <a:gd name="T54" fmla="*/ 106 w 512"/>
              <a:gd name="T55" fmla="*/ 215 h 512"/>
              <a:gd name="T56" fmla="*/ 128 w 512"/>
              <a:gd name="T57" fmla="*/ 297 h 512"/>
              <a:gd name="T58" fmla="*/ 138 w 512"/>
              <a:gd name="T59" fmla="*/ 305 h 512"/>
              <a:gd name="T60" fmla="*/ 141 w 512"/>
              <a:gd name="T61" fmla="*/ 305 h 512"/>
              <a:gd name="T62" fmla="*/ 149 w 512"/>
              <a:gd name="T63" fmla="*/ 292 h 512"/>
              <a:gd name="T64" fmla="*/ 147 w 512"/>
              <a:gd name="T65" fmla="*/ 285 h 512"/>
              <a:gd name="T66" fmla="*/ 243 w 512"/>
              <a:gd name="T67" fmla="*/ 259 h 512"/>
              <a:gd name="T68" fmla="*/ 192 w 512"/>
              <a:gd name="T69" fmla="*/ 401 h 512"/>
              <a:gd name="T70" fmla="*/ 199 w 512"/>
              <a:gd name="T71" fmla="*/ 415 h 512"/>
              <a:gd name="T72" fmla="*/ 202 w 512"/>
              <a:gd name="T73" fmla="*/ 416 h 512"/>
              <a:gd name="T74" fmla="*/ 212 w 512"/>
              <a:gd name="T75" fmla="*/ 409 h 512"/>
              <a:gd name="T76" fmla="*/ 245 w 512"/>
              <a:gd name="T77" fmla="*/ 317 h 512"/>
              <a:gd name="T78" fmla="*/ 245 w 512"/>
              <a:gd name="T79" fmla="*/ 405 h 512"/>
              <a:gd name="T80" fmla="*/ 256 w 512"/>
              <a:gd name="T81" fmla="*/ 416 h 512"/>
              <a:gd name="T82" fmla="*/ 266 w 512"/>
              <a:gd name="T83" fmla="*/ 405 h 512"/>
              <a:gd name="T84" fmla="*/ 266 w 512"/>
              <a:gd name="T85" fmla="*/ 317 h 512"/>
              <a:gd name="T86" fmla="*/ 299 w 512"/>
              <a:gd name="T87" fmla="*/ 409 h 512"/>
              <a:gd name="T88" fmla="*/ 309 w 512"/>
              <a:gd name="T89" fmla="*/ 416 h 512"/>
              <a:gd name="T90" fmla="*/ 313 w 512"/>
              <a:gd name="T91" fmla="*/ 415 h 512"/>
              <a:gd name="T92" fmla="*/ 319 w 512"/>
              <a:gd name="T93" fmla="*/ 401 h 512"/>
              <a:gd name="T94" fmla="*/ 268 w 512"/>
              <a:gd name="T95" fmla="*/ 259 h 512"/>
              <a:gd name="T96" fmla="*/ 344 w 512"/>
              <a:gd name="T97" fmla="*/ 238 h 512"/>
              <a:gd name="T98" fmla="*/ 344 w 512"/>
              <a:gd name="T99" fmla="*/ 238 h 512"/>
              <a:gd name="T100" fmla="*/ 354 w 512"/>
              <a:gd name="T101" fmla="*/ 246 h 512"/>
              <a:gd name="T102" fmla="*/ 357 w 512"/>
              <a:gd name="T103" fmla="*/ 246 h 512"/>
              <a:gd name="T104" fmla="*/ 398 w 512"/>
              <a:gd name="T105" fmla="*/ 235 h 512"/>
              <a:gd name="T106" fmla="*/ 405 w 512"/>
              <a:gd name="T107" fmla="*/ 230 h 512"/>
              <a:gd name="T108" fmla="*/ 406 w 512"/>
              <a:gd name="T109" fmla="*/ 222 h 512"/>
              <a:gd name="T110" fmla="*/ 345 w 512"/>
              <a:gd name="T111" fmla="*/ 161 h 512"/>
              <a:gd name="T112" fmla="*/ 362 w 512"/>
              <a:gd name="T113" fmla="*/ 222 h 512"/>
              <a:gd name="T114" fmla="*/ 382 w 512"/>
              <a:gd name="T115" fmla="*/ 217 h 512"/>
              <a:gd name="T116" fmla="*/ 366 w 512"/>
              <a:gd name="T117" fmla="*/ 155 h 512"/>
              <a:gd name="T118" fmla="*/ 345 w 512"/>
              <a:gd name="T119" fmla="*/ 1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2" h="512">
                <a:moveTo>
                  <a:pt x="236" y="209"/>
                </a:moveTo>
                <a:cubicBezTo>
                  <a:pt x="244" y="236"/>
                  <a:pt x="244" y="236"/>
                  <a:pt x="244" y="236"/>
                </a:cubicBezTo>
                <a:cubicBezTo>
                  <a:pt x="151" y="262"/>
                  <a:pt x="151" y="262"/>
                  <a:pt x="151" y="262"/>
                </a:cubicBezTo>
                <a:cubicBezTo>
                  <a:pt x="144" y="234"/>
                  <a:pt x="144" y="234"/>
                  <a:pt x="144" y="234"/>
                </a:cubicBezTo>
                <a:lnTo>
                  <a:pt x="236" y="209"/>
                </a:lnTo>
                <a:close/>
                <a:moveTo>
                  <a:pt x="327" y="177"/>
                </a:moveTo>
                <a:cubicBezTo>
                  <a:pt x="255" y="196"/>
                  <a:pt x="255" y="196"/>
                  <a:pt x="255" y="196"/>
                </a:cubicBezTo>
                <a:cubicBezTo>
                  <a:pt x="266" y="237"/>
                  <a:pt x="266" y="237"/>
                  <a:pt x="266" y="237"/>
                </a:cubicBezTo>
                <a:cubicBezTo>
                  <a:pt x="338" y="218"/>
                  <a:pt x="338" y="218"/>
                  <a:pt x="338" y="218"/>
                </a:cubicBezTo>
                <a:cubicBezTo>
                  <a:pt x="333" y="197"/>
                  <a:pt x="333" y="197"/>
                  <a:pt x="333" y="197"/>
                </a:cubicBezTo>
                <a:lnTo>
                  <a:pt x="327" y="1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6" y="222"/>
                </a:moveTo>
                <a:cubicBezTo>
                  <a:pt x="383" y="139"/>
                  <a:pt x="383" y="139"/>
                  <a:pt x="383" y="139"/>
                </a:cubicBezTo>
                <a:cubicBezTo>
                  <a:pt x="383" y="136"/>
                  <a:pt x="381" y="134"/>
                  <a:pt x="378" y="133"/>
                </a:cubicBezTo>
                <a:cubicBezTo>
                  <a:pt x="376" y="131"/>
                  <a:pt x="373" y="131"/>
                  <a:pt x="370" y="132"/>
                </a:cubicBezTo>
                <a:cubicBezTo>
                  <a:pt x="329" y="143"/>
                  <a:pt x="329" y="143"/>
                  <a:pt x="329" y="143"/>
                </a:cubicBezTo>
                <a:cubicBezTo>
                  <a:pt x="323" y="145"/>
                  <a:pt x="320" y="150"/>
                  <a:pt x="322" y="156"/>
                </a:cubicBezTo>
                <a:cubicBezTo>
                  <a:pt x="239" y="179"/>
                  <a:pt x="239" y="179"/>
                  <a:pt x="239" y="179"/>
                </a:cubicBezTo>
                <a:cubicBezTo>
                  <a:pt x="235" y="180"/>
                  <a:pt x="232" y="184"/>
                  <a:pt x="232" y="188"/>
                </a:cubicBezTo>
                <a:cubicBezTo>
                  <a:pt x="128" y="216"/>
                  <a:pt x="128" y="216"/>
                  <a:pt x="128" y="216"/>
                </a:cubicBezTo>
                <a:cubicBezTo>
                  <a:pt x="126" y="209"/>
                  <a:pt x="126" y="209"/>
                  <a:pt x="126" y="209"/>
                </a:cubicBezTo>
                <a:cubicBezTo>
                  <a:pt x="125" y="204"/>
                  <a:pt x="119" y="200"/>
                  <a:pt x="113" y="202"/>
                </a:cubicBezTo>
                <a:cubicBezTo>
                  <a:pt x="107" y="204"/>
                  <a:pt x="104" y="209"/>
                  <a:pt x="106" y="215"/>
                </a:cubicBezTo>
                <a:cubicBezTo>
                  <a:pt x="128" y="297"/>
                  <a:pt x="128" y="297"/>
                  <a:pt x="128" y="297"/>
                </a:cubicBezTo>
                <a:cubicBezTo>
                  <a:pt x="129" y="302"/>
                  <a:pt x="134" y="305"/>
                  <a:pt x="138" y="305"/>
                </a:cubicBezTo>
                <a:cubicBezTo>
                  <a:pt x="139" y="305"/>
                  <a:pt x="140" y="305"/>
                  <a:pt x="141" y="305"/>
                </a:cubicBezTo>
                <a:cubicBezTo>
                  <a:pt x="147" y="303"/>
                  <a:pt x="150" y="298"/>
                  <a:pt x="149" y="292"/>
                </a:cubicBezTo>
                <a:cubicBezTo>
                  <a:pt x="147" y="285"/>
                  <a:pt x="147" y="285"/>
                  <a:pt x="147" y="285"/>
                </a:cubicBezTo>
                <a:cubicBezTo>
                  <a:pt x="243" y="259"/>
                  <a:pt x="243" y="259"/>
                  <a:pt x="243" y="259"/>
                </a:cubicBezTo>
                <a:cubicBezTo>
                  <a:pt x="192" y="401"/>
                  <a:pt x="192" y="401"/>
                  <a:pt x="192" y="401"/>
                </a:cubicBezTo>
                <a:cubicBezTo>
                  <a:pt x="190" y="407"/>
                  <a:pt x="193" y="413"/>
                  <a:pt x="199" y="415"/>
                </a:cubicBezTo>
                <a:cubicBezTo>
                  <a:pt x="200" y="415"/>
                  <a:pt x="201" y="416"/>
                  <a:pt x="202" y="416"/>
                </a:cubicBezTo>
                <a:cubicBezTo>
                  <a:pt x="207" y="416"/>
                  <a:pt x="211" y="413"/>
                  <a:pt x="212" y="409"/>
                </a:cubicBezTo>
                <a:cubicBezTo>
                  <a:pt x="245" y="317"/>
                  <a:pt x="245" y="317"/>
                  <a:pt x="245" y="317"/>
                </a:cubicBezTo>
                <a:cubicBezTo>
                  <a:pt x="245" y="405"/>
                  <a:pt x="245" y="405"/>
                  <a:pt x="245" y="405"/>
                </a:cubicBezTo>
                <a:cubicBezTo>
                  <a:pt x="245" y="411"/>
                  <a:pt x="250" y="416"/>
                  <a:pt x="256" y="416"/>
                </a:cubicBezTo>
                <a:cubicBezTo>
                  <a:pt x="262" y="416"/>
                  <a:pt x="266" y="411"/>
                  <a:pt x="266" y="405"/>
                </a:cubicBezTo>
                <a:cubicBezTo>
                  <a:pt x="266" y="317"/>
                  <a:pt x="266" y="317"/>
                  <a:pt x="266" y="317"/>
                </a:cubicBezTo>
                <a:cubicBezTo>
                  <a:pt x="299" y="409"/>
                  <a:pt x="299" y="409"/>
                  <a:pt x="299" y="409"/>
                </a:cubicBezTo>
                <a:cubicBezTo>
                  <a:pt x="301" y="413"/>
                  <a:pt x="305" y="416"/>
                  <a:pt x="309" y="416"/>
                </a:cubicBezTo>
                <a:cubicBezTo>
                  <a:pt x="310" y="416"/>
                  <a:pt x="311" y="415"/>
                  <a:pt x="313" y="415"/>
                </a:cubicBezTo>
                <a:cubicBezTo>
                  <a:pt x="318" y="413"/>
                  <a:pt x="321" y="407"/>
                  <a:pt x="319" y="401"/>
                </a:cubicBezTo>
                <a:cubicBezTo>
                  <a:pt x="268" y="259"/>
                  <a:pt x="268" y="259"/>
                  <a:pt x="268" y="259"/>
                </a:cubicBezTo>
                <a:cubicBezTo>
                  <a:pt x="344" y="238"/>
                  <a:pt x="344" y="238"/>
                  <a:pt x="344" y="238"/>
                </a:cubicBezTo>
                <a:cubicBezTo>
                  <a:pt x="344" y="238"/>
                  <a:pt x="344" y="238"/>
                  <a:pt x="344" y="238"/>
                </a:cubicBezTo>
                <a:cubicBezTo>
                  <a:pt x="345" y="243"/>
                  <a:pt x="350" y="246"/>
                  <a:pt x="354" y="246"/>
                </a:cubicBezTo>
                <a:cubicBezTo>
                  <a:pt x="355" y="246"/>
                  <a:pt x="356" y="246"/>
                  <a:pt x="357" y="246"/>
                </a:cubicBezTo>
                <a:cubicBezTo>
                  <a:pt x="398" y="235"/>
                  <a:pt x="398" y="235"/>
                  <a:pt x="398" y="235"/>
                </a:cubicBezTo>
                <a:cubicBezTo>
                  <a:pt x="401" y="234"/>
                  <a:pt x="403" y="232"/>
                  <a:pt x="405" y="230"/>
                </a:cubicBezTo>
                <a:cubicBezTo>
                  <a:pt x="406" y="227"/>
                  <a:pt x="407" y="224"/>
                  <a:pt x="406" y="222"/>
                </a:cubicBezTo>
                <a:close/>
                <a:moveTo>
                  <a:pt x="345" y="161"/>
                </a:moveTo>
                <a:cubicBezTo>
                  <a:pt x="362" y="222"/>
                  <a:pt x="362" y="222"/>
                  <a:pt x="362" y="222"/>
                </a:cubicBezTo>
                <a:cubicBezTo>
                  <a:pt x="382" y="217"/>
                  <a:pt x="382" y="217"/>
                  <a:pt x="382" y="217"/>
                </a:cubicBezTo>
                <a:cubicBezTo>
                  <a:pt x="366" y="155"/>
                  <a:pt x="366" y="155"/>
                  <a:pt x="366" y="155"/>
                </a:cubicBezTo>
                <a:lnTo>
                  <a:pt x="345" y="16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grpSp>
        <p:nvGrpSpPr>
          <p:cNvPr id="17" name="Media_Technology_Fill_80">
            <a:extLst>
              <a:ext uri="{FF2B5EF4-FFF2-40B4-BE49-F238E27FC236}">
                <a16:creationId xmlns:a16="http://schemas.microsoft.com/office/drawing/2014/main" id="{37786BA8-DAA1-4D02-92F0-ED1A127D2AA7}"/>
              </a:ext>
            </a:extLst>
          </p:cNvPr>
          <p:cNvGrpSpPr>
            <a:grpSpLocks noChangeAspect="1"/>
          </p:cNvGrpSpPr>
          <p:nvPr/>
        </p:nvGrpSpPr>
        <p:grpSpPr bwMode="auto">
          <a:xfrm>
            <a:off x="6278991" y="4297017"/>
            <a:ext cx="425417" cy="425417"/>
            <a:chOff x="6224" y="2372"/>
            <a:chExt cx="340" cy="340"/>
          </a:xfrm>
          <a:solidFill>
            <a:schemeClr val="accent1"/>
          </a:solidFill>
        </p:grpSpPr>
        <p:sp>
          <p:nvSpPr>
            <p:cNvPr id="18" name="Freeform 651">
              <a:extLst>
                <a:ext uri="{FF2B5EF4-FFF2-40B4-BE49-F238E27FC236}">
                  <a16:creationId xmlns:a16="http://schemas.microsoft.com/office/drawing/2014/main" id="{B840CF29-2BE4-4AC4-A316-1DE6127089AF}"/>
                </a:ext>
              </a:extLst>
            </p:cNvPr>
            <p:cNvSpPr>
              <a:spLocks noEditPoints="1"/>
            </p:cNvSpPr>
            <p:nvPr/>
          </p:nvSpPr>
          <p:spPr bwMode="auto">
            <a:xfrm>
              <a:off x="6330" y="2450"/>
              <a:ext cx="128" cy="184"/>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 name="T16" fmla="*/ 21 w 192"/>
                <a:gd name="T17" fmla="*/ 128 h 277"/>
                <a:gd name="T18" fmla="*/ 26 w 192"/>
                <a:gd name="T19" fmla="*/ 119 h 277"/>
                <a:gd name="T20" fmla="*/ 58 w 192"/>
                <a:gd name="T21" fmla="*/ 98 h 277"/>
                <a:gd name="T22" fmla="*/ 73 w 192"/>
                <a:gd name="T23" fmla="*/ 101 h 277"/>
                <a:gd name="T24" fmla="*/ 70 w 192"/>
                <a:gd name="T25" fmla="*/ 116 h 277"/>
                <a:gd name="T26" fmla="*/ 51 w 192"/>
                <a:gd name="T27" fmla="*/ 128 h 277"/>
                <a:gd name="T28" fmla="*/ 70 w 192"/>
                <a:gd name="T29" fmla="*/ 140 h 277"/>
                <a:gd name="T30" fmla="*/ 73 w 192"/>
                <a:gd name="T31" fmla="*/ 155 h 277"/>
                <a:gd name="T32" fmla="*/ 64 w 192"/>
                <a:gd name="T33" fmla="*/ 160 h 277"/>
                <a:gd name="T34" fmla="*/ 58 w 192"/>
                <a:gd name="T35" fmla="*/ 158 h 277"/>
                <a:gd name="T36" fmla="*/ 26 w 192"/>
                <a:gd name="T37" fmla="*/ 137 h 277"/>
                <a:gd name="T38" fmla="*/ 21 w 192"/>
                <a:gd name="T39" fmla="*/ 128 h 277"/>
                <a:gd name="T40" fmla="*/ 170 w 192"/>
                <a:gd name="T41" fmla="*/ 203 h 277"/>
                <a:gd name="T42" fmla="*/ 166 w 192"/>
                <a:gd name="T43" fmla="*/ 212 h 277"/>
                <a:gd name="T44" fmla="*/ 134 w 192"/>
                <a:gd name="T45" fmla="*/ 233 h 277"/>
                <a:gd name="T46" fmla="*/ 128 w 192"/>
                <a:gd name="T47" fmla="*/ 235 h 277"/>
                <a:gd name="T48" fmla="*/ 119 w 192"/>
                <a:gd name="T49" fmla="*/ 230 h 277"/>
                <a:gd name="T50" fmla="*/ 122 w 192"/>
                <a:gd name="T51" fmla="*/ 215 h 277"/>
                <a:gd name="T52" fmla="*/ 140 w 192"/>
                <a:gd name="T53" fmla="*/ 203 h 277"/>
                <a:gd name="T54" fmla="*/ 122 w 192"/>
                <a:gd name="T55" fmla="*/ 190 h 277"/>
                <a:gd name="T56" fmla="*/ 119 w 192"/>
                <a:gd name="T57" fmla="*/ 175 h 277"/>
                <a:gd name="T58" fmla="*/ 134 w 192"/>
                <a:gd name="T59" fmla="*/ 172 h 277"/>
                <a:gd name="T60" fmla="*/ 166 w 192"/>
                <a:gd name="T61" fmla="*/ 194 h 277"/>
                <a:gd name="T62" fmla="*/ 170 w 192"/>
                <a:gd name="T63" fmla="*/ 203 h 277"/>
                <a:gd name="T64" fmla="*/ 134 w 192"/>
                <a:gd name="T65" fmla="*/ 108 h 277"/>
                <a:gd name="T66" fmla="*/ 137 w 192"/>
                <a:gd name="T67" fmla="*/ 123 h 277"/>
                <a:gd name="T68" fmla="*/ 73 w 192"/>
                <a:gd name="T69" fmla="*/ 219 h 277"/>
                <a:gd name="T70" fmla="*/ 64 w 192"/>
                <a:gd name="T71" fmla="*/ 224 h 277"/>
                <a:gd name="T72" fmla="*/ 58 w 192"/>
                <a:gd name="T73" fmla="*/ 222 h 277"/>
                <a:gd name="T74" fmla="*/ 55 w 192"/>
                <a:gd name="T75" fmla="*/ 207 h 277"/>
                <a:gd name="T76" fmla="*/ 119 w 192"/>
                <a:gd name="T77" fmla="*/ 111 h 277"/>
                <a:gd name="T78" fmla="*/ 134 w 192"/>
                <a:gd name="T79" fmla="*/ 10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moveTo>
                    <a:pt x="21" y="128"/>
                  </a:moveTo>
                  <a:cubicBezTo>
                    <a:pt x="21" y="124"/>
                    <a:pt x="23" y="121"/>
                    <a:pt x="26" y="119"/>
                  </a:cubicBezTo>
                  <a:cubicBezTo>
                    <a:pt x="58" y="98"/>
                    <a:pt x="58" y="98"/>
                    <a:pt x="58" y="98"/>
                  </a:cubicBezTo>
                  <a:cubicBezTo>
                    <a:pt x="63" y="95"/>
                    <a:pt x="69" y="96"/>
                    <a:pt x="73" y="101"/>
                  </a:cubicBezTo>
                  <a:cubicBezTo>
                    <a:pt x="76" y="106"/>
                    <a:pt x="74" y="112"/>
                    <a:pt x="70" y="116"/>
                  </a:cubicBezTo>
                  <a:cubicBezTo>
                    <a:pt x="51" y="128"/>
                    <a:pt x="51" y="128"/>
                    <a:pt x="51" y="128"/>
                  </a:cubicBezTo>
                  <a:cubicBezTo>
                    <a:pt x="70" y="140"/>
                    <a:pt x="70" y="140"/>
                    <a:pt x="70" y="140"/>
                  </a:cubicBezTo>
                  <a:cubicBezTo>
                    <a:pt x="74" y="144"/>
                    <a:pt x="76" y="150"/>
                    <a:pt x="73" y="155"/>
                  </a:cubicBezTo>
                  <a:cubicBezTo>
                    <a:pt x="70" y="158"/>
                    <a:pt x="67" y="160"/>
                    <a:pt x="64" y="160"/>
                  </a:cubicBezTo>
                  <a:cubicBezTo>
                    <a:pt x="62" y="160"/>
                    <a:pt x="60" y="159"/>
                    <a:pt x="58" y="158"/>
                  </a:cubicBezTo>
                  <a:cubicBezTo>
                    <a:pt x="26" y="137"/>
                    <a:pt x="26" y="137"/>
                    <a:pt x="26" y="137"/>
                  </a:cubicBezTo>
                  <a:cubicBezTo>
                    <a:pt x="23" y="135"/>
                    <a:pt x="21" y="132"/>
                    <a:pt x="21" y="128"/>
                  </a:cubicBezTo>
                  <a:close/>
                  <a:moveTo>
                    <a:pt x="170" y="203"/>
                  </a:moveTo>
                  <a:cubicBezTo>
                    <a:pt x="170" y="206"/>
                    <a:pt x="169" y="210"/>
                    <a:pt x="166" y="212"/>
                  </a:cubicBezTo>
                  <a:cubicBezTo>
                    <a:pt x="134" y="233"/>
                    <a:pt x="134" y="233"/>
                    <a:pt x="134" y="233"/>
                  </a:cubicBezTo>
                  <a:cubicBezTo>
                    <a:pt x="132" y="234"/>
                    <a:pt x="130" y="235"/>
                    <a:pt x="128" y="235"/>
                  </a:cubicBezTo>
                  <a:cubicBezTo>
                    <a:pt x="124" y="235"/>
                    <a:pt x="121" y="233"/>
                    <a:pt x="119" y="230"/>
                  </a:cubicBezTo>
                  <a:cubicBezTo>
                    <a:pt x="116" y="225"/>
                    <a:pt x="117" y="218"/>
                    <a:pt x="122" y="215"/>
                  </a:cubicBezTo>
                  <a:cubicBezTo>
                    <a:pt x="140" y="203"/>
                    <a:pt x="140" y="203"/>
                    <a:pt x="140" y="203"/>
                  </a:cubicBezTo>
                  <a:cubicBezTo>
                    <a:pt x="122" y="190"/>
                    <a:pt x="122" y="190"/>
                    <a:pt x="122" y="190"/>
                  </a:cubicBezTo>
                  <a:cubicBezTo>
                    <a:pt x="117" y="187"/>
                    <a:pt x="116" y="180"/>
                    <a:pt x="119" y="175"/>
                  </a:cubicBezTo>
                  <a:cubicBezTo>
                    <a:pt x="122" y="171"/>
                    <a:pt x="129" y="169"/>
                    <a:pt x="134" y="172"/>
                  </a:cubicBezTo>
                  <a:cubicBezTo>
                    <a:pt x="166" y="194"/>
                    <a:pt x="166" y="194"/>
                    <a:pt x="166" y="194"/>
                  </a:cubicBezTo>
                  <a:cubicBezTo>
                    <a:pt x="169" y="196"/>
                    <a:pt x="170" y="199"/>
                    <a:pt x="170" y="203"/>
                  </a:cubicBezTo>
                  <a:close/>
                  <a:moveTo>
                    <a:pt x="134" y="108"/>
                  </a:moveTo>
                  <a:cubicBezTo>
                    <a:pt x="138" y="112"/>
                    <a:pt x="140" y="118"/>
                    <a:pt x="137" y="123"/>
                  </a:cubicBezTo>
                  <a:cubicBezTo>
                    <a:pt x="73" y="219"/>
                    <a:pt x="73" y="219"/>
                    <a:pt x="73" y="219"/>
                  </a:cubicBezTo>
                  <a:cubicBezTo>
                    <a:pt x="70" y="222"/>
                    <a:pt x="67" y="224"/>
                    <a:pt x="64" y="224"/>
                  </a:cubicBezTo>
                  <a:cubicBezTo>
                    <a:pt x="62" y="224"/>
                    <a:pt x="60" y="223"/>
                    <a:pt x="58" y="222"/>
                  </a:cubicBezTo>
                  <a:cubicBezTo>
                    <a:pt x="53" y="219"/>
                    <a:pt x="52" y="212"/>
                    <a:pt x="55" y="207"/>
                  </a:cubicBezTo>
                  <a:cubicBezTo>
                    <a:pt x="119" y="111"/>
                    <a:pt x="119" y="111"/>
                    <a:pt x="119" y="111"/>
                  </a:cubicBezTo>
                  <a:cubicBezTo>
                    <a:pt x="122" y="107"/>
                    <a:pt x="129" y="105"/>
                    <a:pt x="134" y="108"/>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 name="Freeform 652">
              <a:extLst>
                <a:ext uri="{FF2B5EF4-FFF2-40B4-BE49-F238E27FC236}">
                  <a16:creationId xmlns:a16="http://schemas.microsoft.com/office/drawing/2014/main" id="{8656DC59-1E16-463B-A783-36299402E44F}"/>
                </a:ext>
              </a:extLst>
            </p:cNvPr>
            <p:cNvSpPr>
              <a:spLocks noEditPoints="1"/>
            </p:cNvSpPr>
            <p:nvPr/>
          </p:nvSpPr>
          <p:spPr bwMode="auto">
            <a:xfrm>
              <a:off x="6224" y="2372"/>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181 h 512"/>
                <a:gd name="T12" fmla="*/ 373 w 512"/>
                <a:gd name="T13" fmla="*/ 405 h 512"/>
                <a:gd name="T14" fmla="*/ 362 w 512"/>
                <a:gd name="T15" fmla="*/ 416 h 512"/>
                <a:gd name="T16" fmla="*/ 149 w 512"/>
                <a:gd name="T17" fmla="*/ 416 h 512"/>
                <a:gd name="T18" fmla="*/ 138 w 512"/>
                <a:gd name="T19" fmla="*/ 405 h 512"/>
                <a:gd name="T20" fmla="*/ 138 w 512"/>
                <a:gd name="T21" fmla="*/ 106 h 512"/>
                <a:gd name="T22" fmla="*/ 149 w 512"/>
                <a:gd name="T23" fmla="*/ 96 h 512"/>
                <a:gd name="T24" fmla="*/ 288 w 512"/>
                <a:gd name="T25" fmla="*/ 96 h 512"/>
                <a:gd name="T26" fmla="*/ 295 w 512"/>
                <a:gd name="T27" fmla="*/ 98 h 512"/>
                <a:gd name="T28" fmla="*/ 295 w 512"/>
                <a:gd name="T29" fmla="*/ 98 h 512"/>
                <a:gd name="T30" fmla="*/ 295 w 512"/>
                <a:gd name="T31" fmla="*/ 98 h 512"/>
                <a:gd name="T32" fmla="*/ 295 w 512"/>
                <a:gd name="T33" fmla="*/ 99 h 512"/>
                <a:gd name="T34" fmla="*/ 370 w 512"/>
                <a:gd name="T35" fmla="*/ 173 h 512"/>
                <a:gd name="T36" fmla="*/ 372 w 512"/>
                <a:gd name="T37" fmla="*/ 177 h 512"/>
                <a:gd name="T38" fmla="*/ 373 w 512"/>
                <a:gd name="T39" fmla="*/ 181 h 512"/>
                <a:gd name="T40" fmla="*/ 373 w 512"/>
                <a:gd name="T41"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181"/>
                  </a:moveTo>
                  <a:cubicBezTo>
                    <a:pt x="373" y="405"/>
                    <a:pt x="373" y="405"/>
                    <a:pt x="373" y="405"/>
                  </a:cubicBez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90" y="96"/>
                    <a:pt x="293" y="97"/>
                    <a:pt x="295" y="98"/>
                  </a:cubicBezTo>
                  <a:cubicBezTo>
                    <a:pt x="295" y="98"/>
                    <a:pt x="295" y="98"/>
                    <a:pt x="295" y="98"/>
                  </a:cubicBezTo>
                  <a:cubicBezTo>
                    <a:pt x="295" y="98"/>
                    <a:pt x="295" y="98"/>
                    <a:pt x="295" y="98"/>
                  </a:cubicBezTo>
                  <a:cubicBezTo>
                    <a:pt x="295" y="99"/>
                    <a:pt x="295" y="99"/>
                    <a:pt x="295" y="99"/>
                  </a:cubicBezTo>
                  <a:cubicBezTo>
                    <a:pt x="370" y="173"/>
                    <a:pt x="370" y="173"/>
                    <a:pt x="370" y="173"/>
                  </a:cubicBezTo>
                  <a:cubicBezTo>
                    <a:pt x="371" y="174"/>
                    <a:pt x="372" y="176"/>
                    <a:pt x="372" y="177"/>
                  </a:cubicBezTo>
                  <a:cubicBezTo>
                    <a:pt x="373" y="178"/>
                    <a:pt x="373" y="180"/>
                    <a:pt x="373" y="181"/>
                  </a:cubicBezTo>
                  <a:cubicBezTo>
                    <a:pt x="373" y="181"/>
                    <a:pt x="373" y="181"/>
                    <a:pt x="373" y="181"/>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Freeform 653">
              <a:extLst>
                <a:ext uri="{FF2B5EF4-FFF2-40B4-BE49-F238E27FC236}">
                  <a16:creationId xmlns:a16="http://schemas.microsoft.com/office/drawing/2014/main" id="{D4BB4382-6458-4C75-A9BC-F0D4BFCD721C}"/>
                </a:ext>
              </a:extLst>
            </p:cNvPr>
            <p:cNvSpPr>
              <a:spLocks/>
            </p:cNvSpPr>
            <p:nvPr/>
          </p:nvSpPr>
          <p:spPr bwMode="auto">
            <a:xfrm>
              <a:off x="6422" y="2460"/>
              <a:ext cx="26" cy="25"/>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12814873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9678-B998-49B2-A8E8-6366A529C12D}"/>
              </a:ext>
            </a:extLst>
          </p:cNvPr>
          <p:cNvSpPr>
            <a:spLocks noGrp="1"/>
          </p:cNvSpPr>
          <p:nvPr>
            <p:ph type="title"/>
          </p:nvPr>
        </p:nvSpPr>
        <p:spPr>
          <a:xfrm>
            <a:off x="886883" y="1836597"/>
            <a:ext cx="10418233" cy="1592403"/>
          </a:xfrm>
        </p:spPr>
        <p:txBody>
          <a:bodyPr/>
          <a:lstStyle/>
          <a:p>
            <a:r>
              <a:rPr lang="en-US" dirty="0"/>
              <a:t>Thank You!</a:t>
            </a:r>
          </a:p>
        </p:txBody>
      </p:sp>
      <p:pic>
        <p:nvPicPr>
          <p:cNvPr id="4" name="Picture 3">
            <a:extLst>
              <a:ext uri="{FF2B5EF4-FFF2-40B4-BE49-F238E27FC236}">
                <a16:creationId xmlns:a16="http://schemas.microsoft.com/office/drawing/2014/main" id="{4BB7E6DD-3068-40E7-B0C4-63D5E6005A96}"/>
              </a:ext>
            </a:extLst>
          </p:cNvPr>
          <p:cNvPicPr>
            <a:picLocks noChangeAspect="1"/>
          </p:cNvPicPr>
          <p:nvPr/>
        </p:nvPicPr>
        <p:blipFill>
          <a:blip r:embed="rId2"/>
          <a:stretch>
            <a:fillRect/>
          </a:stretch>
        </p:blipFill>
        <p:spPr>
          <a:xfrm>
            <a:off x="4674557" y="2011451"/>
            <a:ext cx="2842886" cy="2835098"/>
          </a:xfrm>
          <a:prstGeom prst="rect">
            <a:avLst/>
          </a:prstGeom>
        </p:spPr>
      </p:pic>
    </p:spTree>
    <p:extLst>
      <p:ext uri="{BB962C8B-B14F-4D97-AF65-F5344CB8AC3E}">
        <p14:creationId xmlns:p14="http://schemas.microsoft.com/office/powerpoint/2010/main" val="2267819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8027897" y="4521449"/>
            <a:ext cx="4266983" cy="4673101"/>
          </a:xfrm>
        </p:spPr>
        <p:txBody>
          <a:bodyPr/>
          <a:lstStyle/>
          <a:p>
            <a:r>
              <a:rPr lang="en-US" sz="1400" b="1" noProof="0" dirty="0"/>
              <a:t>Biographical Details</a:t>
            </a:r>
          </a:p>
          <a:p>
            <a:r>
              <a:rPr lang="en-US" sz="1200" b="1" noProof="0" dirty="0"/>
              <a:t>Level</a:t>
            </a:r>
            <a:r>
              <a:rPr lang="en-US" sz="1200" i="1" noProof="0" dirty="0"/>
              <a:t>: </a:t>
            </a:r>
            <a:r>
              <a:rPr lang="en-US" sz="1200" dirty="0">
                <a:solidFill>
                  <a:schemeClr val="tx1"/>
                </a:solidFill>
              </a:rPr>
              <a:t>Analyst</a:t>
            </a:r>
            <a:endParaRPr lang="en-US" sz="1200" noProof="0" dirty="0">
              <a:solidFill>
                <a:schemeClr val="tx1"/>
              </a:solidFill>
            </a:endParaRPr>
          </a:p>
          <a:p>
            <a:r>
              <a:rPr lang="en-US" sz="1200" b="1" dirty="0"/>
              <a:t>Offering</a:t>
            </a:r>
            <a:r>
              <a:rPr lang="en-US" sz="1200" i="1" dirty="0"/>
              <a:t> </a:t>
            </a:r>
            <a:r>
              <a:rPr lang="en-US" sz="1200" b="1" dirty="0"/>
              <a:t>Portfolio</a:t>
            </a:r>
            <a:r>
              <a:rPr lang="en-US" sz="1200" i="1" dirty="0"/>
              <a:t>: </a:t>
            </a:r>
            <a:r>
              <a:rPr lang="en-US" sz="1200" dirty="0">
                <a:solidFill>
                  <a:schemeClr val="tx1"/>
                </a:solidFill>
              </a:rPr>
              <a:t>HRT (HC)</a:t>
            </a:r>
          </a:p>
          <a:p>
            <a:r>
              <a:rPr lang="en-US" sz="1200" b="1" dirty="0"/>
              <a:t>Offering</a:t>
            </a:r>
            <a:r>
              <a:rPr lang="en-US" sz="1200" b="1" i="1" dirty="0"/>
              <a:t>: </a:t>
            </a:r>
            <a:r>
              <a:rPr lang="en-US" sz="1200" dirty="0">
                <a:solidFill>
                  <a:schemeClr val="tx1"/>
                </a:solidFill>
              </a:rPr>
              <a:t>Workday Integration</a:t>
            </a:r>
            <a:endParaRPr lang="en-US" sz="1200" i="1" dirty="0"/>
          </a:p>
          <a:p>
            <a:r>
              <a:rPr lang="en-US" sz="1200" b="1" dirty="0"/>
              <a:t>Industry / Sector</a:t>
            </a:r>
            <a:r>
              <a:rPr lang="en-US" sz="1200" i="1" dirty="0"/>
              <a:t>: </a:t>
            </a:r>
            <a:r>
              <a:rPr lang="en-US" sz="1200" dirty="0">
                <a:solidFill>
                  <a:schemeClr val="tx1"/>
                </a:solidFill>
              </a:rPr>
              <a:t>Technology, Media and Telecom</a:t>
            </a:r>
            <a:endParaRPr lang="en-US" sz="1200" i="1" noProof="0" dirty="0"/>
          </a:p>
          <a:p>
            <a:endParaRPr lang="en-US" noProof="0" dirty="0"/>
          </a:p>
        </p:txBody>
      </p:sp>
      <p:sp>
        <p:nvSpPr>
          <p:cNvPr id="5" name="Content Placeholder 4"/>
          <p:cNvSpPr>
            <a:spLocks noGrp="1"/>
          </p:cNvSpPr>
          <p:nvPr>
            <p:ph sz="quarter" idx="16"/>
          </p:nvPr>
        </p:nvSpPr>
        <p:spPr>
          <a:xfrm>
            <a:off x="469900" y="1890606"/>
            <a:ext cx="6660866" cy="1533737"/>
          </a:xfrm>
        </p:spPr>
        <p:txBody>
          <a:bodyPr/>
          <a:lstStyle/>
          <a:p>
            <a:pPr marL="285750" indent="-285750">
              <a:buFont typeface="Arial" panose="020B0604020202020204" pitchFamily="34" charset="0"/>
              <a:buChar char="•"/>
            </a:pPr>
            <a:r>
              <a:rPr lang="en-US" sz="1600" noProof="0" dirty="0"/>
              <a:t>To </a:t>
            </a:r>
            <a:r>
              <a:rPr lang="en-US" sz="1600" dirty="0"/>
              <a:t>contribute in making ML more accessible through web or Android apps.</a:t>
            </a:r>
            <a:endParaRPr lang="en-US" sz="1600" noProof="0" dirty="0"/>
          </a:p>
          <a:p>
            <a:pPr marL="285750" indent="-285750">
              <a:buFont typeface="Arial" panose="020B0604020202020204" pitchFamily="34" charset="0"/>
              <a:buChar char="•"/>
            </a:pPr>
            <a:r>
              <a:rPr lang="en-US" sz="1600" noProof="0" dirty="0"/>
              <a:t>To be capable of narrating the story behind </a:t>
            </a:r>
            <a:r>
              <a:rPr lang="en-US" sz="1600" dirty="0"/>
              <a:t>the data/modeling to the stakeholders and to contribute to making ML more interpretable.</a:t>
            </a:r>
          </a:p>
          <a:p>
            <a:endParaRPr lang="en-US" noProof="0" dirty="0"/>
          </a:p>
        </p:txBody>
      </p:sp>
      <p:sp>
        <p:nvSpPr>
          <p:cNvPr id="6" name="Text Placeholder 5"/>
          <p:cNvSpPr>
            <a:spLocks noGrp="1"/>
          </p:cNvSpPr>
          <p:nvPr>
            <p:ph type="body" sz="quarter" idx="13"/>
          </p:nvPr>
        </p:nvSpPr>
        <p:spPr/>
        <p:txBody>
          <a:bodyPr/>
          <a:lstStyle/>
          <a:p>
            <a:r>
              <a:rPr lang="en-US" noProof="0" dirty="0"/>
              <a:t>Why am I learning about Machine Learning and Artificial Intelligence?</a:t>
            </a:r>
          </a:p>
        </p:txBody>
      </p:sp>
      <p:sp>
        <p:nvSpPr>
          <p:cNvPr id="3" name="Title 2"/>
          <p:cNvSpPr>
            <a:spLocks noGrp="1"/>
          </p:cNvSpPr>
          <p:nvPr>
            <p:ph type="title"/>
          </p:nvPr>
        </p:nvSpPr>
        <p:spPr/>
        <p:txBody>
          <a:bodyPr/>
          <a:lstStyle/>
          <a:p>
            <a:r>
              <a:rPr lang="en-US" noProof="0" dirty="0"/>
              <a:t>Introduction – Nirav Raje</a:t>
            </a:r>
          </a:p>
        </p:txBody>
      </p:sp>
      <p:pic>
        <p:nvPicPr>
          <p:cNvPr id="8" name="Picture 7" descr="A person posing for the camera&#10;&#10;Description automatically generated">
            <a:extLst>
              <a:ext uri="{FF2B5EF4-FFF2-40B4-BE49-F238E27FC236}">
                <a16:creationId xmlns:a16="http://schemas.microsoft.com/office/drawing/2014/main" id="{F17CA2E8-8612-4E44-B531-88ABD97134EF}"/>
              </a:ext>
            </a:extLst>
          </p:cNvPr>
          <p:cNvPicPr>
            <a:picLocks noChangeAspect="1"/>
          </p:cNvPicPr>
          <p:nvPr/>
        </p:nvPicPr>
        <p:blipFill>
          <a:blip r:embed="rId3"/>
          <a:stretch>
            <a:fillRect/>
          </a:stretch>
        </p:blipFill>
        <p:spPr>
          <a:xfrm>
            <a:off x="8027897" y="1448223"/>
            <a:ext cx="2471181" cy="2763520"/>
          </a:xfrm>
          <a:prstGeom prst="rect">
            <a:avLst/>
          </a:prstGeom>
        </p:spPr>
      </p:pic>
    </p:spTree>
    <p:extLst>
      <p:ext uri="{BB962C8B-B14F-4D97-AF65-F5344CB8AC3E}">
        <p14:creationId xmlns:p14="http://schemas.microsoft.com/office/powerpoint/2010/main" val="2737321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Capstone</a:t>
            </a:r>
          </a:p>
        </p:txBody>
      </p:sp>
      <p:sp>
        <p:nvSpPr>
          <p:cNvPr id="2" name="Text Placeholder 1"/>
          <p:cNvSpPr>
            <a:spLocks noGrp="1"/>
          </p:cNvSpPr>
          <p:nvPr>
            <p:ph type="body" idx="1"/>
          </p:nvPr>
        </p:nvSpPr>
        <p:spPr/>
        <p:txBody>
          <a:bodyPr/>
          <a:lstStyle/>
          <a:p>
            <a:r>
              <a:rPr lang="en-US" dirty="0"/>
              <a:t>Overview &amp; Major Highlights</a:t>
            </a:r>
            <a:endParaRPr lang="en-US" noProof="0" dirty="0"/>
          </a:p>
        </p:txBody>
      </p:sp>
    </p:spTree>
    <p:extLst>
      <p:ext uri="{BB962C8B-B14F-4D97-AF65-F5344CB8AC3E}">
        <p14:creationId xmlns:p14="http://schemas.microsoft.com/office/powerpoint/2010/main" val="42552564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a:xfrm>
            <a:off x="401480" y="557306"/>
            <a:ext cx="11252200" cy="402691"/>
          </a:xfrm>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A web app that allows the user to ask questions on any web page. </a:t>
            </a:r>
          </a:p>
        </p:txBody>
      </p:sp>
      <p:sp>
        <p:nvSpPr>
          <p:cNvPr id="2" name="Title 1"/>
          <p:cNvSpPr>
            <a:spLocks noGrp="1"/>
          </p:cNvSpPr>
          <p:nvPr>
            <p:ph type="title"/>
          </p:nvPr>
        </p:nvSpPr>
        <p:spPr>
          <a:xfrm>
            <a:off x="401480" y="223204"/>
            <a:ext cx="11252200" cy="334102"/>
          </a:xfrm>
        </p:spPr>
        <p:txBody>
          <a:bodyPr/>
          <a:lstStyle/>
          <a:p>
            <a:r>
              <a:rPr lang="en-US" dirty="0"/>
              <a:t>Question Answering System for Web Pages</a:t>
            </a:r>
            <a:endParaRPr lang="en-US" sz="2000" dirty="0"/>
          </a:p>
        </p:txBody>
      </p:sp>
      <p:sp>
        <p:nvSpPr>
          <p:cNvPr id="12" name="TextBox 11">
            <a:extLst>
              <a:ext uri="{FF2B5EF4-FFF2-40B4-BE49-F238E27FC236}">
                <a16:creationId xmlns:a16="http://schemas.microsoft.com/office/drawing/2014/main" id="{A8CA8F03-4D96-41A2-8C57-313DBF8A6D04}"/>
              </a:ext>
            </a:extLst>
          </p:cNvPr>
          <p:cNvSpPr txBox="1"/>
          <p:nvPr/>
        </p:nvSpPr>
        <p:spPr>
          <a:xfrm>
            <a:off x="401480" y="1423772"/>
            <a:ext cx="5093386" cy="2512098"/>
          </a:xfrm>
          <a:prstGeom prst="rect">
            <a:avLst/>
          </a:prstGeom>
          <a:noFill/>
        </p:spPr>
        <p:txBody>
          <a:bodyPr vert="horz" wrap="square" lIns="0" tIns="0" rIns="0" bIns="0" rtlCol="0">
            <a:spAutoFit/>
          </a:bodyPr>
          <a:lstStyle/>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We rely on Google for most of our questions. The search engine has a ~92 market share and receives around 40K search queries every second.</a:t>
            </a:r>
          </a:p>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Reason: Google does a really good job at retrieving the most relevant document to our question or sometimes populates the answer directly.</a:t>
            </a:r>
          </a:p>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However, after opening a web page, there is no easy way to ask follow-up questions that are specific to the content on the  web page.</a:t>
            </a:r>
          </a:p>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The in-built Search feature (</a:t>
            </a:r>
            <a:r>
              <a:rPr lang="en-US" sz="1100" dirty="0" err="1">
                <a:latin typeface="Open Sans" panose="020B0606030504020204" pitchFamily="34" charset="0"/>
                <a:ea typeface="Open Sans" panose="020B0606030504020204" pitchFamily="34" charset="0"/>
                <a:cs typeface="Open Sans" panose="020B0606030504020204" pitchFamily="34" charset="0"/>
              </a:rPr>
              <a:t>Ctrl+F</a:t>
            </a:r>
            <a:r>
              <a:rPr lang="en-US" sz="1100" dirty="0">
                <a:latin typeface="Open Sans" panose="020B0606030504020204" pitchFamily="34" charset="0"/>
                <a:ea typeface="Open Sans" panose="020B0606030504020204" pitchFamily="34" charset="0"/>
                <a:cs typeface="Open Sans" panose="020B0606030504020204" pitchFamily="34" charset="0"/>
              </a:rPr>
              <a:t>) relies on direct word matching – doesn’t really take any effort on understanding our question. Frustrating if there are too many instances of the word/phrase we are searching.</a:t>
            </a:r>
          </a:p>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Regular expression approaches doesn’t consider similar meaning words.</a:t>
            </a:r>
          </a:p>
        </p:txBody>
      </p:sp>
      <p:sp>
        <p:nvSpPr>
          <p:cNvPr id="13" name="TextBox 12">
            <a:extLst>
              <a:ext uri="{FF2B5EF4-FFF2-40B4-BE49-F238E27FC236}">
                <a16:creationId xmlns:a16="http://schemas.microsoft.com/office/drawing/2014/main" id="{5D539D37-7AF1-4A99-ACA9-1BCE71292CB2}"/>
              </a:ext>
            </a:extLst>
          </p:cNvPr>
          <p:cNvSpPr txBox="1"/>
          <p:nvPr/>
        </p:nvSpPr>
        <p:spPr>
          <a:xfrm>
            <a:off x="401480" y="1131757"/>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ISSUE</a:t>
            </a:r>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4</a:t>
            </a:fld>
            <a:endParaRPr lang="en-US" sz="900" dirty="0">
              <a:solidFill>
                <a:srgbClr val="75787B"/>
              </a:solidFill>
            </a:endParaRPr>
          </a:p>
        </p:txBody>
      </p:sp>
      <p:sp>
        <p:nvSpPr>
          <p:cNvPr id="7" name="TextBox 6">
            <a:extLst>
              <a:ext uri="{FF2B5EF4-FFF2-40B4-BE49-F238E27FC236}">
                <a16:creationId xmlns:a16="http://schemas.microsoft.com/office/drawing/2014/main" id="{FA696E5C-6CA0-4756-952B-B1EC6F831991}"/>
              </a:ext>
            </a:extLst>
          </p:cNvPr>
          <p:cNvSpPr txBox="1"/>
          <p:nvPr/>
        </p:nvSpPr>
        <p:spPr>
          <a:xfrm>
            <a:off x="401480" y="4085616"/>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IMPACT</a:t>
            </a:r>
          </a:p>
        </p:txBody>
      </p:sp>
      <p:sp>
        <p:nvSpPr>
          <p:cNvPr id="8" name="TextBox 7">
            <a:extLst>
              <a:ext uri="{FF2B5EF4-FFF2-40B4-BE49-F238E27FC236}">
                <a16:creationId xmlns:a16="http://schemas.microsoft.com/office/drawing/2014/main" id="{330AC662-C195-4081-9C73-72CACC294586}"/>
              </a:ext>
            </a:extLst>
          </p:cNvPr>
          <p:cNvSpPr txBox="1"/>
          <p:nvPr/>
        </p:nvSpPr>
        <p:spPr>
          <a:xfrm>
            <a:off x="401480" y="4388529"/>
            <a:ext cx="5093386" cy="1801647"/>
          </a:xfrm>
          <a:prstGeom prst="rect">
            <a:avLst/>
          </a:prstGeom>
          <a:noFill/>
        </p:spPr>
        <p:txBody>
          <a:bodyPr vert="horz" wrap="square" lIns="0" tIns="0" rIns="0" bIns="0" rtlCol="0">
            <a:spAutoFit/>
          </a:bodyPr>
          <a:lstStyle/>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We need a smarter user-friendly tool that “understands” our question, “reads” the long text for us on a </a:t>
            </a:r>
            <a:r>
              <a:rPr lang="en-US" sz="1100" b="1" dirty="0">
                <a:latin typeface="Open Sans" panose="020B0606030504020204" pitchFamily="34" charset="0"/>
                <a:ea typeface="Open Sans" panose="020B0606030504020204" pitchFamily="34" charset="0"/>
                <a:cs typeface="Open Sans" panose="020B0606030504020204" pitchFamily="34" charset="0"/>
              </a:rPr>
              <a:t>semantic</a:t>
            </a:r>
            <a:r>
              <a:rPr lang="en-US" sz="1100" dirty="0">
                <a:latin typeface="Open Sans" panose="020B0606030504020204" pitchFamily="34" charset="0"/>
                <a:ea typeface="Open Sans" panose="020B0606030504020204" pitchFamily="34" charset="0"/>
                <a:cs typeface="Open Sans" panose="020B0606030504020204" pitchFamily="34" charset="0"/>
              </a:rPr>
              <a:t> level and then returns the exact answer.</a:t>
            </a:r>
          </a:p>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Such a tool would save research time and efforts in reading long articles – basically do the reading for us.</a:t>
            </a:r>
          </a:p>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Provide a much more efficient alternative for the direct word matching search.</a:t>
            </a:r>
          </a:p>
        </p:txBody>
      </p:sp>
      <p:sp>
        <p:nvSpPr>
          <p:cNvPr id="11" name="TextBox 10">
            <a:extLst>
              <a:ext uri="{FF2B5EF4-FFF2-40B4-BE49-F238E27FC236}">
                <a16:creationId xmlns:a16="http://schemas.microsoft.com/office/drawing/2014/main" id="{03C64AD9-70CA-49D9-B072-5095BB207092}"/>
              </a:ext>
            </a:extLst>
          </p:cNvPr>
          <p:cNvSpPr txBox="1"/>
          <p:nvPr/>
        </p:nvSpPr>
        <p:spPr>
          <a:xfrm>
            <a:off x="5896730" y="1131756"/>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SOLUTION</a:t>
            </a:r>
          </a:p>
        </p:txBody>
      </p:sp>
      <p:pic>
        <p:nvPicPr>
          <p:cNvPr id="14" name="Picture 13">
            <a:extLst>
              <a:ext uri="{FF2B5EF4-FFF2-40B4-BE49-F238E27FC236}">
                <a16:creationId xmlns:a16="http://schemas.microsoft.com/office/drawing/2014/main" id="{53B479DF-8DCA-492A-AB5C-CB299971F41B}"/>
              </a:ext>
            </a:extLst>
          </p:cNvPr>
          <p:cNvPicPr>
            <a:picLocks noChangeAspect="1"/>
          </p:cNvPicPr>
          <p:nvPr/>
        </p:nvPicPr>
        <p:blipFill>
          <a:blip r:embed="rId3"/>
          <a:stretch>
            <a:fillRect/>
          </a:stretch>
        </p:blipFill>
        <p:spPr>
          <a:xfrm>
            <a:off x="5896730" y="3429000"/>
            <a:ext cx="6184261" cy="2761176"/>
          </a:xfrm>
          <a:prstGeom prst="rect">
            <a:avLst/>
          </a:prstGeom>
        </p:spPr>
      </p:pic>
      <p:sp>
        <p:nvSpPr>
          <p:cNvPr id="15" name="TextBox 14">
            <a:extLst>
              <a:ext uri="{FF2B5EF4-FFF2-40B4-BE49-F238E27FC236}">
                <a16:creationId xmlns:a16="http://schemas.microsoft.com/office/drawing/2014/main" id="{67BA6B62-C960-47C2-BEE0-DDC0F07A7C04}"/>
              </a:ext>
            </a:extLst>
          </p:cNvPr>
          <p:cNvSpPr txBox="1"/>
          <p:nvPr/>
        </p:nvSpPr>
        <p:spPr>
          <a:xfrm>
            <a:off x="5896730" y="1423772"/>
            <a:ext cx="6184260" cy="1573379"/>
          </a:xfrm>
          <a:prstGeom prst="rect">
            <a:avLst/>
          </a:prstGeom>
          <a:noFill/>
        </p:spPr>
        <p:txBody>
          <a:bodyPr vert="horz" wrap="square" lIns="0" tIns="0" rIns="0" bIns="0" rtlCol="0">
            <a:spAutoFit/>
          </a:bodyPr>
          <a:lstStyle/>
          <a:p>
            <a:pPr marL="171450"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 web application that can scrape natural language text from any web article and leverages modern NLP techniques to answer a question input by a user.</a:t>
            </a:r>
          </a:p>
          <a:p>
            <a:pPr marL="171450" indent="-171450" defTabSz="914400">
              <a:lnSpc>
                <a:spcPct val="150000"/>
              </a:lnSpc>
              <a:spcBef>
                <a:spcPts val="200"/>
              </a:spcBef>
              <a:buSzPct val="100000"/>
              <a:buFont typeface="Arial" panose="020B0604020202020204" pitchFamily="34" charset="0"/>
              <a:buChar char="•"/>
              <a:defRPr/>
            </a:pPr>
            <a:r>
              <a:rPr lang="en-US" sz="1100" b="1" dirty="0">
                <a:solidFill>
                  <a:prstClr val="black"/>
                </a:solidFill>
                <a:latin typeface="Open Sans" panose="020B0606030504020204" pitchFamily="34" charset="0"/>
                <a:ea typeface="Open Sans" panose="020B0606030504020204" pitchFamily="34" charset="0"/>
                <a:cs typeface="Open Sans" panose="020B0606030504020204" pitchFamily="34" charset="0"/>
              </a:rPr>
              <a:t>Task 1</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Real time web scraping and pre-processing the article text and the question.</a:t>
            </a:r>
          </a:p>
          <a:p>
            <a:pPr marL="171450" indent="-171450" defTabSz="914400">
              <a:lnSpc>
                <a:spcPct val="150000"/>
              </a:lnSpc>
              <a:spcBef>
                <a:spcPts val="200"/>
              </a:spcBef>
              <a:buSzPct val="100000"/>
              <a:buFont typeface="Arial" panose="020B0604020202020204" pitchFamily="34" charset="0"/>
              <a:buChar char="•"/>
              <a:defRPr/>
            </a:pPr>
            <a:r>
              <a:rPr kumimoji="0" lang="en-US" sz="11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Task 2</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Generation of a “context”</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i.e. generating a paragraph of sentences which are most likely to contain the exact answer.</a:t>
            </a:r>
          </a:p>
          <a:p>
            <a:pPr marL="171450" indent="-171450" defTabSz="914400">
              <a:lnSpc>
                <a:spcPct val="150000"/>
              </a:lnSpc>
              <a:spcBef>
                <a:spcPts val="200"/>
              </a:spcBef>
              <a:buSzPct val="100000"/>
              <a:buFont typeface="Arial" panose="020B0604020202020204" pitchFamily="34" charset="0"/>
              <a:buChar char="•"/>
              <a:defRPr/>
            </a:pPr>
            <a:r>
              <a:rPr kumimoji="0" lang="en-US" sz="11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Task 3</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Extracting the exact answer phrase from this context using a deep learning model.</a:t>
            </a:r>
            <a:endPar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451840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A web app that allows the user to ask questions on any web page. Given a URL, the model returns an answer based on the text contents of the web page.</a:t>
            </a:r>
          </a:p>
        </p:txBody>
      </p:sp>
      <p:sp>
        <p:nvSpPr>
          <p:cNvPr id="2" name="Title 1"/>
          <p:cNvSpPr>
            <a:spLocks noGrp="1"/>
          </p:cNvSpPr>
          <p:nvPr>
            <p:ph type="title"/>
          </p:nvPr>
        </p:nvSpPr>
        <p:spPr>
          <a:xfrm>
            <a:off x="460747" y="375028"/>
            <a:ext cx="11252200" cy="334102"/>
          </a:xfrm>
        </p:spPr>
        <p:txBody>
          <a:bodyPr/>
          <a:lstStyle/>
          <a:p>
            <a:r>
              <a:rPr lang="en-US" dirty="0"/>
              <a:t>Question Answering on Web Pages</a:t>
            </a:r>
            <a:endParaRPr lang="en-US" sz="2000" dirty="0"/>
          </a:p>
        </p:txBody>
      </p:sp>
      <p:sp>
        <p:nvSpPr>
          <p:cNvPr id="12" name="TextBox 11">
            <a:extLst>
              <a:ext uri="{FF2B5EF4-FFF2-40B4-BE49-F238E27FC236}">
                <a16:creationId xmlns:a16="http://schemas.microsoft.com/office/drawing/2014/main" id="{A8CA8F03-4D96-41A2-8C57-313DBF8A6D04}"/>
              </a:ext>
            </a:extLst>
          </p:cNvPr>
          <p:cNvSpPr txBox="1"/>
          <p:nvPr/>
        </p:nvSpPr>
        <p:spPr>
          <a:xfrm>
            <a:off x="460747" y="1870252"/>
            <a:ext cx="4341320" cy="1750351"/>
          </a:xfrm>
          <a:prstGeom prst="rect">
            <a:avLst/>
          </a:prstGeom>
          <a:noFill/>
        </p:spPr>
        <p:txBody>
          <a:bodyPr vert="horz" wrap="square" lIns="0" tIns="0" rIns="0" bIns="0" rtlCol="0">
            <a:spAutoFit/>
          </a:bodyPr>
          <a:lstStyle/>
          <a:p>
            <a:pPr lvl="0" defTabSz="914400">
              <a:lnSpc>
                <a:spcPct val="150000"/>
              </a:lnSpc>
              <a:defRPr/>
            </a:pPr>
            <a:r>
              <a:rPr lang="en-US" sz="1100" dirty="0">
                <a:latin typeface="Open Sans" panose="020B0606030504020204" pitchFamily="34" charset="0"/>
                <a:ea typeface="Open Sans" panose="020B0606030504020204" pitchFamily="34" charset="0"/>
                <a:cs typeface="Open Sans" panose="020B0606030504020204" pitchFamily="34" charset="0"/>
              </a:rPr>
              <a:t>We usually use Google to search for any question we have on our mind. Google retrieves the document most relevant to our question or sometimes populates the answer directly. However, there is no easy way to ask natural language questions on specific content such as a new article, blog post or a legal document. The in-built Search feature (</a:t>
            </a:r>
            <a:r>
              <a:rPr lang="en-US" sz="1100" dirty="0" err="1">
                <a:latin typeface="Open Sans" panose="020B0606030504020204" pitchFamily="34" charset="0"/>
                <a:ea typeface="Open Sans" panose="020B0606030504020204" pitchFamily="34" charset="0"/>
                <a:cs typeface="Open Sans" panose="020B0606030504020204" pitchFamily="34" charset="0"/>
              </a:rPr>
              <a:t>Ctrl+F</a:t>
            </a:r>
            <a:r>
              <a:rPr lang="en-US" sz="1100" dirty="0">
                <a:latin typeface="Open Sans" panose="020B0606030504020204" pitchFamily="34" charset="0"/>
                <a:ea typeface="Open Sans" panose="020B0606030504020204" pitchFamily="34" charset="0"/>
                <a:cs typeface="Open Sans" panose="020B0606030504020204" pitchFamily="34" charset="0"/>
              </a:rPr>
              <a:t>) relies on direct word matching and does not really take any effort on understanding our question.</a:t>
            </a:r>
          </a:p>
        </p:txBody>
      </p:sp>
      <p:sp>
        <p:nvSpPr>
          <p:cNvPr id="13" name="TextBox 12">
            <a:extLst>
              <a:ext uri="{FF2B5EF4-FFF2-40B4-BE49-F238E27FC236}">
                <a16:creationId xmlns:a16="http://schemas.microsoft.com/office/drawing/2014/main" id="{5D539D37-7AF1-4A99-ACA9-1BCE71292CB2}"/>
              </a:ext>
            </a:extLst>
          </p:cNvPr>
          <p:cNvSpPr txBox="1"/>
          <p:nvPr/>
        </p:nvSpPr>
        <p:spPr>
          <a:xfrm>
            <a:off x="460747" y="1558987"/>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ISSUE</a:t>
            </a:r>
          </a:p>
        </p:txBody>
      </p:sp>
      <p:sp>
        <p:nvSpPr>
          <p:cNvPr id="14" name="TextBox 13">
            <a:extLst>
              <a:ext uri="{FF2B5EF4-FFF2-40B4-BE49-F238E27FC236}">
                <a16:creationId xmlns:a16="http://schemas.microsoft.com/office/drawing/2014/main" id="{E92FD343-6FD5-49AA-80AF-C8D5BA3DB80E}"/>
              </a:ext>
            </a:extLst>
          </p:cNvPr>
          <p:cNvSpPr txBox="1"/>
          <p:nvPr/>
        </p:nvSpPr>
        <p:spPr>
          <a:xfrm>
            <a:off x="488805" y="4315400"/>
            <a:ext cx="4313262" cy="1496435"/>
          </a:xfrm>
          <a:prstGeom prst="rect">
            <a:avLst/>
          </a:prstGeom>
          <a:noFill/>
        </p:spPr>
        <p:txBody>
          <a:bodyPr vert="horz" wrap="square" lIns="0" tIns="0" rIns="0" bIns="0" rtlCol="0">
            <a:spAutoFit/>
          </a:bodyPr>
          <a:lstStyle/>
          <a:p>
            <a:pPr defTabSz="914400">
              <a:lnSpc>
                <a:spcPct val="150000"/>
              </a:lnSpc>
              <a:spcBef>
                <a:spcPts val="200"/>
              </a:spcBef>
              <a:buSzPct val="100000"/>
              <a:defRPr/>
            </a:pPr>
            <a:r>
              <a:rPr lang="en-US" sz="1100" dirty="0">
                <a:latin typeface="Open Sans" panose="020B0606030504020204" pitchFamily="34" charset="0"/>
                <a:ea typeface="Open Sans" panose="020B0606030504020204" pitchFamily="34" charset="0"/>
                <a:cs typeface="Open Sans" panose="020B0606030504020204" pitchFamily="34" charset="0"/>
              </a:rPr>
              <a:t>In our fast paced world, having a tool (a Chrome extension or web app) that “understands” our question and the document’s text on a semantic level and then returns the exact answer, would save a lot of time and efforts in reading long text articles. This also provides a much more efficient replacement for the direct word matching search which we have to resort to, on long web articles.</a:t>
            </a:r>
            <a:endPar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74E29C59-37AD-4017-82A8-CD1D6906EEE1}"/>
              </a:ext>
            </a:extLst>
          </p:cNvPr>
          <p:cNvSpPr txBox="1"/>
          <p:nvPr/>
        </p:nvSpPr>
        <p:spPr>
          <a:xfrm>
            <a:off x="469900" y="4054180"/>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IMPACT</a:t>
            </a:r>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5</a:t>
            </a:fld>
            <a:endParaRPr lang="en-US" sz="900" dirty="0">
              <a:solidFill>
                <a:srgbClr val="75787B"/>
              </a:solidFill>
            </a:endParaRPr>
          </a:p>
        </p:txBody>
      </p:sp>
      <p:pic>
        <p:nvPicPr>
          <p:cNvPr id="4" name="Picture 3">
            <a:extLst>
              <a:ext uri="{FF2B5EF4-FFF2-40B4-BE49-F238E27FC236}">
                <a16:creationId xmlns:a16="http://schemas.microsoft.com/office/drawing/2014/main" id="{126C9D45-222C-46F5-A753-D89137C56FBF}"/>
              </a:ext>
            </a:extLst>
          </p:cNvPr>
          <p:cNvPicPr>
            <a:picLocks noChangeAspect="1"/>
          </p:cNvPicPr>
          <p:nvPr/>
        </p:nvPicPr>
        <p:blipFill>
          <a:blip r:embed="rId3"/>
          <a:stretch>
            <a:fillRect/>
          </a:stretch>
        </p:blipFill>
        <p:spPr>
          <a:xfrm>
            <a:off x="5725026" y="1521501"/>
            <a:ext cx="5843086" cy="2236181"/>
          </a:xfrm>
          <a:prstGeom prst="rect">
            <a:avLst/>
          </a:prstGeom>
        </p:spPr>
      </p:pic>
      <p:sp>
        <p:nvSpPr>
          <p:cNvPr id="43" name="TextBox 42">
            <a:extLst>
              <a:ext uri="{FF2B5EF4-FFF2-40B4-BE49-F238E27FC236}">
                <a16:creationId xmlns:a16="http://schemas.microsoft.com/office/drawing/2014/main" id="{23538A5C-B2A1-4CD5-B48B-7010D5454D24}"/>
              </a:ext>
            </a:extLst>
          </p:cNvPr>
          <p:cNvSpPr txBox="1"/>
          <p:nvPr/>
        </p:nvSpPr>
        <p:spPr>
          <a:xfrm>
            <a:off x="5725026" y="4054179"/>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SOLUTION</a:t>
            </a:r>
          </a:p>
        </p:txBody>
      </p:sp>
      <p:sp>
        <p:nvSpPr>
          <p:cNvPr id="44" name="TextBox 43">
            <a:extLst>
              <a:ext uri="{FF2B5EF4-FFF2-40B4-BE49-F238E27FC236}">
                <a16:creationId xmlns:a16="http://schemas.microsoft.com/office/drawing/2014/main" id="{3B7FC085-E0E2-4B38-A9E8-22E26586C3F7}"/>
              </a:ext>
            </a:extLst>
          </p:cNvPr>
          <p:cNvSpPr txBox="1"/>
          <p:nvPr/>
        </p:nvSpPr>
        <p:spPr>
          <a:xfrm>
            <a:off x="5725026" y="4315400"/>
            <a:ext cx="4313262" cy="2360774"/>
          </a:xfrm>
          <a:prstGeom prst="rect">
            <a:avLst/>
          </a:prstGeom>
          <a:noFill/>
        </p:spPr>
        <p:txBody>
          <a:bodyPr vert="horz" wrap="square" lIns="0" tIns="0" rIns="0" bIns="0" rtlCol="0">
            <a:spAutoFit/>
          </a:bodyPr>
          <a:lstStyle/>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Deep learning NLP models like BERT, </a:t>
            </a:r>
            <a:r>
              <a:rPr lang="en-US" sz="1100" dirty="0" err="1">
                <a:latin typeface="Open Sans" panose="020B0606030504020204" pitchFamily="34" charset="0"/>
                <a:ea typeface="Open Sans" panose="020B0606030504020204" pitchFamily="34" charset="0"/>
                <a:cs typeface="Open Sans" panose="020B0606030504020204" pitchFamily="34" charset="0"/>
              </a:rPr>
              <a:t>BiDAF</a:t>
            </a:r>
            <a:r>
              <a:rPr lang="en-US" sz="1100" dirty="0">
                <a:latin typeface="Open Sans" panose="020B0606030504020204" pitchFamily="34" charset="0"/>
                <a:ea typeface="Open Sans" panose="020B0606030504020204" pitchFamily="34" charset="0"/>
                <a:cs typeface="Open Sans" panose="020B0606030504020204" pitchFamily="34" charset="0"/>
              </a:rPr>
              <a:t>, </a:t>
            </a:r>
            <a:r>
              <a:rPr lang="en-US" sz="1100" dirty="0" err="1">
                <a:latin typeface="Open Sans" panose="020B0606030504020204" pitchFamily="34" charset="0"/>
                <a:ea typeface="Open Sans" panose="020B0606030504020204" pitchFamily="34" charset="0"/>
                <a:cs typeface="Open Sans" panose="020B0606030504020204" pitchFamily="34" charset="0"/>
              </a:rPr>
              <a:t>etc</a:t>
            </a:r>
            <a:r>
              <a:rPr lang="en-US" sz="1100" dirty="0">
                <a:latin typeface="Open Sans" panose="020B0606030504020204" pitchFamily="34" charset="0"/>
                <a:ea typeface="Open Sans" panose="020B0606030504020204" pitchFamily="34" charset="0"/>
                <a:cs typeface="Open Sans" panose="020B0606030504020204" pitchFamily="34" charset="0"/>
              </a:rPr>
              <a:t> are highly efficient in extracting answers from a general context.</a:t>
            </a:r>
          </a:p>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Since these models usually have a “max sequence length” limit, it is necessary to “retrieve” the relevant context to the user’s question and then feed the “</a:t>
            </a:r>
            <a:r>
              <a:rPr lang="en-US" sz="1100" dirty="0" err="1">
                <a:latin typeface="Open Sans" panose="020B0606030504020204" pitchFamily="34" charset="0"/>
                <a:ea typeface="Open Sans" panose="020B0606030504020204" pitchFamily="34" charset="0"/>
                <a:cs typeface="Open Sans" panose="020B0606030504020204" pitchFamily="34" charset="0"/>
              </a:rPr>
              <a:t>question+context</a:t>
            </a:r>
            <a:r>
              <a:rPr lang="en-US" sz="1100" dirty="0">
                <a:latin typeface="Open Sans" panose="020B0606030504020204" pitchFamily="34" charset="0"/>
                <a:ea typeface="Open Sans" panose="020B0606030504020204" pitchFamily="34" charset="0"/>
                <a:cs typeface="Open Sans" panose="020B0606030504020204" pitchFamily="34" charset="0"/>
              </a:rPr>
              <a:t>” to the BERT model.</a:t>
            </a:r>
          </a:p>
          <a:p>
            <a:pPr marL="171450"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Hence,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system </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approaches the problem in 2 tasks:</a:t>
            </a:r>
          </a:p>
          <a:p>
            <a:pPr marL="781035" lvl="1" indent="-171450" defTabSz="914400">
              <a:lnSpc>
                <a:spcPct val="150000"/>
              </a:lnSpc>
              <a:spcBef>
                <a:spcPts val="200"/>
              </a:spcBef>
              <a:buSzPct val="100000"/>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Context Generation</a:t>
            </a:r>
          </a:p>
          <a:p>
            <a:pPr marL="781035" lvl="1"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Answer Extraction</a:t>
            </a:r>
          </a:p>
        </p:txBody>
      </p:sp>
    </p:spTree>
    <p:extLst>
      <p:ext uri="{BB962C8B-B14F-4D97-AF65-F5344CB8AC3E}">
        <p14:creationId xmlns:p14="http://schemas.microsoft.com/office/powerpoint/2010/main" val="36424228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Data Acquisition</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a:xfrm>
            <a:off x="469900" y="1239901"/>
            <a:ext cx="11252200" cy="4633383"/>
          </a:xfrm>
        </p:spPr>
        <p:txBody>
          <a:bodyPr/>
          <a:lstStyle/>
          <a:p>
            <a:r>
              <a:rPr lang="en-US" b="1" dirty="0"/>
              <a:t>For Evaluation of Context Generation Techniques:</a:t>
            </a:r>
          </a:p>
          <a:p>
            <a:pPr marL="171450" indent="-171450">
              <a:buFont typeface="Arial" panose="020B0604020202020204" pitchFamily="34" charset="0"/>
              <a:buChar char="•"/>
            </a:pPr>
            <a:r>
              <a:rPr lang="en-US" dirty="0"/>
              <a:t>Built a custom question-answer pair JSON file on a random Wikipedia article.</a:t>
            </a:r>
          </a:p>
          <a:p>
            <a:pPr marL="171450" indent="-171450">
              <a:buFont typeface="Arial" panose="020B0604020202020204" pitchFamily="34" charset="0"/>
              <a:buChar char="•"/>
            </a:pPr>
            <a:r>
              <a:rPr lang="en-US" dirty="0"/>
              <a:t>100 randomly selected question-</a:t>
            </a:r>
            <a:r>
              <a:rPr lang="en-US" dirty="0" err="1"/>
              <a:t>anwers</a:t>
            </a:r>
            <a:r>
              <a:rPr lang="en-US" dirty="0"/>
              <a:t> pairs were used to validate against the context generation models.</a:t>
            </a:r>
          </a:p>
          <a:p>
            <a:endParaRPr lang="en-US" dirty="0"/>
          </a:p>
          <a:p>
            <a:r>
              <a:rPr lang="en-US" b="1" dirty="0"/>
              <a:t>For Evaluation/Comparison of Answer Extraction Models on General Data and Specific Domain Data (Medical considered):</a:t>
            </a:r>
          </a:p>
          <a:p>
            <a:pPr marL="171450" indent="-171450">
              <a:buFont typeface="Arial" panose="020B0604020202020204" pitchFamily="34" charset="0"/>
              <a:buChar char="•"/>
            </a:pPr>
            <a:r>
              <a:rPr lang="en-US" dirty="0" err="1"/>
              <a:t>SQuAD</a:t>
            </a:r>
            <a:r>
              <a:rPr lang="en-US" dirty="0"/>
              <a:t> 2.0 dataset (100k+ question answer pairs and 50k+ no answer pairs)</a:t>
            </a:r>
          </a:p>
          <a:p>
            <a:pPr marL="171450" indent="-171450">
              <a:buFont typeface="Arial" panose="020B0604020202020204" pitchFamily="34" charset="0"/>
              <a:buChar char="•"/>
            </a:pPr>
            <a:r>
              <a:rPr lang="en-US" dirty="0" err="1"/>
              <a:t>Deepset’s</a:t>
            </a:r>
            <a:r>
              <a:rPr lang="en-US" dirty="0"/>
              <a:t> </a:t>
            </a:r>
            <a:r>
              <a:rPr lang="en-US" dirty="0" err="1"/>
              <a:t>CovidQA</a:t>
            </a:r>
            <a:r>
              <a:rPr lang="en-US" dirty="0"/>
              <a:t> dataset (2153 question answer pairs)</a:t>
            </a:r>
          </a:p>
          <a:p>
            <a:pPr marL="171450" indent="-171450">
              <a:buFont typeface="Arial" panose="020B0604020202020204" pitchFamily="34" charset="0"/>
              <a:buChar char="•"/>
            </a:pPr>
            <a:endParaRPr lang="en-US" dirty="0"/>
          </a:p>
          <a:p>
            <a:r>
              <a:rPr lang="en-US" b="1" dirty="0"/>
              <a:t>For Inference:</a:t>
            </a:r>
          </a:p>
          <a:p>
            <a:pPr marL="171450" indent="-171450">
              <a:buFont typeface="Arial" panose="020B0604020202020204" pitchFamily="34" charset="0"/>
              <a:buChar char="•"/>
            </a:pPr>
            <a:r>
              <a:rPr lang="en-US" dirty="0"/>
              <a:t>Used BeautifulSoup4 to perform web scraping. </a:t>
            </a:r>
          </a:p>
          <a:p>
            <a:pPr marL="171450" indent="-171450">
              <a:buFont typeface="Arial" panose="020B0604020202020204" pitchFamily="34" charset="0"/>
              <a:buChar char="•"/>
            </a:pPr>
            <a:r>
              <a:rPr lang="en-US" dirty="0"/>
              <a:t>Given a URL, the system would scrape the article’s text data, remove noise, remove </a:t>
            </a:r>
            <a:r>
              <a:rPr lang="en-US" dirty="0" err="1"/>
              <a:t>stopwords</a:t>
            </a:r>
            <a:r>
              <a:rPr lang="en-US" dirty="0"/>
              <a:t> and lemmatize as needed for each model/technique.</a:t>
            </a:r>
          </a:p>
        </p:txBody>
      </p:sp>
    </p:spTree>
    <p:extLst>
      <p:ext uri="{BB962C8B-B14F-4D97-AF65-F5344CB8AC3E}">
        <p14:creationId xmlns:p14="http://schemas.microsoft.com/office/powerpoint/2010/main" val="1040800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Approach Overview</a:t>
            </a:r>
          </a:p>
        </p:txBody>
      </p:sp>
      <p:grpSp>
        <p:nvGrpSpPr>
          <p:cNvPr id="93" name="Group 92">
            <a:extLst>
              <a:ext uri="{FF2B5EF4-FFF2-40B4-BE49-F238E27FC236}">
                <a16:creationId xmlns:a16="http://schemas.microsoft.com/office/drawing/2014/main" id="{A68C46AD-943C-41AE-BE5D-1D3147A1F3B2}"/>
              </a:ext>
            </a:extLst>
          </p:cNvPr>
          <p:cNvGrpSpPr/>
          <p:nvPr/>
        </p:nvGrpSpPr>
        <p:grpSpPr>
          <a:xfrm>
            <a:off x="10005280" y="2462700"/>
            <a:ext cx="2121457" cy="2202510"/>
            <a:chOff x="6469585" y="1434732"/>
            <a:chExt cx="3875196" cy="3876950"/>
          </a:xfrm>
        </p:grpSpPr>
        <p:grpSp>
          <p:nvGrpSpPr>
            <p:cNvPr id="94" name="Group 4">
              <a:extLst>
                <a:ext uri="{FF2B5EF4-FFF2-40B4-BE49-F238E27FC236}">
                  <a16:creationId xmlns:a16="http://schemas.microsoft.com/office/drawing/2014/main" id="{7F25EE8A-EE53-4F91-B206-995D422CB651}"/>
                </a:ext>
              </a:extLst>
            </p:cNvPr>
            <p:cNvGrpSpPr>
              <a:grpSpLocks noChangeAspect="1"/>
            </p:cNvGrpSpPr>
            <p:nvPr/>
          </p:nvGrpSpPr>
          <p:grpSpPr bwMode="auto">
            <a:xfrm>
              <a:off x="6469585" y="1434732"/>
              <a:ext cx="3875196" cy="3876950"/>
              <a:chOff x="4621" y="1120"/>
              <a:chExt cx="2209" cy="2210"/>
            </a:xfrm>
          </p:grpSpPr>
          <p:sp>
            <p:nvSpPr>
              <p:cNvPr id="96" name="Freeform 5">
                <a:extLst>
                  <a:ext uri="{FF2B5EF4-FFF2-40B4-BE49-F238E27FC236}">
                    <a16:creationId xmlns:a16="http://schemas.microsoft.com/office/drawing/2014/main" id="{EA3D81D9-0306-4852-BD0D-835E128E26F5}"/>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7" name="Freeform 6">
                <a:extLst>
                  <a:ext uri="{FF2B5EF4-FFF2-40B4-BE49-F238E27FC236}">
                    <a16:creationId xmlns:a16="http://schemas.microsoft.com/office/drawing/2014/main" id="{92D4E399-CFC7-45E4-B1D5-C691BC3CBEE3}"/>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8" name="Line 7">
                <a:extLst>
                  <a:ext uri="{FF2B5EF4-FFF2-40B4-BE49-F238E27FC236}">
                    <a16:creationId xmlns:a16="http://schemas.microsoft.com/office/drawing/2014/main" id="{F65D9561-29F4-4135-A80E-8E28480C20EC}"/>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9" name="Line 8">
                <a:extLst>
                  <a:ext uri="{FF2B5EF4-FFF2-40B4-BE49-F238E27FC236}">
                    <a16:creationId xmlns:a16="http://schemas.microsoft.com/office/drawing/2014/main" id="{03763E4F-32EC-4436-95A7-45339B3BD6E8}"/>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0" name="Line 9">
                <a:extLst>
                  <a:ext uri="{FF2B5EF4-FFF2-40B4-BE49-F238E27FC236}">
                    <a16:creationId xmlns:a16="http://schemas.microsoft.com/office/drawing/2014/main" id="{BD5465BA-A07C-4322-A89F-DB378F860EE3}"/>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1" name="Line 10">
                <a:extLst>
                  <a:ext uri="{FF2B5EF4-FFF2-40B4-BE49-F238E27FC236}">
                    <a16:creationId xmlns:a16="http://schemas.microsoft.com/office/drawing/2014/main" id="{71CB3717-FC9C-4F72-BD05-42361CCC9F1A}"/>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2" name="Line 11">
                <a:extLst>
                  <a:ext uri="{FF2B5EF4-FFF2-40B4-BE49-F238E27FC236}">
                    <a16:creationId xmlns:a16="http://schemas.microsoft.com/office/drawing/2014/main" id="{6BB71FE2-F7FE-4282-A9C6-C5DE488C05C4}"/>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3" name="Line 12">
                <a:extLst>
                  <a:ext uri="{FF2B5EF4-FFF2-40B4-BE49-F238E27FC236}">
                    <a16:creationId xmlns:a16="http://schemas.microsoft.com/office/drawing/2014/main" id="{45B75492-A255-49CB-9A0A-85AB917EFA3A}"/>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4" name="Line 13">
                <a:extLst>
                  <a:ext uri="{FF2B5EF4-FFF2-40B4-BE49-F238E27FC236}">
                    <a16:creationId xmlns:a16="http://schemas.microsoft.com/office/drawing/2014/main" id="{C8968A56-9846-4138-8AFC-E78DEB94084F}"/>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5" name="Line 14">
                <a:extLst>
                  <a:ext uri="{FF2B5EF4-FFF2-40B4-BE49-F238E27FC236}">
                    <a16:creationId xmlns:a16="http://schemas.microsoft.com/office/drawing/2014/main" id="{59EBF9A2-C194-44A2-9908-50983126CC82}"/>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6" name="Line 15">
                <a:extLst>
                  <a:ext uri="{FF2B5EF4-FFF2-40B4-BE49-F238E27FC236}">
                    <a16:creationId xmlns:a16="http://schemas.microsoft.com/office/drawing/2014/main" id="{53E76D19-D09F-4F25-BA31-310A2FADB71E}"/>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7" name="Line 16">
                <a:extLst>
                  <a:ext uri="{FF2B5EF4-FFF2-40B4-BE49-F238E27FC236}">
                    <a16:creationId xmlns:a16="http://schemas.microsoft.com/office/drawing/2014/main" id="{F22D9814-7C17-4CA4-8633-0D1DCE6D942B}"/>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8" name="Line 17">
                <a:extLst>
                  <a:ext uri="{FF2B5EF4-FFF2-40B4-BE49-F238E27FC236}">
                    <a16:creationId xmlns:a16="http://schemas.microsoft.com/office/drawing/2014/main" id="{0D44F140-ACFA-4101-9BC5-A0F3F42B76C4}"/>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9" name="Line 18">
                <a:extLst>
                  <a:ext uri="{FF2B5EF4-FFF2-40B4-BE49-F238E27FC236}">
                    <a16:creationId xmlns:a16="http://schemas.microsoft.com/office/drawing/2014/main" id="{AB16B803-059E-4376-8ACC-E919EB609C40}"/>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0" name="Line 19">
                <a:extLst>
                  <a:ext uri="{FF2B5EF4-FFF2-40B4-BE49-F238E27FC236}">
                    <a16:creationId xmlns:a16="http://schemas.microsoft.com/office/drawing/2014/main" id="{AA272347-E858-4F3B-9A41-B0F501ED3B9E}"/>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1" name="Line 20">
                <a:extLst>
                  <a:ext uri="{FF2B5EF4-FFF2-40B4-BE49-F238E27FC236}">
                    <a16:creationId xmlns:a16="http://schemas.microsoft.com/office/drawing/2014/main" id="{DB084502-0842-44E7-93AA-91DE49316B39}"/>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2" name="Line 21">
                <a:extLst>
                  <a:ext uri="{FF2B5EF4-FFF2-40B4-BE49-F238E27FC236}">
                    <a16:creationId xmlns:a16="http://schemas.microsoft.com/office/drawing/2014/main" id="{A8D5FFBB-7795-4756-A07D-61C77B47BA41}"/>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3" name="Line 22">
                <a:extLst>
                  <a:ext uri="{FF2B5EF4-FFF2-40B4-BE49-F238E27FC236}">
                    <a16:creationId xmlns:a16="http://schemas.microsoft.com/office/drawing/2014/main" id="{66C8D965-B8D3-4581-892A-476BB8987FE8}"/>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4" name="Line 23">
                <a:extLst>
                  <a:ext uri="{FF2B5EF4-FFF2-40B4-BE49-F238E27FC236}">
                    <a16:creationId xmlns:a16="http://schemas.microsoft.com/office/drawing/2014/main" id="{37769B02-30EE-4443-926C-223CF62CC57A}"/>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5" name="Line 24">
                <a:extLst>
                  <a:ext uri="{FF2B5EF4-FFF2-40B4-BE49-F238E27FC236}">
                    <a16:creationId xmlns:a16="http://schemas.microsoft.com/office/drawing/2014/main" id="{FEA02F93-0A17-47C8-87F1-CEC930A3340B}"/>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6" name="Line 25">
                <a:extLst>
                  <a:ext uri="{FF2B5EF4-FFF2-40B4-BE49-F238E27FC236}">
                    <a16:creationId xmlns:a16="http://schemas.microsoft.com/office/drawing/2014/main" id="{6D4278A6-BA49-4344-9D88-A18800F9031E}"/>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7" name="Line 26">
                <a:extLst>
                  <a:ext uri="{FF2B5EF4-FFF2-40B4-BE49-F238E27FC236}">
                    <a16:creationId xmlns:a16="http://schemas.microsoft.com/office/drawing/2014/main" id="{73D263D5-D719-42D3-B524-2E7BB119987C}"/>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8" name="Line 27">
                <a:extLst>
                  <a:ext uri="{FF2B5EF4-FFF2-40B4-BE49-F238E27FC236}">
                    <a16:creationId xmlns:a16="http://schemas.microsoft.com/office/drawing/2014/main" id="{7CB9C81E-5060-4115-AF7A-4B76FEBD1987}"/>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9" name="Line 28">
                <a:extLst>
                  <a:ext uri="{FF2B5EF4-FFF2-40B4-BE49-F238E27FC236}">
                    <a16:creationId xmlns:a16="http://schemas.microsoft.com/office/drawing/2014/main" id="{58F837E5-620B-4E99-A538-DC2E1C855E59}"/>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0" name="Line 29">
                <a:extLst>
                  <a:ext uri="{FF2B5EF4-FFF2-40B4-BE49-F238E27FC236}">
                    <a16:creationId xmlns:a16="http://schemas.microsoft.com/office/drawing/2014/main" id="{AD341C9A-E41E-4CF7-B305-BDDA4DAF6D2F}"/>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1" name="Line 30">
                <a:extLst>
                  <a:ext uri="{FF2B5EF4-FFF2-40B4-BE49-F238E27FC236}">
                    <a16:creationId xmlns:a16="http://schemas.microsoft.com/office/drawing/2014/main" id="{B6E052BC-5A68-4E14-8BC8-1EC3308A1E74}"/>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2" name="Freeform 31">
                <a:extLst>
                  <a:ext uri="{FF2B5EF4-FFF2-40B4-BE49-F238E27FC236}">
                    <a16:creationId xmlns:a16="http://schemas.microsoft.com/office/drawing/2014/main" id="{7B488713-4A3A-46CE-9E3E-1052630C2671}"/>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3" name="Freeform 32">
                <a:extLst>
                  <a:ext uri="{FF2B5EF4-FFF2-40B4-BE49-F238E27FC236}">
                    <a16:creationId xmlns:a16="http://schemas.microsoft.com/office/drawing/2014/main" id="{8C012088-CC92-4597-84B7-B33E04F7C793}"/>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4" name="Line 33">
                <a:extLst>
                  <a:ext uri="{FF2B5EF4-FFF2-40B4-BE49-F238E27FC236}">
                    <a16:creationId xmlns:a16="http://schemas.microsoft.com/office/drawing/2014/main" id="{D8A53ACF-901C-4EE4-AA4B-8DCA7055C11F}"/>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5" name="Line 34">
                <a:extLst>
                  <a:ext uri="{FF2B5EF4-FFF2-40B4-BE49-F238E27FC236}">
                    <a16:creationId xmlns:a16="http://schemas.microsoft.com/office/drawing/2014/main" id="{7D618752-98CC-4CDC-8352-6434A6C227FF}"/>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6" name="Line 35">
                <a:extLst>
                  <a:ext uri="{FF2B5EF4-FFF2-40B4-BE49-F238E27FC236}">
                    <a16:creationId xmlns:a16="http://schemas.microsoft.com/office/drawing/2014/main" id="{026FF2B7-6F0C-4F5C-BA5A-8409098E91B7}"/>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7" name="Line 36">
                <a:extLst>
                  <a:ext uri="{FF2B5EF4-FFF2-40B4-BE49-F238E27FC236}">
                    <a16:creationId xmlns:a16="http://schemas.microsoft.com/office/drawing/2014/main" id="{08CD3499-E9CB-4879-AFA4-E3BA38217A17}"/>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8" name="Line 37">
                <a:extLst>
                  <a:ext uri="{FF2B5EF4-FFF2-40B4-BE49-F238E27FC236}">
                    <a16:creationId xmlns:a16="http://schemas.microsoft.com/office/drawing/2014/main" id="{B9E674C2-A3FE-4B20-8938-4AA5F69D36D9}"/>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9" name="Line 38">
                <a:extLst>
                  <a:ext uri="{FF2B5EF4-FFF2-40B4-BE49-F238E27FC236}">
                    <a16:creationId xmlns:a16="http://schemas.microsoft.com/office/drawing/2014/main" id="{52CF5CC4-A50E-469A-AF94-5257864B9043}"/>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0" name="Line 39">
                <a:extLst>
                  <a:ext uri="{FF2B5EF4-FFF2-40B4-BE49-F238E27FC236}">
                    <a16:creationId xmlns:a16="http://schemas.microsoft.com/office/drawing/2014/main" id="{08B2AC5F-C4CF-4E6E-A434-B2D160B50AE4}"/>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1" name="Line 40">
                <a:extLst>
                  <a:ext uri="{FF2B5EF4-FFF2-40B4-BE49-F238E27FC236}">
                    <a16:creationId xmlns:a16="http://schemas.microsoft.com/office/drawing/2014/main" id="{94367073-5632-41C1-9638-E96AC36EFE43}"/>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2" name="Line 41">
                <a:extLst>
                  <a:ext uri="{FF2B5EF4-FFF2-40B4-BE49-F238E27FC236}">
                    <a16:creationId xmlns:a16="http://schemas.microsoft.com/office/drawing/2014/main" id="{28F29C7A-FD8D-478B-86C1-040ADC5BE8A3}"/>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3" name="Line 42">
                <a:extLst>
                  <a:ext uri="{FF2B5EF4-FFF2-40B4-BE49-F238E27FC236}">
                    <a16:creationId xmlns:a16="http://schemas.microsoft.com/office/drawing/2014/main" id="{F184E8B2-B31B-40F0-8FFF-241C9D5C2E24}"/>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4" name="Line 43">
                <a:extLst>
                  <a:ext uri="{FF2B5EF4-FFF2-40B4-BE49-F238E27FC236}">
                    <a16:creationId xmlns:a16="http://schemas.microsoft.com/office/drawing/2014/main" id="{5F9ADF56-51B2-4107-BABA-3B166C74906D}"/>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5" name="Line 44">
                <a:extLst>
                  <a:ext uri="{FF2B5EF4-FFF2-40B4-BE49-F238E27FC236}">
                    <a16:creationId xmlns:a16="http://schemas.microsoft.com/office/drawing/2014/main" id="{AA099E29-442F-4421-B5AF-F305FC18F87F}"/>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6" name="Line 45">
                <a:extLst>
                  <a:ext uri="{FF2B5EF4-FFF2-40B4-BE49-F238E27FC236}">
                    <a16:creationId xmlns:a16="http://schemas.microsoft.com/office/drawing/2014/main" id="{D20E9EF4-7FC6-44D3-A505-6EDD88398923}"/>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7" name="Line 46">
                <a:extLst>
                  <a:ext uri="{FF2B5EF4-FFF2-40B4-BE49-F238E27FC236}">
                    <a16:creationId xmlns:a16="http://schemas.microsoft.com/office/drawing/2014/main" id="{7C10F6FA-5248-4EF9-A5D5-7378B25F1E94}"/>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8" name="Line 47">
                <a:extLst>
                  <a:ext uri="{FF2B5EF4-FFF2-40B4-BE49-F238E27FC236}">
                    <a16:creationId xmlns:a16="http://schemas.microsoft.com/office/drawing/2014/main" id="{E4E13192-E326-4A2D-9B18-842EC862374C}"/>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9" name="Line 48">
                <a:extLst>
                  <a:ext uri="{FF2B5EF4-FFF2-40B4-BE49-F238E27FC236}">
                    <a16:creationId xmlns:a16="http://schemas.microsoft.com/office/drawing/2014/main" id="{C4225ACC-7456-474B-B68E-5735E40957F2}"/>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0" name="Line 49">
                <a:extLst>
                  <a:ext uri="{FF2B5EF4-FFF2-40B4-BE49-F238E27FC236}">
                    <a16:creationId xmlns:a16="http://schemas.microsoft.com/office/drawing/2014/main" id="{097D62AE-2BD1-4497-A0C2-FBD82A52A8BD}"/>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1" name="Line 50">
                <a:extLst>
                  <a:ext uri="{FF2B5EF4-FFF2-40B4-BE49-F238E27FC236}">
                    <a16:creationId xmlns:a16="http://schemas.microsoft.com/office/drawing/2014/main" id="{37B946F7-6EE7-4739-A2CA-380ECE2A3D83}"/>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2" name="Line 51">
                <a:extLst>
                  <a:ext uri="{FF2B5EF4-FFF2-40B4-BE49-F238E27FC236}">
                    <a16:creationId xmlns:a16="http://schemas.microsoft.com/office/drawing/2014/main" id="{DF2AABA9-2406-4656-BEB6-C3F0E8B9AA9E}"/>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3" name="Line 52">
                <a:extLst>
                  <a:ext uri="{FF2B5EF4-FFF2-40B4-BE49-F238E27FC236}">
                    <a16:creationId xmlns:a16="http://schemas.microsoft.com/office/drawing/2014/main" id="{2BE60D1D-A53B-40E4-981C-192D73D13D4D}"/>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4" name="Line 53">
                <a:extLst>
                  <a:ext uri="{FF2B5EF4-FFF2-40B4-BE49-F238E27FC236}">
                    <a16:creationId xmlns:a16="http://schemas.microsoft.com/office/drawing/2014/main" id="{273911E5-669A-434B-9B72-F2547BEAEE78}"/>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5" name="Line 54">
                <a:extLst>
                  <a:ext uri="{FF2B5EF4-FFF2-40B4-BE49-F238E27FC236}">
                    <a16:creationId xmlns:a16="http://schemas.microsoft.com/office/drawing/2014/main" id="{98F44A71-DB37-4585-9B96-E0CE5BBBB5AC}"/>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6" name="Line 55">
                <a:extLst>
                  <a:ext uri="{FF2B5EF4-FFF2-40B4-BE49-F238E27FC236}">
                    <a16:creationId xmlns:a16="http://schemas.microsoft.com/office/drawing/2014/main" id="{65002B03-9CD1-4F24-80B4-241DD015E63E}"/>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7" name="Line 56">
                <a:extLst>
                  <a:ext uri="{FF2B5EF4-FFF2-40B4-BE49-F238E27FC236}">
                    <a16:creationId xmlns:a16="http://schemas.microsoft.com/office/drawing/2014/main" id="{57C9E3FD-1268-4FF9-8418-8F5B31A004AB}"/>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grpSp>
        <p:sp>
          <p:nvSpPr>
            <p:cNvPr id="95" name="Oval 94">
              <a:extLst>
                <a:ext uri="{FF2B5EF4-FFF2-40B4-BE49-F238E27FC236}">
                  <a16:creationId xmlns:a16="http://schemas.microsoft.com/office/drawing/2014/main" id="{2C40A82D-EE45-4FD1-BD94-2A435D4C3420}"/>
                </a:ext>
              </a:extLst>
            </p:cNvPr>
            <p:cNvSpPr/>
            <p:nvPr/>
          </p:nvSpPr>
          <p:spPr>
            <a:xfrm>
              <a:off x="7231550" y="2272620"/>
              <a:ext cx="2338986" cy="2221980"/>
            </a:xfrm>
            <a:prstGeom prst="ellipse">
              <a:avLst/>
            </a:prstGeom>
            <a:solidFill>
              <a:srgbClr val="FFFFFD"/>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ea typeface="Verdana" panose="020B0604030504040204" pitchFamily="34" charset="0"/>
                  <a:cs typeface="Verdana" panose="020B0604030504040204" pitchFamily="34" charset="0"/>
                </a:rPr>
                <a:t>Distil</a:t>
              </a:r>
            </a:p>
            <a:p>
              <a:pPr algn="ctr"/>
              <a:r>
                <a:rPr lang="en-US" sz="1000" b="1" dirty="0">
                  <a:solidFill>
                    <a:schemeClr val="tx1"/>
                  </a:solidFill>
                  <a:latin typeface="+mj-lt"/>
                  <a:ea typeface="Verdana" panose="020B0604030504040204" pitchFamily="34" charset="0"/>
                  <a:cs typeface="Verdana" panose="020B0604030504040204" pitchFamily="34" charset="0"/>
                </a:rPr>
                <a:t>BERT</a:t>
              </a:r>
            </a:p>
          </p:txBody>
        </p:sp>
      </p:grpSp>
      <p:sp>
        <p:nvSpPr>
          <p:cNvPr id="67" name="Rectangle 66">
            <a:extLst>
              <a:ext uri="{FF2B5EF4-FFF2-40B4-BE49-F238E27FC236}">
                <a16:creationId xmlns:a16="http://schemas.microsoft.com/office/drawing/2014/main" id="{7CD3CB1E-A194-42CE-8331-5845864013B2}"/>
              </a:ext>
            </a:extLst>
          </p:cNvPr>
          <p:cNvSpPr/>
          <p:nvPr/>
        </p:nvSpPr>
        <p:spPr bwMode="gray">
          <a:xfrm>
            <a:off x="1295615" y="1361006"/>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Text Pre-processing and</a:t>
            </a:r>
          </a:p>
          <a:p>
            <a:pPr algn="ctr">
              <a:lnSpc>
                <a:spcPct val="106000"/>
              </a:lnSpc>
              <a:buFont typeface="Wingdings 2" pitchFamily="18" charset="2"/>
              <a:buNone/>
            </a:pPr>
            <a:r>
              <a:rPr lang="en-US" sz="1200" dirty="0"/>
              <a:t>Tokenization</a:t>
            </a:r>
          </a:p>
        </p:txBody>
      </p:sp>
      <p:sp>
        <p:nvSpPr>
          <p:cNvPr id="84" name="Oval 83">
            <a:extLst>
              <a:ext uri="{FF2B5EF4-FFF2-40B4-BE49-F238E27FC236}">
                <a16:creationId xmlns:a16="http://schemas.microsoft.com/office/drawing/2014/main" id="{425AEFD0-6392-45B7-BE94-FCA7177DCCC6}"/>
              </a:ext>
            </a:extLst>
          </p:cNvPr>
          <p:cNvSpPr>
            <a:spLocks noChangeArrowheads="1"/>
          </p:cNvSpPr>
          <p:nvPr/>
        </p:nvSpPr>
        <p:spPr bwMode="blackWhite">
          <a:xfrm rot="16200000">
            <a:off x="155952" y="1355013"/>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Web 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Data</a:t>
            </a:r>
          </a:p>
        </p:txBody>
      </p:sp>
      <p:sp>
        <p:nvSpPr>
          <p:cNvPr id="88" name="Oval 87">
            <a:extLst>
              <a:ext uri="{FF2B5EF4-FFF2-40B4-BE49-F238E27FC236}">
                <a16:creationId xmlns:a16="http://schemas.microsoft.com/office/drawing/2014/main" id="{C1D9FB8A-BA63-4542-9EC5-3ADF325D22E3}"/>
              </a:ext>
            </a:extLst>
          </p:cNvPr>
          <p:cNvSpPr>
            <a:spLocks noChangeArrowheads="1"/>
          </p:cNvSpPr>
          <p:nvPr/>
        </p:nvSpPr>
        <p:spPr bwMode="blackWhite">
          <a:xfrm rot="16200000">
            <a:off x="155951" y="4878886"/>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Question</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Text</a:t>
            </a:r>
          </a:p>
        </p:txBody>
      </p:sp>
      <p:sp>
        <p:nvSpPr>
          <p:cNvPr id="92" name="Rectangle 91">
            <a:extLst>
              <a:ext uri="{FF2B5EF4-FFF2-40B4-BE49-F238E27FC236}">
                <a16:creationId xmlns:a16="http://schemas.microsoft.com/office/drawing/2014/main" id="{20B14234-CFC8-4F6C-9982-5644B6ABF579}"/>
              </a:ext>
            </a:extLst>
          </p:cNvPr>
          <p:cNvSpPr/>
          <p:nvPr/>
        </p:nvSpPr>
        <p:spPr bwMode="gray">
          <a:xfrm>
            <a:off x="2874913" y="1358715"/>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Word Embeddings</a:t>
            </a:r>
          </a:p>
          <a:p>
            <a:pPr algn="ctr">
              <a:lnSpc>
                <a:spcPct val="106000"/>
              </a:lnSpc>
              <a:buFont typeface="Wingdings 2" pitchFamily="18" charset="2"/>
              <a:buNone/>
            </a:pPr>
            <a:r>
              <a:rPr lang="en-US" sz="1200" dirty="0"/>
              <a:t>(</a:t>
            </a:r>
            <a:r>
              <a:rPr lang="en-US" sz="1200" dirty="0" err="1"/>
              <a:t>GloVe</a:t>
            </a:r>
            <a:r>
              <a:rPr lang="en-US" sz="1200" dirty="0"/>
              <a:t>)</a:t>
            </a:r>
          </a:p>
        </p:txBody>
      </p:sp>
      <p:sp>
        <p:nvSpPr>
          <p:cNvPr id="149" name="Rectangle 148">
            <a:extLst>
              <a:ext uri="{FF2B5EF4-FFF2-40B4-BE49-F238E27FC236}">
                <a16:creationId xmlns:a16="http://schemas.microsoft.com/office/drawing/2014/main" id="{E80DB684-7519-41E5-8075-642FFAAF1B45}"/>
              </a:ext>
            </a:extLst>
          </p:cNvPr>
          <p:cNvSpPr/>
          <p:nvPr/>
        </p:nvSpPr>
        <p:spPr bwMode="gray">
          <a:xfrm>
            <a:off x="4423507" y="1353880"/>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Sentence Embeddings</a:t>
            </a:r>
          </a:p>
          <a:p>
            <a:pPr algn="ctr">
              <a:lnSpc>
                <a:spcPct val="106000"/>
              </a:lnSpc>
              <a:buFont typeface="Wingdings 2" pitchFamily="18" charset="2"/>
              <a:buNone/>
            </a:pPr>
            <a:r>
              <a:rPr lang="en-US" sz="1200" dirty="0"/>
              <a:t>(</a:t>
            </a:r>
            <a:r>
              <a:rPr lang="en-US" sz="1200" dirty="0" err="1"/>
              <a:t>InferSent</a:t>
            </a:r>
            <a:r>
              <a:rPr lang="en-US" sz="1200" dirty="0"/>
              <a:t>)</a:t>
            </a:r>
          </a:p>
        </p:txBody>
      </p:sp>
      <p:sp>
        <p:nvSpPr>
          <p:cNvPr id="151" name="Rectangle 150">
            <a:extLst>
              <a:ext uri="{FF2B5EF4-FFF2-40B4-BE49-F238E27FC236}">
                <a16:creationId xmlns:a16="http://schemas.microsoft.com/office/drawing/2014/main" id="{59009C93-5547-4EE6-A6FE-C58CDE53B424}"/>
              </a:ext>
            </a:extLst>
          </p:cNvPr>
          <p:cNvSpPr/>
          <p:nvPr/>
        </p:nvSpPr>
        <p:spPr bwMode="gray">
          <a:xfrm>
            <a:off x="4423507" y="2990390"/>
            <a:ext cx="1322522" cy="1283228"/>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Cosine Similarity Search</a:t>
            </a:r>
          </a:p>
          <a:p>
            <a:pPr algn="ctr">
              <a:lnSpc>
                <a:spcPct val="106000"/>
              </a:lnSpc>
              <a:buFont typeface="Wingdings 2" pitchFamily="18" charset="2"/>
              <a:buNone/>
            </a:pPr>
            <a:r>
              <a:rPr lang="en-US" sz="1200" dirty="0"/>
              <a:t>(Generating</a:t>
            </a:r>
          </a:p>
          <a:p>
            <a:pPr algn="ctr">
              <a:lnSpc>
                <a:spcPct val="106000"/>
              </a:lnSpc>
              <a:buFont typeface="Wingdings 2" pitchFamily="18" charset="2"/>
              <a:buNone/>
            </a:pPr>
            <a:r>
              <a:rPr lang="en-US" sz="1200" dirty="0"/>
              <a:t>Embedded</a:t>
            </a:r>
          </a:p>
          <a:p>
            <a:pPr algn="ctr">
              <a:lnSpc>
                <a:spcPct val="106000"/>
              </a:lnSpc>
              <a:buFont typeface="Wingdings 2" pitchFamily="18" charset="2"/>
              <a:buNone/>
            </a:pPr>
            <a:r>
              <a:rPr lang="en-US" sz="1200" dirty="0"/>
              <a:t>Context)</a:t>
            </a:r>
          </a:p>
        </p:txBody>
      </p:sp>
      <p:sp>
        <p:nvSpPr>
          <p:cNvPr id="152" name="Oval 151">
            <a:extLst>
              <a:ext uri="{FF2B5EF4-FFF2-40B4-BE49-F238E27FC236}">
                <a16:creationId xmlns:a16="http://schemas.microsoft.com/office/drawing/2014/main" id="{9FE98A38-82A1-4E3C-8219-39182DF577FE}"/>
              </a:ext>
            </a:extLst>
          </p:cNvPr>
          <p:cNvSpPr>
            <a:spLocks noChangeArrowheads="1"/>
          </p:cNvSpPr>
          <p:nvPr/>
        </p:nvSpPr>
        <p:spPr bwMode="blackWhite">
          <a:xfrm rot="16200000">
            <a:off x="6073316" y="3133744"/>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Context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Sentence</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IDs</a:t>
            </a:r>
          </a:p>
        </p:txBody>
      </p:sp>
      <p:sp>
        <p:nvSpPr>
          <p:cNvPr id="153" name="Oval 152">
            <a:extLst>
              <a:ext uri="{FF2B5EF4-FFF2-40B4-BE49-F238E27FC236}">
                <a16:creationId xmlns:a16="http://schemas.microsoft.com/office/drawing/2014/main" id="{1F0F7CEF-AD0F-478E-903A-6BCF6212ABAC}"/>
              </a:ext>
            </a:extLst>
          </p:cNvPr>
          <p:cNvSpPr>
            <a:spLocks noChangeArrowheads="1"/>
          </p:cNvSpPr>
          <p:nvPr/>
        </p:nvSpPr>
        <p:spPr bwMode="blackWhite">
          <a:xfrm rot="16200000">
            <a:off x="7214743" y="3108504"/>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endParaRPr lang="en-GB" sz="1000" b="1" dirty="0">
              <a:solidFill>
                <a:sysClr val="windowText" lastClr="000000"/>
              </a:solidFill>
              <a:latin typeface="+mj-lt"/>
              <a:ea typeface="Verdana" panose="020B0604030504040204" pitchFamily="34" charset="0"/>
              <a:cs typeface="Verdana" panose="020B0604030504040204" pitchFamily="34" charset="0"/>
            </a:endParaRP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Context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Tokens</a:t>
            </a:r>
          </a:p>
        </p:txBody>
      </p:sp>
      <p:sp>
        <p:nvSpPr>
          <p:cNvPr id="154" name="Oval 153">
            <a:extLst>
              <a:ext uri="{FF2B5EF4-FFF2-40B4-BE49-F238E27FC236}">
                <a16:creationId xmlns:a16="http://schemas.microsoft.com/office/drawing/2014/main" id="{84823338-E7B4-4327-AE91-420409C21A1D}"/>
              </a:ext>
            </a:extLst>
          </p:cNvPr>
          <p:cNvSpPr>
            <a:spLocks noChangeArrowheads="1"/>
          </p:cNvSpPr>
          <p:nvPr/>
        </p:nvSpPr>
        <p:spPr bwMode="blackWhite">
          <a:xfrm rot="16200000">
            <a:off x="7214744" y="4663620"/>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Question</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Tokens</a:t>
            </a:r>
          </a:p>
        </p:txBody>
      </p:sp>
      <p:sp>
        <p:nvSpPr>
          <p:cNvPr id="155" name="TextBox 154">
            <a:extLst>
              <a:ext uri="{FF2B5EF4-FFF2-40B4-BE49-F238E27FC236}">
                <a16:creationId xmlns:a16="http://schemas.microsoft.com/office/drawing/2014/main" id="{A7734691-6BB2-415B-A195-61ED7F1CECBA}"/>
              </a:ext>
            </a:extLst>
          </p:cNvPr>
          <p:cNvSpPr txBox="1"/>
          <p:nvPr/>
        </p:nvSpPr>
        <p:spPr>
          <a:xfrm>
            <a:off x="8482789" y="2301295"/>
            <a:ext cx="1412965" cy="677108"/>
          </a:xfrm>
          <a:prstGeom prst="rect">
            <a:avLst/>
          </a:prstGeom>
          <a:noFill/>
        </p:spPr>
        <p:txBody>
          <a:bodyPr vert="horz" wrap="square" lIns="0" tIns="0" rIns="0" bIns="0" rtlCol="0">
            <a:spAutoFit/>
          </a:bodyPr>
          <a:lstStyle/>
          <a:p>
            <a:pPr>
              <a:spcBef>
                <a:spcPts val="200"/>
              </a:spcBef>
              <a:buSzPct val="100000"/>
            </a:pPr>
            <a:r>
              <a:rPr lang="en-US" sz="1100" dirty="0"/>
              <a:t>Map 0s for Segment A and 1s for Segment B tokens</a:t>
            </a:r>
          </a:p>
        </p:txBody>
      </p:sp>
      <p:sp>
        <p:nvSpPr>
          <p:cNvPr id="156" name="TextBox 155">
            <a:extLst>
              <a:ext uri="{FF2B5EF4-FFF2-40B4-BE49-F238E27FC236}">
                <a16:creationId xmlns:a16="http://schemas.microsoft.com/office/drawing/2014/main" id="{437E2271-4383-418C-A77D-14F2D92E4C1B}"/>
              </a:ext>
            </a:extLst>
          </p:cNvPr>
          <p:cNvSpPr txBox="1"/>
          <p:nvPr/>
        </p:nvSpPr>
        <p:spPr>
          <a:xfrm>
            <a:off x="6952903" y="2715578"/>
            <a:ext cx="1412965" cy="364202"/>
          </a:xfrm>
          <a:prstGeom prst="rect">
            <a:avLst/>
          </a:prstGeom>
          <a:noFill/>
        </p:spPr>
        <p:txBody>
          <a:bodyPr vert="horz" wrap="square" lIns="0" tIns="0" rIns="0" bIns="0" rtlCol="0">
            <a:spAutoFit/>
          </a:bodyPr>
          <a:lstStyle/>
          <a:p>
            <a:pPr algn="ctr">
              <a:spcBef>
                <a:spcPts val="200"/>
              </a:spcBef>
              <a:buSzPct val="100000"/>
            </a:pPr>
            <a:r>
              <a:rPr lang="en-US" sz="1100" dirty="0"/>
              <a:t>Segment A</a:t>
            </a:r>
          </a:p>
          <a:p>
            <a:pPr algn="ctr">
              <a:spcBef>
                <a:spcPts val="200"/>
              </a:spcBef>
              <a:buSzPct val="100000"/>
            </a:pPr>
            <a:r>
              <a:rPr lang="en-US" sz="1100" dirty="0"/>
              <a:t>Tokens</a:t>
            </a:r>
          </a:p>
        </p:txBody>
      </p:sp>
      <p:sp>
        <p:nvSpPr>
          <p:cNvPr id="157" name="TextBox 156">
            <a:extLst>
              <a:ext uri="{FF2B5EF4-FFF2-40B4-BE49-F238E27FC236}">
                <a16:creationId xmlns:a16="http://schemas.microsoft.com/office/drawing/2014/main" id="{095B040B-9A50-414A-A90F-BC01F04AB7E3}"/>
              </a:ext>
            </a:extLst>
          </p:cNvPr>
          <p:cNvSpPr txBox="1"/>
          <p:nvPr/>
        </p:nvSpPr>
        <p:spPr>
          <a:xfrm>
            <a:off x="7010779" y="5620531"/>
            <a:ext cx="1412965" cy="364202"/>
          </a:xfrm>
          <a:prstGeom prst="rect">
            <a:avLst/>
          </a:prstGeom>
          <a:noFill/>
        </p:spPr>
        <p:txBody>
          <a:bodyPr vert="horz" wrap="square" lIns="0" tIns="0" rIns="0" bIns="0" rtlCol="0">
            <a:spAutoFit/>
          </a:bodyPr>
          <a:lstStyle/>
          <a:p>
            <a:pPr algn="ctr">
              <a:spcBef>
                <a:spcPts val="200"/>
              </a:spcBef>
              <a:buSzPct val="100000"/>
            </a:pPr>
            <a:r>
              <a:rPr lang="en-US" sz="1100" dirty="0"/>
              <a:t>Segment B</a:t>
            </a:r>
          </a:p>
          <a:p>
            <a:pPr algn="ctr">
              <a:spcBef>
                <a:spcPts val="200"/>
              </a:spcBef>
              <a:buSzPct val="100000"/>
            </a:pPr>
            <a:r>
              <a:rPr lang="en-US" sz="1100" dirty="0"/>
              <a:t>Tokens</a:t>
            </a:r>
          </a:p>
        </p:txBody>
      </p:sp>
      <p:sp>
        <p:nvSpPr>
          <p:cNvPr id="158" name="Rectangle 157">
            <a:extLst>
              <a:ext uri="{FF2B5EF4-FFF2-40B4-BE49-F238E27FC236}">
                <a16:creationId xmlns:a16="http://schemas.microsoft.com/office/drawing/2014/main" id="{577FB660-0CF9-47AF-8C6D-BC6EA97B09C2}"/>
              </a:ext>
            </a:extLst>
          </p:cNvPr>
          <p:cNvSpPr/>
          <p:nvPr/>
        </p:nvSpPr>
        <p:spPr bwMode="gray">
          <a:xfrm>
            <a:off x="8380100" y="3105078"/>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Mapping</a:t>
            </a:r>
          </a:p>
          <a:p>
            <a:pPr algn="ctr">
              <a:lnSpc>
                <a:spcPct val="106000"/>
              </a:lnSpc>
              <a:buFont typeface="Wingdings 2" pitchFamily="18" charset="2"/>
              <a:buNone/>
            </a:pPr>
            <a:r>
              <a:rPr lang="en-US" sz="1200" dirty="0"/>
              <a:t>Segment</a:t>
            </a:r>
          </a:p>
          <a:p>
            <a:pPr algn="ctr">
              <a:lnSpc>
                <a:spcPct val="106000"/>
              </a:lnSpc>
              <a:buFont typeface="Wingdings 2" pitchFamily="18" charset="2"/>
              <a:buNone/>
            </a:pPr>
            <a:r>
              <a:rPr lang="en-US" sz="1200" dirty="0"/>
              <a:t>IDs</a:t>
            </a:r>
          </a:p>
        </p:txBody>
      </p:sp>
      <p:sp>
        <p:nvSpPr>
          <p:cNvPr id="159" name="TextBox 158">
            <a:extLst>
              <a:ext uri="{FF2B5EF4-FFF2-40B4-BE49-F238E27FC236}">
                <a16:creationId xmlns:a16="http://schemas.microsoft.com/office/drawing/2014/main" id="{BAE040AA-08A4-4042-950D-C4EAB39E30A9}"/>
              </a:ext>
            </a:extLst>
          </p:cNvPr>
          <p:cNvSpPr txBox="1"/>
          <p:nvPr/>
        </p:nvSpPr>
        <p:spPr>
          <a:xfrm>
            <a:off x="2060910" y="2981083"/>
            <a:ext cx="2251914" cy="1236236"/>
          </a:xfrm>
          <a:prstGeom prst="rect">
            <a:avLst/>
          </a:prstGeom>
          <a:noFill/>
        </p:spPr>
        <p:txBody>
          <a:bodyPr vert="horz" wrap="square" lIns="0" tIns="0" rIns="0" bIns="0" rtlCol="0">
            <a:spAutoFit/>
          </a:bodyPr>
          <a:lstStyle/>
          <a:p>
            <a:pPr>
              <a:spcBef>
                <a:spcPts val="200"/>
              </a:spcBef>
              <a:buSzPct val="100000"/>
            </a:pPr>
            <a:r>
              <a:rPr lang="en-US" sz="1100" dirty="0"/>
              <a:t>Context is built using the top ‘N’ most similar sentence embeddings to the question embedding.</a:t>
            </a:r>
          </a:p>
          <a:p>
            <a:pPr>
              <a:spcBef>
                <a:spcPts val="200"/>
              </a:spcBef>
              <a:buSzPct val="100000"/>
            </a:pPr>
            <a:r>
              <a:rPr lang="en-US" sz="1100" dirty="0"/>
              <a:t>Condition:</a:t>
            </a:r>
          </a:p>
          <a:p>
            <a:pPr>
              <a:spcBef>
                <a:spcPts val="200"/>
              </a:spcBef>
              <a:buSzPct val="100000"/>
            </a:pPr>
            <a:r>
              <a:rPr lang="en-US" sz="1100" dirty="0"/>
              <a:t>(Question Tokens + Context Tokens) &lt; 512</a:t>
            </a:r>
          </a:p>
        </p:txBody>
      </p:sp>
      <p:cxnSp>
        <p:nvCxnSpPr>
          <p:cNvPr id="21" name="Connector: Elbow 20">
            <a:extLst>
              <a:ext uri="{FF2B5EF4-FFF2-40B4-BE49-F238E27FC236}">
                <a16:creationId xmlns:a16="http://schemas.microsoft.com/office/drawing/2014/main" id="{3302F5E4-71EE-4E63-AF7E-15913D5A92A7}"/>
              </a:ext>
            </a:extLst>
          </p:cNvPr>
          <p:cNvCxnSpPr>
            <a:stCxn id="84" idx="4"/>
            <a:endCxn id="67" idx="1"/>
          </p:cNvCxnSpPr>
          <p:nvPr/>
        </p:nvCxnSpPr>
        <p:spPr>
          <a:xfrm>
            <a:off x="1079699" y="1819882"/>
            <a:ext cx="215916" cy="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BA45063-9B3E-4157-B6F3-1202C40CDCC2}"/>
              </a:ext>
            </a:extLst>
          </p:cNvPr>
          <p:cNvCxnSpPr>
            <a:stCxn id="67" idx="3"/>
            <a:endCxn id="92" idx="1"/>
          </p:cNvCxnSpPr>
          <p:nvPr/>
        </p:nvCxnSpPr>
        <p:spPr>
          <a:xfrm flipV="1">
            <a:off x="2618137" y="1817592"/>
            <a:ext cx="256776" cy="229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E801D21C-78C2-40B4-A9D8-FF846A3A18E8}"/>
              </a:ext>
            </a:extLst>
          </p:cNvPr>
          <p:cNvCxnSpPr>
            <a:stCxn id="92" idx="3"/>
            <a:endCxn id="149" idx="1"/>
          </p:cNvCxnSpPr>
          <p:nvPr/>
        </p:nvCxnSpPr>
        <p:spPr>
          <a:xfrm flipV="1">
            <a:off x="4197435" y="1812757"/>
            <a:ext cx="226072" cy="483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9525DF7E-5619-495D-A54B-EA3D5B0BBF36}"/>
              </a:ext>
            </a:extLst>
          </p:cNvPr>
          <p:cNvSpPr/>
          <p:nvPr/>
        </p:nvSpPr>
        <p:spPr bwMode="gray">
          <a:xfrm>
            <a:off x="1295615" y="4915517"/>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Text Pre-processing and</a:t>
            </a:r>
          </a:p>
          <a:p>
            <a:pPr algn="ctr">
              <a:lnSpc>
                <a:spcPct val="106000"/>
              </a:lnSpc>
              <a:buFont typeface="Wingdings 2" pitchFamily="18" charset="2"/>
              <a:buNone/>
            </a:pPr>
            <a:r>
              <a:rPr lang="en-US" sz="1200" dirty="0"/>
              <a:t>Tokenization</a:t>
            </a:r>
          </a:p>
        </p:txBody>
      </p:sp>
      <p:sp>
        <p:nvSpPr>
          <p:cNvPr id="162" name="Rectangle 161">
            <a:extLst>
              <a:ext uri="{FF2B5EF4-FFF2-40B4-BE49-F238E27FC236}">
                <a16:creationId xmlns:a16="http://schemas.microsoft.com/office/drawing/2014/main" id="{EA65FD0E-E746-496E-8A52-26AA0F2BFFAB}"/>
              </a:ext>
            </a:extLst>
          </p:cNvPr>
          <p:cNvSpPr/>
          <p:nvPr/>
        </p:nvSpPr>
        <p:spPr bwMode="gray">
          <a:xfrm>
            <a:off x="2874913" y="4913226"/>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Word Embeddings</a:t>
            </a:r>
          </a:p>
          <a:p>
            <a:pPr algn="ctr">
              <a:lnSpc>
                <a:spcPct val="106000"/>
              </a:lnSpc>
              <a:buFont typeface="Wingdings 2" pitchFamily="18" charset="2"/>
              <a:buNone/>
            </a:pPr>
            <a:r>
              <a:rPr lang="en-US" sz="1200" dirty="0"/>
              <a:t>(</a:t>
            </a:r>
            <a:r>
              <a:rPr lang="en-US" sz="1200" dirty="0" err="1"/>
              <a:t>GloVe</a:t>
            </a:r>
            <a:r>
              <a:rPr lang="en-US" sz="1200" dirty="0"/>
              <a:t>)</a:t>
            </a:r>
          </a:p>
        </p:txBody>
      </p:sp>
      <p:sp>
        <p:nvSpPr>
          <p:cNvPr id="163" name="Rectangle 162">
            <a:extLst>
              <a:ext uri="{FF2B5EF4-FFF2-40B4-BE49-F238E27FC236}">
                <a16:creationId xmlns:a16="http://schemas.microsoft.com/office/drawing/2014/main" id="{16ABE6D3-70B8-4537-9217-BBD0C7D80FE8}"/>
              </a:ext>
            </a:extLst>
          </p:cNvPr>
          <p:cNvSpPr/>
          <p:nvPr/>
        </p:nvSpPr>
        <p:spPr bwMode="gray">
          <a:xfrm>
            <a:off x="4423507" y="4908391"/>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Sentence Embeddings</a:t>
            </a:r>
          </a:p>
          <a:p>
            <a:pPr algn="ctr">
              <a:lnSpc>
                <a:spcPct val="106000"/>
              </a:lnSpc>
              <a:buFont typeface="Wingdings 2" pitchFamily="18" charset="2"/>
              <a:buNone/>
            </a:pPr>
            <a:r>
              <a:rPr lang="en-US" sz="1200" dirty="0"/>
              <a:t>(</a:t>
            </a:r>
            <a:r>
              <a:rPr lang="en-US" sz="1200" dirty="0" err="1"/>
              <a:t>InferSent</a:t>
            </a:r>
            <a:r>
              <a:rPr lang="en-US" sz="1200" dirty="0"/>
              <a:t>)</a:t>
            </a:r>
          </a:p>
        </p:txBody>
      </p:sp>
      <p:cxnSp>
        <p:nvCxnSpPr>
          <p:cNvPr id="164" name="Connector: Elbow 163">
            <a:extLst>
              <a:ext uri="{FF2B5EF4-FFF2-40B4-BE49-F238E27FC236}">
                <a16:creationId xmlns:a16="http://schemas.microsoft.com/office/drawing/2014/main" id="{CB7B3A33-81C4-46A6-9AE8-D80563CA91AD}"/>
              </a:ext>
            </a:extLst>
          </p:cNvPr>
          <p:cNvCxnSpPr>
            <a:endCxn id="161" idx="1"/>
          </p:cNvCxnSpPr>
          <p:nvPr/>
        </p:nvCxnSpPr>
        <p:spPr>
          <a:xfrm>
            <a:off x="1079699" y="5374393"/>
            <a:ext cx="215916" cy="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390EB329-FBDF-4E80-893A-9A7A8B45ABC6}"/>
              </a:ext>
            </a:extLst>
          </p:cNvPr>
          <p:cNvCxnSpPr>
            <a:stCxn id="161" idx="3"/>
            <a:endCxn id="162" idx="1"/>
          </p:cNvCxnSpPr>
          <p:nvPr/>
        </p:nvCxnSpPr>
        <p:spPr>
          <a:xfrm flipV="1">
            <a:off x="2618137" y="5372103"/>
            <a:ext cx="256776" cy="229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1B7B757E-56E7-4610-B901-B1BEFC42275A}"/>
              </a:ext>
            </a:extLst>
          </p:cNvPr>
          <p:cNvCxnSpPr>
            <a:stCxn id="162" idx="3"/>
            <a:endCxn id="163" idx="1"/>
          </p:cNvCxnSpPr>
          <p:nvPr/>
        </p:nvCxnSpPr>
        <p:spPr>
          <a:xfrm flipV="1">
            <a:off x="4197435" y="5367268"/>
            <a:ext cx="226072" cy="483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C572418-CD63-4F48-9E5F-C79ED9E6BFDA}"/>
              </a:ext>
            </a:extLst>
          </p:cNvPr>
          <p:cNvCxnSpPr>
            <a:stCxn id="149" idx="2"/>
            <a:endCxn id="151" idx="0"/>
          </p:cNvCxnSpPr>
          <p:nvPr/>
        </p:nvCxnSpPr>
        <p:spPr>
          <a:xfrm rot="5400000">
            <a:off x="4725390" y="2631012"/>
            <a:ext cx="718756" cy="1270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A8205ED-69ED-42CA-BFDC-67C99D3D4D94}"/>
              </a:ext>
            </a:extLst>
          </p:cNvPr>
          <p:cNvCxnSpPr>
            <a:stCxn id="163" idx="0"/>
            <a:endCxn id="151" idx="2"/>
          </p:cNvCxnSpPr>
          <p:nvPr/>
        </p:nvCxnSpPr>
        <p:spPr>
          <a:xfrm rot="5400000" flipH="1" flipV="1">
            <a:off x="4767382" y="4591005"/>
            <a:ext cx="634773" cy="1270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7D5F597-868F-42CE-AF1D-B6C53F9C0995}"/>
              </a:ext>
            </a:extLst>
          </p:cNvPr>
          <p:cNvCxnSpPr>
            <a:cxnSpLocks/>
            <a:stCxn id="67" idx="0"/>
            <a:endCxn id="156" idx="0"/>
          </p:cNvCxnSpPr>
          <p:nvPr/>
        </p:nvCxnSpPr>
        <p:spPr>
          <a:xfrm rot="16200000" flipH="1">
            <a:off x="4130845" y="-812963"/>
            <a:ext cx="1354572" cy="5702510"/>
          </a:xfrm>
          <a:prstGeom prst="bentConnector3">
            <a:avLst>
              <a:gd name="adj1" fmla="val -16876"/>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1D678EA-A0D6-451A-9C81-CA5F077BAF6D}"/>
              </a:ext>
            </a:extLst>
          </p:cNvPr>
          <p:cNvCxnSpPr>
            <a:cxnSpLocks/>
            <a:stCxn id="88" idx="2"/>
            <a:endCxn id="157" idx="2"/>
          </p:cNvCxnSpPr>
          <p:nvPr/>
        </p:nvCxnSpPr>
        <p:spPr>
          <a:xfrm rot="16200000" flipH="1">
            <a:off x="4074995" y="2342466"/>
            <a:ext cx="182100" cy="7102434"/>
          </a:xfrm>
          <a:prstGeom prst="bentConnector3">
            <a:avLst>
              <a:gd name="adj1" fmla="val 225535"/>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0BDAC28-307D-43EF-9042-FEAFB75E881B}"/>
              </a:ext>
            </a:extLst>
          </p:cNvPr>
          <p:cNvCxnSpPr>
            <a:stCxn id="151" idx="3"/>
            <a:endCxn id="152" idx="0"/>
          </p:cNvCxnSpPr>
          <p:nvPr/>
        </p:nvCxnSpPr>
        <p:spPr>
          <a:xfrm flipV="1">
            <a:off x="5746029" y="3598614"/>
            <a:ext cx="321294" cy="3339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6C360B3B-35DE-4C92-9382-8031F9765214}"/>
              </a:ext>
            </a:extLst>
          </p:cNvPr>
          <p:cNvCxnSpPr>
            <a:stCxn id="152" idx="4"/>
            <a:endCxn id="153" idx="0"/>
          </p:cNvCxnSpPr>
          <p:nvPr/>
        </p:nvCxnSpPr>
        <p:spPr>
          <a:xfrm flipV="1">
            <a:off x="6997063" y="3573374"/>
            <a:ext cx="211687" cy="2524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7BFBAB63-F826-405D-B06D-16C00EB65B6F}"/>
              </a:ext>
            </a:extLst>
          </p:cNvPr>
          <p:cNvCxnSpPr>
            <a:stCxn id="153" idx="4"/>
            <a:endCxn id="158" idx="1"/>
          </p:cNvCxnSpPr>
          <p:nvPr/>
        </p:nvCxnSpPr>
        <p:spPr>
          <a:xfrm flipV="1">
            <a:off x="8138490" y="3563955"/>
            <a:ext cx="241610" cy="9419"/>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7FE6AC8-7640-4674-B864-17CE6D98413D}"/>
              </a:ext>
            </a:extLst>
          </p:cNvPr>
          <p:cNvCxnSpPr>
            <a:stCxn id="158" idx="3"/>
            <a:endCxn id="140" idx="1"/>
          </p:cNvCxnSpPr>
          <p:nvPr/>
        </p:nvCxnSpPr>
        <p:spPr>
          <a:xfrm>
            <a:off x="9702622" y="3563955"/>
            <a:ext cx="30265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96D843B9-0AE2-4209-8F51-6FF75CB9B6EE}"/>
              </a:ext>
            </a:extLst>
          </p:cNvPr>
          <p:cNvSpPr>
            <a:spLocks noChangeArrowheads="1"/>
          </p:cNvSpPr>
          <p:nvPr/>
        </p:nvSpPr>
        <p:spPr bwMode="blackWhite">
          <a:xfrm rot="16200000">
            <a:off x="10712118" y="5337762"/>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err="1">
                <a:solidFill>
                  <a:sysClr val="windowText" lastClr="000000"/>
                </a:solidFill>
                <a:latin typeface="+mj-lt"/>
                <a:ea typeface="Verdana" panose="020B0604030504040204" pitchFamily="34" charset="0"/>
                <a:cs typeface="Verdana" panose="020B0604030504040204" pitchFamily="34" charset="0"/>
              </a:rPr>
              <a:t>SQuAD</a:t>
            </a:r>
            <a:endParaRPr lang="en-GB" sz="1000" b="1" dirty="0">
              <a:solidFill>
                <a:sysClr val="windowText" lastClr="000000"/>
              </a:solidFill>
              <a:latin typeface="+mj-lt"/>
              <a:ea typeface="Verdana" panose="020B0604030504040204" pitchFamily="34" charset="0"/>
              <a:cs typeface="Verdana" panose="020B0604030504040204" pitchFamily="34" charset="0"/>
            </a:endParaRP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2.0</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Dataset</a:t>
            </a:r>
          </a:p>
        </p:txBody>
      </p:sp>
      <p:cxnSp>
        <p:nvCxnSpPr>
          <p:cNvPr id="170" name="Straight Connector 169">
            <a:extLst>
              <a:ext uri="{FF2B5EF4-FFF2-40B4-BE49-F238E27FC236}">
                <a16:creationId xmlns:a16="http://schemas.microsoft.com/office/drawing/2014/main" id="{0DB6D92C-A16B-4ECE-8EC9-4ABB286BE395}"/>
              </a:ext>
            </a:extLst>
          </p:cNvPr>
          <p:cNvCxnSpPr>
            <a:cxnSpLocks/>
          </p:cNvCxnSpPr>
          <p:nvPr/>
        </p:nvCxnSpPr>
        <p:spPr>
          <a:xfrm flipH="1" flipV="1">
            <a:off x="11170992" y="4700291"/>
            <a:ext cx="2" cy="612786"/>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174" name="Connector: Elbow 173">
            <a:extLst>
              <a:ext uri="{FF2B5EF4-FFF2-40B4-BE49-F238E27FC236}">
                <a16:creationId xmlns:a16="http://schemas.microsoft.com/office/drawing/2014/main" id="{9A7ED492-AE2A-4AA2-BDE5-5FC43B408D46}"/>
              </a:ext>
            </a:extLst>
          </p:cNvPr>
          <p:cNvCxnSpPr>
            <a:stCxn id="154" idx="4"/>
            <a:endCxn id="158" idx="2"/>
          </p:cNvCxnSpPr>
          <p:nvPr/>
        </p:nvCxnSpPr>
        <p:spPr>
          <a:xfrm flipV="1">
            <a:off x="8138491" y="4022832"/>
            <a:ext cx="902870" cy="1105658"/>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1ACD413-9E60-413B-93DA-833657AB38EA}"/>
              </a:ext>
            </a:extLst>
          </p:cNvPr>
          <p:cNvSpPr txBox="1"/>
          <p:nvPr/>
        </p:nvSpPr>
        <p:spPr>
          <a:xfrm>
            <a:off x="-78072" y="2416533"/>
            <a:ext cx="1412965" cy="677108"/>
          </a:xfrm>
          <a:prstGeom prst="rect">
            <a:avLst/>
          </a:prstGeom>
          <a:noFill/>
        </p:spPr>
        <p:txBody>
          <a:bodyPr vert="horz" wrap="square" lIns="0" tIns="0" rIns="0" bIns="0" rtlCol="0">
            <a:spAutoFit/>
          </a:bodyPr>
          <a:lstStyle/>
          <a:p>
            <a:pPr algn="ctr">
              <a:spcBef>
                <a:spcPts val="200"/>
              </a:spcBef>
              <a:buSzPct val="100000"/>
            </a:pPr>
            <a:r>
              <a:rPr lang="en-US" sz="1100" dirty="0"/>
              <a:t>Real-time web scraping of text using BeautifulSoup4</a:t>
            </a:r>
          </a:p>
        </p:txBody>
      </p:sp>
      <p:sp>
        <p:nvSpPr>
          <p:cNvPr id="176" name="TextBox 175">
            <a:extLst>
              <a:ext uri="{FF2B5EF4-FFF2-40B4-BE49-F238E27FC236}">
                <a16:creationId xmlns:a16="http://schemas.microsoft.com/office/drawing/2014/main" id="{8CF30D1D-ADE2-46E8-8881-0C155B79FE1D}"/>
              </a:ext>
            </a:extLst>
          </p:cNvPr>
          <p:cNvSpPr txBox="1"/>
          <p:nvPr/>
        </p:nvSpPr>
        <p:spPr>
          <a:xfrm>
            <a:off x="0" y="4435613"/>
            <a:ext cx="1412965" cy="338554"/>
          </a:xfrm>
          <a:prstGeom prst="rect">
            <a:avLst/>
          </a:prstGeom>
          <a:noFill/>
        </p:spPr>
        <p:txBody>
          <a:bodyPr vert="horz" wrap="square" lIns="0" tIns="0" rIns="0" bIns="0" rtlCol="0">
            <a:spAutoFit/>
          </a:bodyPr>
          <a:lstStyle/>
          <a:p>
            <a:pPr algn="ctr">
              <a:spcBef>
                <a:spcPts val="200"/>
              </a:spcBef>
              <a:buSzPct val="100000"/>
            </a:pPr>
            <a:r>
              <a:rPr lang="en-US" sz="1100" dirty="0"/>
              <a:t>Question/Query input by user</a:t>
            </a:r>
          </a:p>
        </p:txBody>
      </p:sp>
    </p:spTree>
    <p:extLst>
      <p:ext uri="{BB962C8B-B14F-4D97-AF65-F5344CB8AC3E}">
        <p14:creationId xmlns:p14="http://schemas.microsoft.com/office/powerpoint/2010/main" val="26920038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740664" y="1184836"/>
            <a:ext cx="2395193" cy="404435"/>
          </a:xfrm>
        </p:spPr>
        <p:txBody>
          <a:bodyPr/>
          <a:lstStyle/>
          <a:p>
            <a:r>
              <a:rPr lang="en-US" dirty="0"/>
              <a:t>Context Generation</a:t>
            </a:r>
          </a:p>
        </p:txBody>
      </p:sp>
      <p:sp>
        <p:nvSpPr>
          <p:cNvPr id="371719" name="Title 1"/>
          <p:cNvSpPr>
            <a:spLocks noGrp="1"/>
          </p:cNvSpPr>
          <p:nvPr>
            <p:ph type="title"/>
          </p:nvPr>
        </p:nvSpPr>
        <p:spPr/>
        <p:txBody>
          <a:bodyPr/>
          <a:lstStyle/>
          <a:p>
            <a:r>
              <a:rPr lang="en-US" altLang="ja-JP" dirty="0"/>
              <a:t>Models/Techniques Implemented </a:t>
            </a:r>
            <a:endParaRPr lang="en-US" dirty="0"/>
          </a:p>
        </p:txBody>
      </p:sp>
      <p:grpSp>
        <p:nvGrpSpPr>
          <p:cNvPr id="4" name="Group 3"/>
          <p:cNvGrpSpPr/>
          <p:nvPr/>
        </p:nvGrpSpPr>
        <p:grpSpPr>
          <a:xfrm>
            <a:off x="740664" y="1800403"/>
            <a:ext cx="4809743" cy="4191928"/>
            <a:chOff x="2039620" y="1737533"/>
            <a:chExt cx="5054281" cy="4594052"/>
          </a:xfrm>
        </p:grpSpPr>
        <p:sp>
          <p:nvSpPr>
            <p:cNvPr id="31" name="Pentagon 12"/>
            <p:cNvSpPr/>
            <p:nvPr/>
          </p:nvSpPr>
          <p:spPr>
            <a:xfrm flipH="1">
              <a:off x="3757307" y="1737533"/>
              <a:ext cx="3336594"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2" name="Pentagon 9"/>
            <p:cNvSpPr/>
            <p:nvPr/>
          </p:nvSpPr>
          <p:spPr>
            <a:xfrm>
              <a:off x="2039620" y="1737533"/>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3" name="Pentagon 9"/>
            <p:cNvSpPr/>
            <p:nvPr/>
          </p:nvSpPr>
          <p:spPr>
            <a:xfrm>
              <a:off x="2039620" y="2698274"/>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4" name="Pentagon 12"/>
            <p:cNvSpPr/>
            <p:nvPr/>
          </p:nvSpPr>
          <p:spPr>
            <a:xfrm flipH="1">
              <a:off x="3757307" y="2698274"/>
              <a:ext cx="3336594"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3">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5" name="Pentagon 9"/>
            <p:cNvSpPr/>
            <p:nvPr/>
          </p:nvSpPr>
          <p:spPr>
            <a:xfrm>
              <a:off x="2039620" y="3620135"/>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rgbClr val="069C5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6" name="Pentagon 12"/>
            <p:cNvSpPr/>
            <p:nvPr/>
          </p:nvSpPr>
          <p:spPr>
            <a:xfrm flipH="1">
              <a:off x="3757307" y="3620135"/>
              <a:ext cx="3336594"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7" name="Pentagon 9"/>
            <p:cNvSpPr/>
            <p:nvPr/>
          </p:nvSpPr>
          <p:spPr>
            <a:xfrm>
              <a:off x="2039620" y="4564856"/>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8" name="Pentagon 12"/>
            <p:cNvSpPr/>
            <p:nvPr/>
          </p:nvSpPr>
          <p:spPr>
            <a:xfrm flipH="1">
              <a:off x="3757307" y="4564856"/>
              <a:ext cx="3336594"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9" name="Pentagon 9"/>
            <p:cNvSpPr/>
            <p:nvPr/>
          </p:nvSpPr>
          <p:spPr>
            <a:xfrm>
              <a:off x="2039620" y="5498148"/>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40" name="Pentagon 12"/>
            <p:cNvSpPr/>
            <p:nvPr/>
          </p:nvSpPr>
          <p:spPr>
            <a:xfrm flipH="1">
              <a:off x="3757307" y="5498148"/>
              <a:ext cx="3336594"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3">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41" name="TextBox 40"/>
            <p:cNvSpPr txBox="1"/>
            <p:nvPr/>
          </p:nvSpPr>
          <p:spPr>
            <a:xfrm>
              <a:off x="2122170" y="1834833"/>
              <a:ext cx="631825" cy="565146"/>
            </a:xfrm>
            <a:prstGeom prst="rect">
              <a:avLst/>
            </a:prstGeom>
            <a:noFill/>
          </p:spPr>
          <p:txBody>
            <a:bodyPr wrap="square" lIns="0" tIns="0" rIns="0" bIns="0" rtlCol="0" anchor="ctr" anchorCtr="0">
              <a:noAutofit/>
            </a:bodyPr>
            <a:lstStyle/>
            <a:p>
              <a:r>
                <a:rPr lang="en-US" sz="3200" dirty="0"/>
                <a:t>1</a:t>
              </a:r>
            </a:p>
          </p:txBody>
        </p:sp>
        <p:sp>
          <p:nvSpPr>
            <p:cNvPr id="43" name="TextBox 42"/>
            <p:cNvSpPr txBox="1"/>
            <p:nvPr/>
          </p:nvSpPr>
          <p:spPr>
            <a:xfrm>
              <a:off x="2122170" y="2764473"/>
              <a:ext cx="631825" cy="565146"/>
            </a:xfrm>
            <a:prstGeom prst="rect">
              <a:avLst/>
            </a:prstGeom>
            <a:noFill/>
          </p:spPr>
          <p:txBody>
            <a:bodyPr wrap="square" lIns="0" tIns="0" rIns="0" bIns="0" rtlCol="0" anchor="ctr" anchorCtr="0">
              <a:noAutofit/>
            </a:bodyPr>
            <a:lstStyle/>
            <a:p>
              <a:r>
                <a:rPr lang="en-US" sz="3200" dirty="0">
                  <a:solidFill>
                    <a:schemeClr val="bg1"/>
                  </a:solidFill>
                </a:rPr>
                <a:t>2</a:t>
              </a:r>
            </a:p>
          </p:txBody>
        </p:sp>
        <p:sp>
          <p:nvSpPr>
            <p:cNvPr id="45" name="TextBox 44"/>
            <p:cNvSpPr txBox="1"/>
            <p:nvPr/>
          </p:nvSpPr>
          <p:spPr>
            <a:xfrm>
              <a:off x="2122170" y="3684715"/>
              <a:ext cx="631825" cy="565146"/>
            </a:xfrm>
            <a:prstGeom prst="rect">
              <a:avLst/>
            </a:prstGeom>
            <a:noFill/>
          </p:spPr>
          <p:txBody>
            <a:bodyPr wrap="square" lIns="0" tIns="0" rIns="0" bIns="0" rtlCol="0" anchor="ctr" anchorCtr="0">
              <a:noAutofit/>
            </a:bodyPr>
            <a:lstStyle/>
            <a:p>
              <a:r>
                <a:rPr lang="en-US" sz="3200" dirty="0">
                  <a:solidFill>
                    <a:schemeClr val="bg1"/>
                  </a:solidFill>
                </a:rPr>
                <a:t>3</a:t>
              </a:r>
            </a:p>
          </p:txBody>
        </p:sp>
        <p:sp>
          <p:nvSpPr>
            <p:cNvPr id="47" name="TextBox 46"/>
            <p:cNvSpPr txBox="1"/>
            <p:nvPr/>
          </p:nvSpPr>
          <p:spPr>
            <a:xfrm>
              <a:off x="2122170" y="4627055"/>
              <a:ext cx="631825" cy="565146"/>
            </a:xfrm>
            <a:prstGeom prst="rect">
              <a:avLst/>
            </a:prstGeom>
            <a:noFill/>
          </p:spPr>
          <p:txBody>
            <a:bodyPr wrap="square" lIns="0" tIns="0" rIns="0" bIns="0" rtlCol="0" anchor="ctr" anchorCtr="0">
              <a:noAutofit/>
            </a:bodyPr>
            <a:lstStyle/>
            <a:p>
              <a:r>
                <a:rPr lang="en-US" sz="3200" dirty="0">
                  <a:solidFill>
                    <a:schemeClr val="bg1"/>
                  </a:solidFill>
                </a:rPr>
                <a:t>4</a:t>
              </a:r>
            </a:p>
          </p:txBody>
        </p:sp>
        <p:sp>
          <p:nvSpPr>
            <p:cNvPr id="49" name="TextBox 48"/>
            <p:cNvSpPr txBox="1"/>
            <p:nvPr/>
          </p:nvSpPr>
          <p:spPr>
            <a:xfrm>
              <a:off x="2122170" y="5597775"/>
              <a:ext cx="631825" cy="565146"/>
            </a:xfrm>
            <a:prstGeom prst="rect">
              <a:avLst/>
            </a:prstGeom>
            <a:noFill/>
          </p:spPr>
          <p:txBody>
            <a:bodyPr wrap="square" lIns="0" tIns="0" rIns="0" bIns="0" rtlCol="0" anchor="ctr" anchorCtr="0">
              <a:noAutofit/>
            </a:bodyPr>
            <a:lstStyle/>
            <a:p>
              <a:r>
                <a:rPr lang="en-US" sz="3200" dirty="0"/>
                <a:t>5</a:t>
              </a:r>
            </a:p>
          </p:txBody>
        </p:sp>
        <p:sp>
          <p:nvSpPr>
            <p:cNvPr id="51" name="Half Frame 50"/>
            <p:cNvSpPr/>
            <p:nvPr/>
          </p:nvSpPr>
          <p:spPr>
            <a:xfrm rot="8142470">
              <a:off x="4396820" y="2064446"/>
              <a:ext cx="234950" cy="257369"/>
            </a:xfrm>
            <a:prstGeom prst="halfFrame">
              <a:avLst>
                <a:gd name="adj1" fmla="val 26576"/>
                <a:gd name="adj2" fmla="val 25856"/>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52" name="Rectangle 51"/>
            <p:cNvSpPr/>
            <p:nvPr/>
          </p:nvSpPr>
          <p:spPr>
            <a:xfrm>
              <a:off x="4990308" y="2035959"/>
              <a:ext cx="1945849" cy="334838"/>
            </a:xfrm>
            <a:prstGeom prst="rect">
              <a:avLst/>
            </a:prstGeom>
          </p:spPr>
          <p:txBody>
            <a:bodyPr wrap="square" lIns="0" tIns="0" rIns="0" bIns="0">
              <a:noAutofit/>
            </a:bodyPr>
            <a:lstStyle/>
            <a:p>
              <a:r>
                <a:rPr lang="en-US" sz="1400" dirty="0"/>
                <a:t>Bag of Words</a:t>
              </a:r>
            </a:p>
          </p:txBody>
        </p:sp>
        <p:sp>
          <p:nvSpPr>
            <p:cNvPr id="53" name="Half Frame 52"/>
            <p:cNvSpPr/>
            <p:nvPr/>
          </p:nvSpPr>
          <p:spPr>
            <a:xfrm rot="8142470">
              <a:off x="4396820" y="2986308"/>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55" name="Half Frame 54"/>
            <p:cNvSpPr/>
            <p:nvPr/>
          </p:nvSpPr>
          <p:spPr>
            <a:xfrm rot="8142470">
              <a:off x="4396820" y="3908169"/>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57" name="Half Frame 56"/>
            <p:cNvSpPr/>
            <p:nvPr/>
          </p:nvSpPr>
          <p:spPr>
            <a:xfrm rot="8142470">
              <a:off x="4396820" y="4852890"/>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59" name="Half Frame 58"/>
            <p:cNvSpPr/>
            <p:nvPr/>
          </p:nvSpPr>
          <p:spPr>
            <a:xfrm rot="8142470">
              <a:off x="4396820" y="5786182"/>
              <a:ext cx="234950" cy="257369"/>
            </a:xfrm>
            <a:prstGeom prst="halfFrame">
              <a:avLst>
                <a:gd name="adj1" fmla="val 26576"/>
                <a:gd name="adj2" fmla="val 25856"/>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grpSp>
      <p:sp>
        <p:nvSpPr>
          <p:cNvPr id="91" name="Rectangle 90">
            <a:extLst>
              <a:ext uri="{FF2B5EF4-FFF2-40B4-BE49-F238E27FC236}">
                <a16:creationId xmlns:a16="http://schemas.microsoft.com/office/drawing/2014/main" id="{3E239126-837A-4523-9521-8C287DDE7B84}"/>
              </a:ext>
            </a:extLst>
          </p:cNvPr>
          <p:cNvSpPr/>
          <p:nvPr/>
        </p:nvSpPr>
        <p:spPr>
          <a:xfrm>
            <a:off x="3548591" y="2931311"/>
            <a:ext cx="1629922" cy="305529"/>
          </a:xfrm>
          <a:prstGeom prst="rect">
            <a:avLst/>
          </a:prstGeom>
        </p:spPr>
        <p:txBody>
          <a:bodyPr wrap="square" lIns="0" tIns="0" rIns="0" bIns="0">
            <a:noAutofit/>
          </a:bodyPr>
          <a:lstStyle/>
          <a:p>
            <a:r>
              <a:rPr lang="en-US" sz="1400" dirty="0">
                <a:solidFill>
                  <a:schemeClr val="bg1"/>
                </a:solidFill>
              </a:rPr>
              <a:t>TF-IDF Model</a:t>
            </a:r>
          </a:p>
        </p:txBody>
      </p:sp>
      <p:sp>
        <p:nvSpPr>
          <p:cNvPr id="92" name="Rectangle 91">
            <a:extLst>
              <a:ext uri="{FF2B5EF4-FFF2-40B4-BE49-F238E27FC236}">
                <a16:creationId xmlns:a16="http://schemas.microsoft.com/office/drawing/2014/main" id="{885C9222-A205-44AF-891C-0115C9F9BF1C}"/>
              </a:ext>
            </a:extLst>
          </p:cNvPr>
          <p:cNvSpPr/>
          <p:nvPr/>
        </p:nvSpPr>
        <p:spPr>
          <a:xfrm>
            <a:off x="3548591" y="5331938"/>
            <a:ext cx="1629922" cy="560299"/>
          </a:xfrm>
          <a:prstGeom prst="rect">
            <a:avLst/>
          </a:prstGeom>
        </p:spPr>
        <p:txBody>
          <a:bodyPr wrap="square" lIns="0" tIns="0" rIns="0" bIns="0">
            <a:noAutofit/>
          </a:bodyPr>
          <a:lstStyle/>
          <a:p>
            <a:r>
              <a:rPr lang="en-US" sz="1400" dirty="0"/>
              <a:t>KNN, K-Medoids Clustering</a:t>
            </a:r>
          </a:p>
        </p:txBody>
      </p:sp>
      <p:sp>
        <p:nvSpPr>
          <p:cNvPr id="93" name="Rectangle 92">
            <a:extLst>
              <a:ext uri="{FF2B5EF4-FFF2-40B4-BE49-F238E27FC236}">
                <a16:creationId xmlns:a16="http://schemas.microsoft.com/office/drawing/2014/main" id="{DE14A4DF-6E13-4DD5-A3CB-058311EF3B5F}"/>
              </a:ext>
            </a:extLst>
          </p:cNvPr>
          <p:cNvSpPr/>
          <p:nvPr/>
        </p:nvSpPr>
        <p:spPr>
          <a:xfrm>
            <a:off x="3551367" y="4518500"/>
            <a:ext cx="1885593" cy="507070"/>
          </a:xfrm>
          <a:prstGeom prst="rect">
            <a:avLst/>
          </a:prstGeom>
        </p:spPr>
        <p:txBody>
          <a:bodyPr wrap="square" lIns="0" tIns="0" rIns="0" bIns="0">
            <a:noAutofit/>
          </a:bodyPr>
          <a:lstStyle/>
          <a:p>
            <a:r>
              <a:rPr lang="en-US" sz="1400" dirty="0" err="1">
                <a:solidFill>
                  <a:schemeClr val="bg1"/>
                </a:solidFill>
              </a:rPr>
              <a:t>GloVe</a:t>
            </a:r>
            <a:r>
              <a:rPr lang="en-US" sz="1400" dirty="0">
                <a:solidFill>
                  <a:schemeClr val="bg1"/>
                </a:solidFill>
              </a:rPr>
              <a:t> (word) + </a:t>
            </a:r>
            <a:r>
              <a:rPr lang="en-US" sz="1400" dirty="0" err="1">
                <a:solidFill>
                  <a:schemeClr val="bg1"/>
                </a:solidFill>
              </a:rPr>
              <a:t>InferSent</a:t>
            </a:r>
            <a:r>
              <a:rPr lang="en-US" sz="1400" dirty="0">
                <a:solidFill>
                  <a:schemeClr val="bg1"/>
                </a:solidFill>
              </a:rPr>
              <a:t> (sentence)</a:t>
            </a:r>
          </a:p>
        </p:txBody>
      </p:sp>
      <p:sp>
        <p:nvSpPr>
          <p:cNvPr id="94" name="Rectangle 93">
            <a:extLst>
              <a:ext uri="{FF2B5EF4-FFF2-40B4-BE49-F238E27FC236}">
                <a16:creationId xmlns:a16="http://schemas.microsoft.com/office/drawing/2014/main" id="{90E6210B-751F-4701-8DBE-D724D5166FFA}"/>
              </a:ext>
            </a:extLst>
          </p:cNvPr>
          <p:cNvSpPr/>
          <p:nvPr/>
        </p:nvSpPr>
        <p:spPr>
          <a:xfrm>
            <a:off x="3550802" y="3650650"/>
            <a:ext cx="1723407" cy="556706"/>
          </a:xfrm>
          <a:prstGeom prst="rect">
            <a:avLst/>
          </a:prstGeom>
        </p:spPr>
        <p:txBody>
          <a:bodyPr wrap="square" lIns="0" tIns="0" rIns="0" bIns="0">
            <a:noAutofit/>
          </a:bodyPr>
          <a:lstStyle/>
          <a:p>
            <a:r>
              <a:rPr lang="en-US" sz="1400" dirty="0" err="1">
                <a:solidFill>
                  <a:schemeClr val="bg1"/>
                </a:solidFill>
              </a:rPr>
              <a:t>Gensim</a:t>
            </a:r>
            <a:r>
              <a:rPr lang="en-US" sz="1400" dirty="0">
                <a:solidFill>
                  <a:schemeClr val="bg1"/>
                </a:solidFill>
              </a:rPr>
              <a:t> Word2Vec and Doc2Vec</a:t>
            </a:r>
          </a:p>
        </p:txBody>
      </p:sp>
      <p:grpSp>
        <p:nvGrpSpPr>
          <p:cNvPr id="95" name="Group 94">
            <a:extLst>
              <a:ext uri="{FF2B5EF4-FFF2-40B4-BE49-F238E27FC236}">
                <a16:creationId xmlns:a16="http://schemas.microsoft.com/office/drawing/2014/main" id="{6B99C9CC-F2DD-4642-9D53-53F183C7C4DF}"/>
              </a:ext>
            </a:extLst>
          </p:cNvPr>
          <p:cNvGrpSpPr/>
          <p:nvPr/>
        </p:nvGrpSpPr>
        <p:grpSpPr>
          <a:xfrm>
            <a:off x="6705288" y="2737453"/>
            <a:ext cx="4809743" cy="2478301"/>
            <a:chOff x="2039620" y="1737532"/>
            <a:chExt cx="5054281" cy="2716040"/>
          </a:xfrm>
        </p:grpSpPr>
        <p:sp>
          <p:nvSpPr>
            <p:cNvPr id="96" name="Pentagon 12">
              <a:extLst>
                <a:ext uri="{FF2B5EF4-FFF2-40B4-BE49-F238E27FC236}">
                  <a16:creationId xmlns:a16="http://schemas.microsoft.com/office/drawing/2014/main" id="{5E921265-6FD4-4965-AF25-8B806248CB4B}"/>
                </a:ext>
              </a:extLst>
            </p:cNvPr>
            <p:cNvSpPr/>
            <p:nvPr/>
          </p:nvSpPr>
          <p:spPr>
            <a:xfrm flipH="1">
              <a:off x="3757307" y="1737532"/>
              <a:ext cx="3336594"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97" name="Pentagon 9">
              <a:extLst>
                <a:ext uri="{FF2B5EF4-FFF2-40B4-BE49-F238E27FC236}">
                  <a16:creationId xmlns:a16="http://schemas.microsoft.com/office/drawing/2014/main" id="{3818A9F1-5CCE-401B-84A6-073BC059009D}"/>
                </a:ext>
              </a:extLst>
            </p:cNvPr>
            <p:cNvSpPr/>
            <p:nvPr/>
          </p:nvSpPr>
          <p:spPr>
            <a:xfrm>
              <a:off x="2039620" y="1737533"/>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8" name="Pentagon 9">
              <a:extLst>
                <a:ext uri="{FF2B5EF4-FFF2-40B4-BE49-F238E27FC236}">
                  <a16:creationId xmlns:a16="http://schemas.microsoft.com/office/drawing/2014/main" id="{C3D7F96D-12F1-4FEF-BFFD-EBC4BA18CB11}"/>
                </a:ext>
              </a:extLst>
            </p:cNvPr>
            <p:cNvSpPr/>
            <p:nvPr/>
          </p:nvSpPr>
          <p:spPr>
            <a:xfrm>
              <a:off x="2039620" y="2698274"/>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9" name="Pentagon 12">
              <a:extLst>
                <a:ext uri="{FF2B5EF4-FFF2-40B4-BE49-F238E27FC236}">
                  <a16:creationId xmlns:a16="http://schemas.microsoft.com/office/drawing/2014/main" id="{3CD12D1E-79BA-4449-8DA6-0FC0678F3377}"/>
                </a:ext>
              </a:extLst>
            </p:cNvPr>
            <p:cNvSpPr/>
            <p:nvPr/>
          </p:nvSpPr>
          <p:spPr>
            <a:xfrm flipH="1">
              <a:off x="3757307" y="2698274"/>
              <a:ext cx="3336594"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3">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00" name="Pentagon 9">
              <a:extLst>
                <a:ext uri="{FF2B5EF4-FFF2-40B4-BE49-F238E27FC236}">
                  <a16:creationId xmlns:a16="http://schemas.microsoft.com/office/drawing/2014/main" id="{E6D4748C-5143-4772-AD13-632C07311E83}"/>
                </a:ext>
              </a:extLst>
            </p:cNvPr>
            <p:cNvSpPr/>
            <p:nvPr/>
          </p:nvSpPr>
          <p:spPr>
            <a:xfrm>
              <a:off x="2039620" y="3620135"/>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rgbClr val="069C5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01" name="Pentagon 12">
              <a:extLst>
                <a:ext uri="{FF2B5EF4-FFF2-40B4-BE49-F238E27FC236}">
                  <a16:creationId xmlns:a16="http://schemas.microsoft.com/office/drawing/2014/main" id="{A253934C-1619-4032-A089-0DCF9FD02DDA}"/>
                </a:ext>
              </a:extLst>
            </p:cNvPr>
            <p:cNvSpPr/>
            <p:nvPr/>
          </p:nvSpPr>
          <p:spPr>
            <a:xfrm flipH="1">
              <a:off x="3757307" y="3620135"/>
              <a:ext cx="3336594"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06" name="TextBox 105">
              <a:extLst>
                <a:ext uri="{FF2B5EF4-FFF2-40B4-BE49-F238E27FC236}">
                  <a16:creationId xmlns:a16="http://schemas.microsoft.com/office/drawing/2014/main" id="{FF85BE92-0AEB-4AEF-AAAB-6AD9806F2463}"/>
                </a:ext>
              </a:extLst>
            </p:cNvPr>
            <p:cNvSpPr txBox="1"/>
            <p:nvPr/>
          </p:nvSpPr>
          <p:spPr>
            <a:xfrm>
              <a:off x="2122170" y="1834833"/>
              <a:ext cx="631825" cy="565146"/>
            </a:xfrm>
            <a:prstGeom prst="rect">
              <a:avLst/>
            </a:prstGeom>
            <a:noFill/>
          </p:spPr>
          <p:txBody>
            <a:bodyPr wrap="square" lIns="0" tIns="0" rIns="0" bIns="0" rtlCol="0" anchor="ctr" anchorCtr="0">
              <a:noAutofit/>
            </a:bodyPr>
            <a:lstStyle/>
            <a:p>
              <a:r>
                <a:rPr lang="en-US" sz="3200" dirty="0"/>
                <a:t>1</a:t>
              </a:r>
            </a:p>
          </p:txBody>
        </p:sp>
        <p:sp>
          <p:nvSpPr>
            <p:cNvPr id="107" name="TextBox 106">
              <a:extLst>
                <a:ext uri="{FF2B5EF4-FFF2-40B4-BE49-F238E27FC236}">
                  <a16:creationId xmlns:a16="http://schemas.microsoft.com/office/drawing/2014/main" id="{4A9A9A5E-2DC1-455B-90FE-0DB8EA4EAC72}"/>
                </a:ext>
              </a:extLst>
            </p:cNvPr>
            <p:cNvSpPr txBox="1"/>
            <p:nvPr/>
          </p:nvSpPr>
          <p:spPr>
            <a:xfrm>
              <a:off x="2122170" y="2764473"/>
              <a:ext cx="631825" cy="565146"/>
            </a:xfrm>
            <a:prstGeom prst="rect">
              <a:avLst/>
            </a:prstGeom>
            <a:noFill/>
          </p:spPr>
          <p:txBody>
            <a:bodyPr wrap="square" lIns="0" tIns="0" rIns="0" bIns="0" rtlCol="0" anchor="ctr" anchorCtr="0">
              <a:noAutofit/>
            </a:bodyPr>
            <a:lstStyle/>
            <a:p>
              <a:r>
                <a:rPr lang="en-US" sz="3200" dirty="0">
                  <a:solidFill>
                    <a:schemeClr val="bg1"/>
                  </a:solidFill>
                </a:rPr>
                <a:t>2</a:t>
              </a:r>
            </a:p>
          </p:txBody>
        </p:sp>
        <p:sp>
          <p:nvSpPr>
            <p:cNvPr id="108" name="TextBox 107">
              <a:extLst>
                <a:ext uri="{FF2B5EF4-FFF2-40B4-BE49-F238E27FC236}">
                  <a16:creationId xmlns:a16="http://schemas.microsoft.com/office/drawing/2014/main" id="{FDBB6B9B-10A6-43A1-A135-F5C1D5C1EFA6}"/>
                </a:ext>
              </a:extLst>
            </p:cNvPr>
            <p:cNvSpPr txBox="1"/>
            <p:nvPr/>
          </p:nvSpPr>
          <p:spPr>
            <a:xfrm>
              <a:off x="2122170" y="3684715"/>
              <a:ext cx="631825" cy="565146"/>
            </a:xfrm>
            <a:prstGeom prst="rect">
              <a:avLst/>
            </a:prstGeom>
            <a:noFill/>
          </p:spPr>
          <p:txBody>
            <a:bodyPr wrap="square" lIns="0" tIns="0" rIns="0" bIns="0" rtlCol="0" anchor="ctr" anchorCtr="0">
              <a:noAutofit/>
            </a:bodyPr>
            <a:lstStyle/>
            <a:p>
              <a:r>
                <a:rPr lang="en-US" sz="3200" dirty="0">
                  <a:solidFill>
                    <a:schemeClr val="bg1"/>
                  </a:solidFill>
                </a:rPr>
                <a:t>3</a:t>
              </a:r>
            </a:p>
          </p:txBody>
        </p:sp>
        <p:sp>
          <p:nvSpPr>
            <p:cNvPr id="111" name="Half Frame 110">
              <a:extLst>
                <a:ext uri="{FF2B5EF4-FFF2-40B4-BE49-F238E27FC236}">
                  <a16:creationId xmlns:a16="http://schemas.microsoft.com/office/drawing/2014/main" id="{48C96922-7958-4B04-B519-B077378395F6}"/>
                </a:ext>
              </a:extLst>
            </p:cNvPr>
            <p:cNvSpPr/>
            <p:nvPr/>
          </p:nvSpPr>
          <p:spPr>
            <a:xfrm rot="8142470">
              <a:off x="4396820" y="2064446"/>
              <a:ext cx="234950" cy="257369"/>
            </a:xfrm>
            <a:prstGeom prst="halfFrame">
              <a:avLst>
                <a:gd name="adj1" fmla="val 26576"/>
                <a:gd name="adj2" fmla="val 25856"/>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112" name="Rectangle 111">
              <a:extLst>
                <a:ext uri="{FF2B5EF4-FFF2-40B4-BE49-F238E27FC236}">
                  <a16:creationId xmlns:a16="http://schemas.microsoft.com/office/drawing/2014/main" id="{5C0B9066-D229-48BF-B49D-BC9D0D83992E}"/>
                </a:ext>
              </a:extLst>
            </p:cNvPr>
            <p:cNvSpPr/>
            <p:nvPr/>
          </p:nvSpPr>
          <p:spPr>
            <a:xfrm>
              <a:off x="4890260" y="2052740"/>
              <a:ext cx="1945849" cy="334838"/>
            </a:xfrm>
            <a:prstGeom prst="rect">
              <a:avLst/>
            </a:prstGeom>
          </p:spPr>
          <p:txBody>
            <a:bodyPr wrap="square" lIns="0" tIns="0" rIns="0" bIns="0">
              <a:noAutofit/>
            </a:bodyPr>
            <a:lstStyle/>
            <a:p>
              <a:r>
                <a:rPr lang="en-US" sz="1400" dirty="0"/>
                <a:t>SQuAD2.0 dataset</a:t>
              </a:r>
            </a:p>
          </p:txBody>
        </p:sp>
        <p:sp>
          <p:nvSpPr>
            <p:cNvPr id="113" name="Half Frame 112">
              <a:extLst>
                <a:ext uri="{FF2B5EF4-FFF2-40B4-BE49-F238E27FC236}">
                  <a16:creationId xmlns:a16="http://schemas.microsoft.com/office/drawing/2014/main" id="{3E70ACC1-F10D-4AA5-974C-F02188E3638C}"/>
                </a:ext>
              </a:extLst>
            </p:cNvPr>
            <p:cNvSpPr/>
            <p:nvPr/>
          </p:nvSpPr>
          <p:spPr>
            <a:xfrm rot="8142470">
              <a:off x="4396820" y="2986308"/>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114" name="Half Frame 113">
              <a:extLst>
                <a:ext uri="{FF2B5EF4-FFF2-40B4-BE49-F238E27FC236}">
                  <a16:creationId xmlns:a16="http://schemas.microsoft.com/office/drawing/2014/main" id="{9155A241-EB8E-49D3-85D9-3C619821AC6E}"/>
                </a:ext>
              </a:extLst>
            </p:cNvPr>
            <p:cNvSpPr/>
            <p:nvPr/>
          </p:nvSpPr>
          <p:spPr>
            <a:xfrm rot="8142470">
              <a:off x="4396820" y="3908169"/>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grpSp>
      <p:sp>
        <p:nvSpPr>
          <p:cNvPr id="117" name="Text Placeholder 8">
            <a:extLst>
              <a:ext uri="{FF2B5EF4-FFF2-40B4-BE49-F238E27FC236}">
                <a16:creationId xmlns:a16="http://schemas.microsoft.com/office/drawing/2014/main" id="{BFBFAEF1-EB86-4CBF-8625-A4BCAB6C8002}"/>
              </a:ext>
            </a:extLst>
          </p:cNvPr>
          <p:cNvSpPr txBox="1">
            <a:spLocks/>
          </p:cNvSpPr>
          <p:nvPr/>
        </p:nvSpPr>
        <p:spPr>
          <a:xfrm>
            <a:off x="6705288" y="1120491"/>
            <a:ext cx="4968863" cy="568639"/>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sz="1800" b="0" kern="1200">
                <a:solidFill>
                  <a:srgbClr val="575757"/>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dirty="0"/>
              <a:t>Answer Extraction and Fine-tuning on Domain Specific Custom Dataset</a:t>
            </a:r>
          </a:p>
        </p:txBody>
      </p:sp>
      <p:sp>
        <p:nvSpPr>
          <p:cNvPr id="118" name="Rectangle 117">
            <a:extLst>
              <a:ext uri="{FF2B5EF4-FFF2-40B4-BE49-F238E27FC236}">
                <a16:creationId xmlns:a16="http://schemas.microsoft.com/office/drawing/2014/main" id="{B1C81164-C322-4D44-89F5-1E8389CC90CF}"/>
              </a:ext>
            </a:extLst>
          </p:cNvPr>
          <p:cNvSpPr/>
          <p:nvPr/>
        </p:nvSpPr>
        <p:spPr>
          <a:xfrm>
            <a:off x="6705288" y="2378236"/>
            <a:ext cx="3828600" cy="328880"/>
          </a:xfrm>
          <a:prstGeom prst="rect">
            <a:avLst/>
          </a:prstGeom>
        </p:spPr>
        <p:txBody>
          <a:bodyPr wrap="square" lIns="0" tIns="0" rIns="0" bIns="0">
            <a:noAutofit/>
          </a:bodyPr>
          <a:lstStyle/>
          <a:p>
            <a:r>
              <a:rPr lang="en-US" sz="1400" dirty="0"/>
              <a:t>DistilBERT Base Uncased – Fine-tuned on </a:t>
            </a:r>
          </a:p>
        </p:txBody>
      </p:sp>
      <p:sp>
        <p:nvSpPr>
          <p:cNvPr id="119" name="Rectangle 118">
            <a:extLst>
              <a:ext uri="{FF2B5EF4-FFF2-40B4-BE49-F238E27FC236}">
                <a16:creationId xmlns:a16="http://schemas.microsoft.com/office/drawing/2014/main" id="{4D3698AF-BE13-403D-8F35-FF46A77F20FC}"/>
              </a:ext>
            </a:extLst>
          </p:cNvPr>
          <p:cNvSpPr/>
          <p:nvPr/>
        </p:nvSpPr>
        <p:spPr>
          <a:xfrm>
            <a:off x="9415427" y="3721997"/>
            <a:ext cx="1723407" cy="556706"/>
          </a:xfrm>
          <a:prstGeom prst="rect">
            <a:avLst/>
          </a:prstGeom>
        </p:spPr>
        <p:txBody>
          <a:bodyPr wrap="square" lIns="0" tIns="0" rIns="0" bIns="0">
            <a:noAutofit/>
          </a:bodyPr>
          <a:lstStyle/>
          <a:p>
            <a:r>
              <a:rPr lang="en-US" sz="1400" dirty="0">
                <a:solidFill>
                  <a:schemeClr val="bg1"/>
                </a:solidFill>
              </a:rPr>
              <a:t>Only </a:t>
            </a:r>
            <a:r>
              <a:rPr lang="en-US" sz="1400" dirty="0" err="1">
                <a:solidFill>
                  <a:schemeClr val="bg1"/>
                </a:solidFill>
              </a:rPr>
              <a:t>CovidQA</a:t>
            </a:r>
            <a:r>
              <a:rPr lang="en-US" sz="1400" dirty="0">
                <a:solidFill>
                  <a:schemeClr val="bg1"/>
                </a:solidFill>
              </a:rPr>
              <a:t> dataset</a:t>
            </a:r>
          </a:p>
        </p:txBody>
      </p:sp>
      <p:sp>
        <p:nvSpPr>
          <p:cNvPr id="120" name="Rectangle 119">
            <a:extLst>
              <a:ext uri="{FF2B5EF4-FFF2-40B4-BE49-F238E27FC236}">
                <a16:creationId xmlns:a16="http://schemas.microsoft.com/office/drawing/2014/main" id="{0A825569-299F-42F4-9821-DC5FE982A9F3}"/>
              </a:ext>
            </a:extLst>
          </p:cNvPr>
          <p:cNvSpPr/>
          <p:nvPr/>
        </p:nvSpPr>
        <p:spPr>
          <a:xfrm>
            <a:off x="9415426" y="4598374"/>
            <a:ext cx="1723407" cy="556706"/>
          </a:xfrm>
          <a:prstGeom prst="rect">
            <a:avLst/>
          </a:prstGeom>
        </p:spPr>
        <p:txBody>
          <a:bodyPr wrap="square" lIns="0" tIns="0" rIns="0" bIns="0">
            <a:noAutofit/>
          </a:bodyPr>
          <a:lstStyle/>
          <a:p>
            <a:r>
              <a:rPr lang="en-US" sz="1400" dirty="0">
                <a:solidFill>
                  <a:schemeClr val="bg1"/>
                </a:solidFill>
              </a:rPr>
              <a:t>SQuAD2.0 +  </a:t>
            </a:r>
            <a:r>
              <a:rPr lang="en-US" sz="1400" dirty="0" err="1">
                <a:solidFill>
                  <a:schemeClr val="bg1"/>
                </a:solidFill>
              </a:rPr>
              <a:t>CovidQA</a:t>
            </a:r>
            <a:r>
              <a:rPr lang="en-US" sz="1400" dirty="0">
                <a:solidFill>
                  <a:schemeClr val="bg1"/>
                </a:solidFill>
              </a:rPr>
              <a:t> dataset</a:t>
            </a:r>
          </a:p>
        </p:txBody>
      </p:sp>
    </p:spTree>
    <p:extLst>
      <p:ext uri="{BB962C8B-B14F-4D97-AF65-F5344CB8AC3E}">
        <p14:creationId xmlns:p14="http://schemas.microsoft.com/office/powerpoint/2010/main" val="9679848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a:xfrm>
            <a:off x="469900" y="234203"/>
            <a:ext cx="11252200" cy="334102"/>
          </a:xfrm>
        </p:spPr>
        <p:txBody>
          <a:bodyPr/>
          <a:lstStyle/>
          <a:p>
            <a:r>
              <a:rPr lang="en-US" dirty="0"/>
              <a:t>Performance Evaluation – Context Generation Techniques</a:t>
            </a:r>
          </a:p>
        </p:txBody>
      </p:sp>
      <p:graphicFrame>
        <p:nvGraphicFramePr>
          <p:cNvPr id="6" name="Table 6">
            <a:extLst>
              <a:ext uri="{FF2B5EF4-FFF2-40B4-BE49-F238E27FC236}">
                <a16:creationId xmlns:a16="http://schemas.microsoft.com/office/drawing/2014/main" id="{7981100E-3402-4833-ACDD-890570AD8D48}"/>
              </a:ext>
            </a:extLst>
          </p:cNvPr>
          <p:cNvGraphicFramePr>
            <a:graphicFrameLocks noGrp="1"/>
          </p:cNvGraphicFramePr>
          <p:nvPr>
            <p:extLst>
              <p:ext uri="{D42A27DB-BD31-4B8C-83A1-F6EECF244321}">
                <p14:modId xmlns:p14="http://schemas.microsoft.com/office/powerpoint/2010/main" val="4241357383"/>
              </p:ext>
            </p:extLst>
          </p:nvPr>
        </p:nvGraphicFramePr>
        <p:xfrm>
          <a:off x="539016" y="647121"/>
          <a:ext cx="9981398" cy="3045919"/>
        </p:xfrm>
        <a:graphic>
          <a:graphicData uri="http://schemas.openxmlformats.org/drawingml/2006/table">
            <a:tbl>
              <a:tblPr firstRow="1" bandRow="1">
                <a:tableStyleId>{00A15C55-8517-42AA-B614-E9B94910E393}</a:tableStyleId>
              </a:tblPr>
              <a:tblGrid>
                <a:gridCol w="3505334">
                  <a:extLst>
                    <a:ext uri="{9D8B030D-6E8A-4147-A177-3AD203B41FA5}">
                      <a16:colId xmlns:a16="http://schemas.microsoft.com/office/drawing/2014/main" val="3670857814"/>
                    </a:ext>
                  </a:extLst>
                </a:gridCol>
                <a:gridCol w="2887579">
                  <a:extLst>
                    <a:ext uri="{9D8B030D-6E8A-4147-A177-3AD203B41FA5}">
                      <a16:colId xmlns:a16="http://schemas.microsoft.com/office/drawing/2014/main" val="2952026008"/>
                    </a:ext>
                  </a:extLst>
                </a:gridCol>
                <a:gridCol w="1857675">
                  <a:extLst>
                    <a:ext uri="{9D8B030D-6E8A-4147-A177-3AD203B41FA5}">
                      <a16:colId xmlns:a16="http://schemas.microsoft.com/office/drawing/2014/main" val="1423995285"/>
                    </a:ext>
                  </a:extLst>
                </a:gridCol>
                <a:gridCol w="1730810">
                  <a:extLst>
                    <a:ext uri="{9D8B030D-6E8A-4147-A177-3AD203B41FA5}">
                      <a16:colId xmlns:a16="http://schemas.microsoft.com/office/drawing/2014/main" val="944928224"/>
                    </a:ext>
                  </a:extLst>
                </a:gridCol>
              </a:tblGrid>
              <a:tr h="491825">
                <a:tc>
                  <a:txBody>
                    <a:bodyPr/>
                    <a:lstStyle/>
                    <a:p>
                      <a:pPr algn="ctr"/>
                      <a:r>
                        <a:rPr lang="en-US" sz="1400" dirty="0"/>
                        <a:t>Model</a:t>
                      </a:r>
                    </a:p>
                  </a:txBody>
                  <a:tcPr/>
                </a:tc>
                <a:tc>
                  <a:txBody>
                    <a:bodyPr/>
                    <a:lstStyle/>
                    <a:p>
                      <a:pPr algn="ctr"/>
                      <a:r>
                        <a:rPr lang="en-US" sz="1400" dirty="0"/>
                        <a:t>Distance Metric</a:t>
                      </a:r>
                    </a:p>
                  </a:txBody>
                  <a:tcPr/>
                </a:tc>
                <a:tc>
                  <a:txBody>
                    <a:bodyPr/>
                    <a:lstStyle/>
                    <a:p>
                      <a:pPr algn="ctr"/>
                      <a:r>
                        <a:rPr lang="en-US" sz="1400" dirty="0"/>
                        <a:t>F1 Score</a:t>
                      </a:r>
                    </a:p>
                  </a:txBody>
                  <a:tcPr/>
                </a:tc>
                <a:tc>
                  <a:txBody>
                    <a:bodyPr/>
                    <a:lstStyle/>
                    <a:p>
                      <a:pPr algn="ctr"/>
                      <a:r>
                        <a:rPr lang="en-US" sz="1400" dirty="0"/>
                        <a:t>EM Score</a:t>
                      </a:r>
                    </a:p>
                  </a:txBody>
                  <a:tcPr/>
                </a:tc>
                <a:extLst>
                  <a:ext uri="{0D108BD9-81ED-4DB2-BD59-A6C34878D82A}">
                    <a16:rowId xmlns:a16="http://schemas.microsoft.com/office/drawing/2014/main" val="14399185"/>
                  </a:ext>
                </a:extLst>
              </a:tr>
              <a:tr h="289309">
                <a:tc>
                  <a:txBody>
                    <a:bodyPr/>
                    <a:lstStyle/>
                    <a:p>
                      <a:r>
                        <a:rPr lang="en-US" sz="1400"/>
                        <a:t>Bag of Words</a:t>
                      </a:r>
                      <a:endParaRPr lang="en-US" sz="1400" dirty="0"/>
                    </a:p>
                  </a:txBody>
                  <a:tcPr/>
                </a:tc>
                <a:tc>
                  <a:txBody>
                    <a:bodyPr/>
                    <a:lstStyle/>
                    <a:p>
                      <a:r>
                        <a:rPr lang="en-US" sz="1400"/>
                        <a:t>Cosine</a:t>
                      </a:r>
                      <a:endParaRPr lang="en-US" sz="1400" dirty="0"/>
                    </a:p>
                  </a:txBody>
                  <a:tcPr/>
                </a:tc>
                <a:tc>
                  <a:txBody>
                    <a:bodyPr/>
                    <a:lstStyle/>
                    <a:p>
                      <a:pPr algn="ctr"/>
                      <a:r>
                        <a:rPr lang="en-US" sz="1400" dirty="0"/>
                        <a:t>0.371</a:t>
                      </a:r>
                    </a:p>
                  </a:txBody>
                  <a:tcPr/>
                </a:tc>
                <a:tc>
                  <a:txBody>
                    <a:bodyPr/>
                    <a:lstStyle/>
                    <a:p>
                      <a:pPr algn="ctr"/>
                      <a:r>
                        <a:rPr lang="en-US" sz="1400" dirty="0"/>
                        <a:t>0.29</a:t>
                      </a:r>
                    </a:p>
                  </a:txBody>
                  <a:tcPr/>
                </a:tc>
                <a:extLst>
                  <a:ext uri="{0D108BD9-81ED-4DB2-BD59-A6C34878D82A}">
                    <a16:rowId xmlns:a16="http://schemas.microsoft.com/office/drawing/2014/main" val="2080626124"/>
                  </a:ext>
                </a:extLst>
              </a:tr>
              <a:tr h="289309">
                <a:tc>
                  <a:txBody>
                    <a:bodyPr/>
                    <a:lstStyle/>
                    <a:p>
                      <a:r>
                        <a:rPr lang="en-US" sz="1400"/>
                        <a:t>TF-IDF</a:t>
                      </a:r>
                      <a:endParaRPr lang="en-US" sz="1400" dirty="0"/>
                    </a:p>
                  </a:txBody>
                  <a:tcPr/>
                </a:tc>
                <a:tc>
                  <a:txBody>
                    <a:bodyPr/>
                    <a:lstStyle/>
                    <a:p>
                      <a:r>
                        <a:rPr lang="en-US" sz="1400"/>
                        <a:t>Cosine</a:t>
                      </a:r>
                      <a:endParaRPr lang="en-US" sz="1400" dirty="0"/>
                    </a:p>
                  </a:txBody>
                  <a:tcPr/>
                </a:tc>
                <a:tc>
                  <a:txBody>
                    <a:bodyPr/>
                    <a:lstStyle/>
                    <a:p>
                      <a:pPr algn="ctr"/>
                      <a:r>
                        <a:rPr lang="en-US" sz="1400" dirty="0"/>
                        <a:t>0.036</a:t>
                      </a:r>
                    </a:p>
                  </a:txBody>
                  <a:tcPr/>
                </a:tc>
                <a:tc>
                  <a:txBody>
                    <a:bodyPr/>
                    <a:lstStyle/>
                    <a:p>
                      <a:pPr algn="ctr"/>
                      <a:r>
                        <a:rPr lang="en-US" sz="1400" dirty="0"/>
                        <a:t>0.00</a:t>
                      </a:r>
                    </a:p>
                  </a:txBody>
                  <a:tcPr/>
                </a:tc>
                <a:extLst>
                  <a:ext uri="{0D108BD9-81ED-4DB2-BD59-A6C34878D82A}">
                    <a16:rowId xmlns:a16="http://schemas.microsoft.com/office/drawing/2014/main" val="1148328868"/>
                  </a:ext>
                </a:extLst>
              </a:tr>
              <a:tr h="680573">
                <a:tc>
                  <a:txBody>
                    <a:bodyPr/>
                    <a:lstStyle/>
                    <a:p>
                      <a:r>
                        <a:rPr lang="en-US" sz="1400"/>
                        <a:t>Gensim: Word2Vec + Doc2Vec</a:t>
                      </a:r>
                    </a:p>
                    <a:p>
                      <a:r>
                        <a:rPr lang="en-US" sz="1400"/>
                        <a:t>(trained on article text only)</a:t>
                      </a:r>
                      <a:endParaRPr lang="en-US" sz="1400" dirty="0"/>
                    </a:p>
                  </a:txBody>
                  <a:tcPr/>
                </a:tc>
                <a:tc>
                  <a:txBody>
                    <a:bodyPr/>
                    <a:lstStyle/>
                    <a:p>
                      <a:r>
                        <a:rPr lang="en-US" sz="1400"/>
                        <a:t>Cosine</a:t>
                      </a:r>
                      <a:endParaRPr lang="en-US" sz="1400" dirty="0"/>
                    </a:p>
                  </a:txBody>
                  <a:tcPr/>
                </a:tc>
                <a:tc>
                  <a:txBody>
                    <a:bodyPr/>
                    <a:lstStyle/>
                    <a:p>
                      <a:pPr algn="ctr"/>
                      <a:r>
                        <a:rPr lang="en-US" sz="1400" dirty="0"/>
                        <a:t>0.368</a:t>
                      </a:r>
                    </a:p>
                  </a:txBody>
                  <a:tcPr/>
                </a:tc>
                <a:tc>
                  <a:txBody>
                    <a:bodyPr/>
                    <a:lstStyle/>
                    <a:p>
                      <a:pPr algn="ctr"/>
                      <a:r>
                        <a:rPr lang="en-US" sz="1400" dirty="0"/>
                        <a:t>0.29</a:t>
                      </a:r>
                    </a:p>
                  </a:txBody>
                  <a:tcPr/>
                </a:tc>
                <a:extLst>
                  <a:ext uri="{0D108BD9-81ED-4DB2-BD59-A6C34878D82A}">
                    <a16:rowId xmlns:a16="http://schemas.microsoft.com/office/drawing/2014/main" val="1858384143"/>
                  </a:ext>
                </a:extLst>
              </a:tr>
              <a:tr h="525013">
                <a:tc>
                  <a:txBody>
                    <a:bodyPr/>
                    <a:lstStyle/>
                    <a:p>
                      <a:r>
                        <a:rPr lang="en-US" sz="1400"/>
                        <a:t>GloVe (word vectors) + InferSent (sentence encoder)</a:t>
                      </a:r>
                      <a:endParaRPr lang="en-US" sz="1400" dirty="0"/>
                    </a:p>
                  </a:txBody>
                  <a:tcPr/>
                </a:tc>
                <a:tc>
                  <a:txBody>
                    <a:bodyPr/>
                    <a:lstStyle/>
                    <a:p>
                      <a:r>
                        <a:rPr lang="en-US" sz="1400" dirty="0"/>
                        <a:t>Cosine</a:t>
                      </a:r>
                    </a:p>
                  </a:txBody>
                  <a:tcPr/>
                </a:tc>
                <a:tc>
                  <a:txBody>
                    <a:bodyPr/>
                    <a:lstStyle/>
                    <a:p>
                      <a:pPr algn="ctr"/>
                      <a:r>
                        <a:rPr lang="en-US" sz="1400" dirty="0"/>
                        <a:t>0.6</a:t>
                      </a:r>
                    </a:p>
                  </a:txBody>
                  <a:tcPr/>
                </a:tc>
                <a:tc>
                  <a:txBody>
                    <a:bodyPr/>
                    <a:lstStyle/>
                    <a:p>
                      <a:pPr algn="ctr"/>
                      <a:r>
                        <a:rPr lang="en-US" sz="1400" dirty="0"/>
                        <a:t>0.59</a:t>
                      </a:r>
                    </a:p>
                  </a:txBody>
                  <a:tcPr/>
                </a:tc>
                <a:extLst>
                  <a:ext uri="{0D108BD9-81ED-4DB2-BD59-A6C34878D82A}">
                    <a16:rowId xmlns:a16="http://schemas.microsoft.com/office/drawing/2014/main" val="1285200207"/>
                  </a:ext>
                </a:extLst>
              </a:tr>
              <a:tr h="369454">
                <a:tc>
                  <a:txBody>
                    <a:bodyPr/>
                    <a:lstStyle/>
                    <a:p>
                      <a:r>
                        <a:rPr lang="en-US" sz="1400"/>
                        <a:t>KNN Clustering</a:t>
                      </a:r>
                      <a:endParaRPr lang="en-US" sz="1400" dirty="0"/>
                    </a:p>
                  </a:txBody>
                  <a:tcPr/>
                </a:tc>
                <a:tc>
                  <a:txBody>
                    <a:bodyPr/>
                    <a:lstStyle/>
                    <a:p>
                      <a:r>
                        <a:rPr lang="en-US" sz="1400" dirty="0"/>
                        <a:t>Euclidean</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2834480241"/>
                  </a:ext>
                </a:extLst>
              </a:tr>
              <a:tr h="369454">
                <a:tc>
                  <a:txBody>
                    <a:bodyPr/>
                    <a:lstStyle/>
                    <a:p>
                      <a:r>
                        <a:rPr lang="en-US" sz="1400" dirty="0"/>
                        <a:t>KNN Clustering</a:t>
                      </a:r>
                    </a:p>
                  </a:txBody>
                  <a:tcPr/>
                </a:tc>
                <a:tc>
                  <a:txBody>
                    <a:bodyPr/>
                    <a:lstStyle/>
                    <a:p>
                      <a:r>
                        <a:rPr lang="en-US" sz="1400"/>
                        <a:t>Cosine</a:t>
                      </a:r>
                      <a:endParaRPr lang="en-US" sz="1400" dirty="0"/>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3615862785"/>
                  </a:ext>
                </a:extLst>
              </a:tr>
            </a:tbl>
          </a:graphicData>
        </a:graphic>
      </p:graphicFrame>
      <p:graphicFrame>
        <p:nvGraphicFramePr>
          <p:cNvPr id="8" name="Table 6">
            <a:extLst>
              <a:ext uri="{FF2B5EF4-FFF2-40B4-BE49-F238E27FC236}">
                <a16:creationId xmlns:a16="http://schemas.microsoft.com/office/drawing/2014/main" id="{D943AB88-0522-4633-8926-4949917BFB7B}"/>
              </a:ext>
            </a:extLst>
          </p:cNvPr>
          <p:cNvGraphicFramePr>
            <a:graphicFrameLocks noGrp="1"/>
          </p:cNvGraphicFramePr>
          <p:nvPr>
            <p:extLst>
              <p:ext uri="{D42A27DB-BD31-4B8C-83A1-F6EECF244321}">
                <p14:modId xmlns:p14="http://schemas.microsoft.com/office/powerpoint/2010/main" val="907262379"/>
              </p:ext>
            </p:extLst>
          </p:nvPr>
        </p:nvGraphicFramePr>
        <p:xfrm>
          <a:off x="539016" y="4475316"/>
          <a:ext cx="9981398" cy="1761898"/>
        </p:xfrm>
        <a:graphic>
          <a:graphicData uri="http://schemas.openxmlformats.org/drawingml/2006/table">
            <a:tbl>
              <a:tblPr firstRow="1" bandRow="1">
                <a:tableStyleId>{00A15C55-8517-42AA-B614-E9B94910E393}</a:tableStyleId>
              </a:tblPr>
              <a:tblGrid>
                <a:gridCol w="3407342">
                  <a:extLst>
                    <a:ext uri="{9D8B030D-6E8A-4147-A177-3AD203B41FA5}">
                      <a16:colId xmlns:a16="http://schemas.microsoft.com/office/drawing/2014/main" val="3670857814"/>
                    </a:ext>
                  </a:extLst>
                </a:gridCol>
                <a:gridCol w="2926080">
                  <a:extLst>
                    <a:ext uri="{9D8B030D-6E8A-4147-A177-3AD203B41FA5}">
                      <a16:colId xmlns:a16="http://schemas.microsoft.com/office/drawing/2014/main" val="2952026008"/>
                    </a:ext>
                  </a:extLst>
                </a:gridCol>
                <a:gridCol w="1848050">
                  <a:extLst>
                    <a:ext uri="{9D8B030D-6E8A-4147-A177-3AD203B41FA5}">
                      <a16:colId xmlns:a16="http://schemas.microsoft.com/office/drawing/2014/main" val="1423995285"/>
                    </a:ext>
                  </a:extLst>
                </a:gridCol>
                <a:gridCol w="1799926">
                  <a:extLst>
                    <a:ext uri="{9D8B030D-6E8A-4147-A177-3AD203B41FA5}">
                      <a16:colId xmlns:a16="http://schemas.microsoft.com/office/drawing/2014/main" val="944928224"/>
                    </a:ext>
                  </a:extLst>
                </a:gridCol>
              </a:tblGrid>
              <a:tr h="510610">
                <a:tc>
                  <a:txBody>
                    <a:bodyPr/>
                    <a:lstStyle/>
                    <a:p>
                      <a:pPr algn="ctr"/>
                      <a:r>
                        <a:rPr lang="en-US" sz="1400" dirty="0"/>
                        <a:t>Base Model</a:t>
                      </a:r>
                    </a:p>
                  </a:txBody>
                  <a:tcPr/>
                </a:tc>
                <a:tc>
                  <a:txBody>
                    <a:bodyPr/>
                    <a:lstStyle/>
                    <a:p>
                      <a:pPr algn="ctr"/>
                      <a:r>
                        <a:rPr lang="en-US" sz="1400" dirty="0"/>
                        <a:t>Fine-tuned On</a:t>
                      </a:r>
                    </a:p>
                  </a:txBody>
                  <a:tcPr/>
                </a:tc>
                <a:tc>
                  <a:txBody>
                    <a:bodyPr/>
                    <a:lstStyle/>
                    <a:p>
                      <a:pPr algn="ctr"/>
                      <a:r>
                        <a:rPr lang="en-US" sz="1400" dirty="0"/>
                        <a:t>F1 Score</a:t>
                      </a:r>
                    </a:p>
                  </a:txBody>
                  <a:tcPr/>
                </a:tc>
                <a:tc>
                  <a:txBody>
                    <a:bodyPr/>
                    <a:lstStyle/>
                    <a:p>
                      <a:pPr algn="ctr"/>
                      <a:r>
                        <a:rPr lang="en-US" sz="1400" dirty="0"/>
                        <a:t>EM Score</a:t>
                      </a:r>
                    </a:p>
                  </a:txBody>
                  <a:tcPr/>
                </a:tc>
                <a:extLst>
                  <a:ext uri="{0D108BD9-81ED-4DB2-BD59-A6C34878D82A}">
                    <a16:rowId xmlns:a16="http://schemas.microsoft.com/office/drawing/2014/main" val="14399185"/>
                  </a:ext>
                </a:extLst>
              </a:tr>
              <a:tr h="366564">
                <a:tc>
                  <a:txBody>
                    <a:bodyPr/>
                    <a:lstStyle/>
                    <a:p>
                      <a:r>
                        <a:rPr lang="en-US" sz="1400" dirty="0"/>
                        <a:t>DistilBERT Base Uncased</a:t>
                      </a:r>
                    </a:p>
                  </a:txBody>
                  <a:tcPr/>
                </a:tc>
                <a:tc>
                  <a:txBody>
                    <a:bodyPr/>
                    <a:lstStyle/>
                    <a:p>
                      <a:r>
                        <a:rPr lang="en-US" sz="1400" dirty="0"/>
                        <a:t>Only </a:t>
                      </a:r>
                      <a:r>
                        <a:rPr lang="en-US" sz="1400" dirty="0" err="1"/>
                        <a:t>SQuAD</a:t>
                      </a:r>
                      <a:r>
                        <a:rPr lang="en-US" sz="1400" dirty="0"/>
                        <a:t> 2.0 dataset</a:t>
                      </a:r>
                    </a:p>
                  </a:txBody>
                  <a:tcPr/>
                </a:tc>
                <a:tc>
                  <a:txBody>
                    <a:bodyPr/>
                    <a:lstStyle/>
                    <a:p>
                      <a:pPr algn="ctr"/>
                      <a:r>
                        <a:rPr lang="en-US" sz="1400" dirty="0"/>
                        <a:t>0.294</a:t>
                      </a:r>
                    </a:p>
                  </a:txBody>
                  <a:tcPr/>
                </a:tc>
                <a:tc>
                  <a:txBody>
                    <a:bodyPr/>
                    <a:lstStyle/>
                    <a:p>
                      <a:pPr algn="ctr"/>
                      <a:r>
                        <a:rPr lang="en-US" sz="1400" dirty="0"/>
                        <a:t>0.163</a:t>
                      </a:r>
                    </a:p>
                  </a:txBody>
                  <a:tcPr/>
                </a:tc>
                <a:extLst>
                  <a:ext uri="{0D108BD9-81ED-4DB2-BD59-A6C34878D82A}">
                    <a16:rowId xmlns:a16="http://schemas.microsoft.com/office/drawing/2014/main" val="2080626124"/>
                  </a:ext>
                </a:extLst>
              </a:tr>
              <a:tr h="366564">
                <a:tc>
                  <a:txBody>
                    <a:bodyPr/>
                    <a:lstStyle/>
                    <a:p>
                      <a:r>
                        <a:rPr lang="en-US" sz="1400" dirty="0"/>
                        <a:t>DistilBERT Base Uncased</a:t>
                      </a:r>
                    </a:p>
                  </a:txBody>
                  <a:tcPr/>
                </a:tc>
                <a:tc>
                  <a:txBody>
                    <a:bodyPr/>
                    <a:lstStyle/>
                    <a:p>
                      <a:r>
                        <a:rPr lang="en-US" sz="1400" dirty="0"/>
                        <a:t>Only </a:t>
                      </a:r>
                      <a:r>
                        <a:rPr lang="en-US" sz="1400" dirty="0" err="1"/>
                        <a:t>CovidQA</a:t>
                      </a:r>
                      <a:r>
                        <a:rPr lang="en-US" sz="1400" dirty="0"/>
                        <a:t> dataset</a:t>
                      </a:r>
                    </a:p>
                  </a:txBody>
                  <a:tcPr/>
                </a:tc>
                <a:tc>
                  <a:txBody>
                    <a:bodyPr/>
                    <a:lstStyle/>
                    <a:p>
                      <a:pPr algn="ctr"/>
                      <a:r>
                        <a:rPr lang="en-US" sz="1400" dirty="0"/>
                        <a:t>0.036</a:t>
                      </a:r>
                    </a:p>
                  </a:txBody>
                  <a:tcPr/>
                </a:tc>
                <a:tc>
                  <a:txBody>
                    <a:bodyPr/>
                    <a:lstStyle/>
                    <a:p>
                      <a:pPr algn="ctr"/>
                      <a:r>
                        <a:rPr lang="en-US" sz="1400" dirty="0"/>
                        <a:t>0.004</a:t>
                      </a:r>
                    </a:p>
                  </a:txBody>
                  <a:tcPr/>
                </a:tc>
                <a:extLst>
                  <a:ext uri="{0D108BD9-81ED-4DB2-BD59-A6C34878D82A}">
                    <a16:rowId xmlns:a16="http://schemas.microsoft.com/office/drawing/2014/main" val="1148328868"/>
                  </a:ext>
                </a:extLst>
              </a:tr>
              <a:tr h="49311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dirty="0"/>
                        <a:t>DistilBERT Base Uncased</a:t>
                      </a:r>
                    </a:p>
                    <a:p>
                      <a:endParaRPr lang="en-US" sz="1400" dirty="0"/>
                    </a:p>
                  </a:txBody>
                  <a:tcPr/>
                </a:tc>
                <a:tc>
                  <a:txBody>
                    <a:bodyPr/>
                    <a:lstStyle/>
                    <a:p>
                      <a:r>
                        <a:rPr lang="en-US" sz="1400" dirty="0" err="1"/>
                        <a:t>SQuAD</a:t>
                      </a:r>
                      <a:r>
                        <a:rPr lang="en-US" sz="1400" dirty="0"/>
                        <a:t> 2.0 + </a:t>
                      </a:r>
                      <a:r>
                        <a:rPr lang="en-US" sz="1400" dirty="0" err="1"/>
                        <a:t>CovidQA</a:t>
                      </a:r>
                      <a:endParaRPr lang="en-US" sz="1400" dirty="0"/>
                    </a:p>
                  </a:txBody>
                  <a:tcPr/>
                </a:tc>
                <a:tc>
                  <a:txBody>
                    <a:bodyPr/>
                    <a:lstStyle/>
                    <a:p>
                      <a:pPr algn="ctr"/>
                      <a:r>
                        <a:rPr lang="en-US" sz="1400" dirty="0"/>
                        <a:t>0.234</a:t>
                      </a:r>
                    </a:p>
                  </a:txBody>
                  <a:tcPr/>
                </a:tc>
                <a:tc>
                  <a:txBody>
                    <a:bodyPr/>
                    <a:lstStyle/>
                    <a:p>
                      <a:pPr algn="ctr"/>
                      <a:r>
                        <a:rPr lang="en-US" sz="1400" dirty="0"/>
                        <a:t>0.097</a:t>
                      </a:r>
                    </a:p>
                  </a:txBody>
                  <a:tcPr/>
                </a:tc>
                <a:extLst>
                  <a:ext uri="{0D108BD9-81ED-4DB2-BD59-A6C34878D82A}">
                    <a16:rowId xmlns:a16="http://schemas.microsoft.com/office/drawing/2014/main" val="1858384143"/>
                  </a:ext>
                </a:extLst>
              </a:tr>
            </a:tbl>
          </a:graphicData>
        </a:graphic>
      </p:graphicFrame>
      <p:sp>
        <p:nvSpPr>
          <p:cNvPr id="9" name="Title 2">
            <a:extLst>
              <a:ext uri="{FF2B5EF4-FFF2-40B4-BE49-F238E27FC236}">
                <a16:creationId xmlns:a16="http://schemas.microsoft.com/office/drawing/2014/main" id="{22AE5779-2AF1-4492-83D2-7862CF303186}"/>
              </a:ext>
            </a:extLst>
          </p:cNvPr>
          <p:cNvSpPr txBox="1">
            <a:spLocks/>
          </p:cNvSpPr>
          <p:nvPr/>
        </p:nvSpPr>
        <p:spPr bwMode="gray">
          <a:xfrm>
            <a:off x="469900" y="391712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r>
              <a:rPr lang="en-US" dirty="0"/>
              <a:t>Performance Comparison of fine-tuned BERT QA models on </a:t>
            </a:r>
            <a:r>
              <a:rPr lang="en-US" dirty="0" err="1"/>
              <a:t>CovidQA</a:t>
            </a:r>
            <a:r>
              <a:rPr lang="en-US" dirty="0"/>
              <a:t> test data:</a:t>
            </a:r>
          </a:p>
        </p:txBody>
      </p:sp>
    </p:spTree>
    <p:extLst>
      <p:ext uri="{BB962C8B-B14F-4D97-AF65-F5344CB8AC3E}">
        <p14:creationId xmlns:p14="http://schemas.microsoft.com/office/powerpoint/2010/main" val="11560138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6F4E721FC8FC4C89923D98170339C8" ma:contentTypeVersion="10" ma:contentTypeDescription="Create a new document." ma:contentTypeScope="" ma:versionID="c6abb980633935120da3456c10670a8f">
  <xsd:schema xmlns:xsd="http://www.w3.org/2001/XMLSchema" xmlns:xs="http://www.w3.org/2001/XMLSchema" xmlns:p="http://schemas.microsoft.com/office/2006/metadata/properties" xmlns:ns2="9932b51f-831c-4be5-9e70-4d4f57939b5a" xmlns:ns3="6ba7e38e-ddf0-4724-a2d5-9b4fb54c860d" targetNamespace="http://schemas.microsoft.com/office/2006/metadata/properties" ma:root="true" ma:fieldsID="f93da93e76072618f60ebec68d68a2f1" ns2:_="" ns3:_="">
    <xsd:import namespace="9932b51f-831c-4be5-9e70-4d4f57939b5a"/>
    <xsd:import namespace="6ba7e38e-ddf0-4724-a2d5-9b4fb54c86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32b51f-831c-4be5-9e70-4d4f57939b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a7e38e-ddf0-4724-a2d5-9b4fb54c860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598B6F-21C7-46B5-B45C-5A91A8F2B868}">
  <ds:schemaRefs>
    <ds:schemaRef ds:uri="http://schemas.microsoft.com/sharepoint/v3/contenttype/forms"/>
  </ds:schemaRefs>
</ds:datastoreItem>
</file>

<file path=customXml/itemProps2.xml><?xml version="1.0" encoding="utf-8"?>
<ds:datastoreItem xmlns:ds="http://schemas.openxmlformats.org/officeDocument/2006/customXml" ds:itemID="{F48113ED-4CA2-465C-9998-CEF7F23421D3}">
  <ds:schemaRefs>
    <ds:schemaRef ds:uri="6ba7e38e-ddf0-4724-a2d5-9b4fb54c860d"/>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9932b51f-831c-4be5-9e70-4d4f57939b5a"/>
    <ds:schemaRef ds:uri="http://www.w3.org/XML/1998/namespace"/>
    <ds:schemaRef ds:uri="http://purl.org/dc/dcmitype/"/>
  </ds:schemaRefs>
</ds:datastoreItem>
</file>

<file path=customXml/itemProps3.xml><?xml version="1.0" encoding="utf-8"?>
<ds:datastoreItem xmlns:ds="http://schemas.openxmlformats.org/officeDocument/2006/customXml" ds:itemID="{B9C5F25C-B610-48B8-83E1-8CD26E3D0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32b51f-831c-4be5-9e70-4d4f57939b5a"/>
    <ds:schemaRef ds:uri="6ba7e38e-ddf0-4724-a2d5-9b4fb54c86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6493</TotalTime>
  <Words>1262</Words>
  <Application>Microsoft Office PowerPoint</Application>
  <PresentationFormat>Widescreen</PresentationFormat>
  <Paragraphs>208</Paragraphs>
  <Slides>13</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Open Sans</vt:lpstr>
      <vt:lpstr>Verdana</vt:lpstr>
      <vt:lpstr>Wingdings 2</vt:lpstr>
      <vt:lpstr>1_Deloitte_US_Onscreen</vt:lpstr>
      <vt:lpstr>think-cell Slide</vt:lpstr>
      <vt:lpstr>PowerPoint Presentation</vt:lpstr>
      <vt:lpstr>Introduction – Nirav Raje</vt:lpstr>
      <vt:lpstr>Capstone</vt:lpstr>
      <vt:lpstr>Question Answering System for Web Pages</vt:lpstr>
      <vt:lpstr>Question Answering on Web Pages</vt:lpstr>
      <vt:lpstr>Data Acquisition</vt:lpstr>
      <vt:lpstr>Approach Overview</vt:lpstr>
      <vt:lpstr>Models/Techniques Implemented </vt:lpstr>
      <vt:lpstr>Performance Evaluation – Context Generation Techniques</vt:lpstr>
      <vt:lpstr>Demo</vt:lpstr>
      <vt:lpstr>Learning Outcomes</vt:lpstr>
      <vt:lpstr>Conclusion &amp; Next Steps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Hyemi (US - Los Angeles)</dc:creator>
  <cp:lastModifiedBy>Raje, Nirav Lokesh</cp:lastModifiedBy>
  <cp:revision>330</cp:revision>
  <dcterms:modified xsi:type="dcterms:W3CDTF">2020-10-13T17:06:13Z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0x0101001D6F4E721FC8FC4C89923D98170339C8</vt:lpwstr>
  </property>
  <property fmtid="{D5CDD505-2E9C-101B-9397-08002B2CF9AE}" pid="3" name="AuthorIds_UIVersion_1024">
    <vt:lpwstr>149</vt:lpwstr>
  </property>
</Properties>
</file>