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5" r:id="rId17"/>
    <p:sldId id="276" r:id="rId18"/>
    <p:sldId id="270" r:id="rId19"/>
    <p:sldId id="274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584279-0EE3-41D1-BCA6-9169B9AEB7C4}" v="3453" dt="2019-04-07T07:49:06.198"/>
    <p1510:client id="{C675C902-54B5-A110-21E7-3EC6ADFF698E}" v="376" dt="2019-04-07T16:10:56.080"/>
    <p1510:client id="{B75EE5A1-0511-DBB4-9E28-531C89B42F3F}" v="5" dt="2019-04-07T13:40:18.873"/>
    <p1510:client id="{1E0B935B-31D8-8A4C-2B2C-0A9276A4AEF5}" v="1" dt="2019-04-07T15:34:37.4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00DBC-C944-41AF-9BB4-1B519D13D0A3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4A73122-236B-4179-B541-D6EAAB03552E}">
      <dgm:prSet custT="1"/>
      <dgm:spPr/>
      <dgm:t>
        <a:bodyPr/>
        <a:lstStyle/>
        <a:p>
          <a:r>
            <a:rPr lang="en-IN" sz="2400">
              <a:latin typeface="Bahnschrift SemiLight SemiConde" panose="020B0502040204020203" pitchFamily="34" charset="0"/>
            </a:rPr>
            <a:t>Project Introduction</a:t>
          </a:r>
          <a:endParaRPr lang="en-US" sz="2400">
            <a:latin typeface="Bahnschrift SemiLight SemiConde" panose="020B0502040204020203" pitchFamily="34" charset="0"/>
          </a:endParaRPr>
        </a:p>
      </dgm:t>
    </dgm:pt>
    <dgm:pt modelId="{E843DF30-337D-4980-B81C-83179BF44B68}" type="parTrans" cxnId="{D1E15606-C4AE-463C-8D2D-98A8F3ABBD79}">
      <dgm:prSet/>
      <dgm:spPr/>
      <dgm:t>
        <a:bodyPr/>
        <a:lstStyle/>
        <a:p>
          <a:endParaRPr lang="en-US" sz="2400">
            <a:latin typeface="Bahnschrift SemiLight SemiConde" panose="020B0502040204020203" pitchFamily="34" charset="0"/>
          </a:endParaRPr>
        </a:p>
      </dgm:t>
    </dgm:pt>
    <dgm:pt modelId="{16727DDE-2DB6-4B60-8C51-A6F37B876F28}" type="sibTrans" cxnId="{D1E15606-C4AE-463C-8D2D-98A8F3ABBD79}">
      <dgm:prSet/>
      <dgm:spPr/>
      <dgm:t>
        <a:bodyPr/>
        <a:lstStyle/>
        <a:p>
          <a:endParaRPr lang="en-US" sz="2400">
            <a:latin typeface="Bahnschrift SemiLight SemiConde" panose="020B0502040204020203" pitchFamily="34" charset="0"/>
          </a:endParaRPr>
        </a:p>
      </dgm:t>
    </dgm:pt>
    <dgm:pt modelId="{DF4A0E76-C632-4EC9-AF1A-8B576EF380B4}">
      <dgm:prSet custT="1"/>
      <dgm:spPr/>
      <dgm:t>
        <a:bodyPr/>
        <a:lstStyle/>
        <a:p>
          <a:r>
            <a:rPr lang="en-IN" sz="2400">
              <a:latin typeface="Bahnschrift SemiLight SemiConde" panose="020B0502040204020203" pitchFamily="34" charset="0"/>
            </a:rPr>
            <a:t>Motivation</a:t>
          </a:r>
          <a:endParaRPr lang="en-US" sz="2400">
            <a:latin typeface="Bahnschrift SemiLight SemiConde" panose="020B0502040204020203" pitchFamily="34" charset="0"/>
          </a:endParaRPr>
        </a:p>
      </dgm:t>
    </dgm:pt>
    <dgm:pt modelId="{F7D75E5D-5E86-4832-92D0-C97A91B10571}" type="parTrans" cxnId="{0BA7EEB1-3ACF-4532-BC4F-C5260A5EF663}">
      <dgm:prSet/>
      <dgm:spPr/>
      <dgm:t>
        <a:bodyPr/>
        <a:lstStyle/>
        <a:p>
          <a:endParaRPr lang="en-US" sz="2400">
            <a:latin typeface="Bahnschrift SemiLight SemiConde" panose="020B0502040204020203" pitchFamily="34" charset="0"/>
          </a:endParaRPr>
        </a:p>
      </dgm:t>
    </dgm:pt>
    <dgm:pt modelId="{53A9A2BC-7B9D-4690-9B8D-6E37EFD58002}" type="sibTrans" cxnId="{0BA7EEB1-3ACF-4532-BC4F-C5260A5EF663}">
      <dgm:prSet/>
      <dgm:spPr/>
      <dgm:t>
        <a:bodyPr/>
        <a:lstStyle/>
        <a:p>
          <a:endParaRPr lang="en-US" sz="2400">
            <a:latin typeface="Bahnschrift SemiLight SemiConde" panose="020B0502040204020203" pitchFamily="34" charset="0"/>
          </a:endParaRPr>
        </a:p>
      </dgm:t>
    </dgm:pt>
    <dgm:pt modelId="{F40734E9-0E5E-4491-9D77-5C7C4CE57474}">
      <dgm:prSet custT="1"/>
      <dgm:spPr/>
      <dgm:t>
        <a:bodyPr/>
        <a:lstStyle/>
        <a:p>
          <a:r>
            <a:rPr lang="en-IN" sz="2400">
              <a:latin typeface="Bahnschrift SemiLight SemiConde" panose="020B0502040204020203" pitchFamily="34" charset="0"/>
            </a:rPr>
            <a:t>Project Outline</a:t>
          </a:r>
          <a:endParaRPr lang="en-US" sz="2400">
            <a:latin typeface="Bahnschrift SemiLight SemiConde" panose="020B0502040204020203" pitchFamily="34" charset="0"/>
          </a:endParaRPr>
        </a:p>
      </dgm:t>
    </dgm:pt>
    <dgm:pt modelId="{4ED3879B-C44C-4BF7-AE10-BBF2DA8F2801}" type="parTrans" cxnId="{0B7BCCC5-EB62-4FB8-B2C1-F5A7F15B33DD}">
      <dgm:prSet/>
      <dgm:spPr/>
      <dgm:t>
        <a:bodyPr/>
        <a:lstStyle/>
        <a:p>
          <a:endParaRPr lang="en-US" sz="2400">
            <a:latin typeface="Bahnschrift SemiLight SemiConde" panose="020B0502040204020203" pitchFamily="34" charset="0"/>
          </a:endParaRPr>
        </a:p>
      </dgm:t>
    </dgm:pt>
    <dgm:pt modelId="{1F914C5D-A181-440F-9239-F389F396F690}" type="sibTrans" cxnId="{0B7BCCC5-EB62-4FB8-B2C1-F5A7F15B33DD}">
      <dgm:prSet/>
      <dgm:spPr/>
      <dgm:t>
        <a:bodyPr/>
        <a:lstStyle/>
        <a:p>
          <a:endParaRPr lang="en-US" sz="2400">
            <a:latin typeface="Bahnschrift SemiLight SemiConde" panose="020B0502040204020203" pitchFamily="34" charset="0"/>
          </a:endParaRPr>
        </a:p>
      </dgm:t>
    </dgm:pt>
    <dgm:pt modelId="{F0C82FD3-F0CC-4D49-9C19-5BC0A3444953}">
      <dgm:prSet custT="1"/>
      <dgm:spPr/>
      <dgm:t>
        <a:bodyPr/>
        <a:lstStyle/>
        <a:p>
          <a:r>
            <a:rPr lang="en-IN" sz="2400">
              <a:latin typeface="Bahnschrift SemiLight SemiConde" panose="020B0502040204020203" pitchFamily="34" charset="0"/>
            </a:rPr>
            <a:t>Data Pre-processing and Cleaning</a:t>
          </a:r>
          <a:endParaRPr lang="en-US" sz="2400">
            <a:latin typeface="Bahnschrift SemiLight SemiConde" panose="020B0502040204020203" pitchFamily="34" charset="0"/>
          </a:endParaRPr>
        </a:p>
      </dgm:t>
    </dgm:pt>
    <dgm:pt modelId="{6B1E1A72-890B-4179-BA5D-4BFAAC4C1A86}" type="parTrans" cxnId="{87591BBC-3EFD-4DC1-9CEA-2109B4C258AA}">
      <dgm:prSet/>
      <dgm:spPr/>
      <dgm:t>
        <a:bodyPr/>
        <a:lstStyle/>
        <a:p>
          <a:endParaRPr lang="en-US" sz="2400">
            <a:latin typeface="Bahnschrift SemiLight SemiConde" panose="020B0502040204020203" pitchFamily="34" charset="0"/>
          </a:endParaRPr>
        </a:p>
      </dgm:t>
    </dgm:pt>
    <dgm:pt modelId="{66B202B4-D706-4828-94A7-257A3715CD4C}" type="sibTrans" cxnId="{87591BBC-3EFD-4DC1-9CEA-2109B4C258AA}">
      <dgm:prSet/>
      <dgm:spPr/>
      <dgm:t>
        <a:bodyPr/>
        <a:lstStyle/>
        <a:p>
          <a:endParaRPr lang="en-US" sz="2400">
            <a:latin typeface="Bahnschrift SemiLight SemiConde" panose="020B0502040204020203" pitchFamily="34" charset="0"/>
          </a:endParaRPr>
        </a:p>
      </dgm:t>
    </dgm:pt>
    <dgm:pt modelId="{B88F3689-9FA2-4B25-A854-F3B358BBC6C9}">
      <dgm:prSet custT="1"/>
      <dgm:spPr/>
      <dgm:t>
        <a:bodyPr/>
        <a:lstStyle/>
        <a:p>
          <a:r>
            <a:rPr lang="en-IN" sz="2400">
              <a:latin typeface="Bahnschrift SemiLight SemiConde" panose="020B0502040204020203" pitchFamily="34" charset="0"/>
            </a:rPr>
            <a:t>Data Vectorisation and Feature Extraction</a:t>
          </a:r>
          <a:endParaRPr lang="en-US" sz="2400">
            <a:latin typeface="Bahnschrift SemiLight SemiConde" panose="020B0502040204020203" pitchFamily="34" charset="0"/>
          </a:endParaRPr>
        </a:p>
      </dgm:t>
    </dgm:pt>
    <dgm:pt modelId="{B73F7AC9-A802-40B2-A423-4B130A4CE301}" type="parTrans" cxnId="{0683406C-50D5-4D6C-8AF9-26F0E3DB18BD}">
      <dgm:prSet/>
      <dgm:spPr/>
      <dgm:t>
        <a:bodyPr/>
        <a:lstStyle/>
        <a:p>
          <a:endParaRPr lang="en-US" sz="2400">
            <a:latin typeface="Bahnschrift SemiLight SemiConde" panose="020B0502040204020203" pitchFamily="34" charset="0"/>
          </a:endParaRPr>
        </a:p>
      </dgm:t>
    </dgm:pt>
    <dgm:pt modelId="{F5B15F2B-7C4F-494A-B10B-52E9196BB5E1}" type="sibTrans" cxnId="{0683406C-50D5-4D6C-8AF9-26F0E3DB18BD}">
      <dgm:prSet/>
      <dgm:spPr/>
      <dgm:t>
        <a:bodyPr/>
        <a:lstStyle/>
        <a:p>
          <a:endParaRPr lang="en-US" sz="2400">
            <a:latin typeface="Bahnschrift SemiLight SemiConde" panose="020B0502040204020203" pitchFamily="34" charset="0"/>
          </a:endParaRPr>
        </a:p>
      </dgm:t>
    </dgm:pt>
    <dgm:pt modelId="{1BF04F04-3E0F-42A7-ABA2-BA0B63C239F3}">
      <dgm:prSet custT="1"/>
      <dgm:spPr/>
      <dgm:t>
        <a:bodyPr/>
        <a:lstStyle/>
        <a:p>
          <a:r>
            <a:rPr lang="en-IN" sz="2400">
              <a:latin typeface="Bahnschrift SemiLight SemiConde" panose="020B0502040204020203" pitchFamily="34" charset="0"/>
            </a:rPr>
            <a:t>Model Fitting and Testing</a:t>
          </a:r>
          <a:endParaRPr lang="en-US" sz="2400">
            <a:latin typeface="Bahnschrift SemiLight SemiConde" panose="020B0502040204020203" pitchFamily="34" charset="0"/>
          </a:endParaRPr>
        </a:p>
      </dgm:t>
    </dgm:pt>
    <dgm:pt modelId="{32045727-1C50-445E-B775-CE2689309CCC}" type="parTrans" cxnId="{47E3BFD4-BC6B-47B7-AB58-504E21216CA8}">
      <dgm:prSet/>
      <dgm:spPr/>
      <dgm:t>
        <a:bodyPr/>
        <a:lstStyle/>
        <a:p>
          <a:endParaRPr lang="en-US" sz="2400">
            <a:latin typeface="Bahnschrift SemiLight SemiConde" panose="020B0502040204020203" pitchFamily="34" charset="0"/>
          </a:endParaRPr>
        </a:p>
      </dgm:t>
    </dgm:pt>
    <dgm:pt modelId="{4CF8321A-EE61-490D-A323-40FBF31AE0E4}" type="sibTrans" cxnId="{47E3BFD4-BC6B-47B7-AB58-504E21216CA8}">
      <dgm:prSet/>
      <dgm:spPr/>
      <dgm:t>
        <a:bodyPr/>
        <a:lstStyle/>
        <a:p>
          <a:endParaRPr lang="en-US" sz="2400">
            <a:latin typeface="Bahnschrift SemiLight SemiConde" panose="020B0502040204020203" pitchFamily="34" charset="0"/>
          </a:endParaRPr>
        </a:p>
      </dgm:t>
    </dgm:pt>
    <dgm:pt modelId="{A0CB22BB-774A-45EE-9BF4-3A60C8B9F1A2}">
      <dgm:prSet custT="1"/>
      <dgm:spPr/>
      <dgm:t>
        <a:bodyPr/>
        <a:lstStyle/>
        <a:p>
          <a:r>
            <a:rPr lang="en-IN" sz="2400">
              <a:latin typeface="Bahnschrift SemiLight SemiConde" panose="020B0502040204020203" pitchFamily="34" charset="0"/>
            </a:rPr>
            <a:t>Tweets Extraction</a:t>
          </a:r>
          <a:endParaRPr lang="en-US" sz="2400">
            <a:latin typeface="Bahnschrift SemiLight SemiConde" panose="020B0502040204020203" pitchFamily="34" charset="0"/>
          </a:endParaRPr>
        </a:p>
      </dgm:t>
    </dgm:pt>
    <dgm:pt modelId="{4A45B66A-732F-49A1-9FD0-B3282F611B8C}" type="parTrans" cxnId="{DA6BF82B-839A-422D-ABDE-6F960034F220}">
      <dgm:prSet/>
      <dgm:spPr/>
      <dgm:t>
        <a:bodyPr/>
        <a:lstStyle/>
        <a:p>
          <a:endParaRPr lang="en-US" sz="2400">
            <a:latin typeface="Bahnschrift SemiLight SemiConde" panose="020B0502040204020203" pitchFamily="34" charset="0"/>
          </a:endParaRPr>
        </a:p>
      </dgm:t>
    </dgm:pt>
    <dgm:pt modelId="{B88A106A-37B1-40B1-9A58-5AB302F4EBE1}" type="sibTrans" cxnId="{DA6BF82B-839A-422D-ABDE-6F960034F220}">
      <dgm:prSet/>
      <dgm:spPr/>
      <dgm:t>
        <a:bodyPr/>
        <a:lstStyle/>
        <a:p>
          <a:endParaRPr lang="en-US" sz="2400">
            <a:latin typeface="Bahnschrift SemiLight SemiConde" panose="020B0502040204020203" pitchFamily="34" charset="0"/>
          </a:endParaRPr>
        </a:p>
      </dgm:t>
    </dgm:pt>
    <dgm:pt modelId="{405C1C6A-0D8E-48D6-93A8-DBFBB315526D}">
      <dgm:prSet custT="1"/>
      <dgm:spPr/>
      <dgm:t>
        <a:bodyPr/>
        <a:lstStyle/>
        <a:p>
          <a:r>
            <a:rPr lang="en-IN" sz="2400">
              <a:latin typeface="Bahnschrift SemiLight SemiConde" panose="020B0502040204020203" pitchFamily="34" charset="0"/>
            </a:rPr>
            <a:t>Conclusion</a:t>
          </a:r>
          <a:endParaRPr lang="en-US" sz="2400">
            <a:latin typeface="Bahnschrift SemiLight SemiConde" panose="020B0502040204020203" pitchFamily="34" charset="0"/>
          </a:endParaRPr>
        </a:p>
      </dgm:t>
    </dgm:pt>
    <dgm:pt modelId="{09C33440-03E1-49B3-82AA-A867E1668647}" type="parTrans" cxnId="{38F25CFD-5E65-4071-B30D-C096539B0A12}">
      <dgm:prSet/>
      <dgm:spPr/>
      <dgm:t>
        <a:bodyPr/>
        <a:lstStyle/>
        <a:p>
          <a:endParaRPr lang="en-US" sz="2400">
            <a:latin typeface="Bahnschrift SemiLight SemiConde" panose="020B0502040204020203" pitchFamily="34" charset="0"/>
          </a:endParaRPr>
        </a:p>
      </dgm:t>
    </dgm:pt>
    <dgm:pt modelId="{65FFCB15-7CEA-4F82-A259-FEA16FD24FC5}" type="sibTrans" cxnId="{38F25CFD-5E65-4071-B30D-C096539B0A12}">
      <dgm:prSet/>
      <dgm:spPr/>
      <dgm:t>
        <a:bodyPr/>
        <a:lstStyle/>
        <a:p>
          <a:endParaRPr lang="en-US" sz="2400">
            <a:latin typeface="Bahnschrift SemiLight SemiConde" panose="020B0502040204020203" pitchFamily="34" charset="0"/>
          </a:endParaRPr>
        </a:p>
      </dgm:t>
    </dgm:pt>
    <dgm:pt modelId="{63C7B41A-B49A-418E-BCA4-7DC8C7A02C77}" type="pres">
      <dgm:prSet presAssocID="{0FC00DBC-C944-41AF-9BB4-1B519D13D0A3}" presName="vert0" presStyleCnt="0">
        <dgm:presLayoutVars>
          <dgm:dir/>
          <dgm:animOne val="branch"/>
          <dgm:animLvl val="lvl"/>
        </dgm:presLayoutVars>
      </dgm:prSet>
      <dgm:spPr/>
    </dgm:pt>
    <dgm:pt modelId="{39EC167A-3BE6-4D4B-A7A2-B3152C7E426C}" type="pres">
      <dgm:prSet presAssocID="{44A73122-236B-4179-B541-D6EAAB03552E}" presName="thickLine" presStyleLbl="alignNode1" presStyleIdx="0" presStyleCnt="8"/>
      <dgm:spPr/>
    </dgm:pt>
    <dgm:pt modelId="{6422DC0D-C719-4410-A8BF-B0AF8EF422D8}" type="pres">
      <dgm:prSet presAssocID="{44A73122-236B-4179-B541-D6EAAB03552E}" presName="horz1" presStyleCnt="0"/>
      <dgm:spPr/>
    </dgm:pt>
    <dgm:pt modelId="{2B36F17A-AE8C-43B4-9A81-C02B0EF6FBD7}" type="pres">
      <dgm:prSet presAssocID="{44A73122-236B-4179-B541-D6EAAB03552E}" presName="tx1" presStyleLbl="revTx" presStyleIdx="0" presStyleCnt="8"/>
      <dgm:spPr/>
    </dgm:pt>
    <dgm:pt modelId="{7DF25D85-A154-4E96-8093-308D1AC60F20}" type="pres">
      <dgm:prSet presAssocID="{44A73122-236B-4179-B541-D6EAAB03552E}" presName="vert1" presStyleCnt="0"/>
      <dgm:spPr/>
    </dgm:pt>
    <dgm:pt modelId="{D135143E-F666-4D13-A41E-17739856AC26}" type="pres">
      <dgm:prSet presAssocID="{DF4A0E76-C632-4EC9-AF1A-8B576EF380B4}" presName="thickLine" presStyleLbl="alignNode1" presStyleIdx="1" presStyleCnt="8"/>
      <dgm:spPr/>
    </dgm:pt>
    <dgm:pt modelId="{55F53F9D-ACBA-4887-83D6-3F810727A82D}" type="pres">
      <dgm:prSet presAssocID="{DF4A0E76-C632-4EC9-AF1A-8B576EF380B4}" presName="horz1" presStyleCnt="0"/>
      <dgm:spPr/>
    </dgm:pt>
    <dgm:pt modelId="{9B117472-8F74-4370-9F63-B65DCF004557}" type="pres">
      <dgm:prSet presAssocID="{DF4A0E76-C632-4EC9-AF1A-8B576EF380B4}" presName="tx1" presStyleLbl="revTx" presStyleIdx="1" presStyleCnt="8"/>
      <dgm:spPr/>
    </dgm:pt>
    <dgm:pt modelId="{1B12E511-11F9-4206-87E9-34C5C3A7FEAC}" type="pres">
      <dgm:prSet presAssocID="{DF4A0E76-C632-4EC9-AF1A-8B576EF380B4}" presName="vert1" presStyleCnt="0"/>
      <dgm:spPr/>
    </dgm:pt>
    <dgm:pt modelId="{A74C8DD3-851B-48AF-8E22-B64C48770D9C}" type="pres">
      <dgm:prSet presAssocID="{F40734E9-0E5E-4491-9D77-5C7C4CE57474}" presName="thickLine" presStyleLbl="alignNode1" presStyleIdx="2" presStyleCnt="8"/>
      <dgm:spPr/>
    </dgm:pt>
    <dgm:pt modelId="{7BF8447E-9B76-4A4C-A913-39C52F973C23}" type="pres">
      <dgm:prSet presAssocID="{F40734E9-0E5E-4491-9D77-5C7C4CE57474}" presName="horz1" presStyleCnt="0"/>
      <dgm:spPr/>
    </dgm:pt>
    <dgm:pt modelId="{29717DF8-FAC3-4341-878A-FB0218DFA723}" type="pres">
      <dgm:prSet presAssocID="{F40734E9-0E5E-4491-9D77-5C7C4CE57474}" presName="tx1" presStyleLbl="revTx" presStyleIdx="2" presStyleCnt="8"/>
      <dgm:spPr/>
    </dgm:pt>
    <dgm:pt modelId="{43F971A1-879A-4E09-8644-6B90ED3831D2}" type="pres">
      <dgm:prSet presAssocID="{F40734E9-0E5E-4491-9D77-5C7C4CE57474}" presName="vert1" presStyleCnt="0"/>
      <dgm:spPr/>
    </dgm:pt>
    <dgm:pt modelId="{EC7DD3DA-D275-495F-9DC7-FC87720E5703}" type="pres">
      <dgm:prSet presAssocID="{F0C82FD3-F0CC-4D49-9C19-5BC0A3444953}" presName="thickLine" presStyleLbl="alignNode1" presStyleIdx="3" presStyleCnt="8"/>
      <dgm:spPr/>
    </dgm:pt>
    <dgm:pt modelId="{9AB54409-8D3F-4F5F-A23E-01499BDB4982}" type="pres">
      <dgm:prSet presAssocID="{F0C82FD3-F0CC-4D49-9C19-5BC0A3444953}" presName="horz1" presStyleCnt="0"/>
      <dgm:spPr/>
    </dgm:pt>
    <dgm:pt modelId="{8D3E42BA-7A0A-4394-83C2-CA0DAED5E1B3}" type="pres">
      <dgm:prSet presAssocID="{F0C82FD3-F0CC-4D49-9C19-5BC0A3444953}" presName="tx1" presStyleLbl="revTx" presStyleIdx="3" presStyleCnt="8"/>
      <dgm:spPr/>
    </dgm:pt>
    <dgm:pt modelId="{CAC8DC73-A6EC-4800-B49B-361F22BDA349}" type="pres">
      <dgm:prSet presAssocID="{F0C82FD3-F0CC-4D49-9C19-5BC0A3444953}" presName="vert1" presStyleCnt="0"/>
      <dgm:spPr/>
    </dgm:pt>
    <dgm:pt modelId="{765953D5-D6E7-4C10-9CA0-56D65598D475}" type="pres">
      <dgm:prSet presAssocID="{B88F3689-9FA2-4B25-A854-F3B358BBC6C9}" presName="thickLine" presStyleLbl="alignNode1" presStyleIdx="4" presStyleCnt="8"/>
      <dgm:spPr/>
    </dgm:pt>
    <dgm:pt modelId="{5B373704-86CC-43C3-8A85-FC966223D6D8}" type="pres">
      <dgm:prSet presAssocID="{B88F3689-9FA2-4B25-A854-F3B358BBC6C9}" presName="horz1" presStyleCnt="0"/>
      <dgm:spPr/>
    </dgm:pt>
    <dgm:pt modelId="{17D0D0F5-078E-483A-9242-CB10024A37E9}" type="pres">
      <dgm:prSet presAssocID="{B88F3689-9FA2-4B25-A854-F3B358BBC6C9}" presName="tx1" presStyleLbl="revTx" presStyleIdx="4" presStyleCnt="8"/>
      <dgm:spPr/>
    </dgm:pt>
    <dgm:pt modelId="{EE354244-F6C4-4A62-9739-2336D8E3E94A}" type="pres">
      <dgm:prSet presAssocID="{B88F3689-9FA2-4B25-A854-F3B358BBC6C9}" presName="vert1" presStyleCnt="0"/>
      <dgm:spPr/>
    </dgm:pt>
    <dgm:pt modelId="{19DB4A1F-3AE0-497A-8561-CB42EB7D09DF}" type="pres">
      <dgm:prSet presAssocID="{1BF04F04-3E0F-42A7-ABA2-BA0B63C239F3}" presName="thickLine" presStyleLbl="alignNode1" presStyleIdx="5" presStyleCnt="8"/>
      <dgm:spPr/>
    </dgm:pt>
    <dgm:pt modelId="{33006BA3-A493-4495-BB64-8C845CAF9B34}" type="pres">
      <dgm:prSet presAssocID="{1BF04F04-3E0F-42A7-ABA2-BA0B63C239F3}" presName="horz1" presStyleCnt="0"/>
      <dgm:spPr/>
    </dgm:pt>
    <dgm:pt modelId="{B816939D-0CB1-4798-B6C2-DF47FC7DE326}" type="pres">
      <dgm:prSet presAssocID="{1BF04F04-3E0F-42A7-ABA2-BA0B63C239F3}" presName="tx1" presStyleLbl="revTx" presStyleIdx="5" presStyleCnt="8"/>
      <dgm:spPr/>
    </dgm:pt>
    <dgm:pt modelId="{E1330E36-5941-406C-A778-997DF8EA3948}" type="pres">
      <dgm:prSet presAssocID="{1BF04F04-3E0F-42A7-ABA2-BA0B63C239F3}" presName="vert1" presStyleCnt="0"/>
      <dgm:spPr/>
    </dgm:pt>
    <dgm:pt modelId="{8B221286-2210-4F92-89B9-972CF331D024}" type="pres">
      <dgm:prSet presAssocID="{A0CB22BB-774A-45EE-9BF4-3A60C8B9F1A2}" presName="thickLine" presStyleLbl="alignNode1" presStyleIdx="6" presStyleCnt="8"/>
      <dgm:spPr/>
    </dgm:pt>
    <dgm:pt modelId="{CC05D643-6D86-42EA-AEFB-A5AD69145617}" type="pres">
      <dgm:prSet presAssocID="{A0CB22BB-774A-45EE-9BF4-3A60C8B9F1A2}" presName="horz1" presStyleCnt="0"/>
      <dgm:spPr/>
    </dgm:pt>
    <dgm:pt modelId="{D4B5799B-4B6F-4612-9EA3-A06E7B6104E6}" type="pres">
      <dgm:prSet presAssocID="{A0CB22BB-774A-45EE-9BF4-3A60C8B9F1A2}" presName="tx1" presStyleLbl="revTx" presStyleIdx="6" presStyleCnt="8"/>
      <dgm:spPr/>
    </dgm:pt>
    <dgm:pt modelId="{9AB564E6-8D06-49FB-9B49-666F21DD19FE}" type="pres">
      <dgm:prSet presAssocID="{A0CB22BB-774A-45EE-9BF4-3A60C8B9F1A2}" presName="vert1" presStyleCnt="0"/>
      <dgm:spPr/>
    </dgm:pt>
    <dgm:pt modelId="{5935E04C-582C-4724-A71E-083E6D963FD9}" type="pres">
      <dgm:prSet presAssocID="{405C1C6A-0D8E-48D6-93A8-DBFBB315526D}" presName="thickLine" presStyleLbl="alignNode1" presStyleIdx="7" presStyleCnt="8"/>
      <dgm:spPr/>
    </dgm:pt>
    <dgm:pt modelId="{A5F1113C-8BBC-4662-979C-96DAFE6149B5}" type="pres">
      <dgm:prSet presAssocID="{405C1C6A-0D8E-48D6-93A8-DBFBB315526D}" presName="horz1" presStyleCnt="0"/>
      <dgm:spPr/>
    </dgm:pt>
    <dgm:pt modelId="{8BC14F27-0871-4D88-89EA-0F424EC88A63}" type="pres">
      <dgm:prSet presAssocID="{405C1C6A-0D8E-48D6-93A8-DBFBB315526D}" presName="tx1" presStyleLbl="revTx" presStyleIdx="7" presStyleCnt="8"/>
      <dgm:spPr/>
    </dgm:pt>
    <dgm:pt modelId="{11641238-46DB-46DE-906D-2FC519A8AC5A}" type="pres">
      <dgm:prSet presAssocID="{405C1C6A-0D8E-48D6-93A8-DBFBB315526D}" presName="vert1" presStyleCnt="0"/>
      <dgm:spPr/>
    </dgm:pt>
  </dgm:ptLst>
  <dgm:cxnLst>
    <dgm:cxn modelId="{D1E15606-C4AE-463C-8D2D-98A8F3ABBD79}" srcId="{0FC00DBC-C944-41AF-9BB4-1B519D13D0A3}" destId="{44A73122-236B-4179-B541-D6EAAB03552E}" srcOrd="0" destOrd="0" parTransId="{E843DF30-337D-4980-B81C-83179BF44B68}" sibTransId="{16727DDE-2DB6-4B60-8C51-A6F37B876F28}"/>
    <dgm:cxn modelId="{7236580A-A8DB-414B-A58B-C9A687BB94DF}" type="presOf" srcId="{A0CB22BB-774A-45EE-9BF4-3A60C8B9F1A2}" destId="{D4B5799B-4B6F-4612-9EA3-A06E7B6104E6}" srcOrd="0" destOrd="0" presId="urn:microsoft.com/office/officeart/2008/layout/LinedList"/>
    <dgm:cxn modelId="{0FB86F1F-1ACB-4231-B7F8-2C88D5A5CF7F}" type="presOf" srcId="{405C1C6A-0D8E-48D6-93A8-DBFBB315526D}" destId="{8BC14F27-0871-4D88-89EA-0F424EC88A63}" srcOrd="0" destOrd="0" presId="urn:microsoft.com/office/officeart/2008/layout/LinedList"/>
    <dgm:cxn modelId="{DA6BF82B-839A-422D-ABDE-6F960034F220}" srcId="{0FC00DBC-C944-41AF-9BB4-1B519D13D0A3}" destId="{A0CB22BB-774A-45EE-9BF4-3A60C8B9F1A2}" srcOrd="6" destOrd="0" parTransId="{4A45B66A-732F-49A1-9FD0-B3282F611B8C}" sibTransId="{B88A106A-37B1-40B1-9A58-5AB302F4EBE1}"/>
    <dgm:cxn modelId="{289C3D63-8830-4EBF-B13D-EF77E5483507}" type="presOf" srcId="{44A73122-236B-4179-B541-D6EAAB03552E}" destId="{2B36F17A-AE8C-43B4-9A81-C02B0EF6FBD7}" srcOrd="0" destOrd="0" presId="urn:microsoft.com/office/officeart/2008/layout/LinedList"/>
    <dgm:cxn modelId="{0683406C-50D5-4D6C-8AF9-26F0E3DB18BD}" srcId="{0FC00DBC-C944-41AF-9BB4-1B519D13D0A3}" destId="{B88F3689-9FA2-4B25-A854-F3B358BBC6C9}" srcOrd="4" destOrd="0" parTransId="{B73F7AC9-A802-40B2-A423-4B130A4CE301}" sibTransId="{F5B15F2B-7C4F-494A-B10B-52E9196BB5E1}"/>
    <dgm:cxn modelId="{51C4E778-B376-46A6-8EB8-EB1E7ECC33E8}" type="presOf" srcId="{B88F3689-9FA2-4B25-A854-F3B358BBC6C9}" destId="{17D0D0F5-078E-483A-9242-CB10024A37E9}" srcOrd="0" destOrd="0" presId="urn:microsoft.com/office/officeart/2008/layout/LinedList"/>
    <dgm:cxn modelId="{2A483F8E-3A05-4363-9208-AB19C4419099}" type="presOf" srcId="{0FC00DBC-C944-41AF-9BB4-1B519D13D0A3}" destId="{63C7B41A-B49A-418E-BCA4-7DC8C7A02C77}" srcOrd="0" destOrd="0" presId="urn:microsoft.com/office/officeart/2008/layout/LinedList"/>
    <dgm:cxn modelId="{C3ABAC9B-47E4-46CD-98B7-B9CB2DDCA6E2}" type="presOf" srcId="{1BF04F04-3E0F-42A7-ABA2-BA0B63C239F3}" destId="{B816939D-0CB1-4798-B6C2-DF47FC7DE326}" srcOrd="0" destOrd="0" presId="urn:microsoft.com/office/officeart/2008/layout/LinedList"/>
    <dgm:cxn modelId="{C2B2779F-4336-4AA1-93C7-64C39BE85252}" type="presOf" srcId="{DF4A0E76-C632-4EC9-AF1A-8B576EF380B4}" destId="{9B117472-8F74-4370-9F63-B65DCF004557}" srcOrd="0" destOrd="0" presId="urn:microsoft.com/office/officeart/2008/layout/LinedList"/>
    <dgm:cxn modelId="{0BA7EEB1-3ACF-4532-BC4F-C5260A5EF663}" srcId="{0FC00DBC-C944-41AF-9BB4-1B519D13D0A3}" destId="{DF4A0E76-C632-4EC9-AF1A-8B576EF380B4}" srcOrd="1" destOrd="0" parTransId="{F7D75E5D-5E86-4832-92D0-C97A91B10571}" sibTransId="{53A9A2BC-7B9D-4690-9B8D-6E37EFD58002}"/>
    <dgm:cxn modelId="{87591BBC-3EFD-4DC1-9CEA-2109B4C258AA}" srcId="{0FC00DBC-C944-41AF-9BB4-1B519D13D0A3}" destId="{F0C82FD3-F0CC-4D49-9C19-5BC0A3444953}" srcOrd="3" destOrd="0" parTransId="{6B1E1A72-890B-4179-BA5D-4BFAAC4C1A86}" sibTransId="{66B202B4-D706-4828-94A7-257A3715CD4C}"/>
    <dgm:cxn modelId="{0B7BCCC5-EB62-4FB8-B2C1-F5A7F15B33DD}" srcId="{0FC00DBC-C944-41AF-9BB4-1B519D13D0A3}" destId="{F40734E9-0E5E-4491-9D77-5C7C4CE57474}" srcOrd="2" destOrd="0" parTransId="{4ED3879B-C44C-4BF7-AE10-BBF2DA8F2801}" sibTransId="{1F914C5D-A181-440F-9239-F389F396F690}"/>
    <dgm:cxn modelId="{1179CBD1-75E7-45FA-A857-D1288FBBF850}" type="presOf" srcId="{F40734E9-0E5E-4491-9D77-5C7C4CE57474}" destId="{29717DF8-FAC3-4341-878A-FB0218DFA723}" srcOrd="0" destOrd="0" presId="urn:microsoft.com/office/officeart/2008/layout/LinedList"/>
    <dgm:cxn modelId="{47E3BFD4-BC6B-47B7-AB58-504E21216CA8}" srcId="{0FC00DBC-C944-41AF-9BB4-1B519D13D0A3}" destId="{1BF04F04-3E0F-42A7-ABA2-BA0B63C239F3}" srcOrd="5" destOrd="0" parTransId="{32045727-1C50-445E-B775-CE2689309CCC}" sibTransId="{4CF8321A-EE61-490D-A323-40FBF31AE0E4}"/>
    <dgm:cxn modelId="{835D3AE9-9CED-46B5-A2E8-1E8A74856326}" type="presOf" srcId="{F0C82FD3-F0CC-4D49-9C19-5BC0A3444953}" destId="{8D3E42BA-7A0A-4394-83C2-CA0DAED5E1B3}" srcOrd="0" destOrd="0" presId="urn:microsoft.com/office/officeart/2008/layout/LinedList"/>
    <dgm:cxn modelId="{38F25CFD-5E65-4071-B30D-C096539B0A12}" srcId="{0FC00DBC-C944-41AF-9BB4-1B519D13D0A3}" destId="{405C1C6A-0D8E-48D6-93A8-DBFBB315526D}" srcOrd="7" destOrd="0" parTransId="{09C33440-03E1-49B3-82AA-A867E1668647}" sibTransId="{65FFCB15-7CEA-4F82-A259-FEA16FD24FC5}"/>
    <dgm:cxn modelId="{79448EF5-B017-4C82-8A7B-0A13AB005AED}" type="presParOf" srcId="{63C7B41A-B49A-418E-BCA4-7DC8C7A02C77}" destId="{39EC167A-3BE6-4D4B-A7A2-B3152C7E426C}" srcOrd="0" destOrd="0" presId="urn:microsoft.com/office/officeart/2008/layout/LinedList"/>
    <dgm:cxn modelId="{1C1A7560-04DA-47AA-87AB-F34392F0B91B}" type="presParOf" srcId="{63C7B41A-B49A-418E-BCA4-7DC8C7A02C77}" destId="{6422DC0D-C719-4410-A8BF-B0AF8EF422D8}" srcOrd="1" destOrd="0" presId="urn:microsoft.com/office/officeart/2008/layout/LinedList"/>
    <dgm:cxn modelId="{5D3A4329-70C9-4000-85A0-21B58908C562}" type="presParOf" srcId="{6422DC0D-C719-4410-A8BF-B0AF8EF422D8}" destId="{2B36F17A-AE8C-43B4-9A81-C02B0EF6FBD7}" srcOrd="0" destOrd="0" presId="urn:microsoft.com/office/officeart/2008/layout/LinedList"/>
    <dgm:cxn modelId="{2DEB8505-669B-4650-8164-FE12A9533F92}" type="presParOf" srcId="{6422DC0D-C719-4410-A8BF-B0AF8EF422D8}" destId="{7DF25D85-A154-4E96-8093-308D1AC60F20}" srcOrd="1" destOrd="0" presId="urn:microsoft.com/office/officeart/2008/layout/LinedList"/>
    <dgm:cxn modelId="{F4634456-E6F6-4744-8823-BF4973C3566B}" type="presParOf" srcId="{63C7B41A-B49A-418E-BCA4-7DC8C7A02C77}" destId="{D135143E-F666-4D13-A41E-17739856AC26}" srcOrd="2" destOrd="0" presId="urn:microsoft.com/office/officeart/2008/layout/LinedList"/>
    <dgm:cxn modelId="{AEF32A9E-3EB6-428C-B872-78F3261302F2}" type="presParOf" srcId="{63C7B41A-B49A-418E-BCA4-7DC8C7A02C77}" destId="{55F53F9D-ACBA-4887-83D6-3F810727A82D}" srcOrd="3" destOrd="0" presId="urn:microsoft.com/office/officeart/2008/layout/LinedList"/>
    <dgm:cxn modelId="{DCC94DFB-6602-448C-B738-C005060447A4}" type="presParOf" srcId="{55F53F9D-ACBA-4887-83D6-3F810727A82D}" destId="{9B117472-8F74-4370-9F63-B65DCF004557}" srcOrd="0" destOrd="0" presId="urn:microsoft.com/office/officeart/2008/layout/LinedList"/>
    <dgm:cxn modelId="{AE7B3BDB-8B09-4A52-AD89-9C3A8B1A19EA}" type="presParOf" srcId="{55F53F9D-ACBA-4887-83D6-3F810727A82D}" destId="{1B12E511-11F9-4206-87E9-34C5C3A7FEAC}" srcOrd="1" destOrd="0" presId="urn:microsoft.com/office/officeart/2008/layout/LinedList"/>
    <dgm:cxn modelId="{561D7634-F336-4050-83C0-F204737E6757}" type="presParOf" srcId="{63C7B41A-B49A-418E-BCA4-7DC8C7A02C77}" destId="{A74C8DD3-851B-48AF-8E22-B64C48770D9C}" srcOrd="4" destOrd="0" presId="urn:microsoft.com/office/officeart/2008/layout/LinedList"/>
    <dgm:cxn modelId="{BEFD48AE-7893-4AC1-8826-B188AE7EBF97}" type="presParOf" srcId="{63C7B41A-B49A-418E-BCA4-7DC8C7A02C77}" destId="{7BF8447E-9B76-4A4C-A913-39C52F973C23}" srcOrd="5" destOrd="0" presId="urn:microsoft.com/office/officeart/2008/layout/LinedList"/>
    <dgm:cxn modelId="{821008B7-FA60-4740-9C6A-309B908A709F}" type="presParOf" srcId="{7BF8447E-9B76-4A4C-A913-39C52F973C23}" destId="{29717DF8-FAC3-4341-878A-FB0218DFA723}" srcOrd="0" destOrd="0" presId="urn:microsoft.com/office/officeart/2008/layout/LinedList"/>
    <dgm:cxn modelId="{FB7B282B-2D70-46BE-93B6-863D38195F08}" type="presParOf" srcId="{7BF8447E-9B76-4A4C-A913-39C52F973C23}" destId="{43F971A1-879A-4E09-8644-6B90ED3831D2}" srcOrd="1" destOrd="0" presId="urn:microsoft.com/office/officeart/2008/layout/LinedList"/>
    <dgm:cxn modelId="{A25A4E3D-99FE-4450-90EF-C3260B268B7D}" type="presParOf" srcId="{63C7B41A-B49A-418E-BCA4-7DC8C7A02C77}" destId="{EC7DD3DA-D275-495F-9DC7-FC87720E5703}" srcOrd="6" destOrd="0" presId="urn:microsoft.com/office/officeart/2008/layout/LinedList"/>
    <dgm:cxn modelId="{8498C234-FF5B-44EF-AFFD-DF6A18805CF2}" type="presParOf" srcId="{63C7B41A-B49A-418E-BCA4-7DC8C7A02C77}" destId="{9AB54409-8D3F-4F5F-A23E-01499BDB4982}" srcOrd="7" destOrd="0" presId="urn:microsoft.com/office/officeart/2008/layout/LinedList"/>
    <dgm:cxn modelId="{FE28D39F-8FDC-46BE-8129-A3F6D0336ED8}" type="presParOf" srcId="{9AB54409-8D3F-4F5F-A23E-01499BDB4982}" destId="{8D3E42BA-7A0A-4394-83C2-CA0DAED5E1B3}" srcOrd="0" destOrd="0" presId="urn:microsoft.com/office/officeart/2008/layout/LinedList"/>
    <dgm:cxn modelId="{5868C460-72B4-442C-B006-FAD9948F4178}" type="presParOf" srcId="{9AB54409-8D3F-4F5F-A23E-01499BDB4982}" destId="{CAC8DC73-A6EC-4800-B49B-361F22BDA349}" srcOrd="1" destOrd="0" presId="urn:microsoft.com/office/officeart/2008/layout/LinedList"/>
    <dgm:cxn modelId="{E209A08A-5D2D-4965-8366-949F70089207}" type="presParOf" srcId="{63C7B41A-B49A-418E-BCA4-7DC8C7A02C77}" destId="{765953D5-D6E7-4C10-9CA0-56D65598D475}" srcOrd="8" destOrd="0" presId="urn:microsoft.com/office/officeart/2008/layout/LinedList"/>
    <dgm:cxn modelId="{DCCF020A-BF21-48A1-AE0D-AF90BA589645}" type="presParOf" srcId="{63C7B41A-B49A-418E-BCA4-7DC8C7A02C77}" destId="{5B373704-86CC-43C3-8A85-FC966223D6D8}" srcOrd="9" destOrd="0" presId="urn:microsoft.com/office/officeart/2008/layout/LinedList"/>
    <dgm:cxn modelId="{4F826E2B-5DB7-48AA-8804-0CEE154A5844}" type="presParOf" srcId="{5B373704-86CC-43C3-8A85-FC966223D6D8}" destId="{17D0D0F5-078E-483A-9242-CB10024A37E9}" srcOrd="0" destOrd="0" presId="urn:microsoft.com/office/officeart/2008/layout/LinedList"/>
    <dgm:cxn modelId="{97183B7B-EB6A-4F75-BF34-344731B9FCBB}" type="presParOf" srcId="{5B373704-86CC-43C3-8A85-FC966223D6D8}" destId="{EE354244-F6C4-4A62-9739-2336D8E3E94A}" srcOrd="1" destOrd="0" presId="urn:microsoft.com/office/officeart/2008/layout/LinedList"/>
    <dgm:cxn modelId="{9A13EF74-DFC7-4EC4-BBDF-CA297761B0FE}" type="presParOf" srcId="{63C7B41A-B49A-418E-BCA4-7DC8C7A02C77}" destId="{19DB4A1F-3AE0-497A-8561-CB42EB7D09DF}" srcOrd="10" destOrd="0" presId="urn:microsoft.com/office/officeart/2008/layout/LinedList"/>
    <dgm:cxn modelId="{F4362FDD-B639-4519-B817-0A9581C524A4}" type="presParOf" srcId="{63C7B41A-B49A-418E-BCA4-7DC8C7A02C77}" destId="{33006BA3-A493-4495-BB64-8C845CAF9B34}" srcOrd="11" destOrd="0" presId="urn:microsoft.com/office/officeart/2008/layout/LinedList"/>
    <dgm:cxn modelId="{AD9DABBF-4EFD-4516-A893-FDBE5A02F4F1}" type="presParOf" srcId="{33006BA3-A493-4495-BB64-8C845CAF9B34}" destId="{B816939D-0CB1-4798-B6C2-DF47FC7DE326}" srcOrd="0" destOrd="0" presId="urn:microsoft.com/office/officeart/2008/layout/LinedList"/>
    <dgm:cxn modelId="{129484D5-7FE9-422A-A011-1E8844D9BD20}" type="presParOf" srcId="{33006BA3-A493-4495-BB64-8C845CAF9B34}" destId="{E1330E36-5941-406C-A778-997DF8EA3948}" srcOrd="1" destOrd="0" presId="urn:microsoft.com/office/officeart/2008/layout/LinedList"/>
    <dgm:cxn modelId="{ED133378-A963-455C-9A84-560E762155C4}" type="presParOf" srcId="{63C7B41A-B49A-418E-BCA4-7DC8C7A02C77}" destId="{8B221286-2210-4F92-89B9-972CF331D024}" srcOrd="12" destOrd="0" presId="urn:microsoft.com/office/officeart/2008/layout/LinedList"/>
    <dgm:cxn modelId="{32D47E6F-6730-423F-9B78-769A57EBCDD0}" type="presParOf" srcId="{63C7B41A-B49A-418E-BCA4-7DC8C7A02C77}" destId="{CC05D643-6D86-42EA-AEFB-A5AD69145617}" srcOrd="13" destOrd="0" presId="urn:microsoft.com/office/officeart/2008/layout/LinedList"/>
    <dgm:cxn modelId="{37D33797-B84C-4784-9900-B20B916B8051}" type="presParOf" srcId="{CC05D643-6D86-42EA-AEFB-A5AD69145617}" destId="{D4B5799B-4B6F-4612-9EA3-A06E7B6104E6}" srcOrd="0" destOrd="0" presId="urn:microsoft.com/office/officeart/2008/layout/LinedList"/>
    <dgm:cxn modelId="{7D24104D-4BA8-421C-9E4A-C026E465132A}" type="presParOf" srcId="{CC05D643-6D86-42EA-AEFB-A5AD69145617}" destId="{9AB564E6-8D06-49FB-9B49-666F21DD19FE}" srcOrd="1" destOrd="0" presId="urn:microsoft.com/office/officeart/2008/layout/LinedList"/>
    <dgm:cxn modelId="{32FF7DCF-DC4E-4B01-B3C2-B8E9363C2BEF}" type="presParOf" srcId="{63C7B41A-B49A-418E-BCA4-7DC8C7A02C77}" destId="{5935E04C-582C-4724-A71E-083E6D963FD9}" srcOrd="14" destOrd="0" presId="urn:microsoft.com/office/officeart/2008/layout/LinedList"/>
    <dgm:cxn modelId="{ADBC7F32-7122-4E5E-8614-6192F8E83C07}" type="presParOf" srcId="{63C7B41A-B49A-418E-BCA4-7DC8C7A02C77}" destId="{A5F1113C-8BBC-4662-979C-96DAFE6149B5}" srcOrd="15" destOrd="0" presId="urn:microsoft.com/office/officeart/2008/layout/LinedList"/>
    <dgm:cxn modelId="{82415BEF-CDFA-4090-85F7-5ADEFD3F483A}" type="presParOf" srcId="{A5F1113C-8BBC-4662-979C-96DAFE6149B5}" destId="{8BC14F27-0871-4D88-89EA-0F424EC88A63}" srcOrd="0" destOrd="0" presId="urn:microsoft.com/office/officeart/2008/layout/LinedList"/>
    <dgm:cxn modelId="{469965B2-3211-4DEC-B55A-934D6B3C1A4F}" type="presParOf" srcId="{A5F1113C-8BBC-4662-979C-96DAFE6149B5}" destId="{11641238-46DB-46DE-906D-2FC519A8AC5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804629-3257-4168-BC61-E97B088CE65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F127F06-EFA2-47C3-8D9B-340BD62ACDB0}">
      <dgm:prSet custT="1"/>
      <dgm:spPr/>
      <dgm:t>
        <a:bodyPr/>
        <a:lstStyle/>
        <a:p>
          <a:pPr>
            <a:defRPr cap="all"/>
          </a:pPr>
          <a:r>
            <a:rPr lang="en-IN" sz="1600">
              <a:latin typeface="Bahnschrift SemiLight" panose="020B0502040204020203" pitchFamily="34" charset="0"/>
            </a:rPr>
            <a:t>Aim: To keep a check on cyber abuse by content evaluation of the tweets</a:t>
          </a:r>
          <a:endParaRPr lang="en-US" sz="1600">
            <a:latin typeface="Bahnschrift SemiLight" panose="020B0502040204020203" pitchFamily="34" charset="0"/>
          </a:endParaRPr>
        </a:p>
      </dgm:t>
    </dgm:pt>
    <dgm:pt modelId="{CCF350C9-8E0B-497E-991D-D47A83C88B2A}" type="parTrans" cxnId="{086084B0-B025-41AD-AE7D-6FDF41375066}">
      <dgm:prSet/>
      <dgm:spPr/>
      <dgm:t>
        <a:bodyPr/>
        <a:lstStyle/>
        <a:p>
          <a:endParaRPr lang="en-US"/>
        </a:p>
      </dgm:t>
    </dgm:pt>
    <dgm:pt modelId="{C46E5956-49AB-4FBE-B908-3ECA269988EF}" type="sibTrans" cxnId="{086084B0-B025-41AD-AE7D-6FDF41375066}">
      <dgm:prSet/>
      <dgm:spPr/>
      <dgm:t>
        <a:bodyPr/>
        <a:lstStyle/>
        <a:p>
          <a:endParaRPr lang="en-US"/>
        </a:p>
      </dgm:t>
    </dgm:pt>
    <dgm:pt modelId="{E6B43A57-F009-4F78-972F-7E73026BB4BC}">
      <dgm:prSet custT="1"/>
      <dgm:spPr/>
      <dgm:t>
        <a:bodyPr/>
        <a:lstStyle/>
        <a:p>
          <a:pPr>
            <a:defRPr cap="all"/>
          </a:pPr>
          <a:r>
            <a:rPr lang="en-IN" sz="1600">
              <a:latin typeface="Bahnschrift SemiLight" panose="020B0502040204020203" pitchFamily="34" charset="0"/>
            </a:rPr>
            <a:t>Expected Outcome: The tweets will then be categorised into 4 categories depending upon the toxicity level: toxic, OBSCENE, threat, Identity hate</a:t>
          </a:r>
          <a:endParaRPr lang="en-US" sz="1600">
            <a:latin typeface="Bahnschrift SemiLight" panose="020B0502040204020203" pitchFamily="34" charset="0"/>
          </a:endParaRPr>
        </a:p>
      </dgm:t>
    </dgm:pt>
    <dgm:pt modelId="{B1342162-A82C-4429-92AD-A2239BF93EB4}" type="parTrans" cxnId="{355A4AD0-B540-4023-A51A-15E65461C3CE}">
      <dgm:prSet/>
      <dgm:spPr/>
      <dgm:t>
        <a:bodyPr/>
        <a:lstStyle/>
        <a:p>
          <a:endParaRPr lang="en-US"/>
        </a:p>
      </dgm:t>
    </dgm:pt>
    <dgm:pt modelId="{81553268-3714-4A1E-9F8B-B7846CF9D320}" type="sibTrans" cxnId="{355A4AD0-B540-4023-A51A-15E65461C3CE}">
      <dgm:prSet/>
      <dgm:spPr/>
      <dgm:t>
        <a:bodyPr/>
        <a:lstStyle/>
        <a:p>
          <a:endParaRPr lang="en-US"/>
        </a:p>
      </dgm:t>
    </dgm:pt>
    <dgm:pt modelId="{B8B887C6-19E0-436F-B5B8-7AF8750ED13C}">
      <dgm:prSet custT="1"/>
      <dgm:spPr/>
      <dgm:t>
        <a:bodyPr/>
        <a:lstStyle/>
        <a:p>
          <a:pPr>
            <a:defRPr cap="all"/>
          </a:pPr>
          <a:r>
            <a:rPr lang="en-IN" sz="1600">
              <a:latin typeface="Bahnschrift SemiLight" panose="020B0502040204020203" pitchFamily="34" charset="0"/>
            </a:rPr>
            <a:t>Methodology: Implemented with optimised models of Random Forest Classifier and Naïve Bayes Classifier</a:t>
          </a:r>
          <a:endParaRPr lang="en-US" sz="1600">
            <a:latin typeface="Bahnschrift SemiLight" panose="020B0502040204020203" pitchFamily="34" charset="0"/>
          </a:endParaRPr>
        </a:p>
      </dgm:t>
    </dgm:pt>
    <dgm:pt modelId="{CE8F5924-D61D-405A-999A-258887FA1F04}" type="parTrans" cxnId="{6296C87C-2EDE-452B-943B-23C2F0D15348}">
      <dgm:prSet/>
      <dgm:spPr/>
      <dgm:t>
        <a:bodyPr/>
        <a:lstStyle/>
        <a:p>
          <a:endParaRPr lang="en-US"/>
        </a:p>
      </dgm:t>
    </dgm:pt>
    <dgm:pt modelId="{F2DAD5EE-FDF8-4232-822B-F5B047866393}" type="sibTrans" cxnId="{6296C87C-2EDE-452B-943B-23C2F0D15348}">
      <dgm:prSet/>
      <dgm:spPr/>
      <dgm:t>
        <a:bodyPr/>
        <a:lstStyle/>
        <a:p>
          <a:endParaRPr lang="en-US"/>
        </a:p>
      </dgm:t>
    </dgm:pt>
    <dgm:pt modelId="{B53AB134-E410-4EE5-8C6A-088F09E1FE30}" type="pres">
      <dgm:prSet presAssocID="{53804629-3257-4168-BC61-E97B088CE65C}" presName="root" presStyleCnt="0">
        <dgm:presLayoutVars>
          <dgm:dir/>
          <dgm:resizeHandles val="exact"/>
        </dgm:presLayoutVars>
      </dgm:prSet>
      <dgm:spPr/>
    </dgm:pt>
    <dgm:pt modelId="{C0F5FF60-49AF-4293-807A-C712BAE7C71E}" type="pres">
      <dgm:prSet presAssocID="{EF127F06-EFA2-47C3-8D9B-340BD62ACDB0}" presName="compNode" presStyleCnt="0"/>
      <dgm:spPr/>
    </dgm:pt>
    <dgm:pt modelId="{CA0B30B4-1426-4006-AED9-428918B98BA2}" type="pres">
      <dgm:prSet presAssocID="{EF127F06-EFA2-47C3-8D9B-340BD62ACDB0}" presName="iconBgRect" presStyleLbl="bgShp" presStyleIdx="0" presStyleCnt="3" custLinFactNeighborY="-485"/>
      <dgm:spPr/>
    </dgm:pt>
    <dgm:pt modelId="{8B786021-73D1-426E-86F3-03B171F67E45}" type="pres">
      <dgm:prSet presAssocID="{EF127F06-EFA2-47C3-8D9B-340BD62ACDB0}" presName="iconRect" presStyleLbl="node1" presStyleIdx="0" presStyleCnt="3" custLinFactNeighborY="-84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BEED7151-08BE-4D06-A246-5B20734E8C22}" type="pres">
      <dgm:prSet presAssocID="{EF127F06-EFA2-47C3-8D9B-340BD62ACDB0}" presName="spaceRect" presStyleCnt="0"/>
      <dgm:spPr/>
    </dgm:pt>
    <dgm:pt modelId="{CD81BA94-1E0A-4101-B889-09F825D64556}" type="pres">
      <dgm:prSet presAssocID="{EF127F06-EFA2-47C3-8D9B-340BD62ACDB0}" presName="textRect" presStyleLbl="revTx" presStyleIdx="0" presStyleCnt="3" custLinFactNeighborY="-821">
        <dgm:presLayoutVars>
          <dgm:chMax val="1"/>
          <dgm:chPref val="1"/>
        </dgm:presLayoutVars>
      </dgm:prSet>
      <dgm:spPr/>
    </dgm:pt>
    <dgm:pt modelId="{D4C66F92-1B01-4753-8895-AC53E9FD9B91}" type="pres">
      <dgm:prSet presAssocID="{C46E5956-49AB-4FBE-B908-3ECA269988EF}" presName="sibTrans" presStyleCnt="0"/>
      <dgm:spPr/>
    </dgm:pt>
    <dgm:pt modelId="{BF37D15D-1B99-4278-B879-E18AA483F84C}" type="pres">
      <dgm:prSet presAssocID="{E6B43A57-F009-4F78-972F-7E73026BB4BC}" presName="compNode" presStyleCnt="0"/>
      <dgm:spPr/>
    </dgm:pt>
    <dgm:pt modelId="{45C6716F-687F-47AF-83F0-A7545B63E6DE}" type="pres">
      <dgm:prSet presAssocID="{E6B43A57-F009-4F78-972F-7E73026BB4BC}" presName="iconBgRect" presStyleLbl="bgShp" presStyleIdx="1" presStyleCnt="3" custLinFactNeighborY="-485"/>
      <dgm:spPr/>
    </dgm:pt>
    <dgm:pt modelId="{40D90024-6D83-45E3-B15C-50CFDBD50959}" type="pres">
      <dgm:prSet presAssocID="{E6B43A57-F009-4F78-972F-7E73026BB4BC}" presName="iconRect" presStyleLbl="node1" presStyleIdx="1" presStyleCnt="3" custLinFactNeighborY="-84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526233E-10CF-408F-BF1F-DC3495A08D51}" type="pres">
      <dgm:prSet presAssocID="{E6B43A57-F009-4F78-972F-7E73026BB4BC}" presName="spaceRect" presStyleCnt="0"/>
      <dgm:spPr/>
    </dgm:pt>
    <dgm:pt modelId="{4B3EA55C-1C25-49D6-8AC0-7753CEE7B1EF}" type="pres">
      <dgm:prSet presAssocID="{E6B43A57-F009-4F78-972F-7E73026BB4BC}" presName="textRect" presStyleLbl="revTx" presStyleIdx="1" presStyleCnt="3" custLinFactX="10592" custLinFactNeighborX="100000" custLinFactNeighborY="-6413">
        <dgm:presLayoutVars>
          <dgm:chMax val="1"/>
          <dgm:chPref val="1"/>
        </dgm:presLayoutVars>
      </dgm:prSet>
      <dgm:spPr/>
    </dgm:pt>
    <dgm:pt modelId="{360DFF04-4BD7-4EC3-807F-617A115526B8}" type="pres">
      <dgm:prSet presAssocID="{81553268-3714-4A1E-9F8B-B7846CF9D320}" presName="sibTrans" presStyleCnt="0"/>
      <dgm:spPr/>
    </dgm:pt>
    <dgm:pt modelId="{13B7A858-1AB3-458C-9047-24F53E748055}" type="pres">
      <dgm:prSet presAssocID="{B8B887C6-19E0-436F-B5B8-7AF8750ED13C}" presName="compNode" presStyleCnt="0"/>
      <dgm:spPr/>
    </dgm:pt>
    <dgm:pt modelId="{373E6ED0-FC2A-47D4-883A-959C82025245}" type="pres">
      <dgm:prSet presAssocID="{B8B887C6-19E0-436F-B5B8-7AF8750ED13C}" presName="iconBgRect" presStyleLbl="bgShp" presStyleIdx="2" presStyleCnt="3" custLinFactNeighborY="-485"/>
      <dgm:spPr/>
    </dgm:pt>
    <dgm:pt modelId="{6BBA7B5F-CC0E-4570-B90D-2242A8DFD046}" type="pres">
      <dgm:prSet presAssocID="{B8B887C6-19E0-436F-B5B8-7AF8750ED13C}" presName="iconRect" presStyleLbl="node1" presStyleIdx="2" presStyleCnt="3" custLinFactNeighborY="-84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33DDF8F-3AC8-4287-8F37-28F153C1C149}" type="pres">
      <dgm:prSet presAssocID="{B8B887C6-19E0-436F-B5B8-7AF8750ED13C}" presName="spaceRect" presStyleCnt="0"/>
      <dgm:spPr/>
    </dgm:pt>
    <dgm:pt modelId="{C0C54AE0-9E81-4835-9627-08139B525B95}" type="pres">
      <dgm:prSet presAssocID="{B8B887C6-19E0-436F-B5B8-7AF8750ED13C}" presName="textRect" presStyleLbl="revTx" presStyleIdx="2" presStyleCnt="3" custLinFactX="-17511" custLinFactNeighborX="-100000" custLinFactNeighborY="-5668">
        <dgm:presLayoutVars>
          <dgm:chMax val="1"/>
          <dgm:chPref val="1"/>
        </dgm:presLayoutVars>
      </dgm:prSet>
      <dgm:spPr/>
    </dgm:pt>
  </dgm:ptLst>
  <dgm:cxnLst>
    <dgm:cxn modelId="{DC05EE13-48E8-4580-B1B6-21B8A5A41335}" type="presOf" srcId="{53804629-3257-4168-BC61-E97B088CE65C}" destId="{B53AB134-E410-4EE5-8C6A-088F09E1FE30}" srcOrd="0" destOrd="0" presId="urn:microsoft.com/office/officeart/2018/5/layout/IconCircleLabelList"/>
    <dgm:cxn modelId="{EF0B0917-C714-48BB-BCB6-E74A59A97106}" type="presOf" srcId="{B8B887C6-19E0-436F-B5B8-7AF8750ED13C}" destId="{C0C54AE0-9E81-4835-9627-08139B525B95}" srcOrd="0" destOrd="0" presId="urn:microsoft.com/office/officeart/2018/5/layout/IconCircleLabelList"/>
    <dgm:cxn modelId="{8D7E2779-72A5-4D14-B3E4-8A405C83846C}" type="presOf" srcId="{EF127F06-EFA2-47C3-8D9B-340BD62ACDB0}" destId="{CD81BA94-1E0A-4101-B889-09F825D64556}" srcOrd="0" destOrd="0" presId="urn:microsoft.com/office/officeart/2018/5/layout/IconCircleLabelList"/>
    <dgm:cxn modelId="{6296C87C-2EDE-452B-943B-23C2F0D15348}" srcId="{53804629-3257-4168-BC61-E97B088CE65C}" destId="{B8B887C6-19E0-436F-B5B8-7AF8750ED13C}" srcOrd="2" destOrd="0" parTransId="{CE8F5924-D61D-405A-999A-258887FA1F04}" sibTransId="{F2DAD5EE-FDF8-4232-822B-F5B047866393}"/>
    <dgm:cxn modelId="{24186381-6DCA-46BA-BD79-3D64E34562D1}" type="presOf" srcId="{E6B43A57-F009-4F78-972F-7E73026BB4BC}" destId="{4B3EA55C-1C25-49D6-8AC0-7753CEE7B1EF}" srcOrd="0" destOrd="0" presId="urn:microsoft.com/office/officeart/2018/5/layout/IconCircleLabelList"/>
    <dgm:cxn modelId="{086084B0-B025-41AD-AE7D-6FDF41375066}" srcId="{53804629-3257-4168-BC61-E97B088CE65C}" destId="{EF127F06-EFA2-47C3-8D9B-340BD62ACDB0}" srcOrd="0" destOrd="0" parTransId="{CCF350C9-8E0B-497E-991D-D47A83C88B2A}" sibTransId="{C46E5956-49AB-4FBE-B908-3ECA269988EF}"/>
    <dgm:cxn modelId="{355A4AD0-B540-4023-A51A-15E65461C3CE}" srcId="{53804629-3257-4168-BC61-E97B088CE65C}" destId="{E6B43A57-F009-4F78-972F-7E73026BB4BC}" srcOrd="1" destOrd="0" parTransId="{B1342162-A82C-4429-92AD-A2239BF93EB4}" sibTransId="{81553268-3714-4A1E-9F8B-B7846CF9D320}"/>
    <dgm:cxn modelId="{113745E5-9961-4163-A444-6D2B4D2B21AA}" type="presParOf" srcId="{B53AB134-E410-4EE5-8C6A-088F09E1FE30}" destId="{C0F5FF60-49AF-4293-807A-C712BAE7C71E}" srcOrd="0" destOrd="0" presId="urn:microsoft.com/office/officeart/2018/5/layout/IconCircleLabelList"/>
    <dgm:cxn modelId="{0E63073C-B727-4BD7-99EA-9C0C4A318B5F}" type="presParOf" srcId="{C0F5FF60-49AF-4293-807A-C712BAE7C71E}" destId="{CA0B30B4-1426-4006-AED9-428918B98BA2}" srcOrd="0" destOrd="0" presId="urn:microsoft.com/office/officeart/2018/5/layout/IconCircleLabelList"/>
    <dgm:cxn modelId="{21D2AF5F-85A1-4D8B-A2FA-C22024B8214D}" type="presParOf" srcId="{C0F5FF60-49AF-4293-807A-C712BAE7C71E}" destId="{8B786021-73D1-426E-86F3-03B171F67E45}" srcOrd="1" destOrd="0" presId="urn:microsoft.com/office/officeart/2018/5/layout/IconCircleLabelList"/>
    <dgm:cxn modelId="{33B3A28F-6517-4682-8FE4-8892D3D8F589}" type="presParOf" srcId="{C0F5FF60-49AF-4293-807A-C712BAE7C71E}" destId="{BEED7151-08BE-4D06-A246-5B20734E8C22}" srcOrd="2" destOrd="0" presId="urn:microsoft.com/office/officeart/2018/5/layout/IconCircleLabelList"/>
    <dgm:cxn modelId="{7FB2E50F-2D05-46C6-A2B5-3ED24F8BC606}" type="presParOf" srcId="{C0F5FF60-49AF-4293-807A-C712BAE7C71E}" destId="{CD81BA94-1E0A-4101-B889-09F825D64556}" srcOrd="3" destOrd="0" presId="urn:microsoft.com/office/officeart/2018/5/layout/IconCircleLabelList"/>
    <dgm:cxn modelId="{97B897B0-4C96-46BA-8009-9A221A044077}" type="presParOf" srcId="{B53AB134-E410-4EE5-8C6A-088F09E1FE30}" destId="{D4C66F92-1B01-4753-8895-AC53E9FD9B91}" srcOrd="1" destOrd="0" presId="urn:microsoft.com/office/officeart/2018/5/layout/IconCircleLabelList"/>
    <dgm:cxn modelId="{0A8E0CC5-32F8-4ADC-9B7F-2938FACFB569}" type="presParOf" srcId="{B53AB134-E410-4EE5-8C6A-088F09E1FE30}" destId="{BF37D15D-1B99-4278-B879-E18AA483F84C}" srcOrd="2" destOrd="0" presId="urn:microsoft.com/office/officeart/2018/5/layout/IconCircleLabelList"/>
    <dgm:cxn modelId="{6A73E129-4A27-4025-A483-A9F51539D5CF}" type="presParOf" srcId="{BF37D15D-1B99-4278-B879-E18AA483F84C}" destId="{45C6716F-687F-47AF-83F0-A7545B63E6DE}" srcOrd="0" destOrd="0" presId="urn:microsoft.com/office/officeart/2018/5/layout/IconCircleLabelList"/>
    <dgm:cxn modelId="{5D818EA6-8FA4-4E5E-95CF-99EEF69992C3}" type="presParOf" srcId="{BF37D15D-1B99-4278-B879-E18AA483F84C}" destId="{40D90024-6D83-45E3-B15C-50CFDBD50959}" srcOrd="1" destOrd="0" presId="urn:microsoft.com/office/officeart/2018/5/layout/IconCircleLabelList"/>
    <dgm:cxn modelId="{8100311D-930E-4983-A49D-7D5CCC27B583}" type="presParOf" srcId="{BF37D15D-1B99-4278-B879-E18AA483F84C}" destId="{D526233E-10CF-408F-BF1F-DC3495A08D51}" srcOrd="2" destOrd="0" presId="urn:microsoft.com/office/officeart/2018/5/layout/IconCircleLabelList"/>
    <dgm:cxn modelId="{88D5742C-6B89-49CF-B1AE-EDF6F5F59688}" type="presParOf" srcId="{BF37D15D-1B99-4278-B879-E18AA483F84C}" destId="{4B3EA55C-1C25-49D6-8AC0-7753CEE7B1EF}" srcOrd="3" destOrd="0" presId="urn:microsoft.com/office/officeart/2018/5/layout/IconCircleLabelList"/>
    <dgm:cxn modelId="{E785881E-F8DC-4C17-B691-4C37C5185DBF}" type="presParOf" srcId="{B53AB134-E410-4EE5-8C6A-088F09E1FE30}" destId="{360DFF04-4BD7-4EC3-807F-617A115526B8}" srcOrd="3" destOrd="0" presId="urn:microsoft.com/office/officeart/2018/5/layout/IconCircleLabelList"/>
    <dgm:cxn modelId="{6E3A830C-BE21-4D3A-9790-697B5D340395}" type="presParOf" srcId="{B53AB134-E410-4EE5-8C6A-088F09E1FE30}" destId="{13B7A858-1AB3-458C-9047-24F53E748055}" srcOrd="4" destOrd="0" presId="urn:microsoft.com/office/officeart/2018/5/layout/IconCircleLabelList"/>
    <dgm:cxn modelId="{37246AC3-5AD7-457B-8A74-8E26F48372A0}" type="presParOf" srcId="{13B7A858-1AB3-458C-9047-24F53E748055}" destId="{373E6ED0-FC2A-47D4-883A-959C82025245}" srcOrd="0" destOrd="0" presId="urn:microsoft.com/office/officeart/2018/5/layout/IconCircleLabelList"/>
    <dgm:cxn modelId="{F095F208-A37F-49D3-8688-845E1F0F7D4A}" type="presParOf" srcId="{13B7A858-1AB3-458C-9047-24F53E748055}" destId="{6BBA7B5F-CC0E-4570-B90D-2242A8DFD046}" srcOrd="1" destOrd="0" presId="urn:microsoft.com/office/officeart/2018/5/layout/IconCircleLabelList"/>
    <dgm:cxn modelId="{B9B8D418-0A09-46AE-9E50-43D2D07CF93D}" type="presParOf" srcId="{13B7A858-1AB3-458C-9047-24F53E748055}" destId="{633DDF8F-3AC8-4287-8F37-28F153C1C149}" srcOrd="2" destOrd="0" presId="urn:microsoft.com/office/officeart/2018/5/layout/IconCircleLabelList"/>
    <dgm:cxn modelId="{E317BB22-E877-4E1C-9448-2211D2A267F3}" type="presParOf" srcId="{13B7A858-1AB3-458C-9047-24F53E748055}" destId="{C0C54AE0-9E81-4835-9627-08139B525B9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191D3C-6F0E-4551-963D-6CCE4D6FA72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A2C48AD-E236-49FD-906C-ADB6A6680867}">
      <dgm:prSet phldrT="[Text]" custT="1"/>
      <dgm:spPr/>
      <dgm:t>
        <a:bodyPr/>
        <a:lstStyle/>
        <a:p>
          <a:r>
            <a:rPr lang="en-IN" sz="2000" b="1">
              <a:solidFill>
                <a:schemeClr val="bg1"/>
              </a:solidFill>
              <a:latin typeface="Bahnschrift SemiLight" panose="020B0502040204020203" pitchFamily="34" charset="0"/>
            </a:rPr>
            <a:t>DATA-PREPROCESSING</a:t>
          </a:r>
        </a:p>
      </dgm:t>
    </dgm:pt>
    <dgm:pt modelId="{C9ADEB7C-5BE6-47C1-816F-16867257CC73}" type="parTrans" cxnId="{F9D01177-88E2-4CB5-B5F6-CA727EEE1D76}">
      <dgm:prSet/>
      <dgm:spPr/>
      <dgm:t>
        <a:bodyPr/>
        <a:lstStyle/>
        <a:p>
          <a:endParaRPr lang="en-IN"/>
        </a:p>
      </dgm:t>
    </dgm:pt>
    <dgm:pt modelId="{34B68F5D-91CA-42F8-A90D-DEF55734D6FA}" type="sibTrans" cxnId="{F9D01177-88E2-4CB5-B5F6-CA727EEE1D76}">
      <dgm:prSet/>
      <dgm:spPr/>
      <dgm:t>
        <a:bodyPr/>
        <a:lstStyle/>
        <a:p>
          <a:endParaRPr lang="en-IN"/>
        </a:p>
      </dgm:t>
    </dgm:pt>
    <dgm:pt modelId="{FE424212-4222-4EA1-A7B3-4295873101BD}">
      <dgm:prSet phldrT="[Text]" custT="1"/>
      <dgm:spPr/>
      <dgm:t>
        <a:bodyPr/>
        <a:lstStyle/>
        <a:p>
          <a:r>
            <a:rPr lang="en-IN" sz="1800">
              <a:latin typeface="Bahnschrift SemiLight" panose="020B0502040204020203" pitchFamily="34" charset="0"/>
            </a:rPr>
            <a:t>DATA CLEANING</a:t>
          </a:r>
        </a:p>
      </dgm:t>
    </dgm:pt>
    <dgm:pt modelId="{284327C6-4587-44EB-9E5F-EAA385B19BA2}" type="parTrans" cxnId="{5B0112DA-14B1-418F-A22D-751053E79247}">
      <dgm:prSet/>
      <dgm:spPr/>
      <dgm:t>
        <a:bodyPr/>
        <a:lstStyle/>
        <a:p>
          <a:endParaRPr lang="en-IN"/>
        </a:p>
      </dgm:t>
    </dgm:pt>
    <dgm:pt modelId="{032D21D1-01EC-429A-ACD1-52D329DD9E94}" type="sibTrans" cxnId="{5B0112DA-14B1-418F-A22D-751053E79247}">
      <dgm:prSet/>
      <dgm:spPr/>
      <dgm:t>
        <a:bodyPr/>
        <a:lstStyle/>
        <a:p>
          <a:endParaRPr lang="en-IN"/>
        </a:p>
      </dgm:t>
    </dgm:pt>
    <dgm:pt modelId="{FE5ABCF1-9BCC-4238-B15E-2E99D686FF82}">
      <dgm:prSet phldrT="[Text]" custT="1"/>
      <dgm:spPr/>
      <dgm:t>
        <a:bodyPr/>
        <a:lstStyle/>
        <a:p>
          <a:endParaRPr lang="en-IN" sz="2000" b="1">
            <a:solidFill>
              <a:schemeClr val="bg1"/>
            </a:solidFill>
            <a:latin typeface="Bahnschrift SemiLight" panose="020B0502040204020203" pitchFamily="34" charset="0"/>
          </a:endParaRPr>
        </a:p>
        <a:p>
          <a:r>
            <a:rPr lang="en-IN" sz="2000" b="1">
              <a:solidFill>
                <a:schemeClr val="bg1"/>
              </a:solidFill>
              <a:latin typeface="Bahnschrift SemiLight" panose="020B0502040204020203" pitchFamily="34" charset="0"/>
            </a:rPr>
            <a:t>FEATURE EXTRACTION</a:t>
          </a:r>
        </a:p>
      </dgm:t>
    </dgm:pt>
    <dgm:pt modelId="{340D2770-E0E1-4F53-A5D9-BB81510FA9AE}" type="parTrans" cxnId="{F48C70C8-EC79-4EA9-B8A9-0F604FB3C0E1}">
      <dgm:prSet/>
      <dgm:spPr/>
      <dgm:t>
        <a:bodyPr/>
        <a:lstStyle/>
        <a:p>
          <a:endParaRPr lang="en-IN"/>
        </a:p>
      </dgm:t>
    </dgm:pt>
    <dgm:pt modelId="{D0C6F7EC-A5B9-4B19-99BE-53B9D8DE5918}" type="sibTrans" cxnId="{F48C70C8-EC79-4EA9-B8A9-0F604FB3C0E1}">
      <dgm:prSet/>
      <dgm:spPr/>
      <dgm:t>
        <a:bodyPr/>
        <a:lstStyle/>
        <a:p>
          <a:endParaRPr lang="en-IN"/>
        </a:p>
      </dgm:t>
    </dgm:pt>
    <dgm:pt modelId="{80558918-3E0F-4804-B697-D51164C9D2CA}">
      <dgm:prSet phldrT="[Text]" custT="1"/>
      <dgm:spPr/>
      <dgm:t>
        <a:bodyPr/>
        <a:lstStyle/>
        <a:p>
          <a:r>
            <a:rPr lang="en-IN" sz="1800">
              <a:latin typeface="Bahnschrift SemiLight" panose="020B0502040204020203" pitchFamily="34" charset="0"/>
            </a:rPr>
            <a:t>COUNT VECTORISATION</a:t>
          </a:r>
        </a:p>
      </dgm:t>
    </dgm:pt>
    <dgm:pt modelId="{7E05FA24-E65C-4501-8E55-184066A3A2A9}" type="parTrans" cxnId="{B7AD6A41-4DA3-4EEA-9BD3-9F0D8A179EEF}">
      <dgm:prSet/>
      <dgm:spPr/>
      <dgm:t>
        <a:bodyPr/>
        <a:lstStyle/>
        <a:p>
          <a:endParaRPr lang="en-IN"/>
        </a:p>
      </dgm:t>
    </dgm:pt>
    <dgm:pt modelId="{65894B4A-7FBF-4DEF-8150-4056194FE022}" type="sibTrans" cxnId="{B7AD6A41-4DA3-4EEA-9BD3-9F0D8A179EEF}">
      <dgm:prSet/>
      <dgm:spPr/>
      <dgm:t>
        <a:bodyPr/>
        <a:lstStyle/>
        <a:p>
          <a:endParaRPr lang="en-IN"/>
        </a:p>
      </dgm:t>
    </dgm:pt>
    <dgm:pt modelId="{7329A4CE-4C0E-4348-8F90-4AA3BA6438A2}">
      <dgm:prSet phldrT="[Text]" custT="1"/>
      <dgm:spPr/>
      <dgm:t>
        <a:bodyPr/>
        <a:lstStyle/>
        <a:p>
          <a:r>
            <a:rPr lang="en-IN" sz="1800">
              <a:latin typeface="Bahnschrift SemiLight" panose="020B0502040204020203" pitchFamily="34" charset="0"/>
            </a:rPr>
            <a:t>TFIDF TRANSFORMATION</a:t>
          </a:r>
        </a:p>
      </dgm:t>
    </dgm:pt>
    <dgm:pt modelId="{8020BB24-9271-4B1E-9426-38D682098A7E}" type="parTrans" cxnId="{CAE34512-3555-472C-8D5C-7955C5B39BC3}">
      <dgm:prSet/>
      <dgm:spPr/>
      <dgm:t>
        <a:bodyPr/>
        <a:lstStyle/>
        <a:p>
          <a:endParaRPr lang="en-IN"/>
        </a:p>
      </dgm:t>
    </dgm:pt>
    <dgm:pt modelId="{CF3C4FB6-5221-48F4-9F8C-F2B983E02412}" type="sibTrans" cxnId="{CAE34512-3555-472C-8D5C-7955C5B39BC3}">
      <dgm:prSet/>
      <dgm:spPr/>
      <dgm:t>
        <a:bodyPr/>
        <a:lstStyle/>
        <a:p>
          <a:endParaRPr lang="en-IN"/>
        </a:p>
      </dgm:t>
    </dgm:pt>
    <dgm:pt modelId="{40822CE5-8A74-4631-B621-AA0BA1CA31A6}">
      <dgm:prSet phldrT="[Text]" custT="1"/>
      <dgm:spPr/>
      <dgm:t>
        <a:bodyPr/>
        <a:lstStyle/>
        <a:p>
          <a:endParaRPr lang="en-IN" sz="2000" b="1">
            <a:solidFill>
              <a:schemeClr val="bg1"/>
            </a:solidFill>
            <a:latin typeface="Bahnschrift SemiLight" panose="020B0502040204020203" pitchFamily="34" charset="0"/>
          </a:endParaRPr>
        </a:p>
        <a:p>
          <a:r>
            <a:rPr lang="en-IN" sz="2000" b="1">
              <a:solidFill>
                <a:schemeClr val="bg1"/>
              </a:solidFill>
              <a:latin typeface="Bahnschrift SemiLight" panose="020B0502040204020203" pitchFamily="34" charset="0"/>
            </a:rPr>
            <a:t>MODELLING AND PREDCTION</a:t>
          </a:r>
        </a:p>
      </dgm:t>
    </dgm:pt>
    <dgm:pt modelId="{4C35854F-2DC3-4180-B7A0-E8232151365B}" type="parTrans" cxnId="{A5AEE247-C8EE-4040-B388-C179535BDE10}">
      <dgm:prSet/>
      <dgm:spPr/>
      <dgm:t>
        <a:bodyPr/>
        <a:lstStyle/>
        <a:p>
          <a:endParaRPr lang="en-IN"/>
        </a:p>
      </dgm:t>
    </dgm:pt>
    <dgm:pt modelId="{46F98B12-3D3D-4156-867A-953496C68184}" type="sibTrans" cxnId="{A5AEE247-C8EE-4040-B388-C179535BDE10}">
      <dgm:prSet/>
      <dgm:spPr/>
      <dgm:t>
        <a:bodyPr/>
        <a:lstStyle/>
        <a:p>
          <a:endParaRPr lang="en-IN"/>
        </a:p>
      </dgm:t>
    </dgm:pt>
    <dgm:pt modelId="{446E996B-1B0C-42DA-BFCA-650DC5C4D521}">
      <dgm:prSet phldrT="[Text]" custT="1"/>
      <dgm:spPr/>
      <dgm:t>
        <a:bodyPr/>
        <a:lstStyle/>
        <a:p>
          <a:r>
            <a:rPr lang="en-IN" sz="1800">
              <a:latin typeface="Bahnschrift SemiLight" panose="020B0502040204020203" pitchFamily="34" charset="0"/>
            </a:rPr>
            <a:t>STOPWORDS REMOVAL</a:t>
          </a:r>
        </a:p>
      </dgm:t>
    </dgm:pt>
    <dgm:pt modelId="{B7767E2F-D697-4179-B6A9-39FF8C100472}" type="parTrans" cxnId="{41F372CA-9C1E-45B9-A205-20867E78D4F2}">
      <dgm:prSet/>
      <dgm:spPr/>
      <dgm:t>
        <a:bodyPr/>
        <a:lstStyle/>
        <a:p>
          <a:endParaRPr lang="en-IN"/>
        </a:p>
      </dgm:t>
    </dgm:pt>
    <dgm:pt modelId="{FB38DD36-8EDC-496C-A3A0-D279DC9CE66D}" type="sibTrans" cxnId="{41F372CA-9C1E-45B9-A205-20867E78D4F2}">
      <dgm:prSet/>
      <dgm:spPr/>
      <dgm:t>
        <a:bodyPr/>
        <a:lstStyle/>
        <a:p>
          <a:endParaRPr lang="en-IN"/>
        </a:p>
      </dgm:t>
    </dgm:pt>
    <dgm:pt modelId="{4E7C0A23-56A5-49E0-A26B-D262B09ED42B}">
      <dgm:prSet phldrT="[Text]" custT="1"/>
      <dgm:spPr/>
      <dgm:t>
        <a:bodyPr/>
        <a:lstStyle/>
        <a:p>
          <a:r>
            <a:rPr lang="en-IN" sz="1800">
              <a:latin typeface="Bahnschrift SemiLight" panose="020B0502040204020203" pitchFamily="34" charset="0"/>
            </a:rPr>
            <a:t>STEMMING</a:t>
          </a:r>
        </a:p>
      </dgm:t>
    </dgm:pt>
    <dgm:pt modelId="{C567F66C-26AB-41EA-981D-EADA073B8FEA}" type="parTrans" cxnId="{919F90C5-6D7A-4394-978A-26C797414018}">
      <dgm:prSet/>
      <dgm:spPr/>
      <dgm:t>
        <a:bodyPr/>
        <a:lstStyle/>
        <a:p>
          <a:endParaRPr lang="en-IN"/>
        </a:p>
      </dgm:t>
    </dgm:pt>
    <dgm:pt modelId="{952D10B7-3FF2-458A-A491-B82E1DC9AD32}" type="sibTrans" cxnId="{919F90C5-6D7A-4394-978A-26C797414018}">
      <dgm:prSet/>
      <dgm:spPr/>
      <dgm:t>
        <a:bodyPr/>
        <a:lstStyle/>
        <a:p>
          <a:endParaRPr lang="en-IN"/>
        </a:p>
      </dgm:t>
    </dgm:pt>
    <dgm:pt modelId="{7A57B806-7D3C-40DC-A2F1-5B994FA1F7C1}">
      <dgm:prSet phldrT="[Text]" custT="1"/>
      <dgm:spPr/>
      <dgm:t>
        <a:bodyPr/>
        <a:lstStyle/>
        <a:p>
          <a:r>
            <a:rPr lang="en-IN" sz="1800">
              <a:latin typeface="Bahnschrift SemiLight" panose="020B0502040204020203" pitchFamily="34" charset="0"/>
            </a:rPr>
            <a:t>RANDOM FOREST CLASSIFICATION</a:t>
          </a:r>
        </a:p>
      </dgm:t>
    </dgm:pt>
    <dgm:pt modelId="{8728BAAD-6A8B-4896-9EA4-D6C9460FF501}" type="parTrans" cxnId="{926A998E-FB63-4480-B177-183155AD6A11}">
      <dgm:prSet/>
      <dgm:spPr/>
      <dgm:t>
        <a:bodyPr/>
        <a:lstStyle/>
        <a:p>
          <a:endParaRPr lang="en-IN"/>
        </a:p>
      </dgm:t>
    </dgm:pt>
    <dgm:pt modelId="{EB98B8E6-6719-40EC-997A-A7EC755450A6}" type="sibTrans" cxnId="{926A998E-FB63-4480-B177-183155AD6A11}">
      <dgm:prSet/>
      <dgm:spPr/>
      <dgm:t>
        <a:bodyPr/>
        <a:lstStyle/>
        <a:p>
          <a:endParaRPr lang="en-IN"/>
        </a:p>
      </dgm:t>
    </dgm:pt>
    <dgm:pt modelId="{90929707-2AD2-4FA8-BC72-493398D7D8C8}">
      <dgm:prSet phldrT="[Text]" custT="1"/>
      <dgm:spPr/>
      <dgm:t>
        <a:bodyPr/>
        <a:lstStyle/>
        <a:p>
          <a:r>
            <a:rPr lang="en-IN" sz="1800">
              <a:latin typeface="Bahnschrift SemiLight" panose="020B0502040204020203" pitchFamily="34" charset="0"/>
            </a:rPr>
            <a:t>MULTINOMIAL NAÏVE BAYES CLASSIFICATION</a:t>
          </a:r>
        </a:p>
      </dgm:t>
    </dgm:pt>
    <dgm:pt modelId="{D8147E47-570D-49D2-A11D-6F7EB4778577}" type="parTrans" cxnId="{EA4DE90F-0DA2-47D2-9BBC-CF16B87BE540}">
      <dgm:prSet/>
      <dgm:spPr/>
      <dgm:t>
        <a:bodyPr/>
        <a:lstStyle/>
        <a:p>
          <a:endParaRPr lang="en-IN"/>
        </a:p>
      </dgm:t>
    </dgm:pt>
    <dgm:pt modelId="{E58C597B-4D70-4FA1-AFC6-C2FC9423F4E5}" type="sibTrans" cxnId="{EA4DE90F-0DA2-47D2-9BBC-CF16B87BE540}">
      <dgm:prSet/>
      <dgm:spPr/>
      <dgm:t>
        <a:bodyPr/>
        <a:lstStyle/>
        <a:p>
          <a:endParaRPr lang="en-IN"/>
        </a:p>
      </dgm:t>
    </dgm:pt>
    <dgm:pt modelId="{B511EA8D-40FD-441C-892A-6FF23338FFD3}">
      <dgm:prSet phldrT="[Text]" custT="1"/>
      <dgm:spPr/>
      <dgm:t>
        <a:bodyPr/>
        <a:lstStyle/>
        <a:p>
          <a:r>
            <a:rPr lang="en-IN" sz="1800">
              <a:latin typeface="Bahnschrift SemiLight" panose="020B0502040204020203" pitchFamily="34" charset="0"/>
            </a:rPr>
            <a:t>PREDICTION ON LIVE TWITTER STREAMING DATA </a:t>
          </a:r>
        </a:p>
      </dgm:t>
    </dgm:pt>
    <dgm:pt modelId="{6AD95E16-5BDE-4ABA-B2E2-3069DA8AF0A3}" type="parTrans" cxnId="{5793FFFE-D0CD-436E-A1A3-BF7F9B9E0648}">
      <dgm:prSet/>
      <dgm:spPr/>
      <dgm:t>
        <a:bodyPr/>
        <a:lstStyle/>
        <a:p>
          <a:endParaRPr lang="en-IN"/>
        </a:p>
      </dgm:t>
    </dgm:pt>
    <dgm:pt modelId="{D4921354-5EF0-43E2-8E12-74CF0C0D818C}" type="sibTrans" cxnId="{5793FFFE-D0CD-436E-A1A3-BF7F9B9E0648}">
      <dgm:prSet/>
      <dgm:spPr/>
      <dgm:t>
        <a:bodyPr/>
        <a:lstStyle/>
        <a:p>
          <a:endParaRPr lang="en-IN"/>
        </a:p>
      </dgm:t>
    </dgm:pt>
    <dgm:pt modelId="{320E4183-6840-4230-A041-9D659E92D17D}">
      <dgm:prSet phldrT="[Text]" custT="1"/>
      <dgm:spPr/>
      <dgm:t>
        <a:bodyPr/>
        <a:lstStyle/>
        <a:p>
          <a:r>
            <a:rPr lang="en-IN" sz="1800">
              <a:latin typeface="Bahnschrift SemiLight" panose="020B0502040204020203" pitchFamily="34" charset="0"/>
            </a:rPr>
            <a:t>ACCURACY COMPARISON USING CONFUSION MATRIX</a:t>
          </a:r>
        </a:p>
      </dgm:t>
    </dgm:pt>
    <dgm:pt modelId="{75571E0E-DF79-4982-A9BF-C8E11CF1DC1F}" type="parTrans" cxnId="{64AC72DC-8C5A-4C36-862B-5F543C3BC6C8}">
      <dgm:prSet/>
      <dgm:spPr/>
      <dgm:t>
        <a:bodyPr/>
        <a:lstStyle/>
        <a:p>
          <a:endParaRPr lang="en-IN"/>
        </a:p>
      </dgm:t>
    </dgm:pt>
    <dgm:pt modelId="{C3C1B811-C1A4-4936-BA54-606B2DFB61F4}" type="sibTrans" cxnId="{64AC72DC-8C5A-4C36-862B-5F543C3BC6C8}">
      <dgm:prSet/>
      <dgm:spPr/>
      <dgm:t>
        <a:bodyPr/>
        <a:lstStyle/>
        <a:p>
          <a:endParaRPr lang="en-IN"/>
        </a:p>
      </dgm:t>
    </dgm:pt>
    <dgm:pt modelId="{6526F21E-E642-4DD9-A8F9-D29C41B5EDA1}">
      <dgm:prSet phldrT="[Text]" custT="1"/>
      <dgm:spPr/>
      <dgm:t>
        <a:bodyPr/>
        <a:lstStyle/>
        <a:p>
          <a:r>
            <a:rPr lang="en-IN" sz="1800">
              <a:latin typeface="Bahnschrift SemiLight" panose="020B0502040204020203" pitchFamily="34" charset="0"/>
            </a:rPr>
            <a:t>TOKENIZATION</a:t>
          </a:r>
        </a:p>
      </dgm:t>
    </dgm:pt>
    <dgm:pt modelId="{5A37FE78-BF4E-41D8-ADB3-D125F9FA2F82}" type="parTrans" cxnId="{4DD90A87-850F-4CFD-95E2-828D9BC7C901}">
      <dgm:prSet/>
      <dgm:spPr/>
    </dgm:pt>
    <dgm:pt modelId="{594AD0E9-DA82-4E65-B1A9-20D6E8463346}" type="sibTrans" cxnId="{4DD90A87-850F-4CFD-95E2-828D9BC7C901}">
      <dgm:prSet/>
      <dgm:spPr/>
    </dgm:pt>
    <dgm:pt modelId="{07E885B3-3271-4A7B-A079-2EF88D2D473C}" type="pres">
      <dgm:prSet presAssocID="{FB191D3C-6F0E-4551-963D-6CCE4D6FA721}" presName="linearFlow" presStyleCnt="0">
        <dgm:presLayoutVars>
          <dgm:dir/>
          <dgm:animLvl val="lvl"/>
          <dgm:resizeHandles val="exact"/>
        </dgm:presLayoutVars>
      </dgm:prSet>
      <dgm:spPr/>
    </dgm:pt>
    <dgm:pt modelId="{F71A47C8-927F-44D3-86FC-1ACA6D793E91}" type="pres">
      <dgm:prSet presAssocID="{1A2C48AD-E236-49FD-906C-ADB6A6680867}" presName="composite" presStyleCnt="0"/>
      <dgm:spPr/>
    </dgm:pt>
    <dgm:pt modelId="{C396582B-8834-49DE-9507-32DD24B5273E}" type="pres">
      <dgm:prSet presAssocID="{1A2C48AD-E236-49FD-906C-ADB6A6680867}" presName="parentText" presStyleLbl="alignNode1" presStyleIdx="0" presStyleCnt="3" custScaleX="222019">
        <dgm:presLayoutVars>
          <dgm:chMax val="1"/>
          <dgm:bulletEnabled val="1"/>
        </dgm:presLayoutVars>
      </dgm:prSet>
      <dgm:spPr/>
    </dgm:pt>
    <dgm:pt modelId="{B24B22C4-750C-4977-B9A4-3C19432080AA}" type="pres">
      <dgm:prSet presAssocID="{1A2C48AD-E236-49FD-906C-ADB6A6680867}" presName="descendantText" presStyleLbl="alignAcc1" presStyleIdx="0" presStyleCnt="3" custScaleX="80224" custScaleY="140692" custLinFactNeighborX="6838" custLinFactNeighborY="10807">
        <dgm:presLayoutVars>
          <dgm:bulletEnabled val="1"/>
        </dgm:presLayoutVars>
      </dgm:prSet>
      <dgm:spPr/>
    </dgm:pt>
    <dgm:pt modelId="{1D73ABC0-702F-4364-AF25-FA8734BC3E00}" type="pres">
      <dgm:prSet presAssocID="{34B68F5D-91CA-42F8-A90D-DEF55734D6FA}" presName="sp" presStyleCnt="0"/>
      <dgm:spPr/>
    </dgm:pt>
    <dgm:pt modelId="{262151DB-1744-40BB-BC0E-61E2CB580E86}" type="pres">
      <dgm:prSet presAssocID="{FE5ABCF1-9BCC-4238-B15E-2E99D686FF82}" presName="composite" presStyleCnt="0"/>
      <dgm:spPr/>
    </dgm:pt>
    <dgm:pt modelId="{41E61A56-8AF8-437D-8740-A75CDC910F9B}" type="pres">
      <dgm:prSet presAssocID="{FE5ABCF1-9BCC-4238-B15E-2E99D686FF82}" presName="parentText" presStyleLbl="alignNode1" presStyleIdx="1" presStyleCnt="3" custScaleX="222221" custScaleY="101598">
        <dgm:presLayoutVars>
          <dgm:chMax val="1"/>
          <dgm:bulletEnabled val="1"/>
        </dgm:presLayoutVars>
      </dgm:prSet>
      <dgm:spPr/>
    </dgm:pt>
    <dgm:pt modelId="{A97A4FE0-EC5A-415C-9BE9-3AF1C1732134}" type="pres">
      <dgm:prSet presAssocID="{FE5ABCF1-9BCC-4238-B15E-2E99D686FF82}" presName="descendantText" presStyleLbl="alignAcc1" presStyleIdx="1" presStyleCnt="3" custScaleX="66087" custLinFactNeighborX="-5340" custLinFactNeighborY="16917">
        <dgm:presLayoutVars>
          <dgm:bulletEnabled val="1"/>
        </dgm:presLayoutVars>
      </dgm:prSet>
      <dgm:spPr/>
    </dgm:pt>
    <dgm:pt modelId="{5F9A00AA-23C6-4C7D-BFA4-9A6BA6FEB3AF}" type="pres">
      <dgm:prSet presAssocID="{D0C6F7EC-A5B9-4B19-99BE-53B9D8DE5918}" presName="sp" presStyleCnt="0"/>
      <dgm:spPr/>
    </dgm:pt>
    <dgm:pt modelId="{2D360D3A-B0C8-4B1E-A1AF-54FE62E86321}" type="pres">
      <dgm:prSet presAssocID="{40822CE5-8A74-4631-B621-AA0BA1CA31A6}" presName="composite" presStyleCnt="0"/>
      <dgm:spPr/>
    </dgm:pt>
    <dgm:pt modelId="{5473EB71-9E68-4397-83CE-FE15CE89CC4A}" type="pres">
      <dgm:prSet presAssocID="{40822CE5-8A74-4631-B621-AA0BA1CA31A6}" presName="parentText" presStyleLbl="alignNode1" presStyleIdx="2" presStyleCnt="3" custScaleX="216542" custScaleY="99851">
        <dgm:presLayoutVars>
          <dgm:chMax val="1"/>
          <dgm:bulletEnabled val="1"/>
        </dgm:presLayoutVars>
      </dgm:prSet>
      <dgm:spPr/>
    </dgm:pt>
    <dgm:pt modelId="{A8F53F5A-5FC7-49B3-8415-D8D1ADA5A29B}" type="pres">
      <dgm:prSet presAssocID="{40822CE5-8A74-4631-B621-AA0BA1CA31A6}" presName="descendantText" presStyleLbl="alignAcc1" presStyleIdx="2" presStyleCnt="3" custScaleX="77603" custScaleY="141319" custLinFactNeighborX="-1019" custLinFactNeighborY="16918">
        <dgm:presLayoutVars>
          <dgm:bulletEnabled val="1"/>
        </dgm:presLayoutVars>
      </dgm:prSet>
      <dgm:spPr/>
    </dgm:pt>
  </dgm:ptLst>
  <dgm:cxnLst>
    <dgm:cxn modelId="{7F48EB05-1D18-42D4-8280-8A24F081DCA4}" type="presOf" srcId="{7A57B806-7D3C-40DC-A2F1-5B994FA1F7C1}" destId="{A8F53F5A-5FC7-49B3-8415-D8D1ADA5A29B}" srcOrd="0" destOrd="0" presId="urn:microsoft.com/office/officeart/2005/8/layout/chevron2"/>
    <dgm:cxn modelId="{BE16590D-36FF-4301-94A4-29ACA33AAEF7}" type="presOf" srcId="{446E996B-1B0C-42DA-BFCA-650DC5C4D521}" destId="{B24B22C4-750C-4977-B9A4-3C19432080AA}" srcOrd="0" destOrd="1" presId="urn:microsoft.com/office/officeart/2005/8/layout/chevron2"/>
    <dgm:cxn modelId="{EA4DE90F-0DA2-47D2-9BBC-CF16B87BE540}" srcId="{40822CE5-8A74-4631-B621-AA0BA1CA31A6}" destId="{90929707-2AD2-4FA8-BC72-493398D7D8C8}" srcOrd="1" destOrd="0" parTransId="{D8147E47-570D-49D2-A11D-6F7EB4778577}" sibTransId="{E58C597B-4D70-4FA1-AFC6-C2FC9423F4E5}"/>
    <dgm:cxn modelId="{CAE34512-3555-472C-8D5C-7955C5B39BC3}" srcId="{FE5ABCF1-9BCC-4238-B15E-2E99D686FF82}" destId="{7329A4CE-4C0E-4348-8F90-4AA3BA6438A2}" srcOrd="1" destOrd="0" parTransId="{8020BB24-9271-4B1E-9426-38D682098A7E}" sibTransId="{CF3C4FB6-5221-48F4-9F8C-F2B983E02412}"/>
    <dgm:cxn modelId="{AC5E8015-6B22-4706-93E4-8132E32454BC}" type="presOf" srcId="{80558918-3E0F-4804-B697-D51164C9D2CA}" destId="{A97A4FE0-EC5A-415C-9BE9-3AF1C1732134}" srcOrd="0" destOrd="0" presId="urn:microsoft.com/office/officeart/2005/8/layout/chevron2"/>
    <dgm:cxn modelId="{DA6A6A27-0E0C-4540-AB56-C30FD1DCEFDF}" type="presOf" srcId="{90929707-2AD2-4FA8-BC72-493398D7D8C8}" destId="{A8F53F5A-5FC7-49B3-8415-D8D1ADA5A29B}" srcOrd="0" destOrd="1" presId="urn:microsoft.com/office/officeart/2005/8/layout/chevron2"/>
    <dgm:cxn modelId="{974D865E-EAD4-4CCE-8B17-8A4E026AC996}" type="presOf" srcId="{7329A4CE-4C0E-4348-8F90-4AA3BA6438A2}" destId="{A97A4FE0-EC5A-415C-9BE9-3AF1C1732134}" srcOrd="0" destOrd="1" presId="urn:microsoft.com/office/officeart/2005/8/layout/chevron2"/>
    <dgm:cxn modelId="{B7AD6A41-4DA3-4EEA-9BD3-9F0D8A179EEF}" srcId="{FE5ABCF1-9BCC-4238-B15E-2E99D686FF82}" destId="{80558918-3E0F-4804-B697-D51164C9D2CA}" srcOrd="0" destOrd="0" parTransId="{7E05FA24-E65C-4501-8E55-184066A3A2A9}" sibTransId="{65894B4A-7FBF-4DEF-8150-4056194FE022}"/>
    <dgm:cxn modelId="{B738C162-D075-41D2-B6EA-243D89A43169}" type="presOf" srcId="{FB191D3C-6F0E-4551-963D-6CCE4D6FA721}" destId="{07E885B3-3271-4A7B-A079-2EF88D2D473C}" srcOrd="0" destOrd="0" presId="urn:microsoft.com/office/officeart/2005/8/layout/chevron2"/>
    <dgm:cxn modelId="{A5AEE247-C8EE-4040-B388-C179535BDE10}" srcId="{FB191D3C-6F0E-4551-963D-6CCE4D6FA721}" destId="{40822CE5-8A74-4631-B621-AA0BA1CA31A6}" srcOrd="2" destOrd="0" parTransId="{4C35854F-2DC3-4180-B7A0-E8232151365B}" sibTransId="{46F98B12-3D3D-4156-867A-953496C68184}"/>
    <dgm:cxn modelId="{E421F66A-C9DF-4C8E-99A7-EF97935B99F7}" type="presOf" srcId="{B511EA8D-40FD-441C-892A-6FF23338FFD3}" destId="{A8F53F5A-5FC7-49B3-8415-D8D1ADA5A29B}" srcOrd="0" destOrd="3" presId="urn:microsoft.com/office/officeart/2005/8/layout/chevron2"/>
    <dgm:cxn modelId="{6BB8AA55-C268-4ED1-996C-73D9F566A4E9}" type="presOf" srcId="{FE5ABCF1-9BCC-4238-B15E-2E99D686FF82}" destId="{41E61A56-8AF8-437D-8740-A75CDC910F9B}" srcOrd="0" destOrd="0" presId="urn:microsoft.com/office/officeart/2005/8/layout/chevron2"/>
    <dgm:cxn modelId="{18A54D76-9884-478F-924F-B255CC3296C7}" type="presOf" srcId="{40822CE5-8A74-4631-B621-AA0BA1CA31A6}" destId="{5473EB71-9E68-4397-83CE-FE15CE89CC4A}" srcOrd="0" destOrd="0" presId="urn:microsoft.com/office/officeart/2005/8/layout/chevron2"/>
    <dgm:cxn modelId="{F9D01177-88E2-4CB5-B5F6-CA727EEE1D76}" srcId="{FB191D3C-6F0E-4551-963D-6CCE4D6FA721}" destId="{1A2C48AD-E236-49FD-906C-ADB6A6680867}" srcOrd="0" destOrd="0" parTransId="{C9ADEB7C-5BE6-47C1-816F-16867257CC73}" sibTransId="{34B68F5D-91CA-42F8-A90D-DEF55734D6FA}"/>
    <dgm:cxn modelId="{4DD90A87-850F-4CFD-95E2-828D9BC7C901}" srcId="{1A2C48AD-E236-49FD-906C-ADB6A6680867}" destId="{6526F21E-E642-4DD9-A8F9-D29C41B5EDA1}" srcOrd="2" destOrd="0" parTransId="{5A37FE78-BF4E-41D8-ADB3-D125F9FA2F82}" sibTransId="{594AD0E9-DA82-4E65-B1A9-20D6E8463346}"/>
    <dgm:cxn modelId="{926A998E-FB63-4480-B177-183155AD6A11}" srcId="{40822CE5-8A74-4631-B621-AA0BA1CA31A6}" destId="{7A57B806-7D3C-40DC-A2F1-5B994FA1F7C1}" srcOrd="0" destOrd="0" parTransId="{8728BAAD-6A8B-4896-9EA4-D6C9460FF501}" sibTransId="{EB98B8E6-6719-40EC-997A-A7EC755450A6}"/>
    <dgm:cxn modelId="{9F595F98-F69C-4C3C-B8B4-BC8D34FF537A}" type="presOf" srcId="{1A2C48AD-E236-49FD-906C-ADB6A6680867}" destId="{C396582B-8834-49DE-9507-32DD24B5273E}" srcOrd="0" destOrd="0" presId="urn:microsoft.com/office/officeart/2005/8/layout/chevron2"/>
    <dgm:cxn modelId="{919F90C5-6D7A-4394-978A-26C797414018}" srcId="{1A2C48AD-E236-49FD-906C-ADB6A6680867}" destId="{4E7C0A23-56A5-49E0-A26B-D262B09ED42B}" srcOrd="3" destOrd="0" parTransId="{C567F66C-26AB-41EA-981D-EADA073B8FEA}" sibTransId="{952D10B7-3FF2-458A-A491-B82E1DC9AD32}"/>
    <dgm:cxn modelId="{F48C70C8-EC79-4EA9-B8A9-0F604FB3C0E1}" srcId="{FB191D3C-6F0E-4551-963D-6CCE4D6FA721}" destId="{FE5ABCF1-9BCC-4238-B15E-2E99D686FF82}" srcOrd="1" destOrd="0" parTransId="{340D2770-E0E1-4F53-A5D9-BB81510FA9AE}" sibTransId="{D0C6F7EC-A5B9-4B19-99BE-53B9D8DE5918}"/>
    <dgm:cxn modelId="{E69FCBC9-D974-4963-9DD0-723E4AFE222C}" type="presOf" srcId="{FE424212-4222-4EA1-A7B3-4295873101BD}" destId="{B24B22C4-750C-4977-B9A4-3C19432080AA}" srcOrd="0" destOrd="0" presId="urn:microsoft.com/office/officeart/2005/8/layout/chevron2"/>
    <dgm:cxn modelId="{41F372CA-9C1E-45B9-A205-20867E78D4F2}" srcId="{1A2C48AD-E236-49FD-906C-ADB6A6680867}" destId="{446E996B-1B0C-42DA-BFCA-650DC5C4D521}" srcOrd="1" destOrd="0" parTransId="{B7767E2F-D697-4179-B6A9-39FF8C100472}" sibTransId="{FB38DD36-8EDC-496C-A3A0-D279DC9CE66D}"/>
    <dgm:cxn modelId="{5C0D6FD5-DA4D-4A62-8C32-56A4A2E89339}" type="presOf" srcId="{6526F21E-E642-4DD9-A8F9-D29C41B5EDA1}" destId="{B24B22C4-750C-4977-B9A4-3C19432080AA}" srcOrd="0" destOrd="2" presId="urn:microsoft.com/office/officeart/2005/8/layout/chevron2"/>
    <dgm:cxn modelId="{5B0112DA-14B1-418F-A22D-751053E79247}" srcId="{1A2C48AD-E236-49FD-906C-ADB6A6680867}" destId="{FE424212-4222-4EA1-A7B3-4295873101BD}" srcOrd="0" destOrd="0" parTransId="{284327C6-4587-44EB-9E5F-EAA385B19BA2}" sibTransId="{032D21D1-01EC-429A-ACD1-52D329DD9E94}"/>
    <dgm:cxn modelId="{64AC72DC-8C5A-4C36-862B-5F543C3BC6C8}" srcId="{40822CE5-8A74-4631-B621-AA0BA1CA31A6}" destId="{320E4183-6840-4230-A041-9D659E92D17D}" srcOrd="2" destOrd="0" parTransId="{75571E0E-DF79-4982-A9BF-C8E11CF1DC1F}" sibTransId="{C3C1B811-C1A4-4936-BA54-606B2DFB61F4}"/>
    <dgm:cxn modelId="{150A51E4-8819-4AA3-AB8B-31DED4167562}" type="presOf" srcId="{320E4183-6840-4230-A041-9D659E92D17D}" destId="{A8F53F5A-5FC7-49B3-8415-D8D1ADA5A29B}" srcOrd="0" destOrd="2" presId="urn:microsoft.com/office/officeart/2005/8/layout/chevron2"/>
    <dgm:cxn modelId="{4BF869E5-7FAF-4403-B23F-BBE223CB6FD8}" type="presOf" srcId="{4E7C0A23-56A5-49E0-A26B-D262B09ED42B}" destId="{B24B22C4-750C-4977-B9A4-3C19432080AA}" srcOrd="0" destOrd="3" presId="urn:microsoft.com/office/officeart/2005/8/layout/chevron2"/>
    <dgm:cxn modelId="{5793FFFE-D0CD-436E-A1A3-BF7F9B9E0648}" srcId="{40822CE5-8A74-4631-B621-AA0BA1CA31A6}" destId="{B511EA8D-40FD-441C-892A-6FF23338FFD3}" srcOrd="3" destOrd="0" parTransId="{6AD95E16-5BDE-4ABA-B2E2-3069DA8AF0A3}" sibTransId="{D4921354-5EF0-43E2-8E12-74CF0C0D818C}"/>
    <dgm:cxn modelId="{E5272D42-D6EE-4BE0-9BF2-69267A5D61AD}" type="presParOf" srcId="{07E885B3-3271-4A7B-A079-2EF88D2D473C}" destId="{F71A47C8-927F-44D3-86FC-1ACA6D793E91}" srcOrd="0" destOrd="0" presId="urn:microsoft.com/office/officeart/2005/8/layout/chevron2"/>
    <dgm:cxn modelId="{62D41365-4213-426B-ABF8-96305A9E9CC7}" type="presParOf" srcId="{F71A47C8-927F-44D3-86FC-1ACA6D793E91}" destId="{C396582B-8834-49DE-9507-32DD24B5273E}" srcOrd="0" destOrd="0" presId="urn:microsoft.com/office/officeart/2005/8/layout/chevron2"/>
    <dgm:cxn modelId="{8DF0E063-538F-46BD-B57C-4C03D7D416E0}" type="presParOf" srcId="{F71A47C8-927F-44D3-86FC-1ACA6D793E91}" destId="{B24B22C4-750C-4977-B9A4-3C19432080AA}" srcOrd="1" destOrd="0" presId="urn:microsoft.com/office/officeart/2005/8/layout/chevron2"/>
    <dgm:cxn modelId="{AB7CB447-0E96-4395-A93E-3670F2F44EC9}" type="presParOf" srcId="{07E885B3-3271-4A7B-A079-2EF88D2D473C}" destId="{1D73ABC0-702F-4364-AF25-FA8734BC3E00}" srcOrd="1" destOrd="0" presId="urn:microsoft.com/office/officeart/2005/8/layout/chevron2"/>
    <dgm:cxn modelId="{2BE8F158-CB2B-4CB5-AC45-0D1BA778D716}" type="presParOf" srcId="{07E885B3-3271-4A7B-A079-2EF88D2D473C}" destId="{262151DB-1744-40BB-BC0E-61E2CB580E86}" srcOrd="2" destOrd="0" presId="urn:microsoft.com/office/officeart/2005/8/layout/chevron2"/>
    <dgm:cxn modelId="{62EEB78E-E17E-4990-9465-A211D7679BBA}" type="presParOf" srcId="{262151DB-1744-40BB-BC0E-61E2CB580E86}" destId="{41E61A56-8AF8-437D-8740-A75CDC910F9B}" srcOrd="0" destOrd="0" presId="urn:microsoft.com/office/officeart/2005/8/layout/chevron2"/>
    <dgm:cxn modelId="{DE0028E2-BF5B-47D3-87D9-0A6DF0AA30D3}" type="presParOf" srcId="{262151DB-1744-40BB-BC0E-61E2CB580E86}" destId="{A97A4FE0-EC5A-415C-9BE9-3AF1C1732134}" srcOrd="1" destOrd="0" presId="urn:microsoft.com/office/officeart/2005/8/layout/chevron2"/>
    <dgm:cxn modelId="{AC17E192-ACB4-488D-B68A-556BDAD6DFCC}" type="presParOf" srcId="{07E885B3-3271-4A7B-A079-2EF88D2D473C}" destId="{5F9A00AA-23C6-4C7D-BFA4-9A6BA6FEB3AF}" srcOrd="3" destOrd="0" presId="urn:microsoft.com/office/officeart/2005/8/layout/chevron2"/>
    <dgm:cxn modelId="{3DBD6B0B-0654-4DC0-AEE0-B4BF964E84B6}" type="presParOf" srcId="{07E885B3-3271-4A7B-A079-2EF88D2D473C}" destId="{2D360D3A-B0C8-4B1E-A1AF-54FE62E86321}" srcOrd="4" destOrd="0" presId="urn:microsoft.com/office/officeart/2005/8/layout/chevron2"/>
    <dgm:cxn modelId="{9F0CADCD-0370-4069-AA71-ECB376AA64CE}" type="presParOf" srcId="{2D360D3A-B0C8-4B1E-A1AF-54FE62E86321}" destId="{5473EB71-9E68-4397-83CE-FE15CE89CC4A}" srcOrd="0" destOrd="0" presId="urn:microsoft.com/office/officeart/2005/8/layout/chevron2"/>
    <dgm:cxn modelId="{43C8B8A9-DDEE-4B1C-8A81-75908F1AF7CE}" type="presParOf" srcId="{2D360D3A-B0C8-4B1E-A1AF-54FE62E86321}" destId="{A8F53F5A-5FC7-49B3-8415-D8D1ADA5A29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C167A-3BE6-4D4B-A7A2-B3152C7E426C}">
      <dsp:nvSpPr>
        <dsp:cNvPr id="0" name=""/>
        <dsp:cNvSpPr/>
      </dsp:nvSpPr>
      <dsp:spPr>
        <a:xfrm>
          <a:off x="0" y="0"/>
          <a:ext cx="1075912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6F17A-AE8C-43B4-9A81-C02B0EF6FBD7}">
      <dsp:nvSpPr>
        <dsp:cNvPr id="0" name=""/>
        <dsp:cNvSpPr/>
      </dsp:nvSpPr>
      <dsp:spPr>
        <a:xfrm>
          <a:off x="0" y="0"/>
          <a:ext cx="10759123" cy="551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latin typeface="Bahnschrift SemiLight SemiConde" panose="020B0502040204020203" pitchFamily="34" charset="0"/>
            </a:rPr>
            <a:t>Project Introduction</a:t>
          </a:r>
          <a:endParaRPr lang="en-US" sz="2400" kern="1200">
            <a:latin typeface="Bahnschrift SemiLight SemiConde" panose="020B0502040204020203" pitchFamily="34" charset="0"/>
          </a:endParaRPr>
        </a:p>
      </dsp:txBody>
      <dsp:txXfrm>
        <a:off x="0" y="0"/>
        <a:ext cx="10759123" cy="551431"/>
      </dsp:txXfrm>
    </dsp:sp>
    <dsp:sp modelId="{D135143E-F666-4D13-A41E-17739856AC26}">
      <dsp:nvSpPr>
        <dsp:cNvPr id="0" name=""/>
        <dsp:cNvSpPr/>
      </dsp:nvSpPr>
      <dsp:spPr>
        <a:xfrm>
          <a:off x="0" y="551431"/>
          <a:ext cx="1075912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17472-8F74-4370-9F63-B65DCF004557}">
      <dsp:nvSpPr>
        <dsp:cNvPr id="0" name=""/>
        <dsp:cNvSpPr/>
      </dsp:nvSpPr>
      <dsp:spPr>
        <a:xfrm>
          <a:off x="0" y="551431"/>
          <a:ext cx="10759123" cy="551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latin typeface="Bahnschrift SemiLight SemiConde" panose="020B0502040204020203" pitchFamily="34" charset="0"/>
            </a:rPr>
            <a:t>Motivation</a:t>
          </a:r>
          <a:endParaRPr lang="en-US" sz="2400" kern="1200">
            <a:latin typeface="Bahnschrift SemiLight SemiConde" panose="020B0502040204020203" pitchFamily="34" charset="0"/>
          </a:endParaRPr>
        </a:p>
      </dsp:txBody>
      <dsp:txXfrm>
        <a:off x="0" y="551431"/>
        <a:ext cx="10759123" cy="551431"/>
      </dsp:txXfrm>
    </dsp:sp>
    <dsp:sp modelId="{A74C8DD3-851B-48AF-8E22-B64C48770D9C}">
      <dsp:nvSpPr>
        <dsp:cNvPr id="0" name=""/>
        <dsp:cNvSpPr/>
      </dsp:nvSpPr>
      <dsp:spPr>
        <a:xfrm>
          <a:off x="0" y="1102863"/>
          <a:ext cx="1075912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17DF8-FAC3-4341-878A-FB0218DFA723}">
      <dsp:nvSpPr>
        <dsp:cNvPr id="0" name=""/>
        <dsp:cNvSpPr/>
      </dsp:nvSpPr>
      <dsp:spPr>
        <a:xfrm>
          <a:off x="0" y="1102863"/>
          <a:ext cx="10759123" cy="551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latin typeface="Bahnschrift SemiLight SemiConde" panose="020B0502040204020203" pitchFamily="34" charset="0"/>
            </a:rPr>
            <a:t>Project Outline</a:t>
          </a:r>
          <a:endParaRPr lang="en-US" sz="2400" kern="1200">
            <a:latin typeface="Bahnschrift SemiLight SemiConde" panose="020B0502040204020203" pitchFamily="34" charset="0"/>
          </a:endParaRPr>
        </a:p>
      </dsp:txBody>
      <dsp:txXfrm>
        <a:off x="0" y="1102863"/>
        <a:ext cx="10759123" cy="551431"/>
      </dsp:txXfrm>
    </dsp:sp>
    <dsp:sp modelId="{EC7DD3DA-D275-495F-9DC7-FC87720E5703}">
      <dsp:nvSpPr>
        <dsp:cNvPr id="0" name=""/>
        <dsp:cNvSpPr/>
      </dsp:nvSpPr>
      <dsp:spPr>
        <a:xfrm>
          <a:off x="0" y="1654295"/>
          <a:ext cx="1075912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E42BA-7A0A-4394-83C2-CA0DAED5E1B3}">
      <dsp:nvSpPr>
        <dsp:cNvPr id="0" name=""/>
        <dsp:cNvSpPr/>
      </dsp:nvSpPr>
      <dsp:spPr>
        <a:xfrm>
          <a:off x="0" y="1654295"/>
          <a:ext cx="10759123" cy="551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latin typeface="Bahnschrift SemiLight SemiConde" panose="020B0502040204020203" pitchFamily="34" charset="0"/>
            </a:rPr>
            <a:t>Data Pre-processing and Cleaning</a:t>
          </a:r>
          <a:endParaRPr lang="en-US" sz="2400" kern="1200">
            <a:latin typeface="Bahnschrift SemiLight SemiConde" panose="020B0502040204020203" pitchFamily="34" charset="0"/>
          </a:endParaRPr>
        </a:p>
      </dsp:txBody>
      <dsp:txXfrm>
        <a:off x="0" y="1654295"/>
        <a:ext cx="10759123" cy="551431"/>
      </dsp:txXfrm>
    </dsp:sp>
    <dsp:sp modelId="{765953D5-D6E7-4C10-9CA0-56D65598D475}">
      <dsp:nvSpPr>
        <dsp:cNvPr id="0" name=""/>
        <dsp:cNvSpPr/>
      </dsp:nvSpPr>
      <dsp:spPr>
        <a:xfrm>
          <a:off x="0" y="2205726"/>
          <a:ext cx="1075912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0D0F5-078E-483A-9242-CB10024A37E9}">
      <dsp:nvSpPr>
        <dsp:cNvPr id="0" name=""/>
        <dsp:cNvSpPr/>
      </dsp:nvSpPr>
      <dsp:spPr>
        <a:xfrm>
          <a:off x="0" y="2205727"/>
          <a:ext cx="10759123" cy="551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latin typeface="Bahnschrift SemiLight SemiConde" panose="020B0502040204020203" pitchFamily="34" charset="0"/>
            </a:rPr>
            <a:t>Data Vectorisation and Feature Extraction</a:t>
          </a:r>
          <a:endParaRPr lang="en-US" sz="2400" kern="1200">
            <a:latin typeface="Bahnschrift SemiLight SemiConde" panose="020B0502040204020203" pitchFamily="34" charset="0"/>
          </a:endParaRPr>
        </a:p>
      </dsp:txBody>
      <dsp:txXfrm>
        <a:off x="0" y="2205727"/>
        <a:ext cx="10759123" cy="551431"/>
      </dsp:txXfrm>
    </dsp:sp>
    <dsp:sp modelId="{19DB4A1F-3AE0-497A-8561-CB42EB7D09DF}">
      <dsp:nvSpPr>
        <dsp:cNvPr id="0" name=""/>
        <dsp:cNvSpPr/>
      </dsp:nvSpPr>
      <dsp:spPr>
        <a:xfrm>
          <a:off x="0" y="2757158"/>
          <a:ext cx="1075912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6939D-0CB1-4798-B6C2-DF47FC7DE326}">
      <dsp:nvSpPr>
        <dsp:cNvPr id="0" name=""/>
        <dsp:cNvSpPr/>
      </dsp:nvSpPr>
      <dsp:spPr>
        <a:xfrm>
          <a:off x="0" y="2757158"/>
          <a:ext cx="10759123" cy="551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latin typeface="Bahnschrift SemiLight SemiConde" panose="020B0502040204020203" pitchFamily="34" charset="0"/>
            </a:rPr>
            <a:t>Model Fitting and Testing</a:t>
          </a:r>
          <a:endParaRPr lang="en-US" sz="2400" kern="1200">
            <a:latin typeface="Bahnschrift SemiLight SemiConde" panose="020B0502040204020203" pitchFamily="34" charset="0"/>
          </a:endParaRPr>
        </a:p>
      </dsp:txBody>
      <dsp:txXfrm>
        <a:off x="0" y="2757158"/>
        <a:ext cx="10759123" cy="551431"/>
      </dsp:txXfrm>
    </dsp:sp>
    <dsp:sp modelId="{8B221286-2210-4F92-89B9-972CF331D024}">
      <dsp:nvSpPr>
        <dsp:cNvPr id="0" name=""/>
        <dsp:cNvSpPr/>
      </dsp:nvSpPr>
      <dsp:spPr>
        <a:xfrm>
          <a:off x="0" y="3308590"/>
          <a:ext cx="1075912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5799B-4B6F-4612-9EA3-A06E7B6104E6}">
      <dsp:nvSpPr>
        <dsp:cNvPr id="0" name=""/>
        <dsp:cNvSpPr/>
      </dsp:nvSpPr>
      <dsp:spPr>
        <a:xfrm>
          <a:off x="0" y="3308590"/>
          <a:ext cx="10759123" cy="551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latin typeface="Bahnschrift SemiLight SemiConde" panose="020B0502040204020203" pitchFamily="34" charset="0"/>
            </a:rPr>
            <a:t>Tweets Extraction</a:t>
          </a:r>
          <a:endParaRPr lang="en-US" sz="2400" kern="1200">
            <a:latin typeface="Bahnschrift SemiLight SemiConde" panose="020B0502040204020203" pitchFamily="34" charset="0"/>
          </a:endParaRPr>
        </a:p>
      </dsp:txBody>
      <dsp:txXfrm>
        <a:off x="0" y="3308590"/>
        <a:ext cx="10759123" cy="551431"/>
      </dsp:txXfrm>
    </dsp:sp>
    <dsp:sp modelId="{5935E04C-582C-4724-A71E-083E6D963FD9}">
      <dsp:nvSpPr>
        <dsp:cNvPr id="0" name=""/>
        <dsp:cNvSpPr/>
      </dsp:nvSpPr>
      <dsp:spPr>
        <a:xfrm>
          <a:off x="0" y="3860022"/>
          <a:ext cx="1075912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14F27-0871-4D88-89EA-0F424EC88A63}">
      <dsp:nvSpPr>
        <dsp:cNvPr id="0" name=""/>
        <dsp:cNvSpPr/>
      </dsp:nvSpPr>
      <dsp:spPr>
        <a:xfrm>
          <a:off x="0" y="3860022"/>
          <a:ext cx="10759123" cy="551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latin typeface="Bahnschrift SemiLight SemiConde" panose="020B0502040204020203" pitchFamily="34" charset="0"/>
            </a:rPr>
            <a:t>Conclusion</a:t>
          </a:r>
          <a:endParaRPr lang="en-US" sz="2400" kern="1200">
            <a:latin typeface="Bahnschrift SemiLight SemiConde" panose="020B0502040204020203" pitchFamily="34" charset="0"/>
          </a:endParaRPr>
        </a:p>
      </dsp:txBody>
      <dsp:txXfrm>
        <a:off x="0" y="3860022"/>
        <a:ext cx="10759123" cy="5514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0B30B4-1426-4006-AED9-428918B98BA2}">
      <dsp:nvSpPr>
        <dsp:cNvPr id="0" name=""/>
        <dsp:cNvSpPr/>
      </dsp:nvSpPr>
      <dsp:spPr>
        <a:xfrm>
          <a:off x="758669" y="315448"/>
          <a:ext cx="2093062" cy="20930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86021-73D1-426E-86F3-03B171F67E45}">
      <dsp:nvSpPr>
        <dsp:cNvPr id="0" name=""/>
        <dsp:cNvSpPr/>
      </dsp:nvSpPr>
      <dsp:spPr>
        <a:xfrm>
          <a:off x="1204732" y="761502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81BA94-1E0A-4101-B889-09F825D64556}">
      <dsp:nvSpPr>
        <dsp:cNvPr id="0" name=""/>
        <dsp:cNvSpPr/>
      </dsp:nvSpPr>
      <dsp:spPr>
        <a:xfrm>
          <a:off x="89575" y="3061363"/>
          <a:ext cx="343125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>
              <a:latin typeface="Bahnschrift SemiLight" panose="020B0502040204020203" pitchFamily="34" charset="0"/>
            </a:rPr>
            <a:t>Aim: To keep a check on cyber abuse by content evaluation of the tweets</a:t>
          </a:r>
          <a:endParaRPr lang="en-US" sz="1600" kern="1200">
            <a:latin typeface="Bahnschrift SemiLight" panose="020B0502040204020203" pitchFamily="34" charset="0"/>
          </a:endParaRPr>
        </a:p>
      </dsp:txBody>
      <dsp:txXfrm>
        <a:off x="89575" y="3061363"/>
        <a:ext cx="3431250" cy="1125000"/>
      </dsp:txXfrm>
    </dsp:sp>
    <dsp:sp modelId="{45C6716F-687F-47AF-83F0-A7545B63E6DE}">
      <dsp:nvSpPr>
        <dsp:cNvPr id="0" name=""/>
        <dsp:cNvSpPr/>
      </dsp:nvSpPr>
      <dsp:spPr>
        <a:xfrm>
          <a:off x="4790388" y="315448"/>
          <a:ext cx="2093062" cy="20930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90024-6D83-45E3-B15C-50CFDBD50959}">
      <dsp:nvSpPr>
        <dsp:cNvPr id="0" name=""/>
        <dsp:cNvSpPr/>
      </dsp:nvSpPr>
      <dsp:spPr>
        <a:xfrm>
          <a:off x="5236450" y="761502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EA55C-1C25-49D6-8AC0-7753CEE7B1EF}">
      <dsp:nvSpPr>
        <dsp:cNvPr id="0" name=""/>
        <dsp:cNvSpPr/>
      </dsp:nvSpPr>
      <dsp:spPr>
        <a:xfrm>
          <a:off x="7915982" y="2998453"/>
          <a:ext cx="343125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>
              <a:latin typeface="Bahnschrift SemiLight" panose="020B0502040204020203" pitchFamily="34" charset="0"/>
            </a:rPr>
            <a:t>Expected Outcome: The tweets will then be categorised into 4 categories depending upon the toxicity level: toxic, OBSCENE, threat, Identity hate</a:t>
          </a:r>
          <a:endParaRPr lang="en-US" sz="1600" kern="1200">
            <a:latin typeface="Bahnschrift SemiLight" panose="020B0502040204020203" pitchFamily="34" charset="0"/>
          </a:endParaRPr>
        </a:p>
      </dsp:txBody>
      <dsp:txXfrm>
        <a:off x="7915982" y="2998453"/>
        <a:ext cx="3431250" cy="1125000"/>
      </dsp:txXfrm>
    </dsp:sp>
    <dsp:sp modelId="{373E6ED0-FC2A-47D4-883A-959C82025245}">
      <dsp:nvSpPr>
        <dsp:cNvPr id="0" name=""/>
        <dsp:cNvSpPr/>
      </dsp:nvSpPr>
      <dsp:spPr>
        <a:xfrm>
          <a:off x="8822107" y="315448"/>
          <a:ext cx="2093062" cy="20930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BA7B5F-CC0E-4570-B90D-2242A8DFD046}">
      <dsp:nvSpPr>
        <dsp:cNvPr id="0" name=""/>
        <dsp:cNvSpPr/>
      </dsp:nvSpPr>
      <dsp:spPr>
        <a:xfrm>
          <a:off x="9268169" y="761502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54AE0-9E81-4835-9627-08139B525B95}">
      <dsp:nvSpPr>
        <dsp:cNvPr id="0" name=""/>
        <dsp:cNvSpPr/>
      </dsp:nvSpPr>
      <dsp:spPr>
        <a:xfrm>
          <a:off x="4120917" y="3006835"/>
          <a:ext cx="343125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>
              <a:latin typeface="Bahnschrift SemiLight" panose="020B0502040204020203" pitchFamily="34" charset="0"/>
            </a:rPr>
            <a:t>Methodology: Implemented with optimised models of Random Forest Classifier and Naïve Bayes Classifier</a:t>
          </a:r>
          <a:endParaRPr lang="en-US" sz="1600" kern="1200">
            <a:latin typeface="Bahnschrift SemiLight" panose="020B0502040204020203" pitchFamily="34" charset="0"/>
          </a:endParaRPr>
        </a:p>
      </dsp:txBody>
      <dsp:txXfrm>
        <a:off x="4120917" y="3006835"/>
        <a:ext cx="3431250" cy="112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6582B-8834-49DE-9507-32DD24B5273E}">
      <dsp:nvSpPr>
        <dsp:cNvPr id="0" name=""/>
        <dsp:cNvSpPr/>
      </dsp:nvSpPr>
      <dsp:spPr>
        <a:xfrm rot="5400000">
          <a:off x="1278298" y="-185849"/>
          <a:ext cx="1369498" cy="21283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>
              <a:solidFill>
                <a:schemeClr val="bg1"/>
              </a:solidFill>
              <a:latin typeface="Bahnschrift SemiLight" panose="020B0502040204020203" pitchFamily="34" charset="0"/>
            </a:rPr>
            <a:t>DATA-PREPROCESSING</a:t>
          </a:r>
        </a:p>
      </dsp:txBody>
      <dsp:txXfrm rot="-5400000">
        <a:off x="898856" y="193593"/>
        <a:ext cx="2128383" cy="1369498"/>
      </dsp:txXfrm>
    </dsp:sp>
    <dsp:sp modelId="{B24B22C4-750C-4977-B9A4-3C19432080AA}">
      <dsp:nvSpPr>
        <dsp:cNvPr id="0" name=""/>
        <dsp:cNvSpPr/>
      </dsp:nvSpPr>
      <dsp:spPr>
        <a:xfrm rot="5400000">
          <a:off x="4974234" y="-1634700"/>
          <a:ext cx="1252404" cy="47391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>
              <a:latin typeface="Bahnschrift SemiLight" panose="020B0502040204020203" pitchFamily="34" charset="0"/>
            </a:rPr>
            <a:t>DATA CLEANING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>
              <a:latin typeface="Bahnschrift SemiLight" panose="020B0502040204020203" pitchFamily="34" charset="0"/>
            </a:rPr>
            <a:t>STOPWORDS REMOVAL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>
              <a:latin typeface="Bahnschrift SemiLight" panose="020B0502040204020203" pitchFamily="34" charset="0"/>
            </a:rPr>
            <a:t>TOKENIZATION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>
              <a:latin typeface="Bahnschrift SemiLight" panose="020B0502040204020203" pitchFamily="34" charset="0"/>
            </a:rPr>
            <a:t>STEMMING</a:t>
          </a:r>
        </a:p>
      </dsp:txBody>
      <dsp:txXfrm rot="-5400000">
        <a:off x="3230855" y="169816"/>
        <a:ext cx="4678027" cy="1130130"/>
      </dsp:txXfrm>
    </dsp:sp>
    <dsp:sp modelId="{41E61A56-8AF8-437D-8740-A75CDC910F9B}">
      <dsp:nvSpPr>
        <dsp:cNvPr id="0" name=""/>
        <dsp:cNvSpPr/>
      </dsp:nvSpPr>
      <dsp:spPr>
        <a:xfrm rot="5400000">
          <a:off x="1268324" y="1016718"/>
          <a:ext cx="1391383" cy="21303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b="1" kern="1200">
            <a:solidFill>
              <a:schemeClr val="bg1"/>
            </a:solidFill>
            <a:latin typeface="Bahnschrift SemiLight" panose="020B0502040204020203" pitchFamily="34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>
              <a:solidFill>
                <a:schemeClr val="bg1"/>
              </a:solidFill>
              <a:latin typeface="Bahnschrift SemiLight" panose="020B0502040204020203" pitchFamily="34" charset="0"/>
            </a:rPr>
            <a:t>FEATURE EXTRACTION</a:t>
          </a:r>
        </a:p>
      </dsp:txBody>
      <dsp:txXfrm rot="-5400000">
        <a:off x="898856" y="1386186"/>
        <a:ext cx="2130320" cy="1391383"/>
      </dsp:txXfrm>
    </dsp:sp>
    <dsp:sp modelId="{A97A4FE0-EC5A-415C-9BE9-3AF1C1732134}">
      <dsp:nvSpPr>
        <dsp:cNvPr id="0" name=""/>
        <dsp:cNvSpPr/>
      </dsp:nvSpPr>
      <dsp:spPr>
        <a:xfrm rot="5400000">
          <a:off x="5146972" y="-336899"/>
          <a:ext cx="890174" cy="46594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>
              <a:latin typeface="Bahnschrift SemiLight" panose="020B0502040204020203" pitchFamily="34" charset="0"/>
            </a:rPr>
            <a:t>COUNT VECTORISATION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>
              <a:latin typeface="Bahnschrift SemiLight" panose="020B0502040204020203" pitchFamily="34" charset="0"/>
            </a:rPr>
            <a:t>TFIDF TRANSFORMATION</a:t>
          </a:r>
        </a:p>
      </dsp:txBody>
      <dsp:txXfrm rot="-5400000">
        <a:off x="3262353" y="1591175"/>
        <a:ext cx="4615958" cy="803264"/>
      </dsp:txXfrm>
    </dsp:sp>
    <dsp:sp modelId="{5473EB71-9E68-4397-83CE-FE15CE89CC4A}">
      <dsp:nvSpPr>
        <dsp:cNvPr id="0" name=""/>
        <dsp:cNvSpPr/>
      </dsp:nvSpPr>
      <dsp:spPr>
        <a:xfrm rot="5400000">
          <a:off x="1254614" y="2429832"/>
          <a:ext cx="1367458" cy="20789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b="1" kern="1200">
            <a:solidFill>
              <a:schemeClr val="bg1"/>
            </a:solidFill>
            <a:latin typeface="Bahnschrift SemiLight" panose="020B0502040204020203" pitchFamily="34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>
              <a:solidFill>
                <a:schemeClr val="bg1"/>
              </a:solidFill>
              <a:latin typeface="Bahnschrift SemiLight" panose="020B0502040204020203" pitchFamily="34" charset="0"/>
            </a:rPr>
            <a:t>MODELLING AND PREDCTION</a:t>
          </a:r>
        </a:p>
      </dsp:txBody>
      <dsp:txXfrm rot="-5400000">
        <a:off x="898856" y="2785590"/>
        <a:ext cx="2078975" cy="1367458"/>
      </dsp:txXfrm>
    </dsp:sp>
    <dsp:sp modelId="{A8F53F5A-5FC7-49B3-8415-D8D1ADA5A29B}">
      <dsp:nvSpPr>
        <dsp:cNvPr id="0" name=""/>
        <dsp:cNvSpPr/>
      </dsp:nvSpPr>
      <dsp:spPr>
        <a:xfrm rot="5400000">
          <a:off x="5843811" y="167883"/>
          <a:ext cx="1257985" cy="64247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>
              <a:latin typeface="Bahnschrift SemiLight" panose="020B0502040204020203" pitchFamily="34" charset="0"/>
            </a:rPr>
            <a:t>RANDOM FOREST CLASSIFICATION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>
              <a:latin typeface="Bahnschrift SemiLight" panose="020B0502040204020203" pitchFamily="34" charset="0"/>
            </a:rPr>
            <a:t>MULTINOMIAL NAÏVE BAYES CLASSIFICATION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>
              <a:latin typeface="Bahnschrift SemiLight" panose="020B0502040204020203" pitchFamily="34" charset="0"/>
            </a:rPr>
            <a:t>ACCURACY COMPARISON USING CONFUSION MATRIX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>
              <a:latin typeface="Bahnschrift SemiLight" panose="020B0502040204020203" pitchFamily="34" charset="0"/>
            </a:rPr>
            <a:t>PREDICTION ON LIVE TWITTER STREAMING DATA </a:t>
          </a:r>
        </a:p>
      </dsp:txBody>
      <dsp:txXfrm rot="-5400000">
        <a:off x="3260429" y="2812675"/>
        <a:ext cx="6363339" cy="1135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411F-1B5D-47B8-A091-A7AFCBC78276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9D19166-AB68-4071-B542-44F053F75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19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411F-1B5D-47B8-A091-A7AFCBC78276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9D19166-AB68-4071-B542-44F053F75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5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411F-1B5D-47B8-A091-A7AFCBC78276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9D19166-AB68-4071-B542-44F053F75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528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411F-1B5D-47B8-A091-A7AFCBC78276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9D19166-AB68-4071-B542-44F053F75C12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9040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411F-1B5D-47B8-A091-A7AFCBC78276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9D19166-AB68-4071-B542-44F053F75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119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411F-1B5D-47B8-A091-A7AFCBC78276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9166-AB68-4071-B542-44F053F75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746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411F-1B5D-47B8-A091-A7AFCBC78276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9166-AB68-4071-B542-44F053F75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218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411F-1B5D-47B8-A091-A7AFCBC78276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9166-AB68-4071-B542-44F053F75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12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C37411F-1B5D-47B8-A091-A7AFCBC78276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9D19166-AB68-4071-B542-44F053F75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6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411F-1B5D-47B8-A091-A7AFCBC78276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9166-AB68-4071-B542-44F053F75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54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411F-1B5D-47B8-A091-A7AFCBC78276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9D19166-AB68-4071-B542-44F053F75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09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411F-1B5D-47B8-A091-A7AFCBC78276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9166-AB68-4071-B542-44F053F75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51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411F-1B5D-47B8-A091-A7AFCBC78276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9166-AB68-4071-B542-44F053F75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80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411F-1B5D-47B8-A091-A7AFCBC78276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9166-AB68-4071-B542-44F053F75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48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411F-1B5D-47B8-A091-A7AFCBC78276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9166-AB68-4071-B542-44F053F75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35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411F-1B5D-47B8-A091-A7AFCBC78276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9166-AB68-4071-B542-44F053F75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01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411F-1B5D-47B8-A091-A7AFCBC78276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9166-AB68-4071-B542-44F053F75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09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7411F-1B5D-47B8-A091-A7AFCBC78276}" type="datetimeFigureOut">
              <a:rPr lang="en-IN" smtClean="0"/>
              <a:t>07-04-2019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19166-AB68-4071-B542-44F053F75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795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89B5-3DC4-4EF2-8D59-2103CC21A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1120" y="2875949"/>
            <a:ext cx="9062720" cy="1373070"/>
          </a:xfrm>
        </p:spPr>
        <p:txBody>
          <a:bodyPr/>
          <a:lstStyle/>
          <a:p>
            <a:r>
              <a:rPr lang="en-IN">
                <a:latin typeface="Bahnschrift SemiLight SemiConde" panose="020B0502040204020203" pitchFamily="34" charset="0"/>
              </a:rPr>
              <a:t>TOXICITY DETECTION IN TWEETS TO FIGHT ONLINE ABUSE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6257E-A7CD-4297-9855-6D1C72337D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/>
              <a:t>CSCI 6708: NATURAL LANGUAGE PROCESSING</a:t>
            </a:r>
          </a:p>
          <a:p>
            <a:r>
              <a:rPr lang="en-IN"/>
              <a:t>Naina Nijher: B00812651</a:t>
            </a:r>
          </a:p>
          <a:p>
            <a:r>
              <a:rPr lang="en-IN"/>
              <a:t>Nirav Solanki: </a:t>
            </a:r>
            <a:r>
              <a:rPr lang="en-US" altLang="en-US"/>
              <a:t>B00808427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189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2DFC6-4140-4D6D-8C2D-ECA66FA3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FEATURE EXTRACTION</a:t>
            </a:r>
            <a:br>
              <a:rPr lang="en-US" sz="2800"/>
            </a:br>
            <a:r>
              <a:rPr lang="en-US" sz="2800"/>
              <a:t>	- COUNT VECTORIZATION &amp; TFIDF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6E7C8-E33B-47A8-A4E2-BD4CD7517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2" y="2336873"/>
            <a:ext cx="3489341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THE DATA WAS THEN VECTORIZED USING COUNTVECTORIZER() TO MAP EACH WORD TO A VECTOR VALUE</a:t>
            </a:r>
          </a:p>
          <a:p>
            <a:r>
              <a:rPr lang="en-US" sz="1800"/>
              <a:t>TO INCREASE THE ACCURACY OF THE MODEL, TFIDF TRANSFORMATION WAS APPLIED TO RETAIN THE MOST FREQUENT OCCURENCES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07AC6D-E70D-48EF-9C20-F8661E2BB4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264"/>
          <a:stretch/>
        </p:blipFill>
        <p:spPr>
          <a:xfrm>
            <a:off x="5012043" y="3090899"/>
            <a:ext cx="6628811" cy="171427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1355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7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2" name="Picture 19">
            <a:extLst>
              <a:ext uri="{FF2B5EF4-FFF2-40B4-BE49-F238E27FC236}">
                <a16:creationId xmlns:a16="http://schemas.microsoft.com/office/drawing/2014/main" id="{C56FCE19-3103-4473-A92E-E38D00FC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53" name="Picture 21">
            <a:extLst>
              <a:ext uri="{FF2B5EF4-FFF2-40B4-BE49-F238E27FC236}">
                <a16:creationId xmlns:a16="http://schemas.microsoft.com/office/drawing/2014/main" id="{E909C556-FC01-4870-ABC0-8D5C17BD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54" name="Rectangle 23">
            <a:extLst>
              <a:ext uri="{FF2B5EF4-FFF2-40B4-BE49-F238E27FC236}">
                <a16:creationId xmlns:a16="http://schemas.microsoft.com/office/drawing/2014/main" id="{C6DB8A24-0DF2-4AB3-9191-C02AB6937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25">
            <a:extLst>
              <a:ext uri="{FF2B5EF4-FFF2-40B4-BE49-F238E27FC236}">
                <a16:creationId xmlns:a16="http://schemas.microsoft.com/office/drawing/2014/main" id="{6924F406-F250-4FCF-A28E-52F364A5A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6" name="Rectangle 27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AD6441-42BB-4609-B3C8-B480BDDFEE2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57" name="Rectangle 29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8" name="Picture 31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59" name="Rectangle 33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35D66-26F5-484A-940E-82379346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 MODELLING</a:t>
            </a:r>
          </a:p>
        </p:txBody>
      </p:sp>
      <p:pic>
        <p:nvPicPr>
          <p:cNvPr id="60" name="Picture 35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1" name="Rectangle 37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6F9DC-968F-4B86-9816-3B47525A6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9613861" cy="33950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/>
              <a:t>SELECTED MACHINE LEARNING MODELS FOR THE CHOSEN PROBLEM:</a:t>
            </a:r>
          </a:p>
          <a:p>
            <a:pPr marL="285750"/>
            <a:r>
              <a:rPr lang="en-US" sz="2000"/>
              <a:t>NAÏVE BAYES CLASSIFIER</a:t>
            </a:r>
          </a:p>
          <a:p>
            <a:pPr marL="285750"/>
            <a:r>
              <a:rPr lang="en-US" sz="2000"/>
              <a:t>RANDOM FOREST CLASSIFIER</a:t>
            </a:r>
          </a:p>
          <a:p>
            <a:pPr marL="285750"/>
            <a:endParaRPr lang="en-US" sz="2000"/>
          </a:p>
          <a:p>
            <a:pPr marL="285750"/>
            <a:endParaRPr lang="en-US" sz="2000"/>
          </a:p>
        </p:txBody>
      </p:sp>
      <p:sp>
        <p:nvSpPr>
          <p:cNvPr id="9" name="AutoShape 2" descr="Related image">
            <a:extLst>
              <a:ext uri="{FF2B5EF4-FFF2-40B4-BE49-F238E27FC236}">
                <a16:creationId xmlns:a16="http://schemas.microsoft.com/office/drawing/2014/main" id="{FB453E6F-38BC-47FC-9C33-99513A7CB8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4" descr="artificial-intelligence-neural-networks">
            <a:extLst>
              <a:ext uri="{FF2B5EF4-FFF2-40B4-BE49-F238E27FC236}">
                <a16:creationId xmlns:a16="http://schemas.microsoft.com/office/drawing/2014/main" id="{92B8F645-E88E-436D-BEEA-26048862DA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6" descr="artificial-intelligence-neural-networks">
            <a:extLst>
              <a:ext uri="{FF2B5EF4-FFF2-40B4-BE49-F238E27FC236}">
                <a16:creationId xmlns:a16="http://schemas.microsoft.com/office/drawing/2014/main" id="{7B64E75E-0283-4F25-84B5-7130E45D50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921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BF7C-35CA-4CEB-8E2D-366CD292D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MODELLING</a:t>
            </a:r>
            <a:br>
              <a:rPr lang="en-IN"/>
            </a:br>
            <a:r>
              <a:rPr lang="en-IN"/>
              <a:t>- NAÏVE BAYES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06BB-156D-4F9D-8135-E21F71281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8893" y="2679211"/>
            <a:ext cx="4698358" cy="3599316"/>
          </a:xfrm>
        </p:spPr>
        <p:txBody>
          <a:bodyPr>
            <a:normAutofit fontScale="92500" lnSpcReduction="10000"/>
          </a:bodyPr>
          <a:lstStyle/>
          <a:p>
            <a:r>
              <a:rPr lang="en-IN"/>
              <a:t>THE CLASS LABELS ARE </a:t>
            </a:r>
            <a:r>
              <a:rPr lang="en-IN">
                <a:latin typeface="Bahnschrift SemiLight" panose="020B0502040204020203" pitchFamily="34" charset="0"/>
              </a:rPr>
              <a:t>TOXIC, OBSCENE, THREAT, IDENTITY HATRED</a:t>
            </a:r>
          </a:p>
          <a:p>
            <a:r>
              <a:rPr lang="en-IN">
                <a:latin typeface="Bahnschrift SemiLight" panose="020B0502040204020203" pitchFamily="34" charset="0"/>
              </a:rPr>
              <a:t>EACH PROBLEM INSTANCE IS A VECTOR OF THE FEATURE VALUES</a:t>
            </a:r>
          </a:p>
          <a:p>
            <a:r>
              <a:rPr lang="en-IN">
                <a:latin typeface="Bahnschrift SemiLight" panose="020B0502040204020203" pitchFamily="34" charset="0"/>
              </a:rPr>
              <a:t>THE CLASSIFER CONSIDERS EACH OF THE FEATURES TO BE INDEPENDENT OF EACH OTHER</a:t>
            </a:r>
          </a:p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F4B93-51FC-4852-8150-158200139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8284" y="2336873"/>
            <a:ext cx="4700058" cy="2478967"/>
          </a:xfrm>
        </p:spPr>
        <p:txBody>
          <a:bodyPr>
            <a:normAutofit fontScale="92500" lnSpcReduction="10000"/>
          </a:bodyPr>
          <a:lstStyle/>
          <a:p>
            <a:endParaRPr lang="en-IN"/>
          </a:p>
          <a:p>
            <a:r>
              <a:rPr lang="en-IN">
                <a:latin typeface="Bahnschrift SemiLight" panose="020B0502040204020203" pitchFamily="34" charset="0"/>
              </a:rPr>
              <a:t>THE FEATURE VECTORS REPRESENT  THE FREQUENCIES </a:t>
            </a:r>
            <a:endParaRPr lang="en-IN"/>
          </a:p>
          <a:p>
            <a:r>
              <a:rPr lang="en-IN"/>
              <a:t>TO BUILD THE MODEL, </a:t>
            </a:r>
          </a:p>
          <a:p>
            <a:pPr marL="0" indent="0">
              <a:buNone/>
            </a:pPr>
            <a:r>
              <a:rPr lang="en-US"/>
              <a:t>from </a:t>
            </a:r>
            <a:r>
              <a:rPr lang="en-US" err="1"/>
              <a:t>sklearn.naive_bayes</a:t>
            </a:r>
            <a:r>
              <a:rPr lang="en-US"/>
              <a:t> import </a:t>
            </a:r>
            <a:r>
              <a:rPr lang="en-US" err="1"/>
              <a:t>MultinomialNB</a:t>
            </a:r>
            <a:endParaRPr lang="en-US"/>
          </a:p>
          <a:p>
            <a:pPr marL="0" indent="0">
              <a:buNone/>
            </a:pPr>
            <a:r>
              <a:rPr lang="en-US"/>
              <a:t>WAS IMPORTED</a:t>
            </a:r>
          </a:p>
          <a:p>
            <a:pPr marL="0" indent="0">
              <a:buNone/>
            </a:pP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ADAF2-DC91-417E-8370-00D789E16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0" y="5936189"/>
            <a:ext cx="104013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42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BF7C-35CA-4CEB-8E2D-366CD292D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MODELLING</a:t>
            </a:r>
            <a:br>
              <a:rPr lang="en-IN"/>
            </a:br>
            <a:r>
              <a:rPr lang="en-IN"/>
              <a:t>- 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06BB-156D-4F9D-8135-E21F71281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2686962"/>
          </a:xfrm>
        </p:spPr>
        <p:txBody>
          <a:bodyPr/>
          <a:lstStyle/>
          <a:p>
            <a:r>
              <a:rPr lang="en-IN"/>
              <a:t>RFC OPERATES BY CONSTRUCTING MULTI-LEVEL DECISION TREES </a:t>
            </a:r>
          </a:p>
          <a:p>
            <a:r>
              <a:rPr lang="en-IN"/>
              <a:t>USES THE PROCESS OF “FEATURE BAGGING”</a:t>
            </a:r>
          </a:p>
          <a:p>
            <a:r>
              <a:rPr lang="en-IN"/>
              <a:t>PROBLEM FACED: OVERFITTING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F4B93-51FC-4852-8150-158200139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2686962"/>
          </a:xfrm>
        </p:spPr>
        <p:txBody>
          <a:bodyPr/>
          <a:lstStyle/>
          <a:p>
            <a:r>
              <a:rPr lang="en-IN"/>
              <a:t>SOLUTION: CROSS VALIDATION TO OPTIMISE THE MODEL</a:t>
            </a:r>
          </a:p>
          <a:p>
            <a:r>
              <a:rPr lang="en-IN"/>
              <a:t>TO BUILD THE MODEL, </a:t>
            </a:r>
          </a:p>
          <a:p>
            <a:pPr marL="0" indent="0">
              <a:buNone/>
            </a:pPr>
            <a:r>
              <a:rPr lang="en-US"/>
              <a:t>from </a:t>
            </a:r>
            <a:r>
              <a:rPr lang="en-US" err="1"/>
              <a:t>sklearn.ensemble</a:t>
            </a:r>
            <a:r>
              <a:rPr lang="en-US"/>
              <a:t> import </a:t>
            </a:r>
            <a:r>
              <a:rPr lang="en-US" err="1"/>
              <a:t>RandomForestClassifier</a:t>
            </a:r>
            <a:endParaRPr lang="en-US"/>
          </a:p>
          <a:p>
            <a:pPr marL="0" indent="0">
              <a:buNone/>
            </a:pPr>
            <a:r>
              <a:rPr lang="en-US"/>
              <a:t>WAS IMPORTED</a:t>
            </a:r>
          </a:p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6B418-7676-4857-AE79-C7B060825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0" y="5662295"/>
            <a:ext cx="104775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38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4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6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8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8" name="Rectangle 20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37A4A7-A458-44E0-898C-9FA921F3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 MODELLING</a:t>
            </a:r>
            <a:br>
              <a:rPr lang="en-US"/>
            </a:br>
            <a:r>
              <a:rPr lang="en-US"/>
              <a:t>- CROSS VALIDATION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9505D-7EB8-457D-8A3D-9A6A8CB7A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6054" y="2336873"/>
            <a:ext cx="9481757" cy="1818567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/>
            <a:r>
              <a:rPr lang="en-US" sz="1800"/>
              <a:t>TO OPTIMISE THE MODEL, CROSS VALIDATION WAS PERFROMED TO OBTAIN THE BEST PARAMETERS FOR THE MODEL TO GIVE MAXIMUM ACCURACY</a:t>
            </a:r>
          </a:p>
          <a:p>
            <a:pPr marL="114300"/>
            <a:r>
              <a:rPr lang="en-US" sz="1800"/>
              <a:t>BEST PARAMETERS: MAX_DEPTH = 75, N_ESTIMATORS = 20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EED8FC6-3033-4FB5-9F55-DB605DC0E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956055" y="4551958"/>
            <a:ext cx="9454484" cy="122908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5368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BAEA-AF95-4316-AA92-F506FD0B6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753229"/>
            <a:ext cx="10159999" cy="1080937"/>
          </a:xfrm>
        </p:spPr>
        <p:txBody>
          <a:bodyPr/>
          <a:lstStyle/>
          <a:p>
            <a:r>
              <a:rPr lang="en-IN"/>
              <a:t>NAÏVE BAYES CLASSIFIES VS RANDOM FOREST CLASSIFIER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D6683D5-2C04-42FE-A699-631068036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576714"/>
              </p:ext>
            </p:extLst>
          </p:nvPr>
        </p:nvGraphicFramePr>
        <p:xfrm>
          <a:off x="1629833" y="2656417"/>
          <a:ext cx="8844060" cy="2914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020">
                  <a:extLst>
                    <a:ext uri="{9D8B030D-6E8A-4147-A177-3AD203B41FA5}">
                      <a16:colId xmlns:a16="http://schemas.microsoft.com/office/drawing/2014/main" val="1211758126"/>
                    </a:ext>
                  </a:extLst>
                </a:gridCol>
                <a:gridCol w="2948020">
                  <a:extLst>
                    <a:ext uri="{9D8B030D-6E8A-4147-A177-3AD203B41FA5}">
                      <a16:colId xmlns:a16="http://schemas.microsoft.com/office/drawing/2014/main" val="2375120483"/>
                    </a:ext>
                  </a:extLst>
                </a:gridCol>
                <a:gridCol w="2948020">
                  <a:extLst>
                    <a:ext uri="{9D8B030D-6E8A-4147-A177-3AD203B41FA5}">
                      <a16:colId xmlns:a16="http://schemas.microsoft.com/office/drawing/2014/main" val="3646837307"/>
                    </a:ext>
                  </a:extLst>
                </a:gridCol>
              </a:tblGrid>
              <a:tr h="108101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i="0" u="none" strike="noStrike" noProof="0">
                          <a:latin typeface="Trebuchet MS"/>
                        </a:rPr>
                        <a:t>NAÏVE BAYES CLASSIFIER WITHOUT SMOOTHENING</a:t>
                      </a:r>
                      <a:endParaRPr lang="en-US" sz="1800" b="0" i="0" u="none" strike="noStrike" noProof="0">
                        <a:latin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i="0" u="none" strike="noStrike" noProof="0">
                          <a:latin typeface="Trebuchet MS"/>
                        </a:rPr>
                        <a:t>RANDOM FOREST CLASSIFIER</a:t>
                      </a:r>
                      <a:endParaRPr lang="en-US" sz="1800" b="0" i="0" u="none" strike="noStrike" noProof="0">
                        <a:latin typeface="Trebuchet M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53393"/>
                  </a:ext>
                </a:extLst>
              </a:tr>
              <a:tr h="344498">
                <a:tc>
                  <a:txBody>
                    <a:bodyPr/>
                    <a:lstStyle/>
                    <a:p>
                      <a:r>
                        <a:rPr lang="en-US"/>
                        <a:t>Toxic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0.9233082706766917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0.9293233082706767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10787"/>
                  </a:ext>
                </a:extLst>
              </a:tr>
              <a:tr h="344498">
                <a:tc>
                  <a:txBody>
                    <a:bodyPr/>
                    <a:lstStyle/>
                    <a:p>
                      <a:r>
                        <a:rPr lang="en-US"/>
                        <a:t>Threat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0.9794486215538847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0.9974937343358395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77455"/>
                  </a:ext>
                </a:extLst>
              </a:tr>
              <a:tr h="344498">
                <a:tc>
                  <a:txBody>
                    <a:bodyPr/>
                    <a:lstStyle/>
                    <a:p>
                      <a:r>
                        <a:rPr lang="en-US"/>
                        <a:t>Obscene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0.9493734335839599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0.9719298245614035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706327"/>
                  </a:ext>
                </a:extLst>
              </a:tr>
              <a:tr h="370416">
                <a:tc>
                  <a:txBody>
                    <a:bodyPr/>
                    <a:lstStyle/>
                    <a:p>
                      <a:r>
                        <a:rPr lang="en-US"/>
                        <a:t>Identity Hate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0.9774436090225563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0.9939849624060151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728866"/>
                  </a:ext>
                </a:extLst>
              </a:tr>
              <a:tr h="344498">
                <a:tc>
                  <a:txBody>
                    <a:bodyPr/>
                    <a:lstStyle/>
                    <a:p>
                      <a:r>
                        <a:rPr lang="en-US"/>
                        <a:t>Insult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0.9478696741854636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0.9593984962406015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42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05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E1666-80AA-404E-99F1-4E0F0394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 Confusion Matrix</a:t>
            </a:r>
          </a:p>
        </p:txBody>
      </p:sp>
      <p:pic>
        <p:nvPicPr>
          <p:cNvPr id="7" name="Picture 7" descr="A close up of a person&#10;&#10;Description generated with high confidence">
            <a:extLst>
              <a:ext uri="{FF2B5EF4-FFF2-40B4-BE49-F238E27FC236}">
                <a16:creationId xmlns:a16="http://schemas.microsoft.com/office/drawing/2014/main" id="{DC01BA52-D53C-45BA-85E2-4159A08F4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292" y="5221816"/>
            <a:ext cx="1809750" cy="838200"/>
          </a:xfrm>
          <a:prstGeom prst="rect">
            <a:avLst/>
          </a:prstGeom>
        </p:spPr>
      </p:pic>
      <p:pic>
        <p:nvPicPr>
          <p:cNvPr id="9" name="Picture 9" descr="A close up of a person&#10;&#10;Description generated with high confidence">
            <a:extLst>
              <a:ext uri="{FF2B5EF4-FFF2-40B4-BE49-F238E27FC236}">
                <a16:creationId xmlns:a16="http://schemas.microsoft.com/office/drawing/2014/main" id="{F7AB6241-BE99-4B18-96BD-BEA06FCDC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250" y="2450041"/>
            <a:ext cx="1905000" cy="857250"/>
          </a:xfrm>
          <a:prstGeom prst="rect">
            <a:avLst/>
          </a:prstGeom>
        </p:spPr>
      </p:pic>
      <p:pic>
        <p:nvPicPr>
          <p:cNvPr id="11" name="Picture 11" descr="A close up of a person&#10;&#10;Description generated with high confidence">
            <a:extLst>
              <a:ext uri="{FF2B5EF4-FFF2-40B4-BE49-F238E27FC236}">
                <a16:creationId xmlns:a16="http://schemas.microsoft.com/office/drawing/2014/main" id="{824A917C-EDCB-4917-92BB-2783F91A0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380" y="3616326"/>
            <a:ext cx="1933575" cy="895350"/>
          </a:xfrm>
          <a:prstGeom prst="rect">
            <a:avLst/>
          </a:prstGeom>
        </p:spPr>
      </p:pic>
      <p:pic>
        <p:nvPicPr>
          <p:cNvPr id="13" name="Picture 13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27ED81E9-96FF-412F-B492-02E7E70A5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1807" y="5074180"/>
            <a:ext cx="1924050" cy="942975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AAD44A9F-5B9F-4C93-9458-A921303196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1539" y="3578755"/>
            <a:ext cx="1961091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15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30C7-E5BB-49F8-A819-080F4665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Forest Tree Confusion Matrix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EEE9A3A-0230-4289-8DE5-2C46B1A60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2383897"/>
            <a:ext cx="1943100" cy="904875"/>
          </a:xfrm>
          <a:prstGeom prst="rect">
            <a:avLst/>
          </a:prstGeom>
        </p:spPr>
      </p:pic>
      <p:pic>
        <p:nvPicPr>
          <p:cNvPr id="9" name="Picture 9" descr="A close up of a person&#10;&#10;Description generated with high confidence">
            <a:extLst>
              <a:ext uri="{FF2B5EF4-FFF2-40B4-BE49-F238E27FC236}">
                <a16:creationId xmlns:a16="http://schemas.microsoft.com/office/drawing/2014/main" id="{F3D85B29-5394-46AC-B84B-DA3D4DFC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833" y="3744383"/>
            <a:ext cx="1905000" cy="914400"/>
          </a:xfrm>
          <a:prstGeom prst="rect">
            <a:avLst/>
          </a:prstGeom>
        </p:spPr>
      </p:pic>
      <p:pic>
        <p:nvPicPr>
          <p:cNvPr id="11" name="Picture 11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C064534C-ADA7-4C90-8125-FFB973957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839" y="5330826"/>
            <a:ext cx="1933574" cy="895349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60505053-08EB-4AF2-BA04-B21506C21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108" y="3740680"/>
            <a:ext cx="1885950" cy="942975"/>
          </a:xfrm>
          <a:prstGeom prst="rect">
            <a:avLst/>
          </a:prstGeom>
        </p:spPr>
      </p:pic>
      <p:pic>
        <p:nvPicPr>
          <p:cNvPr id="15" name="Picture 15" descr="A close up of a person&#10;&#10;Description generated with high confidence">
            <a:extLst>
              <a:ext uri="{FF2B5EF4-FFF2-40B4-BE49-F238E27FC236}">
                <a16:creationId xmlns:a16="http://schemas.microsoft.com/office/drawing/2014/main" id="{C6DC8EF3-4EBF-4E41-BB3C-8721B93F7B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3359" y="5330825"/>
            <a:ext cx="18859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97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B3FC-E531-419B-9369-05302671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TWEETS EXTRACTION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9490912-5697-492F-8739-BD91B9F60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346" y="4105958"/>
            <a:ext cx="10148585" cy="234714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6ED73-DFC3-4F53-827F-49234C546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5989" y="1405539"/>
            <a:ext cx="8383244" cy="3599317"/>
          </a:xfrm>
        </p:spPr>
        <p:txBody>
          <a:bodyPr/>
          <a:lstStyle/>
          <a:p>
            <a:pPr marL="285750" indent="-285750">
              <a:buChar char="•"/>
            </a:pPr>
            <a:r>
              <a:rPr lang="en-IN"/>
              <a:t>We used four screen Names : "google", "msdev","rosiebarton","realDonaldTrump"</a:t>
            </a:r>
            <a:endParaRPr lang="en-US"/>
          </a:p>
          <a:p>
            <a:pPr marL="285750" indent="-285750">
              <a:buChar char="•"/>
            </a:pPr>
            <a:r>
              <a:rPr lang="en-IN"/>
              <a:t>Stored the data in CSV format and then performed the same preprocessing steps as mentioned above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137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E4655D52-F2FA-4137-8A31-499A4FE6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8519FA1D-01C2-425F-B9AA-D69B4DD0A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14">
            <a:extLst>
              <a:ext uri="{FF2B5EF4-FFF2-40B4-BE49-F238E27FC236}">
                <a16:creationId xmlns:a16="http://schemas.microsoft.com/office/drawing/2014/main" id="{DC0D803F-BF83-4194-8691-90B027BD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4316132F-CC4B-4C96-9C75-95DC7CD4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8">
            <a:extLst>
              <a:ext uri="{FF2B5EF4-FFF2-40B4-BE49-F238E27FC236}">
                <a16:creationId xmlns:a16="http://schemas.microsoft.com/office/drawing/2014/main" id="{A106B9FE-7E5A-4047-B5D3-C3C24BD3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B60EBA20-0A64-45D5-B937-FE93DCA0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5632" y="0"/>
            <a:ext cx="3406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22">
            <a:extLst>
              <a:ext uri="{FF2B5EF4-FFF2-40B4-BE49-F238E27FC236}">
                <a16:creationId xmlns:a16="http://schemas.microsoft.com/office/drawing/2014/main" id="{3EAD5E5B-543A-4690-8C75-BACF7FFB4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pic>
        <p:nvPicPr>
          <p:cNvPr id="20" name="Picture 24">
            <a:extLst>
              <a:ext uri="{FF2B5EF4-FFF2-40B4-BE49-F238E27FC236}">
                <a16:creationId xmlns:a16="http://schemas.microsoft.com/office/drawing/2014/main" id="{98739700-980C-4F96-84CD-97157DFE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59089"/>
            <a:ext cx="9107362" cy="321164"/>
          </a:xfrm>
          <a:prstGeom prst="rect">
            <a:avLst/>
          </a:prstGeom>
        </p:spPr>
      </p:pic>
      <p:sp>
        <p:nvSpPr>
          <p:cNvPr id="22" name="Rectangle 26">
            <a:extLst>
              <a:ext uri="{FF2B5EF4-FFF2-40B4-BE49-F238E27FC236}">
                <a16:creationId xmlns:a16="http://schemas.microsoft.com/office/drawing/2014/main" id="{52A2FDCB-3B06-44F3-A0AA-2C056C3E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910736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D1565-8662-40D6-B718-A83BE7DB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6D76D-5F3B-4CC9-809E-9F7DD0BBF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7461844" cy="3142077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Applying Support Vector Machine algorithm for classification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Applying a deep learning based approach to solve the problem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Similar to twitter, the classification techniques can be applied to content of other social media sites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800" err="1"/>
          </a:p>
        </p:txBody>
      </p:sp>
    </p:spTree>
    <p:extLst>
      <p:ext uri="{BB962C8B-B14F-4D97-AF65-F5344CB8AC3E}">
        <p14:creationId xmlns:p14="http://schemas.microsoft.com/office/powerpoint/2010/main" val="160955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8100D021-ED8E-4951-8376-73996A82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6FE219C-22F7-4734-B3C1-28E70390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EF2EC4B6-5524-4806-8575-59DB6B8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AD50BBC6-5944-49AE-A819-558AB05AB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F2E428D-A109-43BE-8AC2-C83EF031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9F0C4-D565-4C32-BA55-A17D096B7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Bahnschrift SemiLight SemiConde" panose="020B0502040204020203" pitchFamily="34" charset="0"/>
              </a:rPr>
              <a:t>OUTLINE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60ABB9A-C3C9-42D0-A34E-E730720758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3792304"/>
              </p:ext>
            </p:extLst>
          </p:nvPr>
        </p:nvGraphicFramePr>
        <p:xfrm>
          <a:off x="681037" y="2121426"/>
          <a:ext cx="10759123" cy="4411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43971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F509-2B47-4E51-B342-3B2597AA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75B46-CB67-4D6A-AD35-2DEEA139B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10256494" cy="3599317"/>
          </a:xfrm>
        </p:spPr>
        <p:txBody>
          <a:bodyPr/>
          <a:lstStyle/>
          <a:p>
            <a:pPr marL="285750" indent="-285750">
              <a:buChar char="•"/>
            </a:pPr>
            <a:r>
              <a:rPr lang="en-IN"/>
              <a:t>Random Forest tree algorithm provides better accuracy then Naive Bayes on all 4 Categories. </a:t>
            </a:r>
            <a:endParaRPr lang="en-US"/>
          </a:p>
          <a:p>
            <a:pPr marL="285750" indent="-285750">
              <a:buChar char="•"/>
            </a:pPr>
            <a:r>
              <a:rPr lang="en-IN"/>
              <a:t>The time to train Random Forest tree model is significantly more then Naive Bayes. </a:t>
            </a:r>
          </a:p>
          <a:p>
            <a:pPr marL="285750" indent="-285750">
              <a:buChar char="•"/>
            </a:pPr>
            <a:r>
              <a:rPr lang="en-IN"/>
              <a:t>When detecting toxicity in comments, Random Forest tree performed only slightly better then Naive Bayes.</a:t>
            </a:r>
          </a:p>
          <a:p>
            <a:pPr marL="285750" indent="-285750">
              <a:buChar char="•"/>
            </a:pPr>
            <a:r>
              <a:rPr lang="en-IN"/>
              <a:t>Accuracies of both the models were above 92%.</a:t>
            </a:r>
          </a:p>
          <a:p>
            <a:pPr marL="285750" indent="-285750">
              <a:buChar char="•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94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7610-C2BB-47D1-A813-9AFD5DE6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IN">
                <a:latin typeface="Bahnschrift SemiLight SemiConde" panose="020B0502040204020203" pitchFamily="34" charset="0"/>
              </a:rPr>
              <a:t>INTRODUCTION</a:t>
            </a:r>
          </a:p>
        </p:txBody>
      </p:sp>
      <p:graphicFrame>
        <p:nvGraphicFramePr>
          <p:cNvPr id="147" name="Content Placeholder 2">
            <a:extLst>
              <a:ext uri="{FF2B5EF4-FFF2-40B4-BE49-F238E27FC236}">
                <a16:creationId xmlns:a16="http://schemas.microsoft.com/office/drawing/2014/main" id="{092FEFA1-E9F4-4A7A-A04B-1FB1F18ECB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520931"/>
              </p:ext>
            </p:extLst>
          </p:nvPr>
        </p:nvGraphicFramePr>
        <p:xfrm>
          <a:off x="274320" y="2072640"/>
          <a:ext cx="11673839" cy="452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4" name="Picture 10" descr="Image result for outcome symbol">
            <a:extLst>
              <a:ext uri="{FF2B5EF4-FFF2-40B4-BE49-F238E27FC236}">
                <a16:creationId xmlns:a16="http://schemas.microsoft.com/office/drawing/2014/main" id="{EE874295-1134-480C-92D2-60D7DC381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181" y="2195830"/>
            <a:ext cx="2405380" cy="240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https://encrypted-tbn0.gstatic.com/images?q=tbn:ANd9GcRnD3-VrfTdTifFVUlvggFgfYkX40xj-ewpkzqGQ_gr--z8gRLh">
            <a:extLst>
              <a:ext uri="{FF2B5EF4-FFF2-40B4-BE49-F238E27FC236}">
                <a16:creationId xmlns:a16="http://schemas.microsoft.com/office/drawing/2014/main" id="{952B5E0D-3A62-4998-A558-AD0CA4CF56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14" descr="https://www.sign.ac.uk/images/methodology_icon_magnify.svg?crc=384670634">
            <a:extLst>
              <a:ext uri="{FF2B5EF4-FFF2-40B4-BE49-F238E27FC236}">
                <a16:creationId xmlns:a16="http://schemas.microsoft.com/office/drawing/2014/main" id="{42CDF8F4-F050-4070-B148-E7C236693C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6" descr="https://www.sign.ac.uk/images/methodology_icon_magnify.svg?crc=384670634">
            <a:extLst>
              <a:ext uri="{FF2B5EF4-FFF2-40B4-BE49-F238E27FC236}">
                <a16:creationId xmlns:a16="http://schemas.microsoft.com/office/drawing/2014/main" id="{02EFF906-D239-4DFD-80D0-0739C4B919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232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56FCE19-3103-4473-A92E-E38D00FC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909C556-FC01-4870-ABC0-8D5C17BD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6DB8A24-0DF2-4AB3-9191-C02AB6937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924F406-F250-4FCF-A28E-52F364A5A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42" name="Rectangle 41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SemiLight SemiConde" panose="020B0502040204020203" pitchFamily="34" charset="0"/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" name="Picture 6" descr="https://image.shutterstock.com/image-illustration/stop-online-bullying-word-cloud-450w-305459303.jpg">
            <a:extLst>
              <a:ext uri="{FF2B5EF4-FFF2-40B4-BE49-F238E27FC236}">
                <a16:creationId xmlns:a16="http://schemas.microsoft.com/office/drawing/2014/main" id="{192F818B-3BDA-4A5D-AAC6-C7A3DEC6A0E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9" r="2" b="10515"/>
          <a:stretch/>
        </p:blipFill>
        <p:spPr bwMode="auto">
          <a:xfrm>
            <a:off x="4636008" y="-298540"/>
            <a:ext cx="7552815" cy="7154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90386-B850-46E6-B380-BBDE83049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06160"/>
            <a:ext cx="3679028" cy="11280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latin typeface="Bahnschrift SemiLight SemiConde" panose="020B0502040204020203" pitchFamily="34" charset="0"/>
              </a:rPr>
              <a:t>MOTIVATION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64194-7637-444B-BD1C-F5D01FAA8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345" y="2355096"/>
            <a:ext cx="3875877" cy="3659851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Bahnschrift SemiLight" panose="020B0502040204020203" pitchFamily="34" charset="0"/>
              </a:rPr>
              <a:t>INCREASE IN INTERNET USAGE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Bahnschrift SemiLight" panose="020B0502040204020203" pitchFamily="34" charset="0"/>
              </a:rPr>
              <a:t>REACH OF THE WEB BEYOND THE BOUNDARIES OF GENDER, ETHNICIYTY, NATIONALITY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Bahnschrift SemiLight" panose="020B0502040204020203" pitchFamily="34" charset="0"/>
              </a:rPr>
              <a:t>MAY LEAD TO HOSTILE FEELINGS IF UNCHECKED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Bahnschrift SemiLight" panose="020B0502040204020203" pitchFamily="34" charset="0"/>
              </a:rPr>
              <a:t>HENCE, THE URGENT NEED TO FILTER TOXIC CONTENT</a:t>
            </a:r>
          </a:p>
        </p:txBody>
      </p:sp>
    </p:spTree>
    <p:extLst>
      <p:ext uri="{BB962C8B-B14F-4D97-AF65-F5344CB8AC3E}">
        <p14:creationId xmlns:p14="http://schemas.microsoft.com/office/powerpoint/2010/main" val="222205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778A-BC57-41EF-B86C-6EF99430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Bahnschrift SemiLight SemiConde" panose="020B0502040204020203" pitchFamily="34" charset="0"/>
              </a:rPr>
              <a:t>PROJECT OUTLINE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3FDAB6E-3AD0-4522-B4E4-961814B687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1815334"/>
              </p:ext>
            </p:extLst>
          </p:nvPr>
        </p:nvGraphicFramePr>
        <p:xfrm>
          <a:off x="-71518" y="2235272"/>
          <a:ext cx="10668398" cy="4165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395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56FCE19-3103-4473-A92E-E38D00FC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E909C556-FC01-4870-ABC0-8D5C17BD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6DB8A24-0DF2-4AB3-9191-C02AB6937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924F406-F250-4FCF-A28E-52F364A5A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B988D63-FA8B-436C-902E-E5005BC0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82" name="Rectangle 81">
              <a:extLst>
                <a:ext uri="{FF2B5EF4-FFF2-40B4-BE49-F238E27FC236}">
                  <a16:creationId xmlns:a16="http://schemas.microsoft.com/office/drawing/2014/main" id="{2FD177FB-983E-4035-8B7A-655342A7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596D9C3-C0FC-4500-A696-55B9F77BB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3074" name="Picture 2" descr="Image result for database image">
            <a:extLst>
              <a:ext uri="{FF2B5EF4-FFF2-40B4-BE49-F238E27FC236}">
                <a16:creationId xmlns:a16="http://schemas.microsoft.com/office/drawing/2014/main" id="{E53B2D2F-3928-403E-A3D3-ADE68C8E523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1" r="9469"/>
          <a:stretch/>
        </p:blipFill>
        <p:spPr bwMode="auto">
          <a:xfrm>
            <a:off x="7547810" y="10"/>
            <a:ext cx="464101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C493E730-2044-49B5-A022-B8D6F359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4253FF-242B-48A2-B9FF-7D6A0759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Bahnschrift SemiLight SemiConde" panose="020B0502040204020203" pitchFamily="34" charset="0"/>
              </a:rPr>
              <a:t>DATA PRE-PROCESSING</a:t>
            </a:r>
            <a:br>
              <a:rPr lang="en-US">
                <a:latin typeface="Bahnschrift SemiLight SemiConde" panose="020B0502040204020203" pitchFamily="34" charset="0"/>
              </a:rPr>
            </a:br>
            <a:r>
              <a:rPr lang="en-US">
                <a:latin typeface="Bahnschrift SemiLight SemiConde" panose="020B0502040204020203" pitchFamily="34" charset="0"/>
              </a:rPr>
              <a:t>		</a:t>
            </a:r>
            <a:r>
              <a:rPr lang="en-US" sz="3000">
                <a:latin typeface="Bahnschrift SemiLight SemiConde" panose="020B0502040204020203" pitchFamily="34" charset="0"/>
              </a:rPr>
              <a:t>- OBTAINING THE DATASET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78976801-4346-4636-BA62-265C81DFE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9E634-420C-46A0-90E5-A57F85341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300" y="2936313"/>
            <a:ext cx="6423211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latin typeface="Bahnschrift SemiLight" panose="020B0502040204020203" pitchFamily="34" charset="0"/>
              </a:rPr>
              <a:t>THE DATASET WAS OBTAINED FROM KAGGLE AND CONTAINED OVER TEN THOUSAND COMMENTS ALONG WITH THEIR CLASSIFICATION</a:t>
            </a:r>
          </a:p>
          <a:p>
            <a:r>
              <a:rPr lang="en-US" sz="2000">
                <a:latin typeface="Bahnschrift SemiLight" panose="020B0502040204020203" pitchFamily="34" charset="0"/>
              </a:rPr>
              <a:t>OBSERVATION: EACH CLASSIFICATION IS DIFFERENT AND INDEPENDENT OF EACH OTHER AND QUITE A FEW COMMENTS WERE CLASSIFIED INTO MORE THAN 1 CATEGORY</a:t>
            </a:r>
          </a:p>
        </p:txBody>
      </p:sp>
    </p:spTree>
    <p:extLst>
      <p:ext uri="{BB962C8B-B14F-4D97-AF65-F5344CB8AC3E}">
        <p14:creationId xmlns:p14="http://schemas.microsoft.com/office/powerpoint/2010/main" val="334275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33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5" name="Picture 35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56" name="Picture 37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57" name="Rectangle 39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Rectangle 41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7309E-BFBA-4597-A10E-1880E502E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LIBRARIES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BB569-561A-439F-A577-1BCB6C2EF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062" y="1977794"/>
            <a:ext cx="78390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75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37A4A7-A458-44E0-898C-9FA921F3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43" y="749451"/>
            <a:ext cx="4664044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Bahnschrift SemiLight SemiConde" panose="020B0502040204020203" pitchFamily="34" charset="0"/>
              </a:rPr>
              <a:t>DATA PRE-PROCESSING</a:t>
            </a:r>
            <a:br>
              <a:rPr lang="en-US" sz="2400">
                <a:latin typeface="Bahnschrift SemiLight SemiConde" panose="020B0502040204020203" pitchFamily="34" charset="0"/>
              </a:rPr>
            </a:br>
            <a:r>
              <a:rPr lang="en-US" sz="2400">
                <a:latin typeface="Bahnschrift SemiLight SemiConde" panose="020B0502040204020203" pitchFamily="34" charset="0"/>
              </a:rPr>
              <a:t>	</a:t>
            </a:r>
            <a:r>
              <a:rPr lang="en-US" sz="3000">
                <a:latin typeface="Bahnschrift SemiLight SemiConde" panose="020B0502040204020203" pitchFamily="34" charset="0"/>
              </a:rPr>
              <a:t>            - DATA CLEANING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9505D-7EB8-457D-8A3D-9A6A8CB7A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latin typeface="Bahnschrift SemiLight" panose="020B0502040204020203" pitchFamily="34" charset="0"/>
              </a:rPr>
              <a:t>LOADED THE DATASET INTO A PANDAS DATAFRAME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latin typeface="Bahnschrift SemiLight" panose="020B0502040204020203" pitchFamily="34" charset="0"/>
              </a:rPr>
              <a:t>THE TEXT WAS CONVERTED INTO LOWERCASE AND ALL THE SPECIAL CHARACTERS WERE REMOVED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latin typeface="Bahnschrift SemiLight" panose="020B0502040204020203" pitchFamily="34" charset="0"/>
              </a:rPr>
              <a:t>ANY EXTRA SPACES WERE REMOVED FROM THE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C442EB-FEFD-4F37-8EF3-9CE9A8694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9AB81D-B07E-4F3D-A37C-67922BE45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9886" y="371498"/>
            <a:ext cx="7512549" cy="617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16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13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1" name="Rectangle 15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9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1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9" name="Rectangle 23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37A4A7-A458-44E0-898C-9FA921F3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753228"/>
            <a:ext cx="4603084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Bahnschrift SemiLight SemiConde" panose="020B0502040204020203" pitchFamily="34" charset="0"/>
              </a:rPr>
              <a:t>DATA PRE-PROCESSING</a:t>
            </a:r>
            <a:br>
              <a:rPr lang="en-US" sz="2400">
                <a:latin typeface="Bahnschrift SemiLight SemiConde" panose="020B0502040204020203" pitchFamily="34" charset="0"/>
              </a:rPr>
            </a:br>
            <a:r>
              <a:rPr lang="en-US" sz="2400">
                <a:latin typeface="Bahnschrift SemiLight SemiConde" panose="020B0502040204020203" pitchFamily="34" charset="0"/>
              </a:rPr>
              <a:t>		</a:t>
            </a:r>
            <a:r>
              <a:rPr lang="en-US" sz="3000">
                <a:latin typeface="Bahnschrift SemiLight SemiConde" panose="020B0502040204020203" pitchFamily="34" charset="0"/>
              </a:rPr>
              <a:t>- DATA CLEANING</a:t>
            </a:r>
          </a:p>
        </p:txBody>
      </p:sp>
      <p:pic>
        <p:nvPicPr>
          <p:cNvPr id="23" name="Picture 27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9505D-7EB8-457D-8A3D-9A6A8CB7A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471" y="2171392"/>
            <a:ext cx="4218939" cy="3599316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285750">
              <a:buFont typeface="Arial" panose="020B0604020202020204" pitchFamily="34" charset="0"/>
              <a:buChar char="•"/>
            </a:pPr>
            <a:r>
              <a:rPr lang="en-US" sz="2000">
                <a:latin typeface="Bahnschrift SemiLight" panose="020B0502040204020203" pitchFamily="34" charset="0"/>
              </a:rPr>
              <a:t>ALL THE STOPWORDS FROM THE ENGLISH SET WERE REMOVED</a:t>
            </a:r>
          </a:p>
          <a:p>
            <a:pPr marL="342900" indent="-285750">
              <a:buFont typeface="Arial" panose="020B0604020202020204" pitchFamily="34" charset="0"/>
              <a:buChar char="•"/>
            </a:pPr>
            <a:r>
              <a:rPr lang="en-US" sz="2000">
                <a:latin typeface="Bahnschrift SemiLight" panose="020B0502040204020203" pitchFamily="34" charset="0"/>
              </a:rPr>
              <a:t>THE TEXT WAS THEN TOKEINZED USING THE WORD_TOKENIZE FUNCTION FROM THE NLTK LIBRARY</a:t>
            </a:r>
          </a:p>
          <a:p>
            <a:pPr marL="342900" indent="-285750">
              <a:buFont typeface="Arial" panose="020B0604020202020204" pitchFamily="34" charset="0"/>
              <a:buChar char="•"/>
            </a:pPr>
            <a:r>
              <a:rPr lang="en-US" sz="2000">
                <a:latin typeface="Bahnschrift SemiLight" panose="020B0502040204020203" pitchFamily="34" charset="0"/>
              </a:rPr>
              <a:t>ALL THE WORDS WERE THEN STEMMED USING THE PORTER STEMMER LIBRARY</a:t>
            </a:r>
          </a:p>
          <a:p>
            <a:pPr marL="342900" indent="-285750">
              <a:buFont typeface="Arial" panose="020B0604020202020204" pitchFamily="34" charset="0"/>
              <a:buChar char="•"/>
            </a:pPr>
            <a:endParaRPr lang="en-US" sz="2000">
              <a:latin typeface="Bahnschrift SemiLight" panose="020B0502040204020203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2397240-5C5C-460D-9407-5FB49B7B0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111" y="5220432"/>
            <a:ext cx="9107805" cy="15224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8AC79DD-3BD4-4BC8-B328-9F586AF03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3742" y="187151"/>
            <a:ext cx="4593385" cy="484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4430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Berlin</vt:lpstr>
      <vt:lpstr>TOXICITY DETECTION IN TWEETS TO FIGHT ONLINE ABUSE</vt:lpstr>
      <vt:lpstr>OUTLINE</vt:lpstr>
      <vt:lpstr>INTRODUCTION</vt:lpstr>
      <vt:lpstr>MOTIVATION</vt:lpstr>
      <vt:lpstr>PROJECT OUTLINE</vt:lpstr>
      <vt:lpstr>DATA PRE-PROCESSING   - OBTAINING THE DATASET</vt:lpstr>
      <vt:lpstr>LIBRARIES USED</vt:lpstr>
      <vt:lpstr>DATA PRE-PROCESSING              - DATA CLEANING</vt:lpstr>
      <vt:lpstr>DATA PRE-PROCESSING   - DATA CLEANING</vt:lpstr>
      <vt:lpstr>FEATURE EXTRACTION  - COUNT VECTORIZATION &amp; TFIDF TRANSFORMATION</vt:lpstr>
      <vt:lpstr>DATA MODELLING</vt:lpstr>
      <vt:lpstr>DATA MODELLING - NAÏVE BAYES CLASSIFIER</vt:lpstr>
      <vt:lpstr>DATA MODELLING - RANDOM FOREST CLASSIFIER</vt:lpstr>
      <vt:lpstr>DATA MODELLING - CROSS VALIDATION</vt:lpstr>
      <vt:lpstr>NAÏVE BAYES CLASSIFIES VS RANDOM FOREST CLASSIFIER</vt:lpstr>
      <vt:lpstr>Naïve Bayes Confusion Matrix</vt:lpstr>
      <vt:lpstr>Random Forest Tree Confusion Matrix</vt:lpstr>
      <vt:lpstr>TWEETS EXTRACTION</vt:lpstr>
      <vt:lpstr>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TOXICITY DETECTION IN TWEETS TO FIGHT ONLINE ABUSE</dc:title>
  <dc:creator>Naina Nijher</dc:creator>
  <cp:revision>2</cp:revision>
  <dcterms:created xsi:type="dcterms:W3CDTF">2019-04-07T07:49:14Z</dcterms:created>
  <dcterms:modified xsi:type="dcterms:W3CDTF">2019-04-07T16:49:44Z</dcterms:modified>
</cp:coreProperties>
</file>