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9" r:id="rId12"/>
    <p:sldId id="266" r:id="rId13"/>
    <p:sldId id="271" r:id="rId14"/>
    <p:sldId id="272" r:id="rId15"/>
    <p:sldId id="257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9" d="100"/>
          <a:sy n="69" d="100"/>
        </p:scale>
        <p:origin x="4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A78A-86AA-4358-8AAD-89288BB0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D9DC3-E72C-4901-95E2-0260C30A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C7F7-2B8F-4D1D-A64F-E56F25A7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81A1-8941-4718-A40C-41DBC2F3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355-E32D-45BD-B7D1-9166A76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BFC7-3728-42A6-B33F-E6429592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CE325-2A44-437B-8C69-A6B70A75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8E3-3DBB-4FF6-9AE6-3E116092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C0A7-4F4C-455F-BEEB-C0FE893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2CC1-63BC-469F-B457-21686D09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BE90-96FC-439A-A307-1FC3D7B02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5B740-02EE-4820-AA65-11109121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6052-1ADB-4C96-BE28-F8FF8284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145A-823E-47CA-8F87-0F7F9C96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F07-7148-4768-A199-01274EC6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681D-527B-4EDE-A73F-E62910D8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CF9B-4275-4D17-8F41-B07953965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C308-075E-4C06-8D54-A3EBD347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8CAE-8EE4-48AA-9FDA-8B793B6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0033-6512-4C0B-9DDA-4DD36E0D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7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EBFF-2253-4C23-BEC6-B9BE3D89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B5D8-F6FB-470E-87B3-3B8067F7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9350-2EEC-4F99-A813-FB0E1C3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EC0D-8F6D-4487-AFED-4B70545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2C3BF-7EB6-4057-9C00-1E396A18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869C-A7C0-4A45-9552-477643CB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1FB-0E7C-4525-BE23-B518F7C0A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7E9C-162E-489C-A89C-FE2FF424A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45D82-71D0-4F09-A284-A2A18AD6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9B01-E876-40B3-AB1C-A5B975D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D70A8-8FF8-40A5-89AE-16E3DD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4A30-614D-4EA6-9F9F-9528B02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29DC-8D35-4AE6-B075-F044FC00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38095-F1BC-47C0-A8C5-4D87D6E93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B9DC9-0DB8-4E29-B3C8-4E6BD73B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F69C9-196A-4484-9101-12AB51B9C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E647B-83D0-4118-A679-3719AD6A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5EEB2-539A-4096-AC6D-AAE0F219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B5B38-8A63-4A78-9CFD-87AF4E8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42FD-6E77-4E52-9686-80E38A2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A314-F799-4244-B61D-4C9D9E60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0AF3-8072-419E-94F4-BFF5A2DB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0A0-6517-4ADD-BC92-D58BD9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166FB-9D56-46EE-8A77-7B8BAED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623B8-5794-4268-A5EF-8C9E7A96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1EE-147F-4594-B4CC-1161DAF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8F96-FBFF-4F47-BB37-8118180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FEF8-0816-4434-97CB-29E029BA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96F3-02EB-4772-A564-4704958B8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076D9-A3DA-4F3E-B250-9BE4C25E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1DC9-4869-473A-A493-A398B09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A61-968F-4889-97D7-EA62ACDB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1B3B-86D3-4109-AD91-2AADFAE1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3E879-4093-4028-BEA9-BE3632884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A6846-8810-402D-8D1F-897AED3E0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E31A-1C43-485E-B269-6E953F4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0507A-EE38-4037-BD4D-45DEBDA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8F1-951B-4202-86E0-B2AE5228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590C3-D71B-4363-8FD3-A9095440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7934-43B5-4B58-B690-92720B41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3660-706E-4B8B-B5BB-C9CFB12D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72F3-C1D6-41E1-BE99-6268B525527E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2D50-78E3-4AC4-B362-072BEA87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A0D5-D156-4CEF-ABC8-D86E9D71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2168-F386-4FB6-8689-79318FC2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A07E96-3969-4595-802D-25631B3CB6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EE850F-AE83-4C3F-A64D-8B67DEF33C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C9603D-FE04-4520-8E50-7C75B9CA22A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A0E3407-9CB8-45DA-9F2E-5B81388C1D1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91A4076-E94C-4E3A-BDAF-3D51C167CE6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57CB374-17D4-4D8A-8F6A-D79BAE50EB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CAD8AE5-485A-40A6-9A10-B2D46F293A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1A323CDF-8C44-4003-8C7E-56DA0652ED61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88FAE68-2618-4A05-9619-5B0476CF8B3E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BD498FC-EB33-41D8-844F-F8B658B14E0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E631E6C-DAC5-4239-818A-AA7E4D372C7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AF25E18-21FA-4C72-BFBA-6970C2299AA5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EFCA527-806C-494B-B0FA-BC2DCBB8AF4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348858B-E257-4F55-824B-A4E0E12B2D1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28079F-5D7D-4C32-94FE-4746AABC908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36F7460-760A-4C69-B444-66970423A609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46A42DA-07A5-4FC4-9A8E-E7803145E824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AD3D7E7-545F-40E9-9CDA-83D9F4E4BF26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A82941B0-23C5-480D-8374-A5427FDF03DA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25E04FF-BCA7-48D1-B958-C35D3E94EF30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7E8EF9C-5522-451C-8CB5-0575E245237B}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7D119FF-606C-4006-A3CB-C83426DCA1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910710A-4E31-4871-8A01-586AC5FC07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437FA2-C275-4241-AD89-34B44DE74C2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C72E954-3173-4229-93A2-B05A46E096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58942" y="1177047"/>
            <a:ext cx="5648782" cy="26239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DADB89E-95B0-4A7F-9D6F-6955E91C8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33" y="1950218"/>
            <a:ext cx="5321062" cy="1077515"/>
          </a:xfrm>
          <a:prstGeom prst="rect">
            <a:avLst/>
          </a:prstGeom>
          <a:ln w="1270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DFD8E2-1FEB-4A6A-9B54-98D5E300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38" y="3980237"/>
            <a:ext cx="5495069" cy="7277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PennTechnoGrads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D4C55-F48F-4461-8B1C-C5B353E4C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1238" y="4707986"/>
            <a:ext cx="5495069" cy="522636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GIT session 2017</a:t>
            </a:r>
          </a:p>
          <a:p>
            <a:r>
              <a:rPr lang="en-US" sz="1100">
                <a:solidFill>
                  <a:srgbClr val="FFFFFF"/>
                </a:solidFill>
              </a:rPr>
              <a:t>-Nirav Shah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CC5C4-BFDE-492C-9A3D-64E94D554B7A}"/>
              </a:ext>
            </a:extLst>
          </p:cNvPr>
          <p:cNvSpPr txBox="1"/>
          <p:nvPr/>
        </p:nvSpPr>
        <p:spPr>
          <a:xfrm>
            <a:off x="6831857" y="858982"/>
            <a:ext cx="45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dhasudyiusadyiewdsa</a:t>
            </a:r>
          </a:p>
        </p:txBody>
      </p:sp>
    </p:spTree>
    <p:extLst>
      <p:ext uri="{BB962C8B-B14F-4D97-AF65-F5344CB8AC3E}">
        <p14:creationId xmlns:p14="http://schemas.microsoft.com/office/powerpoint/2010/main" val="10393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Git Basics</a:t>
            </a: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73E774-55F7-47D4-98C5-66FC4FE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90" y="644530"/>
            <a:ext cx="9358488" cy="4219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D5015B-83A0-4CBC-8847-41A5CD5A685A}"/>
              </a:ext>
            </a:extLst>
          </p:cNvPr>
          <p:cNvSpPr txBox="1"/>
          <p:nvPr/>
        </p:nvSpPr>
        <p:spPr>
          <a:xfrm>
            <a:off x="8574833" y="5893383"/>
            <a:ext cx="18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blob and Tree</a:t>
            </a:r>
          </a:p>
        </p:txBody>
      </p:sp>
    </p:spTree>
    <p:extLst>
      <p:ext uri="{BB962C8B-B14F-4D97-AF65-F5344CB8AC3E}">
        <p14:creationId xmlns:p14="http://schemas.microsoft.com/office/powerpoint/2010/main" val="168696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BD4F94-3539-4ACC-937F-AD7EA036D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2" y="868911"/>
            <a:ext cx="9074412" cy="378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3121C-3228-48EF-85AB-C2D6EF19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922F5-2FAB-4F53-9828-D30A59E1B35A}"/>
              </a:ext>
            </a:extLst>
          </p:cNvPr>
          <p:cNvSpPr txBox="1"/>
          <p:nvPr/>
        </p:nvSpPr>
        <p:spPr>
          <a:xfrm>
            <a:off x="8574833" y="5893383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Commits and Parents</a:t>
            </a:r>
          </a:p>
        </p:txBody>
      </p:sp>
    </p:spTree>
    <p:extLst>
      <p:ext uri="{BB962C8B-B14F-4D97-AF65-F5344CB8AC3E}">
        <p14:creationId xmlns:p14="http://schemas.microsoft.com/office/powerpoint/2010/main" val="4678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CC8AC5B-5757-4A1D-AC44-B811B78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66" y="1016000"/>
            <a:ext cx="9391134" cy="3578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Branching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32392-A0D2-4C4D-AE9B-1C5F8E0DA728}"/>
              </a:ext>
            </a:extLst>
          </p:cNvPr>
          <p:cNvSpPr txBox="1"/>
          <p:nvPr/>
        </p:nvSpPr>
        <p:spPr>
          <a:xfrm>
            <a:off x="8574833" y="589338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Head </a:t>
            </a:r>
          </a:p>
        </p:txBody>
      </p:sp>
    </p:spTree>
    <p:extLst>
      <p:ext uri="{BB962C8B-B14F-4D97-AF65-F5344CB8AC3E}">
        <p14:creationId xmlns:p14="http://schemas.microsoft.com/office/powerpoint/2010/main" val="199409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F91DD-0B73-4DEA-B302-1913FC59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55" y="1643239"/>
            <a:ext cx="7620000" cy="278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41A12-0410-4869-857E-BDA9E85E07A1}"/>
              </a:ext>
            </a:extLst>
          </p:cNvPr>
          <p:cNvSpPr txBox="1"/>
          <p:nvPr/>
        </p:nvSpPr>
        <p:spPr>
          <a:xfrm>
            <a:off x="8574833" y="5893383"/>
            <a:ext cx="24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Long Running Branches </a:t>
            </a:r>
          </a:p>
        </p:txBody>
      </p:sp>
    </p:spTree>
    <p:extLst>
      <p:ext uri="{BB962C8B-B14F-4D97-AF65-F5344CB8AC3E}">
        <p14:creationId xmlns:p14="http://schemas.microsoft.com/office/powerpoint/2010/main" val="378174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82660A-9D44-4046-9CE5-62F055DD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285988"/>
            <a:ext cx="9050694" cy="496911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Workflows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63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Branches </a:t>
            </a:r>
          </a:p>
        </p:txBody>
      </p:sp>
    </p:spTree>
    <p:extLst>
      <p:ext uri="{BB962C8B-B14F-4D97-AF65-F5344CB8AC3E}">
        <p14:creationId xmlns:p14="http://schemas.microsoft.com/office/powerpoint/2010/main" val="114295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844E7B61-E519-452D-AD5B-C1C69545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5E395-E0AF-4DC6-8E60-85D037E8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78054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F03F-86F2-4E42-BDF4-D867F773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 dirty="0"/>
              <a:t>Working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0FE0-2365-4978-AC15-135001A8FFE9}"/>
              </a:ext>
            </a:extLst>
          </p:cNvPr>
          <p:cNvSpPr txBox="1"/>
          <p:nvPr/>
        </p:nvSpPr>
        <p:spPr>
          <a:xfrm>
            <a:off x="8574833" y="58933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4261F-03E6-4924-AD8D-9618DBDFA079}"/>
              </a:ext>
            </a:extLst>
          </p:cNvPr>
          <p:cNvSpPr txBox="1"/>
          <p:nvPr/>
        </p:nvSpPr>
        <p:spPr>
          <a:xfrm>
            <a:off x="1254641" y="850604"/>
            <a:ext cx="3668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clone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fetch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114712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3DDF-0266-4801-9069-954A0D9E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6552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9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0C5B20-720C-4FB6-93EA-98624DA7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393077-0ED3-4459-996E-BE3494223413}"/>
              </a:ext>
            </a:extLst>
          </p:cNvPr>
          <p:cNvSpPr txBox="1"/>
          <p:nvPr/>
        </p:nvSpPr>
        <p:spPr>
          <a:xfrm>
            <a:off x="5120640" y="804672"/>
            <a:ext cx="6281928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Version Control (Need, Types, Comparison)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Git Basics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Branching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Workflows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Working Session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Installing Git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Cloning a repository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 Development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Make changes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Commit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Pull Request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Merge/Release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5315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7A97070-A5B9-4077-98E6-497779587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898" y="1691640"/>
            <a:ext cx="5787054" cy="483378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0063-2A08-4586-A2EF-3161E15B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AE613-A63B-4714-9574-902925C8D6EC}"/>
              </a:ext>
            </a:extLst>
          </p:cNvPr>
          <p:cNvSpPr txBox="1"/>
          <p:nvPr/>
        </p:nvSpPr>
        <p:spPr>
          <a:xfrm>
            <a:off x="838200" y="2173288"/>
            <a:ext cx="3603171" cy="3639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Version control is 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10322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8612224-EE6E-489E-9D72-839C9E58B8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4"/>
          <a:stretch/>
        </p:blipFill>
        <p:spPr>
          <a:xfrm>
            <a:off x="2399878" y="586229"/>
            <a:ext cx="7365157" cy="4356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119" y="5634862"/>
            <a:ext cx="2226366" cy="934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VCS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64ECF6-584C-4D6A-97EC-C2C8B61E9CE8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677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326326A-A098-4D10-BF20-92729D791E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" r="5991"/>
          <a:stretch>
            <a:fillRect/>
          </a:stretch>
        </p:blipFill>
        <p:spPr>
          <a:xfrm>
            <a:off x="4510285" y="961812"/>
            <a:ext cx="6244828" cy="49309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CDAEBE-6590-4AED-975C-5C80EE75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Centralized VCS</a:t>
            </a:r>
          </a:p>
        </p:txBody>
      </p:sp>
    </p:spTree>
    <p:extLst>
      <p:ext uri="{BB962C8B-B14F-4D97-AF65-F5344CB8AC3E}">
        <p14:creationId xmlns:p14="http://schemas.microsoft.com/office/powerpoint/2010/main" val="35854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75CBFD2-1692-4C79-89C6-1194779F59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6504" y="178390"/>
            <a:ext cx="4763098" cy="4786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CCDD6-E275-4F65-86A7-9954389A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286" y="5554181"/>
            <a:ext cx="3171305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Distributed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VCS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96B91F-81AE-434B-9790-4442145ED1F0}"/>
              </a:ext>
            </a:extLst>
          </p:cNvPr>
          <p:cNvSpPr txBox="1">
            <a:spLocks/>
          </p:cNvSpPr>
          <p:nvPr/>
        </p:nvSpPr>
        <p:spPr>
          <a:xfrm>
            <a:off x="1002999" y="5554181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54514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DB86C8D-E0BD-457C-97D3-492DD91E84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00" y="1576867"/>
            <a:ext cx="10423895" cy="30246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65432-DABA-46AE-929B-3DA6A587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5CA2-3D97-4898-B1C2-B0DE62CF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8981" y="444753"/>
            <a:ext cx="3649058" cy="11321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Other VCS</a:t>
            </a:r>
          </a:p>
        </p:txBody>
      </p:sp>
    </p:spTree>
    <p:extLst>
      <p:ext uri="{BB962C8B-B14F-4D97-AF65-F5344CB8AC3E}">
        <p14:creationId xmlns:p14="http://schemas.microsoft.com/office/powerpoint/2010/main" val="10577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188F69D-8EFC-48F8-8340-86B4DF6E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03" y="679518"/>
            <a:ext cx="9909630" cy="3989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22926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C7112-A71C-46BC-8531-40272C9A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Basics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3F0D03-4EEB-4B84-A50C-1B15C089F36A}"/>
              </a:ext>
            </a:extLst>
          </p:cNvPr>
          <p:cNvSpPr txBox="1">
            <a:spLocks/>
          </p:cNvSpPr>
          <p:nvPr/>
        </p:nvSpPr>
        <p:spPr>
          <a:xfrm>
            <a:off x="770927" y="1977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/>
              <a:t>3 STATES</a:t>
            </a:r>
          </a:p>
        </p:txBody>
      </p:sp>
      <p:pic>
        <p:nvPicPr>
          <p:cNvPr id="7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BD418A-E908-46BF-A17A-07E956B3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07" y="330033"/>
            <a:ext cx="9074712" cy="478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4CBA3C-BB25-4AE9-83CF-52DC9253F1E0}"/>
              </a:ext>
            </a:extLst>
          </p:cNvPr>
          <p:cNvSpPr txBox="1"/>
          <p:nvPr/>
        </p:nvSpPr>
        <p:spPr>
          <a:xfrm>
            <a:off x="8574833" y="5893383"/>
            <a:ext cx="92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States</a:t>
            </a:r>
          </a:p>
        </p:txBody>
      </p:sp>
    </p:spTree>
    <p:extLst>
      <p:ext uri="{BB962C8B-B14F-4D97-AF65-F5344CB8AC3E}">
        <p14:creationId xmlns:p14="http://schemas.microsoft.com/office/powerpoint/2010/main" val="27244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132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PennTechnoGrads </vt:lpstr>
      <vt:lpstr>Agenda</vt:lpstr>
      <vt:lpstr>Version Control</vt:lpstr>
      <vt:lpstr>Local VCS</vt:lpstr>
      <vt:lpstr>Centralized VCS</vt:lpstr>
      <vt:lpstr>Distributed VCS</vt:lpstr>
      <vt:lpstr>Git Basics</vt:lpstr>
      <vt:lpstr>Git Basics</vt:lpstr>
      <vt:lpstr>Git Basics</vt:lpstr>
      <vt:lpstr>Git Basics</vt:lpstr>
      <vt:lpstr>Branching</vt:lpstr>
      <vt:lpstr>Branching</vt:lpstr>
      <vt:lpstr>Workflows</vt:lpstr>
      <vt:lpstr>Workflows</vt:lpstr>
      <vt:lpstr>Working Session</vt:lpstr>
      <vt:lpstr>Working Session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PennTechnoGrads</dc:title>
  <dc:creator>Niravkumar Shah</dc:creator>
  <cp:lastModifiedBy>Nirav Shah</cp:lastModifiedBy>
  <cp:revision>22</cp:revision>
  <dcterms:created xsi:type="dcterms:W3CDTF">2017-11-08T20:10:15Z</dcterms:created>
  <dcterms:modified xsi:type="dcterms:W3CDTF">2017-11-11T20:57:38Z</dcterms:modified>
</cp:coreProperties>
</file>