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A78A-86AA-4358-8AAD-89288BB0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9DC3-E72C-4901-95E2-0260C30A8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C7F7-2B8F-4D1D-A64F-E56F25A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81A1-8941-4718-A40C-41DBC2F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355-E32D-45BD-B7D1-9166A76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FC7-3728-42A6-B33F-E642959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CE325-2A44-437B-8C69-A6B70A75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8E3-3DBB-4FF6-9AE6-3E116092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C0A7-4F4C-455F-BEEB-C0FE893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2CC1-63BC-469F-B457-21686D09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BE90-96FC-439A-A307-1FC3D7B02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5B740-02EE-4820-AA65-11109121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6052-1ADB-4C96-BE28-F8FF8284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145A-823E-47CA-8F87-0F7F9C9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F07-7148-4768-A199-01274EC6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681D-527B-4EDE-A73F-E62910D8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CF9B-4275-4D17-8F41-B079539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308-075E-4C06-8D54-A3EBD347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8CAE-8EE4-48AA-9FDA-8B793B6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033-6512-4C0B-9DDA-4DD36E0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EBFF-2253-4C23-BEC6-B9BE3D89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B5D8-F6FB-470E-87B3-3B8067F7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9350-2EEC-4F99-A813-FB0E1C3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EC0D-8F6D-4487-AFED-4B70545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C3BF-7EB6-4057-9C00-1E396A18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869C-A7C0-4A45-9552-477643C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D1FB-0E7C-4525-BE23-B518F7C0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7E9C-162E-489C-A89C-FE2FF424A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5D82-71D0-4F09-A284-A2A18AD6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9B01-E876-40B3-AB1C-A5B975D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70A8-8FF8-40A5-89AE-16E3DDE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A30-614D-4EA6-9F9F-9528B02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29DC-8D35-4AE6-B075-F044FC00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8095-F1BC-47C0-A8C5-4D87D6E9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B9DC9-0DB8-4E29-B3C8-4E6BD73B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F69C9-196A-4484-9101-12AB51B9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E647B-83D0-4118-A679-3719AD6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5EEB2-539A-4096-AC6D-AAE0F219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B5B38-8A63-4A78-9CFD-87AF4E85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2FD-6E77-4E52-9686-80E38A25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A314-F799-4244-B61D-4C9D9E6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00AF3-8072-419E-94F4-BFF5A2DB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D0A0-6517-4ADD-BC92-D58BD9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166FB-9D56-46EE-8A77-7B8BAED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623B8-5794-4268-A5EF-8C9E7A96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1EE-147F-4594-B4CC-1161DAF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8F96-FBFF-4F47-BB37-8118180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EF8-0816-4434-97CB-29E029BA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96F3-02EB-4772-A564-4704958B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76D9-A3DA-4F3E-B250-9BE4C25E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DC9-4869-473A-A493-A398B09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A61-968F-4889-97D7-EA62ACDB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1B3B-86D3-4109-AD91-2AADFA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3E879-4093-4028-BEA9-BE363288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6846-8810-402D-8D1F-897AED3E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E31A-1C43-485E-B269-6E953F4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0507A-EE38-4037-BD4D-45DEBDA0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F8F1-951B-4202-86E0-B2AE5228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590C3-D71B-4363-8FD3-A9095440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7934-43B5-4B58-B690-92720B41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3660-706E-4B8B-B5BB-C9CFB12D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72F3-C1D6-41E1-BE99-6268B52552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2D50-78E3-4AC4-B362-072BEA87A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A0D5-D156-4CEF-ABC8-D86E9D71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8E2-1FEB-4A6A-9B54-98D5E3001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PennTechnoGrads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D4C55-F48F-4461-8B1C-C5B353E4C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session 2017</a:t>
            </a:r>
          </a:p>
          <a:p>
            <a:r>
              <a:rPr lang="en-US" dirty="0"/>
              <a:t>-Nirav Shah</a:t>
            </a:r>
          </a:p>
        </p:txBody>
      </p:sp>
    </p:spTree>
    <p:extLst>
      <p:ext uri="{BB962C8B-B14F-4D97-AF65-F5344CB8AC3E}">
        <p14:creationId xmlns:p14="http://schemas.microsoft.com/office/powerpoint/2010/main" val="10393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5B20-720C-4FB6-93EA-98624DA7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93077-0ED3-4459-996E-BE3494223413}"/>
              </a:ext>
            </a:extLst>
          </p:cNvPr>
          <p:cNvSpPr txBox="1"/>
          <p:nvPr/>
        </p:nvSpPr>
        <p:spPr>
          <a:xfrm>
            <a:off x="727788" y="1511559"/>
            <a:ext cx="10487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Version Control (Need, Types, Comparison)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Basics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Branching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Committing changes to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Working Session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Installing Git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Cloning a repository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Feature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Pull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Merge/Release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7A97070-A5B9-4077-98E6-497779587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4898" y="1691640"/>
            <a:ext cx="5787054" cy="48337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0063-2A08-4586-A2EF-3161E15B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AE613-A63B-4714-9574-902925C8D6EC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Version control is a system that records changes to a file or set of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612224-EE6E-489E-9D72-839C9E58B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Local VCS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6D-C88C-4367-AE0B-2230E1C0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4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Centralized VCS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6D-C88C-4367-AE0B-2230E1C0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16" name="Pictur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6326A-A098-4D10-BF20-92729D791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r="5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5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7900AF-3ED0-4C02-A309-3984EBBD20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5CBFD2-1692-4C79-89C6-1194779F59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" r="-2" b="1591"/>
          <a:stretch/>
        </p:blipFill>
        <p:spPr>
          <a:xfrm>
            <a:off x="6752844" y="722376"/>
            <a:ext cx="4782312" cy="541324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Distributed VCS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6D-C88C-4367-AE0B-2230E1C0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4953932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51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5432-DABA-46AE-929B-3DA6A587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5CA2-3D97-4898-B1C2-B0DE62C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862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Other VCS</a:t>
            </a:r>
          </a:p>
        </p:txBody>
      </p:sp>
      <p:pic>
        <p:nvPicPr>
          <p:cNvPr id="8" name="Content Placeholder 7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DB86C8D-E0BD-457C-97D3-492DD91E8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8" y="2466437"/>
            <a:ext cx="4942752" cy="32062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BAC64-DE7B-45F5-90ED-888E8113A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862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Git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3F2CCEA-B165-467B-A93B-BAD5AA9024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3255"/>
            <a:ext cx="5276814" cy="3252618"/>
          </a:xfrm>
        </p:spPr>
      </p:pic>
    </p:spTree>
    <p:extLst>
      <p:ext uri="{BB962C8B-B14F-4D97-AF65-F5344CB8AC3E}">
        <p14:creationId xmlns:p14="http://schemas.microsoft.com/office/powerpoint/2010/main" val="105770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CE4D-0DE2-4FFE-8C23-BF96603F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38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3 STATES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6FA06F-2D25-4FE6-9FF0-8AE77734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66" y="882452"/>
            <a:ext cx="9802066" cy="5403389"/>
          </a:xfrm>
        </p:spPr>
      </p:pic>
    </p:spTree>
    <p:extLst>
      <p:ext uri="{BB962C8B-B14F-4D97-AF65-F5344CB8AC3E}">
        <p14:creationId xmlns:p14="http://schemas.microsoft.com/office/powerpoint/2010/main" val="42888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844E7B61-E519-452D-AD5B-C1C69545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95E395-E0AF-4DC6-8E60-85D037E8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78054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PennTechnoGrads </vt:lpstr>
      <vt:lpstr>Agenda</vt:lpstr>
      <vt:lpstr>Version Control</vt:lpstr>
      <vt:lpstr>Local VCS</vt:lpstr>
      <vt:lpstr>Centralized VCS</vt:lpstr>
      <vt:lpstr>Distributed VCS</vt:lpstr>
      <vt:lpstr>Git Basics</vt:lpstr>
      <vt:lpstr>3 STATES</vt:lpstr>
      <vt:lpstr>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PennTechnoGrads</dc:title>
  <dc:creator>Niravkumar Shah</dc:creator>
  <cp:lastModifiedBy>Nirav Shah</cp:lastModifiedBy>
  <cp:revision>9</cp:revision>
  <dcterms:created xsi:type="dcterms:W3CDTF">2017-11-08T20:10:15Z</dcterms:created>
  <dcterms:modified xsi:type="dcterms:W3CDTF">2017-11-10T00:38:03Z</dcterms:modified>
</cp:coreProperties>
</file>