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A78A-86AA-4358-8AAD-89288BB0A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D9DC3-E72C-4901-95E2-0260C30A8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8C7F7-2B8F-4D1D-A64F-E56F25A7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781A1-8941-4718-A40C-41DBC2F3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4355-E32D-45BD-B7D1-9166A764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9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BFC7-3728-42A6-B33F-E6429592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CE325-2A44-437B-8C69-A6B70A754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248E3-3DBB-4FF6-9AE6-3E116092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3C0A7-4F4C-455F-BEEB-C0FE893A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B2CC1-63BC-469F-B457-21686D09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7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2BE90-96FC-439A-A307-1FC3D7B02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5B740-02EE-4820-AA65-11109121A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06052-1ADB-4C96-BE28-F8FF8284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9145A-823E-47CA-8F87-0F7F9C96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1DF07-7148-4768-A199-01274EC6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681D-527B-4EDE-A73F-E62910D8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FCF9B-4275-4D17-8F41-B07953965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4C308-075E-4C06-8D54-A3EBD347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A8CAE-8EE4-48AA-9FDA-8B793B60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B0033-6512-4C0B-9DDA-4DD36E0D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7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EBFF-2253-4C23-BEC6-B9BE3D896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CB5D8-F6FB-470E-87B3-3B8067F7C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9350-2EEC-4F99-A813-FB0E1C39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4EC0D-8F6D-4487-AFED-4B705453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2C3BF-7EB6-4057-9C00-1E396A18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7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869C-A7C0-4A45-9552-477643CB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FD1FB-0E7C-4525-BE23-B518F7C0A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C7E9C-162E-489C-A89C-FE2FF424A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45D82-71D0-4F09-A284-A2A18AD6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99B01-E876-40B3-AB1C-A5B975DB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D70A8-8FF8-40A5-89AE-16E3DDE5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3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4A30-614D-4EA6-9F9F-9528B022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429DC-8D35-4AE6-B075-F044FC007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38095-F1BC-47C0-A8C5-4D87D6E93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B9DC9-0DB8-4E29-B3C8-4E6BD73B0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BF69C9-196A-4484-9101-12AB51B9C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E647B-83D0-4118-A679-3719AD6A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D5EEB2-539A-4096-AC6D-AAE0F219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B5B38-8A63-4A78-9CFD-87AF4E85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2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42FD-6E77-4E52-9686-80E38A25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CA314-F799-4244-B61D-4C9D9E60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00AF3-8072-419E-94F4-BFF5A2DB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7D0A0-6517-4ADD-BC92-D58BD9AD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2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166FB-9D56-46EE-8A77-7B8BAED2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F623B8-5794-4268-A5EF-8C9E7A96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DA1EE-147F-4594-B4CC-1161DAF6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2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8F96-FBFF-4F47-BB37-81181806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4FEF8-0816-4434-97CB-29E029BA0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A96F3-02EB-4772-A564-4704958B8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076D9-A3DA-4F3E-B250-9BE4C25E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81DC9-4869-473A-A493-A398B09E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5FA61-968F-4889-97D7-EA62ACDB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5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1B3B-86D3-4109-AD91-2AADFAE1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3E879-4093-4028-BEA9-BE3632884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A6846-8810-402D-8D1F-897AED3E0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1E31A-1C43-485E-B269-6E953F4F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0507A-EE38-4037-BD4D-45DEBDA0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CF8F1-951B-4202-86E0-B2AE5228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6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F590C3-D71B-4363-8FD3-A90954407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47934-43B5-4B58-B690-92720B416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13660-706E-4B8B-B5BB-C9CFB12DF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072F3-C1D6-41E1-BE99-6268B525527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12D50-78E3-4AC4-B362-072BEA87A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4A0D5-D156-4CEF-ABC8-D86E9D713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3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D8E2-1FEB-4A6A-9B54-98D5E30010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PennTechnoGrads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D4C55-F48F-4461-8B1C-C5B353E4C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GIT session 2017</a:t>
            </a:r>
          </a:p>
          <a:p>
            <a:r>
              <a:rPr lang="en-US" dirty="0"/>
              <a:t>-Nirav Shah</a:t>
            </a:r>
          </a:p>
        </p:txBody>
      </p:sp>
    </p:spTree>
    <p:extLst>
      <p:ext uri="{BB962C8B-B14F-4D97-AF65-F5344CB8AC3E}">
        <p14:creationId xmlns:p14="http://schemas.microsoft.com/office/powerpoint/2010/main" val="103938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C5B20-720C-4FB6-93EA-98624DA7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393077-0ED3-4459-996E-BE3494223413}"/>
              </a:ext>
            </a:extLst>
          </p:cNvPr>
          <p:cNvSpPr txBox="1"/>
          <p:nvPr/>
        </p:nvSpPr>
        <p:spPr>
          <a:xfrm>
            <a:off x="727788" y="1511559"/>
            <a:ext cx="104876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Version Control (Need, Types, Comparison)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Git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Git Basics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Branching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Workflows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Committing changes to repository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Working Session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Installing Git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Cloning a repository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Feature Development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Pull Request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Merge/Release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5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41A48365-B48D-490D-A7DE-D85CC9AD2F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21F05AC-2996-48A9-9B40-1A0FC53D76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F7A97070-A5B9-4077-98E6-4977795875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4898" y="1691640"/>
            <a:ext cx="5787054" cy="4833781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9F0063-2A08-4586-A2EF-3161E15B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Version Control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1AE613-A63B-4714-9574-902925C8D6EC}"/>
              </a:ext>
            </a:extLst>
          </p:cNvPr>
          <p:cNvSpPr txBox="1"/>
          <p:nvPr/>
        </p:nvSpPr>
        <p:spPr>
          <a:xfrm>
            <a:off x="838200" y="2173288"/>
            <a:ext cx="3603171" cy="3639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Version control is a system that records changes to a file or set of files over time so that you can recall specific versions later.</a:t>
            </a:r>
          </a:p>
        </p:txBody>
      </p:sp>
    </p:spTree>
    <p:extLst>
      <p:ext uri="{BB962C8B-B14F-4D97-AF65-F5344CB8AC3E}">
        <p14:creationId xmlns:p14="http://schemas.microsoft.com/office/powerpoint/2010/main" val="103225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8612224-EE6E-489E-9D72-839C9E58B8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4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CCDD6-E275-4F65-86A7-9954389A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F196D-C88C-4367-AE0B-2230E1C05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651466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7743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CDD6-E275-4F65-86A7-9954389A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F196D-C88C-4367-AE0B-2230E1C05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  <p:pic>
        <p:nvPicPr>
          <p:cNvPr id="16" name="Picture Placeholder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326326A-A098-4D10-BF20-92729D791E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1" r="59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854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87900AF-3ED0-4C02-A309-3984EBBD202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8DEDEE5C-3126-4336-A7D4-9277AF5A04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9138" y="559407"/>
            <a:ext cx="5109725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75CBFD2-1692-4C79-89C6-1194779F59C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1" r="-2" b="1591"/>
          <a:stretch/>
        </p:blipFill>
        <p:spPr>
          <a:xfrm>
            <a:off x="6752844" y="722376"/>
            <a:ext cx="4782312" cy="541324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CCDD6-E275-4F65-86A7-9954389A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38144"/>
            <a:ext cx="4953934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0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F196D-C88C-4367-AE0B-2230E1C05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1"/>
            <a:ext cx="4953932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4514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270D-BE24-45E2-A966-D536CDBE9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66AEA-A81A-4352-9C2E-E9784BBE3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30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person&#10;&#10;Description generated with very high confidence">
            <a:extLst>
              <a:ext uri="{FF2B5EF4-FFF2-40B4-BE49-F238E27FC236}">
                <a16:creationId xmlns:a16="http://schemas.microsoft.com/office/drawing/2014/main" id="{844E7B61-E519-452D-AD5B-C1C695455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E95E395-E0AF-4DC6-8E60-85D037E8B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3780541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70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PennTechnoGrads </vt:lpstr>
      <vt:lpstr>Agenda</vt:lpstr>
      <vt:lpstr>Version Control</vt:lpstr>
      <vt:lpstr>PowerPoint Presentation</vt:lpstr>
      <vt:lpstr>PowerPoint Presentation</vt:lpstr>
      <vt:lpstr>PowerPoint Presentation</vt:lpstr>
      <vt:lpstr>PowerPoint Presentation</vt:lpstr>
      <vt:lpstr>Working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PennTechnoGrads</dc:title>
  <dc:creator>Niravkumar Shah</dc:creator>
  <cp:lastModifiedBy>Niravkumar Shah</cp:lastModifiedBy>
  <cp:revision>5</cp:revision>
  <dcterms:created xsi:type="dcterms:W3CDTF">2017-11-08T20:10:15Z</dcterms:created>
  <dcterms:modified xsi:type="dcterms:W3CDTF">2017-11-08T21:00:44Z</dcterms:modified>
</cp:coreProperties>
</file>