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4"/>
  </p:notesMasterIdLst>
  <p:sldIdLst>
    <p:sldId id="330" r:id="rId2"/>
    <p:sldId id="322" r:id="rId3"/>
    <p:sldId id="331" r:id="rId4"/>
    <p:sldId id="325" r:id="rId5"/>
    <p:sldId id="347" r:id="rId6"/>
    <p:sldId id="336" r:id="rId7"/>
    <p:sldId id="328" r:id="rId8"/>
    <p:sldId id="339" r:id="rId9"/>
    <p:sldId id="337" r:id="rId10"/>
    <p:sldId id="346" r:id="rId11"/>
    <p:sldId id="348" r:id="rId12"/>
    <p:sldId id="34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0D9"/>
    <a:srgbClr val="9A0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70E008-F27A-4D5F-8300-1BF9C8AF2EC6}" v="39" dt="2024-04-30T18:11:08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8" autoAdjust="0"/>
  </p:normalViewPr>
  <p:slideViewPr>
    <p:cSldViewPr snapToGrid="0">
      <p:cViewPr varScale="1">
        <p:scale>
          <a:sx n="104" d="100"/>
          <a:sy n="104" d="100"/>
        </p:scale>
        <p:origin x="284" y="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zad Roozitalab" userId="ebe3f33d-3f5d-45a5-9c76-76fd4f46f0c1" providerId="ADAL" clId="{F770E008-F27A-4D5F-8300-1BF9C8AF2EC6}"/>
    <pc:docChg chg="undo custSel addSld delSld modSld sldOrd">
      <pc:chgData name="Farzad Roozitalab" userId="ebe3f33d-3f5d-45a5-9c76-76fd4f46f0c1" providerId="ADAL" clId="{F770E008-F27A-4D5F-8300-1BF9C8AF2EC6}" dt="2024-04-30T18:12:51.241" v="750" actId="478"/>
      <pc:docMkLst>
        <pc:docMk/>
      </pc:docMkLst>
      <pc:sldChg chg="modSp mod ord">
        <pc:chgData name="Farzad Roozitalab" userId="ebe3f33d-3f5d-45a5-9c76-76fd4f46f0c1" providerId="ADAL" clId="{F770E008-F27A-4D5F-8300-1BF9C8AF2EC6}" dt="2024-04-30T14:43:04.079" v="497" actId="1076"/>
        <pc:sldMkLst>
          <pc:docMk/>
          <pc:sldMk cId="803586520" sldId="328"/>
        </pc:sldMkLst>
        <pc:spChg chg="mod">
          <ac:chgData name="Farzad Roozitalab" userId="ebe3f33d-3f5d-45a5-9c76-76fd4f46f0c1" providerId="ADAL" clId="{F770E008-F27A-4D5F-8300-1BF9C8AF2EC6}" dt="2024-04-30T14:43:00.697" v="496" actId="20577"/>
          <ac:spMkLst>
            <pc:docMk/>
            <pc:sldMk cId="803586520" sldId="328"/>
            <ac:spMk id="10" creationId="{03BA9F67-3A8B-909A-FB73-A79081A6420D}"/>
          </ac:spMkLst>
        </pc:spChg>
        <pc:spChg chg="mod">
          <ac:chgData name="Farzad Roozitalab" userId="ebe3f33d-3f5d-45a5-9c76-76fd4f46f0c1" providerId="ADAL" clId="{F770E008-F27A-4D5F-8300-1BF9C8AF2EC6}" dt="2024-04-30T14:42:36.417" v="491" actId="20577"/>
          <ac:spMkLst>
            <pc:docMk/>
            <pc:sldMk cId="803586520" sldId="328"/>
            <ac:spMk id="12" creationId="{1B46CDAA-1EA5-2439-C2F7-F8323A0AB603}"/>
          </ac:spMkLst>
        </pc:spChg>
        <pc:picChg chg="mod">
          <ac:chgData name="Farzad Roozitalab" userId="ebe3f33d-3f5d-45a5-9c76-76fd4f46f0c1" providerId="ADAL" clId="{F770E008-F27A-4D5F-8300-1BF9C8AF2EC6}" dt="2024-04-30T14:43:04.079" v="497" actId="1076"/>
          <ac:picMkLst>
            <pc:docMk/>
            <pc:sldMk cId="803586520" sldId="328"/>
            <ac:picMk id="11" creationId="{8131521C-7746-1615-5202-9361CAD3844A}"/>
          </ac:picMkLst>
        </pc:picChg>
      </pc:sldChg>
      <pc:sldChg chg="addSp delSp modSp new mod ord">
        <pc:chgData name="Farzad Roozitalab" userId="ebe3f33d-3f5d-45a5-9c76-76fd4f46f0c1" providerId="ADAL" clId="{F770E008-F27A-4D5F-8300-1BF9C8AF2EC6}" dt="2024-04-30T18:12:09.285" v="717" actId="1076"/>
        <pc:sldMkLst>
          <pc:docMk/>
          <pc:sldMk cId="1065625077" sldId="337"/>
        </pc:sldMkLst>
        <pc:spChg chg="add mod">
          <ac:chgData name="Farzad Roozitalab" userId="ebe3f33d-3f5d-45a5-9c76-76fd4f46f0c1" providerId="ADAL" clId="{F770E008-F27A-4D5F-8300-1BF9C8AF2EC6}" dt="2024-04-30T18:11:32.700" v="704" actId="14100"/>
          <ac:spMkLst>
            <pc:docMk/>
            <pc:sldMk cId="1065625077" sldId="337"/>
            <ac:spMk id="2" creationId="{8BF9A4A2-6B94-F92F-3994-5B514B81E1A0}"/>
          </ac:spMkLst>
        </pc:spChg>
        <pc:spChg chg="del">
          <ac:chgData name="Farzad Roozitalab" userId="ebe3f33d-3f5d-45a5-9c76-76fd4f46f0c1" providerId="ADAL" clId="{F770E008-F27A-4D5F-8300-1BF9C8AF2EC6}" dt="2024-04-30T14:02:43.843" v="47" actId="478"/>
          <ac:spMkLst>
            <pc:docMk/>
            <pc:sldMk cId="1065625077" sldId="337"/>
            <ac:spMk id="2" creationId="{A0D54F5D-8A3F-DF06-F752-A014CA480344}"/>
          </ac:spMkLst>
        </pc:spChg>
        <pc:spChg chg="del">
          <ac:chgData name="Farzad Roozitalab" userId="ebe3f33d-3f5d-45a5-9c76-76fd4f46f0c1" providerId="ADAL" clId="{F770E008-F27A-4D5F-8300-1BF9C8AF2EC6}" dt="2024-04-30T14:02:44.327" v="48" actId="478"/>
          <ac:spMkLst>
            <pc:docMk/>
            <pc:sldMk cId="1065625077" sldId="337"/>
            <ac:spMk id="3" creationId="{5FC49C69-4BE9-8C8B-F7EA-489AA2F8B2E8}"/>
          </ac:spMkLst>
        </pc:spChg>
        <pc:spChg chg="add mod">
          <ac:chgData name="Farzad Roozitalab" userId="ebe3f33d-3f5d-45a5-9c76-76fd4f46f0c1" providerId="ADAL" clId="{F770E008-F27A-4D5F-8300-1BF9C8AF2EC6}" dt="2024-04-30T18:12:06.315" v="716" actId="1076"/>
          <ac:spMkLst>
            <pc:docMk/>
            <pc:sldMk cId="1065625077" sldId="337"/>
            <ac:spMk id="10" creationId="{65FF7FEE-9EB4-5E12-4EE9-26FE055D54FB}"/>
          </ac:spMkLst>
        </pc:spChg>
        <pc:spChg chg="add del mod">
          <ac:chgData name="Farzad Roozitalab" userId="ebe3f33d-3f5d-45a5-9c76-76fd4f46f0c1" providerId="ADAL" clId="{F770E008-F27A-4D5F-8300-1BF9C8AF2EC6}" dt="2024-04-30T14:29:51.493" v="85"/>
          <ac:spMkLst>
            <pc:docMk/>
            <pc:sldMk cId="1065625077" sldId="337"/>
            <ac:spMk id="11" creationId="{846D742C-1101-CE49-9DAE-8FCC103E0945}"/>
          </ac:spMkLst>
        </pc:spChg>
        <pc:spChg chg="add mod">
          <ac:chgData name="Farzad Roozitalab" userId="ebe3f33d-3f5d-45a5-9c76-76fd4f46f0c1" providerId="ADAL" clId="{F770E008-F27A-4D5F-8300-1BF9C8AF2EC6}" dt="2024-04-30T18:12:09.285" v="717" actId="1076"/>
          <ac:spMkLst>
            <pc:docMk/>
            <pc:sldMk cId="1065625077" sldId="337"/>
            <ac:spMk id="12" creationId="{46579CEE-B9BB-F3E5-7CEC-6C10220984CA}"/>
          </ac:spMkLst>
        </pc:spChg>
        <pc:spChg chg="add del mod">
          <ac:chgData name="Farzad Roozitalab" userId="ebe3f33d-3f5d-45a5-9c76-76fd4f46f0c1" providerId="ADAL" clId="{F770E008-F27A-4D5F-8300-1BF9C8AF2EC6}" dt="2024-04-30T14:32:33.846" v="190" actId="21"/>
          <ac:spMkLst>
            <pc:docMk/>
            <pc:sldMk cId="1065625077" sldId="337"/>
            <ac:spMk id="13" creationId="{E404DC98-A831-6611-8209-E8D7F0B9BB56}"/>
          </ac:spMkLst>
        </pc:spChg>
        <pc:spChg chg="add del mod">
          <ac:chgData name="Farzad Roozitalab" userId="ebe3f33d-3f5d-45a5-9c76-76fd4f46f0c1" providerId="ADAL" clId="{F770E008-F27A-4D5F-8300-1BF9C8AF2EC6}" dt="2024-04-30T14:32:33.846" v="190" actId="21"/>
          <ac:spMkLst>
            <pc:docMk/>
            <pc:sldMk cId="1065625077" sldId="337"/>
            <ac:spMk id="14" creationId="{8F8E4B04-0730-5BA6-1827-BB493B6771C9}"/>
          </ac:spMkLst>
        </pc:spChg>
        <pc:picChg chg="add del mod">
          <ac:chgData name="Farzad Roozitalab" userId="ebe3f33d-3f5d-45a5-9c76-76fd4f46f0c1" providerId="ADAL" clId="{F770E008-F27A-4D5F-8300-1BF9C8AF2EC6}" dt="2024-04-30T14:04:50.666" v="55" actId="478"/>
          <ac:picMkLst>
            <pc:docMk/>
            <pc:sldMk cId="1065625077" sldId="337"/>
            <ac:picMk id="5" creationId="{94BB72DC-7C76-D3E0-11D0-79C435DA5CE1}"/>
          </ac:picMkLst>
        </pc:picChg>
        <pc:picChg chg="add mod">
          <ac:chgData name="Farzad Roozitalab" userId="ebe3f33d-3f5d-45a5-9c76-76fd4f46f0c1" providerId="ADAL" clId="{F770E008-F27A-4D5F-8300-1BF9C8AF2EC6}" dt="2024-04-30T18:10:50.952" v="640" actId="1076"/>
          <ac:picMkLst>
            <pc:docMk/>
            <pc:sldMk cId="1065625077" sldId="337"/>
            <ac:picMk id="7" creationId="{6E2F85CB-C6DB-7863-6992-FFA5973017A1}"/>
          </ac:picMkLst>
        </pc:picChg>
        <pc:picChg chg="add mod">
          <ac:chgData name="Farzad Roozitalab" userId="ebe3f33d-3f5d-45a5-9c76-76fd4f46f0c1" providerId="ADAL" clId="{F770E008-F27A-4D5F-8300-1BF9C8AF2EC6}" dt="2024-04-30T18:10:55.298" v="642" actId="1076"/>
          <ac:picMkLst>
            <pc:docMk/>
            <pc:sldMk cId="1065625077" sldId="337"/>
            <ac:picMk id="9" creationId="{D401D200-6417-BCF4-3CDF-330600A8DDCC}"/>
          </ac:picMkLst>
        </pc:picChg>
        <pc:picChg chg="add del mod">
          <ac:chgData name="Farzad Roozitalab" userId="ebe3f33d-3f5d-45a5-9c76-76fd4f46f0c1" providerId="ADAL" clId="{F770E008-F27A-4D5F-8300-1BF9C8AF2EC6}" dt="2024-04-30T14:32:33.846" v="190" actId="21"/>
          <ac:picMkLst>
            <pc:docMk/>
            <pc:sldMk cId="1065625077" sldId="337"/>
            <ac:picMk id="1026" creationId="{C8499699-E7E3-D8D5-8EAD-3F90B0A58FB0}"/>
          </ac:picMkLst>
        </pc:picChg>
      </pc:sldChg>
      <pc:sldChg chg="addSp modSp add mod modAnim">
        <pc:chgData name="Farzad Roozitalab" userId="ebe3f33d-3f5d-45a5-9c76-76fd4f46f0c1" providerId="ADAL" clId="{F770E008-F27A-4D5F-8300-1BF9C8AF2EC6}" dt="2024-04-30T14:02:28.550" v="46"/>
        <pc:sldMkLst>
          <pc:docMk/>
          <pc:sldMk cId="2628734958" sldId="338"/>
        </pc:sldMkLst>
        <pc:spChg chg="add mod">
          <ac:chgData name="Farzad Roozitalab" userId="ebe3f33d-3f5d-45a5-9c76-76fd4f46f0c1" providerId="ADAL" clId="{F770E008-F27A-4D5F-8300-1BF9C8AF2EC6}" dt="2024-04-30T14:02:10.129" v="43" actId="207"/>
          <ac:spMkLst>
            <pc:docMk/>
            <pc:sldMk cId="2628734958" sldId="338"/>
            <ac:spMk id="4" creationId="{42193834-DD25-31B7-5055-D9ECB3721E31}"/>
          </ac:spMkLst>
        </pc:spChg>
        <pc:spChg chg="mod">
          <ac:chgData name="Farzad Roozitalab" userId="ebe3f33d-3f5d-45a5-9c76-76fd4f46f0c1" providerId="ADAL" clId="{F770E008-F27A-4D5F-8300-1BF9C8AF2EC6}" dt="2024-04-30T14:02:14.113" v="45" actId="207"/>
          <ac:spMkLst>
            <pc:docMk/>
            <pc:sldMk cId="2628734958" sldId="338"/>
            <ac:spMk id="23" creationId="{CD0204D2-3DF6-50B6-1BCB-1234E3B96997}"/>
          </ac:spMkLst>
        </pc:spChg>
        <pc:picChg chg="ord">
          <ac:chgData name="Farzad Roozitalab" userId="ebe3f33d-3f5d-45a5-9c76-76fd4f46f0c1" providerId="ADAL" clId="{F770E008-F27A-4D5F-8300-1BF9C8AF2EC6}" dt="2024-04-30T14:01:15.677" v="2" actId="167"/>
          <ac:picMkLst>
            <pc:docMk/>
            <pc:sldMk cId="2628734958" sldId="338"/>
            <ac:picMk id="7" creationId="{A6A7E5D5-6060-7450-8821-D313563BB9EA}"/>
          </ac:picMkLst>
        </pc:picChg>
      </pc:sldChg>
      <pc:sldChg chg="modSp add mod">
        <pc:chgData name="Farzad Roozitalab" userId="ebe3f33d-3f5d-45a5-9c76-76fd4f46f0c1" providerId="ADAL" clId="{F770E008-F27A-4D5F-8300-1BF9C8AF2EC6}" dt="2024-04-30T14:05:40.097" v="74" actId="207"/>
        <pc:sldMkLst>
          <pc:docMk/>
          <pc:sldMk cId="2962524825" sldId="339"/>
        </pc:sldMkLst>
        <pc:spChg chg="mod">
          <ac:chgData name="Farzad Roozitalab" userId="ebe3f33d-3f5d-45a5-9c76-76fd4f46f0c1" providerId="ADAL" clId="{F770E008-F27A-4D5F-8300-1BF9C8AF2EC6}" dt="2024-04-30T14:05:40.097" v="74" actId="207"/>
          <ac:spMkLst>
            <pc:docMk/>
            <pc:sldMk cId="2962524825" sldId="339"/>
            <ac:spMk id="2" creationId="{7C82597F-1C05-0EA0-218F-B507AA0E8A4A}"/>
          </ac:spMkLst>
        </pc:spChg>
      </pc:sldChg>
      <pc:sldChg chg="delSp new del mod">
        <pc:chgData name="Farzad Roozitalab" userId="ebe3f33d-3f5d-45a5-9c76-76fd4f46f0c1" providerId="ADAL" clId="{F770E008-F27A-4D5F-8300-1BF9C8AF2EC6}" dt="2024-04-30T14:42:13.804" v="475" actId="47"/>
        <pc:sldMkLst>
          <pc:docMk/>
          <pc:sldMk cId="2401445341" sldId="340"/>
        </pc:sldMkLst>
        <pc:spChg chg="del">
          <ac:chgData name="Farzad Roozitalab" userId="ebe3f33d-3f5d-45a5-9c76-76fd4f46f0c1" providerId="ADAL" clId="{F770E008-F27A-4D5F-8300-1BF9C8AF2EC6}" dt="2024-04-30T14:29:35.843" v="76" actId="478"/>
          <ac:spMkLst>
            <pc:docMk/>
            <pc:sldMk cId="2401445341" sldId="340"/>
            <ac:spMk id="2" creationId="{81D95BFC-0448-1810-1805-0EFE13CC32D7}"/>
          </ac:spMkLst>
        </pc:spChg>
        <pc:spChg chg="del">
          <ac:chgData name="Farzad Roozitalab" userId="ebe3f33d-3f5d-45a5-9c76-76fd4f46f0c1" providerId="ADAL" clId="{F770E008-F27A-4D5F-8300-1BF9C8AF2EC6}" dt="2024-04-30T14:29:36.683" v="77" actId="478"/>
          <ac:spMkLst>
            <pc:docMk/>
            <pc:sldMk cId="2401445341" sldId="340"/>
            <ac:spMk id="3" creationId="{CED8CC5A-4784-6872-1F4B-D1E097947FF9}"/>
          </ac:spMkLst>
        </pc:spChg>
      </pc:sldChg>
      <pc:sldChg chg="addSp delSp modSp new mod">
        <pc:chgData name="Farzad Roozitalab" userId="ebe3f33d-3f5d-45a5-9c76-76fd4f46f0c1" providerId="ADAL" clId="{F770E008-F27A-4D5F-8300-1BF9C8AF2EC6}" dt="2024-04-30T18:08:37.260" v="511" actId="1076"/>
        <pc:sldMkLst>
          <pc:docMk/>
          <pc:sldMk cId="613494376" sldId="341"/>
        </pc:sldMkLst>
        <pc:spChg chg="del">
          <ac:chgData name="Farzad Roozitalab" userId="ebe3f33d-3f5d-45a5-9c76-76fd4f46f0c1" providerId="ADAL" clId="{F770E008-F27A-4D5F-8300-1BF9C8AF2EC6}" dt="2024-04-30T14:32:37.832" v="193" actId="478"/>
          <ac:spMkLst>
            <pc:docMk/>
            <pc:sldMk cId="613494376" sldId="341"/>
            <ac:spMk id="2" creationId="{F06D5B1A-E09C-048A-86D3-2DB52F7AF39C}"/>
          </ac:spMkLst>
        </pc:spChg>
        <pc:spChg chg="del">
          <ac:chgData name="Farzad Roozitalab" userId="ebe3f33d-3f5d-45a5-9c76-76fd4f46f0c1" providerId="ADAL" clId="{F770E008-F27A-4D5F-8300-1BF9C8AF2EC6}" dt="2024-04-30T14:32:37.274" v="192" actId="478"/>
          <ac:spMkLst>
            <pc:docMk/>
            <pc:sldMk cId="613494376" sldId="341"/>
            <ac:spMk id="3" creationId="{132F2639-8E06-5044-3C7D-6F87C53332C0}"/>
          </ac:spMkLst>
        </pc:spChg>
        <pc:spChg chg="add mod">
          <ac:chgData name="Farzad Roozitalab" userId="ebe3f33d-3f5d-45a5-9c76-76fd4f46f0c1" providerId="ADAL" clId="{F770E008-F27A-4D5F-8300-1BF9C8AF2EC6}" dt="2024-04-30T18:08:37.260" v="511" actId="1076"/>
          <ac:spMkLst>
            <pc:docMk/>
            <pc:sldMk cId="613494376" sldId="341"/>
            <ac:spMk id="4" creationId="{14DB4C5E-183D-4FE8-682C-E938AB733D0C}"/>
          </ac:spMkLst>
        </pc:spChg>
        <pc:spChg chg="add mod">
          <ac:chgData name="Farzad Roozitalab" userId="ebe3f33d-3f5d-45a5-9c76-76fd4f46f0c1" providerId="ADAL" clId="{F770E008-F27A-4D5F-8300-1BF9C8AF2EC6}" dt="2024-04-30T14:40:38.387" v="429" actId="1076"/>
          <ac:spMkLst>
            <pc:docMk/>
            <pc:sldMk cId="613494376" sldId="341"/>
            <ac:spMk id="6" creationId="{4A34D99E-1B8F-0035-0576-D6B167A486DD}"/>
          </ac:spMkLst>
        </pc:spChg>
        <pc:spChg chg="add mod">
          <ac:chgData name="Farzad Roozitalab" userId="ebe3f33d-3f5d-45a5-9c76-76fd4f46f0c1" providerId="ADAL" clId="{F770E008-F27A-4D5F-8300-1BF9C8AF2EC6}" dt="2024-04-30T14:41:10.661" v="468" actId="27636"/>
          <ac:spMkLst>
            <pc:docMk/>
            <pc:sldMk cId="613494376" sldId="341"/>
            <ac:spMk id="7" creationId="{25D7DD9D-FCE9-CEB2-7CE1-D1BE0AAE46DC}"/>
          </ac:spMkLst>
        </pc:spChg>
        <pc:spChg chg="add mod">
          <ac:chgData name="Farzad Roozitalab" userId="ebe3f33d-3f5d-45a5-9c76-76fd4f46f0c1" providerId="ADAL" clId="{F770E008-F27A-4D5F-8300-1BF9C8AF2EC6}" dt="2024-04-30T14:40:38.387" v="429" actId="1076"/>
          <ac:spMkLst>
            <pc:docMk/>
            <pc:sldMk cId="613494376" sldId="341"/>
            <ac:spMk id="8" creationId="{EA9D0D34-8E0C-7864-1B0E-E70541193C55}"/>
          </ac:spMkLst>
        </pc:spChg>
        <pc:spChg chg="add mod">
          <ac:chgData name="Farzad Roozitalab" userId="ebe3f33d-3f5d-45a5-9c76-76fd4f46f0c1" providerId="ADAL" clId="{F770E008-F27A-4D5F-8300-1BF9C8AF2EC6}" dt="2024-04-30T14:40:24.231" v="427" actId="20577"/>
          <ac:spMkLst>
            <pc:docMk/>
            <pc:sldMk cId="613494376" sldId="341"/>
            <ac:spMk id="9" creationId="{FD4652DA-5956-F99A-341B-0308D7E94B1C}"/>
          </ac:spMkLst>
        </pc:spChg>
        <pc:picChg chg="add mod">
          <ac:chgData name="Farzad Roozitalab" userId="ebe3f33d-3f5d-45a5-9c76-76fd4f46f0c1" providerId="ADAL" clId="{F770E008-F27A-4D5F-8300-1BF9C8AF2EC6}" dt="2024-04-30T14:40:29.634" v="428" actId="1076"/>
          <ac:picMkLst>
            <pc:docMk/>
            <pc:sldMk cId="613494376" sldId="341"/>
            <ac:picMk id="5" creationId="{0FC54C3A-4B79-1E6A-28A1-EB30BB597AEB}"/>
          </ac:picMkLst>
        </pc:picChg>
        <pc:picChg chg="add del mod">
          <ac:chgData name="Farzad Roozitalab" userId="ebe3f33d-3f5d-45a5-9c76-76fd4f46f0c1" providerId="ADAL" clId="{F770E008-F27A-4D5F-8300-1BF9C8AF2EC6}" dt="2024-04-30T14:34:01.948" v="210" actId="478"/>
          <ac:picMkLst>
            <pc:docMk/>
            <pc:sldMk cId="613494376" sldId="341"/>
            <ac:picMk id="2050" creationId="{2C0281C5-C8A2-E8CE-0F3B-071AEBD1D38E}"/>
          </ac:picMkLst>
        </pc:picChg>
        <pc:picChg chg="add mod">
          <ac:chgData name="Farzad Roozitalab" userId="ebe3f33d-3f5d-45a5-9c76-76fd4f46f0c1" providerId="ADAL" clId="{F770E008-F27A-4D5F-8300-1BF9C8AF2EC6}" dt="2024-04-30T14:38:08.563" v="215" actId="1076"/>
          <ac:picMkLst>
            <pc:docMk/>
            <pc:sldMk cId="613494376" sldId="341"/>
            <ac:picMk id="2052" creationId="{6F7AD0C7-8A3F-98F2-6285-9340F0336065}"/>
          </ac:picMkLst>
        </pc:picChg>
      </pc:sldChg>
      <pc:sldChg chg="delSp new add del mod">
        <pc:chgData name="Farzad Roozitalab" userId="ebe3f33d-3f5d-45a5-9c76-76fd4f46f0c1" providerId="ADAL" clId="{F770E008-F27A-4D5F-8300-1BF9C8AF2EC6}" dt="2024-04-30T18:10:42.811" v="637" actId="47"/>
        <pc:sldMkLst>
          <pc:docMk/>
          <pc:sldMk cId="3337634148" sldId="342"/>
        </pc:sldMkLst>
        <pc:spChg chg="del">
          <ac:chgData name="Farzad Roozitalab" userId="ebe3f33d-3f5d-45a5-9c76-76fd4f46f0c1" providerId="ADAL" clId="{F770E008-F27A-4D5F-8300-1BF9C8AF2EC6}" dt="2024-04-30T18:06:41.110" v="500" actId="478"/>
          <ac:spMkLst>
            <pc:docMk/>
            <pc:sldMk cId="3337634148" sldId="342"/>
            <ac:spMk id="2" creationId="{8160B563-DD3A-56A1-3D18-58FD738177B3}"/>
          </ac:spMkLst>
        </pc:spChg>
        <pc:spChg chg="del">
          <ac:chgData name="Farzad Roozitalab" userId="ebe3f33d-3f5d-45a5-9c76-76fd4f46f0c1" providerId="ADAL" clId="{F770E008-F27A-4D5F-8300-1BF9C8AF2EC6}" dt="2024-04-30T18:06:39.699" v="499" actId="478"/>
          <ac:spMkLst>
            <pc:docMk/>
            <pc:sldMk cId="3337634148" sldId="342"/>
            <ac:spMk id="3" creationId="{00BE2226-C3EF-5F81-720D-8E8ABCB5D47F}"/>
          </ac:spMkLst>
        </pc:spChg>
      </pc:sldChg>
      <pc:sldChg chg="addSp delSp modSp new mod ord setBg">
        <pc:chgData name="Farzad Roozitalab" userId="ebe3f33d-3f5d-45a5-9c76-76fd4f46f0c1" providerId="ADAL" clId="{F770E008-F27A-4D5F-8300-1BF9C8AF2EC6}" dt="2024-04-30T18:10:45.372" v="639"/>
        <pc:sldMkLst>
          <pc:docMk/>
          <pc:sldMk cId="1945892227" sldId="343"/>
        </pc:sldMkLst>
        <pc:spChg chg="del">
          <ac:chgData name="Farzad Roozitalab" userId="ebe3f33d-3f5d-45a5-9c76-76fd4f46f0c1" providerId="ADAL" clId="{F770E008-F27A-4D5F-8300-1BF9C8AF2EC6}" dt="2024-04-30T18:06:59.190" v="503" actId="478"/>
          <ac:spMkLst>
            <pc:docMk/>
            <pc:sldMk cId="1945892227" sldId="343"/>
            <ac:spMk id="2" creationId="{5B75F529-A370-6515-4F3A-D6386DB8F36D}"/>
          </ac:spMkLst>
        </pc:spChg>
        <pc:spChg chg="del">
          <ac:chgData name="Farzad Roozitalab" userId="ebe3f33d-3f5d-45a5-9c76-76fd4f46f0c1" providerId="ADAL" clId="{F770E008-F27A-4D5F-8300-1BF9C8AF2EC6}" dt="2024-04-30T18:06:56.169" v="502" actId="478"/>
          <ac:spMkLst>
            <pc:docMk/>
            <pc:sldMk cId="1945892227" sldId="343"/>
            <ac:spMk id="3" creationId="{292B882F-6867-AB5D-6A2D-84702E689995}"/>
          </ac:spMkLst>
        </pc:spChg>
        <pc:spChg chg="add mod ord">
          <ac:chgData name="Farzad Roozitalab" userId="ebe3f33d-3f5d-45a5-9c76-76fd4f46f0c1" providerId="ADAL" clId="{F770E008-F27A-4D5F-8300-1BF9C8AF2EC6}" dt="2024-04-30T18:10:37.246" v="634" actId="26606"/>
          <ac:spMkLst>
            <pc:docMk/>
            <pc:sldMk cId="1945892227" sldId="343"/>
            <ac:spMk id="8" creationId="{7A645819-2A52-B9A5-3B1D-27103539D206}"/>
          </ac:spMkLst>
        </pc:spChg>
        <pc:spChg chg="add mod">
          <ac:chgData name="Farzad Roozitalab" userId="ebe3f33d-3f5d-45a5-9c76-76fd4f46f0c1" providerId="ADAL" clId="{F770E008-F27A-4D5F-8300-1BF9C8AF2EC6}" dt="2024-04-30T18:10:37.246" v="634" actId="26606"/>
          <ac:spMkLst>
            <pc:docMk/>
            <pc:sldMk cId="1945892227" sldId="343"/>
            <ac:spMk id="10" creationId="{0AC4F79E-C7FF-5FB4-9F5C-1EF20B24E242}"/>
          </ac:spMkLst>
        </pc:spChg>
        <pc:spChg chg="add mod">
          <ac:chgData name="Farzad Roozitalab" userId="ebe3f33d-3f5d-45a5-9c76-76fd4f46f0c1" providerId="ADAL" clId="{F770E008-F27A-4D5F-8300-1BF9C8AF2EC6}" dt="2024-04-30T18:10:37.246" v="634" actId="26606"/>
          <ac:spMkLst>
            <pc:docMk/>
            <pc:sldMk cId="1945892227" sldId="343"/>
            <ac:spMk id="12" creationId="{7A32A963-B51F-F9D3-8D65-C50F43DC8CA0}"/>
          </ac:spMkLst>
        </pc:spChg>
        <pc:spChg chg="add del">
          <ac:chgData name="Farzad Roozitalab" userId="ebe3f33d-3f5d-45a5-9c76-76fd4f46f0c1" providerId="ADAL" clId="{F770E008-F27A-4D5F-8300-1BF9C8AF2EC6}" dt="2024-04-30T18:10:29.036" v="614" actId="26606"/>
          <ac:spMkLst>
            <pc:docMk/>
            <pc:sldMk cId="1945892227" sldId="343"/>
            <ac:spMk id="17" creationId="{7301F447-EEF7-48F5-AF73-7566EE7F64AD}"/>
          </ac:spMkLst>
        </pc:spChg>
        <pc:spChg chg="add del">
          <ac:chgData name="Farzad Roozitalab" userId="ebe3f33d-3f5d-45a5-9c76-76fd4f46f0c1" providerId="ADAL" clId="{F770E008-F27A-4D5F-8300-1BF9C8AF2EC6}" dt="2024-04-30T18:10:29.036" v="614" actId="26606"/>
          <ac:spMkLst>
            <pc:docMk/>
            <pc:sldMk cId="1945892227" sldId="343"/>
            <ac:spMk id="19" creationId="{F7117410-A2A4-4085-9ADC-46744551DBDE}"/>
          </ac:spMkLst>
        </pc:spChg>
        <pc:spChg chg="add del">
          <ac:chgData name="Farzad Roozitalab" userId="ebe3f33d-3f5d-45a5-9c76-76fd4f46f0c1" providerId="ADAL" clId="{F770E008-F27A-4D5F-8300-1BF9C8AF2EC6}" dt="2024-04-30T18:10:29.036" v="614" actId="26606"/>
          <ac:spMkLst>
            <pc:docMk/>
            <pc:sldMk cId="1945892227" sldId="343"/>
            <ac:spMk id="21" creationId="{99F74EB5-E547-4FB4-95F5-BCC788F3C4A0}"/>
          </ac:spMkLst>
        </pc:spChg>
        <pc:spChg chg="add del">
          <ac:chgData name="Farzad Roozitalab" userId="ebe3f33d-3f5d-45a5-9c76-76fd4f46f0c1" providerId="ADAL" clId="{F770E008-F27A-4D5F-8300-1BF9C8AF2EC6}" dt="2024-04-30T18:10:29.518" v="616" actId="26606"/>
          <ac:spMkLst>
            <pc:docMk/>
            <pc:sldMk cId="1945892227" sldId="343"/>
            <ac:spMk id="23" creationId="{463EEC44-1BA3-44ED-81FC-A644B04B2A44}"/>
          </ac:spMkLst>
        </pc:spChg>
        <pc:spChg chg="add del">
          <ac:chgData name="Farzad Roozitalab" userId="ebe3f33d-3f5d-45a5-9c76-76fd4f46f0c1" providerId="ADAL" clId="{F770E008-F27A-4D5F-8300-1BF9C8AF2EC6}" dt="2024-04-30T18:10:29.518" v="616" actId="26606"/>
          <ac:spMkLst>
            <pc:docMk/>
            <pc:sldMk cId="1945892227" sldId="343"/>
            <ac:spMk id="24" creationId="{7517A47C-B2E5-4B79-8061-D74B1311AF6E}"/>
          </ac:spMkLst>
        </pc:spChg>
        <pc:spChg chg="add del">
          <ac:chgData name="Farzad Roozitalab" userId="ebe3f33d-3f5d-45a5-9c76-76fd4f46f0c1" providerId="ADAL" clId="{F770E008-F27A-4D5F-8300-1BF9C8AF2EC6}" dt="2024-04-30T18:10:29.518" v="616" actId="26606"/>
          <ac:spMkLst>
            <pc:docMk/>
            <pc:sldMk cId="1945892227" sldId="343"/>
            <ac:spMk id="25" creationId="{C505E780-2083-4CB5-A42A-5E0E2908ECC3}"/>
          </ac:spMkLst>
        </pc:spChg>
        <pc:spChg chg="add del">
          <ac:chgData name="Farzad Roozitalab" userId="ebe3f33d-3f5d-45a5-9c76-76fd4f46f0c1" providerId="ADAL" clId="{F770E008-F27A-4D5F-8300-1BF9C8AF2EC6}" dt="2024-04-30T18:10:29.518" v="616" actId="26606"/>
          <ac:spMkLst>
            <pc:docMk/>
            <pc:sldMk cId="1945892227" sldId="343"/>
            <ac:spMk id="26" creationId="{D2C0AE1C-0118-41AE-8A10-7CDCBF10E96F}"/>
          </ac:spMkLst>
        </pc:spChg>
        <pc:spChg chg="add del">
          <ac:chgData name="Farzad Roozitalab" userId="ebe3f33d-3f5d-45a5-9c76-76fd4f46f0c1" providerId="ADAL" clId="{F770E008-F27A-4D5F-8300-1BF9C8AF2EC6}" dt="2024-04-30T18:10:30.026" v="618" actId="26606"/>
          <ac:spMkLst>
            <pc:docMk/>
            <pc:sldMk cId="1945892227" sldId="343"/>
            <ac:spMk id="28" creationId="{53B021B3-DE93-4AB7-8A18-CF5F1CED88B8}"/>
          </ac:spMkLst>
        </pc:spChg>
        <pc:spChg chg="add del">
          <ac:chgData name="Farzad Roozitalab" userId="ebe3f33d-3f5d-45a5-9c76-76fd4f46f0c1" providerId="ADAL" clId="{F770E008-F27A-4D5F-8300-1BF9C8AF2EC6}" dt="2024-04-30T18:10:30.026" v="618" actId="26606"/>
          <ac:spMkLst>
            <pc:docMk/>
            <pc:sldMk cId="1945892227" sldId="343"/>
            <ac:spMk id="29" creationId="{52D502E5-F6B4-4D58-B4AE-FC466FF15EE8}"/>
          </ac:spMkLst>
        </pc:spChg>
        <pc:spChg chg="add del">
          <ac:chgData name="Farzad Roozitalab" userId="ebe3f33d-3f5d-45a5-9c76-76fd4f46f0c1" providerId="ADAL" clId="{F770E008-F27A-4D5F-8300-1BF9C8AF2EC6}" dt="2024-04-30T18:10:30.026" v="618" actId="26606"/>
          <ac:spMkLst>
            <pc:docMk/>
            <pc:sldMk cId="1945892227" sldId="343"/>
            <ac:spMk id="30" creationId="{9DECDBF4-02B6-4BB4-B65B-B8107AD6A9E8}"/>
          </ac:spMkLst>
        </pc:spChg>
        <pc:spChg chg="add del">
          <ac:chgData name="Farzad Roozitalab" userId="ebe3f33d-3f5d-45a5-9c76-76fd4f46f0c1" providerId="ADAL" clId="{F770E008-F27A-4D5F-8300-1BF9C8AF2EC6}" dt="2024-04-30T18:10:30.891" v="620" actId="26606"/>
          <ac:spMkLst>
            <pc:docMk/>
            <pc:sldMk cId="1945892227" sldId="343"/>
            <ac:spMk id="32" creationId="{7517A47C-B2E5-4B79-8061-D74B1311AF6E}"/>
          </ac:spMkLst>
        </pc:spChg>
        <pc:spChg chg="add del">
          <ac:chgData name="Farzad Roozitalab" userId="ebe3f33d-3f5d-45a5-9c76-76fd4f46f0c1" providerId="ADAL" clId="{F770E008-F27A-4D5F-8300-1BF9C8AF2EC6}" dt="2024-04-30T18:10:30.891" v="620" actId="26606"/>
          <ac:spMkLst>
            <pc:docMk/>
            <pc:sldMk cId="1945892227" sldId="343"/>
            <ac:spMk id="33" creationId="{C505E780-2083-4CB5-A42A-5E0E2908ECC3}"/>
          </ac:spMkLst>
        </pc:spChg>
        <pc:spChg chg="add del">
          <ac:chgData name="Farzad Roozitalab" userId="ebe3f33d-3f5d-45a5-9c76-76fd4f46f0c1" providerId="ADAL" clId="{F770E008-F27A-4D5F-8300-1BF9C8AF2EC6}" dt="2024-04-30T18:10:30.891" v="620" actId="26606"/>
          <ac:spMkLst>
            <pc:docMk/>
            <pc:sldMk cId="1945892227" sldId="343"/>
            <ac:spMk id="34" creationId="{D2C0AE1C-0118-41AE-8A10-7CDCBF10E96F}"/>
          </ac:spMkLst>
        </pc:spChg>
        <pc:spChg chg="add del">
          <ac:chgData name="Farzad Roozitalab" userId="ebe3f33d-3f5d-45a5-9c76-76fd4f46f0c1" providerId="ADAL" clId="{F770E008-F27A-4D5F-8300-1BF9C8AF2EC6}" dt="2024-04-30T18:10:30.891" v="620" actId="26606"/>
          <ac:spMkLst>
            <pc:docMk/>
            <pc:sldMk cId="1945892227" sldId="343"/>
            <ac:spMk id="35" creationId="{463EEC44-1BA3-44ED-81FC-A644B04B2A44}"/>
          </ac:spMkLst>
        </pc:spChg>
        <pc:spChg chg="add del">
          <ac:chgData name="Farzad Roozitalab" userId="ebe3f33d-3f5d-45a5-9c76-76fd4f46f0c1" providerId="ADAL" clId="{F770E008-F27A-4D5F-8300-1BF9C8AF2EC6}" dt="2024-04-30T18:10:32.596" v="622" actId="26606"/>
          <ac:spMkLst>
            <pc:docMk/>
            <pc:sldMk cId="1945892227" sldId="343"/>
            <ac:spMk id="37" creationId="{53B021B3-DE93-4AB7-8A18-CF5F1CED88B8}"/>
          </ac:spMkLst>
        </pc:spChg>
        <pc:spChg chg="add del">
          <ac:chgData name="Farzad Roozitalab" userId="ebe3f33d-3f5d-45a5-9c76-76fd4f46f0c1" providerId="ADAL" clId="{F770E008-F27A-4D5F-8300-1BF9C8AF2EC6}" dt="2024-04-30T18:10:32.596" v="622" actId="26606"/>
          <ac:spMkLst>
            <pc:docMk/>
            <pc:sldMk cId="1945892227" sldId="343"/>
            <ac:spMk id="38" creationId="{52D502E5-F6B4-4D58-B4AE-FC466FF15EE8}"/>
          </ac:spMkLst>
        </pc:spChg>
        <pc:spChg chg="add del">
          <ac:chgData name="Farzad Roozitalab" userId="ebe3f33d-3f5d-45a5-9c76-76fd4f46f0c1" providerId="ADAL" clId="{F770E008-F27A-4D5F-8300-1BF9C8AF2EC6}" dt="2024-04-30T18:10:32.596" v="622" actId="26606"/>
          <ac:spMkLst>
            <pc:docMk/>
            <pc:sldMk cId="1945892227" sldId="343"/>
            <ac:spMk id="39" creationId="{9DECDBF4-02B6-4BB4-B65B-B8107AD6A9E8}"/>
          </ac:spMkLst>
        </pc:spChg>
        <pc:spChg chg="add del">
          <ac:chgData name="Farzad Roozitalab" userId="ebe3f33d-3f5d-45a5-9c76-76fd4f46f0c1" providerId="ADAL" clId="{F770E008-F27A-4D5F-8300-1BF9C8AF2EC6}" dt="2024-04-30T18:10:33.063" v="624" actId="26606"/>
          <ac:spMkLst>
            <pc:docMk/>
            <pc:sldMk cId="1945892227" sldId="343"/>
            <ac:spMk id="41" creationId="{D9A7F3BF-8763-4074-AD77-92790AF314D1}"/>
          </ac:spMkLst>
        </pc:spChg>
        <pc:spChg chg="add del">
          <ac:chgData name="Farzad Roozitalab" userId="ebe3f33d-3f5d-45a5-9c76-76fd4f46f0c1" providerId="ADAL" clId="{F770E008-F27A-4D5F-8300-1BF9C8AF2EC6}" dt="2024-04-30T18:10:33.977" v="626" actId="26606"/>
          <ac:spMkLst>
            <pc:docMk/>
            <pc:sldMk cId="1945892227" sldId="343"/>
            <ac:spMk id="46" creationId="{BC68A55F-7B32-44D8-AEE5-1AF40532656C}"/>
          </ac:spMkLst>
        </pc:spChg>
        <pc:spChg chg="add del">
          <ac:chgData name="Farzad Roozitalab" userId="ebe3f33d-3f5d-45a5-9c76-76fd4f46f0c1" providerId="ADAL" clId="{F770E008-F27A-4D5F-8300-1BF9C8AF2EC6}" dt="2024-04-30T18:10:33.977" v="626" actId="26606"/>
          <ac:spMkLst>
            <pc:docMk/>
            <pc:sldMk cId="1945892227" sldId="343"/>
            <ac:spMk id="47" creationId="{CD1AAA2C-FBBE-42AA-B869-31D524B7653F}"/>
          </ac:spMkLst>
        </pc:spChg>
        <pc:spChg chg="add del">
          <ac:chgData name="Farzad Roozitalab" userId="ebe3f33d-3f5d-45a5-9c76-76fd4f46f0c1" providerId="ADAL" clId="{F770E008-F27A-4D5F-8300-1BF9C8AF2EC6}" dt="2024-04-30T18:10:33.977" v="626" actId="26606"/>
          <ac:spMkLst>
            <pc:docMk/>
            <pc:sldMk cId="1945892227" sldId="343"/>
            <ac:spMk id="48" creationId="{5F937BBF-9326-4230-AB1B-F1795E350559}"/>
          </ac:spMkLst>
        </pc:spChg>
        <pc:spChg chg="add del">
          <ac:chgData name="Farzad Roozitalab" userId="ebe3f33d-3f5d-45a5-9c76-76fd4f46f0c1" providerId="ADAL" clId="{F770E008-F27A-4D5F-8300-1BF9C8AF2EC6}" dt="2024-04-30T18:10:34.465" v="628" actId="26606"/>
          <ac:spMkLst>
            <pc:docMk/>
            <pc:sldMk cId="1945892227" sldId="343"/>
            <ac:spMk id="50" creationId="{738F59A4-4431-460D-8E49-6E65C189A566}"/>
          </ac:spMkLst>
        </pc:spChg>
        <pc:spChg chg="add del">
          <ac:chgData name="Farzad Roozitalab" userId="ebe3f33d-3f5d-45a5-9c76-76fd4f46f0c1" providerId="ADAL" clId="{F770E008-F27A-4D5F-8300-1BF9C8AF2EC6}" dt="2024-04-30T18:10:35.490" v="630" actId="26606"/>
          <ac:spMkLst>
            <pc:docMk/>
            <pc:sldMk cId="1945892227" sldId="343"/>
            <ac:spMk id="55" creationId="{AE2B703B-46F9-481A-A605-82E2A828C4FA}"/>
          </ac:spMkLst>
        </pc:spChg>
        <pc:spChg chg="add del">
          <ac:chgData name="Farzad Roozitalab" userId="ebe3f33d-3f5d-45a5-9c76-76fd4f46f0c1" providerId="ADAL" clId="{F770E008-F27A-4D5F-8300-1BF9C8AF2EC6}" dt="2024-04-30T18:10:35.490" v="630" actId="26606"/>
          <ac:spMkLst>
            <pc:docMk/>
            <pc:sldMk cId="1945892227" sldId="343"/>
            <ac:spMk id="56" creationId="{F13BE4D7-0C3D-4906-B230-A1C5B4665CCF}"/>
          </ac:spMkLst>
        </pc:spChg>
        <pc:spChg chg="add del">
          <ac:chgData name="Farzad Roozitalab" userId="ebe3f33d-3f5d-45a5-9c76-76fd4f46f0c1" providerId="ADAL" clId="{F770E008-F27A-4D5F-8300-1BF9C8AF2EC6}" dt="2024-04-30T18:10:37.246" v="634" actId="26606"/>
          <ac:spMkLst>
            <pc:docMk/>
            <pc:sldMk cId="1945892227" sldId="343"/>
            <ac:spMk id="60" creationId="{2659FDB4-FCBE-4A89-B46D-43D4FA54464D}"/>
          </ac:spMkLst>
        </pc:spChg>
        <pc:spChg chg="add del">
          <ac:chgData name="Farzad Roozitalab" userId="ebe3f33d-3f5d-45a5-9c76-76fd4f46f0c1" providerId="ADAL" clId="{F770E008-F27A-4D5F-8300-1BF9C8AF2EC6}" dt="2024-04-30T18:10:37.246" v="634" actId="26606"/>
          <ac:spMkLst>
            <pc:docMk/>
            <pc:sldMk cId="1945892227" sldId="343"/>
            <ac:spMk id="62" creationId="{58BDB0EE-D238-415B-9ED8-62AA6AB2AAD1}"/>
          </ac:spMkLst>
        </pc:spChg>
        <pc:spChg chg="add del">
          <ac:chgData name="Farzad Roozitalab" userId="ebe3f33d-3f5d-45a5-9c76-76fd4f46f0c1" providerId="ADAL" clId="{F770E008-F27A-4D5F-8300-1BF9C8AF2EC6}" dt="2024-04-30T18:10:37.246" v="634" actId="26606"/>
          <ac:spMkLst>
            <pc:docMk/>
            <pc:sldMk cId="1945892227" sldId="343"/>
            <ac:spMk id="63" creationId="{C5B55FC3-961D-4325-82F1-DE92B0D04E03}"/>
          </ac:spMkLst>
        </pc:spChg>
        <pc:spChg chg="add del">
          <ac:chgData name="Farzad Roozitalab" userId="ebe3f33d-3f5d-45a5-9c76-76fd4f46f0c1" providerId="ADAL" clId="{F770E008-F27A-4D5F-8300-1BF9C8AF2EC6}" dt="2024-04-30T18:10:37.246" v="634" actId="26606"/>
          <ac:spMkLst>
            <pc:docMk/>
            <pc:sldMk cId="1945892227" sldId="343"/>
            <ac:spMk id="64" creationId="{4C8AB332-D09E-4F28-943C-DABDD4716A3C}"/>
          </ac:spMkLst>
        </pc:spChg>
        <pc:grpChg chg="add del">
          <ac:chgData name="Farzad Roozitalab" userId="ebe3f33d-3f5d-45a5-9c76-76fd4f46f0c1" providerId="ADAL" clId="{F770E008-F27A-4D5F-8300-1BF9C8AF2EC6}" dt="2024-04-30T18:10:33.063" v="624" actId="26606"/>
          <ac:grpSpMkLst>
            <pc:docMk/>
            <pc:sldMk cId="1945892227" sldId="343"/>
            <ac:grpSpMk id="42" creationId="{7A9648D6-B41B-42D0-A817-AE2607B0B5B8}"/>
          </ac:grpSpMkLst>
        </pc:grpChg>
        <pc:grpChg chg="add del">
          <ac:chgData name="Farzad Roozitalab" userId="ebe3f33d-3f5d-45a5-9c76-76fd4f46f0c1" providerId="ADAL" clId="{F770E008-F27A-4D5F-8300-1BF9C8AF2EC6}" dt="2024-04-30T18:10:34.465" v="628" actId="26606"/>
          <ac:grpSpMkLst>
            <pc:docMk/>
            <pc:sldMk cId="1945892227" sldId="343"/>
            <ac:grpSpMk id="51" creationId="{8A919B9C-5C01-47E4-B2F2-45F589208ABF}"/>
          </ac:grpSpMkLst>
        </pc:grpChg>
        <pc:picChg chg="add mod">
          <ac:chgData name="Farzad Roozitalab" userId="ebe3f33d-3f5d-45a5-9c76-76fd4f46f0c1" providerId="ADAL" clId="{F770E008-F27A-4D5F-8300-1BF9C8AF2EC6}" dt="2024-04-30T18:10:37.246" v="634" actId="26606"/>
          <ac:picMkLst>
            <pc:docMk/>
            <pc:sldMk cId="1945892227" sldId="343"/>
            <ac:picMk id="5" creationId="{21AC04DC-6D2C-5CF7-3B41-AC1B36E077CE}"/>
          </ac:picMkLst>
        </pc:picChg>
        <pc:picChg chg="add mod">
          <ac:chgData name="Farzad Roozitalab" userId="ebe3f33d-3f5d-45a5-9c76-76fd4f46f0c1" providerId="ADAL" clId="{F770E008-F27A-4D5F-8300-1BF9C8AF2EC6}" dt="2024-04-30T18:10:37.246" v="634" actId="26606"/>
          <ac:picMkLst>
            <pc:docMk/>
            <pc:sldMk cId="1945892227" sldId="343"/>
            <ac:picMk id="7" creationId="{8EB3DB6D-10DE-A57C-7855-08557708C4CE}"/>
          </ac:picMkLst>
        </pc:picChg>
        <pc:cxnChg chg="add del">
          <ac:chgData name="Farzad Roozitalab" userId="ebe3f33d-3f5d-45a5-9c76-76fd4f46f0c1" providerId="ADAL" clId="{F770E008-F27A-4D5F-8300-1BF9C8AF2EC6}" dt="2024-04-30T18:10:33.063" v="624" actId="26606"/>
          <ac:cxnSpMkLst>
            <pc:docMk/>
            <pc:sldMk cId="1945892227" sldId="343"/>
            <ac:cxnSpMk id="44" creationId="{C49DA8F6-BCC1-4447-B54C-57856834B94B}"/>
          </ac:cxnSpMkLst>
        </pc:cxnChg>
        <pc:cxnChg chg="add del">
          <ac:chgData name="Farzad Roozitalab" userId="ebe3f33d-3f5d-45a5-9c76-76fd4f46f0c1" providerId="ADAL" clId="{F770E008-F27A-4D5F-8300-1BF9C8AF2EC6}" dt="2024-04-30T18:10:35.958" v="632" actId="26606"/>
          <ac:cxnSpMkLst>
            <pc:docMk/>
            <pc:sldMk cId="1945892227" sldId="343"/>
            <ac:cxnSpMk id="58" creationId="{00CD8E7C-C23B-A3B9-B18A-838AED877A40}"/>
          </ac:cxnSpMkLst>
        </pc:cxnChg>
        <pc:cxnChg chg="add del">
          <ac:chgData name="Farzad Roozitalab" userId="ebe3f33d-3f5d-45a5-9c76-76fd4f46f0c1" providerId="ADAL" clId="{F770E008-F27A-4D5F-8300-1BF9C8AF2EC6}" dt="2024-04-30T18:10:37.246" v="634" actId="26606"/>
          <ac:cxnSpMkLst>
            <pc:docMk/>
            <pc:sldMk cId="1945892227" sldId="343"/>
            <ac:cxnSpMk id="61" creationId="{C8F51B3F-8331-4E4A-AE96-D47B1006EEAD}"/>
          </ac:cxnSpMkLst>
        </pc:cxnChg>
      </pc:sldChg>
      <pc:sldChg chg="delSp modSp new mod">
        <pc:chgData name="Farzad Roozitalab" userId="ebe3f33d-3f5d-45a5-9c76-76fd4f46f0c1" providerId="ADAL" clId="{F770E008-F27A-4D5F-8300-1BF9C8AF2EC6}" dt="2024-04-30T18:12:46.051" v="748" actId="478"/>
        <pc:sldMkLst>
          <pc:docMk/>
          <pc:sldMk cId="3256666423" sldId="344"/>
        </pc:sldMkLst>
        <pc:spChg chg="mod">
          <ac:chgData name="Farzad Roozitalab" userId="ebe3f33d-3f5d-45a5-9c76-76fd4f46f0c1" providerId="ADAL" clId="{F770E008-F27A-4D5F-8300-1BF9C8AF2EC6}" dt="2024-04-30T18:12:43.346" v="747" actId="20577"/>
          <ac:spMkLst>
            <pc:docMk/>
            <pc:sldMk cId="3256666423" sldId="344"/>
            <ac:spMk id="2" creationId="{21F3DBB4-CF02-D340-3899-B702C74654C5}"/>
          </ac:spMkLst>
        </pc:spChg>
        <pc:spChg chg="del">
          <ac:chgData name="Farzad Roozitalab" userId="ebe3f33d-3f5d-45a5-9c76-76fd4f46f0c1" providerId="ADAL" clId="{F770E008-F27A-4D5F-8300-1BF9C8AF2EC6}" dt="2024-04-30T18:12:46.051" v="748" actId="478"/>
          <ac:spMkLst>
            <pc:docMk/>
            <pc:sldMk cId="3256666423" sldId="344"/>
            <ac:spMk id="3" creationId="{9066F28F-73A2-F9F4-B5D6-B50995AAD1B9}"/>
          </ac:spMkLst>
        </pc:spChg>
      </pc:sldChg>
      <pc:sldChg chg="delSp new mod">
        <pc:chgData name="Farzad Roozitalab" userId="ebe3f33d-3f5d-45a5-9c76-76fd4f46f0c1" providerId="ADAL" clId="{F770E008-F27A-4D5F-8300-1BF9C8AF2EC6}" dt="2024-04-30T18:12:51.241" v="750" actId="478"/>
        <pc:sldMkLst>
          <pc:docMk/>
          <pc:sldMk cId="3549785639" sldId="345"/>
        </pc:sldMkLst>
        <pc:spChg chg="del">
          <ac:chgData name="Farzad Roozitalab" userId="ebe3f33d-3f5d-45a5-9c76-76fd4f46f0c1" providerId="ADAL" clId="{F770E008-F27A-4D5F-8300-1BF9C8AF2EC6}" dt="2024-04-30T18:12:51.241" v="750" actId="478"/>
          <ac:spMkLst>
            <pc:docMk/>
            <pc:sldMk cId="3549785639" sldId="345"/>
            <ac:spMk id="2" creationId="{D37CE103-426A-49CA-E3FD-4B1DB18623D9}"/>
          </ac:spMkLst>
        </pc:spChg>
        <pc:spChg chg="del">
          <ac:chgData name="Farzad Roozitalab" userId="ebe3f33d-3f5d-45a5-9c76-76fd4f46f0c1" providerId="ADAL" clId="{F770E008-F27A-4D5F-8300-1BF9C8AF2EC6}" dt="2024-04-30T18:12:50.802" v="749" actId="478"/>
          <ac:spMkLst>
            <pc:docMk/>
            <pc:sldMk cId="3549785639" sldId="345"/>
            <ac:spMk id="3" creationId="{EA40E3DB-A3AF-3CBA-01A9-4B29CD017CC6}"/>
          </ac:spMkLst>
        </pc:spChg>
      </pc:sldChg>
    </pc:docChg>
  </pc:docChgLst>
  <pc:docChgLst>
    <pc:chgData name="Farzad Roozitalab" userId="ebe3f33d-3f5d-45a5-9c76-76fd4f46f0c1" providerId="ADAL" clId="{BD85704F-FAD6-42B7-BF7D-F6FCAD75DD56}"/>
    <pc:docChg chg="undo custSel addSld delSld modSld sldOrd">
      <pc:chgData name="Farzad Roozitalab" userId="ebe3f33d-3f5d-45a5-9c76-76fd4f46f0c1" providerId="ADAL" clId="{BD85704F-FAD6-42B7-BF7D-F6FCAD75DD56}" dt="2023-12-01T17:28:55.918" v="2504"/>
      <pc:docMkLst>
        <pc:docMk/>
      </pc:docMkLst>
      <pc:sldChg chg="addSp delSp modSp add mod setBg">
        <pc:chgData name="Farzad Roozitalab" userId="ebe3f33d-3f5d-45a5-9c76-76fd4f46f0c1" providerId="ADAL" clId="{BD85704F-FAD6-42B7-BF7D-F6FCAD75DD56}" dt="2023-11-30T13:35:49.127" v="1067" actId="1076"/>
        <pc:sldMkLst>
          <pc:docMk/>
          <pc:sldMk cId="2334388520" sldId="256"/>
        </pc:sldMkLst>
        <pc:spChg chg="mod ord">
          <ac:chgData name="Farzad Roozitalab" userId="ebe3f33d-3f5d-45a5-9c76-76fd4f46f0c1" providerId="ADAL" clId="{BD85704F-FAD6-42B7-BF7D-F6FCAD75DD56}" dt="2023-11-30T13:35:49.127" v="1067" actId="1076"/>
          <ac:spMkLst>
            <pc:docMk/>
            <pc:sldMk cId="2334388520" sldId="256"/>
            <ac:spMk id="2" creationId="{06771C67-9194-FFB7-E188-8C5E6AFFDA43}"/>
          </ac:spMkLst>
        </pc:spChg>
        <pc:spChg chg="add mod ord">
          <ac:chgData name="Farzad Roozitalab" userId="ebe3f33d-3f5d-45a5-9c76-76fd4f46f0c1" providerId="ADAL" clId="{BD85704F-FAD6-42B7-BF7D-F6FCAD75DD56}" dt="2023-11-30T13:35:26.822" v="1051" actId="1076"/>
          <ac:spMkLst>
            <pc:docMk/>
            <pc:sldMk cId="2334388520" sldId="256"/>
            <ac:spMk id="3" creationId="{10E3A292-B7A0-E9CB-1704-1E3EF094489F}"/>
          </ac:spMkLst>
        </pc:spChg>
        <pc:spChg chg="add del">
          <ac:chgData name="Farzad Roozitalab" userId="ebe3f33d-3f5d-45a5-9c76-76fd4f46f0c1" providerId="ADAL" clId="{BD85704F-FAD6-42B7-BF7D-F6FCAD75DD56}" dt="2023-11-30T13:31:36.643" v="967" actId="26606"/>
          <ac:spMkLst>
            <pc:docMk/>
            <pc:sldMk cId="2334388520" sldId="256"/>
            <ac:spMk id="20" creationId="{4845A0EE-C4C8-4AE1-B3C6-1261368AC036}"/>
          </ac:spMkLst>
        </pc:spChg>
        <pc:spChg chg="add del">
          <ac:chgData name="Farzad Roozitalab" userId="ebe3f33d-3f5d-45a5-9c76-76fd4f46f0c1" providerId="ADAL" clId="{BD85704F-FAD6-42B7-BF7D-F6FCAD75DD56}" dt="2023-11-30T13:31:40.071" v="971" actId="26606"/>
          <ac:spMkLst>
            <pc:docMk/>
            <pc:sldMk cId="2334388520" sldId="256"/>
            <ac:spMk id="26" creationId="{08519B2C-6AAA-4729-A64B-8A55A068286E}"/>
          </ac:spMkLst>
        </pc:spChg>
        <pc:spChg chg="add del">
          <ac:chgData name="Farzad Roozitalab" userId="ebe3f33d-3f5d-45a5-9c76-76fd4f46f0c1" providerId="ADAL" clId="{BD85704F-FAD6-42B7-BF7D-F6FCAD75DD56}" dt="2023-11-30T13:31:40.071" v="971" actId="26606"/>
          <ac:spMkLst>
            <pc:docMk/>
            <pc:sldMk cId="2334388520" sldId="256"/>
            <ac:spMk id="27" creationId="{0DBF1ABE-8590-450D-BB49-BDDCCF3EEA9E}"/>
          </ac:spMkLst>
        </pc:spChg>
        <pc:spChg chg="add del">
          <ac:chgData name="Farzad Roozitalab" userId="ebe3f33d-3f5d-45a5-9c76-76fd4f46f0c1" providerId="ADAL" clId="{BD85704F-FAD6-42B7-BF7D-F6FCAD75DD56}" dt="2023-11-30T13:31:40.071" v="971" actId="26606"/>
          <ac:spMkLst>
            <pc:docMk/>
            <pc:sldMk cId="2334388520" sldId="256"/>
            <ac:spMk id="28" creationId="{5FE92761-D4A8-4823-A18B-685088E1049A}"/>
          </ac:spMkLst>
        </pc:spChg>
        <pc:spChg chg="add del">
          <ac:chgData name="Farzad Roozitalab" userId="ebe3f33d-3f5d-45a5-9c76-76fd4f46f0c1" providerId="ADAL" clId="{BD85704F-FAD6-42B7-BF7D-F6FCAD75DD56}" dt="2023-11-30T13:31:40.071" v="971" actId="26606"/>
          <ac:spMkLst>
            <pc:docMk/>
            <pc:sldMk cId="2334388520" sldId="256"/>
            <ac:spMk id="29" creationId="{39B130F1-CBA7-4431-B821-F88949C0E4DF}"/>
          </ac:spMkLst>
        </pc:spChg>
        <pc:spChg chg="add del">
          <ac:chgData name="Farzad Roozitalab" userId="ebe3f33d-3f5d-45a5-9c76-76fd4f46f0c1" providerId="ADAL" clId="{BD85704F-FAD6-42B7-BF7D-F6FCAD75DD56}" dt="2023-11-30T13:31:40.071" v="971" actId="26606"/>
          <ac:spMkLst>
            <pc:docMk/>
            <pc:sldMk cId="2334388520" sldId="256"/>
            <ac:spMk id="30" creationId="{0666ED1E-25EB-48D9-8568-7F19B6BECECE}"/>
          </ac:spMkLst>
        </pc:spChg>
        <pc:spChg chg="add del">
          <ac:chgData name="Farzad Roozitalab" userId="ebe3f33d-3f5d-45a5-9c76-76fd4f46f0c1" providerId="ADAL" clId="{BD85704F-FAD6-42B7-BF7D-F6FCAD75DD56}" dt="2023-11-30T13:31:40.071" v="971" actId="26606"/>
          <ac:spMkLst>
            <pc:docMk/>
            <pc:sldMk cId="2334388520" sldId="256"/>
            <ac:spMk id="31" creationId="{218801D6-A286-4666-A61D-F7177BB5975C}"/>
          </ac:spMkLst>
        </pc:spChg>
        <pc:spChg chg="add del">
          <ac:chgData name="Farzad Roozitalab" userId="ebe3f33d-3f5d-45a5-9c76-76fd4f46f0c1" providerId="ADAL" clId="{BD85704F-FAD6-42B7-BF7D-F6FCAD75DD56}" dt="2023-11-30T13:31:40.071" v="971" actId="26606"/>
          <ac:spMkLst>
            <pc:docMk/>
            <pc:sldMk cId="2334388520" sldId="256"/>
            <ac:spMk id="32" creationId="{AFFD3B06-AF06-421C-A290-681BC2739369}"/>
          </ac:spMkLst>
        </pc:spChg>
        <pc:spChg chg="add del">
          <ac:chgData name="Farzad Roozitalab" userId="ebe3f33d-3f5d-45a5-9c76-76fd4f46f0c1" providerId="ADAL" clId="{BD85704F-FAD6-42B7-BF7D-F6FCAD75DD56}" dt="2023-11-30T13:31:40.071" v="971" actId="26606"/>
          <ac:spMkLst>
            <pc:docMk/>
            <pc:sldMk cId="2334388520" sldId="256"/>
            <ac:spMk id="34" creationId="{639E5FDC-2624-4BF8-82F2-90664FC65FE7}"/>
          </ac:spMkLst>
        </pc:spChg>
        <pc:spChg chg="add del">
          <ac:chgData name="Farzad Roozitalab" userId="ebe3f33d-3f5d-45a5-9c76-76fd4f46f0c1" providerId="ADAL" clId="{BD85704F-FAD6-42B7-BF7D-F6FCAD75DD56}" dt="2023-11-30T13:31:40.071" v="971" actId="26606"/>
          <ac:spMkLst>
            <pc:docMk/>
            <pc:sldMk cId="2334388520" sldId="256"/>
            <ac:spMk id="36" creationId="{F4E864A8-F363-45E0-856E-D368F894426C}"/>
          </ac:spMkLst>
        </pc:spChg>
        <pc:spChg chg="add del">
          <ac:chgData name="Farzad Roozitalab" userId="ebe3f33d-3f5d-45a5-9c76-76fd4f46f0c1" providerId="ADAL" clId="{BD85704F-FAD6-42B7-BF7D-F6FCAD75DD56}" dt="2023-11-30T13:31:49.571" v="975" actId="26606"/>
          <ac:spMkLst>
            <pc:docMk/>
            <pc:sldMk cId="2334388520" sldId="256"/>
            <ac:spMk id="40" creationId="{13E6F87C-D8E3-439E-A691-67050AEC981E}"/>
          </ac:spMkLst>
        </pc:spChg>
        <pc:spChg chg="add del">
          <ac:chgData name="Farzad Roozitalab" userId="ebe3f33d-3f5d-45a5-9c76-76fd4f46f0c1" providerId="ADAL" clId="{BD85704F-FAD6-42B7-BF7D-F6FCAD75DD56}" dt="2023-11-30T13:31:49.571" v="975" actId="26606"/>
          <ac:spMkLst>
            <pc:docMk/>
            <pc:sldMk cId="2334388520" sldId="256"/>
            <ac:spMk id="41" creationId="{158B3569-73B2-4D05-8E95-886A6EE17F1F}"/>
          </ac:spMkLst>
        </pc:spChg>
        <pc:spChg chg="add del">
          <ac:chgData name="Farzad Roozitalab" userId="ebe3f33d-3f5d-45a5-9c76-76fd4f46f0c1" providerId="ADAL" clId="{BD85704F-FAD6-42B7-BF7D-F6FCAD75DD56}" dt="2023-11-30T13:31:49.571" v="975" actId="26606"/>
          <ac:spMkLst>
            <pc:docMk/>
            <pc:sldMk cId="2334388520" sldId="256"/>
            <ac:spMk id="42" creationId="{B71758F4-3F46-45DA-8AC5-4E508DA080BA}"/>
          </ac:spMkLst>
        </pc:spChg>
        <pc:spChg chg="add del">
          <ac:chgData name="Farzad Roozitalab" userId="ebe3f33d-3f5d-45a5-9c76-76fd4f46f0c1" providerId="ADAL" clId="{BD85704F-FAD6-42B7-BF7D-F6FCAD75DD56}" dt="2023-11-30T13:31:49.571" v="975" actId="26606"/>
          <ac:spMkLst>
            <pc:docMk/>
            <pc:sldMk cId="2334388520" sldId="256"/>
            <ac:spMk id="44" creationId="{8D61482F-F3C5-4D66-8C5D-C6BBE3E1275C}"/>
          </ac:spMkLst>
        </pc:spChg>
        <pc:spChg chg="add del">
          <ac:chgData name="Farzad Roozitalab" userId="ebe3f33d-3f5d-45a5-9c76-76fd4f46f0c1" providerId="ADAL" clId="{BD85704F-FAD6-42B7-BF7D-F6FCAD75DD56}" dt="2023-11-30T13:31:52.245" v="977" actId="26606"/>
          <ac:spMkLst>
            <pc:docMk/>
            <pc:sldMk cId="2334388520" sldId="256"/>
            <ac:spMk id="46" creationId="{7350D8B7-495C-7BBB-C584-7C7B0E30EAB3}"/>
          </ac:spMkLst>
        </pc:spChg>
        <pc:spChg chg="add del">
          <ac:chgData name="Farzad Roozitalab" userId="ebe3f33d-3f5d-45a5-9c76-76fd4f46f0c1" providerId="ADAL" clId="{BD85704F-FAD6-42B7-BF7D-F6FCAD75DD56}" dt="2023-11-30T13:32:02.428" v="983" actId="26606"/>
          <ac:spMkLst>
            <pc:docMk/>
            <pc:sldMk cId="2334388520" sldId="256"/>
            <ac:spMk id="58" creationId="{3B47FC9C-2ED3-4100-A4EF-E8CDFEE106C9}"/>
          </ac:spMkLst>
        </pc:spChg>
        <pc:grpChg chg="add del">
          <ac:chgData name="Farzad Roozitalab" userId="ebe3f33d-3f5d-45a5-9c76-76fd4f46f0c1" providerId="ADAL" clId="{BD85704F-FAD6-42B7-BF7D-F6FCAD75DD56}" dt="2023-11-30T13:31:38.849" v="969" actId="26606"/>
          <ac:grpSpMkLst>
            <pc:docMk/>
            <pc:sldMk cId="2334388520" sldId="256"/>
            <ac:grpSpMk id="24" creationId="{939A67D3-6AC4-BC0F-BF88-7BFB6F9284D5}"/>
          </ac:grpSpMkLst>
        </pc:grpChg>
        <pc:grpChg chg="add del">
          <ac:chgData name="Farzad Roozitalab" userId="ebe3f33d-3f5d-45a5-9c76-76fd4f46f0c1" providerId="ADAL" clId="{BD85704F-FAD6-42B7-BF7D-F6FCAD75DD56}" dt="2023-11-30T13:31:45.263" v="973" actId="26606"/>
          <ac:grpSpMkLst>
            <pc:docMk/>
            <pc:sldMk cId="2334388520" sldId="256"/>
            <ac:grpSpMk id="38" creationId="{A3440FE8-59C1-781D-CE2A-89F1941848D3}"/>
          </ac:grpSpMkLst>
        </pc:grpChg>
        <pc:grpChg chg="add del">
          <ac:chgData name="Farzad Roozitalab" userId="ebe3f33d-3f5d-45a5-9c76-76fd4f46f0c1" providerId="ADAL" clId="{BD85704F-FAD6-42B7-BF7D-F6FCAD75DD56}" dt="2023-11-30T13:31:59.134" v="979" actId="26606"/>
          <ac:grpSpMkLst>
            <pc:docMk/>
            <pc:sldMk cId="2334388520" sldId="256"/>
            <ac:grpSpMk id="48" creationId="{44222172-BFFB-11B7-59A6-F37D419CACF3}"/>
          </ac:grpSpMkLst>
        </pc:grpChg>
        <pc:grpChg chg="add del">
          <ac:chgData name="Farzad Roozitalab" userId="ebe3f33d-3f5d-45a5-9c76-76fd4f46f0c1" providerId="ADAL" clId="{BD85704F-FAD6-42B7-BF7D-F6FCAD75DD56}" dt="2023-11-30T13:32:00.388" v="981" actId="26606"/>
          <ac:grpSpMkLst>
            <pc:docMk/>
            <pc:sldMk cId="2334388520" sldId="256"/>
            <ac:grpSpMk id="52" creationId="{E22DA879-6EA7-2E08-9742-7BFB8B3EBC48}"/>
          </ac:grpSpMkLst>
        </pc:grpChg>
        <pc:grpChg chg="add del">
          <ac:chgData name="Farzad Roozitalab" userId="ebe3f33d-3f5d-45a5-9c76-76fd4f46f0c1" providerId="ADAL" clId="{BD85704F-FAD6-42B7-BF7D-F6FCAD75DD56}" dt="2023-11-30T13:32:06.082" v="985" actId="26606"/>
          <ac:grpSpMkLst>
            <pc:docMk/>
            <pc:sldMk cId="2334388520" sldId="256"/>
            <ac:grpSpMk id="60" creationId="{E22DA879-6EA7-2E08-9742-7BFB8B3EBC48}"/>
          </ac:grpSpMkLst>
        </pc:grpChg>
        <pc:grpChg chg="add">
          <ac:chgData name="Farzad Roozitalab" userId="ebe3f33d-3f5d-45a5-9c76-76fd4f46f0c1" providerId="ADAL" clId="{BD85704F-FAD6-42B7-BF7D-F6FCAD75DD56}" dt="2023-11-30T13:32:06.098" v="986" actId="26606"/>
          <ac:grpSpMkLst>
            <pc:docMk/>
            <pc:sldMk cId="2334388520" sldId="256"/>
            <ac:grpSpMk id="64" creationId="{44222172-BFFB-11B7-59A6-F37D419CACF3}"/>
          </ac:grpSpMkLst>
        </pc:grpChg>
        <pc:picChg chg="mod ord">
          <ac:chgData name="Farzad Roozitalab" userId="ebe3f33d-3f5d-45a5-9c76-76fd4f46f0c1" providerId="ADAL" clId="{BD85704F-FAD6-42B7-BF7D-F6FCAD75DD56}" dt="2023-11-30T13:35:11.674" v="1046" actId="1076"/>
          <ac:picMkLst>
            <pc:docMk/>
            <pc:sldMk cId="2334388520" sldId="256"/>
            <ac:picMk id="9" creationId="{471E5460-6EC5-2784-B139-0C9A3C40ED94}"/>
          </ac:picMkLst>
        </pc:picChg>
        <pc:picChg chg="mod ord">
          <ac:chgData name="Farzad Roozitalab" userId="ebe3f33d-3f5d-45a5-9c76-76fd4f46f0c1" providerId="ADAL" clId="{BD85704F-FAD6-42B7-BF7D-F6FCAD75DD56}" dt="2023-11-30T13:35:24.742" v="1049" actId="1076"/>
          <ac:picMkLst>
            <pc:docMk/>
            <pc:sldMk cId="2334388520" sldId="256"/>
            <ac:picMk id="11" creationId="{C56AFFC4-FA70-4540-E05F-1D037F92EB54}"/>
          </ac:picMkLst>
        </pc:picChg>
        <pc:picChg chg="mod ord">
          <ac:chgData name="Farzad Roozitalab" userId="ebe3f33d-3f5d-45a5-9c76-76fd4f46f0c1" providerId="ADAL" clId="{BD85704F-FAD6-42B7-BF7D-F6FCAD75DD56}" dt="2023-11-30T13:35:08.163" v="1044" actId="1076"/>
          <ac:picMkLst>
            <pc:docMk/>
            <pc:sldMk cId="2334388520" sldId="256"/>
            <ac:picMk id="13" creationId="{8A73D096-A92B-8204-2F26-E8995897E429}"/>
          </ac:picMkLst>
        </pc:picChg>
        <pc:picChg chg="mod ord">
          <ac:chgData name="Farzad Roozitalab" userId="ebe3f33d-3f5d-45a5-9c76-76fd4f46f0c1" providerId="ADAL" clId="{BD85704F-FAD6-42B7-BF7D-F6FCAD75DD56}" dt="2023-11-30T13:35:12.891" v="1047" actId="1076"/>
          <ac:picMkLst>
            <pc:docMk/>
            <pc:sldMk cId="2334388520" sldId="256"/>
            <ac:picMk id="15" creationId="{A25A1246-234D-3B88-3F54-44F266263666}"/>
          </ac:picMkLst>
        </pc:picChg>
        <pc:cxnChg chg="add del">
          <ac:chgData name="Farzad Roozitalab" userId="ebe3f33d-3f5d-45a5-9c76-76fd4f46f0c1" providerId="ADAL" clId="{BD85704F-FAD6-42B7-BF7D-F6FCAD75DD56}" dt="2023-11-30T13:31:52.245" v="977" actId="26606"/>
          <ac:cxnSpMkLst>
            <pc:docMk/>
            <pc:sldMk cId="2334388520" sldId="256"/>
            <ac:cxnSpMk id="22" creationId="{A987D6CB-F2DA-0CA1-E66E-A2D01C70D7C9}"/>
          </ac:cxnSpMkLst>
        </pc:cxnChg>
        <pc:cxnChg chg="add del">
          <ac:chgData name="Farzad Roozitalab" userId="ebe3f33d-3f5d-45a5-9c76-76fd4f46f0c1" providerId="ADAL" clId="{BD85704F-FAD6-42B7-BF7D-F6FCAD75DD56}" dt="2023-11-30T13:31:49.571" v="975" actId="26606"/>
          <ac:cxnSpMkLst>
            <pc:docMk/>
            <pc:sldMk cId="2334388520" sldId="256"/>
            <ac:cxnSpMk id="43" creationId="{56020367-4FD5-4596-8E10-C5F095CD8DBF}"/>
          </ac:cxnSpMkLst>
        </pc:cxnChg>
      </pc:sldChg>
      <pc:sldChg chg="addSp delSp modSp new del mod">
        <pc:chgData name="Farzad Roozitalab" userId="ebe3f33d-3f5d-45a5-9c76-76fd4f46f0c1" providerId="ADAL" clId="{BD85704F-FAD6-42B7-BF7D-F6FCAD75DD56}" dt="2023-11-25T15:55:03.367" v="672" actId="47"/>
        <pc:sldMkLst>
          <pc:docMk/>
          <pc:sldMk cId="3056215528" sldId="256"/>
        </pc:sldMkLst>
        <pc:spChg chg="del">
          <ac:chgData name="Farzad Roozitalab" userId="ebe3f33d-3f5d-45a5-9c76-76fd4f46f0c1" providerId="ADAL" clId="{BD85704F-FAD6-42B7-BF7D-F6FCAD75DD56}" dt="2023-11-24T21:12:43.915" v="1" actId="478"/>
          <ac:spMkLst>
            <pc:docMk/>
            <pc:sldMk cId="3056215528" sldId="256"/>
            <ac:spMk id="2" creationId="{A8C38477-7D5E-52CF-74A7-66CB3B61A9DD}"/>
          </ac:spMkLst>
        </pc:spChg>
        <pc:spChg chg="del">
          <ac:chgData name="Farzad Roozitalab" userId="ebe3f33d-3f5d-45a5-9c76-76fd4f46f0c1" providerId="ADAL" clId="{BD85704F-FAD6-42B7-BF7D-F6FCAD75DD56}" dt="2023-11-24T21:12:44.760" v="2" actId="478"/>
          <ac:spMkLst>
            <pc:docMk/>
            <pc:sldMk cId="3056215528" sldId="256"/>
            <ac:spMk id="3" creationId="{A3A666C6-5B07-CFDE-5807-BE1EB3427146}"/>
          </ac:spMkLst>
        </pc:spChg>
        <pc:spChg chg="add del mod">
          <ac:chgData name="Farzad Roozitalab" userId="ebe3f33d-3f5d-45a5-9c76-76fd4f46f0c1" providerId="ADAL" clId="{BD85704F-FAD6-42B7-BF7D-F6FCAD75DD56}" dt="2023-11-25T15:46:55.496" v="422" actId="21"/>
          <ac:spMkLst>
            <pc:docMk/>
            <pc:sldMk cId="3056215528" sldId="256"/>
            <ac:spMk id="4" creationId="{64C3F314-E831-D000-EE1E-EBC027938658}"/>
          </ac:spMkLst>
        </pc:spChg>
        <pc:spChg chg="add mod">
          <ac:chgData name="Farzad Roozitalab" userId="ebe3f33d-3f5d-45a5-9c76-76fd4f46f0c1" providerId="ADAL" clId="{BD85704F-FAD6-42B7-BF7D-F6FCAD75DD56}" dt="2023-11-25T15:33:19.210" v="249" actId="1076"/>
          <ac:spMkLst>
            <pc:docMk/>
            <pc:sldMk cId="3056215528" sldId="256"/>
            <ac:spMk id="7" creationId="{417604BD-3AC7-966E-6126-FE4F77E156B8}"/>
          </ac:spMkLst>
        </pc:spChg>
        <pc:spChg chg="add mod">
          <ac:chgData name="Farzad Roozitalab" userId="ebe3f33d-3f5d-45a5-9c76-76fd4f46f0c1" providerId="ADAL" clId="{BD85704F-FAD6-42B7-BF7D-F6FCAD75DD56}" dt="2023-11-25T15:41:21.385" v="362" actId="1076"/>
          <ac:spMkLst>
            <pc:docMk/>
            <pc:sldMk cId="3056215528" sldId="256"/>
            <ac:spMk id="8" creationId="{FD8D52AB-CAF8-CF3D-7FD4-9272888B1282}"/>
          </ac:spMkLst>
        </pc:spChg>
        <pc:picChg chg="add mod">
          <ac:chgData name="Farzad Roozitalab" userId="ebe3f33d-3f5d-45a5-9c76-76fd4f46f0c1" providerId="ADAL" clId="{BD85704F-FAD6-42B7-BF7D-F6FCAD75DD56}" dt="2023-11-25T14:54:33.989" v="130" actId="14100"/>
          <ac:picMkLst>
            <pc:docMk/>
            <pc:sldMk cId="3056215528" sldId="256"/>
            <ac:picMk id="3" creationId="{1B2DF632-9A0A-2A69-65A9-A4F7F8BD0FB9}"/>
          </ac:picMkLst>
        </pc:picChg>
        <pc:picChg chg="add del mod">
          <ac:chgData name="Farzad Roozitalab" userId="ebe3f33d-3f5d-45a5-9c76-76fd4f46f0c1" providerId="ADAL" clId="{BD85704F-FAD6-42B7-BF7D-F6FCAD75DD56}" dt="2023-11-25T14:54:21.132" v="124" actId="478"/>
          <ac:picMkLst>
            <pc:docMk/>
            <pc:sldMk cId="3056215528" sldId="256"/>
            <ac:picMk id="6" creationId="{C49B6D86-0B40-76A4-DED4-E7B5B02068A9}"/>
          </ac:picMkLst>
        </pc:picChg>
        <pc:picChg chg="add mod">
          <ac:chgData name="Farzad Roozitalab" userId="ebe3f33d-3f5d-45a5-9c76-76fd4f46f0c1" providerId="ADAL" clId="{BD85704F-FAD6-42B7-BF7D-F6FCAD75DD56}" dt="2023-11-25T15:46:50.403" v="420" actId="1076"/>
          <ac:picMkLst>
            <pc:docMk/>
            <pc:sldMk cId="3056215528" sldId="256"/>
            <ac:picMk id="1026" creationId="{7A224934-C4B2-F099-10EA-42ED2B11A90B}"/>
          </ac:picMkLst>
        </pc:picChg>
        <pc:picChg chg="add mod">
          <ac:chgData name="Farzad Roozitalab" userId="ebe3f33d-3f5d-45a5-9c76-76fd4f46f0c1" providerId="ADAL" clId="{BD85704F-FAD6-42B7-BF7D-F6FCAD75DD56}" dt="2023-11-25T15:46:28.851" v="413" actId="1076"/>
          <ac:picMkLst>
            <pc:docMk/>
            <pc:sldMk cId="3056215528" sldId="256"/>
            <ac:picMk id="1028" creationId="{F4415E8E-3FE9-9C40-510A-DF4DBC13D10A}"/>
          </ac:picMkLst>
        </pc:picChg>
        <pc:picChg chg="add mod">
          <ac:chgData name="Farzad Roozitalab" userId="ebe3f33d-3f5d-45a5-9c76-76fd4f46f0c1" providerId="ADAL" clId="{BD85704F-FAD6-42B7-BF7D-F6FCAD75DD56}" dt="2023-11-25T15:46:28.851" v="413" actId="1076"/>
          <ac:picMkLst>
            <pc:docMk/>
            <pc:sldMk cId="3056215528" sldId="256"/>
            <ac:picMk id="1030" creationId="{5EC7507D-BDFB-2999-F0AE-1B0348B26B4E}"/>
          </ac:picMkLst>
        </pc:picChg>
        <pc:picChg chg="add mod">
          <ac:chgData name="Farzad Roozitalab" userId="ebe3f33d-3f5d-45a5-9c76-76fd4f46f0c1" providerId="ADAL" clId="{BD85704F-FAD6-42B7-BF7D-F6FCAD75DD56}" dt="2023-11-25T15:46:32.883" v="415" actId="1076"/>
          <ac:picMkLst>
            <pc:docMk/>
            <pc:sldMk cId="3056215528" sldId="256"/>
            <ac:picMk id="1032" creationId="{F2028C5C-AD3F-F6AF-6F54-0C70BC24C539}"/>
          </ac:picMkLst>
        </pc:picChg>
        <pc:picChg chg="add mod">
          <ac:chgData name="Farzad Roozitalab" userId="ebe3f33d-3f5d-45a5-9c76-76fd4f46f0c1" providerId="ADAL" clId="{BD85704F-FAD6-42B7-BF7D-F6FCAD75DD56}" dt="2023-11-25T15:46:36.312" v="416" actId="1076"/>
          <ac:picMkLst>
            <pc:docMk/>
            <pc:sldMk cId="3056215528" sldId="256"/>
            <ac:picMk id="1034" creationId="{BE8D85A4-56CB-7BA7-CC5D-69DFEA235D8F}"/>
          </ac:picMkLst>
        </pc:picChg>
        <pc:picChg chg="add mod">
          <ac:chgData name="Farzad Roozitalab" userId="ebe3f33d-3f5d-45a5-9c76-76fd4f46f0c1" providerId="ADAL" clId="{BD85704F-FAD6-42B7-BF7D-F6FCAD75DD56}" dt="2023-11-25T15:46:40.187" v="417" actId="1076"/>
          <ac:picMkLst>
            <pc:docMk/>
            <pc:sldMk cId="3056215528" sldId="256"/>
            <ac:picMk id="1036" creationId="{B99D24F4-E811-1FC6-CC3D-729F26F1F4AD}"/>
          </ac:picMkLst>
        </pc:picChg>
        <pc:picChg chg="add del mod">
          <ac:chgData name="Farzad Roozitalab" userId="ebe3f33d-3f5d-45a5-9c76-76fd4f46f0c1" providerId="ADAL" clId="{BD85704F-FAD6-42B7-BF7D-F6FCAD75DD56}" dt="2023-11-25T15:44:36.605" v="395" actId="478"/>
          <ac:picMkLst>
            <pc:docMk/>
            <pc:sldMk cId="3056215528" sldId="256"/>
            <ac:picMk id="1038" creationId="{19F58B16-C5B9-7CD3-3C59-3C71922A0C7F}"/>
          </ac:picMkLst>
        </pc:picChg>
        <pc:picChg chg="add mod">
          <ac:chgData name="Farzad Roozitalab" userId="ebe3f33d-3f5d-45a5-9c76-76fd4f46f0c1" providerId="ADAL" clId="{BD85704F-FAD6-42B7-BF7D-F6FCAD75DD56}" dt="2023-11-25T15:46:42.230" v="418" actId="1076"/>
          <ac:picMkLst>
            <pc:docMk/>
            <pc:sldMk cId="3056215528" sldId="256"/>
            <ac:picMk id="1040" creationId="{66E89F1C-B5A4-34A8-57B5-080F6D48D174}"/>
          </ac:picMkLst>
        </pc:picChg>
        <pc:picChg chg="add mod">
          <ac:chgData name="Farzad Roozitalab" userId="ebe3f33d-3f5d-45a5-9c76-76fd4f46f0c1" providerId="ADAL" clId="{BD85704F-FAD6-42B7-BF7D-F6FCAD75DD56}" dt="2023-11-25T15:46:47.102" v="419" actId="1076"/>
          <ac:picMkLst>
            <pc:docMk/>
            <pc:sldMk cId="3056215528" sldId="256"/>
            <ac:picMk id="1042" creationId="{9226D55B-522A-B1A0-8895-34E614CC1602}"/>
          </ac:picMkLst>
        </pc:picChg>
      </pc:sldChg>
      <pc:sldChg chg="addSp delSp modSp add mod ord setBg modAnim">
        <pc:chgData name="Farzad Roozitalab" userId="ebe3f33d-3f5d-45a5-9c76-76fd4f46f0c1" providerId="ADAL" clId="{BD85704F-FAD6-42B7-BF7D-F6FCAD75DD56}" dt="2023-12-01T16:24:48.722" v="2203" actId="20577"/>
        <pc:sldMkLst>
          <pc:docMk/>
          <pc:sldMk cId="3961918307" sldId="257"/>
        </pc:sldMkLst>
        <pc:spChg chg="add del">
          <ac:chgData name="Farzad Roozitalab" userId="ebe3f33d-3f5d-45a5-9c76-76fd4f46f0c1" providerId="ADAL" clId="{BD85704F-FAD6-42B7-BF7D-F6FCAD75DD56}" dt="2023-11-25T16:42:39.174" v="927"/>
          <ac:spMkLst>
            <pc:docMk/>
            <pc:sldMk cId="3961918307" sldId="257"/>
            <ac:spMk id="2" creationId="{A47A7A30-619E-2DB4-9D6D-74DD24B14B9B}"/>
          </ac:spMkLst>
        </pc:spChg>
        <pc:spChg chg="del">
          <ac:chgData name="Farzad Roozitalab" userId="ebe3f33d-3f5d-45a5-9c76-76fd4f46f0c1" providerId="ADAL" clId="{BD85704F-FAD6-42B7-BF7D-F6FCAD75DD56}" dt="2023-11-25T15:47:00.537" v="424" actId="21"/>
          <ac:spMkLst>
            <pc:docMk/>
            <pc:sldMk cId="3961918307" sldId="257"/>
            <ac:spMk id="4" creationId="{64C3F314-E831-D000-EE1E-EBC027938658}"/>
          </ac:spMkLst>
        </pc:spChg>
        <pc:spChg chg="mod">
          <ac:chgData name="Farzad Roozitalab" userId="ebe3f33d-3f5d-45a5-9c76-76fd4f46f0c1" providerId="ADAL" clId="{BD85704F-FAD6-42B7-BF7D-F6FCAD75DD56}" dt="2023-12-01T16:24:48.722" v="2203" actId="20577"/>
          <ac:spMkLst>
            <pc:docMk/>
            <pc:sldMk cId="3961918307" sldId="257"/>
            <ac:spMk id="7" creationId="{417604BD-3AC7-966E-6126-FE4F77E156B8}"/>
          </ac:spMkLst>
        </pc:spChg>
        <pc:spChg chg="mod">
          <ac:chgData name="Farzad Roozitalab" userId="ebe3f33d-3f5d-45a5-9c76-76fd4f46f0c1" providerId="ADAL" clId="{BD85704F-FAD6-42B7-BF7D-F6FCAD75DD56}" dt="2023-11-30T17:17:41.789" v="1444" actId="20577"/>
          <ac:spMkLst>
            <pc:docMk/>
            <pc:sldMk cId="3961918307" sldId="257"/>
            <ac:spMk id="8" creationId="{FD8D52AB-CAF8-CF3D-7FD4-9272888B1282}"/>
          </ac:spMkLst>
        </pc:spChg>
        <pc:spChg chg="add del">
          <ac:chgData name="Farzad Roozitalab" userId="ebe3f33d-3f5d-45a5-9c76-76fd4f46f0c1" providerId="ADAL" clId="{BD85704F-FAD6-42B7-BF7D-F6FCAD75DD56}" dt="2023-11-25T15:53:37.381" v="588" actId="26606"/>
          <ac:spMkLst>
            <pc:docMk/>
            <pc:sldMk cId="3961918307" sldId="257"/>
            <ac:spMk id="1047" creationId="{E5F17139-31EE-46AC-B04F-DBBD852DD6CB}"/>
          </ac:spMkLst>
        </pc:spChg>
        <pc:spChg chg="add del">
          <ac:chgData name="Farzad Roozitalab" userId="ebe3f33d-3f5d-45a5-9c76-76fd4f46f0c1" providerId="ADAL" clId="{BD85704F-FAD6-42B7-BF7D-F6FCAD75DD56}" dt="2023-11-25T15:53:37.381" v="588" actId="26606"/>
          <ac:spMkLst>
            <pc:docMk/>
            <pc:sldMk cId="3961918307" sldId="257"/>
            <ac:spMk id="1049" creationId="{AAD42DD4-86F6-4FD2-869F-32D35E310CF6}"/>
          </ac:spMkLst>
        </pc:spChg>
        <pc:spChg chg="add del">
          <ac:chgData name="Farzad Roozitalab" userId="ebe3f33d-3f5d-45a5-9c76-76fd4f46f0c1" providerId="ADAL" clId="{BD85704F-FAD6-42B7-BF7D-F6FCAD75DD56}" dt="2023-11-25T15:53:37.381" v="588" actId="26606"/>
          <ac:spMkLst>
            <pc:docMk/>
            <pc:sldMk cId="3961918307" sldId="257"/>
            <ac:spMk id="1051" creationId="{4C36B8C5-0DEB-41B5-911D-572E2E835E3C}"/>
          </ac:spMkLst>
        </pc:spChg>
        <pc:spChg chg="add del">
          <ac:chgData name="Farzad Roozitalab" userId="ebe3f33d-3f5d-45a5-9c76-76fd4f46f0c1" providerId="ADAL" clId="{BD85704F-FAD6-42B7-BF7D-F6FCAD75DD56}" dt="2023-11-25T15:53:37.381" v="588" actId="26606"/>
          <ac:spMkLst>
            <pc:docMk/>
            <pc:sldMk cId="3961918307" sldId="257"/>
            <ac:spMk id="1053" creationId="{B5DC987A-A8C7-4C23-9BF5-33E9F6F21DCB}"/>
          </ac:spMkLst>
        </pc:spChg>
        <pc:spChg chg="add del">
          <ac:chgData name="Farzad Roozitalab" userId="ebe3f33d-3f5d-45a5-9c76-76fd4f46f0c1" providerId="ADAL" clId="{BD85704F-FAD6-42B7-BF7D-F6FCAD75DD56}" dt="2023-11-25T15:53:37.381" v="588" actId="26606"/>
          <ac:spMkLst>
            <pc:docMk/>
            <pc:sldMk cId="3961918307" sldId="257"/>
            <ac:spMk id="1055" creationId="{F213F2CF-C6DF-4CE1-A6F0-E3B1BFBB0B23}"/>
          </ac:spMkLst>
        </pc:spChg>
        <pc:spChg chg="add del">
          <ac:chgData name="Farzad Roozitalab" userId="ebe3f33d-3f5d-45a5-9c76-76fd4f46f0c1" providerId="ADAL" clId="{BD85704F-FAD6-42B7-BF7D-F6FCAD75DD56}" dt="2023-11-25T15:53:37.381" v="588" actId="26606"/>
          <ac:spMkLst>
            <pc:docMk/>
            <pc:sldMk cId="3961918307" sldId="257"/>
            <ac:spMk id="1057" creationId="{84325C15-4820-4911-B66E-A5F917CFAE58}"/>
          </ac:spMkLst>
        </pc:spChg>
        <pc:spChg chg="add del">
          <ac:chgData name="Farzad Roozitalab" userId="ebe3f33d-3f5d-45a5-9c76-76fd4f46f0c1" providerId="ADAL" clId="{BD85704F-FAD6-42B7-BF7D-F6FCAD75DD56}" dt="2023-11-25T15:53:39.314" v="592" actId="26606"/>
          <ac:spMkLst>
            <pc:docMk/>
            <pc:sldMk cId="3961918307" sldId="257"/>
            <ac:spMk id="1061" creationId="{AE2B703B-46F9-481A-A605-82E2A828C4FA}"/>
          </ac:spMkLst>
        </pc:spChg>
        <pc:spChg chg="add del">
          <ac:chgData name="Farzad Roozitalab" userId="ebe3f33d-3f5d-45a5-9c76-76fd4f46f0c1" providerId="ADAL" clId="{BD85704F-FAD6-42B7-BF7D-F6FCAD75DD56}" dt="2023-11-25T15:53:39.314" v="592" actId="26606"/>
          <ac:spMkLst>
            <pc:docMk/>
            <pc:sldMk cId="3961918307" sldId="257"/>
            <ac:spMk id="1062" creationId="{F13BE4D7-0C3D-4906-B230-A1C5B4665CCF}"/>
          </ac:spMkLst>
        </pc:spChg>
        <pc:spChg chg="add del">
          <ac:chgData name="Farzad Roozitalab" userId="ebe3f33d-3f5d-45a5-9c76-76fd4f46f0c1" providerId="ADAL" clId="{BD85704F-FAD6-42B7-BF7D-F6FCAD75DD56}" dt="2023-11-25T15:53:40.262" v="594" actId="26606"/>
          <ac:spMkLst>
            <pc:docMk/>
            <pc:sldMk cId="3961918307" sldId="257"/>
            <ac:spMk id="1064" creationId="{C05CBC3C-2E5A-4839-8B9B-2E5A6ADF0F58}"/>
          </ac:spMkLst>
        </pc:spChg>
        <pc:spChg chg="add del">
          <ac:chgData name="Farzad Roozitalab" userId="ebe3f33d-3f5d-45a5-9c76-76fd4f46f0c1" providerId="ADAL" clId="{BD85704F-FAD6-42B7-BF7D-F6FCAD75DD56}" dt="2023-11-25T15:53:40.262" v="594" actId="26606"/>
          <ac:spMkLst>
            <pc:docMk/>
            <pc:sldMk cId="3961918307" sldId="257"/>
            <ac:spMk id="1065" creationId="{DB5B423A-57CC-4C58-AA26-8E2E862B03A0}"/>
          </ac:spMkLst>
        </pc:spChg>
        <pc:spChg chg="add del">
          <ac:chgData name="Farzad Roozitalab" userId="ebe3f33d-3f5d-45a5-9c76-76fd4f46f0c1" providerId="ADAL" clId="{BD85704F-FAD6-42B7-BF7D-F6FCAD75DD56}" dt="2023-11-25T15:53:42.104" v="596" actId="26606"/>
          <ac:spMkLst>
            <pc:docMk/>
            <pc:sldMk cId="3961918307" sldId="257"/>
            <ac:spMk id="1067" creationId="{7DA1F35B-C8F7-4A5A-9339-7DA4D785B300}"/>
          </ac:spMkLst>
        </pc:spChg>
        <pc:spChg chg="add del">
          <ac:chgData name="Farzad Roozitalab" userId="ebe3f33d-3f5d-45a5-9c76-76fd4f46f0c1" providerId="ADAL" clId="{BD85704F-FAD6-42B7-BF7D-F6FCAD75DD56}" dt="2023-11-25T15:53:42.104" v="596" actId="26606"/>
          <ac:spMkLst>
            <pc:docMk/>
            <pc:sldMk cId="3961918307" sldId="257"/>
            <ac:spMk id="1068" creationId="{B2D4AD41-40DA-4A81-92F5-B6E3BA1ED82A}"/>
          </ac:spMkLst>
        </pc:spChg>
        <pc:spChg chg="add del">
          <ac:chgData name="Farzad Roozitalab" userId="ebe3f33d-3f5d-45a5-9c76-76fd4f46f0c1" providerId="ADAL" clId="{BD85704F-FAD6-42B7-BF7D-F6FCAD75DD56}" dt="2023-11-25T15:54:09.634" v="632" actId="26606"/>
          <ac:spMkLst>
            <pc:docMk/>
            <pc:sldMk cId="3961918307" sldId="257"/>
            <ac:spMk id="1072" creationId="{82571B16-D62A-4B37-A469-E72C79D6935D}"/>
          </ac:spMkLst>
        </pc:spChg>
        <pc:spChg chg="add del">
          <ac:chgData name="Farzad Roozitalab" userId="ebe3f33d-3f5d-45a5-9c76-76fd4f46f0c1" providerId="ADAL" clId="{BD85704F-FAD6-42B7-BF7D-F6FCAD75DD56}" dt="2023-11-25T15:53:50.279" v="600" actId="26606"/>
          <ac:spMkLst>
            <pc:docMk/>
            <pc:sldMk cId="3961918307" sldId="257"/>
            <ac:spMk id="1073" creationId="{53B021B3-DE93-4AB7-8A18-CF5F1CED88B8}"/>
          </ac:spMkLst>
        </pc:spChg>
        <pc:spChg chg="add del">
          <ac:chgData name="Farzad Roozitalab" userId="ebe3f33d-3f5d-45a5-9c76-76fd4f46f0c1" providerId="ADAL" clId="{BD85704F-FAD6-42B7-BF7D-F6FCAD75DD56}" dt="2023-11-25T15:53:50.279" v="600" actId="26606"/>
          <ac:spMkLst>
            <pc:docMk/>
            <pc:sldMk cId="3961918307" sldId="257"/>
            <ac:spMk id="1074" creationId="{52D502E5-F6B4-4D58-B4AE-FC466FF15EE8}"/>
          </ac:spMkLst>
        </pc:spChg>
        <pc:spChg chg="add del">
          <ac:chgData name="Farzad Roozitalab" userId="ebe3f33d-3f5d-45a5-9c76-76fd4f46f0c1" providerId="ADAL" clId="{BD85704F-FAD6-42B7-BF7D-F6FCAD75DD56}" dt="2023-11-25T15:53:50.279" v="600" actId="26606"/>
          <ac:spMkLst>
            <pc:docMk/>
            <pc:sldMk cId="3961918307" sldId="257"/>
            <ac:spMk id="1075" creationId="{9DECDBF4-02B6-4BB4-B65B-B8107AD6A9E8}"/>
          </ac:spMkLst>
        </pc:spChg>
        <pc:spChg chg="add del">
          <ac:chgData name="Farzad Roozitalab" userId="ebe3f33d-3f5d-45a5-9c76-76fd4f46f0c1" providerId="ADAL" clId="{BD85704F-FAD6-42B7-BF7D-F6FCAD75DD56}" dt="2023-11-25T15:54:09.634" v="632" actId="26606"/>
          <ac:spMkLst>
            <pc:docMk/>
            <pc:sldMk cId="3961918307" sldId="257"/>
            <ac:spMk id="1076" creationId="{9FBE36BD-9903-4FB5-BBE7-1023D7F73E70}"/>
          </ac:spMkLst>
        </pc:spChg>
        <pc:spChg chg="add del">
          <ac:chgData name="Farzad Roozitalab" userId="ebe3f33d-3f5d-45a5-9c76-76fd4f46f0c1" providerId="ADAL" clId="{BD85704F-FAD6-42B7-BF7D-F6FCAD75DD56}" dt="2023-11-25T15:53:51.014" v="602" actId="26606"/>
          <ac:spMkLst>
            <pc:docMk/>
            <pc:sldMk cId="3961918307" sldId="257"/>
            <ac:spMk id="1077" creationId="{BACC6370-2D7E-4714-9D71-7542949D7D5D}"/>
          </ac:spMkLst>
        </pc:spChg>
        <pc:spChg chg="add del">
          <ac:chgData name="Farzad Roozitalab" userId="ebe3f33d-3f5d-45a5-9c76-76fd4f46f0c1" providerId="ADAL" clId="{BD85704F-FAD6-42B7-BF7D-F6FCAD75DD56}" dt="2023-11-25T15:53:51.014" v="602" actId="26606"/>
          <ac:spMkLst>
            <pc:docMk/>
            <pc:sldMk cId="3961918307" sldId="257"/>
            <ac:spMk id="1078" creationId="{F68B3F68-107C-434F-AA38-110D5EA91B85}"/>
          </ac:spMkLst>
        </pc:spChg>
        <pc:spChg chg="add del">
          <ac:chgData name="Farzad Roozitalab" userId="ebe3f33d-3f5d-45a5-9c76-76fd4f46f0c1" providerId="ADAL" clId="{BD85704F-FAD6-42B7-BF7D-F6FCAD75DD56}" dt="2023-11-25T15:53:51.014" v="602" actId="26606"/>
          <ac:spMkLst>
            <pc:docMk/>
            <pc:sldMk cId="3961918307" sldId="257"/>
            <ac:spMk id="1079" creationId="{AAD0DBB9-1A4B-4391-81D4-CB19F9AB918A}"/>
          </ac:spMkLst>
        </pc:spChg>
        <pc:spChg chg="add del">
          <ac:chgData name="Farzad Roozitalab" userId="ebe3f33d-3f5d-45a5-9c76-76fd4f46f0c1" providerId="ADAL" clId="{BD85704F-FAD6-42B7-BF7D-F6FCAD75DD56}" dt="2023-11-25T15:53:51.014" v="602" actId="26606"/>
          <ac:spMkLst>
            <pc:docMk/>
            <pc:sldMk cId="3961918307" sldId="257"/>
            <ac:spMk id="1080" creationId="{063BBA22-50EA-4C4D-BE05-F1CE4E63AA56}"/>
          </ac:spMkLst>
        </pc:spChg>
        <pc:spChg chg="add del">
          <ac:chgData name="Farzad Roozitalab" userId="ebe3f33d-3f5d-45a5-9c76-76fd4f46f0c1" providerId="ADAL" clId="{BD85704F-FAD6-42B7-BF7D-F6FCAD75DD56}" dt="2023-11-25T15:53:52.078" v="604" actId="26606"/>
          <ac:spMkLst>
            <pc:docMk/>
            <pc:sldMk cId="3961918307" sldId="257"/>
            <ac:spMk id="1082" creationId="{53B021B3-DE93-4AB7-8A18-CF5F1CED88B8}"/>
          </ac:spMkLst>
        </pc:spChg>
        <pc:spChg chg="add del">
          <ac:chgData name="Farzad Roozitalab" userId="ebe3f33d-3f5d-45a5-9c76-76fd4f46f0c1" providerId="ADAL" clId="{BD85704F-FAD6-42B7-BF7D-F6FCAD75DD56}" dt="2023-11-25T15:53:52.078" v="604" actId="26606"/>
          <ac:spMkLst>
            <pc:docMk/>
            <pc:sldMk cId="3961918307" sldId="257"/>
            <ac:spMk id="1083" creationId="{52D502E5-F6B4-4D58-B4AE-FC466FF15EE8}"/>
          </ac:spMkLst>
        </pc:spChg>
        <pc:spChg chg="add del">
          <ac:chgData name="Farzad Roozitalab" userId="ebe3f33d-3f5d-45a5-9c76-76fd4f46f0c1" providerId="ADAL" clId="{BD85704F-FAD6-42B7-BF7D-F6FCAD75DD56}" dt="2023-11-25T15:53:52.078" v="604" actId="26606"/>
          <ac:spMkLst>
            <pc:docMk/>
            <pc:sldMk cId="3961918307" sldId="257"/>
            <ac:spMk id="1084" creationId="{9DECDBF4-02B6-4BB4-B65B-B8107AD6A9E8}"/>
          </ac:spMkLst>
        </pc:spChg>
        <pc:spChg chg="add del">
          <ac:chgData name="Farzad Roozitalab" userId="ebe3f33d-3f5d-45a5-9c76-76fd4f46f0c1" providerId="ADAL" clId="{BD85704F-FAD6-42B7-BF7D-F6FCAD75DD56}" dt="2023-11-25T15:53:53.154" v="606" actId="26606"/>
          <ac:spMkLst>
            <pc:docMk/>
            <pc:sldMk cId="3961918307" sldId="257"/>
            <ac:spMk id="1086" creationId="{BACC6370-2D7E-4714-9D71-7542949D7D5D}"/>
          </ac:spMkLst>
        </pc:spChg>
        <pc:spChg chg="add del">
          <ac:chgData name="Farzad Roozitalab" userId="ebe3f33d-3f5d-45a5-9c76-76fd4f46f0c1" providerId="ADAL" clId="{BD85704F-FAD6-42B7-BF7D-F6FCAD75DD56}" dt="2023-11-25T15:53:53.154" v="606" actId="26606"/>
          <ac:spMkLst>
            <pc:docMk/>
            <pc:sldMk cId="3961918307" sldId="257"/>
            <ac:spMk id="1087" creationId="{F68B3F68-107C-434F-AA38-110D5EA91B85}"/>
          </ac:spMkLst>
        </pc:spChg>
        <pc:spChg chg="add del">
          <ac:chgData name="Farzad Roozitalab" userId="ebe3f33d-3f5d-45a5-9c76-76fd4f46f0c1" providerId="ADAL" clId="{BD85704F-FAD6-42B7-BF7D-F6FCAD75DD56}" dt="2023-11-25T15:53:53.154" v="606" actId="26606"/>
          <ac:spMkLst>
            <pc:docMk/>
            <pc:sldMk cId="3961918307" sldId="257"/>
            <ac:spMk id="1088" creationId="{AAD0DBB9-1A4B-4391-81D4-CB19F9AB918A}"/>
          </ac:spMkLst>
        </pc:spChg>
        <pc:spChg chg="add del">
          <ac:chgData name="Farzad Roozitalab" userId="ebe3f33d-3f5d-45a5-9c76-76fd4f46f0c1" providerId="ADAL" clId="{BD85704F-FAD6-42B7-BF7D-F6FCAD75DD56}" dt="2023-11-25T15:53:53.154" v="606" actId="26606"/>
          <ac:spMkLst>
            <pc:docMk/>
            <pc:sldMk cId="3961918307" sldId="257"/>
            <ac:spMk id="1089" creationId="{063BBA22-50EA-4C4D-BE05-F1CE4E63AA56}"/>
          </ac:spMkLst>
        </pc:spChg>
        <pc:spChg chg="add del">
          <ac:chgData name="Farzad Roozitalab" userId="ebe3f33d-3f5d-45a5-9c76-76fd4f46f0c1" providerId="ADAL" clId="{BD85704F-FAD6-42B7-BF7D-F6FCAD75DD56}" dt="2023-11-25T15:53:53.682" v="608" actId="26606"/>
          <ac:spMkLst>
            <pc:docMk/>
            <pc:sldMk cId="3961918307" sldId="257"/>
            <ac:spMk id="1091" creationId="{2E442304-DDBD-4F7B-8017-36BCC863FB40}"/>
          </ac:spMkLst>
        </pc:spChg>
        <pc:spChg chg="add del">
          <ac:chgData name="Farzad Roozitalab" userId="ebe3f33d-3f5d-45a5-9c76-76fd4f46f0c1" providerId="ADAL" clId="{BD85704F-FAD6-42B7-BF7D-F6FCAD75DD56}" dt="2023-11-25T15:53:53.682" v="608" actId="26606"/>
          <ac:spMkLst>
            <pc:docMk/>
            <pc:sldMk cId="3961918307" sldId="257"/>
            <ac:spMk id="1092" creationId="{5E107275-3853-46FD-A241-DE4355A42675}"/>
          </ac:spMkLst>
        </pc:spChg>
        <pc:spChg chg="add del">
          <ac:chgData name="Farzad Roozitalab" userId="ebe3f33d-3f5d-45a5-9c76-76fd4f46f0c1" providerId="ADAL" clId="{BD85704F-FAD6-42B7-BF7D-F6FCAD75DD56}" dt="2023-11-25T15:53:53.987" v="610" actId="26606"/>
          <ac:spMkLst>
            <pc:docMk/>
            <pc:sldMk cId="3961918307" sldId="257"/>
            <ac:spMk id="1094" creationId="{BACC6370-2D7E-4714-9D71-7542949D7D5D}"/>
          </ac:spMkLst>
        </pc:spChg>
        <pc:spChg chg="add del">
          <ac:chgData name="Farzad Roozitalab" userId="ebe3f33d-3f5d-45a5-9c76-76fd4f46f0c1" providerId="ADAL" clId="{BD85704F-FAD6-42B7-BF7D-F6FCAD75DD56}" dt="2023-11-25T15:53:53.987" v="610" actId="26606"/>
          <ac:spMkLst>
            <pc:docMk/>
            <pc:sldMk cId="3961918307" sldId="257"/>
            <ac:spMk id="1095" creationId="{F68B3F68-107C-434F-AA38-110D5EA91B85}"/>
          </ac:spMkLst>
        </pc:spChg>
        <pc:spChg chg="add del">
          <ac:chgData name="Farzad Roozitalab" userId="ebe3f33d-3f5d-45a5-9c76-76fd4f46f0c1" providerId="ADAL" clId="{BD85704F-FAD6-42B7-BF7D-F6FCAD75DD56}" dt="2023-11-25T15:53:53.987" v="610" actId="26606"/>
          <ac:spMkLst>
            <pc:docMk/>
            <pc:sldMk cId="3961918307" sldId="257"/>
            <ac:spMk id="1096" creationId="{AAD0DBB9-1A4B-4391-81D4-CB19F9AB918A}"/>
          </ac:spMkLst>
        </pc:spChg>
        <pc:spChg chg="add del">
          <ac:chgData name="Farzad Roozitalab" userId="ebe3f33d-3f5d-45a5-9c76-76fd4f46f0c1" providerId="ADAL" clId="{BD85704F-FAD6-42B7-BF7D-F6FCAD75DD56}" dt="2023-11-25T15:53:53.987" v="610" actId="26606"/>
          <ac:spMkLst>
            <pc:docMk/>
            <pc:sldMk cId="3961918307" sldId="257"/>
            <ac:spMk id="1097" creationId="{063BBA22-50EA-4C4D-BE05-F1CE4E63AA56}"/>
          </ac:spMkLst>
        </pc:spChg>
        <pc:spChg chg="add del">
          <ac:chgData name="Farzad Roozitalab" userId="ebe3f33d-3f5d-45a5-9c76-76fd4f46f0c1" providerId="ADAL" clId="{BD85704F-FAD6-42B7-BF7D-F6FCAD75DD56}" dt="2023-11-25T15:53:54.963" v="612" actId="26606"/>
          <ac:spMkLst>
            <pc:docMk/>
            <pc:sldMk cId="3961918307" sldId="257"/>
            <ac:spMk id="1099" creationId="{53B021B3-DE93-4AB7-8A18-CF5F1CED88B8}"/>
          </ac:spMkLst>
        </pc:spChg>
        <pc:spChg chg="add del">
          <ac:chgData name="Farzad Roozitalab" userId="ebe3f33d-3f5d-45a5-9c76-76fd4f46f0c1" providerId="ADAL" clId="{BD85704F-FAD6-42B7-BF7D-F6FCAD75DD56}" dt="2023-11-25T15:53:54.963" v="612" actId="26606"/>
          <ac:spMkLst>
            <pc:docMk/>
            <pc:sldMk cId="3961918307" sldId="257"/>
            <ac:spMk id="1100" creationId="{52D502E5-F6B4-4D58-B4AE-FC466FF15EE8}"/>
          </ac:spMkLst>
        </pc:spChg>
        <pc:spChg chg="add del">
          <ac:chgData name="Farzad Roozitalab" userId="ebe3f33d-3f5d-45a5-9c76-76fd4f46f0c1" providerId="ADAL" clId="{BD85704F-FAD6-42B7-BF7D-F6FCAD75DD56}" dt="2023-11-25T15:53:54.963" v="612" actId="26606"/>
          <ac:spMkLst>
            <pc:docMk/>
            <pc:sldMk cId="3961918307" sldId="257"/>
            <ac:spMk id="1101" creationId="{9DECDBF4-02B6-4BB4-B65B-B8107AD6A9E8}"/>
          </ac:spMkLst>
        </pc:spChg>
        <pc:spChg chg="add del">
          <ac:chgData name="Farzad Roozitalab" userId="ebe3f33d-3f5d-45a5-9c76-76fd4f46f0c1" providerId="ADAL" clId="{BD85704F-FAD6-42B7-BF7D-F6FCAD75DD56}" dt="2023-11-25T15:53:57.271" v="616" actId="26606"/>
          <ac:spMkLst>
            <pc:docMk/>
            <pc:sldMk cId="3961918307" sldId="257"/>
            <ac:spMk id="1106" creationId="{7DA1F35B-C8F7-4A5A-9339-7DA4D785B300}"/>
          </ac:spMkLst>
        </pc:spChg>
        <pc:spChg chg="add del">
          <ac:chgData name="Farzad Roozitalab" userId="ebe3f33d-3f5d-45a5-9c76-76fd4f46f0c1" providerId="ADAL" clId="{BD85704F-FAD6-42B7-BF7D-F6FCAD75DD56}" dt="2023-11-25T15:53:57.271" v="616" actId="26606"/>
          <ac:spMkLst>
            <pc:docMk/>
            <pc:sldMk cId="3961918307" sldId="257"/>
            <ac:spMk id="1107" creationId="{B2D4AD41-40DA-4A81-92F5-B6E3BA1ED82A}"/>
          </ac:spMkLst>
        </pc:spChg>
        <pc:spChg chg="add del">
          <ac:chgData name="Farzad Roozitalab" userId="ebe3f33d-3f5d-45a5-9c76-76fd4f46f0c1" providerId="ADAL" clId="{BD85704F-FAD6-42B7-BF7D-F6FCAD75DD56}" dt="2023-11-25T15:53:58.287" v="618" actId="26606"/>
          <ac:spMkLst>
            <pc:docMk/>
            <pc:sldMk cId="3961918307" sldId="257"/>
            <ac:spMk id="1109" creationId="{C05CBC3C-2E5A-4839-8B9B-2E5A6ADF0F58}"/>
          </ac:spMkLst>
        </pc:spChg>
        <pc:spChg chg="add del">
          <ac:chgData name="Farzad Roozitalab" userId="ebe3f33d-3f5d-45a5-9c76-76fd4f46f0c1" providerId="ADAL" clId="{BD85704F-FAD6-42B7-BF7D-F6FCAD75DD56}" dt="2023-11-25T15:53:58.287" v="618" actId="26606"/>
          <ac:spMkLst>
            <pc:docMk/>
            <pc:sldMk cId="3961918307" sldId="257"/>
            <ac:spMk id="1110" creationId="{DB5B423A-57CC-4C58-AA26-8E2E862B03A0}"/>
          </ac:spMkLst>
        </pc:spChg>
        <pc:spChg chg="add del">
          <ac:chgData name="Farzad Roozitalab" userId="ebe3f33d-3f5d-45a5-9c76-76fd4f46f0c1" providerId="ADAL" clId="{BD85704F-FAD6-42B7-BF7D-F6FCAD75DD56}" dt="2023-11-25T15:54:00.547" v="622" actId="26606"/>
          <ac:spMkLst>
            <pc:docMk/>
            <pc:sldMk cId="3961918307" sldId="257"/>
            <ac:spMk id="1114" creationId="{E5F17139-31EE-46AC-B04F-DBBD852DD6CB}"/>
          </ac:spMkLst>
        </pc:spChg>
        <pc:spChg chg="add del">
          <ac:chgData name="Farzad Roozitalab" userId="ebe3f33d-3f5d-45a5-9c76-76fd4f46f0c1" providerId="ADAL" clId="{BD85704F-FAD6-42B7-BF7D-F6FCAD75DD56}" dt="2023-11-25T15:54:00.547" v="622" actId="26606"/>
          <ac:spMkLst>
            <pc:docMk/>
            <pc:sldMk cId="3961918307" sldId="257"/>
            <ac:spMk id="1115" creationId="{AAD42DD4-86F6-4FD2-869F-32D35E310CF6}"/>
          </ac:spMkLst>
        </pc:spChg>
        <pc:spChg chg="add del">
          <ac:chgData name="Farzad Roozitalab" userId="ebe3f33d-3f5d-45a5-9c76-76fd4f46f0c1" providerId="ADAL" clId="{BD85704F-FAD6-42B7-BF7D-F6FCAD75DD56}" dt="2023-11-25T15:54:00.547" v="622" actId="26606"/>
          <ac:spMkLst>
            <pc:docMk/>
            <pc:sldMk cId="3961918307" sldId="257"/>
            <ac:spMk id="1116" creationId="{4C36B8C5-0DEB-41B5-911D-572E2E835E3C}"/>
          </ac:spMkLst>
        </pc:spChg>
        <pc:spChg chg="add del">
          <ac:chgData name="Farzad Roozitalab" userId="ebe3f33d-3f5d-45a5-9c76-76fd4f46f0c1" providerId="ADAL" clId="{BD85704F-FAD6-42B7-BF7D-F6FCAD75DD56}" dt="2023-11-25T15:54:00.547" v="622" actId="26606"/>
          <ac:spMkLst>
            <pc:docMk/>
            <pc:sldMk cId="3961918307" sldId="257"/>
            <ac:spMk id="1117" creationId="{B5DC987A-A8C7-4C23-9BF5-33E9F6F21DCB}"/>
          </ac:spMkLst>
        </pc:spChg>
        <pc:spChg chg="add del">
          <ac:chgData name="Farzad Roozitalab" userId="ebe3f33d-3f5d-45a5-9c76-76fd4f46f0c1" providerId="ADAL" clId="{BD85704F-FAD6-42B7-BF7D-F6FCAD75DD56}" dt="2023-11-25T15:54:00.547" v="622" actId="26606"/>
          <ac:spMkLst>
            <pc:docMk/>
            <pc:sldMk cId="3961918307" sldId="257"/>
            <ac:spMk id="1118" creationId="{F213F2CF-C6DF-4CE1-A6F0-E3B1BFBB0B23}"/>
          </ac:spMkLst>
        </pc:spChg>
        <pc:spChg chg="add del">
          <ac:chgData name="Farzad Roozitalab" userId="ebe3f33d-3f5d-45a5-9c76-76fd4f46f0c1" providerId="ADAL" clId="{BD85704F-FAD6-42B7-BF7D-F6FCAD75DD56}" dt="2023-11-25T15:54:00.547" v="622" actId="26606"/>
          <ac:spMkLst>
            <pc:docMk/>
            <pc:sldMk cId="3961918307" sldId="257"/>
            <ac:spMk id="1119" creationId="{84325C15-4820-4911-B66E-A5F917CFAE58}"/>
          </ac:spMkLst>
        </pc:spChg>
        <pc:spChg chg="add del">
          <ac:chgData name="Farzad Roozitalab" userId="ebe3f33d-3f5d-45a5-9c76-76fd4f46f0c1" providerId="ADAL" clId="{BD85704F-FAD6-42B7-BF7D-F6FCAD75DD56}" dt="2023-11-25T15:54:03.997" v="624" actId="26606"/>
          <ac:spMkLst>
            <pc:docMk/>
            <pc:sldMk cId="3961918307" sldId="257"/>
            <ac:spMk id="1121" creationId="{7301F447-EEF7-48F5-AF73-7566EE7F64AD}"/>
          </ac:spMkLst>
        </pc:spChg>
        <pc:spChg chg="add del">
          <ac:chgData name="Farzad Roozitalab" userId="ebe3f33d-3f5d-45a5-9c76-76fd4f46f0c1" providerId="ADAL" clId="{BD85704F-FAD6-42B7-BF7D-F6FCAD75DD56}" dt="2023-11-25T15:54:03.997" v="624" actId="26606"/>
          <ac:spMkLst>
            <pc:docMk/>
            <pc:sldMk cId="3961918307" sldId="257"/>
            <ac:spMk id="1122" creationId="{F7117410-A2A4-4085-9ADC-46744551DBDE}"/>
          </ac:spMkLst>
        </pc:spChg>
        <pc:spChg chg="add del">
          <ac:chgData name="Farzad Roozitalab" userId="ebe3f33d-3f5d-45a5-9c76-76fd4f46f0c1" providerId="ADAL" clId="{BD85704F-FAD6-42B7-BF7D-F6FCAD75DD56}" dt="2023-11-25T15:54:03.997" v="624" actId="26606"/>
          <ac:spMkLst>
            <pc:docMk/>
            <pc:sldMk cId="3961918307" sldId="257"/>
            <ac:spMk id="1123" creationId="{99F74EB5-E547-4FB4-95F5-BCC788F3C4A0}"/>
          </ac:spMkLst>
        </pc:spChg>
        <pc:spChg chg="add del">
          <ac:chgData name="Farzad Roozitalab" userId="ebe3f33d-3f5d-45a5-9c76-76fd4f46f0c1" providerId="ADAL" clId="{BD85704F-FAD6-42B7-BF7D-F6FCAD75DD56}" dt="2023-11-25T15:54:06.446" v="626" actId="26606"/>
          <ac:spMkLst>
            <pc:docMk/>
            <pc:sldMk cId="3961918307" sldId="257"/>
            <ac:spMk id="1125" creationId="{AFF8D2E5-2C4E-47B1-930B-6C82B7C31331}"/>
          </ac:spMkLst>
        </pc:spChg>
        <pc:spChg chg="add del">
          <ac:chgData name="Farzad Roozitalab" userId="ebe3f33d-3f5d-45a5-9c76-76fd4f46f0c1" providerId="ADAL" clId="{BD85704F-FAD6-42B7-BF7D-F6FCAD75DD56}" dt="2023-11-25T15:54:06.446" v="626" actId="26606"/>
          <ac:spMkLst>
            <pc:docMk/>
            <pc:sldMk cId="3961918307" sldId="257"/>
            <ac:spMk id="1126" creationId="{801E4ADA-0EA9-4930-846E-3C11E8BED6DD}"/>
          </ac:spMkLst>
        </pc:spChg>
        <pc:spChg chg="add del">
          <ac:chgData name="Farzad Roozitalab" userId="ebe3f33d-3f5d-45a5-9c76-76fd4f46f0c1" providerId="ADAL" clId="{BD85704F-FAD6-42B7-BF7D-F6FCAD75DD56}" dt="2023-11-25T15:54:06.446" v="626" actId="26606"/>
          <ac:spMkLst>
            <pc:docMk/>
            <pc:sldMk cId="3961918307" sldId="257"/>
            <ac:spMk id="1127" creationId="{FB92FFCE-0C90-454E-AA25-D4EE9A6C39C5}"/>
          </ac:spMkLst>
        </pc:spChg>
        <pc:spChg chg="add del">
          <ac:chgData name="Farzad Roozitalab" userId="ebe3f33d-3f5d-45a5-9c76-76fd4f46f0c1" providerId="ADAL" clId="{BD85704F-FAD6-42B7-BF7D-F6FCAD75DD56}" dt="2023-11-25T15:54:07.920" v="628" actId="26606"/>
          <ac:spMkLst>
            <pc:docMk/>
            <pc:sldMk cId="3961918307" sldId="257"/>
            <ac:spMk id="1129" creationId="{BACC6370-2D7E-4714-9D71-7542949D7D5D}"/>
          </ac:spMkLst>
        </pc:spChg>
        <pc:spChg chg="add del">
          <ac:chgData name="Farzad Roozitalab" userId="ebe3f33d-3f5d-45a5-9c76-76fd4f46f0c1" providerId="ADAL" clId="{BD85704F-FAD6-42B7-BF7D-F6FCAD75DD56}" dt="2023-11-25T15:54:07.920" v="628" actId="26606"/>
          <ac:spMkLst>
            <pc:docMk/>
            <pc:sldMk cId="3961918307" sldId="257"/>
            <ac:spMk id="1130" creationId="{256B2C21-A230-48C0-8DF1-C46611373C44}"/>
          </ac:spMkLst>
        </pc:spChg>
        <pc:spChg chg="add del">
          <ac:chgData name="Farzad Roozitalab" userId="ebe3f33d-3f5d-45a5-9c76-76fd4f46f0c1" providerId="ADAL" clId="{BD85704F-FAD6-42B7-BF7D-F6FCAD75DD56}" dt="2023-11-25T15:54:07.920" v="628" actId="26606"/>
          <ac:spMkLst>
            <pc:docMk/>
            <pc:sldMk cId="3961918307" sldId="257"/>
            <ac:spMk id="1131" creationId="{3847E18C-932D-4C95-AABA-FEC7C9499AD7}"/>
          </ac:spMkLst>
        </pc:spChg>
        <pc:spChg chg="add del">
          <ac:chgData name="Farzad Roozitalab" userId="ebe3f33d-3f5d-45a5-9c76-76fd4f46f0c1" providerId="ADAL" clId="{BD85704F-FAD6-42B7-BF7D-F6FCAD75DD56}" dt="2023-11-25T15:54:07.920" v="628" actId="26606"/>
          <ac:spMkLst>
            <pc:docMk/>
            <pc:sldMk cId="3961918307" sldId="257"/>
            <ac:spMk id="1132" creationId="{3150CB11-0C61-439E-910F-5787759E72A0}"/>
          </ac:spMkLst>
        </pc:spChg>
        <pc:spChg chg="add del">
          <ac:chgData name="Farzad Roozitalab" userId="ebe3f33d-3f5d-45a5-9c76-76fd4f46f0c1" providerId="ADAL" clId="{BD85704F-FAD6-42B7-BF7D-F6FCAD75DD56}" dt="2023-11-25T15:54:07.920" v="628" actId="26606"/>
          <ac:spMkLst>
            <pc:docMk/>
            <pc:sldMk cId="3961918307" sldId="257"/>
            <ac:spMk id="1133" creationId="{43F8A58B-5155-44CE-A5FF-7647B47D0A7A}"/>
          </ac:spMkLst>
        </pc:spChg>
        <pc:spChg chg="add del">
          <ac:chgData name="Farzad Roozitalab" userId="ebe3f33d-3f5d-45a5-9c76-76fd4f46f0c1" providerId="ADAL" clId="{BD85704F-FAD6-42B7-BF7D-F6FCAD75DD56}" dt="2023-11-25T15:54:07.920" v="628" actId="26606"/>
          <ac:spMkLst>
            <pc:docMk/>
            <pc:sldMk cId="3961918307" sldId="257"/>
            <ac:spMk id="1134" creationId="{443F2ACA-E6D6-4028-82DD-F03C262D5DE6}"/>
          </ac:spMkLst>
        </pc:spChg>
        <pc:spChg chg="add del">
          <ac:chgData name="Farzad Roozitalab" userId="ebe3f33d-3f5d-45a5-9c76-76fd4f46f0c1" providerId="ADAL" clId="{BD85704F-FAD6-42B7-BF7D-F6FCAD75DD56}" dt="2023-11-25T15:54:09.191" v="630" actId="26606"/>
          <ac:spMkLst>
            <pc:docMk/>
            <pc:sldMk cId="3961918307" sldId="257"/>
            <ac:spMk id="1136" creationId="{6D1A2CED-DA9B-4CCF-8215-CFC65FE71603}"/>
          </ac:spMkLst>
        </pc:spChg>
        <pc:spChg chg="add del">
          <ac:chgData name="Farzad Roozitalab" userId="ebe3f33d-3f5d-45a5-9c76-76fd4f46f0c1" providerId="ADAL" clId="{BD85704F-FAD6-42B7-BF7D-F6FCAD75DD56}" dt="2023-11-25T15:54:09.191" v="630" actId="26606"/>
          <ac:spMkLst>
            <pc:docMk/>
            <pc:sldMk cId="3961918307" sldId="257"/>
            <ac:spMk id="1137" creationId="{562DFC44-A40C-4573-9230-B3EDB3EC8EEB}"/>
          </ac:spMkLst>
        </pc:spChg>
        <pc:spChg chg="add del">
          <ac:chgData name="Farzad Roozitalab" userId="ebe3f33d-3f5d-45a5-9c76-76fd4f46f0c1" providerId="ADAL" clId="{BD85704F-FAD6-42B7-BF7D-F6FCAD75DD56}" dt="2023-11-25T15:54:09.191" v="630" actId="26606"/>
          <ac:spMkLst>
            <pc:docMk/>
            <pc:sldMk cId="3961918307" sldId="257"/>
            <ac:spMk id="1138" creationId="{15589D35-CF9F-4DE9-A792-8571A09E9BC9}"/>
          </ac:spMkLst>
        </pc:spChg>
        <pc:spChg chg="add del">
          <ac:chgData name="Farzad Roozitalab" userId="ebe3f33d-3f5d-45a5-9c76-76fd4f46f0c1" providerId="ADAL" clId="{BD85704F-FAD6-42B7-BF7D-F6FCAD75DD56}" dt="2023-11-25T15:54:09.634" v="632" actId="26606"/>
          <ac:spMkLst>
            <pc:docMk/>
            <pc:sldMk cId="3961918307" sldId="257"/>
            <ac:spMk id="1140" creationId="{E5F17139-31EE-46AC-B04F-DBBD852DD6CB}"/>
          </ac:spMkLst>
        </pc:spChg>
        <pc:spChg chg="add del">
          <ac:chgData name="Farzad Roozitalab" userId="ebe3f33d-3f5d-45a5-9c76-76fd4f46f0c1" providerId="ADAL" clId="{BD85704F-FAD6-42B7-BF7D-F6FCAD75DD56}" dt="2023-11-25T15:54:09.634" v="632" actId="26606"/>
          <ac:spMkLst>
            <pc:docMk/>
            <pc:sldMk cId="3961918307" sldId="257"/>
            <ac:spMk id="1141" creationId="{3CCA69EF-E8B5-4598-BEAD-258F15765D44}"/>
          </ac:spMkLst>
        </pc:spChg>
        <pc:spChg chg="add del">
          <ac:chgData name="Farzad Roozitalab" userId="ebe3f33d-3f5d-45a5-9c76-76fd4f46f0c1" providerId="ADAL" clId="{BD85704F-FAD6-42B7-BF7D-F6FCAD75DD56}" dt="2023-11-25T15:54:09.634" v="632" actId="26606"/>
          <ac:spMkLst>
            <pc:docMk/>
            <pc:sldMk cId="3961918307" sldId="257"/>
            <ac:spMk id="1142" creationId="{685D65ED-8248-4E7D-AF41-C2685CAE7021}"/>
          </ac:spMkLst>
        </pc:spChg>
        <pc:spChg chg="add del">
          <ac:chgData name="Farzad Roozitalab" userId="ebe3f33d-3f5d-45a5-9c76-76fd4f46f0c1" providerId="ADAL" clId="{BD85704F-FAD6-42B7-BF7D-F6FCAD75DD56}" dt="2023-11-25T15:54:09.634" v="632" actId="26606"/>
          <ac:spMkLst>
            <pc:docMk/>
            <pc:sldMk cId="3961918307" sldId="257"/>
            <ac:spMk id="1143" creationId="{76A8F9C6-ED35-4E0A-AC66-5241CA2067A0}"/>
          </ac:spMkLst>
        </pc:spChg>
        <pc:spChg chg="add del">
          <ac:chgData name="Farzad Roozitalab" userId="ebe3f33d-3f5d-45a5-9c76-76fd4f46f0c1" providerId="ADAL" clId="{BD85704F-FAD6-42B7-BF7D-F6FCAD75DD56}" dt="2023-11-25T15:54:09.634" v="632" actId="26606"/>
          <ac:spMkLst>
            <pc:docMk/>
            <pc:sldMk cId="3961918307" sldId="257"/>
            <ac:spMk id="1144" creationId="{4F71A736-42D6-4F11-8A7B-633C40624864}"/>
          </ac:spMkLst>
        </pc:spChg>
        <pc:spChg chg="add del">
          <ac:chgData name="Farzad Roozitalab" userId="ebe3f33d-3f5d-45a5-9c76-76fd4f46f0c1" providerId="ADAL" clId="{BD85704F-FAD6-42B7-BF7D-F6FCAD75DD56}" dt="2023-11-25T15:54:09.634" v="632" actId="26606"/>
          <ac:spMkLst>
            <pc:docMk/>
            <pc:sldMk cId="3961918307" sldId="257"/>
            <ac:spMk id="1154" creationId="{49E0A0BC-3EE4-4453-9522-08FF2DE30DFB}"/>
          </ac:spMkLst>
        </pc:spChg>
        <pc:spChg chg="add del">
          <ac:chgData name="Farzad Roozitalab" userId="ebe3f33d-3f5d-45a5-9c76-76fd4f46f0c1" providerId="ADAL" clId="{BD85704F-FAD6-42B7-BF7D-F6FCAD75DD56}" dt="2023-11-25T15:54:10.632" v="634" actId="26606"/>
          <ac:spMkLst>
            <pc:docMk/>
            <pc:sldMk cId="3961918307" sldId="257"/>
            <ac:spMk id="1156" creationId="{6C4028FD-8BAA-4A19-BFDE-594D991B7552}"/>
          </ac:spMkLst>
        </pc:spChg>
        <pc:spChg chg="add del">
          <ac:chgData name="Farzad Roozitalab" userId="ebe3f33d-3f5d-45a5-9c76-76fd4f46f0c1" providerId="ADAL" clId="{BD85704F-FAD6-42B7-BF7D-F6FCAD75DD56}" dt="2023-11-25T15:54:11.753" v="636" actId="26606"/>
          <ac:spMkLst>
            <pc:docMk/>
            <pc:sldMk cId="3961918307" sldId="257"/>
            <ac:spMk id="1158" creationId="{955A2079-FA98-4876-80F0-72364A7D2EA4}"/>
          </ac:spMkLst>
        </pc:spChg>
        <pc:spChg chg="add del">
          <ac:chgData name="Farzad Roozitalab" userId="ebe3f33d-3f5d-45a5-9c76-76fd4f46f0c1" providerId="ADAL" clId="{BD85704F-FAD6-42B7-BF7D-F6FCAD75DD56}" dt="2023-11-25T15:54:12.566" v="638" actId="26606"/>
          <ac:spMkLst>
            <pc:docMk/>
            <pc:sldMk cId="3961918307" sldId="257"/>
            <ac:spMk id="1160" creationId="{738F59A4-4431-460D-8E49-6E65C189A566}"/>
          </ac:spMkLst>
        </pc:spChg>
        <pc:spChg chg="add del">
          <ac:chgData name="Farzad Roozitalab" userId="ebe3f33d-3f5d-45a5-9c76-76fd4f46f0c1" providerId="ADAL" clId="{BD85704F-FAD6-42B7-BF7D-F6FCAD75DD56}" dt="2023-11-25T15:54:13.587" v="640" actId="26606"/>
          <ac:spMkLst>
            <pc:docMk/>
            <pc:sldMk cId="3961918307" sldId="257"/>
            <ac:spMk id="1164" creationId="{955A2079-FA98-4876-80F0-72364A7D2EA4}"/>
          </ac:spMkLst>
        </pc:spChg>
        <pc:spChg chg="add del">
          <ac:chgData name="Farzad Roozitalab" userId="ebe3f33d-3f5d-45a5-9c76-76fd4f46f0c1" providerId="ADAL" clId="{BD85704F-FAD6-42B7-BF7D-F6FCAD75DD56}" dt="2023-11-25T15:54:13.864" v="642" actId="26606"/>
          <ac:spMkLst>
            <pc:docMk/>
            <pc:sldMk cId="3961918307" sldId="257"/>
            <ac:spMk id="1166" creationId="{738F59A4-4431-460D-8E49-6E65C189A566}"/>
          </ac:spMkLst>
        </pc:spChg>
        <pc:spChg chg="add del">
          <ac:chgData name="Farzad Roozitalab" userId="ebe3f33d-3f5d-45a5-9c76-76fd4f46f0c1" providerId="ADAL" clId="{BD85704F-FAD6-42B7-BF7D-F6FCAD75DD56}" dt="2023-11-25T15:54:15.998" v="644" actId="26606"/>
          <ac:spMkLst>
            <pc:docMk/>
            <pc:sldMk cId="3961918307" sldId="257"/>
            <ac:spMk id="1171" creationId="{8E84B073-7978-494F-BD69-3C15D2CBF8C9}"/>
          </ac:spMkLst>
        </pc:spChg>
        <pc:spChg chg="add del">
          <ac:chgData name="Farzad Roozitalab" userId="ebe3f33d-3f5d-45a5-9c76-76fd4f46f0c1" providerId="ADAL" clId="{BD85704F-FAD6-42B7-BF7D-F6FCAD75DD56}" dt="2023-11-25T15:54:15.998" v="644" actId="26606"/>
          <ac:spMkLst>
            <pc:docMk/>
            <pc:sldMk cId="3961918307" sldId="257"/>
            <ac:spMk id="1172" creationId="{96B05946-1FC4-49B3-AAEC-C8854CA8A2F3}"/>
          </ac:spMkLst>
        </pc:spChg>
        <pc:spChg chg="add del">
          <ac:chgData name="Farzad Roozitalab" userId="ebe3f33d-3f5d-45a5-9c76-76fd4f46f0c1" providerId="ADAL" clId="{BD85704F-FAD6-42B7-BF7D-F6FCAD75DD56}" dt="2023-11-25T15:54:16.505" v="646" actId="26606"/>
          <ac:spMkLst>
            <pc:docMk/>
            <pc:sldMk cId="3961918307" sldId="257"/>
            <ac:spMk id="1174" creationId="{AFF8D2E5-2C4E-47B1-930B-6C82B7C31331}"/>
          </ac:spMkLst>
        </pc:spChg>
        <pc:spChg chg="add del">
          <ac:chgData name="Farzad Roozitalab" userId="ebe3f33d-3f5d-45a5-9c76-76fd4f46f0c1" providerId="ADAL" clId="{BD85704F-FAD6-42B7-BF7D-F6FCAD75DD56}" dt="2023-11-25T15:54:16.505" v="646" actId="26606"/>
          <ac:spMkLst>
            <pc:docMk/>
            <pc:sldMk cId="3961918307" sldId="257"/>
            <ac:spMk id="1175" creationId="{801E4ADA-0EA9-4930-846E-3C11E8BED6DD}"/>
          </ac:spMkLst>
        </pc:spChg>
        <pc:spChg chg="add del">
          <ac:chgData name="Farzad Roozitalab" userId="ebe3f33d-3f5d-45a5-9c76-76fd4f46f0c1" providerId="ADAL" clId="{BD85704F-FAD6-42B7-BF7D-F6FCAD75DD56}" dt="2023-11-25T15:54:16.505" v="646" actId="26606"/>
          <ac:spMkLst>
            <pc:docMk/>
            <pc:sldMk cId="3961918307" sldId="257"/>
            <ac:spMk id="1176" creationId="{FB92FFCE-0C90-454E-AA25-D4EE9A6C39C5}"/>
          </ac:spMkLst>
        </pc:spChg>
        <pc:spChg chg="add del">
          <ac:chgData name="Farzad Roozitalab" userId="ebe3f33d-3f5d-45a5-9c76-76fd4f46f0c1" providerId="ADAL" clId="{BD85704F-FAD6-42B7-BF7D-F6FCAD75DD56}" dt="2023-11-25T15:54:17.322" v="648" actId="26606"/>
          <ac:spMkLst>
            <pc:docMk/>
            <pc:sldMk cId="3961918307" sldId="257"/>
            <ac:spMk id="1178" creationId="{BACC6370-2D7E-4714-9D71-7542949D7D5D}"/>
          </ac:spMkLst>
        </pc:spChg>
        <pc:spChg chg="add del">
          <ac:chgData name="Farzad Roozitalab" userId="ebe3f33d-3f5d-45a5-9c76-76fd4f46f0c1" providerId="ADAL" clId="{BD85704F-FAD6-42B7-BF7D-F6FCAD75DD56}" dt="2023-11-25T15:54:17.322" v="648" actId="26606"/>
          <ac:spMkLst>
            <pc:docMk/>
            <pc:sldMk cId="3961918307" sldId="257"/>
            <ac:spMk id="1179" creationId="{256B2C21-A230-48C0-8DF1-C46611373C44}"/>
          </ac:spMkLst>
        </pc:spChg>
        <pc:spChg chg="add del">
          <ac:chgData name="Farzad Roozitalab" userId="ebe3f33d-3f5d-45a5-9c76-76fd4f46f0c1" providerId="ADAL" clId="{BD85704F-FAD6-42B7-BF7D-F6FCAD75DD56}" dt="2023-11-25T15:54:17.322" v="648" actId="26606"/>
          <ac:spMkLst>
            <pc:docMk/>
            <pc:sldMk cId="3961918307" sldId="257"/>
            <ac:spMk id="1180" creationId="{3847E18C-932D-4C95-AABA-FEC7C9499AD7}"/>
          </ac:spMkLst>
        </pc:spChg>
        <pc:spChg chg="add del">
          <ac:chgData name="Farzad Roozitalab" userId="ebe3f33d-3f5d-45a5-9c76-76fd4f46f0c1" providerId="ADAL" clId="{BD85704F-FAD6-42B7-BF7D-F6FCAD75DD56}" dt="2023-11-25T15:54:17.322" v="648" actId="26606"/>
          <ac:spMkLst>
            <pc:docMk/>
            <pc:sldMk cId="3961918307" sldId="257"/>
            <ac:spMk id="1181" creationId="{3150CB11-0C61-439E-910F-5787759E72A0}"/>
          </ac:spMkLst>
        </pc:spChg>
        <pc:spChg chg="add del">
          <ac:chgData name="Farzad Roozitalab" userId="ebe3f33d-3f5d-45a5-9c76-76fd4f46f0c1" providerId="ADAL" clId="{BD85704F-FAD6-42B7-BF7D-F6FCAD75DD56}" dt="2023-11-25T15:54:17.322" v="648" actId="26606"/>
          <ac:spMkLst>
            <pc:docMk/>
            <pc:sldMk cId="3961918307" sldId="257"/>
            <ac:spMk id="1182" creationId="{43F8A58B-5155-44CE-A5FF-7647B47D0A7A}"/>
          </ac:spMkLst>
        </pc:spChg>
        <pc:spChg chg="add del">
          <ac:chgData name="Farzad Roozitalab" userId="ebe3f33d-3f5d-45a5-9c76-76fd4f46f0c1" providerId="ADAL" clId="{BD85704F-FAD6-42B7-BF7D-F6FCAD75DD56}" dt="2023-11-25T15:54:17.322" v="648" actId="26606"/>
          <ac:spMkLst>
            <pc:docMk/>
            <pc:sldMk cId="3961918307" sldId="257"/>
            <ac:spMk id="1183" creationId="{443F2ACA-E6D6-4028-82DD-F03C262D5DE6}"/>
          </ac:spMkLst>
        </pc:spChg>
        <pc:spChg chg="add del">
          <ac:chgData name="Farzad Roozitalab" userId="ebe3f33d-3f5d-45a5-9c76-76fd4f46f0c1" providerId="ADAL" clId="{BD85704F-FAD6-42B7-BF7D-F6FCAD75DD56}" dt="2023-11-25T15:54:19.113" v="650" actId="26606"/>
          <ac:spMkLst>
            <pc:docMk/>
            <pc:sldMk cId="3961918307" sldId="257"/>
            <ac:spMk id="1185" creationId="{6D1A2CED-DA9B-4CCF-8215-CFC65FE71603}"/>
          </ac:spMkLst>
        </pc:spChg>
        <pc:spChg chg="add del">
          <ac:chgData name="Farzad Roozitalab" userId="ebe3f33d-3f5d-45a5-9c76-76fd4f46f0c1" providerId="ADAL" clId="{BD85704F-FAD6-42B7-BF7D-F6FCAD75DD56}" dt="2023-11-25T15:54:19.113" v="650" actId="26606"/>
          <ac:spMkLst>
            <pc:docMk/>
            <pc:sldMk cId="3961918307" sldId="257"/>
            <ac:spMk id="1186" creationId="{562DFC44-A40C-4573-9230-B3EDB3EC8EEB}"/>
          </ac:spMkLst>
        </pc:spChg>
        <pc:spChg chg="add del">
          <ac:chgData name="Farzad Roozitalab" userId="ebe3f33d-3f5d-45a5-9c76-76fd4f46f0c1" providerId="ADAL" clId="{BD85704F-FAD6-42B7-BF7D-F6FCAD75DD56}" dt="2023-11-25T15:54:19.113" v="650" actId="26606"/>
          <ac:spMkLst>
            <pc:docMk/>
            <pc:sldMk cId="3961918307" sldId="257"/>
            <ac:spMk id="1187" creationId="{15589D35-CF9F-4DE9-A792-8571A09E9BC9}"/>
          </ac:spMkLst>
        </pc:spChg>
        <pc:spChg chg="add del">
          <ac:chgData name="Farzad Roozitalab" userId="ebe3f33d-3f5d-45a5-9c76-76fd4f46f0c1" providerId="ADAL" clId="{BD85704F-FAD6-42B7-BF7D-F6FCAD75DD56}" dt="2023-11-25T15:54:20.030" v="652" actId="26606"/>
          <ac:spMkLst>
            <pc:docMk/>
            <pc:sldMk cId="3961918307" sldId="257"/>
            <ac:spMk id="1189" creationId="{7301F447-EEF7-48F5-AF73-7566EE7F64AD}"/>
          </ac:spMkLst>
        </pc:spChg>
        <pc:spChg chg="add del">
          <ac:chgData name="Farzad Roozitalab" userId="ebe3f33d-3f5d-45a5-9c76-76fd4f46f0c1" providerId="ADAL" clId="{BD85704F-FAD6-42B7-BF7D-F6FCAD75DD56}" dt="2023-11-25T15:54:20.030" v="652" actId="26606"/>
          <ac:spMkLst>
            <pc:docMk/>
            <pc:sldMk cId="3961918307" sldId="257"/>
            <ac:spMk id="1190" creationId="{F7117410-A2A4-4085-9ADC-46744551DBDE}"/>
          </ac:spMkLst>
        </pc:spChg>
        <pc:spChg chg="add del">
          <ac:chgData name="Farzad Roozitalab" userId="ebe3f33d-3f5d-45a5-9c76-76fd4f46f0c1" providerId="ADAL" clId="{BD85704F-FAD6-42B7-BF7D-F6FCAD75DD56}" dt="2023-11-25T15:54:20.030" v="652" actId="26606"/>
          <ac:spMkLst>
            <pc:docMk/>
            <pc:sldMk cId="3961918307" sldId="257"/>
            <ac:spMk id="1191" creationId="{99F74EB5-E547-4FB4-95F5-BCC788F3C4A0}"/>
          </ac:spMkLst>
        </pc:spChg>
        <pc:spChg chg="add del">
          <ac:chgData name="Farzad Roozitalab" userId="ebe3f33d-3f5d-45a5-9c76-76fd4f46f0c1" providerId="ADAL" clId="{BD85704F-FAD6-42B7-BF7D-F6FCAD75DD56}" dt="2023-11-25T15:54:20.582" v="654" actId="26606"/>
          <ac:spMkLst>
            <pc:docMk/>
            <pc:sldMk cId="3961918307" sldId="257"/>
            <ac:spMk id="1193" creationId="{E5F17139-31EE-46AC-B04F-DBBD852DD6CB}"/>
          </ac:spMkLst>
        </pc:spChg>
        <pc:spChg chg="add del">
          <ac:chgData name="Farzad Roozitalab" userId="ebe3f33d-3f5d-45a5-9c76-76fd4f46f0c1" providerId="ADAL" clId="{BD85704F-FAD6-42B7-BF7D-F6FCAD75DD56}" dt="2023-11-25T15:54:20.582" v="654" actId="26606"/>
          <ac:spMkLst>
            <pc:docMk/>
            <pc:sldMk cId="3961918307" sldId="257"/>
            <ac:spMk id="1194" creationId="{AAD42DD4-86F6-4FD2-869F-32D35E310CF6}"/>
          </ac:spMkLst>
        </pc:spChg>
        <pc:spChg chg="add del">
          <ac:chgData name="Farzad Roozitalab" userId="ebe3f33d-3f5d-45a5-9c76-76fd4f46f0c1" providerId="ADAL" clId="{BD85704F-FAD6-42B7-BF7D-F6FCAD75DD56}" dt="2023-11-25T15:54:20.582" v="654" actId="26606"/>
          <ac:spMkLst>
            <pc:docMk/>
            <pc:sldMk cId="3961918307" sldId="257"/>
            <ac:spMk id="1195" creationId="{4C36B8C5-0DEB-41B5-911D-572E2E835E3C}"/>
          </ac:spMkLst>
        </pc:spChg>
        <pc:spChg chg="add del">
          <ac:chgData name="Farzad Roozitalab" userId="ebe3f33d-3f5d-45a5-9c76-76fd4f46f0c1" providerId="ADAL" clId="{BD85704F-FAD6-42B7-BF7D-F6FCAD75DD56}" dt="2023-11-25T15:54:20.582" v="654" actId="26606"/>
          <ac:spMkLst>
            <pc:docMk/>
            <pc:sldMk cId="3961918307" sldId="257"/>
            <ac:spMk id="1196" creationId="{B5DC987A-A8C7-4C23-9BF5-33E9F6F21DCB}"/>
          </ac:spMkLst>
        </pc:spChg>
        <pc:spChg chg="add del">
          <ac:chgData name="Farzad Roozitalab" userId="ebe3f33d-3f5d-45a5-9c76-76fd4f46f0c1" providerId="ADAL" clId="{BD85704F-FAD6-42B7-BF7D-F6FCAD75DD56}" dt="2023-11-25T15:54:20.582" v="654" actId="26606"/>
          <ac:spMkLst>
            <pc:docMk/>
            <pc:sldMk cId="3961918307" sldId="257"/>
            <ac:spMk id="1197" creationId="{F213F2CF-C6DF-4CE1-A6F0-E3B1BFBB0B23}"/>
          </ac:spMkLst>
        </pc:spChg>
        <pc:spChg chg="add del">
          <ac:chgData name="Farzad Roozitalab" userId="ebe3f33d-3f5d-45a5-9c76-76fd4f46f0c1" providerId="ADAL" clId="{BD85704F-FAD6-42B7-BF7D-F6FCAD75DD56}" dt="2023-11-25T15:54:20.582" v="654" actId="26606"/>
          <ac:spMkLst>
            <pc:docMk/>
            <pc:sldMk cId="3961918307" sldId="257"/>
            <ac:spMk id="1198" creationId="{84325C15-4820-4911-B66E-A5F917CFAE58}"/>
          </ac:spMkLst>
        </pc:spChg>
        <pc:spChg chg="add del">
          <ac:chgData name="Farzad Roozitalab" userId="ebe3f33d-3f5d-45a5-9c76-76fd4f46f0c1" providerId="ADAL" clId="{BD85704F-FAD6-42B7-BF7D-F6FCAD75DD56}" dt="2023-11-25T15:54:24.722" v="658" actId="26606"/>
          <ac:spMkLst>
            <pc:docMk/>
            <pc:sldMk cId="3961918307" sldId="257"/>
            <ac:spMk id="1202" creationId="{C05CBC3C-2E5A-4839-8B9B-2E5A6ADF0F58}"/>
          </ac:spMkLst>
        </pc:spChg>
        <pc:spChg chg="add del">
          <ac:chgData name="Farzad Roozitalab" userId="ebe3f33d-3f5d-45a5-9c76-76fd4f46f0c1" providerId="ADAL" clId="{BD85704F-FAD6-42B7-BF7D-F6FCAD75DD56}" dt="2023-11-25T15:54:24.722" v="658" actId="26606"/>
          <ac:spMkLst>
            <pc:docMk/>
            <pc:sldMk cId="3961918307" sldId="257"/>
            <ac:spMk id="1203" creationId="{DB5B423A-57CC-4C58-AA26-8E2E862B03A0}"/>
          </ac:spMkLst>
        </pc:spChg>
        <pc:spChg chg="add del">
          <ac:chgData name="Farzad Roozitalab" userId="ebe3f33d-3f5d-45a5-9c76-76fd4f46f0c1" providerId="ADAL" clId="{BD85704F-FAD6-42B7-BF7D-F6FCAD75DD56}" dt="2023-11-25T15:54:26.332" v="660" actId="26606"/>
          <ac:spMkLst>
            <pc:docMk/>
            <pc:sldMk cId="3961918307" sldId="257"/>
            <ac:spMk id="1205" creationId="{7DA1F35B-C8F7-4A5A-9339-7DA4D785B300}"/>
          </ac:spMkLst>
        </pc:spChg>
        <pc:spChg chg="add del">
          <ac:chgData name="Farzad Roozitalab" userId="ebe3f33d-3f5d-45a5-9c76-76fd4f46f0c1" providerId="ADAL" clId="{BD85704F-FAD6-42B7-BF7D-F6FCAD75DD56}" dt="2023-11-25T15:54:26.332" v="660" actId="26606"/>
          <ac:spMkLst>
            <pc:docMk/>
            <pc:sldMk cId="3961918307" sldId="257"/>
            <ac:spMk id="1206" creationId="{B2D4AD41-40DA-4A81-92F5-B6E3BA1ED82A}"/>
          </ac:spMkLst>
        </pc:spChg>
        <pc:spChg chg="add">
          <ac:chgData name="Farzad Roozitalab" userId="ebe3f33d-3f5d-45a5-9c76-76fd4f46f0c1" providerId="ADAL" clId="{BD85704F-FAD6-42B7-BF7D-F6FCAD75DD56}" dt="2023-11-25T15:54:27.256" v="663" actId="26606"/>
          <ac:spMkLst>
            <pc:docMk/>
            <pc:sldMk cId="3961918307" sldId="257"/>
            <ac:spMk id="1211" creationId="{53B021B3-DE93-4AB7-8A18-CF5F1CED88B8}"/>
          </ac:spMkLst>
        </pc:spChg>
        <pc:spChg chg="add">
          <ac:chgData name="Farzad Roozitalab" userId="ebe3f33d-3f5d-45a5-9c76-76fd4f46f0c1" providerId="ADAL" clId="{BD85704F-FAD6-42B7-BF7D-F6FCAD75DD56}" dt="2023-11-25T15:54:27.256" v="663" actId="26606"/>
          <ac:spMkLst>
            <pc:docMk/>
            <pc:sldMk cId="3961918307" sldId="257"/>
            <ac:spMk id="1212" creationId="{52D502E5-F6B4-4D58-B4AE-FC466FF15EE8}"/>
          </ac:spMkLst>
        </pc:spChg>
        <pc:spChg chg="add">
          <ac:chgData name="Farzad Roozitalab" userId="ebe3f33d-3f5d-45a5-9c76-76fd4f46f0c1" providerId="ADAL" clId="{BD85704F-FAD6-42B7-BF7D-F6FCAD75DD56}" dt="2023-11-25T15:54:27.256" v="663" actId="26606"/>
          <ac:spMkLst>
            <pc:docMk/>
            <pc:sldMk cId="3961918307" sldId="257"/>
            <ac:spMk id="1213" creationId="{9DECDBF4-02B6-4BB4-B65B-B8107AD6A9E8}"/>
          </ac:spMkLst>
        </pc:spChg>
        <pc:grpChg chg="add del">
          <ac:chgData name="Farzad Roozitalab" userId="ebe3f33d-3f5d-45a5-9c76-76fd4f46f0c1" providerId="ADAL" clId="{BD85704F-FAD6-42B7-BF7D-F6FCAD75DD56}" dt="2023-11-25T15:53:43.117" v="598" actId="26606"/>
          <ac:grpSpMkLst>
            <pc:docMk/>
            <pc:sldMk cId="3961918307" sldId="257"/>
            <ac:grpSpMk id="1070" creationId="{36F3F807-D713-CA40-3016-75F2B9FC1813}"/>
          </ac:grpSpMkLst>
        </pc:grpChg>
        <pc:grpChg chg="add del">
          <ac:chgData name="Farzad Roozitalab" userId="ebe3f33d-3f5d-45a5-9c76-76fd4f46f0c1" providerId="ADAL" clId="{BD85704F-FAD6-42B7-BF7D-F6FCAD75DD56}" dt="2023-11-25T15:53:55.508" v="614" actId="26606"/>
          <ac:grpSpMkLst>
            <pc:docMk/>
            <pc:sldMk cId="3961918307" sldId="257"/>
            <ac:grpSpMk id="1103" creationId="{36F3F807-D713-CA40-3016-75F2B9FC1813}"/>
          </ac:grpSpMkLst>
        </pc:grpChg>
        <pc:grpChg chg="add del">
          <ac:chgData name="Farzad Roozitalab" userId="ebe3f33d-3f5d-45a5-9c76-76fd4f46f0c1" providerId="ADAL" clId="{BD85704F-FAD6-42B7-BF7D-F6FCAD75DD56}" dt="2023-11-25T15:54:09.634" v="632" actId="26606"/>
          <ac:grpSpMkLst>
            <pc:docMk/>
            <pc:sldMk cId="3961918307" sldId="257"/>
            <ac:grpSpMk id="1145" creationId="{CB73D287-48F0-41E2-8B0B-DE4C7D175EAE}"/>
          </ac:grpSpMkLst>
        </pc:grpChg>
        <pc:grpChg chg="add del">
          <ac:chgData name="Farzad Roozitalab" userId="ebe3f33d-3f5d-45a5-9c76-76fd4f46f0c1" providerId="ADAL" clId="{BD85704F-FAD6-42B7-BF7D-F6FCAD75DD56}" dt="2023-11-25T15:54:12.566" v="638" actId="26606"/>
          <ac:grpSpMkLst>
            <pc:docMk/>
            <pc:sldMk cId="3961918307" sldId="257"/>
            <ac:grpSpMk id="1161" creationId="{8A919B9C-5C01-47E4-B2F2-45F589208ABF}"/>
          </ac:grpSpMkLst>
        </pc:grpChg>
        <pc:grpChg chg="add del">
          <ac:chgData name="Farzad Roozitalab" userId="ebe3f33d-3f5d-45a5-9c76-76fd4f46f0c1" providerId="ADAL" clId="{BD85704F-FAD6-42B7-BF7D-F6FCAD75DD56}" dt="2023-11-25T15:54:13.864" v="642" actId="26606"/>
          <ac:grpSpMkLst>
            <pc:docMk/>
            <pc:sldMk cId="3961918307" sldId="257"/>
            <ac:grpSpMk id="1167" creationId="{8A919B9C-5C01-47E4-B2F2-45F589208ABF}"/>
          </ac:grpSpMkLst>
        </pc:grpChg>
        <pc:grpChg chg="add del">
          <ac:chgData name="Farzad Roozitalab" userId="ebe3f33d-3f5d-45a5-9c76-76fd4f46f0c1" providerId="ADAL" clId="{BD85704F-FAD6-42B7-BF7D-F6FCAD75DD56}" dt="2023-11-25T15:54:27.247" v="662" actId="26606"/>
          <ac:grpSpMkLst>
            <pc:docMk/>
            <pc:sldMk cId="3961918307" sldId="257"/>
            <ac:grpSpMk id="1208" creationId="{36F3F807-D713-CA40-3016-75F2B9FC1813}"/>
          </ac:grpSpMkLst>
        </pc:grpChg>
        <pc:picChg chg="mod ord">
          <ac:chgData name="Farzad Roozitalab" userId="ebe3f33d-3f5d-45a5-9c76-76fd4f46f0c1" providerId="ADAL" clId="{BD85704F-FAD6-42B7-BF7D-F6FCAD75DD56}" dt="2023-11-25T15:54:34.067" v="666" actId="1076"/>
          <ac:picMkLst>
            <pc:docMk/>
            <pc:sldMk cId="3961918307" sldId="257"/>
            <ac:picMk id="3" creationId="{1B2DF632-9A0A-2A69-65A9-A4F7F8BD0FB9}"/>
          </ac:picMkLst>
        </pc:picChg>
        <pc:picChg chg="mod">
          <ac:chgData name="Farzad Roozitalab" userId="ebe3f33d-3f5d-45a5-9c76-76fd4f46f0c1" providerId="ADAL" clId="{BD85704F-FAD6-42B7-BF7D-F6FCAD75DD56}" dt="2023-11-30T17:17:28.965" v="1440" actId="1076"/>
          <ac:picMkLst>
            <pc:docMk/>
            <pc:sldMk cId="3961918307" sldId="257"/>
            <ac:picMk id="1026" creationId="{7A224934-C4B2-F099-10EA-42ED2B11A90B}"/>
          </ac:picMkLst>
        </pc:picChg>
        <pc:picChg chg="mod">
          <ac:chgData name="Farzad Roozitalab" userId="ebe3f33d-3f5d-45a5-9c76-76fd4f46f0c1" providerId="ADAL" clId="{BD85704F-FAD6-42B7-BF7D-F6FCAD75DD56}" dt="2023-11-30T17:17:28.965" v="1440" actId="1076"/>
          <ac:picMkLst>
            <pc:docMk/>
            <pc:sldMk cId="3961918307" sldId="257"/>
            <ac:picMk id="1028" creationId="{F4415E8E-3FE9-9C40-510A-DF4DBC13D10A}"/>
          </ac:picMkLst>
        </pc:picChg>
        <pc:picChg chg="mod">
          <ac:chgData name="Farzad Roozitalab" userId="ebe3f33d-3f5d-45a5-9c76-76fd4f46f0c1" providerId="ADAL" clId="{BD85704F-FAD6-42B7-BF7D-F6FCAD75DD56}" dt="2023-11-30T17:17:28.965" v="1440" actId="1076"/>
          <ac:picMkLst>
            <pc:docMk/>
            <pc:sldMk cId="3961918307" sldId="257"/>
            <ac:picMk id="1030" creationId="{5EC7507D-BDFB-2999-F0AE-1B0348B26B4E}"/>
          </ac:picMkLst>
        </pc:picChg>
        <pc:picChg chg="mod">
          <ac:chgData name="Farzad Roozitalab" userId="ebe3f33d-3f5d-45a5-9c76-76fd4f46f0c1" providerId="ADAL" clId="{BD85704F-FAD6-42B7-BF7D-F6FCAD75DD56}" dt="2023-11-30T17:17:28.965" v="1440" actId="1076"/>
          <ac:picMkLst>
            <pc:docMk/>
            <pc:sldMk cId="3961918307" sldId="257"/>
            <ac:picMk id="1032" creationId="{F2028C5C-AD3F-F6AF-6F54-0C70BC24C539}"/>
          </ac:picMkLst>
        </pc:picChg>
        <pc:picChg chg="mod">
          <ac:chgData name="Farzad Roozitalab" userId="ebe3f33d-3f5d-45a5-9c76-76fd4f46f0c1" providerId="ADAL" clId="{BD85704F-FAD6-42B7-BF7D-F6FCAD75DD56}" dt="2023-11-30T17:17:28.965" v="1440" actId="1076"/>
          <ac:picMkLst>
            <pc:docMk/>
            <pc:sldMk cId="3961918307" sldId="257"/>
            <ac:picMk id="1034" creationId="{BE8D85A4-56CB-7BA7-CC5D-69DFEA235D8F}"/>
          </ac:picMkLst>
        </pc:picChg>
        <pc:picChg chg="mod">
          <ac:chgData name="Farzad Roozitalab" userId="ebe3f33d-3f5d-45a5-9c76-76fd4f46f0c1" providerId="ADAL" clId="{BD85704F-FAD6-42B7-BF7D-F6FCAD75DD56}" dt="2023-11-30T17:17:28.965" v="1440" actId="1076"/>
          <ac:picMkLst>
            <pc:docMk/>
            <pc:sldMk cId="3961918307" sldId="257"/>
            <ac:picMk id="1036" creationId="{B99D24F4-E811-1FC6-CC3D-729F26F1F4AD}"/>
          </ac:picMkLst>
        </pc:picChg>
        <pc:picChg chg="mod">
          <ac:chgData name="Farzad Roozitalab" userId="ebe3f33d-3f5d-45a5-9c76-76fd4f46f0c1" providerId="ADAL" clId="{BD85704F-FAD6-42B7-BF7D-F6FCAD75DD56}" dt="2023-11-30T17:17:28.965" v="1440" actId="1076"/>
          <ac:picMkLst>
            <pc:docMk/>
            <pc:sldMk cId="3961918307" sldId="257"/>
            <ac:picMk id="1040" creationId="{66E89F1C-B5A4-34A8-57B5-080F6D48D174}"/>
          </ac:picMkLst>
        </pc:picChg>
        <pc:picChg chg="mod">
          <ac:chgData name="Farzad Roozitalab" userId="ebe3f33d-3f5d-45a5-9c76-76fd4f46f0c1" providerId="ADAL" clId="{BD85704F-FAD6-42B7-BF7D-F6FCAD75DD56}" dt="2023-11-30T17:17:28.965" v="1440" actId="1076"/>
          <ac:picMkLst>
            <pc:docMk/>
            <pc:sldMk cId="3961918307" sldId="257"/>
            <ac:picMk id="1042" creationId="{9226D55B-522A-B1A0-8895-34E614CC1602}"/>
          </ac:picMkLst>
        </pc:picChg>
        <pc:picChg chg="add mod">
          <ac:chgData name="Farzad Roozitalab" userId="ebe3f33d-3f5d-45a5-9c76-76fd4f46f0c1" providerId="ADAL" clId="{BD85704F-FAD6-42B7-BF7D-F6FCAD75DD56}" dt="2023-11-30T17:17:28.965" v="1440" actId="1076"/>
          <ac:picMkLst>
            <pc:docMk/>
            <pc:sldMk cId="3961918307" sldId="257"/>
            <ac:picMk id="5122" creationId="{0ECF33CC-16B9-7188-33E1-909E17C4D872}"/>
          </ac:picMkLst>
        </pc:picChg>
        <pc:picChg chg="add mod">
          <ac:chgData name="Farzad Roozitalab" userId="ebe3f33d-3f5d-45a5-9c76-76fd4f46f0c1" providerId="ADAL" clId="{BD85704F-FAD6-42B7-BF7D-F6FCAD75DD56}" dt="2023-11-25T16:46:09.035" v="952" actId="14100"/>
          <ac:picMkLst>
            <pc:docMk/>
            <pc:sldMk cId="3961918307" sldId="257"/>
            <ac:picMk id="5126" creationId="{4AC608CF-3CA0-7B4D-1D36-09071EE314E3}"/>
          </ac:picMkLst>
        </pc:picChg>
        <pc:picChg chg="add mod">
          <ac:chgData name="Farzad Roozitalab" userId="ebe3f33d-3f5d-45a5-9c76-76fd4f46f0c1" providerId="ADAL" clId="{BD85704F-FAD6-42B7-BF7D-F6FCAD75DD56}" dt="2023-11-25T16:46:13.227" v="954" actId="1076"/>
          <ac:picMkLst>
            <pc:docMk/>
            <pc:sldMk cId="3961918307" sldId="257"/>
            <ac:picMk id="5128" creationId="{7DC8BD2F-0F56-8BEB-6513-799C9291C383}"/>
          </ac:picMkLst>
        </pc:picChg>
        <pc:cxnChg chg="add del">
          <ac:chgData name="Farzad Roozitalab" userId="ebe3f33d-3f5d-45a5-9c76-76fd4f46f0c1" providerId="ADAL" clId="{BD85704F-FAD6-42B7-BF7D-F6FCAD75DD56}" dt="2023-11-25T15:53:38.357" v="590" actId="26606"/>
          <ac:cxnSpMkLst>
            <pc:docMk/>
            <pc:sldMk cId="3961918307" sldId="257"/>
            <ac:cxnSpMk id="1059" creationId="{00CD8E7C-C23B-A3B9-B18A-838AED877A40}"/>
          </ac:cxnSpMkLst>
        </pc:cxnChg>
        <pc:cxnChg chg="add del">
          <ac:chgData name="Farzad Roozitalab" userId="ebe3f33d-3f5d-45a5-9c76-76fd4f46f0c1" providerId="ADAL" clId="{BD85704F-FAD6-42B7-BF7D-F6FCAD75DD56}" dt="2023-11-25T15:53:59.147" v="620" actId="26606"/>
          <ac:cxnSpMkLst>
            <pc:docMk/>
            <pc:sldMk cId="3961918307" sldId="257"/>
            <ac:cxnSpMk id="1112" creationId="{00CD8E7C-C23B-A3B9-B18A-838AED877A40}"/>
          </ac:cxnSpMkLst>
        </pc:cxnChg>
        <pc:cxnChg chg="add del">
          <ac:chgData name="Farzad Roozitalab" userId="ebe3f33d-3f5d-45a5-9c76-76fd4f46f0c1" providerId="ADAL" clId="{BD85704F-FAD6-42B7-BF7D-F6FCAD75DD56}" dt="2023-11-25T15:54:23.587" v="656" actId="26606"/>
          <ac:cxnSpMkLst>
            <pc:docMk/>
            <pc:sldMk cId="3961918307" sldId="257"/>
            <ac:cxnSpMk id="1200" creationId="{00CD8E7C-C23B-A3B9-B18A-838AED877A40}"/>
          </ac:cxnSpMkLst>
        </pc:cxnChg>
      </pc:sldChg>
      <pc:sldChg chg="addSp delSp modSp add mod setBg delAnim modAnim">
        <pc:chgData name="Farzad Roozitalab" userId="ebe3f33d-3f5d-45a5-9c76-76fd4f46f0c1" providerId="ADAL" clId="{BD85704F-FAD6-42B7-BF7D-F6FCAD75DD56}" dt="2023-11-30T17:18:38.076" v="1458" actId="1076"/>
        <pc:sldMkLst>
          <pc:docMk/>
          <pc:sldMk cId="1610627279" sldId="258"/>
        </pc:sldMkLst>
        <pc:spChg chg="del">
          <ac:chgData name="Farzad Roozitalab" userId="ebe3f33d-3f5d-45a5-9c76-76fd4f46f0c1" providerId="ADAL" clId="{BD85704F-FAD6-42B7-BF7D-F6FCAD75DD56}" dt="2023-11-25T16:12:18.789" v="673" actId="478"/>
          <ac:spMkLst>
            <pc:docMk/>
            <pc:sldMk cId="1610627279" sldId="258"/>
            <ac:spMk id="4" creationId="{64C3F314-E831-D000-EE1E-EBC027938658}"/>
          </ac:spMkLst>
        </pc:spChg>
        <pc:spChg chg="del">
          <ac:chgData name="Farzad Roozitalab" userId="ebe3f33d-3f5d-45a5-9c76-76fd4f46f0c1" providerId="ADAL" clId="{BD85704F-FAD6-42B7-BF7D-F6FCAD75DD56}" dt="2023-11-25T16:12:18.789" v="673" actId="478"/>
          <ac:spMkLst>
            <pc:docMk/>
            <pc:sldMk cId="1610627279" sldId="258"/>
            <ac:spMk id="7" creationId="{417604BD-3AC7-966E-6126-FE4F77E156B8}"/>
          </ac:spMkLst>
        </pc:spChg>
        <pc:spChg chg="del">
          <ac:chgData name="Farzad Roozitalab" userId="ebe3f33d-3f5d-45a5-9c76-76fd4f46f0c1" providerId="ADAL" clId="{BD85704F-FAD6-42B7-BF7D-F6FCAD75DD56}" dt="2023-11-25T16:12:18.789" v="673" actId="478"/>
          <ac:spMkLst>
            <pc:docMk/>
            <pc:sldMk cId="1610627279" sldId="258"/>
            <ac:spMk id="8" creationId="{FD8D52AB-CAF8-CF3D-7FD4-9272888B1282}"/>
          </ac:spMkLst>
        </pc:spChg>
        <pc:spChg chg="add del mod">
          <ac:chgData name="Farzad Roozitalab" userId="ebe3f33d-3f5d-45a5-9c76-76fd4f46f0c1" providerId="ADAL" clId="{BD85704F-FAD6-42B7-BF7D-F6FCAD75DD56}" dt="2023-11-25T20:05:33.281" v="959" actId="478"/>
          <ac:spMkLst>
            <pc:docMk/>
            <pc:sldMk cId="1610627279" sldId="258"/>
            <ac:spMk id="14" creationId="{AEFFE2B0-AC81-2CC4-3AF5-6C0D75F47C42}"/>
          </ac:spMkLst>
        </pc:spChg>
        <pc:spChg chg="add del mod">
          <ac:chgData name="Farzad Roozitalab" userId="ebe3f33d-3f5d-45a5-9c76-76fd4f46f0c1" providerId="ADAL" clId="{BD85704F-FAD6-42B7-BF7D-F6FCAD75DD56}" dt="2023-11-25T20:05:32.660" v="958" actId="478"/>
          <ac:spMkLst>
            <pc:docMk/>
            <pc:sldMk cId="1610627279" sldId="258"/>
            <ac:spMk id="15" creationId="{1A845232-9D51-5D58-35C0-BC736828D4C2}"/>
          </ac:spMkLst>
        </pc:spChg>
        <pc:spChg chg="add del mod">
          <ac:chgData name="Farzad Roozitalab" userId="ebe3f33d-3f5d-45a5-9c76-76fd4f46f0c1" providerId="ADAL" clId="{BD85704F-FAD6-42B7-BF7D-F6FCAD75DD56}" dt="2023-11-25T16:19:48.405" v="769" actId="478"/>
          <ac:spMkLst>
            <pc:docMk/>
            <pc:sldMk cId="1610627279" sldId="258"/>
            <ac:spMk id="16" creationId="{C9ED4746-20A1-5217-E1AC-13F3C2794558}"/>
          </ac:spMkLst>
        </pc:spChg>
        <pc:spChg chg="add del mod">
          <ac:chgData name="Farzad Roozitalab" userId="ebe3f33d-3f5d-45a5-9c76-76fd4f46f0c1" providerId="ADAL" clId="{BD85704F-FAD6-42B7-BF7D-F6FCAD75DD56}" dt="2023-11-25T20:05:32.026" v="957" actId="478"/>
          <ac:spMkLst>
            <pc:docMk/>
            <pc:sldMk cId="1610627279" sldId="258"/>
            <ac:spMk id="17" creationId="{05761954-0A10-0758-8DA5-1A1FCD863464}"/>
          </ac:spMkLst>
        </pc:spChg>
        <pc:spChg chg="add del mod">
          <ac:chgData name="Farzad Roozitalab" userId="ebe3f33d-3f5d-45a5-9c76-76fd4f46f0c1" providerId="ADAL" clId="{BD85704F-FAD6-42B7-BF7D-F6FCAD75DD56}" dt="2023-11-25T20:05:43.885" v="961" actId="478"/>
          <ac:spMkLst>
            <pc:docMk/>
            <pc:sldMk cId="1610627279" sldId="258"/>
            <ac:spMk id="18" creationId="{34CE4248-152A-B536-73C4-375C6159C145}"/>
          </ac:spMkLst>
        </pc:spChg>
        <pc:spChg chg="add del">
          <ac:chgData name="Farzad Roozitalab" userId="ebe3f33d-3f5d-45a5-9c76-76fd4f46f0c1" providerId="ADAL" clId="{BD85704F-FAD6-42B7-BF7D-F6FCAD75DD56}" dt="2023-11-25T16:23:23.226" v="801" actId="26606"/>
          <ac:spMkLst>
            <pc:docMk/>
            <pc:sldMk cId="1610627279" sldId="258"/>
            <ac:spMk id="20" creationId="{D153EDB2-4AAD-43F4-AE78-4D326C813369}"/>
          </ac:spMkLst>
        </pc:spChg>
        <pc:spChg chg="add mod ord">
          <ac:chgData name="Farzad Roozitalab" userId="ebe3f33d-3f5d-45a5-9c76-76fd4f46f0c1" providerId="ADAL" clId="{BD85704F-FAD6-42B7-BF7D-F6FCAD75DD56}" dt="2023-11-25T16:26:35.269" v="896" actId="1076"/>
          <ac:spMkLst>
            <pc:docMk/>
            <pc:sldMk cId="1610627279" sldId="258"/>
            <ac:spMk id="22" creationId="{8FDDDE83-EAA1-CD29-3C36-B1B580091397}"/>
          </ac:spMkLst>
        </pc:spChg>
        <pc:spChg chg="add del">
          <ac:chgData name="Farzad Roozitalab" userId="ebe3f33d-3f5d-45a5-9c76-76fd4f46f0c1" providerId="ADAL" clId="{BD85704F-FAD6-42B7-BF7D-F6FCAD75DD56}" dt="2023-11-25T16:23:00.696" v="799" actId="26606"/>
          <ac:spMkLst>
            <pc:docMk/>
            <pc:sldMk cId="1610627279" sldId="258"/>
            <ac:spMk id="23" creationId="{01D0AF59-99C3-4251-AB9A-C966C6AD4400}"/>
          </ac:spMkLst>
        </pc:spChg>
        <pc:spChg chg="add del">
          <ac:chgData name="Farzad Roozitalab" userId="ebe3f33d-3f5d-45a5-9c76-76fd4f46f0c1" providerId="ADAL" clId="{BD85704F-FAD6-42B7-BF7D-F6FCAD75DD56}" dt="2023-11-25T16:23:00.696" v="799" actId="26606"/>
          <ac:spMkLst>
            <pc:docMk/>
            <pc:sldMk cId="1610627279" sldId="258"/>
            <ac:spMk id="25" creationId="{1855405F-37A2-4869-9154-F8BE3BECE6C3}"/>
          </ac:spMkLst>
        </pc:spChg>
        <pc:spChg chg="add">
          <ac:chgData name="Farzad Roozitalab" userId="ebe3f33d-3f5d-45a5-9c76-76fd4f46f0c1" providerId="ADAL" clId="{BD85704F-FAD6-42B7-BF7D-F6FCAD75DD56}" dt="2023-11-25T16:26:20.821" v="892" actId="26606"/>
          <ac:spMkLst>
            <pc:docMk/>
            <pc:sldMk cId="1610627279" sldId="258"/>
            <ac:spMk id="27" creationId="{53B021B3-DE93-4AB7-8A18-CF5F1CED88B8}"/>
          </ac:spMkLst>
        </pc:spChg>
        <pc:spChg chg="add">
          <ac:chgData name="Farzad Roozitalab" userId="ebe3f33d-3f5d-45a5-9c76-76fd4f46f0c1" providerId="ADAL" clId="{BD85704F-FAD6-42B7-BF7D-F6FCAD75DD56}" dt="2023-11-25T16:26:20.821" v="892" actId="26606"/>
          <ac:spMkLst>
            <pc:docMk/>
            <pc:sldMk cId="1610627279" sldId="258"/>
            <ac:spMk id="29" creationId="{52D502E5-F6B4-4D58-B4AE-FC466FF15EE8}"/>
          </ac:spMkLst>
        </pc:spChg>
        <pc:spChg chg="add">
          <ac:chgData name="Farzad Roozitalab" userId="ebe3f33d-3f5d-45a5-9c76-76fd4f46f0c1" providerId="ADAL" clId="{BD85704F-FAD6-42B7-BF7D-F6FCAD75DD56}" dt="2023-11-25T16:26:20.821" v="892" actId="26606"/>
          <ac:spMkLst>
            <pc:docMk/>
            <pc:sldMk cId="1610627279" sldId="258"/>
            <ac:spMk id="31" creationId="{9DECDBF4-02B6-4BB4-B65B-B8107AD6A9E8}"/>
          </ac:spMkLst>
        </pc:spChg>
        <pc:grpChg chg="add del">
          <ac:chgData name="Farzad Roozitalab" userId="ebe3f33d-3f5d-45a5-9c76-76fd4f46f0c1" providerId="ADAL" clId="{BD85704F-FAD6-42B7-BF7D-F6FCAD75DD56}" dt="2023-11-25T16:23:23.226" v="801" actId="26606"/>
          <ac:grpSpMkLst>
            <pc:docMk/>
            <pc:sldMk cId="1610627279" sldId="258"/>
            <ac:grpSpMk id="21" creationId="{A3CB7779-72E2-4E92-AE18-6BBC335DD881}"/>
          </ac:grpSpMkLst>
        </pc:grpChg>
        <pc:picChg chg="del mod">
          <ac:chgData name="Farzad Roozitalab" userId="ebe3f33d-3f5d-45a5-9c76-76fd4f46f0c1" providerId="ADAL" clId="{BD85704F-FAD6-42B7-BF7D-F6FCAD75DD56}" dt="2023-11-25T16:36:10.331" v="920" actId="478"/>
          <ac:picMkLst>
            <pc:docMk/>
            <pc:sldMk cId="1610627279" sldId="258"/>
            <ac:picMk id="3" creationId="{1B2DF632-9A0A-2A69-65A9-A4F7F8BD0FB9}"/>
          </ac:picMkLst>
        </pc:picChg>
        <pc:picChg chg="add mod">
          <ac:chgData name="Farzad Roozitalab" userId="ebe3f33d-3f5d-45a5-9c76-76fd4f46f0c1" providerId="ADAL" clId="{BD85704F-FAD6-42B7-BF7D-F6FCAD75DD56}" dt="2023-11-30T17:18:38.076" v="1458" actId="1076"/>
          <ac:picMkLst>
            <pc:docMk/>
            <pc:sldMk cId="1610627279" sldId="258"/>
            <ac:picMk id="3" creationId="{62954F8B-7EAE-5668-8EBF-0214AB0B63F5}"/>
          </ac:picMkLst>
        </pc:picChg>
        <pc:picChg chg="add del mod">
          <ac:chgData name="Farzad Roozitalab" userId="ebe3f33d-3f5d-45a5-9c76-76fd4f46f0c1" providerId="ADAL" clId="{BD85704F-FAD6-42B7-BF7D-F6FCAD75DD56}" dt="2023-11-25T16:12:40.216" v="681" actId="478"/>
          <ac:picMkLst>
            <pc:docMk/>
            <pc:sldMk cId="1610627279" sldId="258"/>
            <ac:picMk id="5" creationId="{3EF6A7AB-586C-723A-6AF3-9FA8E468F45E}"/>
          </ac:picMkLst>
        </pc:picChg>
        <pc:picChg chg="add del mod">
          <ac:chgData name="Farzad Roozitalab" userId="ebe3f33d-3f5d-45a5-9c76-76fd4f46f0c1" providerId="ADAL" clId="{BD85704F-FAD6-42B7-BF7D-F6FCAD75DD56}" dt="2023-11-25T16:16:01.628" v="686" actId="478"/>
          <ac:picMkLst>
            <pc:docMk/>
            <pc:sldMk cId="1610627279" sldId="258"/>
            <ac:picMk id="9" creationId="{9D4C813A-E3E8-520B-B47E-C215D885A41D}"/>
          </ac:picMkLst>
        </pc:picChg>
        <pc:picChg chg="add del mod">
          <ac:chgData name="Farzad Roozitalab" userId="ebe3f33d-3f5d-45a5-9c76-76fd4f46f0c1" providerId="ADAL" clId="{BD85704F-FAD6-42B7-BF7D-F6FCAD75DD56}" dt="2023-11-25T16:16:26.805" v="693" actId="478"/>
          <ac:picMkLst>
            <pc:docMk/>
            <pc:sldMk cId="1610627279" sldId="258"/>
            <ac:picMk id="11" creationId="{29424B10-774A-C8D5-BCD1-BBAF8772590C}"/>
          </ac:picMkLst>
        </pc:picChg>
        <pc:picChg chg="add del mod">
          <ac:chgData name="Farzad Roozitalab" userId="ebe3f33d-3f5d-45a5-9c76-76fd4f46f0c1" providerId="ADAL" clId="{BD85704F-FAD6-42B7-BF7D-F6FCAD75DD56}" dt="2023-11-30T17:18:14.541" v="1454" actId="478"/>
          <ac:picMkLst>
            <pc:docMk/>
            <pc:sldMk cId="1610627279" sldId="258"/>
            <ac:picMk id="13" creationId="{38B22F66-EAD2-A045-0900-1EB9F5103686}"/>
          </ac:picMkLst>
        </pc:picChg>
        <pc:picChg chg="add mod">
          <ac:chgData name="Farzad Roozitalab" userId="ebe3f33d-3f5d-45a5-9c76-76fd4f46f0c1" providerId="ADAL" clId="{BD85704F-FAD6-42B7-BF7D-F6FCAD75DD56}" dt="2023-11-25T16:36:10.655" v="921"/>
          <ac:picMkLst>
            <pc:docMk/>
            <pc:sldMk cId="1610627279" sldId="258"/>
            <ac:picMk id="24" creationId="{7BE427A1-F533-2BBF-BE0D-BA7F4F8BCEA4}"/>
          </ac:picMkLst>
        </pc:picChg>
        <pc:picChg chg="del">
          <ac:chgData name="Farzad Roozitalab" userId="ebe3f33d-3f5d-45a5-9c76-76fd4f46f0c1" providerId="ADAL" clId="{BD85704F-FAD6-42B7-BF7D-F6FCAD75DD56}" dt="2023-11-25T16:12:18.789" v="673" actId="478"/>
          <ac:picMkLst>
            <pc:docMk/>
            <pc:sldMk cId="1610627279" sldId="258"/>
            <ac:picMk id="1026" creationId="{7A224934-C4B2-F099-10EA-42ED2B11A90B}"/>
          </ac:picMkLst>
        </pc:picChg>
        <pc:picChg chg="del">
          <ac:chgData name="Farzad Roozitalab" userId="ebe3f33d-3f5d-45a5-9c76-76fd4f46f0c1" providerId="ADAL" clId="{BD85704F-FAD6-42B7-BF7D-F6FCAD75DD56}" dt="2023-11-25T16:12:18.789" v="673" actId="478"/>
          <ac:picMkLst>
            <pc:docMk/>
            <pc:sldMk cId="1610627279" sldId="258"/>
            <ac:picMk id="1028" creationId="{F4415E8E-3FE9-9C40-510A-DF4DBC13D10A}"/>
          </ac:picMkLst>
        </pc:picChg>
        <pc:picChg chg="del">
          <ac:chgData name="Farzad Roozitalab" userId="ebe3f33d-3f5d-45a5-9c76-76fd4f46f0c1" providerId="ADAL" clId="{BD85704F-FAD6-42B7-BF7D-F6FCAD75DD56}" dt="2023-11-25T16:12:18.789" v="673" actId="478"/>
          <ac:picMkLst>
            <pc:docMk/>
            <pc:sldMk cId="1610627279" sldId="258"/>
            <ac:picMk id="1030" creationId="{5EC7507D-BDFB-2999-F0AE-1B0348B26B4E}"/>
          </ac:picMkLst>
        </pc:picChg>
        <pc:picChg chg="del">
          <ac:chgData name="Farzad Roozitalab" userId="ebe3f33d-3f5d-45a5-9c76-76fd4f46f0c1" providerId="ADAL" clId="{BD85704F-FAD6-42B7-BF7D-F6FCAD75DD56}" dt="2023-11-25T16:12:18.789" v="673" actId="478"/>
          <ac:picMkLst>
            <pc:docMk/>
            <pc:sldMk cId="1610627279" sldId="258"/>
            <ac:picMk id="1032" creationId="{F2028C5C-AD3F-F6AF-6F54-0C70BC24C539}"/>
          </ac:picMkLst>
        </pc:picChg>
        <pc:picChg chg="del">
          <ac:chgData name="Farzad Roozitalab" userId="ebe3f33d-3f5d-45a5-9c76-76fd4f46f0c1" providerId="ADAL" clId="{BD85704F-FAD6-42B7-BF7D-F6FCAD75DD56}" dt="2023-11-25T16:12:18.789" v="673" actId="478"/>
          <ac:picMkLst>
            <pc:docMk/>
            <pc:sldMk cId="1610627279" sldId="258"/>
            <ac:picMk id="1034" creationId="{BE8D85A4-56CB-7BA7-CC5D-69DFEA235D8F}"/>
          </ac:picMkLst>
        </pc:picChg>
        <pc:picChg chg="del">
          <ac:chgData name="Farzad Roozitalab" userId="ebe3f33d-3f5d-45a5-9c76-76fd4f46f0c1" providerId="ADAL" clId="{BD85704F-FAD6-42B7-BF7D-F6FCAD75DD56}" dt="2023-11-25T16:12:18.789" v="673" actId="478"/>
          <ac:picMkLst>
            <pc:docMk/>
            <pc:sldMk cId="1610627279" sldId="258"/>
            <ac:picMk id="1036" creationId="{B99D24F4-E811-1FC6-CC3D-729F26F1F4AD}"/>
          </ac:picMkLst>
        </pc:picChg>
        <pc:picChg chg="del">
          <ac:chgData name="Farzad Roozitalab" userId="ebe3f33d-3f5d-45a5-9c76-76fd4f46f0c1" providerId="ADAL" clId="{BD85704F-FAD6-42B7-BF7D-F6FCAD75DD56}" dt="2023-11-25T16:12:18.789" v="673" actId="478"/>
          <ac:picMkLst>
            <pc:docMk/>
            <pc:sldMk cId="1610627279" sldId="258"/>
            <ac:picMk id="1040" creationId="{66E89F1C-B5A4-34A8-57B5-080F6D48D174}"/>
          </ac:picMkLst>
        </pc:picChg>
        <pc:picChg chg="del">
          <ac:chgData name="Farzad Roozitalab" userId="ebe3f33d-3f5d-45a5-9c76-76fd4f46f0c1" providerId="ADAL" clId="{BD85704F-FAD6-42B7-BF7D-F6FCAD75DD56}" dt="2023-11-25T16:12:18.789" v="673" actId="478"/>
          <ac:picMkLst>
            <pc:docMk/>
            <pc:sldMk cId="1610627279" sldId="258"/>
            <ac:picMk id="1042" creationId="{9226D55B-522A-B1A0-8895-34E614CC1602}"/>
          </ac:picMkLst>
        </pc:picChg>
      </pc:sldChg>
      <pc:sldChg chg="addSp delSp modSp add mod setBg modAnim">
        <pc:chgData name="Farzad Roozitalab" userId="ebe3f33d-3f5d-45a5-9c76-76fd4f46f0c1" providerId="ADAL" clId="{BD85704F-FAD6-42B7-BF7D-F6FCAD75DD56}" dt="2023-12-01T16:25:41.220" v="2219" actId="1076"/>
        <pc:sldMkLst>
          <pc:docMk/>
          <pc:sldMk cId="2472843755" sldId="259"/>
        </pc:sldMkLst>
        <pc:spChg chg="add del">
          <ac:chgData name="Farzad Roozitalab" userId="ebe3f33d-3f5d-45a5-9c76-76fd4f46f0c1" providerId="ADAL" clId="{BD85704F-FAD6-42B7-BF7D-F6FCAD75DD56}" dt="2023-11-25T15:48:20.400" v="440" actId="11529"/>
          <ac:spMkLst>
            <pc:docMk/>
            <pc:sldMk cId="2472843755" sldId="259"/>
            <ac:spMk id="2" creationId="{D9DFD4B9-22BE-DDD6-D1A6-BB268A1F61AB}"/>
          </ac:spMkLst>
        </pc:spChg>
        <pc:spChg chg="add mod ord">
          <ac:chgData name="Farzad Roozitalab" userId="ebe3f33d-3f5d-45a5-9c76-76fd4f46f0c1" providerId="ADAL" clId="{BD85704F-FAD6-42B7-BF7D-F6FCAD75DD56}" dt="2023-12-01T16:25:30.578" v="2215" actId="1076"/>
          <ac:spMkLst>
            <pc:docMk/>
            <pc:sldMk cId="2472843755" sldId="259"/>
            <ac:spMk id="4" creationId="{97072919-C640-4088-710A-DED45084ECA8}"/>
          </ac:spMkLst>
        </pc:spChg>
        <pc:spChg chg="mod">
          <ac:chgData name="Farzad Roozitalab" userId="ebe3f33d-3f5d-45a5-9c76-76fd4f46f0c1" providerId="ADAL" clId="{BD85704F-FAD6-42B7-BF7D-F6FCAD75DD56}" dt="2023-11-25T15:53:03.968" v="585" actId="26606"/>
          <ac:spMkLst>
            <pc:docMk/>
            <pc:sldMk cId="2472843755" sldId="259"/>
            <ac:spMk id="7" creationId="{417604BD-3AC7-966E-6126-FE4F77E156B8}"/>
          </ac:spMkLst>
        </pc:spChg>
        <pc:spChg chg="del">
          <ac:chgData name="Farzad Roozitalab" userId="ebe3f33d-3f5d-45a5-9c76-76fd4f46f0c1" providerId="ADAL" clId="{BD85704F-FAD6-42B7-BF7D-F6FCAD75DD56}" dt="2023-11-25T15:47:57.278" v="432" actId="478"/>
          <ac:spMkLst>
            <pc:docMk/>
            <pc:sldMk cId="2472843755" sldId="259"/>
            <ac:spMk id="8" creationId="{FD8D52AB-CAF8-CF3D-7FD4-9272888B1282}"/>
          </ac:spMkLst>
        </pc:spChg>
        <pc:spChg chg="add del">
          <ac:chgData name="Farzad Roozitalab" userId="ebe3f33d-3f5d-45a5-9c76-76fd4f46f0c1" providerId="ADAL" clId="{BD85704F-FAD6-42B7-BF7D-F6FCAD75DD56}" dt="2023-11-25T15:52:23.057" v="534" actId="26606"/>
          <ac:spMkLst>
            <pc:docMk/>
            <pc:sldMk cId="2472843755" sldId="259"/>
            <ac:spMk id="12" creationId="{01D0AF59-99C3-4251-AB9A-C966C6AD4400}"/>
          </ac:spMkLst>
        </pc:spChg>
        <pc:spChg chg="add del">
          <ac:chgData name="Farzad Roozitalab" userId="ebe3f33d-3f5d-45a5-9c76-76fd4f46f0c1" providerId="ADAL" clId="{BD85704F-FAD6-42B7-BF7D-F6FCAD75DD56}" dt="2023-11-25T15:52:23.057" v="534" actId="26606"/>
          <ac:spMkLst>
            <pc:docMk/>
            <pc:sldMk cId="2472843755" sldId="259"/>
            <ac:spMk id="14" creationId="{1855405F-37A2-4869-9154-F8BE3BECE6C3}"/>
          </ac:spMkLst>
        </pc:spChg>
        <pc:spChg chg="add del">
          <ac:chgData name="Farzad Roozitalab" userId="ebe3f33d-3f5d-45a5-9c76-76fd4f46f0c1" providerId="ADAL" clId="{BD85704F-FAD6-42B7-BF7D-F6FCAD75DD56}" dt="2023-11-25T15:52:25.669" v="536" actId="26606"/>
          <ac:spMkLst>
            <pc:docMk/>
            <pc:sldMk cId="2472843755" sldId="259"/>
            <ac:spMk id="16" creationId="{6FA8F714-B9D8-488A-8CCA-E9948FF913A9}"/>
          </ac:spMkLst>
        </pc:spChg>
        <pc:spChg chg="add del">
          <ac:chgData name="Farzad Roozitalab" userId="ebe3f33d-3f5d-45a5-9c76-76fd4f46f0c1" providerId="ADAL" clId="{BD85704F-FAD6-42B7-BF7D-F6FCAD75DD56}" dt="2023-11-25T15:52:25.669" v="536" actId="26606"/>
          <ac:spMkLst>
            <pc:docMk/>
            <pc:sldMk cId="2472843755" sldId="259"/>
            <ac:spMk id="17" creationId="{B9FF99BD-075F-4761-A995-6FC574BD25EA}"/>
          </ac:spMkLst>
        </pc:spChg>
        <pc:spChg chg="add del">
          <ac:chgData name="Farzad Roozitalab" userId="ebe3f33d-3f5d-45a5-9c76-76fd4f46f0c1" providerId="ADAL" clId="{BD85704F-FAD6-42B7-BF7D-F6FCAD75DD56}" dt="2023-11-25T15:52:25.669" v="536" actId="26606"/>
          <ac:spMkLst>
            <pc:docMk/>
            <pc:sldMk cId="2472843755" sldId="259"/>
            <ac:spMk id="18" creationId="{A7B21A54-9BA3-4EA9-B460-5A829ADD9051}"/>
          </ac:spMkLst>
        </pc:spChg>
        <pc:spChg chg="add del">
          <ac:chgData name="Farzad Roozitalab" userId="ebe3f33d-3f5d-45a5-9c76-76fd4f46f0c1" providerId="ADAL" clId="{BD85704F-FAD6-42B7-BF7D-F6FCAD75DD56}" dt="2023-11-25T15:52:26.712" v="538" actId="26606"/>
          <ac:spMkLst>
            <pc:docMk/>
            <pc:sldMk cId="2472843755" sldId="259"/>
            <ac:spMk id="20" creationId="{5F879AC3-D4CE-493C-ADC7-06205677F4F8}"/>
          </ac:spMkLst>
        </pc:spChg>
        <pc:spChg chg="add del">
          <ac:chgData name="Farzad Roozitalab" userId="ebe3f33d-3f5d-45a5-9c76-76fd4f46f0c1" providerId="ADAL" clId="{BD85704F-FAD6-42B7-BF7D-F6FCAD75DD56}" dt="2023-11-25T15:52:26.712" v="538" actId="26606"/>
          <ac:spMkLst>
            <pc:docMk/>
            <pc:sldMk cId="2472843755" sldId="259"/>
            <ac:spMk id="21" creationId="{736F0DFD-0954-464F-BF12-DD2E6F6E0380}"/>
          </ac:spMkLst>
        </pc:spChg>
        <pc:spChg chg="add del">
          <ac:chgData name="Farzad Roozitalab" userId="ebe3f33d-3f5d-45a5-9c76-76fd4f46f0c1" providerId="ADAL" clId="{BD85704F-FAD6-42B7-BF7D-F6FCAD75DD56}" dt="2023-11-25T15:52:34.809" v="548" actId="26606"/>
          <ac:spMkLst>
            <pc:docMk/>
            <pc:sldMk cId="2472843755" sldId="259"/>
            <ac:spMk id="22" creationId="{FF9F2414-84E8-453E-B1F3-389FDE8192D9}"/>
          </ac:spMkLst>
        </pc:spChg>
        <pc:spChg chg="add del">
          <ac:chgData name="Farzad Roozitalab" userId="ebe3f33d-3f5d-45a5-9c76-76fd4f46f0c1" providerId="ADAL" clId="{BD85704F-FAD6-42B7-BF7D-F6FCAD75DD56}" dt="2023-11-25T15:52:27.191" v="540" actId="26606"/>
          <ac:spMkLst>
            <pc:docMk/>
            <pc:sldMk cId="2472843755" sldId="259"/>
            <ac:spMk id="23" creationId="{2D2B266D-3625-4584-A5C3-7D3F672CFF30}"/>
          </ac:spMkLst>
        </pc:spChg>
        <pc:spChg chg="add del">
          <ac:chgData name="Farzad Roozitalab" userId="ebe3f33d-3f5d-45a5-9c76-76fd4f46f0c1" providerId="ADAL" clId="{BD85704F-FAD6-42B7-BF7D-F6FCAD75DD56}" dt="2023-11-25T15:52:27.191" v="540" actId="26606"/>
          <ac:spMkLst>
            <pc:docMk/>
            <pc:sldMk cId="2472843755" sldId="259"/>
            <ac:spMk id="24" creationId="{C463B99A-73EE-4FBB-B7C4-F9F9BCC25C65}"/>
          </ac:spMkLst>
        </pc:spChg>
        <pc:spChg chg="add del">
          <ac:chgData name="Farzad Roozitalab" userId="ebe3f33d-3f5d-45a5-9c76-76fd4f46f0c1" providerId="ADAL" clId="{BD85704F-FAD6-42B7-BF7D-F6FCAD75DD56}" dt="2023-11-25T15:52:27.191" v="540" actId="26606"/>
          <ac:spMkLst>
            <pc:docMk/>
            <pc:sldMk cId="2472843755" sldId="259"/>
            <ac:spMk id="25" creationId="{A5D2A5D1-BA0D-47D3-B051-DA7743C46E28}"/>
          </ac:spMkLst>
        </pc:spChg>
        <pc:spChg chg="add del">
          <ac:chgData name="Farzad Roozitalab" userId="ebe3f33d-3f5d-45a5-9c76-76fd4f46f0c1" providerId="ADAL" clId="{BD85704F-FAD6-42B7-BF7D-F6FCAD75DD56}" dt="2023-11-25T15:52:29.339" v="542" actId="26606"/>
          <ac:spMkLst>
            <pc:docMk/>
            <pc:sldMk cId="2472843755" sldId="259"/>
            <ac:spMk id="27" creationId="{5F879AC3-D4CE-493C-ADC7-06205677F4F8}"/>
          </ac:spMkLst>
        </pc:spChg>
        <pc:spChg chg="add del">
          <ac:chgData name="Farzad Roozitalab" userId="ebe3f33d-3f5d-45a5-9c76-76fd4f46f0c1" providerId="ADAL" clId="{BD85704F-FAD6-42B7-BF7D-F6FCAD75DD56}" dt="2023-11-25T15:52:29.339" v="542" actId="26606"/>
          <ac:spMkLst>
            <pc:docMk/>
            <pc:sldMk cId="2472843755" sldId="259"/>
            <ac:spMk id="28" creationId="{736F0DFD-0954-464F-BF12-DD2E6F6E0380}"/>
          </ac:spMkLst>
        </pc:spChg>
        <pc:spChg chg="add del">
          <ac:chgData name="Farzad Roozitalab" userId="ebe3f33d-3f5d-45a5-9c76-76fd4f46f0c1" providerId="ADAL" clId="{BD85704F-FAD6-42B7-BF7D-F6FCAD75DD56}" dt="2023-11-25T15:52:30.030" v="544" actId="26606"/>
          <ac:spMkLst>
            <pc:docMk/>
            <pc:sldMk cId="2472843755" sldId="259"/>
            <ac:spMk id="30" creationId="{69D184B2-2226-4E31-BCCB-444330767440}"/>
          </ac:spMkLst>
        </pc:spChg>
        <pc:spChg chg="add del">
          <ac:chgData name="Farzad Roozitalab" userId="ebe3f33d-3f5d-45a5-9c76-76fd4f46f0c1" providerId="ADAL" clId="{BD85704F-FAD6-42B7-BF7D-F6FCAD75DD56}" dt="2023-11-25T15:52:30.030" v="544" actId="26606"/>
          <ac:spMkLst>
            <pc:docMk/>
            <pc:sldMk cId="2472843755" sldId="259"/>
            <ac:spMk id="31" creationId="{1AC4D4E3-486A-464A-8EC8-D44881097267}"/>
          </ac:spMkLst>
        </pc:spChg>
        <pc:spChg chg="add del">
          <ac:chgData name="Farzad Roozitalab" userId="ebe3f33d-3f5d-45a5-9c76-76fd4f46f0c1" providerId="ADAL" clId="{BD85704F-FAD6-42B7-BF7D-F6FCAD75DD56}" dt="2023-11-25T15:52:30.030" v="544" actId="26606"/>
          <ac:spMkLst>
            <pc:docMk/>
            <pc:sldMk cId="2472843755" sldId="259"/>
            <ac:spMk id="32" creationId="{864DE13E-58EB-4475-B79C-0D4FC651239B}"/>
          </ac:spMkLst>
        </pc:spChg>
        <pc:spChg chg="add del">
          <ac:chgData name="Farzad Roozitalab" userId="ebe3f33d-3f5d-45a5-9c76-76fd4f46f0c1" providerId="ADAL" clId="{BD85704F-FAD6-42B7-BF7D-F6FCAD75DD56}" dt="2023-11-25T15:52:34.128" v="546" actId="26606"/>
          <ac:spMkLst>
            <pc:docMk/>
            <pc:sldMk cId="2472843755" sldId="259"/>
            <ac:spMk id="34" creationId="{22F15A2D-2324-487D-A02A-BF46C5C580EB}"/>
          </ac:spMkLst>
        </pc:spChg>
        <pc:spChg chg="add del">
          <ac:chgData name="Farzad Roozitalab" userId="ebe3f33d-3f5d-45a5-9c76-76fd4f46f0c1" providerId="ADAL" clId="{BD85704F-FAD6-42B7-BF7D-F6FCAD75DD56}" dt="2023-11-25T15:52:34.128" v="546" actId="26606"/>
          <ac:spMkLst>
            <pc:docMk/>
            <pc:sldMk cId="2472843755" sldId="259"/>
            <ac:spMk id="35" creationId="{17A7F34E-D418-47E2-9F86-2C45BBC31210}"/>
          </ac:spMkLst>
        </pc:spChg>
        <pc:spChg chg="add del">
          <ac:chgData name="Farzad Roozitalab" userId="ebe3f33d-3f5d-45a5-9c76-76fd4f46f0c1" providerId="ADAL" clId="{BD85704F-FAD6-42B7-BF7D-F6FCAD75DD56}" dt="2023-11-25T15:52:34.128" v="546" actId="26606"/>
          <ac:spMkLst>
            <pc:docMk/>
            <pc:sldMk cId="2472843755" sldId="259"/>
            <ac:spMk id="36" creationId="{2AEAFA59-923A-4F54-8B49-44C970BCC323}"/>
          </ac:spMkLst>
        </pc:spChg>
        <pc:spChg chg="add del">
          <ac:chgData name="Farzad Roozitalab" userId="ebe3f33d-3f5d-45a5-9c76-76fd4f46f0c1" providerId="ADAL" clId="{BD85704F-FAD6-42B7-BF7D-F6FCAD75DD56}" dt="2023-11-25T15:52:34.809" v="548" actId="26606"/>
          <ac:spMkLst>
            <pc:docMk/>
            <pc:sldMk cId="2472843755" sldId="259"/>
            <ac:spMk id="38" creationId="{F3060C83-F051-4F0E-ABAD-AA0DFC48B218}"/>
          </ac:spMkLst>
        </pc:spChg>
        <pc:spChg chg="add del">
          <ac:chgData name="Farzad Roozitalab" userId="ebe3f33d-3f5d-45a5-9c76-76fd4f46f0c1" providerId="ADAL" clId="{BD85704F-FAD6-42B7-BF7D-F6FCAD75DD56}" dt="2023-11-25T15:52:34.809" v="548" actId="26606"/>
          <ac:spMkLst>
            <pc:docMk/>
            <pc:sldMk cId="2472843755" sldId="259"/>
            <ac:spMk id="39" creationId="{83C98ABE-055B-441F-B07E-44F97F083C39}"/>
          </ac:spMkLst>
        </pc:spChg>
        <pc:spChg chg="add del">
          <ac:chgData name="Farzad Roozitalab" userId="ebe3f33d-3f5d-45a5-9c76-76fd4f46f0c1" providerId="ADAL" clId="{BD85704F-FAD6-42B7-BF7D-F6FCAD75DD56}" dt="2023-11-25T15:52:34.809" v="548" actId="26606"/>
          <ac:spMkLst>
            <pc:docMk/>
            <pc:sldMk cId="2472843755" sldId="259"/>
            <ac:spMk id="40" creationId="{29FDB030-9B49-4CED-8CCD-4D99382388AC}"/>
          </ac:spMkLst>
        </pc:spChg>
        <pc:spChg chg="add del">
          <ac:chgData name="Farzad Roozitalab" userId="ebe3f33d-3f5d-45a5-9c76-76fd4f46f0c1" providerId="ADAL" clId="{BD85704F-FAD6-42B7-BF7D-F6FCAD75DD56}" dt="2023-11-25T15:52:34.809" v="548" actId="26606"/>
          <ac:spMkLst>
            <pc:docMk/>
            <pc:sldMk cId="2472843755" sldId="259"/>
            <ac:spMk id="41" creationId="{3783CA14-24A1-485C-8B30-D6A5D87987AD}"/>
          </ac:spMkLst>
        </pc:spChg>
        <pc:spChg chg="add del">
          <ac:chgData name="Farzad Roozitalab" userId="ebe3f33d-3f5d-45a5-9c76-76fd4f46f0c1" providerId="ADAL" clId="{BD85704F-FAD6-42B7-BF7D-F6FCAD75DD56}" dt="2023-11-25T15:52:34.809" v="548" actId="26606"/>
          <ac:spMkLst>
            <pc:docMk/>
            <pc:sldMk cId="2472843755" sldId="259"/>
            <ac:spMk id="42" creationId="{9A97C86A-04D6-40F7-AE84-31AB43E6A846}"/>
          </ac:spMkLst>
        </pc:spChg>
        <pc:spChg chg="add del">
          <ac:chgData name="Farzad Roozitalab" userId="ebe3f33d-3f5d-45a5-9c76-76fd4f46f0c1" providerId="ADAL" clId="{BD85704F-FAD6-42B7-BF7D-F6FCAD75DD56}" dt="2023-11-25T15:52:34.809" v="548" actId="26606"/>
          <ac:spMkLst>
            <pc:docMk/>
            <pc:sldMk cId="2472843755" sldId="259"/>
            <ac:spMk id="43" creationId="{3ECA69A1-7536-43AC-85EF-C7106179F5ED}"/>
          </ac:spMkLst>
        </pc:spChg>
        <pc:spChg chg="add del">
          <ac:chgData name="Farzad Roozitalab" userId="ebe3f33d-3f5d-45a5-9c76-76fd4f46f0c1" providerId="ADAL" clId="{BD85704F-FAD6-42B7-BF7D-F6FCAD75DD56}" dt="2023-11-25T15:52:35.708" v="550" actId="26606"/>
          <ac:spMkLst>
            <pc:docMk/>
            <pc:sldMk cId="2472843755" sldId="259"/>
            <ac:spMk id="45" creationId="{32BC26D8-82FB-445E-AA49-62A77D7C1EE0}"/>
          </ac:spMkLst>
        </pc:spChg>
        <pc:spChg chg="add del">
          <ac:chgData name="Farzad Roozitalab" userId="ebe3f33d-3f5d-45a5-9c76-76fd4f46f0c1" providerId="ADAL" clId="{BD85704F-FAD6-42B7-BF7D-F6FCAD75DD56}" dt="2023-11-25T15:52:35.708" v="550" actId="26606"/>
          <ac:spMkLst>
            <pc:docMk/>
            <pc:sldMk cId="2472843755" sldId="259"/>
            <ac:spMk id="46" creationId="{CB44330D-EA18-4254-AA95-EB49948539B8}"/>
          </ac:spMkLst>
        </pc:spChg>
        <pc:spChg chg="add del">
          <ac:chgData name="Farzad Roozitalab" userId="ebe3f33d-3f5d-45a5-9c76-76fd4f46f0c1" providerId="ADAL" clId="{BD85704F-FAD6-42B7-BF7D-F6FCAD75DD56}" dt="2023-11-25T15:52:38.185" v="552" actId="26606"/>
          <ac:spMkLst>
            <pc:docMk/>
            <pc:sldMk cId="2472843755" sldId="259"/>
            <ac:spMk id="48" creationId="{8950AD4C-6AF3-49F8-94E1-DBCAFB39478B}"/>
          </ac:spMkLst>
        </pc:spChg>
        <pc:spChg chg="add del">
          <ac:chgData name="Farzad Roozitalab" userId="ebe3f33d-3f5d-45a5-9c76-76fd4f46f0c1" providerId="ADAL" clId="{BD85704F-FAD6-42B7-BF7D-F6FCAD75DD56}" dt="2023-11-25T15:52:38.185" v="552" actId="26606"/>
          <ac:spMkLst>
            <pc:docMk/>
            <pc:sldMk cId="2472843755" sldId="259"/>
            <ac:spMk id="49" creationId="{2F0E00C3-4613-415F-BE3A-78FBAD9061C0}"/>
          </ac:spMkLst>
        </pc:spChg>
        <pc:spChg chg="add del">
          <ac:chgData name="Farzad Roozitalab" userId="ebe3f33d-3f5d-45a5-9c76-76fd4f46f0c1" providerId="ADAL" clId="{BD85704F-FAD6-42B7-BF7D-F6FCAD75DD56}" dt="2023-11-25T15:52:38.185" v="552" actId="26606"/>
          <ac:spMkLst>
            <pc:docMk/>
            <pc:sldMk cId="2472843755" sldId="259"/>
            <ac:spMk id="50" creationId="{8DBEAE55-3EA1-41D7-A212-5F7D8986C1F2}"/>
          </ac:spMkLst>
        </pc:spChg>
        <pc:spChg chg="add del">
          <ac:chgData name="Farzad Roozitalab" userId="ebe3f33d-3f5d-45a5-9c76-76fd4f46f0c1" providerId="ADAL" clId="{BD85704F-FAD6-42B7-BF7D-F6FCAD75DD56}" dt="2023-11-25T15:52:38.185" v="552" actId="26606"/>
          <ac:spMkLst>
            <pc:docMk/>
            <pc:sldMk cId="2472843755" sldId="259"/>
            <ac:spMk id="51" creationId="{CFC5F0E7-644F-4101-BE72-12825CF537E7}"/>
          </ac:spMkLst>
        </pc:spChg>
        <pc:spChg chg="add del">
          <ac:chgData name="Farzad Roozitalab" userId="ebe3f33d-3f5d-45a5-9c76-76fd4f46f0c1" providerId="ADAL" clId="{BD85704F-FAD6-42B7-BF7D-F6FCAD75DD56}" dt="2023-11-25T15:52:43.120" v="556" actId="26606"/>
          <ac:spMkLst>
            <pc:docMk/>
            <pc:sldMk cId="2472843755" sldId="259"/>
            <ac:spMk id="55" creationId="{2D2B266D-3625-4584-A5C3-7D3F672CFF30}"/>
          </ac:spMkLst>
        </pc:spChg>
        <pc:spChg chg="add del">
          <ac:chgData name="Farzad Roozitalab" userId="ebe3f33d-3f5d-45a5-9c76-76fd4f46f0c1" providerId="ADAL" clId="{BD85704F-FAD6-42B7-BF7D-F6FCAD75DD56}" dt="2023-11-25T15:52:43.120" v="556" actId="26606"/>
          <ac:spMkLst>
            <pc:docMk/>
            <pc:sldMk cId="2472843755" sldId="259"/>
            <ac:spMk id="56" creationId="{A5D2A5D1-BA0D-47D3-B051-DA7743C46E28}"/>
          </ac:spMkLst>
        </pc:spChg>
        <pc:spChg chg="add del">
          <ac:chgData name="Farzad Roozitalab" userId="ebe3f33d-3f5d-45a5-9c76-76fd4f46f0c1" providerId="ADAL" clId="{BD85704F-FAD6-42B7-BF7D-F6FCAD75DD56}" dt="2023-11-25T15:52:43.629" v="558" actId="26606"/>
          <ac:spMkLst>
            <pc:docMk/>
            <pc:sldMk cId="2472843755" sldId="259"/>
            <ac:spMk id="58" creationId="{0B761509-3B9A-49A6-A84B-C3D86811697D}"/>
          </ac:spMkLst>
        </pc:spChg>
        <pc:spChg chg="add del">
          <ac:chgData name="Farzad Roozitalab" userId="ebe3f33d-3f5d-45a5-9c76-76fd4f46f0c1" providerId="ADAL" clId="{BD85704F-FAD6-42B7-BF7D-F6FCAD75DD56}" dt="2023-11-25T15:52:43.629" v="558" actId="26606"/>
          <ac:spMkLst>
            <pc:docMk/>
            <pc:sldMk cId="2472843755" sldId="259"/>
            <ac:spMk id="59" creationId="{91DE43FD-EB47-414A-B0AB-169B0FFFA527}"/>
          </ac:spMkLst>
        </pc:spChg>
        <pc:spChg chg="add del">
          <ac:chgData name="Farzad Roozitalab" userId="ebe3f33d-3f5d-45a5-9c76-76fd4f46f0c1" providerId="ADAL" clId="{BD85704F-FAD6-42B7-BF7D-F6FCAD75DD56}" dt="2023-11-25T15:52:45.310" v="560" actId="26606"/>
          <ac:spMkLst>
            <pc:docMk/>
            <pc:sldMk cId="2472843755" sldId="259"/>
            <ac:spMk id="64" creationId="{AB8C311F-7253-4AED-9701-7FC0708C41C7}"/>
          </ac:spMkLst>
        </pc:spChg>
        <pc:spChg chg="add del">
          <ac:chgData name="Farzad Roozitalab" userId="ebe3f33d-3f5d-45a5-9c76-76fd4f46f0c1" providerId="ADAL" clId="{BD85704F-FAD6-42B7-BF7D-F6FCAD75DD56}" dt="2023-11-25T15:52:45.310" v="560" actId="26606"/>
          <ac:spMkLst>
            <pc:docMk/>
            <pc:sldMk cId="2472843755" sldId="259"/>
            <ac:spMk id="65" creationId="{FD073016-B734-483B-8953-5BADEE145112}"/>
          </ac:spMkLst>
        </pc:spChg>
        <pc:spChg chg="add del">
          <ac:chgData name="Farzad Roozitalab" userId="ebe3f33d-3f5d-45a5-9c76-76fd4f46f0c1" providerId="ADAL" clId="{BD85704F-FAD6-42B7-BF7D-F6FCAD75DD56}" dt="2023-11-25T15:52:45.310" v="560" actId="26606"/>
          <ac:spMkLst>
            <pc:docMk/>
            <pc:sldMk cId="2472843755" sldId="259"/>
            <ac:spMk id="66" creationId="{90A7EAB6-59D3-4325-8DE6-E0CA4009CE53}"/>
          </ac:spMkLst>
        </pc:spChg>
        <pc:spChg chg="add del">
          <ac:chgData name="Farzad Roozitalab" userId="ebe3f33d-3f5d-45a5-9c76-76fd4f46f0c1" providerId="ADAL" clId="{BD85704F-FAD6-42B7-BF7D-F6FCAD75DD56}" dt="2023-11-25T15:52:45.310" v="560" actId="26606"/>
          <ac:spMkLst>
            <pc:docMk/>
            <pc:sldMk cId="2472843755" sldId="259"/>
            <ac:spMk id="67" creationId="{A8D57A06-A426-446D-B02C-A2DC6B62E45E}"/>
          </ac:spMkLst>
        </pc:spChg>
        <pc:spChg chg="add del">
          <ac:chgData name="Farzad Roozitalab" userId="ebe3f33d-3f5d-45a5-9c76-76fd4f46f0c1" providerId="ADAL" clId="{BD85704F-FAD6-42B7-BF7D-F6FCAD75DD56}" dt="2023-11-25T15:52:47.600" v="562" actId="26606"/>
          <ac:spMkLst>
            <pc:docMk/>
            <pc:sldMk cId="2472843755" sldId="259"/>
            <ac:spMk id="69" creationId="{0B761509-3B9A-49A6-A84B-C3D86811697D}"/>
          </ac:spMkLst>
        </pc:spChg>
        <pc:spChg chg="add del">
          <ac:chgData name="Farzad Roozitalab" userId="ebe3f33d-3f5d-45a5-9c76-76fd4f46f0c1" providerId="ADAL" clId="{BD85704F-FAD6-42B7-BF7D-F6FCAD75DD56}" dt="2023-11-25T15:52:47.600" v="562" actId="26606"/>
          <ac:spMkLst>
            <pc:docMk/>
            <pc:sldMk cId="2472843755" sldId="259"/>
            <ac:spMk id="70" creationId="{91DE43FD-EB47-414A-B0AB-169B0FFFA527}"/>
          </ac:spMkLst>
        </pc:spChg>
        <pc:spChg chg="add del">
          <ac:chgData name="Farzad Roozitalab" userId="ebe3f33d-3f5d-45a5-9c76-76fd4f46f0c1" providerId="ADAL" clId="{BD85704F-FAD6-42B7-BF7D-F6FCAD75DD56}" dt="2023-11-25T15:52:48.054" v="564" actId="26606"/>
          <ac:spMkLst>
            <pc:docMk/>
            <pc:sldMk cId="2472843755" sldId="259"/>
            <ac:spMk id="75" creationId="{AB8C311F-7253-4AED-9701-7FC0708C41C7}"/>
          </ac:spMkLst>
        </pc:spChg>
        <pc:spChg chg="add del">
          <ac:chgData name="Farzad Roozitalab" userId="ebe3f33d-3f5d-45a5-9c76-76fd4f46f0c1" providerId="ADAL" clId="{BD85704F-FAD6-42B7-BF7D-F6FCAD75DD56}" dt="2023-11-25T15:52:48.054" v="564" actId="26606"/>
          <ac:spMkLst>
            <pc:docMk/>
            <pc:sldMk cId="2472843755" sldId="259"/>
            <ac:spMk id="76" creationId="{FD073016-B734-483B-8953-5BADEE145112}"/>
          </ac:spMkLst>
        </pc:spChg>
        <pc:spChg chg="add del">
          <ac:chgData name="Farzad Roozitalab" userId="ebe3f33d-3f5d-45a5-9c76-76fd4f46f0c1" providerId="ADAL" clId="{BD85704F-FAD6-42B7-BF7D-F6FCAD75DD56}" dt="2023-11-25T15:52:48.054" v="564" actId="26606"/>
          <ac:spMkLst>
            <pc:docMk/>
            <pc:sldMk cId="2472843755" sldId="259"/>
            <ac:spMk id="77" creationId="{90A7EAB6-59D3-4325-8DE6-E0CA4009CE53}"/>
          </ac:spMkLst>
        </pc:spChg>
        <pc:spChg chg="add del">
          <ac:chgData name="Farzad Roozitalab" userId="ebe3f33d-3f5d-45a5-9c76-76fd4f46f0c1" providerId="ADAL" clId="{BD85704F-FAD6-42B7-BF7D-F6FCAD75DD56}" dt="2023-11-25T15:52:48.054" v="564" actId="26606"/>
          <ac:spMkLst>
            <pc:docMk/>
            <pc:sldMk cId="2472843755" sldId="259"/>
            <ac:spMk id="78" creationId="{A8D57A06-A426-446D-B02C-A2DC6B62E45E}"/>
          </ac:spMkLst>
        </pc:spChg>
        <pc:spChg chg="add del">
          <ac:chgData name="Farzad Roozitalab" userId="ebe3f33d-3f5d-45a5-9c76-76fd4f46f0c1" providerId="ADAL" clId="{BD85704F-FAD6-42B7-BF7D-F6FCAD75DD56}" dt="2023-11-25T15:52:49.086" v="566" actId="26606"/>
          <ac:spMkLst>
            <pc:docMk/>
            <pc:sldMk cId="2472843755" sldId="259"/>
            <ac:spMk id="80" creationId="{CA815F2C-4E80-4019-8E59-FAD3F7F8473D}"/>
          </ac:spMkLst>
        </pc:spChg>
        <pc:spChg chg="add del">
          <ac:chgData name="Farzad Roozitalab" userId="ebe3f33d-3f5d-45a5-9c76-76fd4f46f0c1" providerId="ADAL" clId="{BD85704F-FAD6-42B7-BF7D-F6FCAD75DD56}" dt="2023-11-25T15:52:49.675" v="568" actId="26606"/>
          <ac:spMkLst>
            <pc:docMk/>
            <pc:sldMk cId="2472843755" sldId="259"/>
            <ac:spMk id="82" creationId="{8DAAB828-02C8-4111-AC14-FF5ACEDDFE37}"/>
          </ac:spMkLst>
        </pc:spChg>
        <pc:spChg chg="add del">
          <ac:chgData name="Farzad Roozitalab" userId="ebe3f33d-3f5d-45a5-9c76-76fd4f46f0c1" providerId="ADAL" clId="{BD85704F-FAD6-42B7-BF7D-F6FCAD75DD56}" dt="2023-11-25T15:52:50.774" v="570" actId="26606"/>
          <ac:spMkLst>
            <pc:docMk/>
            <pc:sldMk cId="2472843755" sldId="259"/>
            <ac:spMk id="86" creationId="{C6B298B9-AA3F-4E48-9ADE-DD1A49F40A94}"/>
          </ac:spMkLst>
        </pc:spChg>
        <pc:spChg chg="add del">
          <ac:chgData name="Farzad Roozitalab" userId="ebe3f33d-3f5d-45a5-9c76-76fd4f46f0c1" providerId="ADAL" clId="{BD85704F-FAD6-42B7-BF7D-F6FCAD75DD56}" dt="2023-11-25T15:52:50.774" v="570" actId="26606"/>
          <ac:spMkLst>
            <pc:docMk/>
            <pc:sldMk cId="2472843755" sldId="259"/>
            <ac:spMk id="87" creationId="{78A6362C-DAA2-46F0-8F9D-238EA1E6FD27}"/>
          </ac:spMkLst>
        </pc:spChg>
        <pc:spChg chg="add del">
          <ac:chgData name="Farzad Roozitalab" userId="ebe3f33d-3f5d-45a5-9c76-76fd4f46f0c1" providerId="ADAL" clId="{BD85704F-FAD6-42B7-BF7D-F6FCAD75DD56}" dt="2023-11-25T15:52:51.208" v="572" actId="26606"/>
          <ac:spMkLst>
            <pc:docMk/>
            <pc:sldMk cId="2472843755" sldId="259"/>
            <ac:spMk id="89" creationId="{7BDAC5B6-20CE-447F-8BA1-F2274AC7AE5B}"/>
          </ac:spMkLst>
        </pc:spChg>
        <pc:spChg chg="add del">
          <ac:chgData name="Farzad Roozitalab" userId="ebe3f33d-3f5d-45a5-9c76-76fd4f46f0c1" providerId="ADAL" clId="{BD85704F-FAD6-42B7-BF7D-F6FCAD75DD56}" dt="2023-11-25T15:52:51.208" v="572" actId="26606"/>
          <ac:spMkLst>
            <pc:docMk/>
            <pc:sldMk cId="2472843755" sldId="259"/>
            <ac:spMk id="90" creationId="{D1D22B31-BF8F-446B-9009-8A251FB177CB}"/>
          </ac:spMkLst>
        </pc:spChg>
        <pc:spChg chg="add del">
          <ac:chgData name="Farzad Roozitalab" userId="ebe3f33d-3f5d-45a5-9c76-76fd4f46f0c1" providerId="ADAL" clId="{BD85704F-FAD6-42B7-BF7D-F6FCAD75DD56}" dt="2023-11-25T15:52:52.011" v="574" actId="26606"/>
          <ac:spMkLst>
            <pc:docMk/>
            <pc:sldMk cId="2472843755" sldId="259"/>
            <ac:spMk id="92" creationId="{C6B298B9-AA3F-4E48-9ADE-DD1A49F40A94}"/>
          </ac:spMkLst>
        </pc:spChg>
        <pc:spChg chg="add del">
          <ac:chgData name="Farzad Roozitalab" userId="ebe3f33d-3f5d-45a5-9c76-76fd4f46f0c1" providerId="ADAL" clId="{BD85704F-FAD6-42B7-BF7D-F6FCAD75DD56}" dt="2023-11-25T15:52:52.011" v="574" actId="26606"/>
          <ac:spMkLst>
            <pc:docMk/>
            <pc:sldMk cId="2472843755" sldId="259"/>
            <ac:spMk id="93" creationId="{78A6362C-DAA2-46F0-8F9D-238EA1E6FD27}"/>
          </ac:spMkLst>
        </pc:spChg>
        <pc:spChg chg="add del">
          <ac:chgData name="Farzad Roozitalab" userId="ebe3f33d-3f5d-45a5-9c76-76fd4f46f0c1" providerId="ADAL" clId="{BD85704F-FAD6-42B7-BF7D-F6FCAD75DD56}" dt="2023-11-25T15:52:52.815" v="576" actId="26606"/>
          <ac:spMkLst>
            <pc:docMk/>
            <pc:sldMk cId="2472843755" sldId="259"/>
            <ac:spMk id="95" creationId="{C3862298-AF85-4572-BED3-52E573EBD410}"/>
          </ac:spMkLst>
        </pc:spChg>
        <pc:spChg chg="add del">
          <ac:chgData name="Farzad Roozitalab" userId="ebe3f33d-3f5d-45a5-9c76-76fd4f46f0c1" providerId="ADAL" clId="{BD85704F-FAD6-42B7-BF7D-F6FCAD75DD56}" dt="2023-11-25T15:52:52.815" v="576" actId="26606"/>
          <ac:spMkLst>
            <pc:docMk/>
            <pc:sldMk cId="2472843755" sldId="259"/>
            <ac:spMk id="96" creationId="{7BE265E6-D012-42B3-A7DE-C8FEED40DBB7}"/>
          </ac:spMkLst>
        </pc:spChg>
        <pc:spChg chg="add del">
          <ac:chgData name="Farzad Roozitalab" userId="ebe3f33d-3f5d-45a5-9c76-76fd4f46f0c1" providerId="ADAL" clId="{BD85704F-FAD6-42B7-BF7D-F6FCAD75DD56}" dt="2023-11-25T15:52:52.815" v="576" actId="26606"/>
          <ac:spMkLst>
            <pc:docMk/>
            <pc:sldMk cId="2472843755" sldId="259"/>
            <ac:spMk id="97" creationId="{6EB9A5AE-0A9C-4EB1-9569-A44D89EFC5BD}"/>
          </ac:spMkLst>
        </pc:spChg>
        <pc:spChg chg="add del">
          <ac:chgData name="Farzad Roozitalab" userId="ebe3f33d-3f5d-45a5-9c76-76fd4f46f0c1" providerId="ADAL" clId="{BD85704F-FAD6-42B7-BF7D-F6FCAD75DD56}" dt="2023-11-25T15:52:57.081" v="578" actId="26606"/>
          <ac:spMkLst>
            <pc:docMk/>
            <pc:sldMk cId="2472843755" sldId="259"/>
            <ac:spMk id="99" creationId="{D153EDB2-4AAD-43F4-AE78-4D326C813369}"/>
          </ac:spMkLst>
        </pc:spChg>
        <pc:spChg chg="add del">
          <ac:chgData name="Farzad Roozitalab" userId="ebe3f33d-3f5d-45a5-9c76-76fd4f46f0c1" providerId="ADAL" clId="{BD85704F-FAD6-42B7-BF7D-F6FCAD75DD56}" dt="2023-11-25T15:53:00.012" v="580" actId="26606"/>
          <ac:spMkLst>
            <pc:docMk/>
            <pc:sldMk cId="2472843755" sldId="259"/>
            <ac:spMk id="105" creationId="{B9FF99BD-075F-4761-A995-6FC574BD25EA}"/>
          </ac:spMkLst>
        </pc:spChg>
        <pc:spChg chg="add del">
          <ac:chgData name="Farzad Roozitalab" userId="ebe3f33d-3f5d-45a5-9c76-76fd4f46f0c1" providerId="ADAL" clId="{BD85704F-FAD6-42B7-BF7D-F6FCAD75DD56}" dt="2023-11-25T15:53:00.012" v="580" actId="26606"/>
          <ac:spMkLst>
            <pc:docMk/>
            <pc:sldMk cId="2472843755" sldId="259"/>
            <ac:spMk id="106" creationId="{A7B21A54-9BA3-4EA9-B460-5A829ADD9051}"/>
          </ac:spMkLst>
        </pc:spChg>
        <pc:spChg chg="add del">
          <ac:chgData name="Farzad Roozitalab" userId="ebe3f33d-3f5d-45a5-9c76-76fd4f46f0c1" providerId="ADAL" clId="{BD85704F-FAD6-42B7-BF7D-F6FCAD75DD56}" dt="2023-11-25T15:53:00.012" v="580" actId="26606"/>
          <ac:spMkLst>
            <pc:docMk/>
            <pc:sldMk cId="2472843755" sldId="259"/>
            <ac:spMk id="107" creationId="{6FA8F714-B9D8-488A-8CCA-E9948FF913A9}"/>
          </ac:spMkLst>
        </pc:spChg>
        <pc:spChg chg="add del">
          <ac:chgData name="Farzad Roozitalab" userId="ebe3f33d-3f5d-45a5-9c76-76fd4f46f0c1" providerId="ADAL" clId="{BD85704F-FAD6-42B7-BF7D-F6FCAD75DD56}" dt="2023-11-25T15:53:02.829" v="582" actId="26606"/>
          <ac:spMkLst>
            <pc:docMk/>
            <pc:sldMk cId="2472843755" sldId="259"/>
            <ac:spMk id="109" creationId="{01D0AF59-99C3-4251-AB9A-C966C6AD4400}"/>
          </ac:spMkLst>
        </pc:spChg>
        <pc:spChg chg="add del">
          <ac:chgData name="Farzad Roozitalab" userId="ebe3f33d-3f5d-45a5-9c76-76fd4f46f0c1" providerId="ADAL" clId="{BD85704F-FAD6-42B7-BF7D-F6FCAD75DD56}" dt="2023-11-25T15:53:02.829" v="582" actId="26606"/>
          <ac:spMkLst>
            <pc:docMk/>
            <pc:sldMk cId="2472843755" sldId="259"/>
            <ac:spMk id="110" creationId="{1855405F-37A2-4869-9154-F8BE3BECE6C3}"/>
          </ac:spMkLst>
        </pc:spChg>
        <pc:spChg chg="add del">
          <ac:chgData name="Farzad Roozitalab" userId="ebe3f33d-3f5d-45a5-9c76-76fd4f46f0c1" providerId="ADAL" clId="{BD85704F-FAD6-42B7-BF7D-F6FCAD75DD56}" dt="2023-11-25T15:53:03.964" v="584" actId="26606"/>
          <ac:spMkLst>
            <pc:docMk/>
            <pc:sldMk cId="2472843755" sldId="259"/>
            <ac:spMk id="112" creationId="{B9FF99BD-075F-4761-A995-6FC574BD25EA}"/>
          </ac:spMkLst>
        </pc:spChg>
        <pc:spChg chg="add del">
          <ac:chgData name="Farzad Roozitalab" userId="ebe3f33d-3f5d-45a5-9c76-76fd4f46f0c1" providerId="ADAL" clId="{BD85704F-FAD6-42B7-BF7D-F6FCAD75DD56}" dt="2023-11-25T15:53:03.964" v="584" actId="26606"/>
          <ac:spMkLst>
            <pc:docMk/>
            <pc:sldMk cId="2472843755" sldId="259"/>
            <ac:spMk id="113" creationId="{A7B21A54-9BA3-4EA9-B460-5A829ADD9051}"/>
          </ac:spMkLst>
        </pc:spChg>
        <pc:spChg chg="add del">
          <ac:chgData name="Farzad Roozitalab" userId="ebe3f33d-3f5d-45a5-9c76-76fd4f46f0c1" providerId="ADAL" clId="{BD85704F-FAD6-42B7-BF7D-F6FCAD75DD56}" dt="2023-11-25T15:53:03.964" v="584" actId="26606"/>
          <ac:spMkLst>
            <pc:docMk/>
            <pc:sldMk cId="2472843755" sldId="259"/>
            <ac:spMk id="114" creationId="{6FA8F714-B9D8-488A-8CCA-E9948FF913A9}"/>
          </ac:spMkLst>
        </pc:spChg>
        <pc:spChg chg="add">
          <ac:chgData name="Farzad Roozitalab" userId="ebe3f33d-3f5d-45a5-9c76-76fd4f46f0c1" providerId="ADAL" clId="{BD85704F-FAD6-42B7-BF7D-F6FCAD75DD56}" dt="2023-11-25T15:53:03.968" v="585" actId="26606"/>
          <ac:spMkLst>
            <pc:docMk/>
            <pc:sldMk cId="2472843755" sldId="259"/>
            <ac:spMk id="116" creationId="{01D0AF59-99C3-4251-AB9A-C966C6AD4400}"/>
          </ac:spMkLst>
        </pc:spChg>
        <pc:spChg chg="add">
          <ac:chgData name="Farzad Roozitalab" userId="ebe3f33d-3f5d-45a5-9c76-76fd4f46f0c1" providerId="ADAL" clId="{BD85704F-FAD6-42B7-BF7D-F6FCAD75DD56}" dt="2023-11-25T15:53:03.968" v="585" actId="26606"/>
          <ac:spMkLst>
            <pc:docMk/>
            <pc:sldMk cId="2472843755" sldId="259"/>
            <ac:spMk id="117" creationId="{1855405F-37A2-4869-9154-F8BE3BECE6C3}"/>
          </ac:spMkLst>
        </pc:spChg>
        <pc:grpChg chg="add del">
          <ac:chgData name="Farzad Roozitalab" userId="ebe3f33d-3f5d-45a5-9c76-76fd4f46f0c1" providerId="ADAL" clId="{BD85704F-FAD6-42B7-BF7D-F6FCAD75DD56}" dt="2023-11-25T15:52:43.629" v="558" actId="26606"/>
          <ac:grpSpMkLst>
            <pc:docMk/>
            <pc:sldMk cId="2472843755" sldId="259"/>
            <ac:grpSpMk id="60" creationId="{58495BCC-CE77-4CC2-952E-846F41119FD5}"/>
          </ac:grpSpMkLst>
        </pc:grpChg>
        <pc:grpChg chg="add del">
          <ac:chgData name="Farzad Roozitalab" userId="ebe3f33d-3f5d-45a5-9c76-76fd4f46f0c1" providerId="ADAL" clId="{BD85704F-FAD6-42B7-BF7D-F6FCAD75DD56}" dt="2023-11-25T15:52:47.600" v="562" actId="26606"/>
          <ac:grpSpMkLst>
            <pc:docMk/>
            <pc:sldMk cId="2472843755" sldId="259"/>
            <ac:grpSpMk id="71" creationId="{58495BCC-CE77-4CC2-952E-846F41119FD5}"/>
          </ac:grpSpMkLst>
        </pc:grpChg>
        <pc:grpChg chg="add del">
          <ac:chgData name="Farzad Roozitalab" userId="ebe3f33d-3f5d-45a5-9c76-76fd4f46f0c1" providerId="ADAL" clId="{BD85704F-FAD6-42B7-BF7D-F6FCAD75DD56}" dt="2023-11-25T15:52:49.675" v="568" actId="26606"/>
          <ac:grpSpMkLst>
            <pc:docMk/>
            <pc:sldMk cId="2472843755" sldId="259"/>
            <ac:grpSpMk id="83" creationId="{C32D4553-E775-4F16-9A6F-FED8D166A5B7}"/>
          </ac:grpSpMkLst>
        </pc:grpChg>
        <pc:grpChg chg="add del">
          <ac:chgData name="Farzad Roozitalab" userId="ebe3f33d-3f5d-45a5-9c76-76fd4f46f0c1" providerId="ADAL" clId="{BD85704F-FAD6-42B7-BF7D-F6FCAD75DD56}" dt="2023-11-25T15:52:57.081" v="578" actId="26606"/>
          <ac:grpSpMkLst>
            <pc:docMk/>
            <pc:sldMk cId="2472843755" sldId="259"/>
            <ac:grpSpMk id="100" creationId="{A3CB7779-72E2-4E92-AE18-6BBC335DD881}"/>
          </ac:grpSpMkLst>
        </pc:grpChg>
        <pc:picChg chg="add mod">
          <ac:chgData name="Farzad Roozitalab" userId="ebe3f33d-3f5d-45a5-9c76-76fd4f46f0c1" providerId="ADAL" clId="{BD85704F-FAD6-42B7-BF7D-F6FCAD75DD56}" dt="2023-12-01T16:25:41.220" v="2219" actId="1076"/>
          <ac:picMkLst>
            <pc:docMk/>
            <pc:sldMk cId="2472843755" sldId="259"/>
            <ac:picMk id="2" creationId="{B4541906-E8AC-7E02-3EEB-34B99B6925E2}"/>
          </ac:picMkLst>
        </pc:picChg>
        <pc:picChg chg="del mod">
          <ac:chgData name="Farzad Roozitalab" userId="ebe3f33d-3f5d-45a5-9c76-76fd4f46f0c1" providerId="ADAL" clId="{BD85704F-FAD6-42B7-BF7D-F6FCAD75DD56}" dt="2023-11-25T15:48:13.138" v="438" actId="478"/>
          <ac:picMkLst>
            <pc:docMk/>
            <pc:sldMk cId="2472843755" sldId="259"/>
            <ac:picMk id="3" creationId="{1B2DF632-9A0A-2A69-65A9-A4F7F8BD0FB9}"/>
          </ac:picMkLst>
        </pc:picChg>
        <pc:picChg chg="add mod">
          <ac:chgData name="Farzad Roozitalab" userId="ebe3f33d-3f5d-45a5-9c76-76fd4f46f0c1" providerId="ADAL" clId="{BD85704F-FAD6-42B7-BF7D-F6FCAD75DD56}" dt="2023-12-01T16:25:39.902" v="2218" actId="1076"/>
          <ac:picMkLst>
            <pc:docMk/>
            <pc:sldMk cId="2472843755" sldId="259"/>
            <ac:picMk id="3" creationId="{86BA4575-EC3B-D384-B748-2DD8E7066586}"/>
          </ac:picMkLst>
        </pc:picChg>
        <pc:picChg chg="add mod">
          <ac:chgData name="Farzad Roozitalab" userId="ebe3f33d-3f5d-45a5-9c76-76fd4f46f0c1" providerId="ADAL" clId="{BD85704F-FAD6-42B7-BF7D-F6FCAD75DD56}" dt="2023-12-01T16:25:38.556" v="2217" actId="1076"/>
          <ac:picMkLst>
            <pc:docMk/>
            <pc:sldMk cId="2472843755" sldId="259"/>
            <ac:picMk id="5" creationId="{845BFD82-54B3-D763-81F2-67CBE7D488F1}"/>
          </ac:picMkLst>
        </pc:picChg>
        <pc:picChg chg="add del mod">
          <ac:chgData name="Farzad Roozitalab" userId="ebe3f33d-3f5d-45a5-9c76-76fd4f46f0c1" providerId="ADAL" clId="{BD85704F-FAD6-42B7-BF7D-F6FCAD75DD56}" dt="2023-11-25T15:51:35.147" v="514" actId="478"/>
          <ac:picMkLst>
            <pc:docMk/>
            <pc:sldMk cId="2472843755" sldId="259"/>
            <ac:picMk id="6" creationId="{2DD9DFB7-6937-BFB3-DA7C-8C0E4F9D21FA}"/>
          </ac:picMkLst>
        </pc:picChg>
        <pc:picChg chg="del">
          <ac:chgData name="Farzad Roozitalab" userId="ebe3f33d-3f5d-45a5-9c76-76fd4f46f0c1" providerId="ADAL" clId="{BD85704F-FAD6-42B7-BF7D-F6FCAD75DD56}" dt="2023-11-25T15:47:59.496" v="434" actId="478"/>
          <ac:picMkLst>
            <pc:docMk/>
            <pc:sldMk cId="2472843755" sldId="259"/>
            <ac:picMk id="1026" creationId="{7A224934-C4B2-F099-10EA-42ED2B11A90B}"/>
          </ac:picMkLst>
        </pc:picChg>
        <pc:picChg chg="del">
          <ac:chgData name="Farzad Roozitalab" userId="ebe3f33d-3f5d-45a5-9c76-76fd4f46f0c1" providerId="ADAL" clId="{BD85704F-FAD6-42B7-BF7D-F6FCAD75DD56}" dt="2023-11-25T15:47:58.686" v="433" actId="478"/>
          <ac:picMkLst>
            <pc:docMk/>
            <pc:sldMk cId="2472843755" sldId="259"/>
            <ac:picMk id="1028" creationId="{F4415E8E-3FE9-9C40-510A-DF4DBC13D10A}"/>
          </ac:picMkLst>
        </pc:picChg>
        <pc:picChg chg="del">
          <ac:chgData name="Farzad Roozitalab" userId="ebe3f33d-3f5d-45a5-9c76-76fd4f46f0c1" providerId="ADAL" clId="{BD85704F-FAD6-42B7-BF7D-F6FCAD75DD56}" dt="2023-11-25T15:47:58.686" v="433" actId="478"/>
          <ac:picMkLst>
            <pc:docMk/>
            <pc:sldMk cId="2472843755" sldId="259"/>
            <ac:picMk id="1030" creationId="{5EC7507D-BDFB-2999-F0AE-1B0348B26B4E}"/>
          </ac:picMkLst>
        </pc:picChg>
        <pc:picChg chg="del">
          <ac:chgData name="Farzad Roozitalab" userId="ebe3f33d-3f5d-45a5-9c76-76fd4f46f0c1" providerId="ADAL" clId="{BD85704F-FAD6-42B7-BF7D-F6FCAD75DD56}" dt="2023-11-25T15:47:58.686" v="433" actId="478"/>
          <ac:picMkLst>
            <pc:docMk/>
            <pc:sldMk cId="2472843755" sldId="259"/>
            <ac:picMk id="1032" creationId="{F2028C5C-AD3F-F6AF-6F54-0C70BC24C539}"/>
          </ac:picMkLst>
        </pc:picChg>
        <pc:picChg chg="del">
          <ac:chgData name="Farzad Roozitalab" userId="ebe3f33d-3f5d-45a5-9c76-76fd4f46f0c1" providerId="ADAL" clId="{BD85704F-FAD6-42B7-BF7D-F6FCAD75DD56}" dt="2023-11-25T15:47:58.686" v="433" actId="478"/>
          <ac:picMkLst>
            <pc:docMk/>
            <pc:sldMk cId="2472843755" sldId="259"/>
            <ac:picMk id="1034" creationId="{BE8D85A4-56CB-7BA7-CC5D-69DFEA235D8F}"/>
          </ac:picMkLst>
        </pc:picChg>
        <pc:picChg chg="del">
          <ac:chgData name="Farzad Roozitalab" userId="ebe3f33d-3f5d-45a5-9c76-76fd4f46f0c1" providerId="ADAL" clId="{BD85704F-FAD6-42B7-BF7D-F6FCAD75DD56}" dt="2023-11-25T15:47:59.496" v="434" actId="478"/>
          <ac:picMkLst>
            <pc:docMk/>
            <pc:sldMk cId="2472843755" sldId="259"/>
            <ac:picMk id="1036" creationId="{B99D24F4-E811-1FC6-CC3D-729F26F1F4AD}"/>
          </ac:picMkLst>
        </pc:picChg>
        <pc:picChg chg="del">
          <ac:chgData name="Farzad Roozitalab" userId="ebe3f33d-3f5d-45a5-9c76-76fd4f46f0c1" providerId="ADAL" clId="{BD85704F-FAD6-42B7-BF7D-F6FCAD75DD56}" dt="2023-11-25T15:47:58.686" v="433" actId="478"/>
          <ac:picMkLst>
            <pc:docMk/>
            <pc:sldMk cId="2472843755" sldId="259"/>
            <ac:picMk id="1040" creationId="{66E89F1C-B5A4-34A8-57B5-080F6D48D174}"/>
          </ac:picMkLst>
        </pc:picChg>
        <pc:picChg chg="del">
          <ac:chgData name="Farzad Roozitalab" userId="ebe3f33d-3f5d-45a5-9c76-76fd4f46f0c1" providerId="ADAL" clId="{BD85704F-FAD6-42B7-BF7D-F6FCAD75DD56}" dt="2023-11-25T15:47:58.686" v="433" actId="478"/>
          <ac:picMkLst>
            <pc:docMk/>
            <pc:sldMk cId="2472843755" sldId="259"/>
            <ac:picMk id="1042" creationId="{9226D55B-522A-B1A0-8895-34E614CC1602}"/>
          </ac:picMkLst>
        </pc:picChg>
        <pc:cxnChg chg="add del">
          <ac:chgData name="Farzad Roozitalab" userId="ebe3f33d-3f5d-45a5-9c76-76fd4f46f0c1" providerId="ADAL" clId="{BD85704F-FAD6-42B7-BF7D-F6FCAD75DD56}" dt="2023-11-25T15:52:39.484" v="554" actId="26606"/>
          <ac:cxnSpMkLst>
            <pc:docMk/>
            <pc:sldMk cId="2472843755" sldId="259"/>
            <ac:cxnSpMk id="53" creationId="{E12350F3-DB83-413A-980B-1CEB92498664}"/>
          </ac:cxnSpMkLst>
        </pc:cxnChg>
      </pc:sldChg>
      <pc:sldChg chg="addSp delSp modSp new del mod">
        <pc:chgData name="Farzad Roozitalab" userId="ebe3f33d-3f5d-45a5-9c76-76fd4f46f0c1" providerId="ADAL" clId="{BD85704F-FAD6-42B7-BF7D-F6FCAD75DD56}" dt="2023-11-30T13:34:03.313" v="1028" actId="47"/>
        <pc:sldMkLst>
          <pc:docMk/>
          <pc:sldMk cId="431871620" sldId="260"/>
        </pc:sldMkLst>
        <pc:spChg chg="del">
          <ac:chgData name="Farzad Roozitalab" userId="ebe3f33d-3f5d-45a5-9c76-76fd4f46f0c1" providerId="ADAL" clId="{BD85704F-FAD6-42B7-BF7D-F6FCAD75DD56}" dt="2023-11-30T13:32:22.942" v="990" actId="478"/>
          <ac:spMkLst>
            <pc:docMk/>
            <pc:sldMk cId="431871620" sldId="260"/>
            <ac:spMk id="2" creationId="{53BCDC6D-BEB6-1A4B-D828-B3FD44C7C2E0}"/>
          </ac:spMkLst>
        </pc:spChg>
        <pc:spChg chg="del">
          <ac:chgData name="Farzad Roozitalab" userId="ebe3f33d-3f5d-45a5-9c76-76fd4f46f0c1" providerId="ADAL" clId="{BD85704F-FAD6-42B7-BF7D-F6FCAD75DD56}" dt="2023-11-30T13:32:21.620" v="989" actId="478"/>
          <ac:spMkLst>
            <pc:docMk/>
            <pc:sldMk cId="431871620" sldId="260"/>
            <ac:spMk id="3" creationId="{3BF7503D-5FEF-77CD-34A8-40C574BCB665}"/>
          </ac:spMkLst>
        </pc:spChg>
        <pc:spChg chg="add mod">
          <ac:chgData name="Farzad Roozitalab" userId="ebe3f33d-3f5d-45a5-9c76-76fd4f46f0c1" providerId="ADAL" clId="{BD85704F-FAD6-42B7-BF7D-F6FCAD75DD56}" dt="2023-11-30T13:32:23.660" v="991"/>
          <ac:spMkLst>
            <pc:docMk/>
            <pc:sldMk cId="431871620" sldId="260"/>
            <ac:spMk id="4" creationId="{9982CF2F-B877-5757-F911-7CADC3B7A2DB}"/>
          </ac:spMkLst>
        </pc:spChg>
        <pc:spChg chg="add mod">
          <ac:chgData name="Farzad Roozitalab" userId="ebe3f33d-3f5d-45a5-9c76-76fd4f46f0c1" providerId="ADAL" clId="{BD85704F-FAD6-42B7-BF7D-F6FCAD75DD56}" dt="2023-11-30T13:32:23.660" v="991"/>
          <ac:spMkLst>
            <pc:docMk/>
            <pc:sldMk cId="431871620" sldId="260"/>
            <ac:spMk id="5" creationId="{81B09BC4-E081-8CA8-29F0-D33531A9BCB7}"/>
          </ac:spMkLst>
        </pc:spChg>
      </pc:sldChg>
      <pc:sldChg chg="addSp delSp modSp add del mod setBg delDesignElem">
        <pc:chgData name="Farzad Roozitalab" userId="ebe3f33d-3f5d-45a5-9c76-76fd4f46f0c1" providerId="ADAL" clId="{BD85704F-FAD6-42B7-BF7D-F6FCAD75DD56}" dt="2023-11-25T16:28:16.008" v="915" actId="47"/>
        <pc:sldMkLst>
          <pc:docMk/>
          <pc:sldMk cId="1634896001" sldId="260"/>
        </pc:sldMkLst>
        <pc:spChg chg="mod">
          <ac:chgData name="Farzad Roozitalab" userId="ebe3f33d-3f5d-45a5-9c76-76fd4f46f0c1" providerId="ADAL" clId="{BD85704F-FAD6-42B7-BF7D-F6FCAD75DD56}" dt="2023-11-25T16:25:46.157" v="868" actId="26606"/>
          <ac:spMkLst>
            <pc:docMk/>
            <pc:sldMk cId="1634896001" sldId="260"/>
            <ac:spMk id="7" creationId="{417604BD-3AC7-966E-6126-FE4F77E156B8}"/>
          </ac:spMkLst>
        </pc:spChg>
        <pc:spChg chg="add del mod">
          <ac:chgData name="Farzad Roozitalab" userId="ebe3f33d-3f5d-45a5-9c76-76fd4f46f0c1" providerId="ADAL" clId="{BD85704F-FAD6-42B7-BF7D-F6FCAD75DD56}" dt="2023-11-25T16:25:49.943" v="879" actId="26606"/>
          <ac:spMkLst>
            <pc:docMk/>
            <pc:sldMk cId="1634896001" sldId="260"/>
            <ac:spMk id="8" creationId="{FD8D52AB-CAF8-CF3D-7FD4-9272888B1282}"/>
          </ac:spMkLst>
        </pc:spChg>
        <pc:spChg chg="add del">
          <ac:chgData name="Farzad Roozitalab" userId="ebe3f33d-3f5d-45a5-9c76-76fd4f46f0c1" providerId="ADAL" clId="{BD85704F-FAD6-42B7-BF7D-F6FCAD75DD56}" dt="2023-11-25T16:25:45.041" v="866" actId="26606"/>
          <ac:spMkLst>
            <pc:docMk/>
            <pc:sldMk cId="1634896001" sldId="260"/>
            <ac:spMk id="1044" creationId="{81E1224E-6618-482E-BE87-321A7FC1CDE8}"/>
          </ac:spMkLst>
        </pc:spChg>
        <pc:spChg chg="add del">
          <ac:chgData name="Farzad Roozitalab" userId="ebe3f33d-3f5d-45a5-9c76-76fd4f46f0c1" providerId="ADAL" clId="{BD85704F-FAD6-42B7-BF7D-F6FCAD75DD56}" dt="2023-11-25T16:25:45.041" v="866" actId="26606"/>
          <ac:spMkLst>
            <pc:docMk/>
            <pc:sldMk cId="1634896001" sldId="260"/>
            <ac:spMk id="1045" creationId="{066346BE-FDB4-4772-A696-0719490ABD64}"/>
          </ac:spMkLst>
        </pc:spChg>
        <pc:spChg chg="add del">
          <ac:chgData name="Farzad Roozitalab" userId="ebe3f33d-3f5d-45a5-9c76-76fd4f46f0c1" providerId="ADAL" clId="{BD85704F-FAD6-42B7-BF7D-F6FCAD75DD56}" dt="2023-11-25T16:25:45.041" v="866" actId="26606"/>
          <ac:spMkLst>
            <pc:docMk/>
            <pc:sldMk cId="1634896001" sldId="260"/>
            <ac:spMk id="1046" creationId="{FB92FFCE-0C90-454E-AA25-D4EE9A6C39C5}"/>
          </ac:spMkLst>
        </pc:spChg>
        <pc:spChg chg="add del">
          <ac:chgData name="Farzad Roozitalab" userId="ebe3f33d-3f5d-45a5-9c76-76fd4f46f0c1" providerId="ADAL" clId="{BD85704F-FAD6-42B7-BF7D-F6FCAD75DD56}" dt="2023-11-25T16:23:50.649" v="805" actId="26606"/>
          <ac:spMkLst>
            <pc:docMk/>
            <pc:sldMk cId="1634896001" sldId="260"/>
            <ac:spMk id="1047" creationId="{BC68A55F-7B32-44D8-AEE5-1AF40532656C}"/>
          </ac:spMkLst>
        </pc:spChg>
        <pc:spChg chg="add del">
          <ac:chgData name="Farzad Roozitalab" userId="ebe3f33d-3f5d-45a5-9c76-76fd4f46f0c1" providerId="ADAL" clId="{BD85704F-FAD6-42B7-BF7D-F6FCAD75DD56}" dt="2023-11-25T16:25:46.157" v="868" actId="26606"/>
          <ac:spMkLst>
            <pc:docMk/>
            <pc:sldMk cId="1634896001" sldId="260"/>
            <ac:spMk id="1048" creationId="{955A2079-FA98-4876-80F0-72364A7D2EA4}"/>
          </ac:spMkLst>
        </pc:spChg>
        <pc:spChg chg="add del">
          <ac:chgData name="Farzad Roozitalab" userId="ebe3f33d-3f5d-45a5-9c76-76fd4f46f0c1" providerId="ADAL" clId="{BD85704F-FAD6-42B7-BF7D-F6FCAD75DD56}" dt="2023-11-25T16:23:50.649" v="805" actId="26606"/>
          <ac:spMkLst>
            <pc:docMk/>
            <pc:sldMk cId="1634896001" sldId="260"/>
            <ac:spMk id="1049" creationId="{CD1AAA2C-FBBE-42AA-B869-31D524B7653F}"/>
          </ac:spMkLst>
        </pc:spChg>
        <pc:spChg chg="add del">
          <ac:chgData name="Farzad Roozitalab" userId="ebe3f33d-3f5d-45a5-9c76-76fd4f46f0c1" providerId="ADAL" clId="{BD85704F-FAD6-42B7-BF7D-F6FCAD75DD56}" dt="2023-11-25T16:23:50.649" v="805" actId="26606"/>
          <ac:spMkLst>
            <pc:docMk/>
            <pc:sldMk cId="1634896001" sldId="260"/>
            <ac:spMk id="1051" creationId="{5F937BBF-9326-4230-AB1B-F1795E350559}"/>
          </ac:spMkLst>
        </pc:spChg>
        <pc:spChg chg="add del">
          <ac:chgData name="Farzad Roozitalab" userId="ebe3f33d-3f5d-45a5-9c76-76fd4f46f0c1" providerId="ADAL" clId="{BD85704F-FAD6-42B7-BF7D-F6FCAD75DD56}" dt="2023-11-25T16:23:52.058" v="807" actId="26606"/>
          <ac:spMkLst>
            <pc:docMk/>
            <pc:sldMk cId="1634896001" sldId="260"/>
            <ac:spMk id="1053" creationId="{7301F447-EEF7-48F5-AF73-7566EE7F64AD}"/>
          </ac:spMkLst>
        </pc:spChg>
        <pc:spChg chg="add del">
          <ac:chgData name="Farzad Roozitalab" userId="ebe3f33d-3f5d-45a5-9c76-76fd4f46f0c1" providerId="ADAL" clId="{BD85704F-FAD6-42B7-BF7D-F6FCAD75DD56}" dt="2023-11-25T16:23:52.058" v="807" actId="26606"/>
          <ac:spMkLst>
            <pc:docMk/>
            <pc:sldMk cId="1634896001" sldId="260"/>
            <ac:spMk id="1054" creationId="{F7117410-A2A4-4085-9ADC-46744551DBDE}"/>
          </ac:spMkLst>
        </pc:spChg>
        <pc:spChg chg="add del">
          <ac:chgData name="Farzad Roozitalab" userId="ebe3f33d-3f5d-45a5-9c76-76fd4f46f0c1" providerId="ADAL" clId="{BD85704F-FAD6-42B7-BF7D-F6FCAD75DD56}" dt="2023-11-25T16:23:52.058" v="807" actId="26606"/>
          <ac:spMkLst>
            <pc:docMk/>
            <pc:sldMk cId="1634896001" sldId="260"/>
            <ac:spMk id="1055" creationId="{99F74EB5-E547-4FB4-95F5-BCC788F3C4A0}"/>
          </ac:spMkLst>
        </pc:spChg>
        <pc:spChg chg="add del">
          <ac:chgData name="Farzad Roozitalab" userId="ebe3f33d-3f5d-45a5-9c76-76fd4f46f0c1" providerId="ADAL" clId="{BD85704F-FAD6-42B7-BF7D-F6FCAD75DD56}" dt="2023-11-25T16:23:52.801" v="809" actId="26606"/>
          <ac:spMkLst>
            <pc:docMk/>
            <pc:sldMk cId="1634896001" sldId="260"/>
            <ac:spMk id="1057" creationId="{BACC6370-2D7E-4714-9D71-7542949D7D5D}"/>
          </ac:spMkLst>
        </pc:spChg>
        <pc:spChg chg="add del">
          <ac:chgData name="Farzad Roozitalab" userId="ebe3f33d-3f5d-45a5-9c76-76fd4f46f0c1" providerId="ADAL" clId="{BD85704F-FAD6-42B7-BF7D-F6FCAD75DD56}" dt="2023-11-25T16:23:52.801" v="809" actId="26606"/>
          <ac:spMkLst>
            <pc:docMk/>
            <pc:sldMk cId="1634896001" sldId="260"/>
            <ac:spMk id="1058" creationId="{B444D337-4D9F-40A8-BA84-C0BFA7A8AD66}"/>
          </ac:spMkLst>
        </pc:spChg>
        <pc:spChg chg="add del">
          <ac:chgData name="Farzad Roozitalab" userId="ebe3f33d-3f5d-45a5-9c76-76fd4f46f0c1" providerId="ADAL" clId="{BD85704F-FAD6-42B7-BF7D-F6FCAD75DD56}" dt="2023-11-25T16:23:52.801" v="809" actId="26606"/>
          <ac:spMkLst>
            <pc:docMk/>
            <pc:sldMk cId="1634896001" sldId="260"/>
            <ac:spMk id="1059" creationId="{70478D1D-B50E-41C8-8A55-36A53D449402}"/>
          </ac:spMkLst>
        </pc:spChg>
        <pc:spChg chg="add del">
          <ac:chgData name="Farzad Roozitalab" userId="ebe3f33d-3f5d-45a5-9c76-76fd4f46f0c1" providerId="ADAL" clId="{BD85704F-FAD6-42B7-BF7D-F6FCAD75DD56}" dt="2023-11-25T16:23:53.394" v="811" actId="26606"/>
          <ac:spMkLst>
            <pc:docMk/>
            <pc:sldMk cId="1634896001" sldId="260"/>
            <ac:spMk id="1061" creationId="{7301F447-EEF7-48F5-AF73-7566EE7F64AD}"/>
          </ac:spMkLst>
        </pc:spChg>
        <pc:spChg chg="add del">
          <ac:chgData name="Farzad Roozitalab" userId="ebe3f33d-3f5d-45a5-9c76-76fd4f46f0c1" providerId="ADAL" clId="{BD85704F-FAD6-42B7-BF7D-F6FCAD75DD56}" dt="2023-11-25T16:23:53.394" v="811" actId="26606"/>
          <ac:spMkLst>
            <pc:docMk/>
            <pc:sldMk cId="1634896001" sldId="260"/>
            <ac:spMk id="1062" creationId="{F7117410-A2A4-4085-9ADC-46744551DBDE}"/>
          </ac:spMkLst>
        </pc:spChg>
        <pc:spChg chg="add del">
          <ac:chgData name="Farzad Roozitalab" userId="ebe3f33d-3f5d-45a5-9c76-76fd4f46f0c1" providerId="ADAL" clId="{BD85704F-FAD6-42B7-BF7D-F6FCAD75DD56}" dt="2023-11-25T16:23:53.394" v="811" actId="26606"/>
          <ac:spMkLst>
            <pc:docMk/>
            <pc:sldMk cId="1634896001" sldId="260"/>
            <ac:spMk id="1063" creationId="{99F74EB5-E547-4FB4-95F5-BCC788F3C4A0}"/>
          </ac:spMkLst>
        </pc:spChg>
        <pc:spChg chg="add del">
          <ac:chgData name="Farzad Roozitalab" userId="ebe3f33d-3f5d-45a5-9c76-76fd4f46f0c1" providerId="ADAL" clId="{BD85704F-FAD6-42B7-BF7D-F6FCAD75DD56}" dt="2023-11-25T16:24:01.007" v="813" actId="26606"/>
          <ac:spMkLst>
            <pc:docMk/>
            <pc:sldMk cId="1634896001" sldId="260"/>
            <ac:spMk id="1065" creationId="{BC68A55F-7B32-44D8-AEE5-1AF40532656C}"/>
          </ac:spMkLst>
        </pc:spChg>
        <pc:spChg chg="add del">
          <ac:chgData name="Farzad Roozitalab" userId="ebe3f33d-3f5d-45a5-9c76-76fd4f46f0c1" providerId="ADAL" clId="{BD85704F-FAD6-42B7-BF7D-F6FCAD75DD56}" dt="2023-11-25T16:24:01.007" v="813" actId="26606"/>
          <ac:spMkLst>
            <pc:docMk/>
            <pc:sldMk cId="1634896001" sldId="260"/>
            <ac:spMk id="1066" creationId="{CD1AAA2C-FBBE-42AA-B869-31D524B7653F}"/>
          </ac:spMkLst>
        </pc:spChg>
        <pc:spChg chg="add del">
          <ac:chgData name="Farzad Roozitalab" userId="ebe3f33d-3f5d-45a5-9c76-76fd4f46f0c1" providerId="ADAL" clId="{BD85704F-FAD6-42B7-BF7D-F6FCAD75DD56}" dt="2023-11-25T16:24:01.007" v="813" actId="26606"/>
          <ac:spMkLst>
            <pc:docMk/>
            <pc:sldMk cId="1634896001" sldId="260"/>
            <ac:spMk id="1067" creationId="{5F937BBF-9326-4230-AB1B-F1795E350559}"/>
          </ac:spMkLst>
        </pc:spChg>
        <pc:spChg chg="add del">
          <ac:chgData name="Farzad Roozitalab" userId="ebe3f33d-3f5d-45a5-9c76-76fd4f46f0c1" providerId="ADAL" clId="{BD85704F-FAD6-42B7-BF7D-F6FCAD75DD56}" dt="2023-11-25T16:24:01.612" v="815" actId="26606"/>
          <ac:spMkLst>
            <pc:docMk/>
            <pc:sldMk cId="1634896001" sldId="260"/>
            <ac:spMk id="1069" creationId="{5D11FD0E-2D27-4A5A-949D-222E61ECBCC3}"/>
          </ac:spMkLst>
        </pc:spChg>
        <pc:spChg chg="add del">
          <ac:chgData name="Farzad Roozitalab" userId="ebe3f33d-3f5d-45a5-9c76-76fd4f46f0c1" providerId="ADAL" clId="{BD85704F-FAD6-42B7-BF7D-F6FCAD75DD56}" dt="2023-11-25T16:24:01.612" v="815" actId="26606"/>
          <ac:spMkLst>
            <pc:docMk/>
            <pc:sldMk cId="1634896001" sldId="260"/>
            <ac:spMk id="1070" creationId="{1BC8109F-B452-45EE-8BB3-65433C039601}"/>
          </ac:spMkLst>
        </pc:spChg>
        <pc:spChg chg="add del">
          <ac:chgData name="Farzad Roozitalab" userId="ebe3f33d-3f5d-45a5-9c76-76fd4f46f0c1" providerId="ADAL" clId="{BD85704F-FAD6-42B7-BF7D-F6FCAD75DD56}" dt="2023-11-25T16:24:02.152" v="817" actId="26606"/>
          <ac:spMkLst>
            <pc:docMk/>
            <pc:sldMk cId="1634896001" sldId="260"/>
            <ac:spMk id="1072" creationId="{7DA1F35B-C8F7-4A5A-9339-7DA4D785B300}"/>
          </ac:spMkLst>
        </pc:spChg>
        <pc:spChg chg="add del">
          <ac:chgData name="Farzad Roozitalab" userId="ebe3f33d-3f5d-45a5-9c76-76fd4f46f0c1" providerId="ADAL" clId="{BD85704F-FAD6-42B7-BF7D-F6FCAD75DD56}" dt="2023-11-25T16:24:02.152" v="817" actId="26606"/>
          <ac:spMkLst>
            <pc:docMk/>
            <pc:sldMk cId="1634896001" sldId="260"/>
            <ac:spMk id="1073" creationId="{B2D4AD41-40DA-4A81-92F5-B6E3BA1ED82A}"/>
          </ac:spMkLst>
        </pc:spChg>
        <pc:spChg chg="add del">
          <ac:chgData name="Farzad Roozitalab" userId="ebe3f33d-3f5d-45a5-9c76-76fd4f46f0c1" providerId="ADAL" clId="{BD85704F-FAD6-42B7-BF7D-F6FCAD75DD56}" dt="2023-11-25T16:24:02.875" v="819" actId="26606"/>
          <ac:spMkLst>
            <pc:docMk/>
            <pc:sldMk cId="1634896001" sldId="260"/>
            <ac:spMk id="1075" creationId="{AE2B703B-46F9-481A-A605-82E2A828C4FA}"/>
          </ac:spMkLst>
        </pc:spChg>
        <pc:spChg chg="add del">
          <ac:chgData name="Farzad Roozitalab" userId="ebe3f33d-3f5d-45a5-9c76-76fd4f46f0c1" providerId="ADAL" clId="{BD85704F-FAD6-42B7-BF7D-F6FCAD75DD56}" dt="2023-11-25T16:24:02.875" v="819" actId="26606"/>
          <ac:spMkLst>
            <pc:docMk/>
            <pc:sldMk cId="1634896001" sldId="260"/>
            <ac:spMk id="1076" creationId="{F13BE4D7-0C3D-4906-B230-A1C5B4665CCF}"/>
          </ac:spMkLst>
        </pc:spChg>
        <pc:spChg chg="add del">
          <ac:chgData name="Farzad Roozitalab" userId="ebe3f33d-3f5d-45a5-9c76-76fd4f46f0c1" providerId="ADAL" clId="{BD85704F-FAD6-42B7-BF7D-F6FCAD75DD56}" dt="2023-11-25T16:24:06.247" v="821" actId="26606"/>
          <ac:spMkLst>
            <pc:docMk/>
            <pc:sldMk cId="1634896001" sldId="260"/>
            <ac:spMk id="1078" creationId="{7517A47C-B2E5-4B79-8061-D74B1311AF6E}"/>
          </ac:spMkLst>
        </pc:spChg>
        <pc:spChg chg="add del">
          <ac:chgData name="Farzad Roozitalab" userId="ebe3f33d-3f5d-45a5-9c76-76fd4f46f0c1" providerId="ADAL" clId="{BD85704F-FAD6-42B7-BF7D-F6FCAD75DD56}" dt="2023-11-25T16:24:06.247" v="821" actId="26606"/>
          <ac:spMkLst>
            <pc:docMk/>
            <pc:sldMk cId="1634896001" sldId="260"/>
            <ac:spMk id="1079" creationId="{C505E780-2083-4CB5-A42A-5E0E2908ECC3}"/>
          </ac:spMkLst>
        </pc:spChg>
        <pc:spChg chg="add del">
          <ac:chgData name="Farzad Roozitalab" userId="ebe3f33d-3f5d-45a5-9c76-76fd4f46f0c1" providerId="ADAL" clId="{BD85704F-FAD6-42B7-BF7D-F6FCAD75DD56}" dt="2023-11-25T16:24:06.247" v="821" actId="26606"/>
          <ac:spMkLst>
            <pc:docMk/>
            <pc:sldMk cId="1634896001" sldId="260"/>
            <ac:spMk id="1080" creationId="{D2C0AE1C-0118-41AE-8A10-7CDCBF10E96F}"/>
          </ac:spMkLst>
        </pc:spChg>
        <pc:spChg chg="add del">
          <ac:chgData name="Farzad Roozitalab" userId="ebe3f33d-3f5d-45a5-9c76-76fd4f46f0c1" providerId="ADAL" clId="{BD85704F-FAD6-42B7-BF7D-F6FCAD75DD56}" dt="2023-11-25T16:24:06.247" v="821" actId="26606"/>
          <ac:spMkLst>
            <pc:docMk/>
            <pc:sldMk cId="1634896001" sldId="260"/>
            <ac:spMk id="1081" creationId="{463EEC44-1BA3-44ED-81FC-A644B04B2A44}"/>
          </ac:spMkLst>
        </pc:spChg>
        <pc:spChg chg="add del">
          <ac:chgData name="Farzad Roozitalab" userId="ebe3f33d-3f5d-45a5-9c76-76fd4f46f0c1" providerId="ADAL" clId="{BD85704F-FAD6-42B7-BF7D-F6FCAD75DD56}" dt="2023-11-25T16:24:07.093" v="823" actId="26606"/>
          <ac:spMkLst>
            <pc:docMk/>
            <pc:sldMk cId="1634896001" sldId="260"/>
            <ac:spMk id="1083" creationId="{738F59A4-4431-460D-8E49-6E65C189A566}"/>
          </ac:spMkLst>
        </pc:spChg>
        <pc:spChg chg="add del">
          <ac:chgData name="Farzad Roozitalab" userId="ebe3f33d-3f5d-45a5-9c76-76fd4f46f0c1" providerId="ADAL" clId="{BD85704F-FAD6-42B7-BF7D-F6FCAD75DD56}" dt="2023-11-25T16:24:07.697" v="825" actId="26606"/>
          <ac:spMkLst>
            <pc:docMk/>
            <pc:sldMk cId="1634896001" sldId="260"/>
            <ac:spMk id="1087" creationId="{BACC6370-2D7E-4714-9D71-7542949D7D5D}"/>
          </ac:spMkLst>
        </pc:spChg>
        <pc:spChg chg="add del">
          <ac:chgData name="Farzad Roozitalab" userId="ebe3f33d-3f5d-45a5-9c76-76fd4f46f0c1" providerId="ADAL" clId="{BD85704F-FAD6-42B7-BF7D-F6FCAD75DD56}" dt="2023-11-25T16:24:07.697" v="825" actId="26606"/>
          <ac:spMkLst>
            <pc:docMk/>
            <pc:sldMk cId="1634896001" sldId="260"/>
            <ac:spMk id="1088" creationId="{256B2C21-A230-48C0-8DF1-C46611373C44}"/>
          </ac:spMkLst>
        </pc:spChg>
        <pc:spChg chg="add del">
          <ac:chgData name="Farzad Roozitalab" userId="ebe3f33d-3f5d-45a5-9c76-76fd4f46f0c1" providerId="ADAL" clId="{BD85704F-FAD6-42B7-BF7D-F6FCAD75DD56}" dt="2023-11-25T16:24:07.697" v="825" actId="26606"/>
          <ac:spMkLst>
            <pc:docMk/>
            <pc:sldMk cId="1634896001" sldId="260"/>
            <ac:spMk id="1089" creationId="{3847E18C-932D-4C95-AABA-FEC7C9499AD7}"/>
          </ac:spMkLst>
        </pc:spChg>
        <pc:spChg chg="add del">
          <ac:chgData name="Farzad Roozitalab" userId="ebe3f33d-3f5d-45a5-9c76-76fd4f46f0c1" providerId="ADAL" clId="{BD85704F-FAD6-42B7-BF7D-F6FCAD75DD56}" dt="2023-11-25T16:24:07.697" v="825" actId="26606"/>
          <ac:spMkLst>
            <pc:docMk/>
            <pc:sldMk cId="1634896001" sldId="260"/>
            <ac:spMk id="1090" creationId="{3150CB11-0C61-439E-910F-5787759E72A0}"/>
          </ac:spMkLst>
        </pc:spChg>
        <pc:spChg chg="add del">
          <ac:chgData name="Farzad Roozitalab" userId="ebe3f33d-3f5d-45a5-9c76-76fd4f46f0c1" providerId="ADAL" clId="{BD85704F-FAD6-42B7-BF7D-F6FCAD75DD56}" dt="2023-11-25T16:24:07.697" v="825" actId="26606"/>
          <ac:spMkLst>
            <pc:docMk/>
            <pc:sldMk cId="1634896001" sldId="260"/>
            <ac:spMk id="1091" creationId="{43F8A58B-5155-44CE-A5FF-7647B47D0A7A}"/>
          </ac:spMkLst>
        </pc:spChg>
        <pc:spChg chg="add del">
          <ac:chgData name="Farzad Roozitalab" userId="ebe3f33d-3f5d-45a5-9c76-76fd4f46f0c1" providerId="ADAL" clId="{BD85704F-FAD6-42B7-BF7D-F6FCAD75DD56}" dt="2023-11-25T16:24:07.697" v="825" actId="26606"/>
          <ac:spMkLst>
            <pc:docMk/>
            <pc:sldMk cId="1634896001" sldId="260"/>
            <ac:spMk id="1092" creationId="{443F2ACA-E6D6-4028-82DD-F03C262D5DE6}"/>
          </ac:spMkLst>
        </pc:spChg>
        <pc:spChg chg="add del">
          <ac:chgData name="Farzad Roozitalab" userId="ebe3f33d-3f5d-45a5-9c76-76fd4f46f0c1" providerId="ADAL" clId="{BD85704F-FAD6-42B7-BF7D-F6FCAD75DD56}" dt="2023-11-25T16:24:07.989" v="827" actId="26606"/>
          <ac:spMkLst>
            <pc:docMk/>
            <pc:sldMk cId="1634896001" sldId="260"/>
            <ac:spMk id="1094" creationId="{738F59A4-4431-460D-8E49-6E65C189A566}"/>
          </ac:spMkLst>
        </pc:spChg>
        <pc:spChg chg="add del">
          <ac:chgData name="Farzad Roozitalab" userId="ebe3f33d-3f5d-45a5-9c76-76fd4f46f0c1" providerId="ADAL" clId="{BD85704F-FAD6-42B7-BF7D-F6FCAD75DD56}" dt="2023-11-25T16:24:08.877" v="829" actId="26606"/>
          <ac:spMkLst>
            <pc:docMk/>
            <pc:sldMk cId="1634896001" sldId="260"/>
            <ac:spMk id="1099" creationId="{7517A47C-B2E5-4B79-8061-D74B1311AF6E}"/>
          </ac:spMkLst>
        </pc:spChg>
        <pc:spChg chg="add del">
          <ac:chgData name="Farzad Roozitalab" userId="ebe3f33d-3f5d-45a5-9c76-76fd4f46f0c1" providerId="ADAL" clId="{BD85704F-FAD6-42B7-BF7D-F6FCAD75DD56}" dt="2023-11-25T16:24:08.877" v="829" actId="26606"/>
          <ac:spMkLst>
            <pc:docMk/>
            <pc:sldMk cId="1634896001" sldId="260"/>
            <ac:spMk id="1100" creationId="{C505E780-2083-4CB5-A42A-5E0E2908ECC3}"/>
          </ac:spMkLst>
        </pc:spChg>
        <pc:spChg chg="add del">
          <ac:chgData name="Farzad Roozitalab" userId="ebe3f33d-3f5d-45a5-9c76-76fd4f46f0c1" providerId="ADAL" clId="{BD85704F-FAD6-42B7-BF7D-F6FCAD75DD56}" dt="2023-11-25T16:24:08.877" v="829" actId="26606"/>
          <ac:spMkLst>
            <pc:docMk/>
            <pc:sldMk cId="1634896001" sldId="260"/>
            <ac:spMk id="1101" creationId="{D2C0AE1C-0118-41AE-8A10-7CDCBF10E96F}"/>
          </ac:spMkLst>
        </pc:spChg>
        <pc:spChg chg="add del">
          <ac:chgData name="Farzad Roozitalab" userId="ebe3f33d-3f5d-45a5-9c76-76fd4f46f0c1" providerId="ADAL" clId="{BD85704F-FAD6-42B7-BF7D-F6FCAD75DD56}" dt="2023-11-25T16:24:08.877" v="829" actId="26606"/>
          <ac:spMkLst>
            <pc:docMk/>
            <pc:sldMk cId="1634896001" sldId="260"/>
            <ac:spMk id="1102" creationId="{463EEC44-1BA3-44ED-81FC-A644B04B2A44}"/>
          </ac:spMkLst>
        </pc:spChg>
        <pc:spChg chg="add del">
          <ac:chgData name="Farzad Roozitalab" userId="ebe3f33d-3f5d-45a5-9c76-76fd4f46f0c1" providerId="ADAL" clId="{BD85704F-FAD6-42B7-BF7D-F6FCAD75DD56}" dt="2023-11-25T16:24:09.482" v="831" actId="26606"/>
          <ac:spMkLst>
            <pc:docMk/>
            <pc:sldMk cId="1634896001" sldId="260"/>
            <ac:spMk id="1104" creationId="{BC68A55F-7B32-44D8-AEE5-1AF40532656C}"/>
          </ac:spMkLst>
        </pc:spChg>
        <pc:spChg chg="add del">
          <ac:chgData name="Farzad Roozitalab" userId="ebe3f33d-3f5d-45a5-9c76-76fd4f46f0c1" providerId="ADAL" clId="{BD85704F-FAD6-42B7-BF7D-F6FCAD75DD56}" dt="2023-11-25T16:24:09.482" v="831" actId="26606"/>
          <ac:spMkLst>
            <pc:docMk/>
            <pc:sldMk cId="1634896001" sldId="260"/>
            <ac:spMk id="1105" creationId="{CD1AAA2C-FBBE-42AA-B869-31D524B7653F}"/>
          </ac:spMkLst>
        </pc:spChg>
        <pc:spChg chg="add del">
          <ac:chgData name="Farzad Roozitalab" userId="ebe3f33d-3f5d-45a5-9c76-76fd4f46f0c1" providerId="ADAL" clId="{BD85704F-FAD6-42B7-BF7D-F6FCAD75DD56}" dt="2023-11-25T16:24:09.482" v="831" actId="26606"/>
          <ac:spMkLst>
            <pc:docMk/>
            <pc:sldMk cId="1634896001" sldId="260"/>
            <ac:spMk id="1106" creationId="{5F937BBF-9326-4230-AB1B-F1795E350559}"/>
          </ac:spMkLst>
        </pc:spChg>
        <pc:spChg chg="add del">
          <ac:chgData name="Farzad Roozitalab" userId="ebe3f33d-3f5d-45a5-9c76-76fd4f46f0c1" providerId="ADAL" clId="{BD85704F-FAD6-42B7-BF7D-F6FCAD75DD56}" dt="2023-11-25T16:25:36.114" v="864" actId="26606"/>
          <ac:spMkLst>
            <pc:docMk/>
            <pc:sldMk cId="1634896001" sldId="260"/>
            <ac:spMk id="1108" creationId="{7301F447-EEF7-48F5-AF73-7566EE7F64AD}"/>
          </ac:spMkLst>
        </pc:spChg>
        <pc:spChg chg="add del">
          <ac:chgData name="Farzad Roozitalab" userId="ebe3f33d-3f5d-45a5-9c76-76fd4f46f0c1" providerId="ADAL" clId="{BD85704F-FAD6-42B7-BF7D-F6FCAD75DD56}" dt="2023-11-25T16:25:36.114" v="864" actId="26606"/>
          <ac:spMkLst>
            <pc:docMk/>
            <pc:sldMk cId="1634896001" sldId="260"/>
            <ac:spMk id="1109" creationId="{F7117410-A2A4-4085-9ADC-46744551DBDE}"/>
          </ac:spMkLst>
        </pc:spChg>
        <pc:spChg chg="add del">
          <ac:chgData name="Farzad Roozitalab" userId="ebe3f33d-3f5d-45a5-9c76-76fd4f46f0c1" providerId="ADAL" clId="{BD85704F-FAD6-42B7-BF7D-F6FCAD75DD56}" dt="2023-11-25T16:25:36.114" v="864" actId="26606"/>
          <ac:spMkLst>
            <pc:docMk/>
            <pc:sldMk cId="1634896001" sldId="260"/>
            <ac:spMk id="1110" creationId="{99F74EB5-E547-4FB4-95F5-BCC788F3C4A0}"/>
          </ac:spMkLst>
        </pc:spChg>
        <pc:spChg chg="del">
          <ac:chgData name="Farzad Roozitalab" userId="ebe3f33d-3f5d-45a5-9c76-76fd4f46f0c1" providerId="ADAL" clId="{BD85704F-FAD6-42B7-BF7D-F6FCAD75DD56}" dt="2023-11-25T16:23:30.461" v="803"/>
          <ac:spMkLst>
            <pc:docMk/>
            <pc:sldMk cId="1634896001" sldId="260"/>
            <ac:spMk id="1211" creationId="{53B021B3-DE93-4AB7-8A18-CF5F1CED88B8}"/>
          </ac:spMkLst>
        </pc:spChg>
        <pc:spChg chg="del">
          <ac:chgData name="Farzad Roozitalab" userId="ebe3f33d-3f5d-45a5-9c76-76fd4f46f0c1" providerId="ADAL" clId="{BD85704F-FAD6-42B7-BF7D-F6FCAD75DD56}" dt="2023-11-25T16:23:30.461" v="803"/>
          <ac:spMkLst>
            <pc:docMk/>
            <pc:sldMk cId="1634896001" sldId="260"/>
            <ac:spMk id="1212" creationId="{52D502E5-F6B4-4D58-B4AE-FC466FF15EE8}"/>
          </ac:spMkLst>
        </pc:spChg>
        <pc:spChg chg="del">
          <ac:chgData name="Farzad Roozitalab" userId="ebe3f33d-3f5d-45a5-9c76-76fd4f46f0c1" providerId="ADAL" clId="{BD85704F-FAD6-42B7-BF7D-F6FCAD75DD56}" dt="2023-11-25T16:23:30.461" v="803"/>
          <ac:spMkLst>
            <pc:docMk/>
            <pc:sldMk cId="1634896001" sldId="260"/>
            <ac:spMk id="1213" creationId="{9DECDBF4-02B6-4BB4-B65B-B8107AD6A9E8}"/>
          </ac:spMkLst>
        </pc:spChg>
        <pc:grpChg chg="add del">
          <ac:chgData name="Farzad Roozitalab" userId="ebe3f33d-3f5d-45a5-9c76-76fd4f46f0c1" providerId="ADAL" clId="{BD85704F-FAD6-42B7-BF7D-F6FCAD75DD56}" dt="2023-11-25T16:24:07.093" v="823" actId="26606"/>
          <ac:grpSpMkLst>
            <pc:docMk/>
            <pc:sldMk cId="1634896001" sldId="260"/>
            <ac:grpSpMk id="1084" creationId="{8A919B9C-5C01-47E4-B2F2-45F589208ABF}"/>
          </ac:grpSpMkLst>
        </pc:grpChg>
        <pc:grpChg chg="add del">
          <ac:chgData name="Farzad Roozitalab" userId="ebe3f33d-3f5d-45a5-9c76-76fd4f46f0c1" providerId="ADAL" clId="{BD85704F-FAD6-42B7-BF7D-F6FCAD75DD56}" dt="2023-11-25T16:24:07.989" v="827" actId="26606"/>
          <ac:grpSpMkLst>
            <pc:docMk/>
            <pc:sldMk cId="1634896001" sldId="260"/>
            <ac:grpSpMk id="1095" creationId="{8A919B9C-5C01-47E4-B2F2-45F589208ABF}"/>
          </ac:grpSpMkLst>
        </pc:grpChg>
        <pc:graphicFrameChg chg="add del">
          <ac:chgData name="Farzad Roozitalab" userId="ebe3f33d-3f5d-45a5-9c76-76fd4f46f0c1" providerId="ADAL" clId="{BD85704F-FAD6-42B7-BF7D-F6FCAD75DD56}" dt="2023-11-25T16:25:46.463" v="870" actId="26606"/>
          <ac:graphicFrameMkLst>
            <pc:docMk/>
            <pc:sldMk cId="1634896001" sldId="260"/>
            <ac:graphicFrameMk id="1050" creationId="{9B3F9FE0-43E0-0D3D-EFDD-BD2C3192C5F4}"/>
          </ac:graphicFrameMkLst>
        </pc:graphicFrameChg>
        <pc:graphicFrameChg chg="add del">
          <ac:chgData name="Farzad Roozitalab" userId="ebe3f33d-3f5d-45a5-9c76-76fd4f46f0c1" providerId="ADAL" clId="{BD85704F-FAD6-42B7-BF7D-F6FCAD75DD56}" dt="2023-11-25T16:25:47.109" v="872" actId="26606"/>
          <ac:graphicFrameMkLst>
            <pc:docMk/>
            <pc:sldMk cId="1634896001" sldId="260"/>
            <ac:graphicFrameMk id="1052" creationId="{762D463C-E46C-2B31-1F38-731095E939A0}"/>
          </ac:graphicFrameMkLst>
        </pc:graphicFrameChg>
        <pc:graphicFrameChg chg="add del">
          <ac:chgData name="Farzad Roozitalab" userId="ebe3f33d-3f5d-45a5-9c76-76fd4f46f0c1" providerId="ADAL" clId="{BD85704F-FAD6-42B7-BF7D-F6FCAD75DD56}" dt="2023-11-25T16:25:48.827" v="874" actId="26606"/>
          <ac:graphicFrameMkLst>
            <pc:docMk/>
            <pc:sldMk cId="1634896001" sldId="260"/>
            <ac:graphicFrameMk id="1056" creationId="{4853E3A9-C788-41EA-0CFC-EF36DE2D1B2C}"/>
          </ac:graphicFrameMkLst>
        </pc:graphicFrameChg>
        <pc:graphicFrameChg chg="add del">
          <ac:chgData name="Farzad Roozitalab" userId="ebe3f33d-3f5d-45a5-9c76-76fd4f46f0c1" providerId="ADAL" clId="{BD85704F-FAD6-42B7-BF7D-F6FCAD75DD56}" dt="2023-11-25T16:25:49.488" v="876" actId="26606"/>
          <ac:graphicFrameMkLst>
            <pc:docMk/>
            <pc:sldMk cId="1634896001" sldId="260"/>
            <ac:graphicFrameMk id="1060" creationId="{91A91A43-6BCD-10EF-2709-F39AA6163E16}"/>
          </ac:graphicFrameMkLst>
        </pc:graphicFrameChg>
        <pc:graphicFrameChg chg="add del">
          <ac:chgData name="Farzad Roozitalab" userId="ebe3f33d-3f5d-45a5-9c76-76fd4f46f0c1" providerId="ADAL" clId="{BD85704F-FAD6-42B7-BF7D-F6FCAD75DD56}" dt="2023-11-25T16:25:49.929" v="878" actId="26606"/>
          <ac:graphicFrameMkLst>
            <pc:docMk/>
            <pc:sldMk cId="1634896001" sldId="260"/>
            <ac:graphicFrameMk id="1064" creationId="{4853E3A9-C788-41EA-0CFC-EF36DE2D1B2C}"/>
          </ac:graphicFrameMkLst>
        </pc:graphicFrameChg>
        <pc:graphicFrameChg chg="add">
          <ac:chgData name="Farzad Roozitalab" userId="ebe3f33d-3f5d-45a5-9c76-76fd4f46f0c1" providerId="ADAL" clId="{BD85704F-FAD6-42B7-BF7D-F6FCAD75DD56}" dt="2023-11-25T16:25:49.943" v="879" actId="26606"/>
          <ac:graphicFrameMkLst>
            <pc:docMk/>
            <pc:sldMk cId="1634896001" sldId="260"/>
            <ac:graphicFrameMk id="1068" creationId="{762D463C-E46C-2B31-1F38-731095E939A0}"/>
          </ac:graphicFrameMkLst>
        </pc:graphicFrameChg>
        <pc:picChg chg="mod">
          <ac:chgData name="Farzad Roozitalab" userId="ebe3f33d-3f5d-45a5-9c76-76fd4f46f0c1" providerId="ADAL" clId="{BD85704F-FAD6-42B7-BF7D-F6FCAD75DD56}" dt="2023-11-25T16:25:46.157" v="868" actId="26606"/>
          <ac:picMkLst>
            <pc:docMk/>
            <pc:sldMk cId="1634896001" sldId="260"/>
            <ac:picMk id="3" creationId="{1B2DF632-9A0A-2A69-65A9-A4F7F8BD0FB9}"/>
          </ac:picMkLst>
        </pc:picChg>
        <pc:picChg chg="mod">
          <ac:chgData name="Farzad Roozitalab" userId="ebe3f33d-3f5d-45a5-9c76-76fd4f46f0c1" providerId="ADAL" clId="{BD85704F-FAD6-42B7-BF7D-F6FCAD75DD56}" dt="2023-11-25T16:25:46.157" v="868" actId="26606"/>
          <ac:picMkLst>
            <pc:docMk/>
            <pc:sldMk cId="1634896001" sldId="260"/>
            <ac:picMk id="1026" creationId="{7A224934-C4B2-F099-10EA-42ED2B11A90B}"/>
          </ac:picMkLst>
        </pc:picChg>
        <pc:picChg chg="mod">
          <ac:chgData name="Farzad Roozitalab" userId="ebe3f33d-3f5d-45a5-9c76-76fd4f46f0c1" providerId="ADAL" clId="{BD85704F-FAD6-42B7-BF7D-F6FCAD75DD56}" dt="2023-11-25T16:25:46.157" v="868" actId="26606"/>
          <ac:picMkLst>
            <pc:docMk/>
            <pc:sldMk cId="1634896001" sldId="260"/>
            <ac:picMk id="1028" creationId="{F4415E8E-3FE9-9C40-510A-DF4DBC13D10A}"/>
          </ac:picMkLst>
        </pc:picChg>
        <pc:picChg chg="mod">
          <ac:chgData name="Farzad Roozitalab" userId="ebe3f33d-3f5d-45a5-9c76-76fd4f46f0c1" providerId="ADAL" clId="{BD85704F-FAD6-42B7-BF7D-F6FCAD75DD56}" dt="2023-11-25T16:25:46.157" v="868" actId="26606"/>
          <ac:picMkLst>
            <pc:docMk/>
            <pc:sldMk cId="1634896001" sldId="260"/>
            <ac:picMk id="1030" creationId="{5EC7507D-BDFB-2999-F0AE-1B0348B26B4E}"/>
          </ac:picMkLst>
        </pc:picChg>
        <pc:picChg chg="mod">
          <ac:chgData name="Farzad Roozitalab" userId="ebe3f33d-3f5d-45a5-9c76-76fd4f46f0c1" providerId="ADAL" clId="{BD85704F-FAD6-42B7-BF7D-F6FCAD75DD56}" dt="2023-11-25T16:25:46.157" v="868" actId="26606"/>
          <ac:picMkLst>
            <pc:docMk/>
            <pc:sldMk cId="1634896001" sldId="260"/>
            <ac:picMk id="1032" creationId="{F2028C5C-AD3F-F6AF-6F54-0C70BC24C539}"/>
          </ac:picMkLst>
        </pc:picChg>
        <pc:picChg chg="mod">
          <ac:chgData name="Farzad Roozitalab" userId="ebe3f33d-3f5d-45a5-9c76-76fd4f46f0c1" providerId="ADAL" clId="{BD85704F-FAD6-42B7-BF7D-F6FCAD75DD56}" dt="2023-11-25T16:25:46.157" v="868" actId="26606"/>
          <ac:picMkLst>
            <pc:docMk/>
            <pc:sldMk cId="1634896001" sldId="260"/>
            <ac:picMk id="1034" creationId="{BE8D85A4-56CB-7BA7-CC5D-69DFEA235D8F}"/>
          </ac:picMkLst>
        </pc:picChg>
        <pc:picChg chg="mod">
          <ac:chgData name="Farzad Roozitalab" userId="ebe3f33d-3f5d-45a5-9c76-76fd4f46f0c1" providerId="ADAL" clId="{BD85704F-FAD6-42B7-BF7D-F6FCAD75DD56}" dt="2023-11-25T16:25:46.157" v="868" actId="26606"/>
          <ac:picMkLst>
            <pc:docMk/>
            <pc:sldMk cId="1634896001" sldId="260"/>
            <ac:picMk id="1036" creationId="{B99D24F4-E811-1FC6-CC3D-729F26F1F4AD}"/>
          </ac:picMkLst>
        </pc:picChg>
        <pc:picChg chg="mod">
          <ac:chgData name="Farzad Roozitalab" userId="ebe3f33d-3f5d-45a5-9c76-76fd4f46f0c1" providerId="ADAL" clId="{BD85704F-FAD6-42B7-BF7D-F6FCAD75DD56}" dt="2023-11-25T16:25:46.157" v="868" actId="26606"/>
          <ac:picMkLst>
            <pc:docMk/>
            <pc:sldMk cId="1634896001" sldId="260"/>
            <ac:picMk id="1040" creationId="{66E89F1C-B5A4-34A8-57B5-080F6D48D174}"/>
          </ac:picMkLst>
        </pc:picChg>
        <pc:picChg chg="mod">
          <ac:chgData name="Farzad Roozitalab" userId="ebe3f33d-3f5d-45a5-9c76-76fd4f46f0c1" providerId="ADAL" clId="{BD85704F-FAD6-42B7-BF7D-F6FCAD75DD56}" dt="2023-11-25T16:25:46.157" v="868" actId="26606"/>
          <ac:picMkLst>
            <pc:docMk/>
            <pc:sldMk cId="1634896001" sldId="260"/>
            <ac:picMk id="1042" creationId="{9226D55B-522A-B1A0-8895-34E614CC1602}"/>
          </ac:picMkLst>
        </pc:picChg>
      </pc:sldChg>
      <pc:sldChg chg="new del">
        <pc:chgData name="Farzad Roozitalab" userId="ebe3f33d-3f5d-45a5-9c76-76fd4f46f0c1" providerId="ADAL" clId="{BD85704F-FAD6-42B7-BF7D-F6FCAD75DD56}" dt="2023-11-30T13:31:15.991" v="965" actId="47"/>
        <pc:sldMkLst>
          <pc:docMk/>
          <pc:sldMk cId="1920550592" sldId="260"/>
        </pc:sldMkLst>
      </pc:sldChg>
      <pc:sldChg chg="addSp delSp modSp add mod ord">
        <pc:chgData name="Farzad Roozitalab" userId="ebe3f33d-3f5d-45a5-9c76-76fd4f46f0c1" providerId="ADAL" clId="{BD85704F-FAD6-42B7-BF7D-F6FCAD75DD56}" dt="2023-12-01T17:20:36.533" v="2411" actId="1076"/>
        <pc:sldMkLst>
          <pc:docMk/>
          <pc:sldMk cId="2996253145" sldId="260"/>
        </pc:sldMkLst>
        <pc:spChg chg="add mod">
          <ac:chgData name="Farzad Roozitalab" userId="ebe3f33d-3f5d-45a5-9c76-76fd4f46f0c1" providerId="ADAL" clId="{BD85704F-FAD6-42B7-BF7D-F6FCAD75DD56}" dt="2023-12-01T16:35:13.738" v="2310" actId="20577"/>
          <ac:spMkLst>
            <pc:docMk/>
            <pc:sldMk cId="2996253145" sldId="260"/>
            <ac:spMk id="2" creationId="{C39FE4D7-8EFB-0CB1-2449-05B0CE15C482}"/>
          </ac:spMkLst>
        </pc:spChg>
        <pc:spChg chg="mod">
          <ac:chgData name="Farzad Roozitalab" userId="ebe3f33d-3f5d-45a5-9c76-76fd4f46f0c1" providerId="ADAL" clId="{BD85704F-FAD6-42B7-BF7D-F6FCAD75DD56}" dt="2023-12-01T17:20:36.533" v="2411" actId="1076"/>
          <ac:spMkLst>
            <pc:docMk/>
            <pc:sldMk cId="2996253145" sldId="260"/>
            <ac:spMk id="22" creationId="{8FDDDE83-EAA1-CD29-3C36-B1B580091397}"/>
          </ac:spMkLst>
        </pc:spChg>
        <pc:picChg chg="del">
          <ac:chgData name="Farzad Roozitalab" userId="ebe3f33d-3f5d-45a5-9c76-76fd4f46f0c1" providerId="ADAL" clId="{BD85704F-FAD6-42B7-BF7D-F6FCAD75DD56}" dt="2023-11-30T13:36:02.707" v="1071" actId="478"/>
          <ac:picMkLst>
            <pc:docMk/>
            <pc:sldMk cId="2996253145" sldId="260"/>
            <ac:picMk id="13" creationId="{38B22F66-EAD2-A045-0900-1EB9F5103686}"/>
          </ac:picMkLst>
        </pc:picChg>
      </pc:sldChg>
      <pc:sldChg chg="addSp delSp modSp add del mod ord">
        <pc:chgData name="Farzad Roozitalab" userId="ebe3f33d-3f5d-45a5-9c76-76fd4f46f0c1" providerId="ADAL" clId="{BD85704F-FAD6-42B7-BF7D-F6FCAD75DD56}" dt="2023-11-30T17:21:29.287" v="1600" actId="47"/>
        <pc:sldMkLst>
          <pc:docMk/>
          <pc:sldMk cId="2153523618" sldId="261"/>
        </pc:sldMkLst>
        <pc:spChg chg="mod ord">
          <ac:chgData name="Farzad Roozitalab" userId="ebe3f33d-3f5d-45a5-9c76-76fd4f46f0c1" providerId="ADAL" clId="{BD85704F-FAD6-42B7-BF7D-F6FCAD75DD56}" dt="2023-11-30T17:20:08.221" v="1560" actId="20577"/>
          <ac:spMkLst>
            <pc:docMk/>
            <pc:sldMk cId="2153523618" sldId="261"/>
            <ac:spMk id="22" creationId="{8FDDDE83-EAA1-CD29-3C36-B1B580091397}"/>
          </ac:spMkLst>
        </pc:spChg>
        <pc:spChg chg="add del">
          <ac:chgData name="Farzad Roozitalab" userId="ebe3f33d-3f5d-45a5-9c76-76fd4f46f0c1" providerId="ADAL" clId="{BD85704F-FAD6-42B7-BF7D-F6FCAD75DD56}" dt="2023-11-30T17:19:58.528" v="1543" actId="26606"/>
          <ac:spMkLst>
            <pc:docMk/>
            <pc:sldMk cId="2153523618" sldId="261"/>
            <ac:spMk id="27" creationId="{53B021B3-DE93-4AB7-8A18-CF5F1CED88B8}"/>
          </ac:spMkLst>
        </pc:spChg>
        <pc:spChg chg="add del">
          <ac:chgData name="Farzad Roozitalab" userId="ebe3f33d-3f5d-45a5-9c76-76fd4f46f0c1" providerId="ADAL" clId="{BD85704F-FAD6-42B7-BF7D-F6FCAD75DD56}" dt="2023-11-30T17:19:58.528" v="1543" actId="26606"/>
          <ac:spMkLst>
            <pc:docMk/>
            <pc:sldMk cId="2153523618" sldId="261"/>
            <ac:spMk id="29" creationId="{52D502E5-F6B4-4D58-B4AE-FC466FF15EE8}"/>
          </ac:spMkLst>
        </pc:spChg>
        <pc:spChg chg="add del">
          <ac:chgData name="Farzad Roozitalab" userId="ebe3f33d-3f5d-45a5-9c76-76fd4f46f0c1" providerId="ADAL" clId="{BD85704F-FAD6-42B7-BF7D-F6FCAD75DD56}" dt="2023-11-30T17:19:58.528" v="1543" actId="26606"/>
          <ac:spMkLst>
            <pc:docMk/>
            <pc:sldMk cId="2153523618" sldId="261"/>
            <ac:spMk id="31" creationId="{9DECDBF4-02B6-4BB4-B65B-B8107AD6A9E8}"/>
          </ac:spMkLst>
        </pc:spChg>
        <pc:spChg chg="add del">
          <ac:chgData name="Farzad Roozitalab" userId="ebe3f33d-3f5d-45a5-9c76-76fd4f46f0c1" providerId="ADAL" clId="{BD85704F-FAD6-42B7-BF7D-F6FCAD75DD56}" dt="2023-11-30T17:19:09.970" v="1487" actId="26606"/>
          <ac:spMkLst>
            <pc:docMk/>
            <pc:sldMk cId="2153523618" sldId="261"/>
            <ac:spMk id="38" creationId="{64856DF8-E786-4A2B-BCE9-1D3AA7C5D0A9}"/>
          </ac:spMkLst>
        </pc:spChg>
        <pc:spChg chg="add del">
          <ac:chgData name="Farzad Roozitalab" userId="ebe3f33d-3f5d-45a5-9c76-76fd4f46f0c1" providerId="ADAL" clId="{BD85704F-FAD6-42B7-BF7D-F6FCAD75DD56}" dt="2023-11-30T17:19:09.970" v="1487" actId="26606"/>
          <ac:spMkLst>
            <pc:docMk/>
            <pc:sldMk cId="2153523618" sldId="261"/>
            <ac:spMk id="40" creationId="{E646A872-7F34-4E27-B0A7-9720177E374D}"/>
          </ac:spMkLst>
        </pc:spChg>
        <pc:spChg chg="add del">
          <ac:chgData name="Farzad Roozitalab" userId="ebe3f33d-3f5d-45a5-9c76-76fd4f46f0c1" providerId="ADAL" clId="{BD85704F-FAD6-42B7-BF7D-F6FCAD75DD56}" dt="2023-11-30T17:19:07.613" v="1483" actId="26606"/>
          <ac:spMkLst>
            <pc:docMk/>
            <pc:sldMk cId="2153523618" sldId="261"/>
            <ac:spMk id="41" creationId="{FB5B0058-AF13-4859-B429-4EDDE2A26F7F}"/>
          </ac:spMkLst>
        </pc:spChg>
        <pc:spChg chg="add del">
          <ac:chgData name="Farzad Roozitalab" userId="ebe3f33d-3f5d-45a5-9c76-76fd4f46f0c1" providerId="ADAL" clId="{BD85704F-FAD6-42B7-BF7D-F6FCAD75DD56}" dt="2023-11-30T17:19:07.613" v="1483" actId="26606"/>
          <ac:spMkLst>
            <pc:docMk/>
            <pc:sldMk cId="2153523618" sldId="261"/>
            <ac:spMk id="42" creationId="{0277405F-0B4F-4418-B773-1B38814125B6}"/>
          </ac:spMkLst>
        </pc:spChg>
        <pc:spChg chg="add del">
          <ac:chgData name="Farzad Roozitalab" userId="ebe3f33d-3f5d-45a5-9c76-76fd4f46f0c1" providerId="ADAL" clId="{BD85704F-FAD6-42B7-BF7D-F6FCAD75DD56}" dt="2023-11-30T17:19:08.852" v="1485" actId="26606"/>
          <ac:spMkLst>
            <pc:docMk/>
            <pc:sldMk cId="2153523618" sldId="261"/>
            <ac:spMk id="44" creationId="{FA69AAE0-49D5-4C8B-8BA2-55898C00E05E}"/>
          </ac:spMkLst>
        </pc:spChg>
        <pc:spChg chg="add del">
          <ac:chgData name="Farzad Roozitalab" userId="ebe3f33d-3f5d-45a5-9c76-76fd4f46f0c1" providerId="ADAL" clId="{BD85704F-FAD6-42B7-BF7D-F6FCAD75DD56}" dt="2023-11-30T17:19:09.970" v="1487" actId="26606"/>
          <ac:spMkLst>
            <pc:docMk/>
            <pc:sldMk cId="2153523618" sldId="261"/>
            <ac:spMk id="46" creationId="{D9DFE8A5-DCEC-4A43-B613-D62AC8C5734F}"/>
          </ac:spMkLst>
        </pc:spChg>
        <pc:spChg chg="add del">
          <ac:chgData name="Farzad Roozitalab" userId="ebe3f33d-3f5d-45a5-9c76-76fd4f46f0c1" providerId="ADAL" clId="{BD85704F-FAD6-42B7-BF7D-F6FCAD75DD56}" dt="2023-11-30T17:19:09.970" v="1487" actId="26606"/>
          <ac:spMkLst>
            <pc:docMk/>
            <pc:sldMk cId="2153523618" sldId="261"/>
            <ac:spMk id="47" creationId="{489B7BFD-8F45-4093-AD9C-91B15B0503D9}"/>
          </ac:spMkLst>
        </pc:spChg>
        <pc:spChg chg="add del">
          <ac:chgData name="Farzad Roozitalab" userId="ebe3f33d-3f5d-45a5-9c76-76fd4f46f0c1" providerId="ADAL" clId="{BD85704F-FAD6-42B7-BF7D-F6FCAD75DD56}" dt="2023-11-30T17:19:09.970" v="1487" actId="26606"/>
          <ac:spMkLst>
            <pc:docMk/>
            <pc:sldMk cId="2153523618" sldId="261"/>
            <ac:spMk id="48" creationId="{45E0BF71-78CD-4FD9-BB54-48CD14158971}"/>
          </ac:spMkLst>
        </pc:spChg>
        <pc:spChg chg="add del">
          <ac:chgData name="Farzad Roozitalab" userId="ebe3f33d-3f5d-45a5-9c76-76fd4f46f0c1" providerId="ADAL" clId="{BD85704F-FAD6-42B7-BF7D-F6FCAD75DD56}" dt="2023-11-30T17:19:09.970" v="1487" actId="26606"/>
          <ac:spMkLst>
            <pc:docMk/>
            <pc:sldMk cId="2153523618" sldId="261"/>
            <ac:spMk id="49" creationId="{AE689860-A291-4B0F-AB65-421F8C20E2E1}"/>
          </ac:spMkLst>
        </pc:spChg>
        <pc:spChg chg="add del">
          <ac:chgData name="Farzad Roozitalab" userId="ebe3f33d-3f5d-45a5-9c76-76fd4f46f0c1" providerId="ADAL" clId="{BD85704F-FAD6-42B7-BF7D-F6FCAD75DD56}" dt="2023-11-30T17:19:09.970" v="1487" actId="26606"/>
          <ac:spMkLst>
            <pc:docMk/>
            <pc:sldMk cId="2153523618" sldId="261"/>
            <ac:spMk id="50" creationId="{26B7664A-BE61-4A65-B937-A31E08B8B9AD}"/>
          </ac:spMkLst>
        </pc:spChg>
        <pc:spChg chg="add del">
          <ac:chgData name="Farzad Roozitalab" userId="ebe3f33d-3f5d-45a5-9c76-76fd4f46f0c1" providerId="ADAL" clId="{BD85704F-FAD6-42B7-BF7D-F6FCAD75DD56}" dt="2023-11-30T17:19:09.970" v="1487" actId="26606"/>
          <ac:spMkLst>
            <pc:docMk/>
            <pc:sldMk cId="2153523618" sldId="261"/>
            <ac:spMk id="51" creationId="{C82BEF57-041E-4DE3-B65C-CBE71211B3DE}"/>
          </ac:spMkLst>
        </pc:spChg>
        <pc:spChg chg="add del">
          <ac:chgData name="Farzad Roozitalab" userId="ebe3f33d-3f5d-45a5-9c76-76fd4f46f0c1" providerId="ADAL" clId="{BD85704F-FAD6-42B7-BF7D-F6FCAD75DD56}" dt="2023-11-30T17:19:09.970" v="1487" actId="26606"/>
          <ac:spMkLst>
            <pc:docMk/>
            <pc:sldMk cId="2153523618" sldId="261"/>
            <ac:spMk id="52" creationId="{279CAF82-0ECF-42BE-8F37-F71941E5D410}"/>
          </ac:spMkLst>
        </pc:spChg>
        <pc:spChg chg="add del">
          <ac:chgData name="Farzad Roozitalab" userId="ebe3f33d-3f5d-45a5-9c76-76fd4f46f0c1" providerId="ADAL" clId="{BD85704F-FAD6-42B7-BF7D-F6FCAD75DD56}" dt="2023-11-30T17:19:09.970" v="1487" actId="26606"/>
          <ac:spMkLst>
            <pc:docMk/>
            <pc:sldMk cId="2153523618" sldId="261"/>
            <ac:spMk id="54" creationId="{0AE773EE-DD7B-4F25-945A-3F59DEE680F9}"/>
          </ac:spMkLst>
        </pc:spChg>
        <pc:spChg chg="add del">
          <ac:chgData name="Farzad Roozitalab" userId="ebe3f33d-3f5d-45a5-9c76-76fd4f46f0c1" providerId="ADAL" clId="{BD85704F-FAD6-42B7-BF7D-F6FCAD75DD56}" dt="2023-11-30T17:19:09.970" v="1487" actId="26606"/>
          <ac:spMkLst>
            <pc:docMk/>
            <pc:sldMk cId="2153523618" sldId="261"/>
            <ac:spMk id="63" creationId="{033BC44A-0661-43B4-9C14-FD5963C226AE}"/>
          </ac:spMkLst>
        </pc:spChg>
        <pc:spChg chg="add del">
          <ac:chgData name="Farzad Roozitalab" userId="ebe3f33d-3f5d-45a5-9c76-76fd4f46f0c1" providerId="ADAL" clId="{BD85704F-FAD6-42B7-BF7D-F6FCAD75DD56}" dt="2023-11-30T17:19:09.970" v="1487" actId="26606"/>
          <ac:spMkLst>
            <pc:docMk/>
            <pc:sldMk cId="2153523618" sldId="261"/>
            <ac:spMk id="65" creationId="{2A7F3B2F-8A53-4176-8D77-ECA28FF4D6EB}"/>
          </ac:spMkLst>
        </pc:spChg>
        <pc:spChg chg="add del">
          <ac:chgData name="Farzad Roozitalab" userId="ebe3f33d-3f5d-45a5-9c76-76fd4f46f0c1" providerId="ADAL" clId="{BD85704F-FAD6-42B7-BF7D-F6FCAD75DD56}" dt="2023-11-30T17:19:09.970" v="1487" actId="26606"/>
          <ac:spMkLst>
            <pc:docMk/>
            <pc:sldMk cId="2153523618" sldId="261"/>
            <ac:spMk id="67" creationId="{87045360-A428-4E4B-989C-E4EF4D92037A}"/>
          </ac:spMkLst>
        </pc:spChg>
        <pc:spChg chg="add del">
          <ac:chgData name="Farzad Roozitalab" userId="ebe3f33d-3f5d-45a5-9c76-76fd4f46f0c1" providerId="ADAL" clId="{BD85704F-FAD6-42B7-BF7D-F6FCAD75DD56}" dt="2023-11-30T17:19:10.711" v="1489" actId="26606"/>
          <ac:spMkLst>
            <pc:docMk/>
            <pc:sldMk cId="2153523618" sldId="261"/>
            <ac:spMk id="69" creationId="{1C4FDBE2-32F7-4AC4-A40C-C51C65B1D474}"/>
          </ac:spMkLst>
        </pc:spChg>
        <pc:spChg chg="add del">
          <ac:chgData name="Farzad Roozitalab" userId="ebe3f33d-3f5d-45a5-9c76-76fd4f46f0c1" providerId="ADAL" clId="{BD85704F-FAD6-42B7-BF7D-F6FCAD75DD56}" dt="2023-11-30T17:19:10.711" v="1489" actId="26606"/>
          <ac:spMkLst>
            <pc:docMk/>
            <pc:sldMk cId="2153523618" sldId="261"/>
            <ac:spMk id="70" creationId="{E2B33195-5BCA-4BB7-A82D-6739522687DD}"/>
          </ac:spMkLst>
        </pc:spChg>
        <pc:spChg chg="add del">
          <ac:chgData name="Farzad Roozitalab" userId="ebe3f33d-3f5d-45a5-9c76-76fd4f46f0c1" providerId="ADAL" clId="{BD85704F-FAD6-42B7-BF7D-F6FCAD75DD56}" dt="2023-11-30T17:19:10.711" v="1489" actId="26606"/>
          <ac:spMkLst>
            <pc:docMk/>
            <pc:sldMk cId="2153523618" sldId="261"/>
            <ac:spMk id="71" creationId="{CF8AD9F3-9AF6-494F-83A3-2F677563935C}"/>
          </ac:spMkLst>
        </pc:spChg>
        <pc:spChg chg="add del">
          <ac:chgData name="Farzad Roozitalab" userId="ebe3f33d-3f5d-45a5-9c76-76fd4f46f0c1" providerId="ADAL" clId="{BD85704F-FAD6-42B7-BF7D-F6FCAD75DD56}" dt="2023-11-30T17:19:10.711" v="1489" actId="26606"/>
          <ac:spMkLst>
            <pc:docMk/>
            <pc:sldMk cId="2153523618" sldId="261"/>
            <ac:spMk id="72" creationId="{11156773-3FB3-46D9-9F87-821287404830}"/>
          </ac:spMkLst>
        </pc:spChg>
        <pc:spChg chg="add del">
          <ac:chgData name="Farzad Roozitalab" userId="ebe3f33d-3f5d-45a5-9c76-76fd4f46f0c1" providerId="ADAL" clId="{BD85704F-FAD6-42B7-BF7D-F6FCAD75DD56}" dt="2023-11-30T17:19:10.711" v="1489" actId="26606"/>
          <ac:spMkLst>
            <pc:docMk/>
            <pc:sldMk cId="2153523618" sldId="261"/>
            <ac:spMk id="73" creationId="{E8EA24D0-C854-4AA8-B8FD-D252660D8840}"/>
          </ac:spMkLst>
        </pc:spChg>
        <pc:spChg chg="add del">
          <ac:chgData name="Farzad Roozitalab" userId="ebe3f33d-3f5d-45a5-9c76-76fd4f46f0c1" providerId="ADAL" clId="{BD85704F-FAD6-42B7-BF7D-F6FCAD75DD56}" dt="2023-11-30T17:19:11.701" v="1491" actId="26606"/>
          <ac:spMkLst>
            <pc:docMk/>
            <pc:sldMk cId="2153523618" sldId="261"/>
            <ac:spMk id="75" creationId="{2151139A-886F-4B97-8815-729AD3831BBD}"/>
          </ac:spMkLst>
        </pc:spChg>
        <pc:spChg chg="add del">
          <ac:chgData name="Farzad Roozitalab" userId="ebe3f33d-3f5d-45a5-9c76-76fd4f46f0c1" providerId="ADAL" clId="{BD85704F-FAD6-42B7-BF7D-F6FCAD75DD56}" dt="2023-11-30T17:19:11.701" v="1491" actId="26606"/>
          <ac:spMkLst>
            <pc:docMk/>
            <pc:sldMk cId="2153523618" sldId="261"/>
            <ac:spMk id="76" creationId="{5428AC11-BFDF-42EF-80FF-717BBF909067}"/>
          </ac:spMkLst>
        </pc:spChg>
        <pc:spChg chg="add del">
          <ac:chgData name="Farzad Roozitalab" userId="ebe3f33d-3f5d-45a5-9c76-76fd4f46f0c1" providerId="ADAL" clId="{BD85704F-FAD6-42B7-BF7D-F6FCAD75DD56}" dt="2023-11-30T17:19:11.701" v="1491" actId="26606"/>
          <ac:spMkLst>
            <pc:docMk/>
            <pc:sldMk cId="2153523618" sldId="261"/>
            <ac:spMk id="77" creationId="{2CC56AF6-38E4-490B-8E2B-1A1037B4EDD4}"/>
          </ac:spMkLst>
        </pc:spChg>
        <pc:spChg chg="add del">
          <ac:chgData name="Farzad Roozitalab" userId="ebe3f33d-3f5d-45a5-9c76-76fd4f46f0c1" providerId="ADAL" clId="{BD85704F-FAD6-42B7-BF7D-F6FCAD75DD56}" dt="2023-11-30T17:19:11.701" v="1491" actId="26606"/>
          <ac:spMkLst>
            <pc:docMk/>
            <pc:sldMk cId="2153523618" sldId="261"/>
            <ac:spMk id="78" creationId="{2339A6F5-AD6A-4D80-8AD9-6290D13AC49F}"/>
          </ac:spMkLst>
        </pc:spChg>
        <pc:spChg chg="add del">
          <ac:chgData name="Farzad Roozitalab" userId="ebe3f33d-3f5d-45a5-9c76-76fd4f46f0c1" providerId="ADAL" clId="{BD85704F-FAD6-42B7-BF7D-F6FCAD75DD56}" dt="2023-11-30T17:19:16.284" v="1493" actId="26606"/>
          <ac:spMkLst>
            <pc:docMk/>
            <pc:sldMk cId="2153523618" sldId="261"/>
            <ac:spMk id="80" creationId="{88263A24-0C1F-4677-B43C-4AE14E276B27}"/>
          </ac:spMkLst>
        </pc:spChg>
        <pc:spChg chg="add del">
          <ac:chgData name="Farzad Roozitalab" userId="ebe3f33d-3f5d-45a5-9c76-76fd4f46f0c1" providerId="ADAL" clId="{BD85704F-FAD6-42B7-BF7D-F6FCAD75DD56}" dt="2023-11-30T17:19:16.284" v="1493" actId="26606"/>
          <ac:spMkLst>
            <pc:docMk/>
            <pc:sldMk cId="2153523618" sldId="261"/>
            <ac:spMk id="81" creationId="{0ADDB668-2CA4-4D2B-9C34-3487CA330BA8}"/>
          </ac:spMkLst>
        </pc:spChg>
        <pc:spChg chg="add del">
          <ac:chgData name="Farzad Roozitalab" userId="ebe3f33d-3f5d-45a5-9c76-76fd4f46f0c1" providerId="ADAL" clId="{BD85704F-FAD6-42B7-BF7D-F6FCAD75DD56}" dt="2023-11-30T17:19:16.284" v="1493" actId="26606"/>
          <ac:spMkLst>
            <pc:docMk/>
            <pc:sldMk cId="2153523618" sldId="261"/>
            <ac:spMk id="82" creationId="{2568BC19-F052-4108-93E1-6A3D1DEC072F}"/>
          </ac:spMkLst>
        </pc:spChg>
        <pc:spChg chg="add del">
          <ac:chgData name="Farzad Roozitalab" userId="ebe3f33d-3f5d-45a5-9c76-76fd4f46f0c1" providerId="ADAL" clId="{BD85704F-FAD6-42B7-BF7D-F6FCAD75DD56}" dt="2023-11-30T17:19:16.284" v="1493" actId="26606"/>
          <ac:spMkLst>
            <pc:docMk/>
            <pc:sldMk cId="2153523618" sldId="261"/>
            <ac:spMk id="83" creationId="{D5FD337D-4D6B-4C8B-B6F5-121097E09881}"/>
          </ac:spMkLst>
        </pc:spChg>
        <pc:spChg chg="add del">
          <ac:chgData name="Farzad Roozitalab" userId="ebe3f33d-3f5d-45a5-9c76-76fd4f46f0c1" providerId="ADAL" clId="{BD85704F-FAD6-42B7-BF7D-F6FCAD75DD56}" dt="2023-11-30T17:19:19.171" v="1495" actId="26606"/>
          <ac:spMkLst>
            <pc:docMk/>
            <pc:sldMk cId="2153523618" sldId="261"/>
            <ac:spMk id="85" creationId="{4D4677D2-D5AC-4CF9-9EED-2B89D0A1C212}"/>
          </ac:spMkLst>
        </pc:spChg>
        <pc:spChg chg="add del">
          <ac:chgData name="Farzad Roozitalab" userId="ebe3f33d-3f5d-45a5-9c76-76fd4f46f0c1" providerId="ADAL" clId="{BD85704F-FAD6-42B7-BF7D-F6FCAD75DD56}" dt="2023-11-30T17:19:19.171" v="1495" actId="26606"/>
          <ac:spMkLst>
            <pc:docMk/>
            <pc:sldMk cId="2153523618" sldId="261"/>
            <ac:spMk id="86" creationId="{AF695F69-7001-421E-98A8-E74156934A51}"/>
          </ac:spMkLst>
        </pc:spChg>
        <pc:spChg chg="add del">
          <ac:chgData name="Farzad Roozitalab" userId="ebe3f33d-3f5d-45a5-9c76-76fd4f46f0c1" providerId="ADAL" clId="{BD85704F-FAD6-42B7-BF7D-F6FCAD75DD56}" dt="2023-11-30T17:19:19.516" v="1497" actId="26606"/>
          <ac:spMkLst>
            <pc:docMk/>
            <pc:sldMk cId="2153523618" sldId="261"/>
            <ac:spMk id="88" creationId="{88263A24-0C1F-4677-B43C-4AE14E276B27}"/>
          </ac:spMkLst>
        </pc:spChg>
        <pc:spChg chg="add del">
          <ac:chgData name="Farzad Roozitalab" userId="ebe3f33d-3f5d-45a5-9c76-76fd4f46f0c1" providerId="ADAL" clId="{BD85704F-FAD6-42B7-BF7D-F6FCAD75DD56}" dt="2023-11-30T17:19:19.516" v="1497" actId="26606"/>
          <ac:spMkLst>
            <pc:docMk/>
            <pc:sldMk cId="2153523618" sldId="261"/>
            <ac:spMk id="89" creationId="{0ADDB668-2CA4-4D2B-9C34-3487CA330BA8}"/>
          </ac:spMkLst>
        </pc:spChg>
        <pc:spChg chg="add del">
          <ac:chgData name="Farzad Roozitalab" userId="ebe3f33d-3f5d-45a5-9c76-76fd4f46f0c1" providerId="ADAL" clId="{BD85704F-FAD6-42B7-BF7D-F6FCAD75DD56}" dt="2023-11-30T17:19:19.516" v="1497" actId="26606"/>
          <ac:spMkLst>
            <pc:docMk/>
            <pc:sldMk cId="2153523618" sldId="261"/>
            <ac:spMk id="90" creationId="{2568BC19-F052-4108-93E1-6A3D1DEC072F}"/>
          </ac:spMkLst>
        </pc:spChg>
        <pc:spChg chg="add del">
          <ac:chgData name="Farzad Roozitalab" userId="ebe3f33d-3f5d-45a5-9c76-76fd4f46f0c1" providerId="ADAL" clId="{BD85704F-FAD6-42B7-BF7D-F6FCAD75DD56}" dt="2023-11-30T17:19:19.516" v="1497" actId="26606"/>
          <ac:spMkLst>
            <pc:docMk/>
            <pc:sldMk cId="2153523618" sldId="261"/>
            <ac:spMk id="91" creationId="{D5FD337D-4D6B-4C8B-B6F5-121097E09881}"/>
          </ac:spMkLst>
        </pc:spChg>
        <pc:spChg chg="add del">
          <ac:chgData name="Farzad Roozitalab" userId="ebe3f33d-3f5d-45a5-9c76-76fd4f46f0c1" providerId="ADAL" clId="{BD85704F-FAD6-42B7-BF7D-F6FCAD75DD56}" dt="2023-11-30T17:19:22.014" v="1499" actId="26606"/>
          <ac:spMkLst>
            <pc:docMk/>
            <pc:sldMk cId="2153523618" sldId="261"/>
            <ac:spMk id="93" creationId="{2151139A-886F-4B97-8815-729AD3831BBD}"/>
          </ac:spMkLst>
        </pc:spChg>
        <pc:spChg chg="add del">
          <ac:chgData name="Farzad Roozitalab" userId="ebe3f33d-3f5d-45a5-9c76-76fd4f46f0c1" providerId="ADAL" clId="{BD85704F-FAD6-42B7-BF7D-F6FCAD75DD56}" dt="2023-11-30T17:19:22.014" v="1499" actId="26606"/>
          <ac:spMkLst>
            <pc:docMk/>
            <pc:sldMk cId="2153523618" sldId="261"/>
            <ac:spMk id="94" creationId="{5428AC11-BFDF-42EF-80FF-717BBF909067}"/>
          </ac:spMkLst>
        </pc:spChg>
        <pc:spChg chg="add del">
          <ac:chgData name="Farzad Roozitalab" userId="ebe3f33d-3f5d-45a5-9c76-76fd4f46f0c1" providerId="ADAL" clId="{BD85704F-FAD6-42B7-BF7D-F6FCAD75DD56}" dt="2023-11-30T17:19:22.014" v="1499" actId="26606"/>
          <ac:spMkLst>
            <pc:docMk/>
            <pc:sldMk cId="2153523618" sldId="261"/>
            <ac:spMk id="95" creationId="{2CC56AF6-38E4-490B-8E2B-1A1037B4EDD4}"/>
          </ac:spMkLst>
        </pc:spChg>
        <pc:spChg chg="add del">
          <ac:chgData name="Farzad Roozitalab" userId="ebe3f33d-3f5d-45a5-9c76-76fd4f46f0c1" providerId="ADAL" clId="{BD85704F-FAD6-42B7-BF7D-F6FCAD75DD56}" dt="2023-11-30T17:19:22.014" v="1499" actId="26606"/>
          <ac:spMkLst>
            <pc:docMk/>
            <pc:sldMk cId="2153523618" sldId="261"/>
            <ac:spMk id="96" creationId="{2339A6F5-AD6A-4D80-8AD9-6290D13AC49F}"/>
          </ac:spMkLst>
        </pc:spChg>
        <pc:spChg chg="add del">
          <ac:chgData name="Farzad Roozitalab" userId="ebe3f33d-3f5d-45a5-9c76-76fd4f46f0c1" providerId="ADAL" clId="{BD85704F-FAD6-42B7-BF7D-F6FCAD75DD56}" dt="2023-11-30T17:19:22.690" v="1501" actId="26606"/>
          <ac:spMkLst>
            <pc:docMk/>
            <pc:sldMk cId="2153523618" sldId="261"/>
            <ac:spMk id="98" creationId="{FA69AAE0-49D5-4C8B-8BA2-55898C00E05E}"/>
          </ac:spMkLst>
        </pc:spChg>
        <pc:spChg chg="add del">
          <ac:chgData name="Farzad Roozitalab" userId="ebe3f33d-3f5d-45a5-9c76-76fd4f46f0c1" providerId="ADAL" clId="{BD85704F-FAD6-42B7-BF7D-F6FCAD75DD56}" dt="2023-11-30T17:19:24.680" v="1505" actId="26606"/>
          <ac:spMkLst>
            <pc:docMk/>
            <pc:sldMk cId="2153523618" sldId="261"/>
            <ac:spMk id="103" creationId="{FB5B0058-AF13-4859-B429-4EDDE2A26F7F}"/>
          </ac:spMkLst>
        </pc:spChg>
        <pc:spChg chg="add del">
          <ac:chgData name="Farzad Roozitalab" userId="ebe3f33d-3f5d-45a5-9c76-76fd4f46f0c1" providerId="ADAL" clId="{BD85704F-FAD6-42B7-BF7D-F6FCAD75DD56}" dt="2023-11-30T17:19:24.680" v="1505" actId="26606"/>
          <ac:spMkLst>
            <pc:docMk/>
            <pc:sldMk cId="2153523618" sldId="261"/>
            <ac:spMk id="104" creationId="{0277405F-0B4F-4418-B773-1B38814125B6}"/>
          </ac:spMkLst>
        </pc:spChg>
        <pc:spChg chg="add del">
          <ac:chgData name="Farzad Roozitalab" userId="ebe3f33d-3f5d-45a5-9c76-76fd4f46f0c1" providerId="ADAL" clId="{BD85704F-FAD6-42B7-BF7D-F6FCAD75DD56}" dt="2023-11-30T17:19:29.889" v="1507" actId="26606"/>
          <ac:spMkLst>
            <pc:docMk/>
            <pc:sldMk cId="2153523618" sldId="261"/>
            <ac:spMk id="106" creationId="{FA69AAE0-49D5-4C8B-8BA2-55898C00E05E}"/>
          </ac:spMkLst>
        </pc:spChg>
        <pc:spChg chg="add del">
          <ac:chgData name="Farzad Roozitalab" userId="ebe3f33d-3f5d-45a5-9c76-76fd4f46f0c1" providerId="ADAL" clId="{BD85704F-FAD6-42B7-BF7D-F6FCAD75DD56}" dt="2023-11-30T17:19:30.693" v="1509" actId="26606"/>
          <ac:spMkLst>
            <pc:docMk/>
            <pc:sldMk cId="2153523618" sldId="261"/>
            <ac:spMk id="108" creationId="{454966A0-ADB7-4D0B-8AE5-AACA88BFF9E0}"/>
          </ac:spMkLst>
        </pc:spChg>
        <pc:spChg chg="add del">
          <ac:chgData name="Farzad Roozitalab" userId="ebe3f33d-3f5d-45a5-9c76-76fd4f46f0c1" providerId="ADAL" clId="{BD85704F-FAD6-42B7-BF7D-F6FCAD75DD56}" dt="2023-11-30T17:19:30.693" v="1509" actId="26606"/>
          <ac:spMkLst>
            <pc:docMk/>
            <pc:sldMk cId="2153523618" sldId="261"/>
            <ac:spMk id="109" creationId="{9CF7FE1C-8BC5-4B0C-A2BC-93AB72C90FDD}"/>
          </ac:spMkLst>
        </pc:spChg>
        <pc:spChg chg="add del">
          <ac:chgData name="Farzad Roozitalab" userId="ebe3f33d-3f5d-45a5-9c76-76fd4f46f0c1" providerId="ADAL" clId="{BD85704F-FAD6-42B7-BF7D-F6FCAD75DD56}" dt="2023-11-30T17:19:34.039" v="1513" actId="26606"/>
          <ac:spMkLst>
            <pc:docMk/>
            <pc:sldMk cId="2153523618" sldId="261"/>
            <ac:spMk id="114" creationId="{AC0749D4-5D79-415F-A4FE-C04AA9FAF637}"/>
          </ac:spMkLst>
        </pc:spChg>
        <pc:spChg chg="add del">
          <ac:chgData name="Farzad Roozitalab" userId="ebe3f33d-3f5d-45a5-9c76-76fd4f46f0c1" providerId="ADAL" clId="{BD85704F-FAD6-42B7-BF7D-F6FCAD75DD56}" dt="2023-11-30T17:19:34.039" v="1513" actId="26606"/>
          <ac:spMkLst>
            <pc:docMk/>
            <pc:sldMk cId="2153523618" sldId="261"/>
            <ac:spMk id="115" creationId="{E8C1EE2C-97A4-4801-8BC8-9D18F259BDAD}"/>
          </ac:spMkLst>
        </pc:spChg>
        <pc:spChg chg="add del">
          <ac:chgData name="Farzad Roozitalab" userId="ebe3f33d-3f5d-45a5-9c76-76fd4f46f0c1" providerId="ADAL" clId="{BD85704F-FAD6-42B7-BF7D-F6FCAD75DD56}" dt="2023-11-30T17:19:36.840" v="1515" actId="26606"/>
          <ac:spMkLst>
            <pc:docMk/>
            <pc:sldMk cId="2153523618" sldId="261"/>
            <ac:spMk id="117" creationId="{F0087D53-9295-4463-AAE4-D5C626046E9F}"/>
          </ac:spMkLst>
        </pc:spChg>
        <pc:spChg chg="add del">
          <ac:chgData name="Farzad Roozitalab" userId="ebe3f33d-3f5d-45a5-9c76-76fd4f46f0c1" providerId="ADAL" clId="{BD85704F-FAD6-42B7-BF7D-F6FCAD75DD56}" dt="2023-11-30T17:19:36.840" v="1515" actId="26606"/>
          <ac:spMkLst>
            <pc:docMk/>
            <pc:sldMk cId="2153523618" sldId="261"/>
            <ac:spMk id="118" creationId="{D6A9C53F-5F90-40A5-8C85-5412D39C8C68}"/>
          </ac:spMkLst>
        </pc:spChg>
        <pc:spChg chg="add del">
          <ac:chgData name="Farzad Roozitalab" userId="ebe3f33d-3f5d-45a5-9c76-76fd4f46f0c1" providerId="ADAL" clId="{BD85704F-FAD6-42B7-BF7D-F6FCAD75DD56}" dt="2023-11-30T17:19:37.718" v="1517" actId="26606"/>
          <ac:spMkLst>
            <pc:docMk/>
            <pc:sldMk cId="2153523618" sldId="261"/>
            <ac:spMk id="120" creationId="{347D6575-0B06-40B2-9D0F-298202F6BCAC}"/>
          </ac:spMkLst>
        </pc:spChg>
        <pc:spChg chg="add del">
          <ac:chgData name="Farzad Roozitalab" userId="ebe3f33d-3f5d-45a5-9c76-76fd4f46f0c1" providerId="ADAL" clId="{BD85704F-FAD6-42B7-BF7D-F6FCAD75DD56}" dt="2023-11-30T17:19:37.718" v="1517" actId="26606"/>
          <ac:spMkLst>
            <pc:docMk/>
            <pc:sldMk cId="2153523618" sldId="261"/>
            <ac:spMk id="121" creationId="{E2B33195-5BCA-4BB7-A82D-6739522687DD}"/>
          </ac:spMkLst>
        </pc:spChg>
        <pc:spChg chg="add del">
          <ac:chgData name="Farzad Roozitalab" userId="ebe3f33d-3f5d-45a5-9c76-76fd4f46f0c1" providerId="ADAL" clId="{BD85704F-FAD6-42B7-BF7D-F6FCAD75DD56}" dt="2023-11-30T17:19:37.718" v="1517" actId="26606"/>
          <ac:spMkLst>
            <pc:docMk/>
            <pc:sldMk cId="2153523618" sldId="261"/>
            <ac:spMk id="122" creationId="{CF8AD9F3-9AF6-494F-83A3-2F677563935C}"/>
          </ac:spMkLst>
        </pc:spChg>
        <pc:spChg chg="add del">
          <ac:chgData name="Farzad Roozitalab" userId="ebe3f33d-3f5d-45a5-9c76-76fd4f46f0c1" providerId="ADAL" clId="{BD85704F-FAD6-42B7-BF7D-F6FCAD75DD56}" dt="2023-11-30T17:19:37.718" v="1517" actId="26606"/>
          <ac:spMkLst>
            <pc:docMk/>
            <pc:sldMk cId="2153523618" sldId="261"/>
            <ac:spMk id="123" creationId="{0DA5DB8B-7E5C-4ABC-8069-A9A8806F3976}"/>
          </ac:spMkLst>
        </pc:spChg>
        <pc:spChg chg="add del">
          <ac:chgData name="Farzad Roozitalab" userId="ebe3f33d-3f5d-45a5-9c76-76fd4f46f0c1" providerId="ADAL" clId="{BD85704F-FAD6-42B7-BF7D-F6FCAD75DD56}" dt="2023-11-30T17:19:38.202" v="1519" actId="26606"/>
          <ac:spMkLst>
            <pc:docMk/>
            <pc:sldMk cId="2153523618" sldId="261"/>
            <ac:spMk id="125" creationId="{FFCDD23B-75C8-427B-BD08-53C8156CD7CD}"/>
          </ac:spMkLst>
        </pc:spChg>
        <pc:spChg chg="add del">
          <ac:chgData name="Farzad Roozitalab" userId="ebe3f33d-3f5d-45a5-9c76-76fd4f46f0c1" providerId="ADAL" clId="{BD85704F-FAD6-42B7-BF7D-F6FCAD75DD56}" dt="2023-11-30T17:19:38.202" v="1519" actId="26606"/>
          <ac:spMkLst>
            <pc:docMk/>
            <pc:sldMk cId="2153523618" sldId="261"/>
            <ac:spMk id="126" creationId="{AFFC87AC-C919-4FE5-BAC3-39509E001152}"/>
          </ac:spMkLst>
        </pc:spChg>
        <pc:spChg chg="add del">
          <ac:chgData name="Farzad Roozitalab" userId="ebe3f33d-3f5d-45a5-9c76-76fd4f46f0c1" providerId="ADAL" clId="{BD85704F-FAD6-42B7-BF7D-F6FCAD75DD56}" dt="2023-11-30T17:19:38.202" v="1519" actId="26606"/>
          <ac:spMkLst>
            <pc:docMk/>
            <pc:sldMk cId="2153523618" sldId="261"/>
            <ac:spMk id="127" creationId="{AB5E08C4-8CDD-4623-A5B8-E998C6DEE3B7}"/>
          </ac:spMkLst>
        </pc:spChg>
        <pc:spChg chg="add del">
          <ac:chgData name="Farzad Roozitalab" userId="ebe3f33d-3f5d-45a5-9c76-76fd4f46f0c1" providerId="ADAL" clId="{BD85704F-FAD6-42B7-BF7D-F6FCAD75DD56}" dt="2023-11-30T17:19:38.202" v="1519" actId="26606"/>
          <ac:spMkLst>
            <pc:docMk/>
            <pc:sldMk cId="2153523618" sldId="261"/>
            <ac:spMk id="128" creationId="{15F33878-D502-4FFA-8ACE-F2AECDB2A23F}"/>
          </ac:spMkLst>
        </pc:spChg>
        <pc:spChg chg="add del">
          <ac:chgData name="Farzad Roozitalab" userId="ebe3f33d-3f5d-45a5-9c76-76fd4f46f0c1" providerId="ADAL" clId="{BD85704F-FAD6-42B7-BF7D-F6FCAD75DD56}" dt="2023-11-30T17:19:39.785" v="1521" actId="26606"/>
          <ac:spMkLst>
            <pc:docMk/>
            <pc:sldMk cId="2153523618" sldId="261"/>
            <ac:spMk id="130" creationId="{347D6575-0B06-40B2-9D0F-298202F6BCAC}"/>
          </ac:spMkLst>
        </pc:spChg>
        <pc:spChg chg="add del">
          <ac:chgData name="Farzad Roozitalab" userId="ebe3f33d-3f5d-45a5-9c76-76fd4f46f0c1" providerId="ADAL" clId="{BD85704F-FAD6-42B7-BF7D-F6FCAD75DD56}" dt="2023-11-30T17:19:39.785" v="1521" actId="26606"/>
          <ac:spMkLst>
            <pc:docMk/>
            <pc:sldMk cId="2153523618" sldId="261"/>
            <ac:spMk id="131" creationId="{E2B33195-5BCA-4BB7-A82D-6739522687DD}"/>
          </ac:spMkLst>
        </pc:spChg>
        <pc:spChg chg="add del">
          <ac:chgData name="Farzad Roozitalab" userId="ebe3f33d-3f5d-45a5-9c76-76fd4f46f0c1" providerId="ADAL" clId="{BD85704F-FAD6-42B7-BF7D-F6FCAD75DD56}" dt="2023-11-30T17:19:39.785" v="1521" actId="26606"/>
          <ac:spMkLst>
            <pc:docMk/>
            <pc:sldMk cId="2153523618" sldId="261"/>
            <ac:spMk id="132" creationId="{CF8AD9F3-9AF6-494F-83A3-2F677563935C}"/>
          </ac:spMkLst>
        </pc:spChg>
        <pc:spChg chg="add del">
          <ac:chgData name="Farzad Roozitalab" userId="ebe3f33d-3f5d-45a5-9c76-76fd4f46f0c1" providerId="ADAL" clId="{BD85704F-FAD6-42B7-BF7D-F6FCAD75DD56}" dt="2023-11-30T17:19:39.785" v="1521" actId="26606"/>
          <ac:spMkLst>
            <pc:docMk/>
            <pc:sldMk cId="2153523618" sldId="261"/>
            <ac:spMk id="133" creationId="{0DA5DB8B-7E5C-4ABC-8069-A9A8806F3976}"/>
          </ac:spMkLst>
        </pc:spChg>
        <pc:spChg chg="add del">
          <ac:chgData name="Farzad Roozitalab" userId="ebe3f33d-3f5d-45a5-9c76-76fd4f46f0c1" providerId="ADAL" clId="{BD85704F-FAD6-42B7-BF7D-F6FCAD75DD56}" dt="2023-11-30T17:19:40.034" v="1523" actId="26606"/>
          <ac:spMkLst>
            <pc:docMk/>
            <pc:sldMk cId="2153523618" sldId="261"/>
            <ac:spMk id="135" creationId="{FFCDD23B-75C8-427B-BD08-53C8156CD7CD}"/>
          </ac:spMkLst>
        </pc:spChg>
        <pc:spChg chg="add del">
          <ac:chgData name="Farzad Roozitalab" userId="ebe3f33d-3f5d-45a5-9c76-76fd4f46f0c1" providerId="ADAL" clId="{BD85704F-FAD6-42B7-BF7D-F6FCAD75DD56}" dt="2023-11-30T17:19:40.034" v="1523" actId="26606"/>
          <ac:spMkLst>
            <pc:docMk/>
            <pc:sldMk cId="2153523618" sldId="261"/>
            <ac:spMk id="136" creationId="{AFFC87AC-C919-4FE5-BAC3-39509E001152}"/>
          </ac:spMkLst>
        </pc:spChg>
        <pc:spChg chg="add del">
          <ac:chgData name="Farzad Roozitalab" userId="ebe3f33d-3f5d-45a5-9c76-76fd4f46f0c1" providerId="ADAL" clId="{BD85704F-FAD6-42B7-BF7D-F6FCAD75DD56}" dt="2023-11-30T17:19:40.034" v="1523" actId="26606"/>
          <ac:spMkLst>
            <pc:docMk/>
            <pc:sldMk cId="2153523618" sldId="261"/>
            <ac:spMk id="137" creationId="{AB5E08C4-8CDD-4623-A5B8-E998C6DEE3B7}"/>
          </ac:spMkLst>
        </pc:spChg>
        <pc:spChg chg="add del">
          <ac:chgData name="Farzad Roozitalab" userId="ebe3f33d-3f5d-45a5-9c76-76fd4f46f0c1" providerId="ADAL" clId="{BD85704F-FAD6-42B7-BF7D-F6FCAD75DD56}" dt="2023-11-30T17:19:40.034" v="1523" actId="26606"/>
          <ac:spMkLst>
            <pc:docMk/>
            <pc:sldMk cId="2153523618" sldId="261"/>
            <ac:spMk id="138" creationId="{15F33878-D502-4FFA-8ACE-F2AECDB2A23F}"/>
          </ac:spMkLst>
        </pc:spChg>
        <pc:spChg chg="add del">
          <ac:chgData name="Farzad Roozitalab" userId="ebe3f33d-3f5d-45a5-9c76-76fd4f46f0c1" providerId="ADAL" clId="{BD85704F-FAD6-42B7-BF7D-F6FCAD75DD56}" dt="2023-11-30T17:19:41.486" v="1525" actId="26606"/>
          <ac:spMkLst>
            <pc:docMk/>
            <pc:sldMk cId="2153523618" sldId="261"/>
            <ac:spMk id="140" creationId="{D880886B-02ED-4317-9236-CB60C22CF7F3}"/>
          </ac:spMkLst>
        </pc:spChg>
        <pc:spChg chg="add del">
          <ac:chgData name="Farzad Roozitalab" userId="ebe3f33d-3f5d-45a5-9c76-76fd4f46f0c1" providerId="ADAL" clId="{BD85704F-FAD6-42B7-BF7D-F6FCAD75DD56}" dt="2023-11-30T17:19:41.486" v="1525" actId="26606"/>
          <ac:spMkLst>
            <pc:docMk/>
            <pc:sldMk cId="2153523618" sldId="261"/>
            <ac:spMk id="141" creationId="{28C31856-6ABF-41FD-B683-B06E5FFF926B}"/>
          </ac:spMkLst>
        </pc:spChg>
        <pc:spChg chg="add del">
          <ac:chgData name="Farzad Roozitalab" userId="ebe3f33d-3f5d-45a5-9c76-76fd4f46f0c1" providerId="ADAL" clId="{BD85704F-FAD6-42B7-BF7D-F6FCAD75DD56}" dt="2023-11-30T17:19:43.159" v="1527" actId="26606"/>
          <ac:spMkLst>
            <pc:docMk/>
            <pc:sldMk cId="2153523618" sldId="261"/>
            <ac:spMk id="143" creationId="{A8CCCB6D-5162-4AAE-A5E3-3AC55410DBCE}"/>
          </ac:spMkLst>
        </pc:spChg>
        <pc:spChg chg="add del">
          <ac:chgData name="Farzad Roozitalab" userId="ebe3f33d-3f5d-45a5-9c76-76fd4f46f0c1" providerId="ADAL" clId="{BD85704F-FAD6-42B7-BF7D-F6FCAD75DD56}" dt="2023-11-30T17:19:43.159" v="1527" actId="26606"/>
          <ac:spMkLst>
            <pc:docMk/>
            <pc:sldMk cId="2153523618" sldId="261"/>
            <ac:spMk id="144" creationId="{0BCD8C04-CC7B-40EF-82EB-E9821F79BB86}"/>
          </ac:spMkLst>
        </pc:spChg>
        <pc:spChg chg="add del">
          <ac:chgData name="Farzad Roozitalab" userId="ebe3f33d-3f5d-45a5-9c76-76fd4f46f0c1" providerId="ADAL" clId="{BD85704F-FAD6-42B7-BF7D-F6FCAD75DD56}" dt="2023-11-30T17:19:46.026" v="1529" actId="26606"/>
          <ac:spMkLst>
            <pc:docMk/>
            <pc:sldMk cId="2153523618" sldId="261"/>
            <ac:spMk id="146" creationId="{4D4677D2-D5AC-4CF9-9EED-2B89D0A1C212}"/>
          </ac:spMkLst>
        </pc:spChg>
        <pc:spChg chg="add del">
          <ac:chgData name="Farzad Roozitalab" userId="ebe3f33d-3f5d-45a5-9c76-76fd4f46f0c1" providerId="ADAL" clId="{BD85704F-FAD6-42B7-BF7D-F6FCAD75DD56}" dt="2023-11-30T17:19:46.026" v="1529" actId="26606"/>
          <ac:spMkLst>
            <pc:docMk/>
            <pc:sldMk cId="2153523618" sldId="261"/>
            <ac:spMk id="147" creationId="{AF695F69-7001-421E-98A8-E74156934A51}"/>
          </ac:spMkLst>
        </pc:spChg>
        <pc:spChg chg="add del">
          <ac:chgData name="Farzad Roozitalab" userId="ebe3f33d-3f5d-45a5-9c76-76fd4f46f0c1" providerId="ADAL" clId="{BD85704F-FAD6-42B7-BF7D-F6FCAD75DD56}" dt="2023-11-30T17:19:48.401" v="1531" actId="26606"/>
          <ac:spMkLst>
            <pc:docMk/>
            <pc:sldMk cId="2153523618" sldId="261"/>
            <ac:spMk id="149" creationId="{88263A24-0C1F-4677-B43C-4AE14E276B27}"/>
          </ac:spMkLst>
        </pc:spChg>
        <pc:spChg chg="add del">
          <ac:chgData name="Farzad Roozitalab" userId="ebe3f33d-3f5d-45a5-9c76-76fd4f46f0c1" providerId="ADAL" clId="{BD85704F-FAD6-42B7-BF7D-F6FCAD75DD56}" dt="2023-11-30T17:19:48.401" v="1531" actId="26606"/>
          <ac:spMkLst>
            <pc:docMk/>
            <pc:sldMk cId="2153523618" sldId="261"/>
            <ac:spMk id="150" creationId="{0ADDB668-2CA4-4D2B-9C34-3487CA330BA8}"/>
          </ac:spMkLst>
        </pc:spChg>
        <pc:spChg chg="add del">
          <ac:chgData name="Farzad Roozitalab" userId="ebe3f33d-3f5d-45a5-9c76-76fd4f46f0c1" providerId="ADAL" clId="{BD85704F-FAD6-42B7-BF7D-F6FCAD75DD56}" dt="2023-11-30T17:19:48.401" v="1531" actId="26606"/>
          <ac:spMkLst>
            <pc:docMk/>
            <pc:sldMk cId="2153523618" sldId="261"/>
            <ac:spMk id="151" creationId="{2568BC19-F052-4108-93E1-6A3D1DEC072F}"/>
          </ac:spMkLst>
        </pc:spChg>
        <pc:spChg chg="add del">
          <ac:chgData name="Farzad Roozitalab" userId="ebe3f33d-3f5d-45a5-9c76-76fd4f46f0c1" providerId="ADAL" clId="{BD85704F-FAD6-42B7-BF7D-F6FCAD75DD56}" dt="2023-11-30T17:19:48.401" v="1531" actId="26606"/>
          <ac:spMkLst>
            <pc:docMk/>
            <pc:sldMk cId="2153523618" sldId="261"/>
            <ac:spMk id="152" creationId="{D5FD337D-4D6B-4C8B-B6F5-121097E09881}"/>
          </ac:spMkLst>
        </pc:spChg>
        <pc:spChg chg="add del">
          <ac:chgData name="Farzad Roozitalab" userId="ebe3f33d-3f5d-45a5-9c76-76fd4f46f0c1" providerId="ADAL" clId="{BD85704F-FAD6-42B7-BF7D-F6FCAD75DD56}" dt="2023-11-30T17:19:48.854" v="1533" actId="26606"/>
          <ac:spMkLst>
            <pc:docMk/>
            <pc:sldMk cId="2153523618" sldId="261"/>
            <ac:spMk id="154" creationId="{2151139A-886F-4B97-8815-729AD3831BBD}"/>
          </ac:spMkLst>
        </pc:spChg>
        <pc:spChg chg="add del">
          <ac:chgData name="Farzad Roozitalab" userId="ebe3f33d-3f5d-45a5-9c76-76fd4f46f0c1" providerId="ADAL" clId="{BD85704F-FAD6-42B7-BF7D-F6FCAD75DD56}" dt="2023-11-30T17:19:48.854" v="1533" actId="26606"/>
          <ac:spMkLst>
            <pc:docMk/>
            <pc:sldMk cId="2153523618" sldId="261"/>
            <ac:spMk id="155" creationId="{5428AC11-BFDF-42EF-80FF-717BBF909067}"/>
          </ac:spMkLst>
        </pc:spChg>
        <pc:spChg chg="add del">
          <ac:chgData name="Farzad Roozitalab" userId="ebe3f33d-3f5d-45a5-9c76-76fd4f46f0c1" providerId="ADAL" clId="{BD85704F-FAD6-42B7-BF7D-F6FCAD75DD56}" dt="2023-11-30T17:19:48.854" v="1533" actId="26606"/>
          <ac:spMkLst>
            <pc:docMk/>
            <pc:sldMk cId="2153523618" sldId="261"/>
            <ac:spMk id="156" creationId="{2CC56AF6-38E4-490B-8E2B-1A1037B4EDD4}"/>
          </ac:spMkLst>
        </pc:spChg>
        <pc:spChg chg="add del">
          <ac:chgData name="Farzad Roozitalab" userId="ebe3f33d-3f5d-45a5-9c76-76fd4f46f0c1" providerId="ADAL" clId="{BD85704F-FAD6-42B7-BF7D-F6FCAD75DD56}" dt="2023-11-30T17:19:48.854" v="1533" actId="26606"/>
          <ac:spMkLst>
            <pc:docMk/>
            <pc:sldMk cId="2153523618" sldId="261"/>
            <ac:spMk id="157" creationId="{2339A6F5-AD6A-4D80-8AD9-6290D13AC49F}"/>
          </ac:spMkLst>
        </pc:spChg>
        <pc:spChg chg="add del">
          <ac:chgData name="Farzad Roozitalab" userId="ebe3f33d-3f5d-45a5-9c76-76fd4f46f0c1" providerId="ADAL" clId="{BD85704F-FAD6-42B7-BF7D-F6FCAD75DD56}" dt="2023-11-30T17:19:49.571" v="1535" actId="26606"/>
          <ac:spMkLst>
            <pc:docMk/>
            <pc:sldMk cId="2153523618" sldId="261"/>
            <ac:spMk id="159" creationId="{1C4FDBE2-32F7-4AC4-A40C-C51C65B1D474}"/>
          </ac:spMkLst>
        </pc:spChg>
        <pc:spChg chg="add del">
          <ac:chgData name="Farzad Roozitalab" userId="ebe3f33d-3f5d-45a5-9c76-76fd4f46f0c1" providerId="ADAL" clId="{BD85704F-FAD6-42B7-BF7D-F6FCAD75DD56}" dt="2023-11-30T17:19:49.571" v="1535" actId="26606"/>
          <ac:spMkLst>
            <pc:docMk/>
            <pc:sldMk cId="2153523618" sldId="261"/>
            <ac:spMk id="160" creationId="{E2B33195-5BCA-4BB7-A82D-6739522687DD}"/>
          </ac:spMkLst>
        </pc:spChg>
        <pc:spChg chg="add del">
          <ac:chgData name="Farzad Roozitalab" userId="ebe3f33d-3f5d-45a5-9c76-76fd4f46f0c1" providerId="ADAL" clId="{BD85704F-FAD6-42B7-BF7D-F6FCAD75DD56}" dt="2023-11-30T17:19:49.571" v="1535" actId="26606"/>
          <ac:spMkLst>
            <pc:docMk/>
            <pc:sldMk cId="2153523618" sldId="261"/>
            <ac:spMk id="161" creationId="{CF8AD9F3-9AF6-494F-83A3-2F677563935C}"/>
          </ac:spMkLst>
        </pc:spChg>
        <pc:spChg chg="add del">
          <ac:chgData name="Farzad Roozitalab" userId="ebe3f33d-3f5d-45a5-9c76-76fd4f46f0c1" providerId="ADAL" clId="{BD85704F-FAD6-42B7-BF7D-F6FCAD75DD56}" dt="2023-11-30T17:19:49.571" v="1535" actId="26606"/>
          <ac:spMkLst>
            <pc:docMk/>
            <pc:sldMk cId="2153523618" sldId="261"/>
            <ac:spMk id="162" creationId="{11156773-3FB3-46D9-9F87-821287404830}"/>
          </ac:spMkLst>
        </pc:spChg>
        <pc:spChg chg="add del">
          <ac:chgData name="Farzad Roozitalab" userId="ebe3f33d-3f5d-45a5-9c76-76fd4f46f0c1" providerId="ADAL" clId="{BD85704F-FAD6-42B7-BF7D-F6FCAD75DD56}" dt="2023-11-30T17:19:49.571" v="1535" actId="26606"/>
          <ac:spMkLst>
            <pc:docMk/>
            <pc:sldMk cId="2153523618" sldId="261"/>
            <ac:spMk id="163" creationId="{E8EA24D0-C854-4AA8-B8FD-D252660D8840}"/>
          </ac:spMkLst>
        </pc:spChg>
        <pc:spChg chg="add del">
          <ac:chgData name="Farzad Roozitalab" userId="ebe3f33d-3f5d-45a5-9c76-76fd4f46f0c1" providerId="ADAL" clId="{BD85704F-FAD6-42B7-BF7D-F6FCAD75DD56}" dt="2023-11-30T17:19:49.887" v="1537" actId="26606"/>
          <ac:spMkLst>
            <pc:docMk/>
            <pc:sldMk cId="2153523618" sldId="261"/>
            <ac:spMk id="165" creationId="{489B7BFD-8F45-4093-AD9C-91B15B0503D9}"/>
          </ac:spMkLst>
        </pc:spChg>
        <pc:spChg chg="add del">
          <ac:chgData name="Farzad Roozitalab" userId="ebe3f33d-3f5d-45a5-9c76-76fd4f46f0c1" providerId="ADAL" clId="{BD85704F-FAD6-42B7-BF7D-F6FCAD75DD56}" dt="2023-11-30T17:19:49.887" v="1537" actId="26606"/>
          <ac:spMkLst>
            <pc:docMk/>
            <pc:sldMk cId="2153523618" sldId="261"/>
            <ac:spMk id="166" creationId="{64856DF8-E786-4A2B-BCE9-1D3AA7C5D0A9}"/>
          </ac:spMkLst>
        </pc:spChg>
        <pc:spChg chg="add del">
          <ac:chgData name="Farzad Roozitalab" userId="ebe3f33d-3f5d-45a5-9c76-76fd4f46f0c1" providerId="ADAL" clId="{BD85704F-FAD6-42B7-BF7D-F6FCAD75DD56}" dt="2023-11-30T17:19:49.887" v="1537" actId="26606"/>
          <ac:spMkLst>
            <pc:docMk/>
            <pc:sldMk cId="2153523618" sldId="261"/>
            <ac:spMk id="167" creationId="{E646A872-7F34-4E27-B0A7-9720177E374D}"/>
          </ac:spMkLst>
        </pc:spChg>
        <pc:spChg chg="add del">
          <ac:chgData name="Farzad Roozitalab" userId="ebe3f33d-3f5d-45a5-9c76-76fd4f46f0c1" providerId="ADAL" clId="{BD85704F-FAD6-42B7-BF7D-F6FCAD75DD56}" dt="2023-11-30T17:19:49.887" v="1537" actId="26606"/>
          <ac:spMkLst>
            <pc:docMk/>
            <pc:sldMk cId="2153523618" sldId="261"/>
            <ac:spMk id="168" creationId="{AE689860-A291-4B0F-AB65-421F8C20E2E1}"/>
          </ac:spMkLst>
        </pc:spChg>
        <pc:spChg chg="add del">
          <ac:chgData name="Farzad Roozitalab" userId="ebe3f33d-3f5d-45a5-9c76-76fd4f46f0c1" providerId="ADAL" clId="{BD85704F-FAD6-42B7-BF7D-F6FCAD75DD56}" dt="2023-11-30T17:19:49.887" v="1537" actId="26606"/>
          <ac:spMkLst>
            <pc:docMk/>
            <pc:sldMk cId="2153523618" sldId="261"/>
            <ac:spMk id="169" creationId="{C82BEF57-041E-4DE3-B65C-CBE71211B3DE}"/>
          </ac:spMkLst>
        </pc:spChg>
        <pc:spChg chg="add del">
          <ac:chgData name="Farzad Roozitalab" userId="ebe3f33d-3f5d-45a5-9c76-76fd4f46f0c1" providerId="ADAL" clId="{BD85704F-FAD6-42B7-BF7D-F6FCAD75DD56}" dt="2023-11-30T17:19:49.887" v="1537" actId="26606"/>
          <ac:spMkLst>
            <pc:docMk/>
            <pc:sldMk cId="2153523618" sldId="261"/>
            <ac:spMk id="170" creationId="{D9DFE8A5-DCEC-4A43-B613-D62AC8C5734F}"/>
          </ac:spMkLst>
        </pc:spChg>
        <pc:spChg chg="add del">
          <ac:chgData name="Farzad Roozitalab" userId="ebe3f33d-3f5d-45a5-9c76-76fd4f46f0c1" providerId="ADAL" clId="{BD85704F-FAD6-42B7-BF7D-F6FCAD75DD56}" dt="2023-11-30T17:19:49.887" v="1537" actId="26606"/>
          <ac:spMkLst>
            <pc:docMk/>
            <pc:sldMk cId="2153523618" sldId="261"/>
            <ac:spMk id="171" creationId="{45E0BF71-78CD-4FD9-BB54-48CD14158971}"/>
          </ac:spMkLst>
        </pc:spChg>
        <pc:spChg chg="add del">
          <ac:chgData name="Farzad Roozitalab" userId="ebe3f33d-3f5d-45a5-9c76-76fd4f46f0c1" providerId="ADAL" clId="{BD85704F-FAD6-42B7-BF7D-F6FCAD75DD56}" dt="2023-11-30T17:19:49.887" v="1537" actId="26606"/>
          <ac:spMkLst>
            <pc:docMk/>
            <pc:sldMk cId="2153523618" sldId="261"/>
            <ac:spMk id="172" creationId="{26B7664A-BE61-4A65-B937-A31E08B8B9AD}"/>
          </ac:spMkLst>
        </pc:spChg>
        <pc:spChg chg="add del">
          <ac:chgData name="Farzad Roozitalab" userId="ebe3f33d-3f5d-45a5-9c76-76fd4f46f0c1" providerId="ADAL" clId="{BD85704F-FAD6-42B7-BF7D-F6FCAD75DD56}" dt="2023-11-30T17:19:49.887" v="1537" actId="26606"/>
          <ac:spMkLst>
            <pc:docMk/>
            <pc:sldMk cId="2153523618" sldId="261"/>
            <ac:spMk id="173" creationId="{279CAF82-0ECF-42BE-8F37-F71941E5D410}"/>
          </ac:spMkLst>
        </pc:spChg>
        <pc:spChg chg="add del">
          <ac:chgData name="Farzad Roozitalab" userId="ebe3f33d-3f5d-45a5-9c76-76fd4f46f0c1" providerId="ADAL" clId="{BD85704F-FAD6-42B7-BF7D-F6FCAD75DD56}" dt="2023-11-30T17:19:49.887" v="1537" actId="26606"/>
          <ac:spMkLst>
            <pc:docMk/>
            <pc:sldMk cId="2153523618" sldId="261"/>
            <ac:spMk id="174" creationId="{0AE773EE-DD7B-4F25-945A-3F59DEE680F9}"/>
          </ac:spMkLst>
        </pc:spChg>
        <pc:spChg chg="add del">
          <ac:chgData name="Farzad Roozitalab" userId="ebe3f33d-3f5d-45a5-9c76-76fd4f46f0c1" providerId="ADAL" clId="{BD85704F-FAD6-42B7-BF7D-F6FCAD75DD56}" dt="2023-11-30T17:19:49.887" v="1537" actId="26606"/>
          <ac:spMkLst>
            <pc:docMk/>
            <pc:sldMk cId="2153523618" sldId="261"/>
            <ac:spMk id="176" creationId="{033BC44A-0661-43B4-9C14-FD5963C226AE}"/>
          </ac:spMkLst>
        </pc:spChg>
        <pc:spChg chg="add del">
          <ac:chgData name="Farzad Roozitalab" userId="ebe3f33d-3f5d-45a5-9c76-76fd4f46f0c1" providerId="ADAL" clId="{BD85704F-FAD6-42B7-BF7D-F6FCAD75DD56}" dt="2023-11-30T17:19:49.887" v="1537" actId="26606"/>
          <ac:spMkLst>
            <pc:docMk/>
            <pc:sldMk cId="2153523618" sldId="261"/>
            <ac:spMk id="177" creationId="{2A7F3B2F-8A53-4176-8D77-ECA28FF4D6EB}"/>
          </ac:spMkLst>
        </pc:spChg>
        <pc:spChg chg="add del">
          <ac:chgData name="Farzad Roozitalab" userId="ebe3f33d-3f5d-45a5-9c76-76fd4f46f0c1" providerId="ADAL" clId="{BD85704F-FAD6-42B7-BF7D-F6FCAD75DD56}" dt="2023-11-30T17:19:49.887" v="1537" actId="26606"/>
          <ac:spMkLst>
            <pc:docMk/>
            <pc:sldMk cId="2153523618" sldId="261"/>
            <ac:spMk id="178" creationId="{87045360-A428-4E4B-989C-E4EF4D92037A}"/>
          </ac:spMkLst>
        </pc:spChg>
        <pc:spChg chg="add del">
          <ac:chgData name="Farzad Roozitalab" userId="ebe3f33d-3f5d-45a5-9c76-76fd4f46f0c1" providerId="ADAL" clId="{BD85704F-FAD6-42B7-BF7D-F6FCAD75DD56}" dt="2023-11-30T17:19:51.486" v="1539" actId="26606"/>
          <ac:spMkLst>
            <pc:docMk/>
            <pc:sldMk cId="2153523618" sldId="261"/>
            <ac:spMk id="180" creationId="{FA69AAE0-49D5-4C8B-8BA2-55898C00E05E}"/>
          </ac:spMkLst>
        </pc:spChg>
        <pc:spChg chg="add del">
          <ac:chgData name="Farzad Roozitalab" userId="ebe3f33d-3f5d-45a5-9c76-76fd4f46f0c1" providerId="ADAL" clId="{BD85704F-FAD6-42B7-BF7D-F6FCAD75DD56}" dt="2023-11-30T17:19:51.782" v="1541" actId="26606"/>
          <ac:spMkLst>
            <pc:docMk/>
            <pc:sldMk cId="2153523618" sldId="261"/>
            <ac:spMk id="182" creationId="{FB5B0058-AF13-4859-B429-4EDDE2A26F7F}"/>
          </ac:spMkLst>
        </pc:spChg>
        <pc:spChg chg="add del">
          <ac:chgData name="Farzad Roozitalab" userId="ebe3f33d-3f5d-45a5-9c76-76fd4f46f0c1" providerId="ADAL" clId="{BD85704F-FAD6-42B7-BF7D-F6FCAD75DD56}" dt="2023-11-30T17:19:51.782" v="1541" actId="26606"/>
          <ac:spMkLst>
            <pc:docMk/>
            <pc:sldMk cId="2153523618" sldId="261"/>
            <ac:spMk id="183" creationId="{0277405F-0B4F-4418-B773-1B38814125B6}"/>
          </ac:spMkLst>
        </pc:spChg>
        <pc:grpChg chg="add del">
          <ac:chgData name="Farzad Roozitalab" userId="ebe3f33d-3f5d-45a5-9c76-76fd4f46f0c1" providerId="ADAL" clId="{BD85704F-FAD6-42B7-BF7D-F6FCAD75DD56}" dt="2023-11-30T17:19:06.606" v="1481" actId="26606"/>
          <ac:grpSpMkLst>
            <pc:docMk/>
            <pc:sldMk cId="2153523618" sldId="261"/>
            <ac:grpSpMk id="36" creationId="{BF65200E-BE19-61BA-8C12-E73CE7790A3F}"/>
          </ac:grpSpMkLst>
        </pc:grpChg>
        <pc:grpChg chg="add del">
          <ac:chgData name="Farzad Roozitalab" userId="ebe3f33d-3f5d-45a5-9c76-76fd4f46f0c1" providerId="ADAL" clId="{BD85704F-FAD6-42B7-BF7D-F6FCAD75DD56}" dt="2023-11-30T17:19:09.970" v="1487" actId="26606"/>
          <ac:grpSpMkLst>
            <pc:docMk/>
            <pc:sldMk cId="2153523618" sldId="261"/>
            <ac:grpSpMk id="56" creationId="{FB9739EB-7F66-433D-841F-AB3CD18700B7}"/>
          </ac:grpSpMkLst>
        </pc:grpChg>
        <pc:grpChg chg="add del">
          <ac:chgData name="Farzad Roozitalab" userId="ebe3f33d-3f5d-45a5-9c76-76fd4f46f0c1" providerId="ADAL" clId="{BD85704F-FAD6-42B7-BF7D-F6FCAD75DD56}" dt="2023-11-30T17:19:24.251" v="1503" actId="26606"/>
          <ac:grpSpMkLst>
            <pc:docMk/>
            <pc:sldMk cId="2153523618" sldId="261"/>
            <ac:grpSpMk id="100" creationId="{BF65200E-BE19-61BA-8C12-E73CE7790A3F}"/>
          </ac:grpSpMkLst>
        </pc:grpChg>
        <pc:grpChg chg="add del">
          <ac:chgData name="Farzad Roozitalab" userId="ebe3f33d-3f5d-45a5-9c76-76fd4f46f0c1" providerId="ADAL" clId="{BD85704F-FAD6-42B7-BF7D-F6FCAD75DD56}" dt="2023-11-30T17:19:32.969" v="1511" actId="26606"/>
          <ac:grpSpMkLst>
            <pc:docMk/>
            <pc:sldMk cId="2153523618" sldId="261"/>
            <ac:grpSpMk id="111" creationId="{4FAA5DCB-E796-5631-BEDF-C3538DF184E0}"/>
          </ac:grpSpMkLst>
        </pc:grpChg>
        <pc:grpChg chg="add del">
          <ac:chgData name="Farzad Roozitalab" userId="ebe3f33d-3f5d-45a5-9c76-76fd4f46f0c1" providerId="ADAL" clId="{BD85704F-FAD6-42B7-BF7D-F6FCAD75DD56}" dt="2023-11-30T17:19:49.887" v="1537" actId="26606"/>
          <ac:grpSpMkLst>
            <pc:docMk/>
            <pc:sldMk cId="2153523618" sldId="261"/>
            <ac:grpSpMk id="175" creationId="{FB9739EB-7F66-433D-841F-AB3CD18700B7}"/>
          </ac:grpSpMkLst>
        </pc:grpChg>
        <pc:grpChg chg="add del">
          <ac:chgData name="Farzad Roozitalab" userId="ebe3f33d-3f5d-45a5-9c76-76fd4f46f0c1" providerId="ADAL" clId="{BD85704F-FAD6-42B7-BF7D-F6FCAD75DD56}" dt="2023-11-30T17:19:58.528" v="1543" actId="26606"/>
          <ac:grpSpMkLst>
            <pc:docMk/>
            <pc:sldMk cId="2153523618" sldId="261"/>
            <ac:grpSpMk id="185" creationId="{BF65200E-BE19-61BA-8C12-E73CE7790A3F}"/>
          </ac:grpSpMkLst>
        </pc:grpChg>
        <pc:picChg chg="add mod ord">
          <ac:chgData name="Farzad Roozitalab" userId="ebe3f33d-3f5d-45a5-9c76-76fd4f46f0c1" providerId="ADAL" clId="{BD85704F-FAD6-42B7-BF7D-F6FCAD75DD56}" dt="2023-11-30T17:20:15.708" v="1562" actId="1076"/>
          <ac:picMkLst>
            <pc:docMk/>
            <pc:sldMk cId="2153523618" sldId="261"/>
            <ac:picMk id="3" creationId="{A9F932FA-2EFA-AB3B-7489-FF35D10FA4F6}"/>
          </ac:picMkLst>
        </pc:picChg>
        <pc:picChg chg="del">
          <ac:chgData name="Farzad Roozitalab" userId="ebe3f33d-3f5d-45a5-9c76-76fd4f46f0c1" providerId="ADAL" clId="{BD85704F-FAD6-42B7-BF7D-F6FCAD75DD56}" dt="2023-11-30T17:18:00.893" v="1448" actId="478"/>
          <ac:picMkLst>
            <pc:docMk/>
            <pc:sldMk cId="2153523618" sldId="261"/>
            <ac:picMk id="13" creationId="{38B22F66-EAD2-A045-0900-1EB9F5103686}"/>
          </ac:picMkLst>
        </pc:picChg>
        <pc:picChg chg="mod ord">
          <ac:chgData name="Farzad Roozitalab" userId="ebe3f33d-3f5d-45a5-9c76-76fd4f46f0c1" providerId="ADAL" clId="{BD85704F-FAD6-42B7-BF7D-F6FCAD75DD56}" dt="2023-11-30T17:19:58.528" v="1543" actId="26606"/>
          <ac:picMkLst>
            <pc:docMk/>
            <pc:sldMk cId="2153523618" sldId="261"/>
            <ac:picMk id="24" creationId="{7BE427A1-F533-2BBF-BE0D-BA7F4F8BCEA4}"/>
          </ac:picMkLst>
        </pc:picChg>
      </pc:sldChg>
      <pc:sldChg chg="addSp delSp modSp add del mod ord modAnim">
        <pc:chgData name="Farzad Roozitalab" userId="ebe3f33d-3f5d-45a5-9c76-76fd4f46f0c1" providerId="ADAL" clId="{BD85704F-FAD6-42B7-BF7D-F6FCAD75DD56}" dt="2023-11-30T13:33:57.946" v="1027" actId="47"/>
        <pc:sldMkLst>
          <pc:docMk/>
          <pc:sldMk cId="3291511012" sldId="261"/>
        </pc:sldMkLst>
        <pc:spChg chg="add del mod">
          <ac:chgData name="Farzad Roozitalab" userId="ebe3f33d-3f5d-45a5-9c76-76fd4f46f0c1" providerId="ADAL" clId="{BD85704F-FAD6-42B7-BF7D-F6FCAD75DD56}" dt="2023-11-30T13:33:54.193" v="1020"/>
          <ac:spMkLst>
            <pc:docMk/>
            <pc:sldMk cId="3291511012" sldId="261"/>
            <ac:spMk id="6" creationId="{D56CE253-23B0-50FD-7AD3-E0580AAA6F25}"/>
          </ac:spMkLst>
        </pc:spChg>
        <pc:picChg chg="add mod">
          <ac:chgData name="Farzad Roozitalab" userId="ebe3f33d-3f5d-45a5-9c76-76fd4f46f0c1" providerId="ADAL" clId="{BD85704F-FAD6-42B7-BF7D-F6FCAD75DD56}" dt="2023-11-30T13:33:56.654" v="1026" actId="1076"/>
          <ac:picMkLst>
            <pc:docMk/>
            <pc:sldMk cId="3291511012" sldId="261"/>
            <ac:picMk id="3" creationId="{41E8410F-34F7-04E0-C19A-AED9C0A2109F}"/>
          </ac:picMkLst>
        </pc:picChg>
        <pc:picChg chg="add mod">
          <ac:chgData name="Farzad Roozitalab" userId="ebe3f33d-3f5d-45a5-9c76-76fd4f46f0c1" providerId="ADAL" clId="{BD85704F-FAD6-42B7-BF7D-F6FCAD75DD56}" dt="2023-11-30T13:33:55.775" v="1024" actId="1076"/>
          <ac:picMkLst>
            <pc:docMk/>
            <pc:sldMk cId="3291511012" sldId="261"/>
            <ac:picMk id="4" creationId="{A5720142-A6CE-BED3-4739-D3518DE4229F}"/>
          </ac:picMkLst>
        </pc:picChg>
        <pc:picChg chg="add mod">
          <ac:chgData name="Farzad Roozitalab" userId="ebe3f33d-3f5d-45a5-9c76-76fd4f46f0c1" providerId="ADAL" clId="{BD85704F-FAD6-42B7-BF7D-F6FCAD75DD56}" dt="2023-11-30T13:33:55.062" v="1022" actId="1076"/>
          <ac:picMkLst>
            <pc:docMk/>
            <pc:sldMk cId="3291511012" sldId="261"/>
            <ac:picMk id="5" creationId="{CCFDDC65-5090-8F9D-A260-D7734583DE80}"/>
          </ac:picMkLst>
        </pc:picChg>
        <pc:picChg chg="add del">
          <ac:chgData name="Farzad Roozitalab" userId="ebe3f33d-3f5d-45a5-9c76-76fd4f46f0c1" providerId="ADAL" clId="{BD85704F-FAD6-42B7-BF7D-F6FCAD75DD56}" dt="2023-11-30T13:33:56.286" v="1025" actId="478"/>
          <ac:picMkLst>
            <pc:docMk/>
            <pc:sldMk cId="3291511012" sldId="261"/>
            <ac:picMk id="9" creationId="{471E5460-6EC5-2784-B139-0C9A3C40ED94}"/>
          </ac:picMkLst>
        </pc:picChg>
        <pc:picChg chg="add del">
          <ac:chgData name="Farzad Roozitalab" userId="ebe3f33d-3f5d-45a5-9c76-76fd4f46f0c1" providerId="ADAL" clId="{BD85704F-FAD6-42B7-BF7D-F6FCAD75DD56}" dt="2023-11-30T13:33:54.545" v="1021" actId="478"/>
          <ac:picMkLst>
            <pc:docMk/>
            <pc:sldMk cId="3291511012" sldId="261"/>
            <ac:picMk id="11" creationId="{C56AFFC4-FA70-4540-E05F-1D037F92EB54}"/>
          </ac:picMkLst>
        </pc:picChg>
        <pc:picChg chg="del">
          <ac:chgData name="Farzad Roozitalab" userId="ebe3f33d-3f5d-45a5-9c76-76fd4f46f0c1" providerId="ADAL" clId="{BD85704F-FAD6-42B7-BF7D-F6FCAD75DD56}" dt="2023-11-30T13:33:20.672" v="1002" actId="478"/>
          <ac:picMkLst>
            <pc:docMk/>
            <pc:sldMk cId="3291511012" sldId="261"/>
            <ac:picMk id="13" creationId="{8A73D096-A92B-8204-2F26-E8995897E429}"/>
          </ac:picMkLst>
        </pc:picChg>
        <pc:picChg chg="add del">
          <ac:chgData name="Farzad Roozitalab" userId="ebe3f33d-3f5d-45a5-9c76-76fd4f46f0c1" providerId="ADAL" clId="{BD85704F-FAD6-42B7-BF7D-F6FCAD75DD56}" dt="2023-11-30T13:33:55.415" v="1023" actId="478"/>
          <ac:picMkLst>
            <pc:docMk/>
            <pc:sldMk cId="3291511012" sldId="261"/>
            <ac:picMk id="15" creationId="{A25A1246-234D-3B88-3F54-44F266263666}"/>
          </ac:picMkLst>
        </pc:picChg>
      </pc:sldChg>
      <pc:sldChg chg="delSp add del setBg delDesignElem">
        <pc:chgData name="Farzad Roozitalab" userId="ebe3f33d-3f5d-45a5-9c76-76fd4f46f0c1" providerId="ADAL" clId="{BD85704F-FAD6-42B7-BF7D-F6FCAD75DD56}" dt="2023-11-30T13:32:43.103" v="996" actId="47"/>
        <pc:sldMkLst>
          <pc:docMk/>
          <pc:sldMk cId="3876537574" sldId="261"/>
        </pc:sldMkLst>
        <pc:grpChg chg="del">
          <ac:chgData name="Farzad Roozitalab" userId="ebe3f33d-3f5d-45a5-9c76-76fd4f46f0c1" providerId="ADAL" clId="{BD85704F-FAD6-42B7-BF7D-F6FCAD75DD56}" dt="2023-11-30T13:32:32.255" v="993"/>
          <ac:grpSpMkLst>
            <pc:docMk/>
            <pc:sldMk cId="3876537574" sldId="261"/>
            <ac:grpSpMk id="64" creationId="{44222172-BFFB-11B7-59A6-F37D419CACF3}"/>
          </ac:grpSpMkLst>
        </pc:grpChg>
      </pc:sldChg>
      <pc:sldChg chg="addSp delSp modSp add mod setBg modAnim delDesignElem">
        <pc:chgData name="Farzad Roozitalab" userId="ebe3f33d-3f5d-45a5-9c76-76fd4f46f0c1" providerId="ADAL" clId="{BD85704F-FAD6-42B7-BF7D-F6FCAD75DD56}" dt="2023-11-30T17:26:04.986" v="1685" actId="404"/>
        <pc:sldMkLst>
          <pc:docMk/>
          <pc:sldMk cId="4183686611" sldId="262"/>
        </pc:sldMkLst>
        <pc:spChg chg="add mod">
          <ac:chgData name="Farzad Roozitalab" userId="ebe3f33d-3f5d-45a5-9c76-76fd4f46f0c1" providerId="ADAL" clId="{BD85704F-FAD6-42B7-BF7D-F6FCAD75DD56}" dt="2023-11-30T17:22:23.506" v="1646" actId="2085"/>
          <ac:spMkLst>
            <pc:docMk/>
            <pc:sldMk cId="4183686611" sldId="262"/>
            <ac:spMk id="5" creationId="{A09E6C70-74EC-C131-CEC5-BE72CDF165E2}"/>
          </ac:spMkLst>
        </pc:spChg>
        <pc:spChg chg="add mod">
          <ac:chgData name="Farzad Roozitalab" userId="ebe3f33d-3f5d-45a5-9c76-76fd4f46f0c1" providerId="ADAL" clId="{BD85704F-FAD6-42B7-BF7D-F6FCAD75DD56}" dt="2023-11-30T17:23:13.472" v="1655" actId="14100"/>
          <ac:spMkLst>
            <pc:docMk/>
            <pc:sldMk cId="4183686611" sldId="262"/>
            <ac:spMk id="6" creationId="{1E3EAF78-93CD-E80F-6D38-2FBCCD8A6310}"/>
          </ac:spMkLst>
        </pc:spChg>
        <pc:spChg chg="add mod">
          <ac:chgData name="Farzad Roozitalab" userId="ebe3f33d-3f5d-45a5-9c76-76fd4f46f0c1" providerId="ADAL" clId="{BD85704F-FAD6-42B7-BF7D-F6FCAD75DD56}" dt="2023-11-30T17:24:00.391" v="1664" actId="14100"/>
          <ac:spMkLst>
            <pc:docMk/>
            <pc:sldMk cId="4183686611" sldId="262"/>
            <ac:spMk id="7" creationId="{72669602-5E8A-E792-ABA3-315E8EEFD50D}"/>
          </ac:spMkLst>
        </pc:spChg>
        <pc:spChg chg="add mod">
          <ac:chgData name="Farzad Roozitalab" userId="ebe3f33d-3f5d-45a5-9c76-76fd4f46f0c1" providerId="ADAL" clId="{BD85704F-FAD6-42B7-BF7D-F6FCAD75DD56}" dt="2023-11-30T17:24:42.242" v="1673" actId="14100"/>
          <ac:spMkLst>
            <pc:docMk/>
            <pc:sldMk cId="4183686611" sldId="262"/>
            <ac:spMk id="8" creationId="{C403DB90-B3E1-DB01-A36B-427F46C93F85}"/>
          </ac:spMkLst>
        </pc:spChg>
        <pc:spChg chg="mod ord">
          <ac:chgData name="Farzad Roozitalab" userId="ebe3f33d-3f5d-45a5-9c76-76fd4f46f0c1" providerId="ADAL" clId="{BD85704F-FAD6-42B7-BF7D-F6FCAD75DD56}" dt="2023-11-30T17:26:04.986" v="1685" actId="404"/>
          <ac:spMkLst>
            <pc:docMk/>
            <pc:sldMk cId="4183686611" sldId="262"/>
            <ac:spMk id="22" creationId="{8FDDDE83-EAA1-CD29-3C36-B1B580091397}"/>
          </ac:spMkLst>
        </pc:spChg>
        <pc:spChg chg="add del">
          <ac:chgData name="Farzad Roozitalab" userId="ebe3f33d-3f5d-45a5-9c76-76fd4f46f0c1" providerId="ADAL" clId="{BD85704F-FAD6-42B7-BF7D-F6FCAD75DD56}" dt="2023-11-30T17:20:30.202" v="1570" actId="26606"/>
          <ac:spMkLst>
            <pc:docMk/>
            <pc:sldMk cId="4183686611" sldId="262"/>
            <ac:spMk id="26" creationId="{FA69AAE0-49D5-4C8B-8BA2-55898C00E05E}"/>
          </ac:spMkLst>
        </pc:spChg>
        <pc:spChg chg="del">
          <ac:chgData name="Farzad Roozitalab" userId="ebe3f33d-3f5d-45a5-9c76-76fd4f46f0c1" providerId="ADAL" clId="{BD85704F-FAD6-42B7-BF7D-F6FCAD75DD56}" dt="2023-11-30T17:20:18.381" v="1564"/>
          <ac:spMkLst>
            <pc:docMk/>
            <pc:sldMk cId="4183686611" sldId="262"/>
            <ac:spMk id="27" creationId="{53B021B3-DE93-4AB7-8A18-CF5F1CED88B8}"/>
          </ac:spMkLst>
        </pc:spChg>
        <pc:spChg chg="add del">
          <ac:chgData name="Farzad Roozitalab" userId="ebe3f33d-3f5d-45a5-9c76-76fd4f46f0c1" providerId="ADAL" clId="{BD85704F-FAD6-42B7-BF7D-F6FCAD75DD56}" dt="2023-11-30T17:20:31.332" v="1572" actId="26606"/>
          <ac:spMkLst>
            <pc:docMk/>
            <pc:sldMk cId="4183686611" sldId="262"/>
            <ac:spMk id="28" creationId="{197C305C-0E98-44D5-A930-21F23CC52F93}"/>
          </ac:spMkLst>
        </pc:spChg>
        <pc:spChg chg="del">
          <ac:chgData name="Farzad Roozitalab" userId="ebe3f33d-3f5d-45a5-9c76-76fd4f46f0c1" providerId="ADAL" clId="{BD85704F-FAD6-42B7-BF7D-F6FCAD75DD56}" dt="2023-11-30T17:20:18.381" v="1564"/>
          <ac:spMkLst>
            <pc:docMk/>
            <pc:sldMk cId="4183686611" sldId="262"/>
            <ac:spMk id="29" creationId="{52D502E5-F6B4-4D58-B4AE-FC466FF15EE8}"/>
          </ac:spMkLst>
        </pc:spChg>
        <pc:spChg chg="add del">
          <ac:chgData name="Farzad Roozitalab" userId="ebe3f33d-3f5d-45a5-9c76-76fd4f46f0c1" providerId="ADAL" clId="{BD85704F-FAD6-42B7-BF7D-F6FCAD75DD56}" dt="2023-11-30T17:20:31.332" v="1572" actId="26606"/>
          <ac:spMkLst>
            <pc:docMk/>
            <pc:sldMk cId="4183686611" sldId="262"/>
            <ac:spMk id="30" creationId="{A3473CF9-37EB-43E7-89EF-D2D1C53D1DAC}"/>
          </ac:spMkLst>
        </pc:spChg>
        <pc:spChg chg="del">
          <ac:chgData name="Farzad Roozitalab" userId="ebe3f33d-3f5d-45a5-9c76-76fd4f46f0c1" providerId="ADAL" clId="{BD85704F-FAD6-42B7-BF7D-F6FCAD75DD56}" dt="2023-11-30T17:20:18.381" v="1564"/>
          <ac:spMkLst>
            <pc:docMk/>
            <pc:sldMk cId="4183686611" sldId="262"/>
            <ac:spMk id="31" creationId="{9DECDBF4-02B6-4BB4-B65B-B8107AD6A9E8}"/>
          </ac:spMkLst>
        </pc:spChg>
        <pc:spChg chg="add del">
          <ac:chgData name="Farzad Roozitalab" userId="ebe3f33d-3f5d-45a5-9c76-76fd4f46f0c1" providerId="ADAL" clId="{BD85704F-FAD6-42B7-BF7D-F6FCAD75DD56}" dt="2023-11-30T17:20:31.332" v="1572" actId="26606"/>
          <ac:spMkLst>
            <pc:docMk/>
            <pc:sldMk cId="4183686611" sldId="262"/>
            <ac:spMk id="33" creationId="{586B4EF9-43BA-4655-A6FF-1D8E21574C95}"/>
          </ac:spMkLst>
        </pc:spChg>
        <pc:spChg chg="add del">
          <ac:chgData name="Farzad Roozitalab" userId="ebe3f33d-3f5d-45a5-9c76-76fd4f46f0c1" providerId="ADAL" clId="{BD85704F-FAD6-42B7-BF7D-F6FCAD75DD56}" dt="2023-11-30T17:20:32.880" v="1574" actId="26606"/>
          <ac:spMkLst>
            <pc:docMk/>
            <pc:sldMk cId="4183686611" sldId="262"/>
            <ac:spMk id="35" creationId="{F0087D53-9295-4463-AAE4-D5C626046E9F}"/>
          </ac:spMkLst>
        </pc:spChg>
        <pc:spChg chg="add del">
          <ac:chgData name="Farzad Roozitalab" userId="ebe3f33d-3f5d-45a5-9c76-76fd4f46f0c1" providerId="ADAL" clId="{BD85704F-FAD6-42B7-BF7D-F6FCAD75DD56}" dt="2023-11-30T17:20:32.880" v="1574" actId="26606"/>
          <ac:spMkLst>
            <pc:docMk/>
            <pc:sldMk cId="4183686611" sldId="262"/>
            <ac:spMk id="36" creationId="{D6A9C53F-5F90-40A5-8C85-5412D39C8C68}"/>
          </ac:spMkLst>
        </pc:spChg>
        <pc:spChg chg="add del">
          <ac:chgData name="Farzad Roozitalab" userId="ebe3f33d-3f5d-45a5-9c76-76fd4f46f0c1" providerId="ADAL" clId="{BD85704F-FAD6-42B7-BF7D-F6FCAD75DD56}" dt="2023-11-30T17:20:36.129" v="1578" actId="26606"/>
          <ac:spMkLst>
            <pc:docMk/>
            <pc:sldMk cId="4183686611" sldId="262"/>
            <ac:spMk id="37" creationId="{01EB5855-8EB7-1AE5-9030-5D0AA3C1AF4B}"/>
          </ac:spMkLst>
        </pc:spChg>
        <pc:spChg chg="add del">
          <ac:chgData name="Farzad Roozitalab" userId="ebe3f33d-3f5d-45a5-9c76-76fd4f46f0c1" providerId="ADAL" clId="{BD85704F-FAD6-42B7-BF7D-F6FCAD75DD56}" dt="2023-11-30T17:20:33.907" v="1576" actId="26606"/>
          <ac:spMkLst>
            <pc:docMk/>
            <pc:sldMk cId="4183686611" sldId="262"/>
            <ac:spMk id="38" creationId="{A8CCCB6D-5162-4AAE-A5E3-3AC55410DBCE}"/>
          </ac:spMkLst>
        </pc:spChg>
        <pc:spChg chg="add del">
          <ac:chgData name="Farzad Roozitalab" userId="ebe3f33d-3f5d-45a5-9c76-76fd4f46f0c1" providerId="ADAL" clId="{BD85704F-FAD6-42B7-BF7D-F6FCAD75DD56}" dt="2023-11-30T17:20:33.907" v="1576" actId="26606"/>
          <ac:spMkLst>
            <pc:docMk/>
            <pc:sldMk cId="4183686611" sldId="262"/>
            <ac:spMk id="39" creationId="{0BCD8C04-CC7B-40EF-82EB-E9821F79BB86}"/>
          </ac:spMkLst>
        </pc:spChg>
        <pc:spChg chg="add del">
          <ac:chgData name="Farzad Roozitalab" userId="ebe3f33d-3f5d-45a5-9c76-76fd4f46f0c1" providerId="ADAL" clId="{BD85704F-FAD6-42B7-BF7D-F6FCAD75DD56}" dt="2023-11-30T17:20:36.129" v="1578" actId="26606"/>
          <ac:spMkLst>
            <pc:docMk/>
            <pc:sldMk cId="4183686611" sldId="262"/>
            <ac:spMk id="41" creationId="{4D60F200-5EB0-B223-2439-C96C67F0FEE1}"/>
          </ac:spMkLst>
        </pc:spChg>
        <pc:spChg chg="add del">
          <ac:chgData name="Farzad Roozitalab" userId="ebe3f33d-3f5d-45a5-9c76-76fd4f46f0c1" providerId="ADAL" clId="{BD85704F-FAD6-42B7-BF7D-F6FCAD75DD56}" dt="2023-11-30T17:20:36.129" v="1578" actId="26606"/>
          <ac:spMkLst>
            <pc:docMk/>
            <pc:sldMk cId="4183686611" sldId="262"/>
            <ac:spMk id="42" creationId="{1740453C-744F-DB3A-47EC-15EACE1DC117}"/>
          </ac:spMkLst>
        </pc:spChg>
        <pc:spChg chg="add del">
          <ac:chgData name="Farzad Roozitalab" userId="ebe3f33d-3f5d-45a5-9c76-76fd4f46f0c1" providerId="ADAL" clId="{BD85704F-FAD6-42B7-BF7D-F6FCAD75DD56}" dt="2023-11-30T17:20:36.129" v="1578" actId="26606"/>
          <ac:spMkLst>
            <pc:docMk/>
            <pc:sldMk cId="4183686611" sldId="262"/>
            <ac:spMk id="43" creationId="{336537A4-07E4-0E22-D14E-018FE569F2CC}"/>
          </ac:spMkLst>
        </pc:spChg>
        <pc:spChg chg="add del">
          <ac:chgData name="Farzad Roozitalab" userId="ebe3f33d-3f5d-45a5-9c76-76fd4f46f0c1" providerId="ADAL" clId="{BD85704F-FAD6-42B7-BF7D-F6FCAD75DD56}" dt="2023-11-30T17:20:36.129" v="1578" actId="26606"/>
          <ac:spMkLst>
            <pc:docMk/>
            <pc:sldMk cId="4183686611" sldId="262"/>
            <ac:spMk id="44" creationId="{62DF39DD-D69A-31B8-53C1-94595DDDBC5F}"/>
          </ac:spMkLst>
        </pc:spChg>
        <pc:spChg chg="add del">
          <ac:chgData name="Farzad Roozitalab" userId="ebe3f33d-3f5d-45a5-9c76-76fd4f46f0c1" providerId="ADAL" clId="{BD85704F-FAD6-42B7-BF7D-F6FCAD75DD56}" dt="2023-11-30T17:20:36.129" v="1578" actId="26606"/>
          <ac:spMkLst>
            <pc:docMk/>
            <pc:sldMk cId="4183686611" sldId="262"/>
            <ac:spMk id="45" creationId="{1031A9CD-7DCC-4A2F-A3A5-54F91317F7BA}"/>
          </ac:spMkLst>
        </pc:spChg>
        <pc:spChg chg="add del">
          <ac:chgData name="Farzad Roozitalab" userId="ebe3f33d-3f5d-45a5-9c76-76fd4f46f0c1" providerId="ADAL" clId="{BD85704F-FAD6-42B7-BF7D-F6FCAD75DD56}" dt="2023-11-30T17:20:41.472" v="1582" actId="26606"/>
          <ac:spMkLst>
            <pc:docMk/>
            <pc:sldMk cId="4183686611" sldId="262"/>
            <ac:spMk id="51" creationId="{2151139A-886F-4B97-8815-729AD3831BBD}"/>
          </ac:spMkLst>
        </pc:spChg>
        <pc:spChg chg="add del">
          <ac:chgData name="Farzad Roozitalab" userId="ebe3f33d-3f5d-45a5-9c76-76fd4f46f0c1" providerId="ADAL" clId="{BD85704F-FAD6-42B7-BF7D-F6FCAD75DD56}" dt="2023-11-30T17:20:41.472" v="1582" actId="26606"/>
          <ac:spMkLst>
            <pc:docMk/>
            <pc:sldMk cId="4183686611" sldId="262"/>
            <ac:spMk id="52" creationId="{5428AC11-BFDF-42EF-80FF-717BBF909067}"/>
          </ac:spMkLst>
        </pc:spChg>
        <pc:spChg chg="add del">
          <ac:chgData name="Farzad Roozitalab" userId="ebe3f33d-3f5d-45a5-9c76-76fd4f46f0c1" providerId="ADAL" clId="{BD85704F-FAD6-42B7-BF7D-F6FCAD75DD56}" dt="2023-11-30T17:20:41.472" v="1582" actId="26606"/>
          <ac:spMkLst>
            <pc:docMk/>
            <pc:sldMk cId="4183686611" sldId="262"/>
            <ac:spMk id="53" creationId="{2CC56AF6-38E4-490B-8E2B-1A1037B4EDD4}"/>
          </ac:spMkLst>
        </pc:spChg>
        <pc:spChg chg="add del">
          <ac:chgData name="Farzad Roozitalab" userId="ebe3f33d-3f5d-45a5-9c76-76fd4f46f0c1" providerId="ADAL" clId="{BD85704F-FAD6-42B7-BF7D-F6FCAD75DD56}" dt="2023-11-30T17:20:41.472" v="1582" actId="26606"/>
          <ac:spMkLst>
            <pc:docMk/>
            <pc:sldMk cId="4183686611" sldId="262"/>
            <ac:spMk id="54" creationId="{2339A6F5-AD6A-4D80-8AD9-6290D13AC49F}"/>
          </ac:spMkLst>
        </pc:spChg>
        <pc:grpChg chg="add del">
          <ac:chgData name="Farzad Roozitalab" userId="ebe3f33d-3f5d-45a5-9c76-76fd4f46f0c1" providerId="ADAL" clId="{BD85704F-FAD6-42B7-BF7D-F6FCAD75DD56}" dt="2023-11-30T17:20:40.311" v="1580" actId="26606"/>
          <ac:grpSpMkLst>
            <pc:docMk/>
            <pc:sldMk cId="4183686611" sldId="262"/>
            <ac:grpSpMk id="47" creationId="{B0F380AC-9202-53E9-8D39-90E7C2AC7550}"/>
          </ac:grpSpMkLst>
        </pc:grpChg>
        <pc:grpChg chg="add">
          <ac:chgData name="Farzad Roozitalab" userId="ebe3f33d-3f5d-45a5-9c76-76fd4f46f0c1" providerId="ADAL" clId="{BD85704F-FAD6-42B7-BF7D-F6FCAD75DD56}" dt="2023-11-30T17:20:41.475" v="1583" actId="26606"/>
          <ac:grpSpMkLst>
            <pc:docMk/>
            <pc:sldMk cId="4183686611" sldId="262"/>
            <ac:grpSpMk id="56" creationId="{B0F380AC-9202-53E9-8D39-90E7C2AC7550}"/>
          </ac:grpSpMkLst>
        </pc:grpChg>
        <pc:picChg chg="add mod ord">
          <ac:chgData name="Farzad Roozitalab" userId="ebe3f33d-3f5d-45a5-9c76-76fd4f46f0c1" providerId="ADAL" clId="{BD85704F-FAD6-42B7-BF7D-F6FCAD75DD56}" dt="2023-11-30T17:21:16.805" v="1599" actId="1076"/>
          <ac:picMkLst>
            <pc:docMk/>
            <pc:sldMk cId="4183686611" sldId="262"/>
            <ac:picMk id="2" creationId="{E7BD7B27-7086-B5FD-EBF2-ED51AB7D1EA8}"/>
          </ac:picMkLst>
        </pc:picChg>
        <pc:picChg chg="del">
          <ac:chgData name="Farzad Roozitalab" userId="ebe3f33d-3f5d-45a5-9c76-76fd4f46f0c1" providerId="ADAL" clId="{BD85704F-FAD6-42B7-BF7D-F6FCAD75DD56}" dt="2023-11-30T17:20:19.654" v="1565" actId="21"/>
          <ac:picMkLst>
            <pc:docMk/>
            <pc:sldMk cId="4183686611" sldId="262"/>
            <ac:picMk id="3" creationId="{A9F932FA-2EFA-AB3B-7489-FF35D10FA4F6}"/>
          </ac:picMkLst>
        </pc:picChg>
        <pc:picChg chg="add mod">
          <ac:chgData name="Farzad Roozitalab" userId="ebe3f33d-3f5d-45a5-9c76-76fd4f46f0c1" providerId="ADAL" clId="{BD85704F-FAD6-42B7-BF7D-F6FCAD75DD56}" dt="2023-11-30T17:20:52.191" v="1587" actId="1076"/>
          <ac:picMkLst>
            <pc:docMk/>
            <pc:sldMk cId="4183686611" sldId="262"/>
            <ac:picMk id="4" creationId="{407B6C1A-93FB-9073-4B89-5D90C212AEC9}"/>
          </ac:picMkLst>
        </pc:picChg>
        <pc:picChg chg="del mod ord">
          <ac:chgData name="Farzad Roozitalab" userId="ebe3f33d-3f5d-45a5-9c76-76fd4f46f0c1" providerId="ADAL" clId="{BD85704F-FAD6-42B7-BF7D-F6FCAD75DD56}" dt="2023-11-30T17:20:46.430" v="1584" actId="478"/>
          <ac:picMkLst>
            <pc:docMk/>
            <pc:sldMk cId="4183686611" sldId="262"/>
            <ac:picMk id="24" creationId="{7BE427A1-F533-2BBF-BE0D-BA7F4F8BCEA4}"/>
          </ac:picMkLst>
        </pc:picChg>
      </pc:sldChg>
      <pc:sldChg chg="addSp delSp modSp add del mod setBg delAnim delDesignElem">
        <pc:chgData name="Farzad Roozitalab" userId="ebe3f33d-3f5d-45a5-9c76-76fd4f46f0c1" providerId="ADAL" clId="{BD85704F-FAD6-42B7-BF7D-F6FCAD75DD56}" dt="2023-12-01T16:23:46.036" v="2173" actId="47"/>
        <pc:sldMkLst>
          <pc:docMk/>
          <pc:sldMk cId="2259855654" sldId="263"/>
        </pc:sldMkLst>
        <pc:spChg chg="add mod">
          <ac:chgData name="Farzad Roozitalab" userId="ebe3f33d-3f5d-45a5-9c76-76fd4f46f0c1" providerId="ADAL" clId="{BD85704F-FAD6-42B7-BF7D-F6FCAD75DD56}" dt="2023-12-01T16:23:21.655" v="2161" actId="14100"/>
          <ac:spMkLst>
            <pc:docMk/>
            <pc:sldMk cId="2259855654" sldId="263"/>
            <ac:spMk id="3" creationId="{1F211A19-3A8B-4192-9316-78B1725348A3}"/>
          </ac:spMkLst>
        </pc:spChg>
        <pc:spChg chg="del">
          <ac:chgData name="Farzad Roozitalab" userId="ebe3f33d-3f5d-45a5-9c76-76fd4f46f0c1" providerId="ADAL" clId="{BD85704F-FAD6-42B7-BF7D-F6FCAD75DD56}" dt="2023-12-01T16:03:50.359" v="1870" actId="478"/>
          <ac:spMkLst>
            <pc:docMk/>
            <pc:sldMk cId="2259855654" sldId="263"/>
            <ac:spMk id="5" creationId="{A09E6C70-74EC-C131-CEC5-BE72CDF165E2}"/>
          </ac:spMkLst>
        </pc:spChg>
        <pc:spChg chg="del">
          <ac:chgData name="Farzad Roozitalab" userId="ebe3f33d-3f5d-45a5-9c76-76fd4f46f0c1" providerId="ADAL" clId="{BD85704F-FAD6-42B7-BF7D-F6FCAD75DD56}" dt="2023-12-01T16:03:50.359" v="1870" actId="478"/>
          <ac:spMkLst>
            <pc:docMk/>
            <pc:sldMk cId="2259855654" sldId="263"/>
            <ac:spMk id="6" creationId="{1E3EAF78-93CD-E80F-6D38-2FBCCD8A6310}"/>
          </ac:spMkLst>
        </pc:spChg>
        <pc:spChg chg="del">
          <ac:chgData name="Farzad Roozitalab" userId="ebe3f33d-3f5d-45a5-9c76-76fd4f46f0c1" providerId="ADAL" clId="{BD85704F-FAD6-42B7-BF7D-F6FCAD75DD56}" dt="2023-12-01T16:03:50.359" v="1870" actId="478"/>
          <ac:spMkLst>
            <pc:docMk/>
            <pc:sldMk cId="2259855654" sldId="263"/>
            <ac:spMk id="7" creationId="{72669602-5E8A-E792-ABA3-315E8EEFD50D}"/>
          </ac:spMkLst>
        </pc:spChg>
        <pc:spChg chg="del">
          <ac:chgData name="Farzad Roozitalab" userId="ebe3f33d-3f5d-45a5-9c76-76fd4f46f0c1" providerId="ADAL" clId="{BD85704F-FAD6-42B7-BF7D-F6FCAD75DD56}" dt="2023-12-01T16:03:48.275" v="1869" actId="478"/>
          <ac:spMkLst>
            <pc:docMk/>
            <pc:sldMk cId="2259855654" sldId="263"/>
            <ac:spMk id="8" creationId="{C403DB90-B3E1-DB01-A36B-427F46C93F85}"/>
          </ac:spMkLst>
        </pc:spChg>
        <pc:spChg chg="del mod">
          <ac:chgData name="Farzad Roozitalab" userId="ebe3f33d-3f5d-45a5-9c76-76fd4f46f0c1" providerId="ADAL" clId="{BD85704F-FAD6-42B7-BF7D-F6FCAD75DD56}" dt="2023-12-01T16:05:21.332" v="1886" actId="478"/>
          <ac:spMkLst>
            <pc:docMk/>
            <pc:sldMk cId="2259855654" sldId="263"/>
            <ac:spMk id="22" creationId="{8FDDDE83-EAA1-CD29-3C36-B1B580091397}"/>
          </ac:spMkLst>
        </pc:spChg>
        <pc:grpChg chg="del">
          <ac:chgData name="Farzad Roozitalab" userId="ebe3f33d-3f5d-45a5-9c76-76fd4f46f0c1" providerId="ADAL" clId="{BD85704F-FAD6-42B7-BF7D-F6FCAD75DD56}" dt="2023-12-01T16:03:46.265" v="1868"/>
          <ac:grpSpMkLst>
            <pc:docMk/>
            <pc:sldMk cId="2259855654" sldId="263"/>
            <ac:grpSpMk id="56" creationId="{B0F380AC-9202-53E9-8D39-90E7C2AC7550}"/>
          </ac:grpSpMkLst>
        </pc:grpChg>
        <pc:picChg chg="del">
          <ac:chgData name="Farzad Roozitalab" userId="ebe3f33d-3f5d-45a5-9c76-76fd4f46f0c1" providerId="ADAL" clId="{BD85704F-FAD6-42B7-BF7D-F6FCAD75DD56}" dt="2023-12-01T16:03:51.094" v="1871" actId="478"/>
          <ac:picMkLst>
            <pc:docMk/>
            <pc:sldMk cId="2259855654" sldId="263"/>
            <ac:picMk id="2" creationId="{E7BD7B27-7086-B5FD-EBF2-ED51AB7D1EA8}"/>
          </ac:picMkLst>
        </pc:picChg>
      </pc:sldChg>
      <pc:sldChg chg="addSp modSp add del mod">
        <pc:chgData name="Farzad Roozitalab" userId="ebe3f33d-3f5d-45a5-9c76-76fd4f46f0c1" providerId="ADAL" clId="{BD85704F-FAD6-42B7-BF7D-F6FCAD75DD56}" dt="2023-12-01T16:06:39.047" v="1974" actId="47"/>
        <pc:sldMkLst>
          <pc:docMk/>
          <pc:sldMk cId="4117220774" sldId="264"/>
        </pc:sldMkLst>
        <pc:spChg chg="add mod">
          <ac:chgData name="Farzad Roozitalab" userId="ebe3f33d-3f5d-45a5-9c76-76fd4f46f0c1" providerId="ADAL" clId="{BD85704F-FAD6-42B7-BF7D-F6FCAD75DD56}" dt="2023-12-01T16:06:14.986" v="1965" actId="1076"/>
          <ac:spMkLst>
            <pc:docMk/>
            <pc:sldMk cId="4117220774" sldId="264"/>
            <ac:spMk id="6" creationId="{4E28A9B3-8DDA-4B76-FA9C-E57139D8337B}"/>
          </ac:spMkLst>
        </pc:spChg>
        <pc:spChg chg="mod">
          <ac:chgData name="Farzad Roozitalab" userId="ebe3f33d-3f5d-45a5-9c76-76fd4f46f0c1" providerId="ADAL" clId="{BD85704F-FAD6-42B7-BF7D-F6FCAD75DD56}" dt="2023-12-01T16:05:58.149" v="1962" actId="27636"/>
          <ac:spMkLst>
            <pc:docMk/>
            <pc:sldMk cId="4117220774" sldId="264"/>
            <ac:spMk id="22" creationId="{8FDDDE83-EAA1-CD29-3C36-B1B580091397}"/>
          </ac:spMkLst>
        </pc:spChg>
        <pc:picChg chg="add mod">
          <ac:chgData name="Farzad Roozitalab" userId="ebe3f33d-3f5d-45a5-9c76-76fd4f46f0c1" providerId="ADAL" clId="{BD85704F-FAD6-42B7-BF7D-F6FCAD75DD56}" dt="2023-12-01T16:06:07.923" v="1963" actId="1076"/>
          <ac:picMkLst>
            <pc:docMk/>
            <pc:sldMk cId="4117220774" sldId="264"/>
            <ac:picMk id="3" creationId="{ACE192CF-4D6E-5614-A6E1-FC3F3EBBD30F}"/>
          </ac:picMkLst>
        </pc:picChg>
      </pc:sldChg>
      <pc:sldChg chg="addSp delSp modSp add mod ord delAnim modAnim">
        <pc:chgData name="Farzad Roozitalab" userId="ebe3f33d-3f5d-45a5-9c76-76fd4f46f0c1" providerId="ADAL" clId="{BD85704F-FAD6-42B7-BF7D-F6FCAD75DD56}" dt="2023-12-01T16:27:55.233" v="2255"/>
        <pc:sldMkLst>
          <pc:docMk/>
          <pc:sldMk cId="129897559" sldId="265"/>
        </pc:sldMkLst>
        <pc:spChg chg="add mod">
          <ac:chgData name="Farzad Roozitalab" userId="ebe3f33d-3f5d-45a5-9c76-76fd4f46f0c1" providerId="ADAL" clId="{BD85704F-FAD6-42B7-BF7D-F6FCAD75DD56}" dt="2023-12-01T16:23:00.261" v="2159" actId="14100"/>
          <ac:spMkLst>
            <pc:docMk/>
            <pc:sldMk cId="129897559" sldId="265"/>
            <ac:spMk id="3" creationId="{A3DF79C9-A5F6-4B09-F5D3-E30ED6600C30}"/>
          </ac:spMkLst>
        </pc:spChg>
        <pc:spChg chg="del">
          <ac:chgData name="Farzad Roozitalab" userId="ebe3f33d-3f5d-45a5-9c76-76fd4f46f0c1" providerId="ADAL" clId="{BD85704F-FAD6-42B7-BF7D-F6FCAD75DD56}" dt="2023-12-01T16:06:26.644" v="1970" actId="478"/>
          <ac:spMkLst>
            <pc:docMk/>
            <pc:sldMk cId="129897559" sldId="265"/>
            <ac:spMk id="5" creationId="{A09E6C70-74EC-C131-CEC5-BE72CDF165E2}"/>
          </ac:spMkLst>
        </pc:spChg>
        <pc:spChg chg="del">
          <ac:chgData name="Farzad Roozitalab" userId="ebe3f33d-3f5d-45a5-9c76-76fd4f46f0c1" providerId="ADAL" clId="{BD85704F-FAD6-42B7-BF7D-F6FCAD75DD56}" dt="2023-12-01T16:06:30.632" v="1971" actId="478"/>
          <ac:spMkLst>
            <pc:docMk/>
            <pc:sldMk cId="129897559" sldId="265"/>
            <ac:spMk id="6" creationId="{1E3EAF78-93CD-E80F-6D38-2FBCCD8A6310}"/>
          </ac:spMkLst>
        </pc:spChg>
        <pc:spChg chg="del">
          <ac:chgData name="Farzad Roozitalab" userId="ebe3f33d-3f5d-45a5-9c76-76fd4f46f0c1" providerId="ADAL" clId="{BD85704F-FAD6-42B7-BF7D-F6FCAD75DD56}" dt="2023-12-01T16:06:30.632" v="1971" actId="478"/>
          <ac:spMkLst>
            <pc:docMk/>
            <pc:sldMk cId="129897559" sldId="265"/>
            <ac:spMk id="7" creationId="{72669602-5E8A-E792-ABA3-315E8EEFD50D}"/>
          </ac:spMkLst>
        </pc:spChg>
        <pc:spChg chg="del">
          <ac:chgData name="Farzad Roozitalab" userId="ebe3f33d-3f5d-45a5-9c76-76fd4f46f0c1" providerId="ADAL" clId="{BD85704F-FAD6-42B7-BF7D-F6FCAD75DD56}" dt="2023-12-01T16:06:24.973" v="1969" actId="478"/>
          <ac:spMkLst>
            <pc:docMk/>
            <pc:sldMk cId="129897559" sldId="265"/>
            <ac:spMk id="8" creationId="{C403DB90-B3E1-DB01-A36B-427F46C93F85}"/>
          </ac:spMkLst>
        </pc:spChg>
        <pc:spChg chg="add del mod">
          <ac:chgData name="Farzad Roozitalab" userId="ebe3f33d-3f5d-45a5-9c76-76fd4f46f0c1" providerId="ADAL" clId="{BD85704F-FAD6-42B7-BF7D-F6FCAD75DD56}" dt="2023-12-01T16:26:42.353" v="2225" actId="478"/>
          <ac:spMkLst>
            <pc:docMk/>
            <pc:sldMk cId="129897559" sldId="265"/>
            <ac:spMk id="10" creationId="{4D1C60B3-33C9-4352-20C1-9E66848DDB5B}"/>
          </ac:spMkLst>
        </pc:spChg>
        <pc:spChg chg="add mod">
          <ac:chgData name="Farzad Roozitalab" userId="ebe3f33d-3f5d-45a5-9c76-76fd4f46f0c1" providerId="ADAL" clId="{BD85704F-FAD6-42B7-BF7D-F6FCAD75DD56}" dt="2023-12-01T16:26:45.076" v="2227" actId="1076"/>
          <ac:spMkLst>
            <pc:docMk/>
            <pc:sldMk cId="129897559" sldId="265"/>
            <ac:spMk id="11" creationId="{B98C57AF-6BBE-FA23-0EE4-CE20060AFCAC}"/>
          </ac:spMkLst>
        </pc:spChg>
        <pc:spChg chg="add mod">
          <ac:chgData name="Farzad Roozitalab" userId="ebe3f33d-3f5d-45a5-9c76-76fd4f46f0c1" providerId="ADAL" clId="{BD85704F-FAD6-42B7-BF7D-F6FCAD75DD56}" dt="2023-12-01T16:26:45.076" v="2227" actId="1076"/>
          <ac:spMkLst>
            <pc:docMk/>
            <pc:sldMk cId="129897559" sldId="265"/>
            <ac:spMk id="12" creationId="{6F0A4EDD-5800-3192-36A4-7573D0830A20}"/>
          </ac:spMkLst>
        </pc:spChg>
        <pc:spChg chg="add mod">
          <ac:chgData name="Farzad Roozitalab" userId="ebe3f33d-3f5d-45a5-9c76-76fd4f46f0c1" providerId="ADAL" clId="{BD85704F-FAD6-42B7-BF7D-F6FCAD75DD56}" dt="2023-12-01T16:27:13.274" v="2242" actId="1076"/>
          <ac:spMkLst>
            <pc:docMk/>
            <pc:sldMk cId="129897559" sldId="265"/>
            <ac:spMk id="14" creationId="{CA05C3C1-EA9D-6091-4D84-27E37AABC8A7}"/>
          </ac:spMkLst>
        </pc:spChg>
        <pc:spChg chg="add mod">
          <ac:chgData name="Farzad Roozitalab" userId="ebe3f33d-3f5d-45a5-9c76-76fd4f46f0c1" providerId="ADAL" clId="{BD85704F-FAD6-42B7-BF7D-F6FCAD75DD56}" dt="2023-12-01T16:27:39.761" v="2252" actId="1076"/>
          <ac:spMkLst>
            <pc:docMk/>
            <pc:sldMk cId="129897559" sldId="265"/>
            <ac:spMk id="16" creationId="{3311EB92-1103-47C7-FD37-02FFD6FCB3A6}"/>
          </ac:spMkLst>
        </pc:spChg>
        <pc:spChg chg="del">
          <ac:chgData name="Farzad Roozitalab" userId="ebe3f33d-3f5d-45a5-9c76-76fd4f46f0c1" providerId="ADAL" clId="{BD85704F-FAD6-42B7-BF7D-F6FCAD75DD56}" dt="2023-12-01T16:06:32.444" v="1972" actId="478"/>
          <ac:spMkLst>
            <pc:docMk/>
            <pc:sldMk cId="129897559" sldId="265"/>
            <ac:spMk id="22" creationId="{8FDDDE83-EAA1-CD29-3C36-B1B580091397}"/>
          </ac:spMkLst>
        </pc:spChg>
        <pc:picChg chg="del">
          <ac:chgData name="Farzad Roozitalab" userId="ebe3f33d-3f5d-45a5-9c76-76fd4f46f0c1" providerId="ADAL" clId="{BD85704F-FAD6-42B7-BF7D-F6FCAD75DD56}" dt="2023-12-01T16:06:30.632" v="1971" actId="478"/>
          <ac:picMkLst>
            <pc:docMk/>
            <pc:sldMk cId="129897559" sldId="265"/>
            <ac:picMk id="2" creationId="{E7BD7B27-7086-B5FD-EBF2-ED51AB7D1EA8}"/>
          </ac:picMkLst>
        </pc:picChg>
        <pc:picChg chg="add mod">
          <ac:chgData name="Farzad Roozitalab" userId="ebe3f33d-3f5d-45a5-9c76-76fd4f46f0c1" providerId="ADAL" clId="{BD85704F-FAD6-42B7-BF7D-F6FCAD75DD56}" dt="2023-12-01T16:06:35.611" v="1973"/>
          <ac:picMkLst>
            <pc:docMk/>
            <pc:sldMk cId="129897559" sldId="265"/>
            <ac:picMk id="9" creationId="{7EB0DC90-DEE0-F70D-1035-31976EB1C5BD}"/>
          </ac:picMkLst>
        </pc:picChg>
        <pc:cxnChg chg="add mod">
          <ac:chgData name="Farzad Roozitalab" userId="ebe3f33d-3f5d-45a5-9c76-76fd4f46f0c1" providerId="ADAL" clId="{BD85704F-FAD6-42B7-BF7D-F6FCAD75DD56}" dt="2023-12-01T16:27:25.313" v="2244" actId="208"/>
          <ac:cxnSpMkLst>
            <pc:docMk/>
            <pc:sldMk cId="129897559" sldId="265"/>
            <ac:cxnSpMk id="13" creationId="{2980B455-965E-5EFE-1456-8ECA87768E66}"/>
          </ac:cxnSpMkLst>
        </pc:cxnChg>
        <pc:cxnChg chg="add mod">
          <ac:chgData name="Farzad Roozitalab" userId="ebe3f33d-3f5d-45a5-9c76-76fd4f46f0c1" providerId="ADAL" clId="{BD85704F-FAD6-42B7-BF7D-F6FCAD75DD56}" dt="2023-12-01T16:27:39.761" v="2252" actId="1076"/>
          <ac:cxnSpMkLst>
            <pc:docMk/>
            <pc:sldMk cId="129897559" sldId="265"/>
            <ac:cxnSpMk id="15" creationId="{15774CD8-56E3-076B-F44C-CBB5ACD2789A}"/>
          </ac:cxnSpMkLst>
        </pc:cxnChg>
      </pc:sldChg>
      <pc:sldChg chg="addSp delSp modSp add del mod setBg delAnim modAnim delDesignElem">
        <pc:chgData name="Farzad Roozitalab" userId="ebe3f33d-3f5d-45a5-9c76-76fd4f46f0c1" providerId="ADAL" clId="{BD85704F-FAD6-42B7-BF7D-F6FCAD75DD56}" dt="2023-12-01T16:24:13.721" v="2182" actId="2696"/>
        <pc:sldMkLst>
          <pc:docMk/>
          <pc:sldMk cId="281455963" sldId="266"/>
        </pc:sldMkLst>
        <pc:spChg chg="add del mod">
          <ac:chgData name="Farzad Roozitalab" userId="ebe3f33d-3f5d-45a5-9c76-76fd4f46f0c1" providerId="ADAL" clId="{BD85704F-FAD6-42B7-BF7D-F6FCAD75DD56}" dt="2023-12-01T16:24:01.489" v="2175" actId="21"/>
          <ac:spMkLst>
            <pc:docMk/>
            <pc:sldMk cId="281455963" sldId="266"/>
            <ac:spMk id="2" creationId="{6B9DA304-4A52-5166-6B0D-AC477060D916}"/>
          </ac:spMkLst>
        </pc:spChg>
        <pc:spChg chg="del mod">
          <ac:chgData name="Farzad Roozitalab" userId="ebe3f33d-3f5d-45a5-9c76-76fd4f46f0c1" providerId="ADAL" clId="{BD85704F-FAD6-42B7-BF7D-F6FCAD75DD56}" dt="2023-12-01T16:24:01.489" v="2175" actId="21"/>
          <ac:spMkLst>
            <pc:docMk/>
            <pc:sldMk cId="281455963" sldId="266"/>
            <ac:spMk id="3" creationId="{A3DF79C9-A5F6-4B09-F5D3-E30ED6600C30}"/>
          </ac:spMkLst>
        </pc:spChg>
        <pc:spChg chg="add del mod">
          <ac:chgData name="Farzad Roozitalab" userId="ebe3f33d-3f5d-45a5-9c76-76fd4f46f0c1" providerId="ADAL" clId="{BD85704F-FAD6-42B7-BF7D-F6FCAD75DD56}" dt="2023-12-01T16:24:01.489" v="2175" actId="21"/>
          <ac:spMkLst>
            <pc:docMk/>
            <pc:sldMk cId="281455963" sldId="266"/>
            <ac:spMk id="5" creationId="{B10A20EC-47A0-251C-C0FB-8F0AB9E29B38}"/>
          </ac:spMkLst>
        </pc:spChg>
        <pc:spChg chg="add del mod">
          <ac:chgData name="Farzad Roozitalab" userId="ebe3f33d-3f5d-45a5-9c76-76fd4f46f0c1" providerId="ADAL" clId="{BD85704F-FAD6-42B7-BF7D-F6FCAD75DD56}" dt="2023-12-01T16:24:01.489" v="2175" actId="21"/>
          <ac:spMkLst>
            <pc:docMk/>
            <pc:sldMk cId="281455963" sldId="266"/>
            <ac:spMk id="6" creationId="{1F962BB9-FE3E-4CC4-3CFD-B073E353CD9C}"/>
          </ac:spMkLst>
        </pc:spChg>
        <pc:spChg chg="add del mod">
          <ac:chgData name="Farzad Roozitalab" userId="ebe3f33d-3f5d-45a5-9c76-76fd4f46f0c1" providerId="ADAL" clId="{BD85704F-FAD6-42B7-BF7D-F6FCAD75DD56}" dt="2023-12-01T16:24:01.489" v="2175" actId="21"/>
          <ac:spMkLst>
            <pc:docMk/>
            <pc:sldMk cId="281455963" sldId="266"/>
            <ac:spMk id="7" creationId="{49CDA5B1-BCC8-7478-CA49-4D5007EB4FB8}"/>
          </ac:spMkLst>
        </pc:spChg>
        <pc:spChg chg="add del mod">
          <ac:chgData name="Farzad Roozitalab" userId="ebe3f33d-3f5d-45a5-9c76-76fd4f46f0c1" providerId="ADAL" clId="{BD85704F-FAD6-42B7-BF7D-F6FCAD75DD56}" dt="2023-12-01T16:24:01.489" v="2175" actId="21"/>
          <ac:spMkLst>
            <pc:docMk/>
            <pc:sldMk cId="281455963" sldId="266"/>
            <ac:spMk id="8" creationId="{2283ABC7-7727-4022-F81E-29C641388E26}"/>
          </ac:spMkLst>
        </pc:spChg>
        <pc:spChg chg="del mod">
          <ac:chgData name="Farzad Roozitalab" userId="ebe3f33d-3f5d-45a5-9c76-76fd4f46f0c1" providerId="ADAL" clId="{BD85704F-FAD6-42B7-BF7D-F6FCAD75DD56}" dt="2023-12-01T16:22:25.258" v="2129" actId="478"/>
          <ac:spMkLst>
            <pc:docMk/>
            <pc:sldMk cId="281455963" sldId="266"/>
            <ac:spMk id="10" creationId="{4D1C60B3-33C9-4352-20C1-9E66848DDB5B}"/>
          </ac:spMkLst>
        </pc:spChg>
        <pc:spChg chg="del mod">
          <ac:chgData name="Farzad Roozitalab" userId="ebe3f33d-3f5d-45a5-9c76-76fd4f46f0c1" providerId="ADAL" clId="{BD85704F-FAD6-42B7-BF7D-F6FCAD75DD56}" dt="2023-12-01T16:24:01.489" v="2175" actId="21"/>
          <ac:spMkLst>
            <pc:docMk/>
            <pc:sldMk cId="281455963" sldId="266"/>
            <ac:spMk id="11" creationId="{B98C57AF-6BBE-FA23-0EE4-CE20060AFCAC}"/>
          </ac:spMkLst>
        </pc:spChg>
        <pc:spChg chg="del">
          <ac:chgData name="Farzad Roozitalab" userId="ebe3f33d-3f5d-45a5-9c76-76fd4f46f0c1" providerId="ADAL" clId="{BD85704F-FAD6-42B7-BF7D-F6FCAD75DD56}" dt="2023-12-01T16:10:13.325" v="2012" actId="478"/>
          <ac:spMkLst>
            <pc:docMk/>
            <pc:sldMk cId="281455963" sldId="266"/>
            <ac:spMk id="12" creationId="{6F0A4EDD-5800-3192-36A4-7573D0830A20}"/>
          </ac:spMkLst>
        </pc:spChg>
        <pc:spChg chg="add del mod">
          <ac:chgData name="Farzad Roozitalab" userId="ebe3f33d-3f5d-45a5-9c76-76fd4f46f0c1" providerId="ADAL" clId="{BD85704F-FAD6-42B7-BF7D-F6FCAD75DD56}" dt="2023-12-01T16:24:01.489" v="2175" actId="21"/>
          <ac:spMkLst>
            <pc:docMk/>
            <pc:sldMk cId="281455963" sldId="266"/>
            <ac:spMk id="13" creationId="{A01121F9-7F79-BEE6-2DE6-76A3C5AC4677}"/>
          </ac:spMkLst>
        </pc:spChg>
        <pc:spChg chg="add del mod">
          <ac:chgData name="Farzad Roozitalab" userId="ebe3f33d-3f5d-45a5-9c76-76fd4f46f0c1" providerId="ADAL" clId="{BD85704F-FAD6-42B7-BF7D-F6FCAD75DD56}" dt="2023-12-01T16:24:01.489" v="2175" actId="21"/>
          <ac:spMkLst>
            <pc:docMk/>
            <pc:sldMk cId="281455963" sldId="266"/>
            <ac:spMk id="14" creationId="{4395A0B2-0819-5490-058D-BB5937B8FBD3}"/>
          </ac:spMkLst>
        </pc:spChg>
        <pc:spChg chg="add del mod">
          <ac:chgData name="Farzad Roozitalab" userId="ebe3f33d-3f5d-45a5-9c76-76fd4f46f0c1" providerId="ADAL" clId="{BD85704F-FAD6-42B7-BF7D-F6FCAD75DD56}" dt="2023-12-01T16:24:01.489" v="2175" actId="21"/>
          <ac:spMkLst>
            <pc:docMk/>
            <pc:sldMk cId="281455963" sldId="266"/>
            <ac:spMk id="22" creationId="{DCE3C035-5998-00F5-E176-ADAA187BD6F6}"/>
          </ac:spMkLst>
        </pc:spChg>
        <pc:spChg chg="add del mod">
          <ac:chgData name="Farzad Roozitalab" userId="ebe3f33d-3f5d-45a5-9c76-76fd4f46f0c1" providerId="ADAL" clId="{BD85704F-FAD6-42B7-BF7D-F6FCAD75DD56}" dt="2023-12-01T16:24:01.489" v="2175" actId="21"/>
          <ac:spMkLst>
            <pc:docMk/>
            <pc:sldMk cId="281455963" sldId="266"/>
            <ac:spMk id="23" creationId="{A64EA077-3A21-A531-8B80-CD538CD9B78D}"/>
          </ac:spMkLst>
        </pc:spChg>
        <pc:grpChg chg="del">
          <ac:chgData name="Farzad Roozitalab" userId="ebe3f33d-3f5d-45a5-9c76-76fd4f46f0c1" providerId="ADAL" clId="{BD85704F-FAD6-42B7-BF7D-F6FCAD75DD56}" dt="2023-12-01T16:10:00.742" v="1991"/>
          <ac:grpSpMkLst>
            <pc:docMk/>
            <pc:sldMk cId="281455963" sldId="266"/>
            <ac:grpSpMk id="56" creationId="{B0F380AC-9202-53E9-8D39-90E7C2AC7550}"/>
          </ac:grpSpMkLst>
        </pc:grpChg>
        <pc:picChg chg="del">
          <ac:chgData name="Farzad Roozitalab" userId="ebe3f33d-3f5d-45a5-9c76-76fd4f46f0c1" providerId="ADAL" clId="{BD85704F-FAD6-42B7-BF7D-F6FCAD75DD56}" dt="2023-12-01T16:24:01.489" v="2175" actId="21"/>
          <ac:picMkLst>
            <pc:docMk/>
            <pc:sldMk cId="281455963" sldId="266"/>
            <ac:picMk id="9" creationId="{7EB0DC90-DEE0-F70D-1035-31976EB1C5BD}"/>
          </ac:picMkLst>
        </pc:picChg>
        <pc:cxnChg chg="add del mod">
          <ac:chgData name="Farzad Roozitalab" userId="ebe3f33d-3f5d-45a5-9c76-76fd4f46f0c1" providerId="ADAL" clId="{BD85704F-FAD6-42B7-BF7D-F6FCAD75DD56}" dt="2023-12-01T16:24:01.489" v="2175" actId="21"/>
          <ac:cxnSpMkLst>
            <pc:docMk/>
            <pc:sldMk cId="281455963" sldId="266"/>
            <ac:cxnSpMk id="16" creationId="{A1A9A769-05BA-8EF8-1B9F-3FB0D31EBBD6}"/>
          </ac:cxnSpMkLst>
        </pc:cxnChg>
        <pc:cxnChg chg="add del mod">
          <ac:chgData name="Farzad Roozitalab" userId="ebe3f33d-3f5d-45a5-9c76-76fd4f46f0c1" providerId="ADAL" clId="{BD85704F-FAD6-42B7-BF7D-F6FCAD75DD56}" dt="2023-12-01T16:24:01.489" v="2175" actId="21"/>
          <ac:cxnSpMkLst>
            <pc:docMk/>
            <pc:sldMk cId="281455963" sldId="266"/>
            <ac:cxnSpMk id="21" creationId="{E2F7CEB7-8761-6A0C-DB1E-B1313261642E}"/>
          </ac:cxnSpMkLst>
        </pc:cxnChg>
      </pc:sldChg>
      <pc:sldChg chg="delSp modSp add mod ord delAnim">
        <pc:chgData name="Farzad Roozitalab" userId="ebe3f33d-3f5d-45a5-9c76-76fd4f46f0c1" providerId="ADAL" clId="{BD85704F-FAD6-42B7-BF7D-F6FCAD75DD56}" dt="2023-12-01T16:23:41.301" v="2172" actId="120"/>
        <pc:sldMkLst>
          <pc:docMk/>
          <pc:sldMk cId="3485496782" sldId="267"/>
        </pc:sldMkLst>
        <pc:spChg chg="mod">
          <ac:chgData name="Farzad Roozitalab" userId="ebe3f33d-3f5d-45a5-9c76-76fd4f46f0c1" providerId="ADAL" clId="{BD85704F-FAD6-42B7-BF7D-F6FCAD75DD56}" dt="2023-12-01T16:23:41.301" v="2172" actId="120"/>
          <ac:spMkLst>
            <pc:docMk/>
            <pc:sldMk cId="3485496782" sldId="267"/>
            <ac:spMk id="3" creationId="{A3DF79C9-A5F6-4B09-F5D3-E30ED6600C30}"/>
          </ac:spMkLst>
        </pc:spChg>
        <pc:spChg chg="del">
          <ac:chgData name="Farzad Roozitalab" userId="ebe3f33d-3f5d-45a5-9c76-76fd4f46f0c1" providerId="ADAL" clId="{BD85704F-FAD6-42B7-BF7D-F6FCAD75DD56}" dt="2023-12-01T16:23:35.676" v="2168" actId="478"/>
          <ac:spMkLst>
            <pc:docMk/>
            <pc:sldMk cId="3485496782" sldId="267"/>
            <ac:spMk id="10" creationId="{4D1C60B3-33C9-4352-20C1-9E66848DDB5B}"/>
          </ac:spMkLst>
        </pc:spChg>
        <pc:spChg chg="del">
          <ac:chgData name="Farzad Roozitalab" userId="ebe3f33d-3f5d-45a5-9c76-76fd4f46f0c1" providerId="ADAL" clId="{BD85704F-FAD6-42B7-BF7D-F6FCAD75DD56}" dt="2023-12-01T16:23:33.767" v="2165" actId="478"/>
          <ac:spMkLst>
            <pc:docMk/>
            <pc:sldMk cId="3485496782" sldId="267"/>
            <ac:spMk id="11" creationId="{B98C57AF-6BBE-FA23-0EE4-CE20060AFCAC}"/>
          </ac:spMkLst>
        </pc:spChg>
        <pc:spChg chg="del">
          <ac:chgData name="Farzad Roozitalab" userId="ebe3f33d-3f5d-45a5-9c76-76fd4f46f0c1" providerId="ADAL" clId="{BD85704F-FAD6-42B7-BF7D-F6FCAD75DD56}" dt="2023-12-01T16:23:34.041" v="2166" actId="478"/>
          <ac:spMkLst>
            <pc:docMk/>
            <pc:sldMk cId="3485496782" sldId="267"/>
            <ac:spMk id="12" creationId="{6F0A4EDD-5800-3192-36A4-7573D0830A20}"/>
          </ac:spMkLst>
        </pc:spChg>
        <pc:picChg chg="del">
          <ac:chgData name="Farzad Roozitalab" userId="ebe3f33d-3f5d-45a5-9c76-76fd4f46f0c1" providerId="ADAL" clId="{BD85704F-FAD6-42B7-BF7D-F6FCAD75DD56}" dt="2023-12-01T16:23:34.388" v="2167" actId="478"/>
          <ac:picMkLst>
            <pc:docMk/>
            <pc:sldMk cId="3485496782" sldId="267"/>
            <ac:picMk id="9" creationId="{7EB0DC90-DEE0-F70D-1035-31976EB1C5BD}"/>
          </ac:picMkLst>
        </pc:picChg>
      </pc:sldChg>
      <pc:sldChg chg="addSp delSp modSp add mod delAnim modAnim">
        <pc:chgData name="Farzad Roozitalab" userId="ebe3f33d-3f5d-45a5-9c76-76fd4f46f0c1" providerId="ADAL" clId="{BD85704F-FAD6-42B7-BF7D-F6FCAD75DD56}" dt="2023-12-01T16:24:08.787" v="2181"/>
        <pc:sldMkLst>
          <pc:docMk/>
          <pc:sldMk cId="3411049215" sldId="268"/>
        </pc:sldMkLst>
        <pc:spChg chg="add mod">
          <ac:chgData name="Farzad Roozitalab" userId="ebe3f33d-3f5d-45a5-9c76-76fd4f46f0c1" providerId="ADAL" clId="{BD85704F-FAD6-42B7-BF7D-F6FCAD75DD56}" dt="2023-12-01T16:24:08.787" v="2181"/>
          <ac:spMkLst>
            <pc:docMk/>
            <pc:sldMk cId="3411049215" sldId="268"/>
            <ac:spMk id="2" creationId="{1AABDA8F-DC36-4065-B52B-FDF12BB49516}"/>
          </ac:spMkLst>
        </pc:spChg>
        <pc:spChg chg="del">
          <ac:chgData name="Farzad Roozitalab" userId="ebe3f33d-3f5d-45a5-9c76-76fd4f46f0c1" providerId="ADAL" clId="{BD85704F-FAD6-42B7-BF7D-F6FCAD75DD56}" dt="2023-12-01T16:24:07.883" v="2180" actId="478"/>
          <ac:spMkLst>
            <pc:docMk/>
            <pc:sldMk cId="3411049215" sldId="268"/>
            <ac:spMk id="3" creationId="{A3DF79C9-A5F6-4B09-F5D3-E30ED6600C30}"/>
          </ac:spMkLst>
        </pc:spChg>
        <pc:spChg chg="add mod">
          <ac:chgData name="Farzad Roozitalab" userId="ebe3f33d-3f5d-45a5-9c76-76fd4f46f0c1" providerId="ADAL" clId="{BD85704F-FAD6-42B7-BF7D-F6FCAD75DD56}" dt="2023-12-01T16:24:08.787" v="2181"/>
          <ac:spMkLst>
            <pc:docMk/>
            <pc:sldMk cId="3411049215" sldId="268"/>
            <ac:spMk id="6" creationId="{015B1580-A239-BF9C-DF83-0FB447CAD48B}"/>
          </ac:spMkLst>
        </pc:spChg>
        <pc:spChg chg="add mod">
          <ac:chgData name="Farzad Roozitalab" userId="ebe3f33d-3f5d-45a5-9c76-76fd4f46f0c1" providerId="ADAL" clId="{BD85704F-FAD6-42B7-BF7D-F6FCAD75DD56}" dt="2023-12-01T16:24:08.787" v="2181"/>
          <ac:spMkLst>
            <pc:docMk/>
            <pc:sldMk cId="3411049215" sldId="268"/>
            <ac:spMk id="7" creationId="{02CEA4F6-9C85-81EE-04A7-EB40E7AB83B4}"/>
          </ac:spMkLst>
        </pc:spChg>
        <pc:spChg chg="add mod">
          <ac:chgData name="Farzad Roozitalab" userId="ebe3f33d-3f5d-45a5-9c76-76fd4f46f0c1" providerId="ADAL" clId="{BD85704F-FAD6-42B7-BF7D-F6FCAD75DD56}" dt="2023-12-01T16:24:08.787" v="2181"/>
          <ac:spMkLst>
            <pc:docMk/>
            <pc:sldMk cId="3411049215" sldId="268"/>
            <ac:spMk id="8" creationId="{9F7FF026-70A5-36B1-A6BC-75BED7F1CB3A}"/>
          </ac:spMkLst>
        </pc:spChg>
        <pc:spChg chg="del">
          <ac:chgData name="Farzad Roozitalab" userId="ebe3f33d-3f5d-45a5-9c76-76fd4f46f0c1" providerId="ADAL" clId="{BD85704F-FAD6-42B7-BF7D-F6FCAD75DD56}" dt="2023-12-01T16:24:06.642" v="2179" actId="478"/>
          <ac:spMkLst>
            <pc:docMk/>
            <pc:sldMk cId="3411049215" sldId="268"/>
            <ac:spMk id="10" creationId="{4D1C60B3-33C9-4352-20C1-9E66848DDB5B}"/>
          </ac:spMkLst>
        </pc:spChg>
        <pc:spChg chg="del">
          <ac:chgData name="Farzad Roozitalab" userId="ebe3f33d-3f5d-45a5-9c76-76fd4f46f0c1" providerId="ADAL" clId="{BD85704F-FAD6-42B7-BF7D-F6FCAD75DD56}" dt="2023-12-01T16:24:04.222" v="2177" actId="478"/>
          <ac:spMkLst>
            <pc:docMk/>
            <pc:sldMk cId="3411049215" sldId="268"/>
            <ac:spMk id="11" creationId="{B98C57AF-6BBE-FA23-0EE4-CE20060AFCAC}"/>
          </ac:spMkLst>
        </pc:spChg>
        <pc:spChg chg="del">
          <ac:chgData name="Farzad Roozitalab" userId="ebe3f33d-3f5d-45a5-9c76-76fd4f46f0c1" providerId="ADAL" clId="{BD85704F-FAD6-42B7-BF7D-F6FCAD75DD56}" dt="2023-12-01T16:24:03.838" v="2176" actId="478"/>
          <ac:spMkLst>
            <pc:docMk/>
            <pc:sldMk cId="3411049215" sldId="268"/>
            <ac:spMk id="12" creationId="{6F0A4EDD-5800-3192-36A4-7573D0830A20}"/>
          </ac:spMkLst>
        </pc:spChg>
        <pc:spChg chg="add mod">
          <ac:chgData name="Farzad Roozitalab" userId="ebe3f33d-3f5d-45a5-9c76-76fd4f46f0c1" providerId="ADAL" clId="{BD85704F-FAD6-42B7-BF7D-F6FCAD75DD56}" dt="2023-12-01T16:24:08.787" v="2181"/>
          <ac:spMkLst>
            <pc:docMk/>
            <pc:sldMk cId="3411049215" sldId="268"/>
            <ac:spMk id="13" creationId="{DC19D3F0-7FCF-E32C-9919-3C1C6C810BCA}"/>
          </ac:spMkLst>
        </pc:spChg>
        <pc:spChg chg="add mod">
          <ac:chgData name="Farzad Roozitalab" userId="ebe3f33d-3f5d-45a5-9c76-76fd4f46f0c1" providerId="ADAL" clId="{BD85704F-FAD6-42B7-BF7D-F6FCAD75DD56}" dt="2023-12-01T16:24:08.787" v="2181"/>
          <ac:spMkLst>
            <pc:docMk/>
            <pc:sldMk cId="3411049215" sldId="268"/>
            <ac:spMk id="14" creationId="{0482D7C9-1C27-5F6C-29C2-932317AF6FF4}"/>
          </ac:spMkLst>
        </pc:spChg>
        <pc:spChg chg="add mod">
          <ac:chgData name="Farzad Roozitalab" userId="ebe3f33d-3f5d-45a5-9c76-76fd4f46f0c1" providerId="ADAL" clId="{BD85704F-FAD6-42B7-BF7D-F6FCAD75DD56}" dt="2023-12-01T16:24:08.787" v="2181"/>
          <ac:spMkLst>
            <pc:docMk/>
            <pc:sldMk cId="3411049215" sldId="268"/>
            <ac:spMk id="15" creationId="{6C3803AD-0457-F62E-C5B1-8A83FA889B6A}"/>
          </ac:spMkLst>
        </pc:spChg>
        <pc:spChg chg="add mod">
          <ac:chgData name="Farzad Roozitalab" userId="ebe3f33d-3f5d-45a5-9c76-76fd4f46f0c1" providerId="ADAL" clId="{BD85704F-FAD6-42B7-BF7D-F6FCAD75DD56}" dt="2023-12-01T16:24:08.787" v="2181"/>
          <ac:spMkLst>
            <pc:docMk/>
            <pc:sldMk cId="3411049215" sldId="268"/>
            <ac:spMk id="16" creationId="{460CF349-5FEC-AF9B-3F3F-AB9BB2B3DFDD}"/>
          </ac:spMkLst>
        </pc:spChg>
        <pc:spChg chg="add mod">
          <ac:chgData name="Farzad Roozitalab" userId="ebe3f33d-3f5d-45a5-9c76-76fd4f46f0c1" providerId="ADAL" clId="{BD85704F-FAD6-42B7-BF7D-F6FCAD75DD56}" dt="2023-12-01T16:24:08.787" v="2181"/>
          <ac:spMkLst>
            <pc:docMk/>
            <pc:sldMk cId="3411049215" sldId="268"/>
            <ac:spMk id="17" creationId="{6D40DEEA-B418-8443-2417-943D1198A46E}"/>
          </ac:spMkLst>
        </pc:spChg>
        <pc:spChg chg="add mod">
          <ac:chgData name="Farzad Roozitalab" userId="ebe3f33d-3f5d-45a5-9c76-76fd4f46f0c1" providerId="ADAL" clId="{BD85704F-FAD6-42B7-BF7D-F6FCAD75DD56}" dt="2023-12-01T16:24:08.787" v="2181"/>
          <ac:spMkLst>
            <pc:docMk/>
            <pc:sldMk cId="3411049215" sldId="268"/>
            <ac:spMk id="20" creationId="{6629BFB0-E90F-0ADE-5F31-2D97E13A1270}"/>
          </ac:spMkLst>
        </pc:spChg>
        <pc:spChg chg="add mod">
          <ac:chgData name="Farzad Roozitalab" userId="ebe3f33d-3f5d-45a5-9c76-76fd4f46f0c1" providerId="ADAL" clId="{BD85704F-FAD6-42B7-BF7D-F6FCAD75DD56}" dt="2023-12-01T16:24:08.787" v="2181"/>
          <ac:spMkLst>
            <pc:docMk/>
            <pc:sldMk cId="3411049215" sldId="268"/>
            <ac:spMk id="21" creationId="{0184609D-4FCC-2FE9-590D-E7C23EFBBAE7}"/>
          </ac:spMkLst>
        </pc:spChg>
        <pc:picChg chg="add mod">
          <ac:chgData name="Farzad Roozitalab" userId="ebe3f33d-3f5d-45a5-9c76-76fd4f46f0c1" providerId="ADAL" clId="{BD85704F-FAD6-42B7-BF7D-F6FCAD75DD56}" dt="2023-12-01T16:24:08.787" v="2181"/>
          <ac:picMkLst>
            <pc:docMk/>
            <pc:sldMk cId="3411049215" sldId="268"/>
            <ac:picMk id="5" creationId="{91DD5497-631A-3469-9B6A-7CA73C794555}"/>
          </ac:picMkLst>
        </pc:picChg>
        <pc:picChg chg="del">
          <ac:chgData name="Farzad Roozitalab" userId="ebe3f33d-3f5d-45a5-9c76-76fd4f46f0c1" providerId="ADAL" clId="{BD85704F-FAD6-42B7-BF7D-F6FCAD75DD56}" dt="2023-12-01T16:24:04.626" v="2178" actId="478"/>
          <ac:picMkLst>
            <pc:docMk/>
            <pc:sldMk cId="3411049215" sldId="268"/>
            <ac:picMk id="9" creationId="{7EB0DC90-DEE0-F70D-1035-31976EB1C5BD}"/>
          </ac:picMkLst>
        </pc:picChg>
        <pc:cxnChg chg="add mod">
          <ac:chgData name="Farzad Roozitalab" userId="ebe3f33d-3f5d-45a5-9c76-76fd4f46f0c1" providerId="ADAL" clId="{BD85704F-FAD6-42B7-BF7D-F6FCAD75DD56}" dt="2023-12-01T16:24:08.787" v="2181"/>
          <ac:cxnSpMkLst>
            <pc:docMk/>
            <pc:sldMk cId="3411049215" sldId="268"/>
            <ac:cxnSpMk id="18" creationId="{652BA3A7-E863-A0F6-A4BC-EE4EF91C9AC0}"/>
          </ac:cxnSpMkLst>
        </pc:cxnChg>
        <pc:cxnChg chg="add mod">
          <ac:chgData name="Farzad Roozitalab" userId="ebe3f33d-3f5d-45a5-9c76-76fd4f46f0c1" providerId="ADAL" clId="{BD85704F-FAD6-42B7-BF7D-F6FCAD75DD56}" dt="2023-12-01T16:24:08.787" v="2181"/>
          <ac:cxnSpMkLst>
            <pc:docMk/>
            <pc:sldMk cId="3411049215" sldId="268"/>
            <ac:cxnSpMk id="19" creationId="{DD011E72-C5AD-4201-A637-710828D01DC2}"/>
          </ac:cxnSpMkLst>
        </pc:cxnChg>
      </pc:sldChg>
      <pc:sldChg chg="delSp modSp add del mod setBg delAnim delDesignElem">
        <pc:chgData name="Farzad Roozitalab" userId="ebe3f33d-3f5d-45a5-9c76-76fd4f46f0c1" providerId="ADAL" clId="{BD85704F-FAD6-42B7-BF7D-F6FCAD75DD56}" dt="2023-12-01T17:19:56.095" v="2382" actId="47"/>
        <pc:sldMkLst>
          <pc:docMk/>
          <pc:sldMk cId="2714517809" sldId="269"/>
        </pc:sldMkLst>
        <pc:spChg chg="mod">
          <ac:chgData name="Farzad Roozitalab" userId="ebe3f33d-3f5d-45a5-9c76-76fd4f46f0c1" providerId="ADAL" clId="{BD85704F-FAD6-42B7-BF7D-F6FCAD75DD56}" dt="2023-12-01T17:19:39.950" v="2377" actId="20577"/>
          <ac:spMkLst>
            <pc:docMk/>
            <pc:sldMk cId="2714517809" sldId="269"/>
            <ac:spMk id="2" creationId="{1AABDA8F-DC36-4065-B52B-FDF12BB49516}"/>
          </ac:spMkLst>
        </pc:spChg>
        <pc:spChg chg="del">
          <ac:chgData name="Farzad Roozitalab" userId="ebe3f33d-3f5d-45a5-9c76-76fd4f46f0c1" providerId="ADAL" clId="{BD85704F-FAD6-42B7-BF7D-F6FCAD75DD56}" dt="2023-12-01T17:18:53.385" v="2366" actId="478"/>
          <ac:spMkLst>
            <pc:docMk/>
            <pc:sldMk cId="2714517809" sldId="269"/>
            <ac:spMk id="6" creationId="{015B1580-A239-BF9C-DF83-0FB447CAD48B}"/>
          </ac:spMkLst>
        </pc:spChg>
        <pc:spChg chg="del">
          <ac:chgData name="Farzad Roozitalab" userId="ebe3f33d-3f5d-45a5-9c76-76fd4f46f0c1" providerId="ADAL" clId="{BD85704F-FAD6-42B7-BF7D-F6FCAD75DD56}" dt="2023-12-01T17:18:54.254" v="2368" actId="478"/>
          <ac:spMkLst>
            <pc:docMk/>
            <pc:sldMk cId="2714517809" sldId="269"/>
            <ac:spMk id="7" creationId="{02CEA4F6-9C85-81EE-04A7-EB40E7AB83B4}"/>
          </ac:spMkLst>
        </pc:spChg>
        <pc:spChg chg="del">
          <ac:chgData name="Farzad Roozitalab" userId="ebe3f33d-3f5d-45a5-9c76-76fd4f46f0c1" providerId="ADAL" clId="{BD85704F-FAD6-42B7-BF7D-F6FCAD75DD56}" dt="2023-12-01T17:18:55.174" v="2370" actId="478"/>
          <ac:spMkLst>
            <pc:docMk/>
            <pc:sldMk cId="2714517809" sldId="269"/>
            <ac:spMk id="8" creationId="{9F7FF026-70A5-36B1-A6BC-75BED7F1CB3A}"/>
          </ac:spMkLst>
        </pc:spChg>
        <pc:spChg chg="del">
          <ac:chgData name="Farzad Roozitalab" userId="ebe3f33d-3f5d-45a5-9c76-76fd4f46f0c1" providerId="ADAL" clId="{BD85704F-FAD6-42B7-BF7D-F6FCAD75DD56}" dt="2023-12-01T17:18:53.823" v="2367" actId="478"/>
          <ac:spMkLst>
            <pc:docMk/>
            <pc:sldMk cId="2714517809" sldId="269"/>
            <ac:spMk id="13" creationId="{DC19D3F0-7FCF-E32C-9919-3C1C6C810BCA}"/>
          </ac:spMkLst>
        </pc:spChg>
        <pc:spChg chg="del">
          <ac:chgData name="Farzad Roozitalab" userId="ebe3f33d-3f5d-45a5-9c76-76fd4f46f0c1" providerId="ADAL" clId="{BD85704F-FAD6-42B7-BF7D-F6FCAD75DD56}" dt="2023-12-01T17:18:54.775" v="2369" actId="478"/>
          <ac:spMkLst>
            <pc:docMk/>
            <pc:sldMk cId="2714517809" sldId="269"/>
            <ac:spMk id="14" creationId="{0482D7C9-1C27-5F6C-29C2-932317AF6FF4}"/>
          </ac:spMkLst>
        </pc:spChg>
        <pc:spChg chg="del">
          <ac:chgData name="Farzad Roozitalab" userId="ebe3f33d-3f5d-45a5-9c76-76fd4f46f0c1" providerId="ADAL" clId="{BD85704F-FAD6-42B7-BF7D-F6FCAD75DD56}" dt="2023-12-01T17:18:56.168" v="2372" actId="478"/>
          <ac:spMkLst>
            <pc:docMk/>
            <pc:sldMk cId="2714517809" sldId="269"/>
            <ac:spMk id="15" creationId="{6C3803AD-0457-F62E-C5B1-8A83FA889B6A}"/>
          </ac:spMkLst>
        </pc:spChg>
        <pc:spChg chg="del">
          <ac:chgData name="Farzad Roozitalab" userId="ebe3f33d-3f5d-45a5-9c76-76fd4f46f0c1" providerId="ADAL" clId="{BD85704F-FAD6-42B7-BF7D-F6FCAD75DD56}" dt="2023-12-01T17:18:55.767" v="2371" actId="478"/>
          <ac:spMkLst>
            <pc:docMk/>
            <pc:sldMk cId="2714517809" sldId="269"/>
            <ac:spMk id="16" creationId="{460CF349-5FEC-AF9B-3F3F-AB9BB2B3DFDD}"/>
          </ac:spMkLst>
        </pc:spChg>
        <pc:spChg chg="del">
          <ac:chgData name="Farzad Roozitalab" userId="ebe3f33d-3f5d-45a5-9c76-76fd4f46f0c1" providerId="ADAL" clId="{BD85704F-FAD6-42B7-BF7D-F6FCAD75DD56}" dt="2023-12-01T17:18:52.887" v="2365" actId="478"/>
          <ac:spMkLst>
            <pc:docMk/>
            <pc:sldMk cId="2714517809" sldId="269"/>
            <ac:spMk id="17" creationId="{6D40DEEA-B418-8443-2417-943D1198A46E}"/>
          </ac:spMkLst>
        </pc:spChg>
        <pc:spChg chg="del">
          <ac:chgData name="Farzad Roozitalab" userId="ebe3f33d-3f5d-45a5-9c76-76fd4f46f0c1" providerId="ADAL" clId="{BD85704F-FAD6-42B7-BF7D-F6FCAD75DD56}" dt="2023-12-01T17:18:58.503" v="2376" actId="478"/>
          <ac:spMkLst>
            <pc:docMk/>
            <pc:sldMk cId="2714517809" sldId="269"/>
            <ac:spMk id="20" creationId="{6629BFB0-E90F-0ADE-5F31-2D97E13A1270}"/>
          </ac:spMkLst>
        </pc:spChg>
        <pc:spChg chg="del">
          <ac:chgData name="Farzad Roozitalab" userId="ebe3f33d-3f5d-45a5-9c76-76fd4f46f0c1" providerId="ADAL" clId="{BD85704F-FAD6-42B7-BF7D-F6FCAD75DD56}" dt="2023-12-01T17:18:58.023" v="2375" actId="478"/>
          <ac:spMkLst>
            <pc:docMk/>
            <pc:sldMk cId="2714517809" sldId="269"/>
            <ac:spMk id="21" creationId="{0184609D-4FCC-2FE9-590D-E7C23EFBBAE7}"/>
          </ac:spMkLst>
        </pc:spChg>
        <pc:grpChg chg="del">
          <ac:chgData name="Farzad Roozitalab" userId="ebe3f33d-3f5d-45a5-9c76-76fd4f46f0c1" providerId="ADAL" clId="{BD85704F-FAD6-42B7-BF7D-F6FCAD75DD56}" dt="2023-12-01T17:18:08.663" v="2312"/>
          <ac:grpSpMkLst>
            <pc:docMk/>
            <pc:sldMk cId="2714517809" sldId="269"/>
            <ac:grpSpMk id="56" creationId="{B0F380AC-9202-53E9-8D39-90E7C2AC7550}"/>
          </ac:grpSpMkLst>
        </pc:grpChg>
        <pc:picChg chg="del">
          <ac:chgData name="Farzad Roozitalab" userId="ebe3f33d-3f5d-45a5-9c76-76fd4f46f0c1" providerId="ADAL" clId="{BD85704F-FAD6-42B7-BF7D-F6FCAD75DD56}" dt="2023-12-01T17:18:51.077" v="2364" actId="478"/>
          <ac:picMkLst>
            <pc:docMk/>
            <pc:sldMk cId="2714517809" sldId="269"/>
            <ac:picMk id="5" creationId="{91DD5497-631A-3469-9B6A-7CA73C794555}"/>
          </ac:picMkLst>
        </pc:picChg>
        <pc:cxnChg chg="del">
          <ac:chgData name="Farzad Roozitalab" userId="ebe3f33d-3f5d-45a5-9c76-76fd4f46f0c1" providerId="ADAL" clId="{BD85704F-FAD6-42B7-BF7D-F6FCAD75DD56}" dt="2023-12-01T17:18:56.935" v="2373" actId="478"/>
          <ac:cxnSpMkLst>
            <pc:docMk/>
            <pc:sldMk cId="2714517809" sldId="269"/>
            <ac:cxnSpMk id="18" creationId="{652BA3A7-E863-A0F6-A4BC-EE4EF91C9AC0}"/>
          </ac:cxnSpMkLst>
        </pc:cxnChg>
        <pc:cxnChg chg="del">
          <ac:chgData name="Farzad Roozitalab" userId="ebe3f33d-3f5d-45a5-9c76-76fd4f46f0c1" providerId="ADAL" clId="{BD85704F-FAD6-42B7-BF7D-F6FCAD75DD56}" dt="2023-12-01T17:18:57.493" v="2374" actId="478"/>
          <ac:cxnSpMkLst>
            <pc:docMk/>
            <pc:sldMk cId="2714517809" sldId="269"/>
            <ac:cxnSpMk id="19" creationId="{DD011E72-C5AD-4201-A637-710828D01DC2}"/>
          </ac:cxnSpMkLst>
        </pc:cxnChg>
      </pc:sldChg>
      <pc:sldChg chg="addSp delSp modSp add mod delAnim modAnim">
        <pc:chgData name="Farzad Roozitalab" userId="ebe3f33d-3f5d-45a5-9c76-76fd4f46f0c1" providerId="ADAL" clId="{BD85704F-FAD6-42B7-BF7D-F6FCAD75DD56}" dt="2023-12-01T17:28:55.918" v="2504"/>
        <pc:sldMkLst>
          <pc:docMk/>
          <pc:sldMk cId="517665414" sldId="270"/>
        </pc:sldMkLst>
        <pc:spChg chg="del">
          <ac:chgData name="Farzad Roozitalab" userId="ebe3f33d-3f5d-45a5-9c76-76fd4f46f0c1" providerId="ADAL" clId="{BD85704F-FAD6-42B7-BF7D-F6FCAD75DD56}" dt="2023-12-01T17:19:52.992" v="2380" actId="478"/>
          <ac:spMkLst>
            <pc:docMk/>
            <pc:sldMk cId="517665414" sldId="270"/>
            <ac:spMk id="2" creationId="{1AABDA8F-DC36-4065-B52B-FDF12BB49516}"/>
          </ac:spMkLst>
        </pc:spChg>
        <pc:spChg chg="add mod">
          <ac:chgData name="Farzad Roozitalab" userId="ebe3f33d-3f5d-45a5-9c76-76fd4f46f0c1" providerId="ADAL" clId="{BD85704F-FAD6-42B7-BF7D-F6FCAD75DD56}" dt="2023-12-01T17:19:53.906" v="2381"/>
          <ac:spMkLst>
            <pc:docMk/>
            <pc:sldMk cId="517665414" sldId="270"/>
            <ac:spMk id="3" creationId="{4A4D9C64-A224-C7DF-6E05-246E01FCFF2B}"/>
          </ac:spMkLst>
        </pc:spChg>
        <pc:spChg chg="del">
          <ac:chgData name="Farzad Roozitalab" userId="ebe3f33d-3f5d-45a5-9c76-76fd4f46f0c1" providerId="ADAL" clId="{BD85704F-FAD6-42B7-BF7D-F6FCAD75DD56}" dt="2023-12-01T17:19:51.965" v="2379" actId="478"/>
          <ac:spMkLst>
            <pc:docMk/>
            <pc:sldMk cId="517665414" sldId="270"/>
            <ac:spMk id="6" creationId="{015B1580-A239-BF9C-DF83-0FB447CAD48B}"/>
          </ac:spMkLst>
        </pc:spChg>
        <pc:spChg chg="del">
          <ac:chgData name="Farzad Roozitalab" userId="ebe3f33d-3f5d-45a5-9c76-76fd4f46f0c1" providerId="ADAL" clId="{BD85704F-FAD6-42B7-BF7D-F6FCAD75DD56}" dt="2023-12-01T17:19:51.965" v="2379" actId="478"/>
          <ac:spMkLst>
            <pc:docMk/>
            <pc:sldMk cId="517665414" sldId="270"/>
            <ac:spMk id="7" creationId="{02CEA4F6-9C85-81EE-04A7-EB40E7AB83B4}"/>
          </ac:spMkLst>
        </pc:spChg>
        <pc:spChg chg="del">
          <ac:chgData name="Farzad Roozitalab" userId="ebe3f33d-3f5d-45a5-9c76-76fd4f46f0c1" providerId="ADAL" clId="{BD85704F-FAD6-42B7-BF7D-F6FCAD75DD56}" dt="2023-12-01T17:19:51.965" v="2379" actId="478"/>
          <ac:spMkLst>
            <pc:docMk/>
            <pc:sldMk cId="517665414" sldId="270"/>
            <ac:spMk id="8" creationId="{9F7FF026-70A5-36B1-A6BC-75BED7F1CB3A}"/>
          </ac:spMkLst>
        </pc:spChg>
        <pc:spChg chg="add mod">
          <ac:chgData name="Farzad Roozitalab" userId="ebe3f33d-3f5d-45a5-9c76-76fd4f46f0c1" providerId="ADAL" clId="{BD85704F-FAD6-42B7-BF7D-F6FCAD75DD56}" dt="2023-12-01T17:27:04.565" v="2486" actId="1076"/>
          <ac:spMkLst>
            <pc:docMk/>
            <pc:sldMk cId="517665414" sldId="270"/>
            <ac:spMk id="11" creationId="{963EFA2E-7FB2-5993-B18C-FAF97B5E2261}"/>
          </ac:spMkLst>
        </pc:spChg>
        <pc:spChg chg="add mod">
          <ac:chgData name="Farzad Roozitalab" userId="ebe3f33d-3f5d-45a5-9c76-76fd4f46f0c1" providerId="ADAL" clId="{BD85704F-FAD6-42B7-BF7D-F6FCAD75DD56}" dt="2023-12-01T17:27:04.565" v="2486" actId="1076"/>
          <ac:spMkLst>
            <pc:docMk/>
            <pc:sldMk cId="517665414" sldId="270"/>
            <ac:spMk id="12" creationId="{B028816E-4D9D-F5EB-E6C7-4917EC426AD4}"/>
          </ac:spMkLst>
        </pc:spChg>
        <pc:spChg chg="del">
          <ac:chgData name="Farzad Roozitalab" userId="ebe3f33d-3f5d-45a5-9c76-76fd4f46f0c1" providerId="ADAL" clId="{BD85704F-FAD6-42B7-BF7D-F6FCAD75DD56}" dt="2023-12-01T17:19:51.965" v="2379" actId="478"/>
          <ac:spMkLst>
            <pc:docMk/>
            <pc:sldMk cId="517665414" sldId="270"/>
            <ac:spMk id="13" creationId="{DC19D3F0-7FCF-E32C-9919-3C1C6C810BCA}"/>
          </ac:spMkLst>
        </pc:spChg>
        <pc:spChg chg="del">
          <ac:chgData name="Farzad Roozitalab" userId="ebe3f33d-3f5d-45a5-9c76-76fd4f46f0c1" providerId="ADAL" clId="{BD85704F-FAD6-42B7-BF7D-F6FCAD75DD56}" dt="2023-12-01T17:19:51.965" v="2379" actId="478"/>
          <ac:spMkLst>
            <pc:docMk/>
            <pc:sldMk cId="517665414" sldId="270"/>
            <ac:spMk id="14" creationId="{0482D7C9-1C27-5F6C-29C2-932317AF6FF4}"/>
          </ac:spMkLst>
        </pc:spChg>
        <pc:spChg chg="del">
          <ac:chgData name="Farzad Roozitalab" userId="ebe3f33d-3f5d-45a5-9c76-76fd4f46f0c1" providerId="ADAL" clId="{BD85704F-FAD6-42B7-BF7D-F6FCAD75DD56}" dt="2023-12-01T17:19:51.965" v="2379" actId="478"/>
          <ac:spMkLst>
            <pc:docMk/>
            <pc:sldMk cId="517665414" sldId="270"/>
            <ac:spMk id="15" creationId="{6C3803AD-0457-F62E-C5B1-8A83FA889B6A}"/>
          </ac:spMkLst>
        </pc:spChg>
        <pc:spChg chg="del">
          <ac:chgData name="Farzad Roozitalab" userId="ebe3f33d-3f5d-45a5-9c76-76fd4f46f0c1" providerId="ADAL" clId="{BD85704F-FAD6-42B7-BF7D-F6FCAD75DD56}" dt="2023-12-01T17:19:51.965" v="2379" actId="478"/>
          <ac:spMkLst>
            <pc:docMk/>
            <pc:sldMk cId="517665414" sldId="270"/>
            <ac:spMk id="16" creationId="{460CF349-5FEC-AF9B-3F3F-AB9BB2B3DFDD}"/>
          </ac:spMkLst>
        </pc:spChg>
        <pc:spChg chg="del">
          <ac:chgData name="Farzad Roozitalab" userId="ebe3f33d-3f5d-45a5-9c76-76fd4f46f0c1" providerId="ADAL" clId="{BD85704F-FAD6-42B7-BF7D-F6FCAD75DD56}" dt="2023-12-01T17:19:51.965" v="2379" actId="478"/>
          <ac:spMkLst>
            <pc:docMk/>
            <pc:sldMk cId="517665414" sldId="270"/>
            <ac:spMk id="17" creationId="{6D40DEEA-B418-8443-2417-943D1198A46E}"/>
          </ac:spMkLst>
        </pc:spChg>
        <pc:spChg chg="del">
          <ac:chgData name="Farzad Roozitalab" userId="ebe3f33d-3f5d-45a5-9c76-76fd4f46f0c1" providerId="ADAL" clId="{BD85704F-FAD6-42B7-BF7D-F6FCAD75DD56}" dt="2023-12-01T17:19:51.965" v="2379" actId="478"/>
          <ac:spMkLst>
            <pc:docMk/>
            <pc:sldMk cId="517665414" sldId="270"/>
            <ac:spMk id="20" creationId="{6629BFB0-E90F-0ADE-5F31-2D97E13A1270}"/>
          </ac:spMkLst>
        </pc:spChg>
        <pc:spChg chg="del">
          <ac:chgData name="Farzad Roozitalab" userId="ebe3f33d-3f5d-45a5-9c76-76fd4f46f0c1" providerId="ADAL" clId="{BD85704F-FAD6-42B7-BF7D-F6FCAD75DD56}" dt="2023-12-01T17:19:51.965" v="2379" actId="478"/>
          <ac:spMkLst>
            <pc:docMk/>
            <pc:sldMk cId="517665414" sldId="270"/>
            <ac:spMk id="21" creationId="{0184609D-4FCC-2FE9-590D-E7C23EFBBAE7}"/>
          </ac:spMkLst>
        </pc:spChg>
        <pc:spChg chg="add mod">
          <ac:chgData name="Farzad Roozitalab" userId="ebe3f33d-3f5d-45a5-9c76-76fd4f46f0c1" providerId="ADAL" clId="{BD85704F-FAD6-42B7-BF7D-F6FCAD75DD56}" dt="2023-12-01T17:27:04.565" v="2486" actId="1076"/>
          <ac:spMkLst>
            <pc:docMk/>
            <pc:sldMk cId="517665414" sldId="270"/>
            <ac:spMk id="22" creationId="{09E13F03-EB81-11C2-55EF-A01EFCF5FBB5}"/>
          </ac:spMkLst>
        </pc:spChg>
        <pc:spChg chg="add mod">
          <ac:chgData name="Farzad Roozitalab" userId="ebe3f33d-3f5d-45a5-9c76-76fd4f46f0c1" providerId="ADAL" clId="{BD85704F-FAD6-42B7-BF7D-F6FCAD75DD56}" dt="2023-12-01T17:27:04.565" v="2486" actId="1076"/>
          <ac:spMkLst>
            <pc:docMk/>
            <pc:sldMk cId="517665414" sldId="270"/>
            <ac:spMk id="23" creationId="{5E791615-4CCC-AFD6-7711-534FE28FD8E3}"/>
          </ac:spMkLst>
        </pc:spChg>
        <pc:spChg chg="add mod">
          <ac:chgData name="Farzad Roozitalab" userId="ebe3f33d-3f5d-45a5-9c76-76fd4f46f0c1" providerId="ADAL" clId="{BD85704F-FAD6-42B7-BF7D-F6FCAD75DD56}" dt="2023-12-01T17:27:07.611" v="2487" actId="1076"/>
          <ac:spMkLst>
            <pc:docMk/>
            <pc:sldMk cId="517665414" sldId="270"/>
            <ac:spMk id="24" creationId="{F36E6504-18C8-4A8E-D9A6-B79F32333BCA}"/>
          </ac:spMkLst>
        </pc:spChg>
        <pc:spChg chg="add mod">
          <ac:chgData name="Farzad Roozitalab" userId="ebe3f33d-3f5d-45a5-9c76-76fd4f46f0c1" providerId="ADAL" clId="{BD85704F-FAD6-42B7-BF7D-F6FCAD75DD56}" dt="2023-12-01T17:26:12.840" v="2465" actId="1076"/>
          <ac:spMkLst>
            <pc:docMk/>
            <pc:sldMk cId="517665414" sldId="270"/>
            <ac:spMk id="25" creationId="{5DEFEFC4-DB5F-7EA6-A233-844359687EDA}"/>
          </ac:spMkLst>
        </pc:spChg>
        <pc:spChg chg="add mod">
          <ac:chgData name="Farzad Roozitalab" userId="ebe3f33d-3f5d-45a5-9c76-76fd4f46f0c1" providerId="ADAL" clId="{BD85704F-FAD6-42B7-BF7D-F6FCAD75DD56}" dt="2023-12-01T17:27:04.565" v="2486" actId="1076"/>
          <ac:spMkLst>
            <pc:docMk/>
            <pc:sldMk cId="517665414" sldId="270"/>
            <ac:spMk id="26" creationId="{4CDECD82-E3C8-7AC3-0BEA-18465B3BB0EE}"/>
          </ac:spMkLst>
        </pc:spChg>
        <pc:spChg chg="add mod">
          <ac:chgData name="Farzad Roozitalab" userId="ebe3f33d-3f5d-45a5-9c76-76fd4f46f0c1" providerId="ADAL" clId="{BD85704F-FAD6-42B7-BF7D-F6FCAD75DD56}" dt="2023-12-01T17:27:04.565" v="2486" actId="1076"/>
          <ac:spMkLst>
            <pc:docMk/>
            <pc:sldMk cId="517665414" sldId="270"/>
            <ac:spMk id="27" creationId="{8CC72CE0-EC5F-55D1-E103-1F34840B677F}"/>
          </ac:spMkLst>
        </pc:spChg>
        <pc:spChg chg="add mod">
          <ac:chgData name="Farzad Roozitalab" userId="ebe3f33d-3f5d-45a5-9c76-76fd4f46f0c1" providerId="ADAL" clId="{BD85704F-FAD6-42B7-BF7D-F6FCAD75DD56}" dt="2023-12-01T17:27:04.565" v="2486" actId="1076"/>
          <ac:spMkLst>
            <pc:docMk/>
            <pc:sldMk cId="517665414" sldId="270"/>
            <ac:spMk id="28" creationId="{BB1DE132-3906-2E02-6E0C-D6F43E2E068D}"/>
          </ac:spMkLst>
        </pc:spChg>
        <pc:spChg chg="add mod">
          <ac:chgData name="Farzad Roozitalab" userId="ebe3f33d-3f5d-45a5-9c76-76fd4f46f0c1" providerId="ADAL" clId="{BD85704F-FAD6-42B7-BF7D-F6FCAD75DD56}" dt="2023-12-01T17:27:04.565" v="2486" actId="1076"/>
          <ac:spMkLst>
            <pc:docMk/>
            <pc:sldMk cId="517665414" sldId="270"/>
            <ac:spMk id="29" creationId="{1C9093F7-9857-75A6-3073-A9CB8333417F}"/>
          </ac:spMkLst>
        </pc:spChg>
        <pc:picChg chg="del">
          <ac:chgData name="Farzad Roozitalab" userId="ebe3f33d-3f5d-45a5-9c76-76fd4f46f0c1" providerId="ADAL" clId="{BD85704F-FAD6-42B7-BF7D-F6FCAD75DD56}" dt="2023-12-01T17:19:51.965" v="2379" actId="478"/>
          <ac:picMkLst>
            <pc:docMk/>
            <pc:sldMk cId="517665414" sldId="270"/>
            <ac:picMk id="5" creationId="{91DD5497-631A-3469-9B6A-7CA73C794555}"/>
          </ac:picMkLst>
        </pc:picChg>
        <pc:picChg chg="add mod">
          <ac:chgData name="Farzad Roozitalab" userId="ebe3f33d-3f5d-45a5-9c76-76fd4f46f0c1" providerId="ADAL" clId="{BD85704F-FAD6-42B7-BF7D-F6FCAD75DD56}" dt="2023-12-01T17:27:04.565" v="2486" actId="1076"/>
          <ac:picMkLst>
            <pc:docMk/>
            <pc:sldMk cId="517665414" sldId="270"/>
            <ac:picMk id="10" creationId="{0DC2D6F3-FE78-0000-48E5-DB925AF0C5D7}"/>
          </ac:picMkLst>
        </pc:picChg>
        <pc:cxnChg chg="del">
          <ac:chgData name="Farzad Roozitalab" userId="ebe3f33d-3f5d-45a5-9c76-76fd4f46f0c1" providerId="ADAL" clId="{BD85704F-FAD6-42B7-BF7D-F6FCAD75DD56}" dt="2023-12-01T17:19:51.965" v="2379" actId="478"/>
          <ac:cxnSpMkLst>
            <pc:docMk/>
            <pc:sldMk cId="517665414" sldId="270"/>
            <ac:cxnSpMk id="18" creationId="{652BA3A7-E863-A0F6-A4BC-EE4EF91C9AC0}"/>
          </ac:cxnSpMkLst>
        </pc:cxnChg>
        <pc:cxnChg chg="del">
          <ac:chgData name="Farzad Roozitalab" userId="ebe3f33d-3f5d-45a5-9c76-76fd4f46f0c1" providerId="ADAL" clId="{BD85704F-FAD6-42B7-BF7D-F6FCAD75DD56}" dt="2023-12-01T17:19:51.965" v="2379" actId="478"/>
          <ac:cxnSpMkLst>
            <pc:docMk/>
            <pc:sldMk cId="517665414" sldId="270"/>
            <ac:cxnSpMk id="19" creationId="{DD011E72-C5AD-4201-A637-710828D01DC2}"/>
          </ac:cxnSpMkLst>
        </pc:cxnChg>
      </pc:sldChg>
      <pc:sldChg chg="addSp delSp add del setBg delDesignElem">
        <pc:chgData name="Farzad Roozitalab" userId="ebe3f33d-3f5d-45a5-9c76-76fd4f46f0c1" providerId="ADAL" clId="{BD85704F-FAD6-42B7-BF7D-F6FCAD75DD56}" dt="2023-12-01T17:20:13.600" v="2385"/>
        <pc:sldMkLst>
          <pc:docMk/>
          <pc:sldMk cId="1674440714" sldId="271"/>
        </pc:sldMkLst>
        <pc:grpChg chg="add del">
          <ac:chgData name="Farzad Roozitalab" userId="ebe3f33d-3f5d-45a5-9c76-76fd4f46f0c1" providerId="ADAL" clId="{BD85704F-FAD6-42B7-BF7D-F6FCAD75DD56}" dt="2023-12-01T17:20:13.600" v="2385"/>
          <ac:grpSpMkLst>
            <pc:docMk/>
            <pc:sldMk cId="1674440714" sldId="271"/>
            <ac:grpSpMk id="56" creationId="{B0F380AC-9202-53E9-8D39-90E7C2AC7550}"/>
          </ac:grpSpMkLst>
        </pc:grpChg>
      </pc:sldChg>
      <pc:sldChg chg="modSp add mod">
        <pc:chgData name="Farzad Roozitalab" userId="ebe3f33d-3f5d-45a5-9c76-76fd4f46f0c1" providerId="ADAL" clId="{BD85704F-FAD6-42B7-BF7D-F6FCAD75DD56}" dt="2023-12-01T17:20:28.219" v="2410" actId="1076"/>
        <pc:sldMkLst>
          <pc:docMk/>
          <pc:sldMk cId="2844370619" sldId="271"/>
        </pc:sldMkLst>
        <pc:spChg chg="mod">
          <ac:chgData name="Farzad Roozitalab" userId="ebe3f33d-3f5d-45a5-9c76-76fd4f46f0c1" providerId="ADAL" clId="{BD85704F-FAD6-42B7-BF7D-F6FCAD75DD56}" dt="2023-12-01T17:20:28.219" v="2410" actId="1076"/>
          <ac:spMkLst>
            <pc:docMk/>
            <pc:sldMk cId="2844370619" sldId="271"/>
            <ac:spMk id="22" creationId="{8FDDDE83-EAA1-CD29-3C36-B1B58009139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EB8BFB-8AE8-410A-8A20-90DC0EA895A9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5BE28EC8-6C75-4AB2-9EFB-D15716034C95}">
      <dgm:prSet phldrT="[Text]"/>
      <dgm:spPr/>
      <dgm:t>
        <a:bodyPr/>
        <a:lstStyle/>
        <a:p>
          <a:r>
            <a:rPr lang="en-US" dirty="0"/>
            <a:t>Question</a:t>
          </a:r>
        </a:p>
      </dgm:t>
    </dgm:pt>
    <dgm:pt modelId="{45A966BD-4F8E-42B8-9DF7-D48CE849D8B7}" type="parTrans" cxnId="{1CA58762-18AF-4175-8509-911B6AED4D3C}">
      <dgm:prSet/>
      <dgm:spPr/>
      <dgm:t>
        <a:bodyPr/>
        <a:lstStyle/>
        <a:p>
          <a:endParaRPr lang="en-US"/>
        </a:p>
      </dgm:t>
    </dgm:pt>
    <dgm:pt modelId="{A59F935A-B3BD-4415-BE46-7509CD17B293}" type="sibTrans" cxnId="{1CA58762-18AF-4175-8509-911B6AED4D3C}">
      <dgm:prSet/>
      <dgm:spPr/>
      <dgm:t>
        <a:bodyPr/>
        <a:lstStyle/>
        <a:p>
          <a:endParaRPr lang="en-US"/>
        </a:p>
      </dgm:t>
    </dgm:pt>
    <dgm:pt modelId="{E8AABE44-E41C-4D7B-9BAD-EE71FC6B737A}">
      <dgm:prSet phldrT="[Text]"/>
      <dgm:spPr/>
      <dgm:t>
        <a:bodyPr/>
        <a:lstStyle/>
        <a:p>
          <a:r>
            <a:rPr lang="en-US" b="1" dirty="0">
              <a:solidFill>
                <a:srgbClr val="C00000"/>
              </a:solidFill>
            </a:rPr>
            <a:t>Embedding</a:t>
          </a:r>
        </a:p>
      </dgm:t>
    </dgm:pt>
    <dgm:pt modelId="{AB8164AD-05A3-4276-B55E-CD47F220E27E}" type="parTrans" cxnId="{31EB0090-AF13-4040-AF55-003274A688EB}">
      <dgm:prSet/>
      <dgm:spPr/>
      <dgm:t>
        <a:bodyPr/>
        <a:lstStyle/>
        <a:p>
          <a:endParaRPr lang="en-US"/>
        </a:p>
      </dgm:t>
    </dgm:pt>
    <dgm:pt modelId="{406AE46A-7426-4906-BA6F-44A63A739360}" type="sibTrans" cxnId="{31EB0090-AF13-4040-AF55-003274A688EB}">
      <dgm:prSet/>
      <dgm:spPr/>
      <dgm:t>
        <a:bodyPr/>
        <a:lstStyle/>
        <a:p>
          <a:endParaRPr lang="en-US"/>
        </a:p>
      </dgm:t>
    </dgm:pt>
    <dgm:pt modelId="{08D51E46-ACEE-4758-9EDC-7DA1708BBD7F}">
      <dgm:prSet phldrT="[Text]"/>
      <dgm:spPr/>
      <dgm:t>
        <a:bodyPr/>
        <a:lstStyle/>
        <a:p>
          <a:r>
            <a:rPr lang="en-US" b="1" dirty="0">
              <a:solidFill>
                <a:srgbClr val="C00000"/>
              </a:solidFill>
            </a:rPr>
            <a:t>Vector search</a:t>
          </a:r>
        </a:p>
      </dgm:t>
    </dgm:pt>
    <dgm:pt modelId="{34785946-286F-4007-8B00-78725E68909F}" type="parTrans" cxnId="{4E182D4E-3B5D-4B28-826D-E80A9BFA11DC}">
      <dgm:prSet/>
      <dgm:spPr/>
      <dgm:t>
        <a:bodyPr/>
        <a:lstStyle/>
        <a:p>
          <a:endParaRPr lang="en-US"/>
        </a:p>
      </dgm:t>
    </dgm:pt>
    <dgm:pt modelId="{C1282D67-D2E3-4D04-91E4-50A08EB2420D}" type="sibTrans" cxnId="{4E182D4E-3B5D-4B28-826D-E80A9BFA11DC}">
      <dgm:prSet/>
      <dgm:spPr/>
      <dgm:t>
        <a:bodyPr/>
        <a:lstStyle/>
        <a:p>
          <a:endParaRPr lang="en-US"/>
        </a:p>
      </dgm:t>
    </dgm:pt>
    <dgm:pt modelId="{40EEEC2D-722E-4858-B31D-C098B8603309}">
      <dgm:prSet phldrT="[Text]"/>
      <dgm:spPr/>
      <dgm:t>
        <a:bodyPr/>
        <a:lstStyle/>
        <a:p>
          <a:r>
            <a:rPr lang="en-US" dirty="0"/>
            <a:t>Retrieval</a:t>
          </a:r>
        </a:p>
      </dgm:t>
    </dgm:pt>
    <dgm:pt modelId="{5173AF22-AA0A-419D-82A2-DDADA4896B91}" type="parTrans" cxnId="{FC51CE4C-BDBC-4C23-AF07-D2FE81AC2380}">
      <dgm:prSet/>
      <dgm:spPr/>
      <dgm:t>
        <a:bodyPr/>
        <a:lstStyle/>
        <a:p>
          <a:endParaRPr lang="en-US"/>
        </a:p>
      </dgm:t>
    </dgm:pt>
    <dgm:pt modelId="{1A5285FC-A41E-44D2-B8CD-5B962B133A54}" type="sibTrans" cxnId="{FC51CE4C-BDBC-4C23-AF07-D2FE81AC2380}">
      <dgm:prSet/>
      <dgm:spPr/>
      <dgm:t>
        <a:bodyPr/>
        <a:lstStyle/>
        <a:p>
          <a:endParaRPr lang="en-US"/>
        </a:p>
      </dgm:t>
    </dgm:pt>
    <dgm:pt modelId="{9C18063B-6D60-4BD5-B37A-1EBB69FC61A0}">
      <dgm:prSet phldrT="[Text]"/>
      <dgm:spPr/>
      <dgm:t>
        <a:bodyPr/>
        <a:lstStyle/>
        <a:p>
          <a:r>
            <a:rPr lang="en-US" dirty="0"/>
            <a:t>LLM</a:t>
          </a:r>
        </a:p>
      </dgm:t>
    </dgm:pt>
    <dgm:pt modelId="{0257CAFC-0756-4DB7-9433-AA5C819B9245}" type="parTrans" cxnId="{A7BA8022-CBF3-4D78-8EE3-703F7CF18D11}">
      <dgm:prSet/>
      <dgm:spPr/>
      <dgm:t>
        <a:bodyPr/>
        <a:lstStyle/>
        <a:p>
          <a:endParaRPr lang="en-US"/>
        </a:p>
      </dgm:t>
    </dgm:pt>
    <dgm:pt modelId="{72A327B2-B06D-4DDE-A7B8-B78F343E9DF7}" type="sibTrans" cxnId="{A7BA8022-CBF3-4D78-8EE3-703F7CF18D11}">
      <dgm:prSet/>
      <dgm:spPr/>
      <dgm:t>
        <a:bodyPr/>
        <a:lstStyle/>
        <a:p>
          <a:endParaRPr lang="en-US"/>
        </a:p>
      </dgm:t>
    </dgm:pt>
    <dgm:pt modelId="{B8217437-C408-453E-96E6-0FB2C84C06F4}">
      <dgm:prSet phldrT="[Text]"/>
      <dgm:spPr/>
      <dgm:t>
        <a:bodyPr/>
        <a:lstStyle/>
        <a:p>
          <a:r>
            <a:rPr lang="en-US" dirty="0"/>
            <a:t>Answer</a:t>
          </a:r>
        </a:p>
      </dgm:t>
    </dgm:pt>
    <dgm:pt modelId="{A7519397-2A9E-4BA9-862E-52D4DAC664A5}" type="parTrans" cxnId="{8C592198-6192-4A70-908F-AF4D87B226AC}">
      <dgm:prSet/>
      <dgm:spPr/>
      <dgm:t>
        <a:bodyPr/>
        <a:lstStyle/>
        <a:p>
          <a:endParaRPr lang="en-US"/>
        </a:p>
      </dgm:t>
    </dgm:pt>
    <dgm:pt modelId="{E96724C4-034A-41E5-A769-9DCB3DA3F518}" type="sibTrans" cxnId="{8C592198-6192-4A70-908F-AF4D87B226AC}">
      <dgm:prSet/>
      <dgm:spPr/>
      <dgm:t>
        <a:bodyPr/>
        <a:lstStyle/>
        <a:p>
          <a:endParaRPr lang="en-US"/>
        </a:p>
      </dgm:t>
    </dgm:pt>
    <dgm:pt modelId="{F455CCDB-8F0E-4110-B1E7-3BE68206C6F2}" type="pres">
      <dgm:prSet presAssocID="{F6EB8BFB-8AE8-410A-8A20-90DC0EA895A9}" presName="Name0" presStyleCnt="0">
        <dgm:presLayoutVars>
          <dgm:dir/>
          <dgm:resizeHandles val="exact"/>
        </dgm:presLayoutVars>
      </dgm:prSet>
      <dgm:spPr/>
    </dgm:pt>
    <dgm:pt modelId="{3345B25C-C9FD-4BAD-BE92-59C9742D4522}" type="pres">
      <dgm:prSet presAssocID="{5BE28EC8-6C75-4AB2-9EFB-D15716034C95}" presName="node" presStyleLbl="node1" presStyleIdx="0" presStyleCnt="6">
        <dgm:presLayoutVars>
          <dgm:bulletEnabled val="1"/>
        </dgm:presLayoutVars>
      </dgm:prSet>
      <dgm:spPr/>
    </dgm:pt>
    <dgm:pt modelId="{9A296E17-E6AE-4A99-BBB2-BBBC2DFAF64D}" type="pres">
      <dgm:prSet presAssocID="{A59F935A-B3BD-4415-BE46-7509CD17B293}" presName="sibTrans" presStyleLbl="sibTrans2D1" presStyleIdx="0" presStyleCnt="5"/>
      <dgm:spPr/>
    </dgm:pt>
    <dgm:pt modelId="{CB5C286D-5BD6-47AB-9857-7E4E1DECDA37}" type="pres">
      <dgm:prSet presAssocID="{A59F935A-B3BD-4415-BE46-7509CD17B293}" presName="connectorText" presStyleLbl="sibTrans2D1" presStyleIdx="0" presStyleCnt="5"/>
      <dgm:spPr/>
    </dgm:pt>
    <dgm:pt modelId="{6AB1D7B4-A1B9-43AA-8176-EE06A9D4109C}" type="pres">
      <dgm:prSet presAssocID="{E8AABE44-E41C-4D7B-9BAD-EE71FC6B737A}" presName="node" presStyleLbl="node1" presStyleIdx="1" presStyleCnt="6">
        <dgm:presLayoutVars>
          <dgm:bulletEnabled val="1"/>
        </dgm:presLayoutVars>
      </dgm:prSet>
      <dgm:spPr/>
    </dgm:pt>
    <dgm:pt modelId="{14DDFADB-4FE6-4756-A3F9-61BDC9DF3507}" type="pres">
      <dgm:prSet presAssocID="{406AE46A-7426-4906-BA6F-44A63A739360}" presName="sibTrans" presStyleLbl="sibTrans2D1" presStyleIdx="1" presStyleCnt="5"/>
      <dgm:spPr/>
    </dgm:pt>
    <dgm:pt modelId="{7632ADD4-B54B-4C1B-8686-E2E959297E04}" type="pres">
      <dgm:prSet presAssocID="{406AE46A-7426-4906-BA6F-44A63A739360}" presName="connectorText" presStyleLbl="sibTrans2D1" presStyleIdx="1" presStyleCnt="5"/>
      <dgm:spPr/>
    </dgm:pt>
    <dgm:pt modelId="{D186E60A-76DA-49C6-8E0C-FB392D60B867}" type="pres">
      <dgm:prSet presAssocID="{08D51E46-ACEE-4758-9EDC-7DA1708BBD7F}" presName="node" presStyleLbl="node1" presStyleIdx="2" presStyleCnt="6">
        <dgm:presLayoutVars>
          <dgm:bulletEnabled val="1"/>
        </dgm:presLayoutVars>
      </dgm:prSet>
      <dgm:spPr/>
    </dgm:pt>
    <dgm:pt modelId="{1AB7572B-8F54-471A-A242-05F2DD252AAA}" type="pres">
      <dgm:prSet presAssocID="{C1282D67-D2E3-4D04-91E4-50A08EB2420D}" presName="sibTrans" presStyleLbl="sibTrans2D1" presStyleIdx="2" presStyleCnt="5"/>
      <dgm:spPr/>
    </dgm:pt>
    <dgm:pt modelId="{F49DECF9-C264-4132-9BA3-DFD258F1FABB}" type="pres">
      <dgm:prSet presAssocID="{C1282D67-D2E3-4D04-91E4-50A08EB2420D}" presName="connectorText" presStyleLbl="sibTrans2D1" presStyleIdx="2" presStyleCnt="5"/>
      <dgm:spPr/>
    </dgm:pt>
    <dgm:pt modelId="{B1646FC5-4B27-4C4F-8602-35BCCA7BD6EA}" type="pres">
      <dgm:prSet presAssocID="{40EEEC2D-722E-4858-B31D-C098B8603309}" presName="node" presStyleLbl="node1" presStyleIdx="3" presStyleCnt="6">
        <dgm:presLayoutVars>
          <dgm:bulletEnabled val="1"/>
        </dgm:presLayoutVars>
      </dgm:prSet>
      <dgm:spPr/>
    </dgm:pt>
    <dgm:pt modelId="{22EBE313-BFB4-4B40-B471-4D26D1242798}" type="pres">
      <dgm:prSet presAssocID="{1A5285FC-A41E-44D2-B8CD-5B962B133A54}" presName="sibTrans" presStyleLbl="sibTrans2D1" presStyleIdx="3" presStyleCnt="5"/>
      <dgm:spPr/>
    </dgm:pt>
    <dgm:pt modelId="{4AA927B8-EF97-4BDB-AB8C-5C9EE399FE85}" type="pres">
      <dgm:prSet presAssocID="{1A5285FC-A41E-44D2-B8CD-5B962B133A54}" presName="connectorText" presStyleLbl="sibTrans2D1" presStyleIdx="3" presStyleCnt="5"/>
      <dgm:spPr/>
    </dgm:pt>
    <dgm:pt modelId="{EA13ED98-9722-4444-8264-4F461205167F}" type="pres">
      <dgm:prSet presAssocID="{9C18063B-6D60-4BD5-B37A-1EBB69FC61A0}" presName="node" presStyleLbl="node1" presStyleIdx="4" presStyleCnt="6">
        <dgm:presLayoutVars>
          <dgm:bulletEnabled val="1"/>
        </dgm:presLayoutVars>
      </dgm:prSet>
      <dgm:spPr/>
    </dgm:pt>
    <dgm:pt modelId="{602FB564-8931-4550-99BE-A41E93B6192E}" type="pres">
      <dgm:prSet presAssocID="{72A327B2-B06D-4DDE-A7B8-B78F343E9DF7}" presName="sibTrans" presStyleLbl="sibTrans2D1" presStyleIdx="4" presStyleCnt="5"/>
      <dgm:spPr/>
    </dgm:pt>
    <dgm:pt modelId="{4906BF6B-FC9A-459A-9EBD-2518E1B794EC}" type="pres">
      <dgm:prSet presAssocID="{72A327B2-B06D-4DDE-A7B8-B78F343E9DF7}" presName="connectorText" presStyleLbl="sibTrans2D1" presStyleIdx="4" presStyleCnt="5"/>
      <dgm:spPr/>
    </dgm:pt>
    <dgm:pt modelId="{D71EB561-298D-43F8-8628-DD4232E0DF33}" type="pres">
      <dgm:prSet presAssocID="{B8217437-C408-453E-96E6-0FB2C84C06F4}" presName="node" presStyleLbl="node1" presStyleIdx="5" presStyleCnt="6">
        <dgm:presLayoutVars>
          <dgm:bulletEnabled val="1"/>
        </dgm:presLayoutVars>
      </dgm:prSet>
      <dgm:spPr/>
    </dgm:pt>
  </dgm:ptLst>
  <dgm:cxnLst>
    <dgm:cxn modelId="{D282CF10-64C8-4ED7-8F4B-982E2F2A073C}" type="presOf" srcId="{E8AABE44-E41C-4D7B-9BAD-EE71FC6B737A}" destId="{6AB1D7B4-A1B9-43AA-8176-EE06A9D4109C}" srcOrd="0" destOrd="0" presId="urn:microsoft.com/office/officeart/2005/8/layout/process1"/>
    <dgm:cxn modelId="{D29A2C13-5D16-45ED-9047-080D29C3153C}" type="presOf" srcId="{A59F935A-B3BD-4415-BE46-7509CD17B293}" destId="{9A296E17-E6AE-4A99-BBB2-BBBC2DFAF64D}" srcOrd="0" destOrd="0" presId="urn:microsoft.com/office/officeart/2005/8/layout/process1"/>
    <dgm:cxn modelId="{7E5B1415-4009-48E4-9B57-CF5439684A83}" type="presOf" srcId="{72A327B2-B06D-4DDE-A7B8-B78F343E9DF7}" destId="{4906BF6B-FC9A-459A-9EBD-2518E1B794EC}" srcOrd="1" destOrd="0" presId="urn:microsoft.com/office/officeart/2005/8/layout/process1"/>
    <dgm:cxn modelId="{EC547719-4DA5-4839-A27A-662E9C777485}" type="presOf" srcId="{5BE28EC8-6C75-4AB2-9EFB-D15716034C95}" destId="{3345B25C-C9FD-4BAD-BE92-59C9742D4522}" srcOrd="0" destOrd="0" presId="urn:microsoft.com/office/officeart/2005/8/layout/process1"/>
    <dgm:cxn modelId="{ED64651E-5830-4162-9AB5-DF7B956391B9}" type="presOf" srcId="{406AE46A-7426-4906-BA6F-44A63A739360}" destId="{14DDFADB-4FE6-4756-A3F9-61BDC9DF3507}" srcOrd="0" destOrd="0" presId="urn:microsoft.com/office/officeart/2005/8/layout/process1"/>
    <dgm:cxn modelId="{A7BA8022-CBF3-4D78-8EE3-703F7CF18D11}" srcId="{F6EB8BFB-8AE8-410A-8A20-90DC0EA895A9}" destId="{9C18063B-6D60-4BD5-B37A-1EBB69FC61A0}" srcOrd="4" destOrd="0" parTransId="{0257CAFC-0756-4DB7-9433-AA5C819B9245}" sibTransId="{72A327B2-B06D-4DDE-A7B8-B78F343E9DF7}"/>
    <dgm:cxn modelId="{09784C24-056D-4388-9D99-D228F2F5E622}" type="presOf" srcId="{9C18063B-6D60-4BD5-B37A-1EBB69FC61A0}" destId="{EA13ED98-9722-4444-8264-4F461205167F}" srcOrd="0" destOrd="0" presId="urn:microsoft.com/office/officeart/2005/8/layout/process1"/>
    <dgm:cxn modelId="{A2E6372A-7706-45D7-BF1A-5198648F63FE}" type="presOf" srcId="{40EEEC2D-722E-4858-B31D-C098B8603309}" destId="{B1646FC5-4B27-4C4F-8602-35BCCA7BD6EA}" srcOrd="0" destOrd="0" presId="urn:microsoft.com/office/officeart/2005/8/layout/process1"/>
    <dgm:cxn modelId="{1CA58762-18AF-4175-8509-911B6AED4D3C}" srcId="{F6EB8BFB-8AE8-410A-8A20-90DC0EA895A9}" destId="{5BE28EC8-6C75-4AB2-9EFB-D15716034C95}" srcOrd="0" destOrd="0" parTransId="{45A966BD-4F8E-42B8-9DF7-D48CE849D8B7}" sibTransId="{A59F935A-B3BD-4415-BE46-7509CD17B293}"/>
    <dgm:cxn modelId="{FC51CE4C-BDBC-4C23-AF07-D2FE81AC2380}" srcId="{F6EB8BFB-8AE8-410A-8A20-90DC0EA895A9}" destId="{40EEEC2D-722E-4858-B31D-C098B8603309}" srcOrd="3" destOrd="0" parTransId="{5173AF22-AA0A-419D-82A2-DDADA4896B91}" sibTransId="{1A5285FC-A41E-44D2-B8CD-5B962B133A54}"/>
    <dgm:cxn modelId="{4E182D4E-3B5D-4B28-826D-E80A9BFA11DC}" srcId="{F6EB8BFB-8AE8-410A-8A20-90DC0EA895A9}" destId="{08D51E46-ACEE-4758-9EDC-7DA1708BBD7F}" srcOrd="2" destOrd="0" parTransId="{34785946-286F-4007-8B00-78725E68909F}" sibTransId="{C1282D67-D2E3-4D04-91E4-50A08EB2420D}"/>
    <dgm:cxn modelId="{AD266153-2023-419B-A5E3-D9124C7EE5F9}" type="presOf" srcId="{72A327B2-B06D-4DDE-A7B8-B78F343E9DF7}" destId="{602FB564-8931-4550-99BE-A41E93B6192E}" srcOrd="0" destOrd="0" presId="urn:microsoft.com/office/officeart/2005/8/layout/process1"/>
    <dgm:cxn modelId="{26E62A55-02F8-4501-8114-CD6BC0F32DBC}" type="presOf" srcId="{1A5285FC-A41E-44D2-B8CD-5B962B133A54}" destId="{22EBE313-BFB4-4B40-B471-4D26D1242798}" srcOrd="0" destOrd="0" presId="urn:microsoft.com/office/officeart/2005/8/layout/process1"/>
    <dgm:cxn modelId="{E61A2958-A49F-4F8E-AB31-C4D6016B68BC}" type="presOf" srcId="{F6EB8BFB-8AE8-410A-8A20-90DC0EA895A9}" destId="{F455CCDB-8F0E-4110-B1E7-3BE68206C6F2}" srcOrd="0" destOrd="0" presId="urn:microsoft.com/office/officeart/2005/8/layout/process1"/>
    <dgm:cxn modelId="{DDAA0D8D-371E-4AB1-89B5-FA3C6CFDB04F}" type="presOf" srcId="{C1282D67-D2E3-4D04-91E4-50A08EB2420D}" destId="{1AB7572B-8F54-471A-A242-05F2DD252AAA}" srcOrd="0" destOrd="0" presId="urn:microsoft.com/office/officeart/2005/8/layout/process1"/>
    <dgm:cxn modelId="{31EB0090-AF13-4040-AF55-003274A688EB}" srcId="{F6EB8BFB-8AE8-410A-8A20-90DC0EA895A9}" destId="{E8AABE44-E41C-4D7B-9BAD-EE71FC6B737A}" srcOrd="1" destOrd="0" parTransId="{AB8164AD-05A3-4276-B55E-CD47F220E27E}" sibTransId="{406AE46A-7426-4906-BA6F-44A63A739360}"/>
    <dgm:cxn modelId="{8C592198-6192-4A70-908F-AF4D87B226AC}" srcId="{F6EB8BFB-8AE8-410A-8A20-90DC0EA895A9}" destId="{B8217437-C408-453E-96E6-0FB2C84C06F4}" srcOrd="5" destOrd="0" parTransId="{A7519397-2A9E-4BA9-862E-52D4DAC664A5}" sibTransId="{E96724C4-034A-41E5-A769-9DCB3DA3F518}"/>
    <dgm:cxn modelId="{837D9FBB-6613-434A-9CF1-A5330AA0670A}" type="presOf" srcId="{B8217437-C408-453E-96E6-0FB2C84C06F4}" destId="{D71EB561-298D-43F8-8628-DD4232E0DF33}" srcOrd="0" destOrd="0" presId="urn:microsoft.com/office/officeart/2005/8/layout/process1"/>
    <dgm:cxn modelId="{5DE8C3CE-5E25-4CFE-8C44-C3E2097BD08B}" type="presOf" srcId="{1A5285FC-A41E-44D2-B8CD-5B962B133A54}" destId="{4AA927B8-EF97-4BDB-AB8C-5C9EE399FE85}" srcOrd="1" destOrd="0" presId="urn:microsoft.com/office/officeart/2005/8/layout/process1"/>
    <dgm:cxn modelId="{3D9274DE-85D2-468B-878F-6677EF4F4EBA}" type="presOf" srcId="{08D51E46-ACEE-4758-9EDC-7DA1708BBD7F}" destId="{D186E60A-76DA-49C6-8E0C-FB392D60B867}" srcOrd="0" destOrd="0" presId="urn:microsoft.com/office/officeart/2005/8/layout/process1"/>
    <dgm:cxn modelId="{910202E9-4541-404F-9077-FAFF172346BE}" type="presOf" srcId="{A59F935A-B3BD-4415-BE46-7509CD17B293}" destId="{CB5C286D-5BD6-47AB-9857-7E4E1DECDA37}" srcOrd="1" destOrd="0" presId="urn:microsoft.com/office/officeart/2005/8/layout/process1"/>
    <dgm:cxn modelId="{0F7A2CEF-24E7-4AE4-AEAB-EDD298969EC3}" type="presOf" srcId="{C1282D67-D2E3-4D04-91E4-50A08EB2420D}" destId="{F49DECF9-C264-4132-9BA3-DFD258F1FABB}" srcOrd="1" destOrd="0" presId="urn:microsoft.com/office/officeart/2005/8/layout/process1"/>
    <dgm:cxn modelId="{AA589CEF-84D3-4B13-9533-C66A039463E8}" type="presOf" srcId="{406AE46A-7426-4906-BA6F-44A63A739360}" destId="{7632ADD4-B54B-4C1B-8686-E2E959297E04}" srcOrd="1" destOrd="0" presId="urn:microsoft.com/office/officeart/2005/8/layout/process1"/>
    <dgm:cxn modelId="{4603EFEA-98FE-4D57-A373-314F53CF8971}" type="presParOf" srcId="{F455CCDB-8F0E-4110-B1E7-3BE68206C6F2}" destId="{3345B25C-C9FD-4BAD-BE92-59C9742D4522}" srcOrd="0" destOrd="0" presId="urn:microsoft.com/office/officeart/2005/8/layout/process1"/>
    <dgm:cxn modelId="{69A80AB0-61A1-4F70-8334-665A2608D687}" type="presParOf" srcId="{F455CCDB-8F0E-4110-B1E7-3BE68206C6F2}" destId="{9A296E17-E6AE-4A99-BBB2-BBBC2DFAF64D}" srcOrd="1" destOrd="0" presId="urn:microsoft.com/office/officeart/2005/8/layout/process1"/>
    <dgm:cxn modelId="{A782896E-F6A1-4E3C-A8D7-DC385A17AFAE}" type="presParOf" srcId="{9A296E17-E6AE-4A99-BBB2-BBBC2DFAF64D}" destId="{CB5C286D-5BD6-47AB-9857-7E4E1DECDA37}" srcOrd="0" destOrd="0" presId="urn:microsoft.com/office/officeart/2005/8/layout/process1"/>
    <dgm:cxn modelId="{46E80180-69B8-40C5-B295-B7CDBFE34D0B}" type="presParOf" srcId="{F455CCDB-8F0E-4110-B1E7-3BE68206C6F2}" destId="{6AB1D7B4-A1B9-43AA-8176-EE06A9D4109C}" srcOrd="2" destOrd="0" presId="urn:microsoft.com/office/officeart/2005/8/layout/process1"/>
    <dgm:cxn modelId="{B23F0C7F-5D7B-4551-AB76-A29629D569A6}" type="presParOf" srcId="{F455CCDB-8F0E-4110-B1E7-3BE68206C6F2}" destId="{14DDFADB-4FE6-4756-A3F9-61BDC9DF3507}" srcOrd="3" destOrd="0" presId="urn:microsoft.com/office/officeart/2005/8/layout/process1"/>
    <dgm:cxn modelId="{DA19BF0B-6F42-4F1D-82DA-CEBA230A62ED}" type="presParOf" srcId="{14DDFADB-4FE6-4756-A3F9-61BDC9DF3507}" destId="{7632ADD4-B54B-4C1B-8686-E2E959297E04}" srcOrd="0" destOrd="0" presId="urn:microsoft.com/office/officeart/2005/8/layout/process1"/>
    <dgm:cxn modelId="{78915CE6-8776-4412-B793-CE2B5B8D2BE6}" type="presParOf" srcId="{F455CCDB-8F0E-4110-B1E7-3BE68206C6F2}" destId="{D186E60A-76DA-49C6-8E0C-FB392D60B867}" srcOrd="4" destOrd="0" presId="urn:microsoft.com/office/officeart/2005/8/layout/process1"/>
    <dgm:cxn modelId="{1831D5BE-7A93-4D3D-9323-2F35D5D0F7C8}" type="presParOf" srcId="{F455CCDB-8F0E-4110-B1E7-3BE68206C6F2}" destId="{1AB7572B-8F54-471A-A242-05F2DD252AAA}" srcOrd="5" destOrd="0" presId="urn:microsoft.com/office/officeart/2005/8/layout/process1"/>
    <dgm:cxn modelId="{11A9096D-1225-4A8C-9E39-9F55C8DAF06B}" type="presParOf" srcId="{1AB7572B-8F54-471A-A242-05F2DD252AAA}" destId="{F49DECF9-C264-4132-9BA3-DFD258F1FABB}" srcOrd="0" destOrd="0" presId="urn:microsoft.com/office/officeart/2005/8/layout/process1"/>
    <dgm:cxn modelId="{D7754304-2833-4C16-A419-C26C7FBC2465}" type="presParOf" srcId="{F455CCDB-8F0E-4110-B1E7-3BE68206C6F2}" destId="{B1646FC5-4B27-4C4F-8602-35BCCA7BD6EA}" srcOrd="6" destOrd="0" presId="urn:microsoft.com/office/officeart/2005/8/layout/process1"/>
    <dgm:cxn modelId="{2D9315E6-D662-4655-BE7D-30803C3F4655}" type="presParOf" srcId="{F455CCDB-8F0E-4110-B1E7-3BE68206C6F2}" destId="{22EBE313-BFB4-4B40-B471-4D26D1242798}" srcOrd="7" destOrd="0" presId="urn:microsoft.com/office/officeart/2005/8/layout/process1"/>
    <dgm:cxn modelId="{3DB50E14-9C72-498E-BC5A-E436DAF70404}" type="presParOf" srcId="{22EBE313-BFB4-4B40-B471-4D26D1242798}" destId="{4AA927B8-EF97-4BDB-AB8C-5C9EE399FE85}" srcOrd="0" destOrd="0" presId="urn:microsoft.com/office/officeart/2005/8/layout/process1"/>
    <dgm:cxn modelId="{B547CD5B-24CC-46BC-A206-924C45DB005A}" type="presParOf" srcId="{F455CCDB-8F0E-4110-B1E7-3BE68206C6F2}" destId="{EA13ED98-9722-4444-8264-4F461205167F}" srcOrd="8" destOrd="0" presId="urn:microsoft.com/office/officeart/2005/8/layout/process1"/>
    <dgm:cxn modelId="{95323D41-4E1F-43CD-91A2-A0459250FEF4}" type="presParOf" srcId="{F455CCDB-8F0E-4110-B1E7-3BE68206C6F2}" destId="{602FB564-8931-4550-99BE-A41E93B6192E}" srcOrd="9" destOrd="0" presId="urn:microsoft.com/office/officeart/2005/8/layout/process1"/>
    <dgm:cxn modelId="{49B14B68-D827-47DB-8448-3316EF6FE783}" type="presParOf" srcId="{602FB564-8931-4550-99BE-A41E93B6192E}" destId="{4906BF6B-FC9A-459A-9EBD-2518E1B794EC}" srcOrd="0" destOrd="0" presId="urn:microsoft.com/office/officeart/2005/8/layout/process1"/>
    <dgm:cxn modelId="{DC9036C2-588E-40CD-8A6A-CAA7AB9F6B33}" type="presParOf" srcId="{F455CCDB-8F0E-4110-B1E7-3BE68206C6F2}" destId="{D71EB561-298D-43F8-8628-DD4232E0DF3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EB8BFB-8AE8-410A-8A20-90DC0EA895A9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5BE28EC8-6C75-4AB2-9EFB-D15716034C95}">
      <dgm:prSet phldrT="[Text]"/>
      <dgm:spPr/>
      <dgm:t>
        <a:bodyPr/>
        <a:lstStyle/>
        <a:p>
          <a:r>
            <a:rPr lang="en-US" dirty="0"/>
            <a:t>Question</a:t>
          </a:r>
        </a:p>
      </dgm:t>
    </dgm:pt>
    <dgm:pt modelId="{45A966BD-4F8E-42B8-9DF7-D48CE849D8B7}" type="parTrans" cxnId="{1CA58762-18AF-4175-8509-911B6AED4D3C}">
      <dgm:prSet/>
      <dgm:spPr/>
      <dgm:t>
        <a:bodyPr/>
        <a:lstStyle/>
        <a:p>
          <a:endParaRPr lang="en-US"/>
        </a:p>
      </dgm:t>
    </dgm:pt>
    <dgm:pt modelId="{A59F935A-B3BD-4415-BE46-7509CD17B293}" type="sibTrans" cxnId="{1CA58762-18AF-4175-8509-911B6AED4D3C}">
      <dgm:prSet/>
      <dgm:spPr/>
      <dgm:t>
        <a:bodyPr/>
        <a:lstStyle/>
        <a:p>
          <a:endParaRPr lang="en-US"/>
        </a:p>
      </dgm:t>
    </dgm:pt>
    <dgm:pt modelId="{E8AABE44-E41C-4D7B-9BAD-EE71FC6B737A}">
      <dgm:prSet phldrT="[Text]"/>
      <dgm:spPr/>
      <dgm:t>
        <a:bodyPr/>
        <a:lstStyle/>
        <a:p>
          <a:r>
            <a:rPr lang="en-US" b="1" dirty="0">
              <a:solidFill>
                <a:srgbClr val="C00000"/>
              </a:solidFill>
            </a:rPr>
            <a:t>Embedding</a:t>
          </a:r>
        </a:p>
      </dgm:t>
    </dgm:pt>
    <dgm:pt modelId="{AB8164AD-05A3-4276-B55E-CD47F220E27E}" type="parTrans" cxnId="{31EB0090-AF13-4040-AF55-003274A688EB}">
      <dgm:prSet/>
      <dgm:spPr/>
      <dgm:t>
        <a:bodyPr/>
        <a:lstStyle/>
        <a:p>
          <a:endParaRPr lang="en-US"/>
        </a:p>
      </dgm:t>
    </dgm:pt>
    <dgm:pt modelId="{406AE46A-7426-4906-BA6F-44A63A739360}" type="sibTrans" cxnId="{31EB0090-AF13-4040-AF55-003274A688EB}">
      <dgm:prSet/>
      <dgm:spPr/>
      <dgm:t>
        <a:bodyPr/>
        <a:lstStyle/>
        <a:p>
          <a:endParaRPr lang="en-US"/>
        </a:p>
      </dgm:t>
    </dgm:pt>
    <dgm:pt modelId="{08D51E46-ACEE-4758-9EDC-7DA1708BBD7F}">
      <dgm:prSet phldrT="[Text]"/>
      <dgm:spPr/>
      <dgm:t>
        <a:bodyPr/>
        <a:lstStyle/>
        <a:p>
          <a:r>
            <a:rPr lang="en-US" b="1" dirty="0">
              <a:solidFill>
                <a:srgbClr val="C00000"/>
              </a:solidFill>
            </a:rPr>
            <a:t>Vector search</a:t>
          </a:r>
        </a:p>
      </dgm:t>
    </dgm:pt>
    <dgm:pt modelId="{34785946-286F-4007-8B00-78725E68909F}" type="parTrans" cxnId="{4E182D4E-3B5D-4B28-826D-E80A9BFA11DC}">
      <dgm:prSet/>
      <dgm:spPr/>
      <dgm:t>
        <a:bodyPr/>
        <a:lstStyle/>
        <a:p>
          <a:endParaRPr lang="en-US"/>
        </a:p>
      </dgm:t>
    </dgm:pt>
    <dgm:pt modelId="{C1282D67-D2E3-4D04-91E4-50A08EB2420D}" type="sibTrans" cxnId="{4E182D4E-3B5D-4B28-826D-E80A9BFA11DC}">
      <dgm:prSet/>
      <dgm:spPr/>
      <dgm:t>
        <a:bodyPr/>
        <a:lstStyle/>
        <a:p>
          <a:endParaRPr lang="en-US"/>
        </a:p>
      </dgm:t>
    </dgm:pt>
    <dgm:pt modelId="{40EEEC2D-722E-4858-B31D-C098B8603309}">
      <dgm:prSet phldrT="[Text]"/>
      <dgm:spPr/>
      <dgm:t>
        <a:bodyPr/>
        <a:lstStyle/>
        <a:p>
          <a:r>
            <a:rPr lang="en-US" dirty="0"/>
            <a:t>Retrieval</a:t>
          </a:r>
        </a:p>
      </dgm:t>
    </dgm:pt>
    <dgm:pt modelId="{5173AF22-AA0A-419D-82A2-DDADA4896B91}" type="parTrans" cxnId="{FC51CE4C-BDBC-4C23-AF07-D2FE81AC2380}">
      <dgm:prSet/>
      <dgm:spPr/>
      <dgm:t>
        <a:bodyPr/>
        <a:lstStyle/>
        <a:p>
          <a:endParaRPr lang="en-US"/>
        </a:p>
      </dgm:t>
    </dgm:pt>
    <dgm:pt modelId="{1A5285FC-A41E-44D2-B8CD-5B962B133A54}" type="sibTrans" cxnId="{FC51CE4C-BDBC-4C23-AF07-D2FE81AC2380}">
      <dgm:prSet/>
      <dgm:spPr/>
      <dgm:t>
        <a:bodyPr/>
        <a:lstStyle/>
        <a:p>
          <a:endParaRPr lang="en-US"/>
        </a:p>
      </dgm:t>
    </dgm:pt>
    <dgm:pt modelId="{9C18063B-6D60-4BD5-B37A-1EBB69FC61A0}">
      <dgm:prSet phldrT="[Text]"/>
      <dgm:spPr/>
      <dgm:t>
        <a:bodyPr/>
        <a:lstStyle/>
        <a:p>
          <a:r>
            <a:rPr lang="en-US" dirty="0"/>
            <a:t>LLM</a:t>
          </a:r>
        </a:p>
      </dgm:t>
    </dgm:pt>
    <dgm:pt modelId="{0257CAFC-0756-4DB7-9433-AA5C819B9245}" type="parTrans" cxnId="{A7BA8022-CBF3-4D78-8EE3-703F7CF18D11}">
      <dgm:prSet/>
      <dgm:spPr/>
      <dgm:t>
        <a:bodyPr/>
        <a:lstStyle/>
        <a:p>
          <a:endParaRPr lang="en-US"/>
        </a:p>
      </dgm:t>
    </dgm:pt>
    <dgm:pt modelId="{72A327B2-B06D-4DDE-A7B8-B78F343E9DF7}" type="sibTrans" cxnId="{A7BA8022-CBF3-4D78-8EE3-703F7CF18D11}">
      <dgm:prSet/>
      <dgm:spPr/>
      <dgm:t>
        <a:bodyPr/>
        <a:lstStyle/>
        <a:p>
          <a:endParaRPr lang="en-US"/>
        </a:p>
      </dgm:t>
    </dgm:pt>
    <dgm:pt modelId="{B8217437-C408-453E-96E6-0FB2C84C06F4}">
      <dgm:prSet phldrT="[Text]"/>
      <dgm:spPr/>
      <dgm:t>
        <a:bodyPr/>
        <a:lstStyle/>
        <a:p>
          <a:r>
            <a:rPr lang="en-US" dirty="0"/>
            <a:t>Answer</a:t>
          </a:r>
        </a:p>
      </dgm:t>
    </dgm:pt>
    <dgm:pt modelId="{A7519397-2A9E-4BA9-862E-52D4DAC664A5}" type="parTrans" cxnId="{8C592198-6192-4A70-908F-AF4D87B226AC}">
      <dgm:prSet/>
      <dgm:spPr/>
      <dgm:t>
        <a:bodyPr/>
        <a:lstStyle/>
        <a:p>
          <a:endParaRPr lang="en-US"/>
        </a:p>
      </dgm:t>
    </dgm:pt>
    <dgm:pt modelId="{E96724C4-034A-41E5-A769-9DCB3DA3F518}" type="sibTrans" cxnId="{8C592198-6192-4A70-908F-AF4D87B226AC}">
      <dgm:prSet/>
      <dgm:spPr/>
      <dgm:t>
        <a:bodyPr/>
        <a:lstStyle/>
        <a:p>
          <a:endParaRPr lang="en-US"/>
        </a:p>
      </dgm:t>
    </dgm:pt>
    <dgm:pt modelId="{F455CCDB-8F0E-4110-B1E7-3BE68206C6F2}" type="pres">
      <dgm:prSet presAssocID="{F6EB8BFB-8AE8-410A-8A20-90DC0EA895A9}" presName="Name0" presStyleCnt="0">
        <dgm:presLayoutVars>
          <dgm:dir/>
          <dgm:resizeHandles val="exact"/>
        </dgm:presLayoutVars>
      </dgm:prSet>
      <dgm:spPr/>
    </dgm:pt>
    <dgm:pt modelId="{3345B25C-C9FD-4BAD-BE92-59C9742D4522}" type="pres">
      <dgm:prSet presAssocID="{5BE28EC8-6C75-4AB2-9EFB-D15716034C95}" presName="node" presStyleLbl="node1" presStyleIdx="0" presStyleCnt="6">
        <dgm:presLayoutVars>
          <dgm:bulletEnabled val="1"/>
        </dgm:presLayoutVars>
      </dgm:prSet>
      <dgm:spPr/>
    </dgm:pt>
    <dgm:pt modelId="{9A296E17-E6AE-4A99-BBB2-BBBC2DFAF64D}" type="pres">
      <dgm:prSet presAssocID="{A59F935A-B3BD-4415-BE46-7509CD17B293}" presName="sibTrans" presStyleLbl="sibTrans2D1" presStyleIdx="0" presStyleCnt="5"/>
      <dgm:spPr/>
    </dgm:pt>
    <dgm:pt modelId="{CB5C286D-5BD6-47AB-9857-7E4E1DECDA37}" type="pres">
      <dgm:prSet presAssocID="{A59F935A-B3BD-4415-BE46-7509CD17B293}" presName="connectorText" presStyleLbl="sibTrans2D1" presStyleIdx="0" presStyleCnt="5"/>
      <dgm:spPr/>
    </dgm:pt>
    <dgm:pt modelId="{6AB1D7B4-A1B9-43AA-8176-EE06A9D4109C}" type="pres">
      <dgm:prSet presAssocID="{E8AABE44-E41C-4D7B-9BAD-EE71FC6B737A}" presName="node" presStyleLbl="node1" presStyleIdx="1" presStyleCnt="6">
        <dgm:presLayoutVars>
          <dgm:bulletEnabled val="1"/>
        </dgm:presLayoutVars>
      </dgm:prSet>
      <dgm:spPr/>
    </dgm:pt>
    <dgm:pt modelId="{14DDFADB-4FE6-4756-A3F9-61BDC9DF3507}" type="pres">
      <dgm:prSet presAssocID="{406AE46A-7426-4906-BA6F-44A63A739360}" presName="sibTrans" presStyleLbl="sibTrans2D1" presStyleIdx="1" presStyleCnt="5"/>
      <dgm:spPr/>
    </dgm:pt>
    <dgm:pt modelId="{7632ADD4-B54B-4C1B-8686-E2E959297E04}" type="pres">
      <dgm:prSet presAssocID="{406AE46A-7426-4906-BA6F-44A63A739360}" presName="connectorText" presStyleLbl="sibTrans2D1" presStyleIdx="1" presStyleCnt="5"/>
      <dgm:spPr/>
    </dgm:pt>
    <dgm:pt modelId="{D186E60A-76DA-49C6-8E0C-FB392D60B867}" type="pres">
      <dgm:prSet presAssocID="{08D51E46-ACEE-4758-9EDC-7DA1708BBD7F}" presName="node" presStyleLbl="node1" presStyleIdx="2" presStyleCnt="6">
        <dgm:presLayoutVars>
          <dgm:bulletEnabled val="1"/>
        </dgm:presLayoutVars>
      </dgm:prSet>
      <dgm:spPr/>
    </dgm:pt>
    <dgm:pt modelId="{1AB7572B-8F54-471A-A242-05F2DD252AAA}" type="pres">
      <dgm:prSet presAssocID="{C1282D67-D2E3-4D04-91E4-50A08EB2420D}" presName="sibTrans" presStyleLbl="sibTrans2D1" presStyleIdx="2" presStyleCnt="5"/>
      <dgm:spPr/>
    </dgm:pt>
    <dgm:pt modelId="{F49DECF9-C264-4132-9BA3-DFD258F1FABB}" type="pres">
      <dgm:prSet presAssocID="{C1282D67-D2E3-4D04-91E4-50A08EB2420D}" presName="connectorText" presStyleLbl="sibTrans2D1" presStyleIdx="2" presStyleCnt="5"/>
      <dgm:spPr/>
    </dgm:pt>
    <dgm:pt modelId="{B1646FC5-4B27-4C4F-8602-35BCCA7BD6EA}" type="pres">
      <dgm:prSet presAssocID="{40EEEC2D-722E-4858-B31D-C098B8603309}" presName="node" presStyleLbl="node1" presStyleIdx="3" presStyleCnt="6">
        <dgm:presLayoutVars>
          <dgm:bulletEnabled val="1"/>
        </dgm:presLayoutVars>
      </dgm:prSet>
      <dgm:spPr/>
    </dgm:pt>
    <dgm:pt modelId="{22EBE313-BFB4-4B40-B471-4D26D1242798}" type="pres">
      <dgm:prSet presAssocID="{1A5285FC-A41E-44D2-B8CD-5B962B133A54}" presName="sibTrans" presStyleLbl="sibTrans2D1" presStyleIdx="3" presStyleCnt="5"/>
      <dgm:spPr/>
    </dgm:pt>
    <dgm:pt modelId="{4AA927B8-EF97-4BDB-AB8C-5C9EE399FE85}" type="pres">
      <dgm:prSet presAssocID="{1A5285FC-A41E-44D2-B8CD-5B962B133A54}" presName="connectorText" presStyleLbl="sibTrans2D1" presStyleIdx="3" presStyleCnt="5"/>
      <dgm:spPr/>
    </dgm:pt>
    <dgm:pt modelId="{EA13ED98-9722-4444-8264-4F461205167F}" type="pres">
      <dgm:prSet presAssocID="{9C18063B-6D60-4BD5-B37A-1EBB69FC61A0}" presName="node" presStyleLbl="node1" presStyleIdx="4" presStyleCnt="6">
        <dgm:presLayoutVars>
          <dgm:bulletEnabled val="1"/>
        </dgm:presLayoutVars>
      </dgm:prSet>
      <dgm:spPr/>
    </dgm:pt>
    <dgm:pt modelId="{602FB564-8931-4550-99BE-A41E93B6192E}" type="pres">
      <dgm:prSet presAssocID="{72A327B2-B06D-4DDE-A7B8-B78F343E9DF7}" presName="sibTrans" presStyleLbl="sibTrans2D1" presStyleIdx="4" presStyleCnt="5"/>
      <dgm:spPr/>
    </dgm:pt>
    <dgm:pt modelId="{4906BF6B-FC9A-459A-9EBD-2518E1B794EC}" type="pres">
      <dgm:prSet presAssocID="{72A327B2-B06D-4DDE-A7B8-B78F343E9DF7}" presName="connectorText" presStyleLbl="sibTrans2D1" presStyleIdx="4" presStyleCnt="5"/>
      <dgm:spPr/>
    </dgm:pt>
    <dgm:pt modelId="{D71EB561-298D-43F8-8628-DD4232E0DF33}" type="pres">
      <dgm:prSet presAssocID="{B8217437-C408-453E-96E6-0FB2C84C06F4}" presName="node" presStyleLbl="node1" presStyleIdx="5" presStyleCnt="6">
        <dgm:presLayoutVars>
          <dgm:bulletEnabled val="1"/>
        </dgm:presLayoutVars>
      </dgm:prSet>
      <dgm:spPr/>
    </dgm:pt>
  </dgm:ptLst>
  <dgm:cxnLst>
    <dgm:cxn modelId="{D282CF10-64C8-4ED7-8F4B-982E2F2A073C}" type="presOf" srcId="{E8AABE44-E41C-4D7B-9BAD-EE71FC6B737A}" destId="{6AB1D7B4-A1B9-43AA-8176-EE06A9D4109C}" srcOrd="0" destOrd="0" presId="urn:microsoft.com/office/officeart/2005/8/layout/process1"/>
    <dgm:cxn modelId="{D29A2C13-5D16-45ED-9047-080D29C3153C}" type="presOf" srcId="{A59F935A-B3BD-4415-BE46-7509CD17B293}" destId="{9A296E17-E6AE-4A99-BBB2-BBBC2DFAF64D}" srcOrd="0" destOrd="0" presId="urn:microsoft.com/office/officeart/2005/8/layout/process1"/>
    <dgm:cxn modelId="{7E5B1415-4009-48E4-9B57-CF5439684A83}" type="presOf" srcId="{72A327B2-B06D-4DDE-A7B8-B78F343E9DF7}" destId="{4906BF6B-FC9A-459A-9EBD-2518E1B794EC}" srcOrd="1" destOrd="0" presId="urn:microsoft.com/office/officeart/2005/8/layout/process1"/>
    <dgm:cxn modelId="{EC547719-4DA5-4839-A27A-662E9C777485}" type="presOf" srcId="{5BE28EC8-6C75-4AB2-9EFB-D15716034C95}" destId="{3345B25C-C9FD-4BAD-BE92-59C9742D4522}" srcOrd="0" destOrd="0" presId="urn:microsoft.com/office/officeart/2005/8/layout/process1"/>
    <dgm:cxn modelId="{ED64651E-5830-4162-9AB5-DF7B956391B9}" type="presOf" srcId="{406AE46A-7426-4906-BA6F-44A63A739360}" destId="{14DDFADB-4FE6-4756-A3F9-61BDC9DF3507}" srcOrd="0" destOrd="0" presId="urn:microsoft.com/office/officeart/2005/8/layout/process1"/>
    <dgm:cxn modelId="{A7BA8022-CBF3-4D78-8EE3-703F7CF18D11}" srcId="{F6EB8BFB-8AE8-410A-8A20-90DC0EA895A9}" destId="{9C18063B-6D60-4BD5-B37A-1EBB69FC61A0}" srcOrd="4" destOrd="0" parTransId="{0257CAFC-0756-4DB7-9433-AA5C819B9245}" sibTransId="{72A327B2-B06D-4DDE-A7B8-B78F343E9DF7}"/>
    <dgm:cxn modelId="{09784C24-056D-4388-9D99-D228F2F5E622}" type="presOf" srcId="{9C18063B-6D60-4BD5-B37A-1EBB69FC61A0}" destId="{EA13ED98-9722-4444-8264-4F461205167F}" srcOrd="0" destOrd="0" presId="urn:microsoft.com/office/officeart/2005/8/layout/process1"/>
    <dgm:cxn modelId="{A2E6372A-7706-45D7-BF1A-5198648F63FE}" type="presOf" srcId="{40EEEC2D-722E-4858-B31D-C098B8603309}" destId="{B1646FC5-4B27-4C4F-8602-35BCCA7BD6EA}" srcOrd="0" destOrd="0" presId="urn:microsoft.com/office/officeart/2005/8/layout/process1"/>
    <dgm:cxn modelId="{1CA58762-18AF-4175-8509-911B6AED4D3C}" srcId="{F6EB8BFB-8AE8-410A-8A20-90DC0EA895A9}" destId="{5BE28EC8-6C75-4AB2-9EFB-D15716034C95}" srcOrd="0" destOrd="0" parTransId="{45A966BD-4F8E-42B8-9DF7-D48CE849D8B7}" sibTransId="{A59F935A-B3BD-4415-BE46-7509CD17B293}"/>
    <dgm:cxn modelId="{FC51CE4C-BDBC-4C23-AF07-D2FE81AC2380}" srcId="{F6EB8BFB-8AE8-410A-8A20-90DC0EA895A9}" destId="{40EEEC2D-722E-4858-B31D-C098B8603309}" srcOrd="3" destOrd="0" parTransId="{5173AF22-AA0A-419D-82A2-DDADA4896B91}" sibTransId="{1A5285FC-A41E-44D2-B8CD-5B962B133A54}"/>
    <dgm:cxn modelId="{4E182D4E-3B5D-4B28-826D-E80A9BFA11DC}" srcId="{F6EB8BFB-8AE8-410A-8A20-90DC0EA895A9}" destId="{08D51E46-ACEE-4758-9EDC-7DA1708BBD7F}" srcOrd="2" destOrd="0" parTransId="{34785946-286F-4007-8B00-78725E68909F}" sibTransId="{C1282D67-D2E3-4D04-91E4-50A08EB2420D}"/>
    <dgm:cxn modelId="{AD266153-2023-419B-A5E3-D9124C7EE5F9}" type="presOf" srcId="{72A327B2-B06D-4DDE-A7B8-B78F343E9DF7}" destId="{602FB564-8931-4550-99BE-A41E93B6192E}" srcOrd="0" destOrd="0" presId="urn:microsoft.com/office/officeart/2005/8/layout/process1"/>
    <dgm:cxn modelId="{26E62A55-02F8-4501-8114-CD6BC0F32DBC}" type="presOf" srcId="{1A5285FC-A41E-44D2-B8CD-5B962B133A54}" destId="{22EBE313-BFB4-4B40-B471-4D26D1242798}" srcOrd="0" destOrd="0" presId="urn:microsoft.com/office/officeart/2005/8/layout/process1"/>
    <dgm:cxn modelId="{E61A2958-A49F-4F8E-AB31-C4D6016B68BC}" type="presOf" srcId="{F6EB8BFB-8AE8-410A-8A20-90DC0EA895A9}" destId="{F455CCDB-8F0E-4110-B1E7-3BE68206C6F2}" srcOrd="0" destOrd="0" presId="urn:microsoft.com/office/officeart/2005/8/layout/process1"/>
    <dgm:cxn modelId="{DDAA0D8D-371E-4AB1-89B5-FA3C6CFDB04F}" type="presOf" srcId="{C1282D67-D2E3-4D04-91E4-50A08EB2420D}" destId="{1AB7572B-8F54-471A-A242-05F2DD252AAA}" srcOrd="0" destOrd="0" presId="urn:microsoft.com/office/officeart/2005/8/layout/process1"/>
    <dgm:cxn modelId="{31EB0090-AF13-4040-AF55-003274A688EB}" srcId="{F6EB8BFB-8AE8-410A-8A20-90DC0EA895A9}" destId="{E8AABE44-E41C-4D7B-9BAD-EE71FC6B737A}" srcOrd="1" destOrd="0" parTransId="{AB8164AD-05A3-4276-B55E-CD47F220E27E}" sibTransId="{406AE46A-7426-4906-BA6F-44A63A739360}"/>
    <dgm:cxn modelId="{8C592198-6192-4A70-908F-AF4D87B226AC}" srcId="{F6EB8BFB-8AE8-410A-8A20-90DC0EA895A9}" destId="{B8217437-C408-453E-96E6-0FB2C84C06F4}" srcOrd="5" destOrd="0" parTransId="{A7519397-2A9E-4BA9-862E-52D4DAC664A5}" sibTransId="{E96724C4-034A-41E5-A769-9DCB3DA3F518}"/>
    <dgm:cxn modelId="{837D9FBB-6613-434A-9CF1-A5330AA0670A}" type="presOf" srcId="{B8217437-C408-453E-96E6-0FB2C84C06F4}" destId="{D71EB561-298D-43F8-8628-DD4232E0DF33}" srcOrd="0" destOrd="0" presId="urn:microsoft.com/office/officeart/2005/8/layout/process1"/>
    <dgm:cxn modelId="{5DE8C3CE-5E25-4CFE-8C44-C3E2097BD08B}" type="presOf" srcId="{1A5285FC-A41E-44D2-B8CD-5B962B133A54}" destId="{4AA927B8-EF97-4BDB-AB8C-5C9EE399FE85}" srcOrd="1" destOrd="0" presId="urn:microsoft.com/office/officeart/2005/8/layout/process1"/>
    <dgm:cxn modelId="{3D9274DE-85D2-468B-878F-6677EF4F4EBA}" type="presOf" srcId="{08D51E46-ACEE-4758-9EDC-7DA1708BBD7F}" destId="{D186E60A-76DA-49C6-8E0C-FB392D60B867}" srcOrd="0" destOrd="0" presId="urn:microsoft.com/office/officeart/2005/8/layout/process1"/>
    <dgm:cxn modelId="{910202E9-4541-404F-9077-FAFF172346BE}" type="presOf" srcId="{A59F935A-B3BD-4415-BE46-7509CD17B293}" destId="{CB5C286D-5BD6-47AB-9857-7E4E1DECDA37}" srcOrd="1" destOrd="0" presId="urn:microsoft.com/office/officeart/2005/8/layout/process1"/>
    <dgm:cxn modelId="{0F7A2CEF-24E7-4AE4-AEAB-EDD298969EC3}" type="presOf" srcId="{C1282D67-D2E3-4D04-91E4-50A08EB2420D}" destId="{F49DECF9-C264-4132-9BA3-DFD258F1FABB}" srcOrd="1" destOrd="0" presId="urn:microsoft.com/office/officeart/2005/8/layout/process1"/>
    <dgm:cxn modelId="{AA589CEF-84D3-4B13-9533-C66A039463E8}" type="presOf" srcId="{406AE46A-7426-4906-BA6F-44A63A739360}" destId="{7632ADD4-B54B-4C1B-8686-E2E959297E04}" srcOrd="1" destOrd="0" presId="urn:microsoft.com/office/officeart/2005/8/layout/process1"/>
    <dgm:cxn modelId="{4603EFEA-98FE-4D57-A373-314F53CF8971}" type="presParOf" srcId="{F455CCDB-8F0E-4110-B1E7-3BE68206C6F2}" destId="{3345B25C-C9FD-4BAD-BE92-59C9742D4522}" srcOrd="0" destOrd="0" presId="urn:microsoft.com/office/officeart/2005/8/layout/process1"/>
    <dgm:cxn modelId="{69A80AB0-61A1-4F70-8334-665A2608D687}" type="presParOf" srcId="{F455CCDB-8F0E-4110-B1E7-3BE68206C6F2}" destId="{9A296E17-E6AE-4A99-BBB2-BBBC2DFAF64D}" srcOrd="1" destOrd="0" presId="urn:microsoft.com/office/officeart/2005/8/layout/process1"/>
    <dgm:cxn modelId="{A782896E-F6A1-4E3C-A8D7-DC385A17AFAE}" type="presParOf" srcId="{9A296E17-E6AE-4A99-BBB2-BBBC2DFAF64D}" destId="{CB5C286D-5BD6-47AB-9857-7E4E1DECDA37}" srcOrd="0" destOrd="0" presId="urn:microsoft.com/office/officeart/2005/8/layout/process1"/>
    <dgm:cxn modelId="{46E80180-69B8-40C5-B295-B7CDBFE34D0B}" type="presParOf" srcId="{F455CCDB-8F0E-4110-B1E7-3BE68206C6F2}" destId="{6AB1D7B4-A1B9-43AA-8176-EE06A9D4109C}" srcOrd="2" destOrd="0" presId="urn:microsoft.com/office/officeart/2005/8/layout/process1"/>
    <dgm:cxn modelId="{B23F0C7F-5D7B-4551-AB76-A29629D569A6}" type="presParOf" srcId="{F455CCDB-8F0E-4110-B1E7-3BE68206C6F2}" destId="{14DDFADB-4FE6-4756-A3F9-61BDC9DF3507}" srcOrd="3" destOrd="0" presId="urn:microsoft.com/office/officeart/2005/8/layout/process1"/>
    <dgm:cxn modelId="{DA19BF0B-6F42-4F1D-82DA-CEBA230A62ED}" type="presParOf" srcId="{14DDFADB-4FE6-4756-A3F9-61BDC9DF3507}" destId="{7632ADD4-B54B-4C1B-8686-E2E959297E04}" srcOrd="0" destOrd="0" presId="urn:microsoft.com/office/officeart/2005/8/layout/process1"/>
    <dgm:cxn modelId="{78915CE6-8776-4412-B793-CE2B5B8D2BE6}" type="presParOf" srcId="{F455CCDB-8F0E-4110-B1E7-3BE68206C6F2}" destId="{D186E60A-76DA-49C6-8E0C-FB392D60B867}" srcOrd="4" destOrd="0" presId="urn:microsoft.com/office/officeart/2005/8/layout/process1"/>
    <dgm:cxn modelId="{1831D5BE-7A93-4D3D-9323-2F35D5D0F7C8}" type="presParOf" srcId="{F455CCDB-8F0E-4110-B1E7-3BE68206C6F2}" destId="{1AB7572B-8F54-471A-A242-05F2DD252AAA}" srcOrd="5" destOrd="0" presId="urn:microsoft.com/office/officeart/2005/8/layout/process1"/>
    <dgm:cxn modelId="{11A9096D-1225-4A8C-9E39-9F55C8DAF06B}" type="presParOf" srcId="{1AB7572B-8F54-471A-A242-05F2DD252AAA}" destId="{F49DECF9-C264-4132-9BA3-DFD258F1FABB}" srcOrd="0" destOrd="0" presId="urn:microsoft.com/office/officeart/2005/8/layout/process1"/>
    <dgm:cxn modelId="{D7754304-2833-4C16-A419-C26C7FBC2465}" type="presParOf" srcId="{F455CCDB-8F0E-4110-B1E7-3BE68206C6F2}" destId="{B1646FC5-4B27-4C4F-8602-35BCCA7BD6EA}" srcOrd="6" destOrd="0" presId="urn:microsoft.com/office/officeart/2005/8/layout/process1"/>
    <dgm:cxn modelId="{2D9315E6-D662-4655-BE7D-30803C3F4655}" type="presParOf" srcId="{F455CCDB-8F0E-4110-B1E7-3BE68206C6F2}" destId="{22EBE313-BFB4-4B40-B471-4D26D1242798}" srcOrd="7" destOrd="0" presId="urn:microsoft.com/office/officeart/2005/8/layout/process1"/>
    <dgm:cxn modelId="{3DB50E14-9C72-498E-BC5A-E436DAF70404}" type="presParOf" srcId="{22EBE313-BFB4-4B40-B471-4D26D1242798}" destId="{4AA927B8-EF97-4BDB-AB8C-5C9EE399FE85}" srcOrd="0" destOrd="0" presId="urn:microsoft.com/office/officeart/2005/8/layout/process1"/>
    <dgm:cxn modelId="{B547CD5B-24CC-46BC-A206-924C45DB005A}" type="presParOf" srcId="{F455CCDB-8F0E-4110-B1E7-3BE68206C6F2}" destId="{EA13ED98-9722-4444-8264-4F461205167F}" srcOrd="8" destOrd="0" presId="urn:microsoft.com/office/officeart/2005/8/layout/process1"/>
    <dgm:cxn modelId="{95323D41-4E1F-43CD-91A2-A0459250FEF4}" type="presParOf" srcId="{F455CCDB-8F0E-4110-B1E7-3BE68206C6F2}" destId="{602FB564-8931-4550-99BE-A41E93B6192E}" srcOrd="9" destOrd="0" presId="urn:microsoft.com/office/officeart/2005/8/layout/process1"/>
    <dgm:cxn modelId="{49B14B68-D827-47DB-8448-3316EF6FE783}" type="presParOf" srcId="{602FB564-8931-4550-99BE-A41E93B6192E}" destId="{4906BF6B-FC9A-459A-9EBD-2518E1B794EC}" srcOrd="0" destOrd="0" presId="urn:microsoft.com/office/officeart/2005/8/layout/process1"/>
    <dgm:cxn modelId="{DC9036C2-588E-40CD-8A6A-CAA7AB9F6B33}" type="presParOf" srcId="{F455CCDB-8F0E-4110-B1E7-3BE68206C6F2}" destId="{D71EB561-298D-43F8-8628-DD4232E0DF3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5B25C-C9FD-4BAD-BE92-59C9742D4522}">
      <dsp:nvSpPr>
        <dsp:cNvPr id="0" name=""/>
        <dsp:cNvSpPr/>
      </dsp:nvSpPr>
      <dsp:spPr>
        <a:xfrm>
          <a:off x="0" y="712311"/>
          <a:ext cx="1223962" cy="7343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Question</a:t>
          </a:r>
        </a:p>
      </dsp:txBody>
      <dsp:txXfrm>
        <a:off x="21509" y="733820"/>
        <a:ext cx="1180944" cy="691359"/>
      </dsp:txXfrm>
    </dsp:sp>
    <dsp:sp modelId="{9A296E17-E6AE-4A99-BBB2-BBBC2DFAF64D}">
      <dsp:nvSpPr>
        <dsp:cNvPr id="0" name=""/>
        <dsp:cNvSpPr/>
      </dsp:nvSpPr>
      <dsp:spPr>
        <a:xfrm>
          <a:off x="1346358" y="927728"/>
          <a:ext cx="259480" cy="30354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46358" y="988436"/>
        <a:ext cx="181636" cy="182126"/>
      </dsp:txXfrm>
    </dsp:sp>
    <dsp:sp modelId="{6AB1D7B4-A1B9-43AA-8176-EE06A9D4109C}">
      <dsp:nvSpPr>
        <dsp:cNvPr id="0" name=""/>
        <dsp:cNvSpPr/>
      </dsp:nvSpPr>
      <dsp:spPr>
        <a:xfrm>
          <a:off x="1713547" y="712311"/>
          <a:ext cx="1223962" cy="7343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C00000"/>
              </a:solidFill>
            </a:rPr>
            <a:t>Embedding</a:t>
          </a:r>
        </a:p>
      </dsp:txBody>
      <dsp:txXfrm>
        <a:off x="1735056" y="733820"/>
        <a:ext cx="1180944" cy="691359"/>
      </dsp:txXfrm>
    </dsp:sp>
    <dsp:sp modelId="{14DDFADB-4FE6-4756-A3F9-61BDC9DF3507}">
      <dsp:nvSpPr>
        <dsp:cNvPr id="0" name=""/>
        <dsp:cNvSpPr/>
      </dsp:nvSpPr>
      <dsp:spPr>
        <a:xfrm>
          <a:off x="3059906" y="927728"/>
          <a:ext cx="259480" cy="30354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59906" y="988436"/>
        <a:ext cx="181636" cy="182126"/>
      </dsp:txXfrm>
    </dsp:sp>
    <dsp:sp modelId="{D186E60A-76DA-49C6-8E0C-FB392D60B867}">
      <dsp:nvSpPr>
        <dsp:cNvPr id="0" name=""/>
        <dsp:cNvSpPr/>
      </dsp:nvSpPr>
      <dsp:spPr>
        <a:xfrm>
          <a:off x="3427095" y="712311"/>
          <a:ext cx="1223962" cy="7343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C00000"/>
              </a:solidFill>
            </a:rPr>
            <a:t>Vector search</a:t>
          </a:r>
        </a:p>
      </dsp:txBody>
      <dsp:txXfrm>
        <a:off x="3448604" y="733820"/>
        <a:ext cx="1180944" cy="691359"/>
      </dsp:txXfrm>
    </dsp:sp>
    <dsp:sp modelId="{1AB7572B-8F54-471A-A242-05F2DD252AAA}">
      <dsp:nvSpPr>
        <dsp:cNvPr id="0" name=""/>
        <dsp:cNvSpPr/>
      </dsp:nvSpPr>
      <dsp:spPr>
        <a:xfrm>
          <a:off x="4773453" y="927728"/>
          <a:ext cx="259480" cy="30354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773453" y="988436"/>
        <a:ext cx="181636" cy="182126"/>
      </dsp:txXfrm>
    </dsp:sp>
    <dsp:sp modelId="{B1646FC5-4B27-4C4F-8602-35BCCA7BD6EA}">
      <dsp:nvSpPr>
        <dsp:cNvPr id="0" name=""/>
        <dsp:cNvSpPr/>
      </dsp:nvSpPr>
      <dsp:spPr>
        <a:xfrm>
          <a:off x="5140642" y="712311"/>
          <a:ext cx="1223962" cy="7343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Retrieval</a:t>
          </a:r>
        </a:p>
      </dsp:txBody>
      <dsp:txXfrm>
        <a:off x="5162151" y="733820"/>
        <a:ext cx="1180944" cy="691359"/>
      </dsp:txXfrm>
    </dsp:sp>
    <dsp:sp modelId="{22EBE313-BFB4-4B40-B471-4D26D1242798}">
      <dsp:nvSpPr>
        <dsp:cNvPr id="0" name=""/>
        <dsp:cNvSpPr/>
      </dsp:nvSpPr>
      <dsp:spPr>
        <a:xfrm>
          <a:off x="6487001" y="927728"/>
          <a:ext cx="259480" cy="30354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487001" y="988436"/>
        <a:ext cx="181636" cy="182126"/>
      </dsp:txXfrm>
    </dsp:sp>
    <dsp:sp modelId="{EA13ED98-9722-4444-8264-4F461205167F}">
      <dsp:nvSpPr>
        <dsp:cNvPr id="0" name=""/>
        <dsp:cNvSpPr/>
      </dsp:nvSpPr>
      <dsp:spPr>
        <a:xfrm>
          <a:off x="6854190" y="712311"/>
          <a:ext cx="1223962" cy="7343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LLM</a:t>
          </a:r>
        </a:p>
      </dsp:txBody>
      <dsp:txXfrm>
        <a:off x="6875699" y="733820"/>
        <a:ext cx="1180944" cy="691359"/>
      </dsp:txXfrm>
    </dsp:sp>
    <dsp:sp modelId="{602FB564-8931-4550-99BE-A41E93B6192E}">
      <dsp:nvSpPr>
        <dsp:cNvPr id="0" name=""/>
        <dsp:cNvSpPr/>
      </dsp:nvSpPr>
      <dsp:spPr>
        <a:xfrm>
          <a:off x="8200548" y="927728"/>
          <a:ext cx="259480" cy="30354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200548" y="988436"/>
        <a:ext cx="181636" cy="182126"/>
      </dsp:txXfrm>
    </dsp:sp>
    <dsp:sp modelId="{D71EB561-298D-43F8-8628-DD4232E0DF33}">
      <dsp:nvSpPr>
        <dsp:cNvPr id="0" name=""/>
        <dsp:cNvSpPr/>
      </dsp:nvSpPr>
      <dsp:spPr>
        <a:xfrm>
          <a:off x="8567737" y="712311"/>
          <a:ext cx="1223962" cy="7343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Answer</a:t>
          </a:r>
        </a:p>
      </dsp:txBody>
      <dsp:txXfrm>
        <a:off x="8589246" y="733820"/>
        <a:ext cx="1180944" cy="691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5B25C-C9FD-4BAD-BE92-59C9742D4522}">
      <dsp:nvSpPr>
        <dsp:cNvPr id="0" name=""/>
        <dsp:cNvSpPr/>
      </dsp:nvSpPr>
      <dsp:spPr>
        <a:xfrm>
          <a:off x="0" y="572273"/>
          <a:ext cx="783503" cy="4701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Question</a:t>
          </a:r>
        </a:p>
      </dsp:txBody>
      <dsp:txXfrm>
        <a:off x="13769" y="586042"/>
        <a:ext cx="755965" cy="442564"/>
      </dsp:txXfrm>
    </dsp:sp>
    <dsp:sp modelId="{9A296E17-E6AE-4A99-BBB2-BBBC2DFAF64D}">
      <dsp:nvSpPr>
        <dsp:cNvPr id="0" name=""/>
        <dsp:cNvSpPr/>
      </dsp:nvSpPr>
      <dsp:spPr>
        <a:xfrm>
          <a:off x="861853" y="710170"/>
          <a:ext cx="166102" cy="19430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861853" y="749032"/>
        <a:ext cx="116271" cy="116584"/>
      </dsp:txXfrm>
    </dsp:sp>
    <dsp:sp modelId="{6AB1D7B4-A1B9-43AA-8176-EE06A9D4109C}">
      <dsp:nvSpPr>
        <dsp:cNvPr id="0" name=""/>
        <dsp:cNvSpPr/>
      </dsp:nvSpPr>
      <dsp:spPr>
        <a:xfrm>
          <a:off x="1096904" y="572273"/>
          <a:ext cx="783503" cy="4701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C00000"/>
              </a:solidFill>
            </a:rPr>
            <a:t>Embedding</a:t>
          </a:r>
        </a:p>
      </dsp:txBody>
      <dsp:txXfrm>
        <a:off x="1110673" y="586042"/>
        <a:ext cx="755965" cy="442564"/>
      </dsp:txXfrm>
    </dsp:sp>
    <dsp:sp modelId="{14DDFADB-4FE6-4756-A3F9-61BDC9DF3507}">
      <dsp:nvSpPr>
        <dsp:cNvPr id="0" name=""/>
        <dsp:cNvSpPr/>
      </dsp:nvSpPr>
      <dsp:spPr>
        <a:xfrm>
          <a:off x="1958758" y="710170"/>
          <a:ext cx="166102" cy="19430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958758" y="749032"/>
        <a:ext cx="116271" cy="116584"/>
      </dsp:txXfrm>
    </dsp:sp>
    <dsp:sp modelId="{D186E60A-76DA-49C6-8E0C-FB392D60B867}">
      <dsp:nvSpPr>
        <dsp:cNvPr id="0" name=""/>
        <dsp:cNvSpPr/>
      </dsp:nvSpPr>
      <dsp:spPr>
        <a:xfrm>
          <a:off x="2193809" y="572273"/>
          <a:ext cx="783503" cy="4701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C00000"/>
              </a:solidFill>
            </a:rPr>
            <a:t>Vector search</a:t>
          </a:r>
        </a:p>
      </dsp:txBody>
      <dsp:txXfrm>
        <a:off x="2207578" y="586042"/>
        <a:ext cx="755965" cy="442564"/>
      </dsp:txXfrm>
    </dsp:sp>
    <dsp:sp modelId="{1AB7572B-8F54-471A-A242-05F2DD252AAA}">
      <dsp:nvSpPr>
        <dsp:cNvPr id="0" name=""/>
        <dsp:cNvSpPr/>
      </dsp:nvSpPr>
      <dsp:spPr>
        <a:xfrm>
          <a:off x="3055663" y="710170"/>
          <a:ext cx="166102" cy="19430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055663" y="749032"/>
        <a:ext cx="116271" cy="116584"/>
      </dsp:txXfrm>
    </dsp:sp>
    <dsp:sp modelId="{B1646FC5-4B27-4C4F-8602-35BCCA7BD6EA}">
      <dsp:nvSpPr>
        <dsp:cNvPr id="0" name=""/>
        <dsp:cNvSpPr/>
      </dsp:nvSpPr>
      <dsp:spPr>
        <a:xfrm>
          <a:off x="3290714" y="572273"/>
          <a:ext cx="783503" cy="4701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Retrieval</a:t>
          </a:r>
        </a:p>
      </dsp:txBody>
      <dsp:txXfrm>
        <a:off x="3304483" y="586042"/>
        <a:ext cx="755965" cy="442564"/>
      </dsp:txXfrm>
    </dsp:sp>
    <dsp:sp modelId="{22EBE313-BFB4-4B40-B471-4D26D1242798}">
      <dsp:nvSpPr>
        <dsp:cNvPr id="0" name=""/>
        <dsp:cNvSpPr/>
      </dsp:nvSpPr>
      <dsp:spPr>
        <a:xfrm>
          <a:off x="4152567" y="710170"/>
          <a:ext cx="166102" cy="19430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152567" y="749032"/>
        <a:ext cx="116271" cy="116584"/>
      </dsp:txXfrm>
    </dsp:sp>
    <dsp:sp modelId="{EA13ED98-9722-4444-8264-4F461205167F}">
      <dsp:nvSpPr>
        <dsp:cNvPr id="0" name=""/>
        <dsp:cNvSpPr/>
      </dsp:nvSpPr>
      <dsp:spPr>
        <a:xfrm>
          <a:off x="4387618" y="572273"/>
          <a:ext cx="783503" cy="4701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LLM</a:t>
          </a:r>
        </a:p>
      </dsp:txBody>
      <dsp:txXfrm>
        <a:off x="4401387" y="586042"/>
        <a:ext cx="755965" cy="442564"/>
      </dsp:txXfrm>
    </dsp:sp>
    <dsp:sp modelId="{602FB564-8931-4550-99BE-A41E93B6192E}">
      <dsp:nvSpPr>
        <dsp:cNvPr id="0" name=""/>
        <dsp:cNvSpPr/>
      </dsp:nvSpPr>
      <dsp:spPr>
        <a:xfrm>
          <a:off x="5249472" y="710170"/>
          <a:ext cx="166102" cy="19430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249472" y="749032"/>
        <a:ext cx="116271" cy="116584"/>
      </dsp:txXfrm>
    </dsp:sp>
    <dsp:sp modelId="{D71EB561-298D-43F8-8628-DD4232E0DF33}">
      <dsp:nvSpPr>
        <dsp:cNvPr id="0" name=""/>
        <dsp:cNvSpPr/>
      </dsp:nvSpPr>
      <dsp:spPr>
        <a:xfrm>
          <a:off x="5484523" y="572273"/>
          <a:ext cx="783503" cy="4701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Answer</a:t>
          </a:r>
        </a:p>
      </dsp:txBody>
      <dsp:txXfrm>
        <a:off x="5498292" y="586042"/>
        <a:ext cx="755965" cy="442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B41C5-BCAA-472D-9279-9C6F21485EF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C7CB7-500F-4222-B51D-8176134D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90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C3F4-1CF4-80E1-D49B-EDFF4426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0AD97-9E2A-66A9-E4AD-1760A913C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C6B1-BA2F-80AB-E845-D5AFAAB20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3B2-2FA3-4CD0-8909-42BB5E6BBA6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86DED-CD81-A249-047B-AD19C022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67444-06A7-7B8D-9C84-2DD6440D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3B01-C920-4A71-896A-12430947A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A5EC-4376-9BC5-334E-F358E1A3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A2A64-DE9E-0C25-19C2-8697BC53A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B464-C2DF-246C-3A3F-D2BED499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3B2-2FA3-4CD0-8909-42BB5E6BBA6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A8650-52A1-6CD1-727E-ECDD5065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ECBC9-01C8-D8E1-15C6-114AD61C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3B01-C920-4A71-896A-12430947A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6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9EC0C-AC38-5449-5FA7-DB8CFF07E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B62A6-760C-B86E-6F7C-A2A4519EB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B3CCA-141E-FF93-A992-B0C54891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3B2-2FA3-4CD0-8909-42BB5E6BBA6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88FF5-2253-B7CE-ED34-CA3DEB14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0C502-DB57-558D-4EEE-242998E1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3B01-C920-4A71-896A-12430947A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1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5ED7-A2B0-9D5B-32EC-6877458D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97A8-71CC-31D2-4D90-08F35F5EF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23AC8-18EB-10D6-4170-DF67F156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3B2-2FA3-4CD0-8909-42BB5E6BBA6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BBF6C-DDF6-F348-BE0C-1CBB0F99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A7C1F-75C9-B1F4-AF76-B9E5081B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3B01-C920-4A71-896A-12430947A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7E45-6E45-3BE2-0595-B4915EB7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0BBF-B195-0D21-8180-116613F2A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36568-E48A-8E8E-EA28-39D40A53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3B2-2FA3-4CD0-8909-42BB5E6BBA6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2172-A0D1-A922-714D-32BA0637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59897-19E6-9C03-8077-9E2D2072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3B01-C920-4A71-896A-12430947A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2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0358-5EFC-B7F3-35AE-B7B4334B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E1C6A-B853-94FA-6597-744893967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91D65-7F04-A55D-96D3-E4DE5F439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D98FB-5376-1B6F-AFFB-BA1A427A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3B2-2FA3-4CD0-8909-42BB5E6BBA6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1F4D4-6A1F-3B7D-362A-FEB4E072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1E0D4-0C0C-0FB0-5F43-24DE3AD5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3B01-C920-4A71-896A-12430947A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0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3879-0919-9939-6204-E3FA6201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4E2F6-5D35-0036-CECD-201C0789B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8513C-D9D9-849B-E6F8-21017A48C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CE44B-7E97-F874-FD04-A7A338D22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58B13-5914-CC33-A137-39FE41E65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42C45-5D61-09A8-3316-4828D08E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3B2-2FA3-4CD0-8909-42BB5E6BBA6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D52A7-4D83-086C-2B83-8DECB268D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7B8D7-D00D-701F-1D2D-1EF68356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3B01-C920-4A71-896A-12430947A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6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50EE-A549-15DC-B426-B6E9238F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0B43F-FDF6-2055-D961-487F00F1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3B2-2FA3-4CD0-8909-42BB5E6BBA6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88D7D-01C0-9B21-1960-54AEE6C8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F52FE-07DE-DE96-91F2-AAF9E746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3B01-C920-4A71-896A-12430947A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7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08DA3-C7B4-4A9F-328D-783BECF8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3B2-2FA3-4CD0-8909-42BB5E6BBA6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7DE1F-1826-9371-84AB-47B0CC35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15473-8728-2CCF-8723-E85222DD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3B01-C920-4A71-896A-12430947A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8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5A1C-9962-0062-BB67-DB7197F5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3441-604A-F937-043C-DDDDD893B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EEE7B-144B-B645-ADCB-F392A7219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2F6F2-F5EE-BD19-9AA6-2289E5AD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3B2-2FA3-4CD0-8909-42BB5E6BBA6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FC3AF-64EE-06AC-D9BD-773C93F2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D4327-98C4-BF1C-5DAA-C0B3FD1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3B01-C920-4A71-896A-12430947A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7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012C-CC81-CE94-FFA0-D2AF4376D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64064-89CB-2E35-530A-59E2F40C2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4B211-BD5E-85D5-CC51-18288EF72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C084B-DBF9-6A92-EB76-218230AF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D3B2-2FA3-4CD0-8909-42BB5E6BBA6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8A5DB-7F8E-7CD7-4A76-DC821D7A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5ED10-7D74-4CDA-FF20-28A2FC61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D3B01-C920-4A71-896A-12430947A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2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B5632-A558-1CA3-A26E-113A79F0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5B986-BE8E-3365-EF33-4DFF99997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53C6A-47FD-537E-20A7-33BAE15BE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02D3B2-2FA3-4CD0-8909-42BB5E6BBA6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321E9-4CD2-D759-4378-72F568BB8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E7624-6738-BF53-DA4F-A37BF8390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FD3B01-C920-4A71-896A-12430947A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6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2.png"/><Relationship Id="rId4" Type="http://schemas.openxmlformats.org/officeDocument/2006/relationships/diagramData" Target="../diagrams/data2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5CD3400-82BB-1183-B2E6-3B1731A8C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849" y="245278"/>
            <a:ext cx="6940042" cy="1161498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dirty="0"/>
              <a:t>Objectives:</a:t>
            </a:r>
          </a:p>
          <a:p>
            <a:r>
              <a:rPr lang="en-US" sz="2000" b="1" dirty="0"/>
              <a:t>RAG: Text Embedding + Vector Search</a:t>
            </a:r>
          </a:p>
          <a:p>
            <a:r>
              <a:rPr lang="en-US" sz="2000" b="1" dirty="0"/>
              <a:t>Q&amp;A: LLM Agent querying the database (SQL, Cypher, etc.)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0204D2-3DF6-50B6-1BCB-1234E3B96997}"/>
              </a:ext>
            </a:extLst>
          </p:cNvPr>
          <p:cNvSpPr/>
          <p:nvPr/>
        </p:nvSpPr>
        <p:spPr>
          <a:xfrm>
            <a:off x="167640" y="1432364"/>
            <a:ext cx="3368040" cy="305521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B208D2-CC01-C065-339C-CE0316117CE3}"/>
              </a:ext>
            </a:extLst>
          </p:cNvPr>
          <p:cNvGrpSpPr/>
          <p:nvPr/>
        </p:nvGrpSpPr>
        <p:grpSpPr>
          <a:xfrm>
            <a:off x="252589" y="4768341"/>
            <a:ext cx="8666480" cy="620930"/>
            <a:chOff x="883920" y="4742753"/>
            <a:chExt cx="8666480" cy="620930"/>
          </a:xfrm>
        </p:grpSpPr>
        <p:pic>
          <p:nvPicPr>
            <p:cNvPr id="12" name="Picture 11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7A20D1F6-A0B7-48F6-C360-45D889F41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920" y="4742753"/>
              <a:ext cx="414160" cy="620930"/>
            </a:xfrm>
            <a:prstGeom prst="rect">
              <a:avLst/>
            </a:prstGeom>
          </p:spPr>
        </p:pic>
        <p:pic>
          <p:nvPicPr>
            <p:cNvPr id="16" name="Picture 15" descr="A black background with a black square&#10;&#10;Description automatically generated">
              <a:extLst>
                <a:ext uri="{FF2B5EF4-FFF2-40B4-BE49-F238E27FC236}">
                  <a16:creationId xmlns:a16="http://schemas.microsoft.com/office/drawing/2014/main" id="{4034A97C-285F-900C-259F-6D6665706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099" y="4835812"/>
              <a:ext cx="431686" cy="432680"/>
            </a:xfrm>
            <a:prstGeom prst="rect">
              <a:avLst/>
            </a:prstGeom>
          </p:spPr>
        </p:pic>
        <p:pic>
          <p:nvPicPr>
            <p:cNvPr id="18" name="Picture 17" descr="A blue text on a white background&#10;&#10;Description automatically generated">
              <a:extLst>
                <a:ext uri="{FF2B5EF4-FFF2-40B4-BE49-F238E27FC236}">
                  <a16:creationId xmlns:a16="http://schemas.microsoft.com/office/drawing/2014/main" id="{3203C9D1-1DD4-A4D6-AC85-C91BBCBCF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803" y="4914499"/>
              <a:ext cx="1541984" cy="27530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88E5A75-84D2-9DAC-EF32-141E13B324DE}"/>
                </a:ext>
              </a:extLst>
            </p:cNvPr>
            <p:cNvSpPr/>
            <p:nvPr/>
          </p:nvSpPr>
          <p:spPr>
            <a:xfrm>
              <a:off x="883920" y="4797505"/>
              <a:ext cx="8666480" cy="50179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A black text on a white background&#10;&#10;Description automatically generated">
              <a:extLst>
                <a:ext uri="{FF2B5EF4-FFF2-40B4-BE49-F238E27FC236}">
                  <a16:creationId xmlns:a16="http://schemas.microsoft.com/office/drawing/2014/main" id="{2AC9DD14-E85A-4491-9083-04C375513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354" y="4875042"/>
              <a:ext cx="1087975" cy="393450"/>
            </a:xfrm>
            <a:prstGeom prst="rect">
              <a:avLst/>
            </a:prstGeom>
          </p:spPr>
        </p:pic>
        <p:pic>
          <p:nvPicPr>
            <p:cNvPr id="29" name="Picture 28" descr="A black text on a white background&#10;&#10;Description automatically generated">
              <a:extLst>
                <a:ext uri="{FF2B5EF4-FFF2-40B4-BE49-F238E27FC236}">
                  <a16:creationId xmlns:a16="http://schemas.microsoft.com/office/drawing/2014/main" id="{FFF16E9A-7C19-4CE6-D22C-0C895AD2F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3092" y="4863493"/>
              <a:ext cx="1740659" cy="359034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DB9FA3A6-8C24-7E3D-EFBC-547CD2774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45534" y="4875946"/>
              <a:ext cx="1864411" cy="344916"/>
            </a:xfrm>
            <a:prstGeom prst="rect">
              <a:avLst/>
            </a:prstGeom>
          </p:spPr>
        </p:pic>
        <p:pic>
          <p:nvPicPr>
            <p:cNvPr id="2" name="Picture 1" descr="A blue text with a feather&#10;&#10;Description automatically generated">
              <a:extLst>
                <a:ext uri="{FF2B5EF4-FFF2-40B4-BE49-F238E27FC236}">
                  <a16:creationId xmlns:a16="http://schemas.microsoft.com/office/drawing/2014/main" id="{169BC137-A817-0EA9-A0CD-A96F41E00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9150" y="4835812"/>
              <a:ext cx="1004265" cy="432680"/>
            </a:xfrm>
            <a:prstGeom prst="rect">
              <a:avLst/>
            </a:prstGeom>
          </p:spPr>
        </p:pic>
      </p:grpSp>
      <p:pic>
        <p:nvPicPr>
          <p:cNvPr id="7" name="Picture 6" descr="A diagram of a graph&#10;&#10;Description automatically generated">
            <a:extLst>
              <a:ext uri="{FF2B5EF4-FFF2-40B4-BE49-F238E27FC236}">
                <a16:creationId xmlns:a16="http://schemas.microsoft.com/office/drawing/2014/main" id="{A6A7E5D5-6060-7450-8821-D313563BB9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17" y="1461528"/>
            <a:ext cx="9923272" cy="32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7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79E4510-BF8E-C5F6-96D2-F9A9BC6C9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459" y="672986"/>
            <a:ext cx="3488917" cy="325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80A80B-F676-5A19-C7BF-BA90AF6CE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5" y="784168"/>
            <a:ext cx="6188818" cy="4038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92EABB-507E-661A-D291-5AA95375486C}"/>
              </a:ext>
            </a:extLst>
          </p:cNvPr>
          <p:cNvSpPr txBox="1">
            <a:spLocks/>
          </p:cNvSpPr>
          <p:nvPr/>
        </p:nvSpPr>
        <p:spPr>
          <a:xfrm>
            <a:off x="1234945" y="4933950"/>
            <a:ext cx="3892657" cy="1574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What you will learn:</a:t>
            </a:r>
          </a:p>
          <a:p>
            <a:pPr>
              <a:buFontTx/>
              <a:buChar char="-"/>
            </a:pPr>
            <a:r>
              <a:rPr lang="en-US" sz="1700" dirty="0"/>
              <a:t>How to prompt an LLM to construct the knowledge graph.</a:t>
            </a:r>
          </a:p>
          <a:p>
            <a:pPr>
              <a:buFontTx/>
              <a:buChar char="-"/>
            </a:pPr>
            <a:r>
              <a:rPr lang="en-US" sz="1700" dirty="0"/>
              <a:t>How to create knowledge graph from unstructured text.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DBD7C85-70F1-D175-199A-F8EC642CF2AF}"/>
              </a:ext>
            </a:extLst>
          </p:cNvPr>
          <p:cNvSpPr txBox="1">
            <a:spLocks/>
          </p:cNvSpPr>
          <p:nvPr/>
        </p:nvSpPr>
        <p:spPr>
          <a:xfrm>
            <a:off x="-75030" y="0"/>
            <a:ext cx="7976970" cy="591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Part 2: Medical Chatbot Using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227870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A9AAF1-65EA-7B32-B498-8FA2733EEE1D}"/>
              </a:ext>
            </a:extLst>
          </p:cNvPr>
          <p:cNvSpPr txBox="1"/>
          <p:nvPr/>
        </p:nvSpPr>
        <p:spPr>
          <a:xfrm>
            <a:off x="0" y="0"/>
            <a:ext cx="2351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effectLst/>
              </a:rPr>
              <a:t>Prompt</a:t>
            </a:r>
            <a:endParaRPr lang="en-US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398ED8-9614-75B0-6EFA-2341FE69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" y="622819"/>
            <a:ext cx="9032033" cy="53635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05C60F-5DDF-60E6-A5F3-14C1ED72964C}"/>
              </a:ext>
            </a:extLst>
          </p:cNvPr>
          <p:cNvSpPr/>
          <p:nvPr/>
        </p:nvSpPr>
        <p:spPr>
          <a:xfrm>
            <a:off x="457201" y="1425388"/>
            <a:ext cx="8604249" cy="128195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0E06AF-50A1-3A41-8CF6-927E68F1284D}"/>
              </a:ext>
            </a:extLst>
          </p:cNvPr>
          <p:cNvSpPr/>
          <p:nvPr/>
        </p:nvSpPr>
        <p:spPr>
          <a:xfrm>
            <a:off x="457200" y="2973628"/>
            <a:ext cx="8604250" cy="128195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E7087-9905-5162-F61C-8617102EB4E2}"/>
              </a:ext>
            </a:extLst>
          </p:cNvPr>
          <p:cNvSpPr txBox="1"/>
          <p:nvPr/>
        </p:nvSpPr>
        <p:spPr>
          <a:xfrm>
            <a:off x="9125338" y="584775"/>
            <a:ext cx="23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GPT 4 + Neo4j (cypher)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6A476E-E0EE-C9C5-5618-E9394B65B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938" y="954107"/>
            <a:ext cx="3115062" cy="290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253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C04DC-6D2C-5CF7-3B41-AC1B36E07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1" y="622534"/>
            <a:ext cx="5450839" cy="3667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B3DB6D-10DE-A57C-7855-08557708C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098" y="622534"/>
            <a:ext cx="3837587" cy="369835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645819-2A52-B9A5-3B1D-27103539D206}"/>
              </a:ext>
            </a:extLst>
          </p:cNvPr>
          <p:cNvSpPr txBox="1">
            <a:spLocks/>
          </p:cNvSpPr>
          <p:nvPr/>
        </p:nvSpPr>
        <p:spPr>
          <a:xfrm>
            <a:off x="1" y="81241"/>
            <a:ext cx="6505792" cy="444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Resources: LLMs for constructing Knowledge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4F79E-C7FF-5FB4-9F5C-1EF20B24E242}"/>
              </a:ext>
            </a:extLst>
          </p:cNvPr>
          <p:cNvSpPr txBox="1"/>
          <p:nvPr/>
        </p:nvSpPr>
        <p:spPr>
          <a:xfrm>
            <a:off x="720733" y="4289748"/>
            <a:ext cx="529969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/>
              <a:t>https://github.com/neo4j-partners/neo4j-generative-ai-azure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32A963-B51F-F9D3-8D65-C50F43DC8CA0}"/>
              </a:ext>
            </a:extLst>
          </p:cNvPr>
          <p:cNvSpPr txBox="1"/>
          <p:nvPr/>
        </p:nvSpPr>
        <p:spPr>
          <a:xfrm>
            <a:off x="6028613" y="4289749"/>
            <a:ext cx="539855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/>
              <a:t>https://python.langchain.com/docs/use_cases/graph/constructing/</a:t>
            </a:r>
          </a:p>
        </p:txBody>
      </p:sp>
    </p:spTree>
    <p:extLst>
      <p:ext uri="{BB962C8B-B14F-4D97-AF65-F5344CB8AC3E}">
        <p14:creationId xmlns:p14="http://schemas.microsoft.com/office/powerpoint/2010/main" val="194589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24866DE-9B3A-F470-A7CA-48CE84A5E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24" y="2619533"/>
            <a:ext cx="8937604" cy="26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F6A88E-A812-9841-A4FC-B6CAA4D6E236}"/>
              </a:ext>
            </a:extLst>
          </p:cNvPr>
          <p:cNvSpPr txBox="1"/>
          <p:nvPr/>
        </p:nvSpPr>
        <p:spPr>
          <a:xfrm>
            <a:off x="2293964" y="5272255"/>
            <a:ext cx="47109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Reference: </a:t>
            </a:r>
            <a:r>
              <a:rPr lang="en-US" sz="1400" dirty="0"/>
              <a:t>https://python.langchain.com/docs/use_cases/sql/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70E75EF-B344-5495-2E60-BD960BC829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9197296"/>
              </p:ext>
            </p:extLst>
          </p:nvPr>
        </p:nvGraphicFramePr>
        <p:xfrm>
          <a:off x="247650" y="431805"/>
          <a:ext cx="9791700" cy="215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7BE920-8975-856A-C0F4-AEBDC935D71E}"/>
              </a:ext>
            </a:extLst>
          </p:cNvPr>
          <p:cNvSpPr txBox="1"/>
          <p:nvPr/>
        </p:nvSpPr>
        <p:spPr>
          <a:xfrm>
            <a:off x="76200" y="403077"/>
            <a:ext cx="370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RAG with Vector DB: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3095B-9931-C3F9-E55D-28036561993C}"/>
              </a:ext>
            </a:extLst>
          </p:cNvPr>
          <p:cNvSpPr txBox="1"/>
          <p:nvPr/>
        </p:nvSpPr>
        <p:spPr>
          <a:xfrm>
            <a:off x="76200" y="2153051"/>
            <a:ext cx="3539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Q&amp;A with SQL DB:</a:t>
            </a:r>
          </a:p>
        </p:txBody>
      </p:sp>
      <p:pic>
        <p:nvPicPr>
          <p:cNvPr id="10" name="Picture 9" descr="A red logo on a white paper&#10;&#10;Description automatically generated">
            <a:extLst>
              <a:ext uri="{FF2B5EF4-FFF2-40B4-BE49-F238E27FC236}">
                <a16:creationId xmlns:a16="http://schemas.microsoft.com/office/drawing/2014/main" id="{5A3DA484-B2B3-BA50-C9D9-3D3D040805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050" y="333182"/>
            <a:ext cx="606662" cy="663320"/>
          </a:xfrm>
          <a:prstGeom prst="rect">
            <a:avLst/>
          </a:prstGeom>
        </p:spPr>
      </p:pic>
      <p:pic>
        <p:nvPicPr>
          <p:cNvPr id="14" name="Picture 13" descr="A blue text with a feather&#10;&#10;Description automatically generated">
            <a:extLst>
              <a:ext uri="{FF2B5EF4-FFF2-40B4-BE49-F238E27FC236}">
                <a16:creationId xmlns:a16="http://schemas.microsoft.com/office/drawing/2014/main" id="{FF75310D-9AEC-109C-2C80-FB71D44DF7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233" y="2070584"/>
            <a:ext cx="1326642" cy="66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7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9BCFFB-AA43-E557-91C3-980297A9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0" y="1430504"/>
            <a:ext cx="6500246" cy="357513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18B4A5-A5FF-F9E0-12EE-740C137818CD}"/>
              </a:ext>
            </a:extLst>
          </p:cNvPr>
          <p:cNvSpPr txBox="1">
            <a:spLocks/>
          </p:cNvSpPr>
          <p:nvPr/>
        </p:nvSpPr>
        <p:spPr>
          <a:xfrm>
            <a:off x="8593698" y="1311148"/>
            <a:ext cx="2141683" cy="190220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u="sng" dirty="0">
                <a:solidFill>
                  <a:schemeClr val="accent1"/>
                </a:solidFill>
              </a:rPr>
              <a:t>Str(</a:t>
            </a:r>
          </a:p>
          <a:p>
            <a:pPr marL="0" indent="0" algn="ctr">
              <a:buNone/>
            </a:pPr>
            <a:r>
              <a:rPr lang="en-US" sz="3600" u="sng" dirty="0"/>
              <a:t>Survived: 0</a:t>
            </a:r>
          </a:p>
          <a:p>
            <a:pPr marL="0" indent="0" algn="ctr">
              <a:buNone/>
            </a:pPr>
            <a:r>
              <a:rPr lang="en-US" sz="3600" u="sng" dirty="0" err="1"/>
              <a:t>Pclass</a:t>
            </a:r>
            <a:r>
              <a:rPr lang="en-US" sz="3600" u="sng" dirty="0"/>
              <a:t>: 3</a:t>
            </a:r>
          </a:p>
          <a:p>
            <a:pPr marL="0" indent="0" algn="ctr">
              <a:buNone/>
            </a:pPr>
            <a:r>
              <a:rPr lang="en-US" sz="3600" u="sng" dirty="0"/>
              <a:t>Name: Mr. Owen …</a:t>
            </a:r>
          </a:p>
          <a:p>
            <a:pPr marL="0" indent="0" algn="ctr">
              <a:buNone/>
            </a:pPr>
            <a:r>
              <a:rPr lang="en-US" sz="3600" u="sng" dirty="0"/>
              <a:t>…</a:t>
            </a:r>
          </a:p>
          <a:p>
            <a:pPr marL="0" indent="0" algn="ctr">
              <a:buNone/>
            </a:pPr>
            <a:r>
              <a:rPr lang="en-US" sz="3600" u="sng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CA77E9-7D1E-0AEE-4AC3-43B2457B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453" y="542107"/>
            <a:ext cx="2548215" cy="71575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000" dirty="0"/>
              <a:t>Treat each row as one chunk of the </a:t>
            </a:r>
            <a:r>
              <a:rPr lang="en-US" sz="2000" dirty="0" err="1"/>
              <a:t>vectorDB</a:t>
            </a:r>
            <a:endParaRPr lang="en-US" sz="2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5C2452-8A41-641B-43C9-F037796D9FF2}"/>
              </a:ext>
            </a:extLst>
          </p:cNvPr>
          <p:cNvGrpSpPr/>
          <p:nvPr/>
        </p:nvGrpSpPr>
        <p:grpSpPr>
          <a:xfrm>
            <a:off x="8165160" y="3400952"/>
            <a:ext cx="3098279" cy="1663394"/>
            <a:chOff x="7989746" y="3498865"/>
            <a:chExt cx="3098279" cy="1663394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84FFE016-9C1B-8568-1E75-9C858E4850A2}"/>
                </a:ext>
              </a:extLst>
            </p:cNvPr>
            <p:cNvSpPr txBox="1">
              <a:spLocks/>
            </p:cNvSpPr>
            <p:nvPr/>
          </p:nvSpPr>
          <p:spPr>
            <a:xfrm>
              <a:off x="8468043" y="4410635"/>
              <a:ext cx="2141683" cy="751624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Ex: Column </a:t>
              </a:r>
              <a:r>
                <a:rPr lang="en-US" sz="1800" dirty="0" err="1"/>
                <a:t>name“description</a:t>
              </a:r>
              <a:r>
                <a:rPr lang="en-US" sz="1800" dirty="0"/>
                <a:t>”: values (str)</a:t>
              </a: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98C6337-588F-BEA5-7F03-7C21CDBB5878}"/>
                </a:ext>
              </a:extLst>
            </p:cNvPr>
            <p:cNvSpPr txBox="1">
              <a:spLocks/>
            </p:cNvSpPr>
            <p:nvPr/>
          </p:nvSpPr>
          <p:spPr>
            <a:xfrm>
              <a:off x="7989746" y="3498865"/>
              <a:ext cx="3098279" cy="9816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000" dirty="0"/>
                <a:t>Perform vector search on the embeddings of one specific column</a:t>
              </a:r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3DDB365-8AAF-38AB-3C99-7444FC959E98}"/>
              </a:ext>
            </a:extLst>
          </p:cNvPr>
          <p:cNvSpPr/>
          <p:nvPr/>
        </p:nvSpPr>
        <p:spPr>
          <a:xfrm>
            <a:off x="6810935" y="3869559"/>
            <a:ext cx="1116106" cy="11900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822912B-C453-DEBC-9E68-6187933C2AA6}"/>
              </a:ext>
            </a:extLst>
          </p:cNvPr>
          <p:cNvSpPr/>
          <p:nvPr/>
        </p:nvSpPr>
        <p:spPr>
          <a:xfrm>
            <a:off x="6810935" y="1399320"/>
            <a:ext cx="1116106" cy="11900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466D67-E2B3-CC96-A054-DD7711E67201}"/>
              </a:ext>
            </a:extLst>
          </p:cNvPr>
          <p:cNvSpPr txBox="1">
            <a:spLocks/>
          </p:cNvSpPr>
          <p:nvPr/>
        </p:nvSpPr>
        <p:spPr>
          <a:xfrm>
            <a:off x="-122746" y="40275"/>
            <a:ext cx="4243757" cy="653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RAG on Tabular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82597F-1C05-0EA0-218F-B507AA0E8A4A}"/>
              </a:ext>
            </a:extLst>
          </p:cNvPr>
          <p:cNvSpPr/>
          <p:nvPr/>
        </p:nvSpPr>
        <p:spPr>
          <a:xfrm>
            <a:off x="8165160" y="466404"/>
            <a:ext cx="2961063" cy="296259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0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3085F-2015-C0E6-A4C1-FA40914732F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623560" cy="672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300" b="1" dirty="0">
                <a:cs typeface="Times New Roman" panose="02020603050405020304" pitchFamily="18" charset="0"/>
              </a:rPr>
              <a:t>Q&amp;A-and-RAG-with-SQL-and-</a:t>
            </a:r>
            <a:r>
              <a:rPr lang="en-US" sz="3300" b="1" dirty="0" err="1">
                <a:cs typeface="Times New Roman" panose="02020603050405020304" pitchFamily="18" charset="0"/>
              </a:rPr>
              <a:t>TabularData</a:t>
            </a:r>
            <a:endParaRPr lang="en-US" sz="3300" b="1" dirty="0"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647BFF-D9B4-F42D-AF52-B8F55AE64B1A}"/>
              </a:ext>
            </a:extLst>
          </p:cNvPr>
          <p:cNvSpPr txBox="1">
            <a:spLocks/>
          </p:cNvSpPr>
          <p:nvPr/>
        </p:nvSpPr>
        <p:spPr>
          <a:xfrm>
            <a:off x="8278370" y="472440"/>
            <a:ext cx="3822189" cy="2686439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/>
            <a:r>
              <a:rPr lang="en-US" sz="2000" b="1" dirty="0">
                <a:solidFill>
                  <a:srgbClr val="FF0000"/>
                </a:solidFill>
              </a:rPr>
              <a:t>Red: </a:t>
            </a:r>
            <a:r>
              <a:rPr lang="en-US" sz="2000" b="0" dirty="0"/>
              <a:t>Data preparation pipeline for SQL DB. (</a:t>
            </a:r>
            <a:r>
              <a:rPr lang="en-US" sz="2000" b="0" u="sng" dirty="0"/>
              <a:t>Q&amp;A</a:t>
            </a:r>
            <a:r>
              <a:rPr lang="en-US" sz="2000" b="0" dirty="0"/>
              <a:t>)</a:t>
            </a:r>
          </a:p>
          <a:p>
            <a:pPr marL="457200"/>
            <a:r>
              <a:rPr lang="en-US" sz="2000" b="1" dirty="0">
                <a:solidFill>
                  <a:srgbClr val="00B050"/>
                </a:solidFill>
              </a:rPr>
              <a:t>Green: </a:t>
            </a:r>
            <a:r>
              <a:rPr lang="en-US" sz="2000" b="0" dirty="0"/>
              <a:t>Data preparation pipeline for </a:t>
            </a:r>
            <a:r>
              <a:rPr lang="en-US" sz="2000" b="0" dirty="0" err="1"/>
              <a:t>VectorDB</a:t>
            </a:r>
            <a:r>
              <a:rPr lang="en-US" sz="2000" b="0" dirty="0"/>
              <a:t>. (</a:t>
            </a:r>
            <a:r>
              <a:rPr lang="en-US" sz="2000" b="0" u="sng" dirty="0"/>
              <a:t>RAG</a:t>
            </a:r>
            <a:r>
              <a:rPr lang="en-US" sz="2000" b="0" dirty="0"/>
              <a:t>)</a:t>
            </a:r>
          </a:p>
          <a:p>
            <a:pPr marL="457200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Yellow: </a:t>
            </a:r>
            <a:r>
              <a:rPr lang="en-US" sz="2000" dirty="0"/>
              <a:t>Chat pipeline for interacting with the SQL agent and SQL database. (</a:t>
            </a:r>
            <a:r>
              <a:rPr lang="en-US" sz="2000" u="sng" dirty="0"/>
              <a:t>Q&amp;A</a:t>
            </a:r>
            <a:r>
              <a:rPr lang="en-US" sz="2000" dirty="0"/>
              <a:t>)</a:t>
            </a:r>
          </a:p>
          <a:p>
            <a:pPr marL="457200"/>
            <a:r>
              <a:rPr lang="en-US" sz="2000" b="1" dirty="0">
                <a:solidFill>
                  <a:srgbClr val="0070C0"/>
                </a:solidFill>
              </a:rPr>
              <a:t>Blue: </a:t>
            </a:r>
            <a:r>
              <a:rPr lang="en-US" sz="2000" b="0" dirty="0"/>
              <a:t>Chat pipeline for interacting with the Embedding model, LLM, and </a:t>
            </a:r>
            <a:r>
              <a:rPr lang="en-US" sz="2000" b="0" dirty="0" err="1"/>
              <a:t>VectorDB</a:t>
            </a:r>
            <a:r>
              <a:rPr lang="en-US" sz="2000" b="0" dirty="0"/>
              <a:t>. (</a:t>
            </a:r>
            <a:r>
              <a:rPr lang="en-US" sz="2000" b="0" u="sng" dirty="0"/>
              <a:t>RAG</a:t>
            </a:r>
            <a:r>
              <a:rPr lang="en-US" sz="2000" b="0" dirty="0"/>
              <a:t>)</a:t>
            </a:r>
          </a:p>
        </p:txBody>
      </p:sp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BC543E2B-A7C3-8113-1E06-966AF41A2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1" y="477718"/>
            <a:ext cx="8138159" cy="590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5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D59BD3-838C-BC8C-45E2-CAB99E7A2A95}"/>
              </a:ext>
            </a:extLst>
          </p:cNvPr>
          <p:cNvSpPr txBox="1">
            <a:spLocks/>
          </p:cNvSpPr>
          <p:nvPr/>
        </p:nvSpPr>
        <p:spPr>
          <a:xfrm>
            <a:off x="-63500" y="68541"/>
            <a:ext cx="5562599" cy="444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Knowledge Graph: Fundamentals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4F6DF-F2D6-4CAB-F97F-62103DA02242}"/>
              </a:ext>
            </a:extLst>
          </p:cNvPr>
          <p:cNvSpPr txBox="1"/>
          <p:nvPr/>
        </p:nvSpPr>
        <p:spPr>
          <a:xfrm>
            <a:off x="3945572" y="5157301"/>
            <a:ext cx="50190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(Person)-[Produces]</a:t>
            </a:r>
            <a:r>
              <a:rPr lang="en-US" sz="1500" b="1" dirty="0">
                <a:sym typeface="Wingdings" panose="05000000000000000000" pitchFamily="2" charset="2"/>
              </a:rPr>
              <a:t>(YouTube Video)[Watches]-(Person) </a:t>
            </a:r>
            <a:endParaRPr lang="en-US" sz="1500" b="1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35FA660-8321-5823-5149-793669AB6E20}"/>
              </a:ext>
            </a:extLst>
          </p:cNvPr>
          <p:cNvSpPr/>
          <p:nvPr/>
        </p:nvSpPr>
        <p:spPr>
          <a:xfrm>
            <a:off x="4439127" y="1960308"/>
            <a:ext cx="723900" cy="576002"/>
          </a:xfrm>
          <a:prstGeom prst="wedge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Name:</a:t>
            </a:r>
          </a:p>
          <a:p>
            <a:pPr algn="ctr"/>
            <a:r>
              <a:rPr lang="en-US" sz="1200" dirty="0"/>
              <a:t>Farzad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181EB13A-4041-F565-6E2B-D45BE0C932A5}"/>
              </a:ext>
            </a:extLst>
          </p:cNvPr>
          <p:cNvSpPr/>
          <p:nvPr/>
        </p:nvSpPr>
        <p:spPr>
          <a:xfrm>
            <a:off x="6880702" y="1960308"/>
            <a:ext cx="723900" cy="576002"/>
          </a:xfrm>
          <a:prstGeom prst="wedge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Name:</a:t>
            </a:r>
          </a:p>
          <a:p>
            <a:pPr algn="ctr"/>
            <a:r>
              <a:rPr lang="en-US" sz="1200" dirty="0"/>
              <a:t>Mike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CE04E833-DAAC-CA0B-2267-CD6C553A378D}"/>
              </a:ext>
            </a:extLst>
          </p:cNvPr>
          <p:cNvSpPr/>
          <p:nvPr/>
        </p:nvSpPr>
        <p:spPr>
          <a:xfrm rot="5400000">
            <a:off x="6556852" y="4318833"/>
            <a:ext cx="647700" cy="806450"/>
          </a:xfrm>
          <a:prstGeom prst="wedge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7816C-2B65-4BBE-A197-4A30FA28CB67}"/>
              </a:ext>
            </a:extLst>
          </p:cNvPr>
          <p:cNvSpPr txBox="1"/>
          <p:nvPr/>
        </p:nvSpPr>
        <p:spPr>
          <a:xfrm>
            <a:off x="6454591" y="4491225"/>
            <a:ext cx="852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Topic: </a:t>
            </a:r>
          </a:p>
          <a:p>
            <a:r>
              <a:rPr lang="en-US" sz="1200" dirty="0">
                <a:solidFill>
                  <a:schemeClr val="bg1"/>
                </a:solidFill>
              </a:rPr>
              <a:t>AI projects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17D59-7C2E-5846-BB4D-2D25BC6E3F54}"/>
              </a:ext>
            </a:extLst>
          </p:cNvPr>
          <p:cNvSpPr txBox="1"/>
          <p:nvPr/>
        </p:nvSpPr>
        <p:spPr>
          <a:xfrm>
            <a:off x="132573" y="927428"/>
            <a:ext cx="5514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properties: </a:t>
            </a:r>
            <a:r>
              <a:rPr lang="en-US" b="1" dirty="0"/>
              <a:t>key</a:t>
            </a:r>
            <a:r>
              <a:rPr lang="en-US" dirty="0"/>
              <a:t> (</a:t>
            </a:r>
            <a:r>
              <a:rPr lang="en-US" dirty="0" err="1"/>
              <a:t>e.g</a:t>
            </a:r>
            <a:r>
              <a:rPr lang="en-US" dirty="0"/>
              <a:t>: name) + </a:t>
            </a:r>
            <a:r>
              <a:rPr lang="en-US" b="1" dirty="0"/>
              <a:t>value</a:t>
            </a:r>
            <a:r>
              <a:rPr lang="en-US" dirty="0"/>
              <a:t> (</a:t>
            </a:r>
            <a:r>
              <a:rPr lang="en-US" dirty="0" err="1"/>
              <a:t>e.g</a:t>
            </a:r>
            <a:r>
              <a:rPr lang="en-US" dirty="0"/>
              <a:t>: Farzad)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Nodes can have labels that groups them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Relationships have </a:t>
            </a:r>
            <a:r>
              <a:rPr lang="en-US" b="1" dirty="0"/>
              <a:t>direction</a:t>
            </a:r>
            <a:r>
              <a:rPr lang="en-US" dirty="0"/>
              <a:t>, </a:t>
            </a:r>
            <a:r>
              <a:rPr lang="en-US" b="1" dirty="0"/>
              <a:t>type</a:t>
            </a:r>
            <a:r>
              <a:rPr lang="en-US" dirty="0"/>
              <a:t>, and </a:t>
            </a:r>
            <a:r>
              <a:rPr lang="en-US" b="1" dirty="0"/>
              <a:t>properties</a:t>
            </a:r>
          </a:p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C4E06F-0478-1639-2495-4C4FA5338171}"/>
              </a:ext>
            </a:extLst>
          </p:cNvPr>
          <p:cNvGrpSpPr/>
          <p:nvPr/>
        </p:nvGrpSpPr>
        <p:grpSpPr>
          <a:xfrm>
            <a:off x="7456960" y="3642161"/>
            <a:ext cx="836276" cy="576002"/>
            <a:chOff x="7204103" y="2448642"/>
            <a:chExt cx="836276" cy="576002"/>
          </a:xfrm>
        </p:grpSpPr>
        <p:sp>
          <p:nvSpPr>
            <p:cNvPr id="20" name="Speech Bubble: Rectangle 19">
              <a:extLst>
                <a:ext uri="{FF2B5EF4-FFF2-40B4-BE49-F238E27FC236}">
                  <a16:creationId xmlns:a16="http://schemas.microsoft.com/office/drawing/2014/main" id="{B2416523-884A-FD93-411C-91D5CD6AF852}"/>
                </a:ext>
              </a:extLst>
            </p:cNvPr>
            <p:cNvSpPr/>
            <p:nvPr/>
          </p:nvSpPr>
          <p:spPr>
            <a:xfrm rot="5400000">
              <a:off x="7334240" y="2318505"/>
              <a:ext cx="576002" cy="836276"/>
            </a:xfrm>
            <a:prstGeom prst="wedgeRectCallou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CB555E-593E-4963-EF27-D65BA9512F45}"/>
                </a:ext>
              </a:extLst>
            </p:cNvPr>
            <p:cNvSpPr txBox="1"/>
            <p:nvPr/>
          </p:nvSpPr>
          <p:spPr>
            <a:xfrm>
              <a:off x="7227389" y="2505810"/>
              <a:ext cx="5295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Year: 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2024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283EF15-AFB4-6675-2B76-B8655D90CEE5}"/>
              </a:ext>
            </a:extLst>
          </p:cNvPr>
          <p:cNvSpPr txBox="1"/>
          <p:nvPr/>
        </p:nvSpPr>
        <p:spPr>
          <a:xfrm>
            <a:off x="408492" y="5129359"/>
            <a:ext cx="32564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(Person)-[Produces]</a:t>
            </a:r>
            <a:r>
              <a:rPr lang="en-US" sz="1500" b="1" dirty="0">
                <a:sym typeface="Wingdings" panose="05000000000000000000" pitchFamily="2" charset="2"/>
              </a:rPr>
              <a:t>(YouTube Video)</a:t>
            </a:r>
            <a:endParaRPr lang="en-US" sz="15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2F7985-E6D9-0283-1AC3-6BF445B6156E}"/>
              </a:ext>
            </a:extLst>
          </p:cNvPr>
          <p:cNvSpPr txBox="1"/>
          <p:nvPr/>
        </p:nvSpPr>
        <p:spPr>
          <a:xfrm>
            <a:off x="76949" y="526564"/>
            <a:ext cx="7848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Knowledge graph: A database that stores information in nodes and relationships</a:t>
            </a:r>
          </a:p>
          <a:p>
            <a:endParaRPr lang="en-US" b="1" dirty="0"/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F4DB8247-4347-3382-C9B5-9EF19A66D364}"/>
              </a:ext>
            </a:extLst>
          </p:cNvPr>
          <p:cNvSpPr/>
          <p:nvPr/>
        </p:nvSpPr>
        <p:spPr>
          <a:xfrm>
            <a:off x="5410677" y="2886889"/>
            <a:ext cx="723900" cy="576002"/>
          </a:xfrm>
          <a:prstGeom prst="wedgeRectCallou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Period:</a:t>
            </a:r>
          </a:p>
          <a:p>
            <a:pPr algn="ctr"/>
            <a:r>
              <a:rPr lang="en-US" sz="1200" dirty="0"/>
              <a:t>Weekly</a:t>
            </a:r>
          </a:p>
        </p:txBody>
      </p:sp>
      <p:pic>
        <p:nvPicPr>
          <p:cNvPr id="36" name="Picture 35" descr="A group of circles with text&#10;&#10;Description automatically generated">
            <a:extLst>
              <a:ext uri="{FF2B5EF4-FFF2-40B4-BE49-F238E27FC236}">
                <a16:creationId xmlns:a16="http://schemas.microsoft.com/office/drawing/2014/main" id="{E0A4637E-8ADE-920F-BFEF-6AA20D097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471" y="2647703"/>
            <a:ext cx="3152775" cy="22002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125436-0CB8-5CD3-3811-9E0446710707}"/>
              </a:ext>
            </a:extLst>
          </p:cNvPr>
          <p:cNvSpPr/>
          <p:nvPr/>
        </p:nvSpPr>
        <p:spPr>
          <a:xfrm>
            <a:off x="76949" y="1867166"/>
            <a:ext cx="3919554" cy="36594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6F8A0C-DD03-316E-FAEB-7B4E61CB9458}"/>
              </a:ext>
            </a:extLst>
          </p:cNvPr>
          <p:cNvSpPr/>
          <p:nvPr/>
        </p:nvSpPr>
        <p:spPr>
          <a:xfrm>
            <a:off x="3996503" y="1867166"/>
            <a:ext cx="4827777" cy="36594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9AA6D9F-29CF-59E7-3444-6ED815A01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9" y="2596761"/>
            <a:ext cx="2009775" cy="2200275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BA94F52-C683-CDCB-3C22-575574AFF66B}"/>
              </a:ext>
            </a:extLst>
          </p:cNvPr>
          <p:cNvSpPr/>
          <p:nvPr/>
        </p:nvSpPr>
        <p:spPr>
          <a:xfrm rot="2922599">
            <a:off x="162889" y="3254632"/>
            <a:ext cx="2886958" cy="927719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39425B-0933-8C66-1E6D-680B8D4C68AB}"/>
              </a:ext>
            </a:extLst>
          </p:cNvPr>
          <p:cNvSpPr txBox="1"/>
          <p:nvPr/>
        </p:nvSpPr>
        <p:spPr>
          <a:xfrm>
            <a:off x="1808978" y="2668936"/>
            <a:ext cx="245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Relationships contains </a:t>
            </a:r>
          </a:p>
          <a:p>
            <a:r>
              <a:rPr lang="en-US" dirty="0"/>
              <a:t>two nodes</a:t>
            </a:r>
          </a:p>
        </p:txBody>
      </p:sp>
    </p:spTree>
    <p:extLst>
      <p:ext uri="{BB962C8B-B14F-4D97-AF65-F5344CB8AC3E}">
        <p14:creationId xmlns:p14="http://schemas.microsoft.com/office/powerpoint/2010/main" val="141087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2" grpId="0" animBg="1"/>
      <p:bldP spid="14" grpId="0" animBg="1"/>
      <p:bldP spid="19" grpId="0" animBg="1"/>
      <p:bldP spid="3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95422E-34CE-28A0-5ED2-2B1625272E34}"/>
              </a:ext>
            </a:extLst>
          </p:cNvPr>
          <p:cNvSpPr txBox="1">
            <a:spLocks/>
          </p:cNvSpPr>
          <p:nvPr/>
        </p:nvSpPr>
        <p:spPr>
          <a:xfrm>
            <a:off x="8278370" y="472440"/>
            <a:ext cx="3822189" cy="2686439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/>
            <a:r>
              <a:rPr lang="en-US" sz="2000" b="1" dirty="0">
                <a:solidFill>
                  <a:srgbClr val="00B050"/>
                </a:solidFill>
              </a:rPr>
              <a:t>Green: </a:t>
            </a:r>
            <a:r>
              <a:rPr lang="en-US" sz="2000" b="0" dirty="0"/>
              <a:t>Data preparation pipeline for </a:t>
            </a:r>
            <a:r>
              <a:rPr lang="en-US" sz="2000" b="0" dirty="0" err="1"/>
              <a:t>GraphDB</a:t>
            </a:r>
            <a:r>
              <a:rPr lang="en-US" sz="2000" b="0" dirty="0"/>
              <a:t>. (</a:t>
            </a:r>
            <a:r>
              <a:rPr lang="en-US" sz="2000" b="0" u="sng" dirty="0"/>
              <a:t>Q&amp;A and RAG</a:t>
            </a:r>
            <a:r>
              <a:rPr lang="en-US" sz="2000" b="0" dirty="0"/>
              <a:t>)</a:t>
            </a:r>
          </a:p>
          <a:p>
            <a:pPr marL="457200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Yellow: </a:t>
            </a:r>
            <a:r>
              <a:rPr lang="en-US" sz="2000" dirty="0"/>
              <a:t>Chat pipeline for interacting with the graph agent and </a:t>
            </a:r>
            <a:r>
              <a:rPr lang="en-US" sz="2000" dirty="0" err="1"/>
              <a:t>GraphDB</a:t>
            </a:r>
            <a:r>
              <a:rPr lang="en-US" sz="2000" dirty="0"/>
              <a:t>. (</a:t>
            </a:r>
            <a:r>
              <a:rPr lang="en-US" sz="2000" u="sng" dirty="0"/>
              <a:t>Q&amp;A</a:t>
            </a:r>
            <a:r>
              <a:rPr lang="en-US" sz="2000" dirty="0"/>
              <a:t>)</a:t>
            </a:r>
          </a:p>
          <a:p>
            <a:pPr marL="457200"/>
            <a:r>
              <a:rPr lang="en-US" sz="2000" b="1" dirty="0">
                <a:solidFill>
                  <a:srgbClr val="0070C0"/>
                </a:solidFill>
              </a:rPr>
              <a:t>Blue: </a:t>
            </a:r>
            <a:r>
              <a:rPr lang="en-US" sz="2000" b="0" dirty="0"/>
              <a:t>Chat pipeline for interacting with the Embedding model, LLM, and</a:t>
            </a:r>
            <a:r>
              <a:rPr lang="en-US" sz="2000" dirty="0"/>
              <a:t> </a:t>
            </a:r>
            <a:r>
              <a:rPr lang="en-US" sz="2000" dirty="0" err="1"/>
              <a:t>GraphDB</a:t>
            </a:r>
            <a:r>
              <a:rPr lang="en-US" sz="2000" b="0" dirty="0"/>
              <a:t>. (</a:t>
            </a:r>
            <a:r>
              <a:rPr lang="en-US" sz="2000" b="0" u="sng" dirty="0"/>
              <a:t>RAG</a:t>
            </a:r>
            <a:r>
              <a:rPr lang="en-US" sz="2000" b="0" dirty="0"/>
              <a:t>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BDF6FD2-C80D-FFC2-5751-63B7D62BEF3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061200" cy="55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dirty="0" err="1">
                <a:latin typeface="+mn-lt"/>
              </a:rPr>
              <a:t>KnowledgeGraph</a:t>
            </a:r>
            <a:r>
              <a:rPr lang="en-US" sz="3600" dirty="0">
                <a:latin typeface="+mn-lt"/>
              </a:rPr>
              <a:t>-Q&amp;A-and-RAG-with-</a:t>
            </a:r>
            <a:r>
              <a:rPr lang="en-US" sz="3600" dirty="0" err="1">
                <a:latin typeface="+mn-lt"/>
              </a:rPr>
              <a:t>TabularData</a:t>
            </a:r>
            <a:endParaRPr lang="en-US" sz="33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5C3BEC1-C836-2C72-3AA8-72B8F02BE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2" y="472440"/>
            <a:ext cx="7994354" cy="625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5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robot&#10;&#10;Description automatically generated">
            <a:extLst>
              <a:ext uri="{FF2B5EF4-FFF2-40B4-BE49-F238E27FC236}">
                <a16:creationId xmlns:a16="http://schemas.microsoft.com/office/drawing/2014/main" id="{10A0F32E-06B5-DB66-9DD6-E77090216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172" y="3794660"/>
            <a:ext cx="8440714" cy="213655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B826672-BFC5-E613-D40E-DF53D5E3C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751" y="1300277"/>
            <a:ext cx="5396216" cy="161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2EC35CF-6A92-16F5-3B74-1FCD8A9D6E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2404158"/>
              </p:ext>
            </p:extLst>
          </p:nvPr>
        </p:nvGraphicFramePr>
        <p:xfrm>
          <a:off x="253671" y="1143848"/>
          <a:ext cx="6268027" cy="1614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FC1054-E47A-5872-AF25-DDFA0F14C280}"/>
              </a:ext>
            </a:extLst>
          </p:cNvPr>
          <p:cNvSpPr txBox="1"/>
          <p:nvPr/>
        </p:nvSpPr>
        <p:spPr>
          <a:xfrm>
            <a:off x="133618" y="791929"/>
            <a:ext cx="370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RAG with Vector DB</a:t>
            </a:r>
          </a:p>
        </p:txBody>
      </p:sp>
      <p:pic>
        <p:nvPicPr>
          <p:cNvPr id="9" name="Picture 8" descr="A red logo on a white paper&#10;&#10;Description automatically generated">
            <a:extLst>
              <a:ext uri="{FF2B5EF4-FFF2-40B4-BE49-F238E27FC236}">
                <a16:creationId xmlns:a16="http://schemas.microsoft.com/office/drawing/2014/main" id="{F8173703-385C-0512-5BC3-200A4D4ED4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553" y="814745"/>
            <a:ext cx="493090" cy="539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BA9F67-3A8B-909A-FB73-A79081A6420D}"/>
              </a:ext>
            </a:extLst>
          </p:cNvPr>
          <p:cNvSpPr txBox="1"/>
          <p:nvPr/>
        </p:nvSpPr>
        <p:spPr>
          <a:xfrm>
            <a:off x="7026458" y="791930"/>
            <a:ext cx="3200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Q&amp;A with SQL DB</a:t>
            </a:r>
          </a:p>
        </p:txBody>
      </p:sp>
      <p:pic>
        <p:nvPicPr>
          <p:cNvPr id="11" name="Picture 10" descr="A blue text with a feather&#10;&#10;Description automatically generated">
            <a:extLst>
              <a:ext uri="{FF2B5EF4-FFF2-40B4-BE49-F238E27FC236}">
                <a16:creationId xmlns:a16="http://schemas.microsoft.com/office/drawing/2014/main" id="{8131521C-7746-1615-5202-9361CAD384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911" y="823503"/>
            <a:ext cx="1024890" cy="5124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46CDAA-1EA5-2439-C2F7-F8323A0AB603}"/>
              </a:ext>
            </a:extLst>
          </p:cNvPr>
          <p:cNvSpPr txBox="1"/>
          <p:nvPr/>
        </p:nvSpPr>
        <p:spPr>
          <a:xfrm>
            <a:off x="253671" y="2903375"/>
            <a:ext cx="5402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Knowledge Graph Agent: Q&amp;A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C81E38-932B-680C-3544-CF422909A89E}"/>
              </a:ext>
            </a:extLst>
          </p:cNvPr>
          <p:cNvSpPr/>
          <p:nvPr/>
        </p:nvSpPr>
        <p:spPr>
          <a:xfrm>
            <a:off x="133618" y="706582"/>
            <a:ext cx="6451332" cy="22083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38FB8B-4AF2-344F-2B59-85E2361573E6}"/>
              </a:ext>
            </a:extLst>
          </p:cNvPr>
          <p:cNvSpPr/>
          <p:nvPr/>
        </p:nvSpPr>
        <p:spPr>
          <a:xfrm>
            <a:off x="6641752" y="706582"/>
            <a:ext cx="5396216" cy="22083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09AEF5-03DD-613C-81FB-0BC12A63D8EA}"/>
              </a:ext>
            </a:extLst>
          </p:cNvPr>
          <p:cNvSpPr/>
          <p:nvPr/>
        </p:nvSpPr>
        <p:spPr>
          <a:xfrm>
            <a:off x="253670" y="3488057"/>
            <a:ext cx="7811337" cy="27497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A9577A-E995-D04A-EF78-E8950EC5BF53}"/>
              </a:ext>
            </a:extLst>
          </p:cNvPr>
          <p:cNvSpPr txBox="1"/>
          <p:nvPr/>
        </p:nvSpPr>
        <p:spPr>
          <a:xfrm>
            <a:off x="1479409" y="6237819"/>
            <a:ext cx="4937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https://python.langchain.com/docs/use_cases/graph/quickstart/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C64372B-642F-EE7F-F1C6-588D5BB9D62B}"/>
              </a:ext>
            </a:extLst>
          </p:cNvPr>
          <p:cNvSpPr txBox="1">
            <a:spLocks/>
          </p:cNvSpPr>
          <p:nvPr/>
        </p:nvSpPr>
        <p:spPr>
          <a:xfrm>
            <a:off x="-152895" y="84536"/>
            <a:ext cx="6451332" cy="535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Q&amp;A on Graph DB using Graph Agent</a:t>
            </a:r>
          </a:p>
        </p:txBody>
      </p:sp>
    </p:spTree>
    <p:extLst>
      <p:ext uri="{BB962C8B-B14F-4D97-AF65-F5344CB8AC3E}">
        <p14:creationId xmlns:p14="http://schemas.microsoft.com/office/powerpoint/2010/main" val="803586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9BCFFB-AA43-E557-91C3-980297A9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0" y="1377216"/>
            <a:ext cx="6500246" cy="357513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18B4A5-A5FF-F9E0-12EE-740C137818CD}"/>
              </a:ext>
            </a:extLst>
          </p:cNvPr>
          <p:cNvSpPr txBox="1">
            <a:spLocks/>
          </p:cNvSpPr>
          <p:nvPr/>
        </p:nvSpPr>
        <p:spPr>
          <a:xfrm>
            <a:off x="8593698" y="1257860"/>
            <a:ext cx="2141683" cy="1902205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u="sng" dirty="0">
                <a:solidFill>
                  <a:schemeClr val="accent1"/>
                </a:solidFill>
              </a:rPr>
              <a:t>Str(</a:t>
            </a:r>
          </a:p>
          <a:p>
            <a:pPr marL="0" indent="0" algn="ctr">
              <a:buNone/>
            </a:pPr>
            <a:r>
              <a:rPr lang="en-US" sz="3600" u="sng" dirty="0"/>
              <a:t>Survived: 0</a:t>
            </a:r>
          </a:p>
          <a:p>
            <a:pPr marL="0" indent="0" algn="ctr">
              <a:buNone/>
            </a:pPr>
            <a:r>
              <a:rPr lang="en-US" sz="3600" u="sng" dirty="0" err="1"/>
              <a:t>Pclass</a:t>
            </a:r>
            <a:r>
              <a:rPr lang="en-US" sz="3600" u="sng" dirty="0"/>
              <a:t>: 3</a:t>
            </a:r>
          </a:p>
          <a:p>
            <a:pPr marL="0" indent="0" algn="ctr">
              <a:buNone/>
            </a:pPr>
            <a:r>
              <a:rPr lang="en-US" sz="3600" u="sng" dirty="0"/>
              <a:t>Name: Mr. Owen …</a:t>
            </a:r>
          </a:p>
          <a:p>
            <a:pPr marL="0" indent="0" algn="ctr">
              <a:buNone/>
            </a:pPr>
            <a:r>
              <a:rPr lang="en-US" sz="3600" u="sng" dirty="0"/>
              <a:t>…</a:t>
            </a:r>
          </a:p>
          <a:p>
            <a:pPr marL="0" indent="0" algn="ctr">
              <a:buNone/>
            </a:pPr>
            <a:r>
              <a:rPr lang="en-US" sz="3600" u="sng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CA77E9-7D1E-0AEE-4AC3-43B2457B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453" y="542107"/>
            <a:ext cx="2548215" cy="71575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000" dirty="0"/>
              <a:t>Treat each row as one chunk of the </a:t>
            </a:r>
            <a:r>
              <a:rPr lang="en-US" sz="2000" dirty="0" err="1"/>
              <a:t>vectorDB</a:t>
            </a:r>
            <a:endParaRPr lang="en-US" sz="2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5C2452-8A41-641B-43C9-F037796D9FF2}"/>
              </a:ext>
            </a:extLst>
          </p:cNvPr>
          <p:cNvGrpSpPr/>
          <p:nvPr/>
        </p:nvGrpSpPr>
        <p:grpSpPr>
          <a:xfrm>
            <a:off x="8165160" y="3347664"/>
            <a:ext cx="3098279" cy="1663394"/>
            <a:chOff x="7989746" y="3498865"/>
            <a:chExt cx="3098279" cy="1663394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84FFE016-9C1B-8568-1E75-9C858E4850A2}"/>
                </a:ext>
              </a:extLst>
            </p:cNvPr>
            <p:cNvSpPr txBox="1">
              <a:spLocks/>
            </p:cNvSpPr>
            <p:nvPr/>
          </p:nvSpPr>
          <p:spPr>
            <a:xfrm>
              <a:off x="8468043" y="4410635"/>
              <a:ext cx="2141683" cy="751624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/>
                <a:t>Ex: Column </a:t>
              </a:r>
              <a:r>
                <a:rPr lang="en-US" sz="1800" dirty="0" err="1"/>
                <a:t>name“description</a:t>
              </a:r>
              <a:r>
                <a:rPr lang="en-US" sz="1800" dirty="0"/>
                <a:t>”: values (str)</a:t>
              </a: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98C6337-588F-BEA5-7F03-7C21CDBB5878}"/>
                </a:ext>
              </a:extLst>
            </p:cNvPr>
            <p:cNvSpPr txBox="1">
              <a:spLocks/>
            </p:cNvSpPr>
            <p:nvPr/>
          </p:nvSpPr>
          <p:spPr>
            <a:xfrm>
              <a:off x="7989746" y="3498865"/>
              <a:ext cx="3098279" cy="9816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000" dirty="0"/>
                <a:t>Perform vector search on the embeddings of one specific column</a:t>
              </a:r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3DDB365-8AAF-38AB-3C99-7444FC959E98}"/>
              </a:ext>
            </a:extLst>
          </p:cNvPr>
          <p:cNvSpPr/>
          <p:nvPr/>
        </p:nvSpPr>
        <p:spPr>
          <a:xfrm>
            <a:off x="6810935" y="3816271"/>
            <a:ext cx="1116106" cy="119006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822912B-C453-DEBC-9E68-6187933C2AA6}"/>
              </a:ext>
            </a:extLst>
          </p:cNvPr>
          <p:cNvSpPr/>
          <p:nvPr/>
        </p:nvSpPr>
        <p:spPr>
          <a:xfrm>
            <a:off x="6810935" y="1346032"/>
            <a:ext cx="1116106" cy="11900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466D67-E2B3-CC96-A054-DD7711E67201}"/>
              </a:ext>
            </a:extLst>
          </p:cNvPr>
          <p:cNvSpPr txBox="1">
            <a:spLocks/>
          </p:cNvSpPr>
          <p:nvPr/>
        </p:nvSpPr>
        <p:spPr>
          <a:xfrm>
            <a:off x="-122746" y="40275"/>
            <a:ext cx="4243757" cy="653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RAG on Tabular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82597F-1C05-0EA0-218F-B507AA0E8A4A}"/>
              </a:ext>
            </a:extLst>
          </p:cNvPr>
          <p:cNvSpPr/>
          <p:nvPr/>
        </p:nvSpPr>
        <p:spPr>
          <a:xfrm>
            <a:off x="8330453" y="3300011"/>
            <a:ext cx="2795770" cy="1902206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2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401D200-6417-BCF4-3CDF-330600A8D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07" y="680269"/>
            <a:ext cx="9001411" cy="171504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5FF7FEE-9EB4-5E12-4EE9-26FE055D54FB}"/>
              </a:ext>
            </a:extLst>
          </p:cNvPr>
          <p:cNvSpPr txBox="1">
            <a:spLocks/>
          </p:cNvSpPr>
          <p:nvPr/>
        </p:nvSpPr>
        <p:spPr>
          <a:xfrm>
            <a:off x="60039" y="668709"/>
            <a:ext cx="1202668" cy="443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500" dirty="0"/>
              <a:t>Dataset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6579CEE-B9BB-F3E5-7CEC-6C10220984CA}"/>
              </a:ext>
            </a:extLst>
          </p:cNvPr>
          <p:cNvSpPr txBox="1">
            <a:spLocks/>
          </p:cNvSpPr>
          <p:nvPr/>
        </p:nvSpPr>
        <p:spPr>
          <a:xfrm>
            <a:off x="60039" y="2549894"/>
            <a:ext cx="2420471" cy="444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Knowledge graph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BF9A4A2-6B94-F92F-3994-5B514B81E1A0}"/>
              </a:ext>
            </a:extLst>
          </p:cNvPr>
          <p:cNvSpPr txBox="1">
            <a:spLocks/>
          </p:cNvSpPr>
          <p:nvPr/>
        </p:nvSpPr>
        <p:spPr>
          <a:xfrm>
            <a:off x="-75030" y="0"/>
            <a:ext cx="6887310" cy="591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Part 1: Knowledge Graph for Movie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A8ECF-2FB0-B9D5-A81A-432D602CE903}"/>
              </a:ext>
            </a:extLst>
          </p:cNvPr>
          <p:cNvSpPr txBox="1"/>
          <p:nvPr/>
        </p:nvSpPr>
        <p:spPr>
          <a:xfrm>
            <a:off x="5550054" y="2473008"/>
            <a:ext cx="5791200" cy="11541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b="1" i="0" dirty="0">
                <a:effectLst/>
              </a:rPr>
              <a:t>Nodes and their properties</a:t>
            </a:r>
            <a:r>
              <a:rPr lang="en-US" sz="1400" b="0" i="0" dirty="0">
                <a:effectLst/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en-US" sz="1100" b="1" i="0" dirty="0">
                <a:effectLst/>
              </a:rPr>
              <a:t>Movie</a:t>
            </a:r>
            <a:r>
              <a:rPr lang="en-US" sz="1100" b="0" i="0" dirty="0">
                <a:effectLst/>
              </a:rPr>
              <a:t> {</a:t>
            </a:r>
            <a:r>
              <a:rPr lang="en-US" sz="1100" b="0" i="0" dirty="0" err="1">
                <a:effectLst/>
              </a:rPr>
              <a:t>imdbRating</a:t>
            </a:r>
            <a:r>
              <a:rPr lang="en-US" sz="1100" b="0" i="0" dirty="0">
                <a:effectLst/>
              </a:rPr>
              <a:t>: FLOAT, id: STRING, released: DATE, title: STRING},</a:t>
            </a:r>
            <a:endParaRPr lang="en-US" sz="1100" dirty="0"/>
          </a:p>
          <a:p>
            <a:pPr marL="285750" indent="-285750">
              <a:buFontTx/>
              <a:buChar char="-"/>
            </a:pPr>
            <a:r>
              <a:rPr lang="en-US" sz="1100" b="1" i="0" dirty="0">
                <a:effectLst/>
              </a:rPr>
              <a:t>Person</a:t>
            </a:r>
            <a:r>
              <a:rPr lang="en-US" sz="1100" b="0" i="0" dirty="0">
                <a:effectLst/>
              </a:rPr>
              <a:t> {name: STRING},</a:t>
            </a:r>
            <a:endParaRPr lang="en-US" sz="1100" dirty="0"/>
          </a:p>
          <a:p>
            <a:pPr marL="285750" indent="-285750">
              <a:buFontTx/>
              <a:buChar char="-"/>
            </a:pPr>
            <a:r>
              <a:rPr lang="en-US" sz="1100" b="1" i="0" dirty="0">
                <a:effectLst/>
              </a:rPr>
              <a:t>Genre</a:t>
            </a:r>
            <a:r>
              <a:rPr lang="en-US" sz="1100" b="0" i="0" dirty="0">
                <a:effectLst/>
              </a:rPr>
              <a:t> {name: STRING}</a:t>
            </a:r>
          </a:p>
          <a:p>
            <a:pPr marL="285750" indent="-285750">
              <a:buFontTx/>
              <a:buChar char="-"/>
            </a:pPr>
            <a:r>
              <a:rPr lang="en-US" sz="1100" b="1" i="0" dirty="0">
                <a:effectLst/>
              </a:rPr>
              <a:t>Location</a:t>
            </a:r>
            <a:r>
              <a:rPr lang="en-US" sz="1100" b="0" i="0" dirty="0">
                <a:effectLst/>
              </a:rPr>
              <a:t> {name: STRING}</a:t>
            </a:r>
          </a:p>
          <a:p>
            <a:pPr marL="285750" indent="-285750">
              <a:buFontTx/>
              <a:buChar char="-"/>
            </a:pPr>
            <a:r>
              <a:rPr lang="en-US" sz="1100" b="1" i="0" dirty="0" err="1">
                <a:effectLst/>
              </a:rPr>
              <a:t>SimilarMovie</a:t>
            </a:r>
            <a:r>
              <a:rPr lang="en-US" sz="1100" b="0" i="0" dirty="0">
                <a:effectLst/>
              </a:rPr>
              <a:t> {name: STRING}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2D175-BB66-083D-73D0-821257E5F99E}"/>
              </a:ext>
            </a:extLst>
          </p:cNvPr>
          <p:cNvSpPr txBox="1"/>
          <p:nvPr/>
        </p:nvSpPr>
        <p:spPr>
          <a:xfrm>
            <a:off x="5550054" y="3627170"/>
            <a:ext cx="2356105" cy="11541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400" b="1" i="0" dirty="0">
                <a:effectLst/>
              </a:rPr>
              <a:t>Relationship properties</a:t>
            </a:r>
            <a:r>
              <a:rPr lang="en-US" sz="1400" b="0" i="0" dirty="0">
                <a:effectLst/>
              </a:rPr>
              <a:t>: </a:t>
            </a:r>
          </a:p>
          <a:p>
            <a:r>
              <a:rPr lang="en-US" sz="1100" b="0" i="0" dirty="0">
                <a:effectLst/>
              </a:rPr>
              <a:t>(:Movie)-[:IN_GENRE]</a:t>
            </a:r>
            <a:r>
              <a:rPr lang="en-US" sz="1100" b="0" i="0" dirty="0">
                <a:solidFill>
                  <a:srgbClr val="FF0000"/>
                </a:solidFill>
                <a:effectLst/>
              </a:rPr>
              <a:t>-&gt;</a:t>
            </a:r>
            <a:r>
              <a:rPr lang="en-US" sz="1100" b="0" i="0" dirty="0">
                <a:effectLst/>
              </a:rPr>
              <a:t>(:Genre)</a:t>
            </a:r>
          </a:p>
          <a:p>
            <a:r>
              <a:rPr lang="en-US" sz="1100" b="0" i="0" dirty="0">
                <a:effectLst/>
              </a:rPr>
              <a:t>(:Person)-[:DIRECTED]</a:t>
            </a:r>
            <a:r>
              <a:rPr lang="en-US" sz="1100" b="0" i="0" dirty="0">
                <a:solidFill>
                  <a:srgbClr val="FF0000"/>
                </a:solidFill>
                <a:effectLst/>
              </a:rPr>
              <a:t>-&gt;</a:t>
            </a:r>
            <a:r>
              <a:rPr lang="en-US" sz="1100" b="0" i="0" dirty="0">
                <a:effectLst/>
              </a:rPr>
              <a:t>(:Movie)</a:t>
            </a:r>
          </a:p>
          <a:p>
            <a:r>
              <a:rPr lang="en-US" sz="1100" b="0" i="0" dirty="0">
                <a:effectLst/>
              </a:rPr>
              <a:t>(:Person)-[:ACTED_IN]</a:t>
            </a:r>
            <a:r>
              <a:rPr lang="en-US" sz="1100" b="0" i="0" dirty="0">
                <a:solidFill>
                  <a:srgbClr val="FF0000"/>
                </a:solidFill>
                <a:effectLst/>
              </a:rPr>
              <a:t>-&gt;</a:t>
            </a:r>
            <a:r>
              <a:rPr lang="en-US" sz="1100" b="0" i="0" dirty="0">
                <a:effectLst/>
              </a:rPr>
              <a:t>(:Movie)</a:t>
            </a:r>
          </a:p>
          <a:p>
            <a:r>
              <a:rPr lang="en-US" sz="1100" b="0" i="0" dirty="0">
                <a:effectLst/>
              </a:rPr>
              <a:t>(:Movie)-[:WAS_TAKEN_IN]</a:t>
            </a:r>
            <a:r>
              <a:rPr lang="en-US" sz="1100" b="0" i="0" dirty="0">
                <a:solidFill>
                  <a:srgbClr val="FF0000"/>
                </a:solidFill>
                <a:effectLst/>
              </a:rPr>
              <a:t>-&gt;</a:t>
            </a:r>
            <a:r>
              <a:rPr lang="en-US" sz="1100" b="0" i="0" dirty="0">
                <a:effectLst/>
              </a:rPr>
              <a:t>(:Movie)</a:t>
            </a:r>
          </a:p>
          <a:p>
            <a:r>
              <a:rPr lang="en-US" sz="1100" b="0" i="0" dirty="0">
                <a:effectLst/>
              </a:rPr>
              <a:t>(:Person)-[:IS_SIMILAR_TO]</a:t>
            </a:r>
            <a:r>
              <a:rPr lang="en-US" sz="1100" b="0" i="0" dirty="0">
                <a:solidFill>
                  <a:srgbClr val="FF0000"/>
                </a:solidFill>
                <a:effectLst/>
              </a:rPr>
              <a:t>-&gt;</a:t>
            </a:r>
            <a:r>
              <a:rPr lang="en-US" sz="1100" b="0" i="0" dirty="0">
                <a:effectLst/>
              </a:rPr>
              <a:t>(:Movie)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9D8B78-1867-7139-8C62-3DBBE415A465}"/>
              </a:ext>
            </a:extLst>
          </p:cNvPr>
          <p:cNvSpPr/>
          <p:nvPr/>
        </p:nvSpPr>
        <p:spPr>
          <a:xfrm>
            <a:off x="936356" y="3060150"/>
            <a:ext cx="717550" cy="717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755D0-8A2F-73FC-CF7D-83BB49C5B0C4}"/>
              </a:ext>
            </a:extLst>
          </p:cNvPr>
          <p:cNvSpPr txBox="1"/>
          <p:nvPr/>
        </p:nvSpPr>
        <p:spPr>
          <a:xfrm>
            <a:off x="876651" y="3234259"/>
            <a:ext cx="831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920F4E-DFCC-9A75-EEF5-186CCBA02D07}"/>
              </a:ext>
            </a:extLst>
          </p:cNvPr>
          <p:cNvSpPr/>
          <p:nvPr/>
        </p:nvSpPr>
        <p:spPr>
          <a:xfrm>
            <a:off x="4006224" y="2994340"/>
            <a:ext cx="717550" cy="71755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D65A3-7E89-EE93-CB11-77A6747AA649}"/>
              </a:ext>
            </a:extLst>
          </p:cNvPr>
          <p:cNvSpPr txBox="1"/>
          <p:nvPr/>
        </p:nvSpPr>
        <p:spPr>
          <a:xfrm>
            <a:off x="3982202" y="3152368"/>
            <a:ext cx="751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Genre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2C7127-1353-690C-8443-51D6E272E4AF}"/>
              </a:ext>
            </a:extLst>
          </p:cNvPr>
          <p:cNvSpPr/>
          <p:nvPr/>
        </p:nvSpPr>
        <p:spPr>
          <a:xfrm>
            <a:off x="2476980" y="4107900"/>
            <a:ext cx="717550" cy="7175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D35A46-52B5-7614-F0A8-247683BD9A19}"/>
              </a:ext>
            </a:extLst>
          </p:cNvPr>
          <p:cNvSpPr txBox="1"/>
          <p:nvPr/>
        </p:nvSpPr>
        <p:spPr>
          <a:xfrm>
            <a:off x="2452958" y="4265928"/>
            <a:ext cx="789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Movie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ECAA44-ED2E-4AD2-EE36-03278F8C8527}"/>
              </a:ext>
            </a:extLst>
          </p:cNvPr>
          <p:cNvSpPr/>
          <p:nvPr/>
        </p:nvSpPr>
        <p:spPr>
          <a:xfrm>
            <a:off x="936356" y="5318791"/>
            <a:ext cx="717550" cy="7175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228ECA-D70B-9C3E-D99B-36FB7D3BA724}"/>
              </a:ext>
            </a:extLst>
          </p:cNvPr>
          <p:cNvSpPr txBox="1"/>
          <p:nvPr/>
        </p:nvSpPr>
        <p:spPr>
          <a:xfrm>
            <a:off x="943913" y="5415956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Similar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Movie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02023CF-3D15-790B-D7AE-38FAD36FBFDC}"/>
              </a:ext>
            </a:extLst>
          </p:cNvPr>
          <p:cNvSpPr/>
          <p:nvPr/>
        </p:nvSpPr>
        <p:spPr>
          <a:xfrm>
            <a:off x="4030246" y="5221626"/>
            <a:ext cx="717550" cy="717550"/>
          </a:xfrm>
          <a:prstGeom prst="ellipse">
            <a:avLst/>
          </a:prstGeom>
          <a:solidFill>
            <a:srgbClr val="F600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4AA597-4BB4-A592-BFA7-8A333745762C}"/>
              </a:ext>
            </a:extLst>
          </p:cNvPr>
          <p:cNvSpPr txBox="1"/>
          <p:nvPr/>
        </p:nvSpPr>
        <p:spPr>
          <a:xfrm>
            <a:off x="4030246" y="5441901"/>
            <a:ext cx="728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Location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72E26E-5D13-8395-66FA-F223EBCB38C8}"/>
              </a:ext>
            </a:extLst>
          </p:cNvPr>
          <p:cNvCxnSpPr>
            <a:cxnSpLocks/>
          </p:cNvCxnSpPr>
          <p:nvPr/>
        </p:nvCxnSpPr>
        <p:spPr>
          <a:xfrm>
            <a:off x="1677928" y="3443345"/>
            <a:ext cx="960101" cy="7072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BFF2CD-EA88-5815-204C-1E9C4FD9CA31}"/>
              </a:ext>
            </a:extLst>
          </p:cNvPr>
          <p:cNvCxnSpPr>
            <a:cxnSpLocks/>
          </p:cNvCxnSpPr>
          <p:nvPr/>
        </p:nvCxnSpPr>
        <p:spPr>
          <a:xfrm>
            <a:off x="1485916" y="3753959"/>
            <a:ext cx="960101" cy="7072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D4B3D0-8E2F-230E-2B87-EE109510B6CB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3155850" y="3606807"/>
            <a:ext cx="955457" cy="62491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D91924-A698-0D91-66A0-A54661CD040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155850" y="4677820"/>
            <a:ext cx="979479" cy="648889"/>
          </a:xfrm>
          <a:prstGeom prst="straightConnector1">
            <a:avLst/>
          </a:prstGeom>
          <a:ln w="28575">
            <a:solidFill>
              <a:srgbClr val="F600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CBC33F-A954-A427-D1CD-C4D3F3CC360D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1548823" y="4720367"/>
            <a:ext cx="1033240" cy="7035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C43D36-4888-6FF0-B4DE-2CAFF708F7AA}"/>
              </a:ext>
            </a:extLst>
          </p:cNvPr>
          <p:cNvSpPr txBox="1"/>
          <p:nvPr/>
        </p:nvSpPr>
        <p:spPr>
          <a:xfrm rot="19661873">
            <a:off x="2943263" y="3680896"/>
            <a:ext cx="1159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Consolas" panose="020B0609020204030204" pitchFamily="49" charset="0"/>
              </a:rPr>
              <a:t>[:IN_GENRE]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61DB45-DBB1-41D5-7B1B-CCFB1B478CF6}"/>
              </a:ext>
            </a:extLst>
          </p:cNvPr>
          <p:cNvSpPr txBox="1"/>
          <p:nvPr/>
        </p:nvSpPr>
        <p:spPr>
          <a:xfrm rot="2071975">
            <a:off x="3043794" y="4818131"/>
            <a:ext cx="14603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effectLst/>
                <a:latin typeface="Consolas" panose="020B0609020204030204" pitchFamily="49" charset="0"/>
              </a:rPr>
              <a:t>[:WAS_TAKEN_IN]</a:t>
            </a:r>
            <a:endParaRPr lang="en-US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B25C61-64B8-052D-C050-524B7CF7275A}"/>
              </a:ext>
            </a:extLst>
          </p:cNvPr>
          <p:cNvSpPr txBox="1"/>
          <p:nvPr/>
        </p:nvSpPr>
        <p:spPr>
          <a:xfrm rot="2193321">
            <a:off x="1713646" y="3541514"/>
            <a:ext cx="10387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Consolas" panose="020B0609020204030204" pitchFamily="49" charset="0"/>
              </a:rPr>
              <a:t>[:DIRECTED]</a:t>
            </a:r>
            <a:endParaRPr 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890403-F480-A4FD-FC45-8073ABD22193}"/>
              </a:ext>
            </a:extLst>
          </p:cNvPr>
          <p:cNvSpPr txBox="1"/>
          <p:nvPr/>
        </p:nvSpPr>
        <p:spPr>
          <a:xfrm rot="2176628">
            <a:off x="1477733" y="3830540"/>
            <a:ext cx="10314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Consolas" panose="020B0609020204030204" pitchFamily="49" charset="0"/>
              </a:rPr>
              <a:t>[:ACTED_IN]</a:t>
            </a:r>
            <a:endParaRPr 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D9BA91-958C-93ED-A06C-4944CFA24BF4}"/>
              </a:ext>
            </a:extLst>
          </p:cNvPr>
          <p:cNvSpPr txBox="1"/>
          <p:nvPr/>
        </p:nvSpPr>
        <p:spPr>
          <a:xfrm rot="19574720">
            <a:off x="1282486" y="4831477"/>
            <a:ext cx="1427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Consolas" panose="020B0609020204030204" pitchFamily="49" charset="0"/>
              </a:rPr>
              <a:t>[:IS_SIMILAR_TO]</a:t>
            </a:r>
            <a:endParaRPr lang="en-US" sz="1100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BF6201A6-EA00-CE51-DE1D-448B23532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662310"/>
              </p:ext>
            </p:extLst>
          </p:nvPr>
        </p:nvGraphicFramePr>
        <p:xfrm>
          <a:off x="2437328" y="4865930"/>
          <a:ext cx="796853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6853">
                  <a:extLst>
                    <a:ext uri="{9D8B030D-6E8A-4147-A177-3AD203B41FA5}">
                      <a16:colId xmlns:a16="http://schemas.microsoft.com/office/drawing/2014/main" val="1795000661"/>
                    </a:ext>
                  </a:extLst>
                </a:gridCol>
              </a:tblGrid>
              <a:tr h="204064">
                <a:tc>
                  <a:txBody>
                    <a:bodyPr/>
                    <a:lstStyle/>
                    <a:p>
                      <a:r>
                        <a:rPr lang="en-US" sz="900" b="1" dirty="0"/>
                        <a:t>Properties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252616"/>
                  </a:ext>
                </a:extLst>
              </a:tr>
              <a:tr h="204064">
                <a:tc>
                  <a:txBody>
                    <a:bodyPr/>
                    <a:lstStyle/>
                    <a:p>
                      <a:r>
                        <a:rPr lang="en-US" sz="900" b="1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760056"/>
                  </a:ext>
                </a:extLst>
              </a:tr>
              <a:tr h="204064">
                <a:tc>
                  <a:txBody>
                    <a:bodyPr/>
                    <a:lstStyle/>
                    <a:p>
                      <a:r>
                        <a:rPr lang="en-US" sz="900" b="1" dirty="0"/>
                        <a:t>released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053420"/>
                  </a:ext>
                </a:extLst>
              </a:tr>
              <a:tr h="204064">
                <a:tc>
                  <a:txBody>
                    <a:bodyPr/>
                    <a:lstStyle/>
                    <a:p>
                      <a:r>
                        <a:rPr lang="en-US" sz="900" b="1" dirty="0"/>
                        <a:t>tagline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086565"/>
                  </a:ext>
                </a:extLst>
              </a:tr>
              <a:tr h="204064">
                <a:tc>
                  <a:txBody>
                    <a:bodyPr/>
                    <a:lstStyle/>
                    <a:p>
                      <a:r>
                        <a:rPr lang="en-US" sz="900" b="1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147555"/>
                  </a:ext>
                </a:extLst>
              </a:tr>
              <a:tr h="204064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imdbRating</a:t>
                      </a:r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29153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BE976E2E-CF67-328A-DDED-1B10E43B5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867691"/>
              </p:ext>
            </p:extLst>
          </p:nvPr>
        </p:nvGraphicFramePr>
        <p:xfrm>
          <a:off x="4730678" y="3108434"/>
          <a:ext cx="646964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6964">
                  <a:extLst>
                    <a:ext uri="{9D8B030D-6E8A-4147-A177-3AD203B41FA5}">
                      <a16:colId xmlns:a16="http://schemas.microsoft.com/office/drawing/2014/main" val="1795000661"/>
                    </a:ext>
                  </a:extLst>
                </a:gridCol>
              </a:tblGrid>
              <a:tr h="204064">
                <a:tc>
                  <a:txBody>
                    <a:bodyPr/>
                    <a:lstStyle/>
                    <a:p>
                      <a:r>
                        <a:rPr lang="en-US" sz="900" b="1" dirty="0"/>
                        <a:t>Property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52616"/>
                  </a:ext>
                </a:extLst>
              </a:tr>
              <a:tr h="204064">
                <a:tc>
                  <a:txBody>
                    <a:bodyPr/>
                    <a:lstStyle/>
                    <a:p>
                      <a:r>
                        <a:rPr lang="en-US" sz="900" b="1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760056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819379C7-C79E-2DF9-839B-13457EC22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311945"/>
              </p:ext>
            </p:extLst>
          </p:nvPr>
        </p:nvGraphicFramePr>
        <p:xfrm>
          <a:off x="4771818" y="5382791"/>
          <a:ext cx="646964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6964">
                  <a:extLst>
                    <a:ext uri="{9D8B030D-6E8A-4147-A177-3AD203B41FA5}">
                      <a16:colId xmlns:a16="http://schemas.microsoft.com/office/drawing/2014/main" val="1795000661"/>
                    </a:ext>
                  </a:extLst>
                </a:gridCol>
              </a:tblGrid>
              <a:tr h="204064">
                <a:tc>
                  <a:txBody>
                    <a:bodyPr/>
                    <a:lstStyle/>
                    <a:p>
                      <a:r>
                        <a:rPr lang="en-US" sz="900" b="1" dirty="0"/>
                        <a:t>Property</a:t>
                      </a:r>
                    </a:p>
                  </a:txBody>
                  <a:tcPr>
                    <a:solidFill>
                      <a:srgbClr val="F60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252616"/>
                  </a:ext>
                </a:extLst>
              </a:tr>
              <a:tr h="204064">
                <a:tc>
                  <a:txBody>
                    <a:bodyPr/>
                    <a:lstStyle/>
                    <a:p>
                      <a:r>
                        <a:rPr lang="en-US" sz="900" b="1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760056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743B833F-8668-1DAA-C994-DDE354EE7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61110"/>
              </p:ext>
            </p:extLst>
          </p:nvPr>
        </p:nvGraphicFramePr>
        <p:xfrm>
          <a:off x="274789" y="5452706"/>
          <a:ext cx="646964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6964">
                  <a:extLst>
                    <a:ext uri="{9D8B030D-6E8A-4147-A177-3AD203B41FA5}">
                      <a16:colId xmlns:a16="http://schemas.microsoft.com/office/drawing/2014/main" val="1795000661"/>
                    </a:ext>
                  </a:extLst>
                </a:gridCol>
              </a:tblGrid>
              <a:tr h="204064">
                <a:tc>
                  <a:txBody>
                    <a:bodyPr/>
                    <a:lstStyle/>
                    <a:p>
                      <a:r>
                        <a:rPr lang="en-US" sz="900" b="1" dirty="0"/>
                        <a:t>Property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252616"/>
                  </a:ext>
                </a:extLst>
              </a:tr>
              <a:tr h="204064">
                <a:tc>
                  <a:txBody>
                    <a:bodyPr/>
                    <a:lstStyle/>
                    <a:p>
                      <a:r>
                        <a:rPr lang="en-US" sz="900" b="1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760056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9690AD73-2382-F4D0-ABE7-EC37DD4D5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031802"/>
              </p:ext>
            </p:extLst>
          </p:nvPr>
        </p:nvGraphicFramePr>
        <p:xfrm>
          <a:off x="264664" y="3190325"/>
          <a:ext cx="646964" cy="45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6964">
                  <a:extLst>
                    <a:ext uri="{9D8B030D-6E8A-4147-A177-3AD203B41FA5}">
                      <a16:colId xmlns:a16="http://schemas.microsoft.com/office/drawing/2014/main" val="1795000661"/>
                    </a:ext>
                  </a:extLst>
                </a:gridCol>
              </a:tblGrid>
              <a:tr h="193407">
                <a:tc>
                  <a:txBody>
                    <a:bodyPr/>
                    <a:lstStyle/>
                    <a:p>
                      <a:r>
                        <a:rPr lang="en-US" sz="900" b="1" dirty="0"/>
                        <a:t>Property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252616"/>
                  </a:ext>
                </a:extLst>
              </a:tr>
              <a:tr h="204064">
                <a:tc>
                  <a:txBody>
                    <a:bodyPr/>
                    <a:lstStyle/>
                    <a:p>
                      <a:r>
                        <a:rPr lang="en-US" sz="900" b="1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760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625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8456</TotalTime>
  <Words>663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R.W. Tomlinson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Farzad Roozitalab</dc:creator>
  <cp:lastModifiedBy>Nirbaan Maken</cp:lastModifiedBy>
  <cp:revision>939</cp:revision>
  <dcterms:created xsi:type="dcterms:W3CDTF">2023-11-24T21:12:34Z</dcterms:created>
  <dcterms:modified xsi:type="dcterms:W3CDTF">2024-11-02T19:27:02Z</dcterms:modified>
</cp:coreProperties>
</file>