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45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E777-5C03-3D4D-9146-E9A6805D7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85D2D-8046-5628-CDAF-6D2F36490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B40A4-CA1B-A4D9-CA7F-60817625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76E7-13A6-4B26-B481-650F694C544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5F92B-533E-FF4E-20FD-C6EE1510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858EF-3775-D27C-1220-7285B2F8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373B-BA37-4717-BE48-BC6569563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4BEE-C6C6-60B6-2A3D-4956B8D4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738B5-DE72-6854-4242-25934723F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4CB88-E994-2263-20E4-C35F0C686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76E7-13A6-4B26-B481-650F694C544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4C163-4D6E-CBF1-7FC5-8B863263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D6F10-5E63-38DF-0686-32E75DF0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373B-BA37-4717-BE48-BC6569563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3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CBE69-56A7-D330-1548-CFFA25D54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7C9A2-BB4F-34E1-11E2-49DA1ABE7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3D158-C4A9-1697-C36E-6C22A97F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76E7-13A6-4B26-B481-650F694C544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DCBBF-98BB-5D65-1AB2-85388513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B9D66-8B49-B7B1-1879-A5817EBB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373B-BA37-4717-BE48-BC6569563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31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098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B0497-4398-1EDD-7CED-4E3EC099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C6D83-A059-076D-345E-FF6E4840D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43F7A-EFBB-020A-6060-39D6109F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76E7-13A6-4B26-B481-650F694C544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89D4B-F1BF-7475-225F-A389A6A0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00F32-A3FB-072D-1BA2-647352B9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373B-BA37-4717-BE48-BC6569563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EDFB-5EDA-8A2A-862F-EAC453F4A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C5A06-358F-EB60-3462-A68CEAC0E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59718-1F89-9C17-ABC9-28C84CFB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76E7-13A6-4B26-B481-650F694C544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403F0-00D4-636B-0888-199CE033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ED63D-6E74-18C0-7C51-D43B3048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373B-BA37-4717-BE48-BC6569563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1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BB61-C100-F475-FFFD-CE6C609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008EC-2E9B-5D98-ADE7-5F855DB85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B42AF-BE70-E0D6-7478-8B258752F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FA596-48BE-FDD7-C9FD-7BD83DEA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76E7-13A6-4B26-B481-650F694C544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1B3F5-61D0-D1E2-196B-CC4E2923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8F4ED-A7D3-EBA8-5B84-E6B72C95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373B-BA37-4717-BE48-BC6569563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9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03F4-C351-D65F-DCFE-BE937B41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F894D-2175-DE78-7937-98B073ED5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7EECC-8F43-8498-D7B8-2CC0D8D94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35762-CCC9-F0B2-F247-8D6954955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9DB18-C74E-D82C-30D6-4FB5BDB4B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CB5F7-C456-04DE-1C37-CD55D1C0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76E7-13A6-4B26-B481-650F694C544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4CBA5-B638-DCB5-C1A0-F1BF6DF8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1B4BE-918F-D8DC-AEE7-E937138B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373B-BA37-4717-BE48-BC6569563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6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88CD-E09D-5558-0653-437BE8F10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D64AC-EED1-417A-FC00-D466C5DB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76E7-13A6-4B26-B481-650F694C544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8C4F9-2550-4648-7B3C-274005E8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13EF6-6B89-6880-7C85-9C71BD8E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373B-BA37-4717-BE48-BC6569563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1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F4E22-39D0-8639-B84F-BB16C2ED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76E7-13A6-4B26-B481-650F694C544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0C3727-0300-552D-ADB8-3A79C6AE2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1DA1B-F702-074D-EBC2-6414F169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373B-BA37-4717-BE48-BC6569563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3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94E7-4D76-9021-9252-106776FF9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66D70-2371-89A8-BBB0-E56A3BDB0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666C1-956F-B5F9-8C01-7B8A62363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74183-E870-77C4-FDB3-0FA438D0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76E7-13A6-4B26-B481-650F694C544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EAA32-3DB3-B247-F6D9-18454DE1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FCE54-ABC1-1B1C-38A4-BAA48E6B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373B-BA37-4717-BE48-BC6569563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6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CC6DC-63A1-C075-B0C8-392A551E7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392F8-206C-59C3-28CD-23FA77566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80FF7-5713-11EA-AABB-6D9CE53ED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95D90-F89A-6D84-F404-7987B51B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976E7-13A6-4B26-B481-650F694C544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D2DE6-F239-7162-06F4-2DD2B48C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C11AE-D20A-EED4-7A6D-5E751E99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373B-BA37-4717-BE48-BC6569563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5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1AB25-AF2B-4D58-34D8-33CD0926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2A6B3-F2A8-327A-EF25-0621D628B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51F0F-CAF0-F9F7-5B11-B03FF1B12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7976E7-13A6-4B26-B481-650F694C544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2F809-FBED-5A0A-FD40-7933FCB62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F8EB1-B4CD-2E1A-E8F5-B79137ED4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6A373B-BA37-4717-BE48-BC6569563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5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A90A24-FA1D-1C7F-3D7F-4FAB3DE557CC}"/>
              </a:ext>
            </a:extLst>
          </p:cNvPr>
          <p:cNvSpPr/>
          <p:nvPr/>
        </p:nvSpPr>
        <p:spPr>
          <a:xfrm>
            <a:off x="4557262" y="391279"/>
            <a:ext cx="3077476" cy="59782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FC1983-F4BD-82C9-D514-CCEA3F981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331" y="732000"/>
            <a:ext cx="1173338" cy="1089878"/>
          </a:xfrm>
          <a:prstGeom prst="rect">
            <a:avLst/>
          </a:prstGeom>
        </p:spPr>
      </p:pic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A7A34442-65F9-4D88-D3AD-3E0D4BC1B946}"/>
              </a:ext>
            </a:extLst>
          </p:cNvPr>
          <p:cNvSpPr/>
          <p:nvPr/>
        </p:nvSpPr>
        <p:spPr>
          <a:xfrm>
            <a:off x="5041726" y="2924827"/>
            <a:ext cx="2160740" cy="1020872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 Tower API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/</a:t>
            </a:r>
            <a:r>
              <a:rPr lang="en-US" sz="1100" dirty="0" err="1">
                <a:solidFill>
                  <a:schemeClr val="tx1"/>
                </a:solidFill>
              </a:rPr>
              <a:t>api</a:t>
            </a:r>
            <a:r>
              <a:rPr lang="en-US" sz="1100" dirty="0">
                <a:solidFill>
                  <a:schemeClr val="tx1"/>
                </a:solidFill>
              </a:rPr>
              <a:t>/</a:t>
            </a:r>
            <a:r>
              <a:rPr lang="en-US" sz="1100" dirty="0" err="1">
                <a:solidFill>
                  <a:schemeClr val="tx1"/>
                </a:solidFill>
              </a:rPr>
              <a:t>ct</a:t>
            </a:r>
            <a:r>
              <a:rPr lang="en-US" sz="1100" dirty="0">
                <a:solidFill>
                  <a:schemeClr val="tx1"/>
                </a:solidFill>
              </a:rPr>
              <a:t>/policies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/</a:t>
            </a:r>
            <a:r>
              <a:rPr lang="en-US" sz="1100" dirty="0" err="1">
                <a:solidFill>
                  <a:schemeClr val="tx1"/>
                </a:solidFill>
              </a:rPr>
              <a:t>api</a:t>
            </a:r>
            <a:r>
              <a:rPr lang="en-US" sz="1100" dirty="0">
                <a:solidFill>
                  <a:schemeClr val="tx1"/>
                </a:solidFill>
              </a:rPr>
              <a:t>/</a:t>
            </a:r>
            <a:r>
              <a:rPr lang="en-US" sz="1100" dirty="0" err="1">
                <a:solidFill>
                  <a:schemeClr val="tx1"/>
                </a:solidFill>
              </a:rPr>
              <a:t>ct</a:t>
            </a:r>
            <a:r>
              <a:rPr lang="en-US" sz="1100" dirty="0">
                <a:solidFill>
                  <a:schemeClr val="tx1"/>
                </a:solidFill>
              </a:rPr>
              <a:t>/actions</a:t>
            </a: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90F2C834-2C6B-6A4E-3613-B256728C7B87}"/>
              </a:ext>
            </a:extLst>
          </p:cNvPr>
          <p:cNvSpPr/>
          <p:nvPr/>
        </p:nvSpPr>
        <p:spPr>
          <a:xfrm>
            <a:off x="5015630" y="4291312"/>
            <a:ext cx="2160740" cy="1122959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RAG API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/</a:t>
            </a:r>
            <a:r>
              <a:rPr lang="en-US" sz="1200" dirty="0" err="1">
                <a:solidFill>
                  <a:schemeClr val="tx1"/>
                </a:solidFill>
              </a:rPr>
              <a:t>api</a:t>
            </a:r>
            <a:r>
              <a:rPr lang="en-US" sz="1200" dirty="0">
                <a:solidFill>
                  <a:schemeClr val="tx1"/>
                </a:solidFill>
              </a:rPr>
              <a:t>/rag/policies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/</a:t>
            </a:r>
            <a:r>
              <a:rPr lang="en-US" sz="1200" dirty="0" err="1">
                <a:solidFill>
                  <a:schemeClr val="tx1"/>
                </a:solidFill>
              </a:rPr>
              <a:t>api</a:t>
            </a:r>
            <a:r>
              <a:rPr lang="en-US" sz="1200" dirty="0">
                <a:solidFill>
                  <a:schemeClr val="tx1"/>
                </a:solidFill>
              </a:rPr>
              <a:t>/rag/actions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578C34-8FCA-AB4E-B0E9-E7143D28458C}"/>
              </a:ext>
            </a:extLst>
          </p:cNvPr>
          <p:cNvGrpSpPr/>
          <p:nvPr/>
        </p:nvGrpSpPr>
        <p:grpSpPr>
          <a:xfrm>
            <a:off x="8828760" y="2407527"/>
            <a:ext cx="1567841" cy="972855"/>
            <a:chOff x="9467589" y="2346542"/>
            <a:chExt cx="1194148" cy="83506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F810D00-C95D-602E-3240-44FAD81DD971}"/>
                </a:ext>
              </a:extLst>
            </p:cNvPr>
            <p:cNvSpPr/>
            <p:nvPr/>
          </p:nvSpPr>
          <p:spPr>
            <a:xfrm>
              <a:off x="9772389" y="2611676"/>
              <a:ext cx="889348" cy="5699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532946-A6A2-67D4-3D81-3396BEC86B8C}"/>
                </a:ext>
              </a:extLst>
            </p:cNvPr>
            <p:cNvSpPr/>
            <p:nvPr/>
          </p:nvSpPr>
          <p:spPr>
            <a:xfrm>
              <a:off x="9619989" y="2479109"/>
              <a:ext cx="889348" cy="5699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DDBEEB-DBE1-35C5-5D85-45D7633E6D8E}"/>
                </a:ext>
              </a:extLst>
            </p:cNvPr>
            <p:cNvSpPr/>
            <p:nvPr/>
          </p:nvSpPr>
          <p:spPr>
            <a:xfrm>
              <a:off x="9467589" y="2346542"/>
              <a:ext cx="889348" cy="5699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Control Tower Service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4207D4D-F258-59F2-9BA1-6FD7A7663970}"/>
              </a:ext>
            </a:extLst>
          </p:cNvPr>
          <p:cNvGrpSpPr/>
          <p:nvPr/>
        </p:nvGrpSpPr>
        <p:grpSpPr>
          <a:xfrm>
            <a:off x="8828760" y="5059470"/>
            <a:ext cx="1567841" cy="972855"/>
            <a:chOff x="9467589" y="2346542"/>
            <a:chExt cx="1194148" cy="83506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C5EF439-7B88-3B48-AA63-3A27C2377D28}"/>
                </a:ext>
              </a:extLst>
            </p:cNvPr>
            <p:cNvSpPr/>
            <p:nvPr/>
          </p:nvSpPr>
          <p:spPr>
            <a:xfrm>
              <a:off x="9772389" y="2611676"/>
              <a:ext cx="889348" cy="5699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D1332E-266A-6DE7-784F-5F9A9E8EB0C2}"/>
                </a:ext>
              </a:extLst>
            </p:cNvPr>
            <p:cNvSpPr/>
            <p:nvPr/>
          </p:nvSpPr>
          <p:spPr>
            <a:xfrm>
              <a:off x="9619989" y="2479109"/>
              <a:ext cx="889348" cy="5699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A673B2-88AD-C212-7FF5-6C11CBC700CD}"/>
                </a:ext>
              </a:extLst>
            </p:cNvPr>
            <p:cNvSpPr/>
            <p:nvPr/>
          </p:nvSpPr>
          <p:spPr>
            <a:xfrm>
              <a:off x="9467589" y="2346542"/>
              <a:ext cx="889348" cy="5699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RAG Service</a:t>
              </a:r>
            </a:p>
          </p:txBody>
        </p:sp>
      </p:grp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D8C055-A663-96FB-3BD9-845F24A5BB9F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7202466" y="2739514"/>
            <a:ext cx="1626294" cy="69574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BBC6298-F40B-2E22-ADB4-A24AEE7C17BA}"/>
              </a:ext>
            </a:extLst>
          </p:cNvPr>
          <p:cNvCxnSpPr>
            <a:stCxn id="6" idx="3"/>
            <a:endCxn id="14" idx="1"/>
          </p:cNvCxnSpPr>
          <p:nvPr/>
        </p:nvCxnSpPr>
        <p:spPr>
          <a:xfrm>
            <a:off x="7176370" y="4852792"/>
            <a:ext cx="1652390" cy="53866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6697D47-5134-7A96-F072-C59185FC03C7}"/>
              </a:ext>
            </a:extLst>
          </p:cNvPr>
          <p:cNvSpPr/>
          <p:nvPr/>
        </p:nvSpPr>
        <p:spPr>
          <a:xfrm>
            <a:off x="2309234" y="3380382"/>
            <a:ext cx="1167658" cy="663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API Client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A99F60D-DBE1-00B7-0740-E087860F5A87}"/>
              </a:ext>
            </a:extLst>
          </p:cNvPr>
          <p:cNvCxnSpPr>
            <a:stCxn id="19" idx="3"/>
            <a:endCxn id="4" idx="1"/>
          </p:cNvCxnSpPr>
          <p:nvPr/>
        </p:nvCxnSpPr>
        <p:spPr>
          <a:xfrm flipV="1">
            <a:off x="3476892" y="3380382"/>
            <a:ext cx="1080370" cy="33198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51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Nirbaan Maken</dc:creator>
  <cp:lastModifiedBy>Nirbaan Maken</cp:lastModifiedBy>
  <cp:revision>1</cp:revision>
  <dcterms:created xsi:type="dcterms:W3CDTF">2025-04-12T17:02:59Z</dcterms:created>
  <dcterms:modified xsi:type="dcterms:W3CDTF">2025-04-12T17:34:06Z</dcterms:modified>
</cp:coreProperties>
</file>