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77D400-ECB8-4A1F-AC89-37EE129B338D}"/>
              </a:ext>
            </a:extLst>
          </p:cNvPr>
          <p:cNvSpPr>
            <a:spLocks noGrp="1"/>
          </p:cNvSpPr>
          <p:nvPr>
            <p:ph type="ctrTitle"/>
          </p:nvPr>
        </p:nvSpPr>
        <p:spPr/>
        <p:txBody>
          <a:bodyPr/>
          <a:lstStyle/>
          <a:p>
            <a:r>
              <a:rPr lang="he-IL" dirty="0">
                <a:solidFill>
                  <a:srgbClr val="002060"/>
                </a:solidFill>
              </a:rPr>
              <a:t>תכנות בסביבת אינטרנט</a:t>
            </a:r>
          </a:p>
        </p:txBody>
      </p:sp>
      <p:sp>
        <p:nvSpPr>
          <p:cNvPr id="3" name="כותרת משנה 2">
            <a:extLst>
              <a:ext uri="{FF2B5EF4-FFF2-40B4-BE49-F238E27FC236}">
                <a16:creationId xmlns:a16="http://schemas.microsoft.com/office/drawing/2014/main" id="{1F5475D4-8E6F-4FF7-8E1C-7239903D797A}"/>
              </a:ext>
            </a:extLst>
          </p:cNvPr>
          <p:cNvSpPr>
            <a:spLocks noGrp="1"/>
          </p:cNvSpPr>
          <p:nvPr>
            <p:ph type="subTitle" idx="1"/>
          </p:nvPr>
        </p:nvSpPr>
        <p:spPr>
          <a:xfrm>
            <a:off x="2692398" y="4007555"/>
            <a:ext cx="6815669" cy="970843"/>
          </a:xfrm>
        </p:spPr>
        <p:txBody>
          <a:bodyPr>
            <a:normAutofit/>
          </a:bodyPr>
          <a:lstStyle/>
          <a:p>
            <a:r>
              <a:rPr lang="en-US" sz="4000" b="1" dirty="0" err="1">
                <a:solidFill>
                  <a:srgbClr val="002060"/>
                </a:solidFill>
                <a:cs typeface="+mj-cs"/>
              </a:rPr>
              <a:t>FastSearch</a:t>
            </a:r>
            <a:r>
              <a:rPr lang="en-US" sz="4000" b="1" dirty="0">
                <a:solidFill>
                  <a:srgbClr val="002060"/>
                </a:solidFill>
                <a:cs typeface="+mj-cs"/>
              </a:rPr>
              <a:t> project</a:t>
            </a:r>
            <a:endParaRPr lang="he-IL" sz="4000" b="1" dirty="0">
              <a:solidFill>
                <a:srgbClr val="002060"/>
              </a:solidFill>
              <a:cs typeface="+mj-cs"/>
            </a:endParaRPr>
          </a:p>
        </p:txBody>
      </p:sp>
    </p:spTree>
    <p:extLst>
      <p:ext uri="{BB962C8B-B14F-4D97-AF65-F5344CB8AC3E}">
        <p14:creationId xmlns:p14="http://schemas.microsoft.com/office/powerpoint/2010/main" val="95312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1A784C-DE35-47A0-94A1-5AC2DB708F50}"/>
              </a:ext>
            </a:extLst>
          </p:cNvPr>
          <p:cNvSpPr>
            <a:spLocks noGrp="1"/>
          </p:cNvSpPr>
          <p:nvPr>
            <p:ph type="title"/>
          </p:nvPr>
        </p:nvSpPr>
        <p:spPr/>
        <p:txBody>
          <a:bodyPr/>
          <a:lstStyle/>
          <a:p>
            <a:r>
              <a:rPr lang="he-IL" dirty="0"/>
              <a:t>פרטים אישיים:</a:t>
            </a:r>
          </a:p>
        </p:txBody>
      </p:sp>
      <p:sp>
        <p:nvSpPr>
          <p:cNvPr id="3" name="מציין מיקום תוכן 2">
            <a:extLst>
              <a:ext uri="{FF2B5EF4-FFF2-40B4-BE49-F238E27FC236}">
                <a16:creationId xmlns:a16="http://schemas.microsoft.com/office/drawing/2014/main" id="{28D82856-9551-4476-BECB-F0F36E691DA6}"/>
              </a:ext>
            </a:extLst>
          </p:cNvPr>
          <p:cNvSpPr>
            <a:spLocks noGrp="1"/>
          </p:cNvSpPr>
          <p:nvPr>
            <p:ph idx="1"/>
          </p:nvPr>
        </p:nvSpPr>
        <p:spPr/>
        <p:txBody>
          <a:bodyPr/>
          <a:lstStyle/>
          <a:p>
            <a:r>
              <a:rPr lang="he-IL" u="sng" dirty="0"/>
              <a:t>מגישים</a:t>
            </a:r>
            <a:r>
              <a:rPr lang="he-IL" dirty="0"/>
              <a:t>:</a:t>
            </a:r>
            <a:br>
              <a:rPr lang="en-US" dirty="0"/>
            </a:br>
            <a:r>
              <a:rPr lang="he-IL" dirty="0"/>
              <a:t>ניר בן דרור – 312495492.</a:t>
            </a:r>
            <a:br>
              <a:rPr lang="en-US" dirty="0"/>
            </a:br>
            <a:r>
              <a:rPr lang="he-IL" dirty="0"/>
              <a:t>רומן קפלן – 316708361.</a:t>
            </a:r>
          </a:p>
          <a:p>
            <a:endParaRPr lang="he-IL" dirty="0"/>
          </a:p>
          <a:p>
            <a:r>
              <a:rPr lang="he-IL" u="sng" dirty="0"/>
              <a:t>מרצה</a:t>
            </a:r>
            <a:r>
              <a:rPr lang="he-IL" dirty="0"/>
              <a:t>:</a:t>
            </a:r>
            <a:br>
              <a:rPr lang="en-US" dirty="0"/>
            </a:br>
            <a:r>
              <a:rPr lang="he-IL" dirty="0"/>
              <a:t>מר ניסים ברמי.</a:t>
            </a:r>
          </a:p>
          <a:p>
            <a:pPr marL="0" indent="0">
              <a:buNone/>
            </a:pPr>
            <a:endParaRPr lang="he-IL" dirty="0"/>
          </a:p>
        </p:txBody>
      </p:sp>
    </p:spTree>
    <p:extLst>
      <p:ext uri="{BB962C8B-B14F-4D97-AF65-F5344CB8AC3E}">
        <p14:creationId xmlns:p14="http://schemas.microsoft.com/office/powerpoint/2010/main" val="4337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246439-9570-4CDB-9AC0-242E12C722C9}"/>
              </a:ext>
            </a:extLst>
          </p:cNvPr>
          <p:cNvSpPr>
            <a:spLocks noGrp="1"/>
          </p:cNvSpPr>
          <p:nvPr>
            <p:ph type="title"/>
          </p:nvPr>
        </p:nvSpPr>
        <p:spPr>
          <a:xfrm>
            <a:off x="1295402" y="982132"/>
            <a:ext cx="9601196" cy="1303867"/>
          </a:xfrm>
        </p:spPr>
        <p:txBody>
          <a:bodyPr/>
          <a:lstStyle/>
          <a:p>
            <a:r>
              <a:rPr lang="he-IL" dirty="0"/>
              <a:t>מטרת הפרויקט</a:t>
            </a:r>
          </a:p>
        </p:txBody>
      </p:sp>
      <p:sp>
        <p:nvSpPr>
          <p:cNvPr id="3" name="מציין מיקום תוכן 2">
            <a:extLst>
              <a:ext uri="{FF2B5EF4-FFF2-40B4-BE49-F238E27FC236}">
                <a16:creationId xmlns:a16="http://schemas.microsoft.com/office/drawing/2014/main" id="{DD21BD24-107C-4895-98E1-EB6B5A46963A}"/>
              </a:ext>
            </a:extLst>
          </p:cNvPr>
          <p:cNvSpPr>
            <a:spLocks noGrp="1"/>
          </p:cNvSpPr>
          <p:nvPr>
            <p:ph idx="1"/>
          </p:nvPr>
        </p:nvSpPr>
        <p:spPr/>
        <p:txBody>
          <a:bodyPr>
            <a:normAutofit/>
          </a:bodyPr>
          <a:lstStyle/>
          <a:p>
            <a:pPr>
              <a:buFont typeface="Arial" panose="020B0604020202020204" pitchFamily="34" charset="0"/>
              <a:buChar char="•"/>
            </a:pPr>
            <a:r>
              <a:rPr lang="he-IL" sz="1600" dirty="0">
                <a:latin typeface="David" panose="020E0502060401010101" pitchFamily="34" charset="-79"/>
                <a:cs typeface="David" panose="020E0502060401010101" pitchFamily="34" charset="-79"/>
              </a:rPr>
              <a:t>יצירת מנוע חיפוש המאפשר חיפוש של אתרים במאגר מידע</a:t>
            </a:r>
            <a:r>
              <a:rPr lang="en-US" sz="1600" dirty="0">
                <a:latin typeface="David" panose="020E0502060401010101" pitchFamily="34" charset="-79"/>
                <a:cs typeface="David" panose="020E0502060401010101" pitchFamily="34" charset="-79"/>
              </a:rPr>
              <a:t>,</a:t>
            </a:r>
            <a:r>
              <a:rPr lang="he-IL" sz="1600" dirty="0">
                <a:latin typeface="David" panose="020E0502060401010101" pitchFamily="34" charset="-79"/>
                <a:cs typeface="David" panose="020E0502060401010101" pitchFamily="34" charset="-79"/>
              </a:rPr>
              <a:t>  </a:t>
            </a:r>
            <a:br>
              <a:rPr lang="en-US" sz="1600" dirty="0">
                <a:latin typeface="David" panose="020E0502060401010101" pitchFamily="34" charset="-79"/>
                <a:cs typeface="David" panose="020E0502060401010101" pitchFamily="34" charset="-79"/>
              </a:rPr>
            </a:br>
            <a:r>
              <a:rPr lang="he-IL" sz="1600" dirty="0">
                <a:latin typeface="David" panose="020E0502060401010101" pitchFamily="34" charset="-79"/>
                <a:cs typeface="David" panose="020E0502060401010101" pitchFamily="34" charset="-79"/>
              </a:rPr>
              <a:t>החיפוש מתבצע על ידי מספר אלגוריתמי </a:t>
            </a:r>
            <a:r>
              <a:rPr lang="en-US" sz="1600" dirty="0">
                <a:latin typeface="David" panose="020E0502060401010101" pitchFamily="34" charset="-79"/>
                <a:cs typeface="David" panose="020E0502060401010101" pitchFamily="34" charset="-79"/>
              </a:rPr>
              <a:t>STRING MATCHING</a:t>
            </a:r>
            <a:r>
              <a:rPr lang="he-IL" sz="1600" dirty="0">
                <a:latin typeface="David" panose="020E0502060401010101" pitchFamily="34" charset="-79"/>
                <a:cs typeface="David" panose="020E0502060401010101" pitchFamily="34" charset="-79"/>
              </a:rPr>
              <a:t>.</a:t>
            </a:r>
          </a:p>
          <a:p>
            <a:pPr>
              <a:buFont typeface="Arial" panose="020B0604020202020204" pitchFamily="34" charset="0"/>
              <a:buChar char="•"/>
            </a:pPr>
            <a:r>
              <a:rPr lang="he-IL" sz="1600" dirty="0">
                <a:latin typeface="David" panose="020E0502060401010101" pitchFamily="34" charset="-79"/>
                <a:cs typeface="David" panose="020E0502060401010101" pitchFamily="34" charset="-79"/>
              </a:rPr>
              <a:t>סוגי האלגוריתמים אותם מימשנו ממשפחת ה</a:t>
            </a:r>
            <a:r>
              <a:rPr lang="en-US" sz="1600" dirty="0">
                <a:latin typeface="David" panose="020E0502060401010101" pitchFamily="34" charset="-79"/>
                <a:cs typeface="David" panose="020E0502060401010101" pitchFamily="34" charset="-79"/>
              </a:rPr>
              <a:t>String Matching </a:t>
            </a:r>
            <a:r>
              <a:rPr lang="he-IL" sz="1600" dirty="0">
                <a:latin typeface="David" panose="020E0502060401010101" pitchFamily="34" charset="-79"/>
                <a:cs typeface="David" panose="020E0502060401010101" pitchFamily="34" charset="-79"/>
              </a:rPr>
              <a:t> הם:</a:t>
            </a:r>
          </a:p>
          <a:p>
            <a:pPr lvl="1">
              <a:buFont typeface="Arial" panose="020B0604020202020204" pitchFamily="34" charset="0"/>
              <a:buChar char="•"/>
            </a:pPr>
            <a:r>
              <a:rPr lang="en-US" sz="1600" dirty="0">
                <a:latin typeface="David" panose="020E0502060401010101" pitchFamily="34" charset="-79"/>
                <a:cs typeface="David" panose="020E0502060401010101" pitchFamily="34" charset="-79"/>
              </a:rPr>
              <a:t>Naive string matching algorithm</a:t>
            </a:r>
          </a:p>
          <a:p>
            <a:pPr lvl="1">
              <a:buFont typeface="Arial" panose="020B0604020202020204" pitchFamily="34" charset="0"/>
              <a:buChar char="•"/>
            </a:pPr>
            <a:r>
              <a:rPr lang="en-US" sz="1600" dirty="0">
                <a:latin typeface="David" panose="020E0502060401010101" pitchFamily="34" charset="-79"/>
                <a:cs typeface="David" panose="020E0502060401010101" pitchFamily="34" charset="-79"/>
              </a:rPr>
              <a:t>Knuth-Morris-Pratt algorithm (KMP)</a:t>
            </a:r>
            <a:r>
              <a:rPr lang="he-IL" sz="1600" dirty="0">
                <a:latin typeface="David" panose="020E0502060401010101" pitchFamily="34" charset="-79"/>
                <a:cs typeface="David" panose="020E0502060401010101" pitchFamily="34" charset="-79"/>
              </a:rPr>
              <a:t>.</a:t>
            </a:r>
            <a:r>
              <a:rPr lang="en-US" sz="1600" dirty="0">
                <a:latin typeface="David" panose="020E0502060401010101" pitchFamily="34" charset="-79"/>
                <a:cs typeface="David" panose="020E0502060401010101" pitchFamily="34" charset="-79"/>
              </a:rPr>
              <a:t> </a:t>
            </a:r>
          </a:p>
          <a:p>
            <a:pPr lvl="1">
              <a:buFont typeface="Arial" panose="020B0604020202020204" pitchFamily="34" charset="0"/>
              <a:buChar char="•"/>
            </a:pPr>
            <a:r>
              <a:rPr lang="en-US" sz="1600" dirty="0">
                <a:latin typeface="David" panose="020E0502060401010101" pitchFamily="34" charset="-79"/>
                <a:cs typeface="David" panose="020E0502060401010101" pitchFamily="34" charset="-79"/>
              </a:rPr>
              <a:t>Rabin-Karp algorithm</a:t>
            </a:r>
            <a:r>
              <a:rPr lang="he-IL" sz="1600" dirty="0">
                <a:latin typeface="David" panose="020E0502060401010101" pitchFamily="34" charset="-79"/>
                <a:cs typeface="David" panose="020E0502060401010101" pitchFamily="34" charset="-79"/>
              </a:rPr>
              <a:t>.</a:t>
            </a:r>
          </a:p>
        </p:txBody>
      </p:sp>
    </p:spTree>
    <p:extLst>
      <p:ext uri="{BB962C8B-B14F-4D97-AF65-F5344CB8AC3E}">
        <p14:creationId xmlns:p14="http://schemas.microsoft.com/office/powerpoint/2010/main" val="88809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FEFCD7-3E92-4A94-BAF4-B72EC63069FD}"/>
              </a:ext>
            </a:extLst>
          </p:cNvPr>
          <p:cNvSpPr>
            <a:spLocks noGrp="1"/>
          </p:cNvSpPr>
          <p:nvPr>
            <p:ph type="title"/>
          </p:nvPr>
        </p:nvSpPr>
        <p:spPr/>
        <p:txBody>
          <a:bodyPr/>
          <a:lstStyle/>
          <a:p>
            <a:r>
              <a:rPr lang="he-IL" dirty="0"/>
              <a:t>ניהול הפרויקט</a:t>
            </a:r>
          </a:p>
        </p:txBody>
      </p:sp>
      <p:sp>
        <p:nvSpPr>
          <p:cNvPr id="3" name="מציין מיקום תוכן 2">
            <a:extLst>
              <a:ext uri="{FF2B5EF4-FFF2-40B4-BE49-F238E27FC236}">
                <a16:creationId xmlns:a16="http://schemas.microsoft.com/office/drawing/2014/main" id="{A460BD03-F045-4AC1-8B89-C8F8B68B10A2}"/>
              </a:ext>
            </a:extLst>
          </p:cNvPr>
          <p:cNvSpPr>
            <a:spLocks noGrp="1"/>
          </p:cNvSpPr>
          <p:nvPr>
            <p:ph idx="1"/>
          </p:nvPr>
        </p:nvSpPr>
        <p:spPr/>
        <p:txBody>
          <a:bodyPr>
            <a:normAutofit/>
          </a:bodyPr>
          <a:lstStyle/>
          <a:p>
            <a:r>
              <a:rPr lang="he-IL" sz="1700" dirty="0">
                <a:latin typeface="David" panose="020E0502060401010101" pitchFamily="34" charset="-79"/>
                <a:cs typeface="David" panose="020E0502060401010101" pitchFamily="34" charset="-79"/>
              </a:rPr>
              <a:t>מנוע חיפוש – הוא מערכת אחזור מידע שמטרתה לאתר מידע דיגיטלי מסוגים שונים (אתרי אינטרנט, קבצים או רשומות המייצגות פריטים פיזיים) המאוחסן במחשב או במערכת מידע. מנוע חיפוש מנגיש מידע למחפש, עוזר לצמצם את הזמן הנדרש כדי למצוא מידע, ועוזר להתגבר על הצפת המידע הקיימת כיום במדיה הדיגיטלית.</a:t>
            </a:r>
          </a:p>
          <a:p>
            <a:r>
              <a:rPr lang="he-IL" sz="1700" dirty="0">
                <a:latin typeface="David" panose="020E0502060401010101" pitchFamily="34" charset="-79"/>
                <a:cs typeface="David" panose="020E0502060401010101" pitchFamily="34" charset="-79"/>
              </a:rPr>
              <a:t>הפרויקט מחולק ל-2 חלקים עיקריים:</a:t>
            </a:r>
          </a:p>
          <a:p>
            <a:pPr lvl="1"/>
            <a:r>
              <a:rPr lang="he-IL" sz="1700" dirty="0">
                <a:latin typeface="David" panose="020E0502060401010101" pitchFamily="34" charset="-79"/>
                <a:cs typeface="David" panose="020E0502060401010101" pitchFamily="34" charset="-79"/>
              </a:rPr>
              <a:t>צד שרת -  מכיל בתוכו את אלגוריתמאי החיפוש, תקשורת ותכנות מקבילי.</a:t>
            </a:r>
            <a:br>
              <a:rPr lang="en-US" sz="1700" dirty="0">
                <a:latin typeface="David" panose="020E0502060401010101" pitchFamily="34" charset="-79"/>
                <a:cs typeface="David" panose="020E0502060401010101" pitchFamily="34" charset="-79"/>
              </a:rPr>
            </a:br>
            <a:endParaRPr lang="he-IL" sz="1700" dirty="0">
              <a:latin typeface="David" panose="020E0502060401010101" pitchFamily="34" charset="-79"/>
              <a:cs typeface="David" panose="020E0502060401010101" pitchFamily="34" charset="-79"/>
            </a:endParaRPr>
          </a:p>
          <a:p>
            <a:pPr lvl="1"/>
            <a:r>
              <a:rPr lang="he-IL" sz="1700" dirty="0">
                <a:latin typeface="David" panose="020E0502060401010101" pitchFamily="34" charset="-79"/>
                <a:cs typeface="David" panose="020E0502060401010101" pitchFamily="34" charset="-79"/>
              </a:rPr>
              <a:t>צד לקוח - ממשק משתמש מבוסס </a:t>
            </a:r>
            <a:r>
              <a:rPr lang="en-US" sz="1700" dirty="0">
                <a:latin typeface="David" panose="020E0502060401010101" pitchFamily="34" charset="-79"/>
                <a:cs typeface="David" panose="020E0502060401010101" pitchFamily="34" charset="-79"/>
              </a:rPr>
              <a:t>Java Swing</a:t>
            </a:r>
            <a:r>
              <a:rPr lang="he-IL" sz="1700" dirty="0">
                <a:latin typeface="David" panose="020E0502060401010101" pitchFamily="34" charset="-79"/>
                <a:cs typeface="David" panose="020E0502060401010101" pitchFamily="34" charset="-79"/>
              </a:rPr>
              <a:t> שמתקשר עם השרת.</a:t>
            </a:r>
          </a:p>
          <a:p>
            <a:endParaRPr lang="he-IL" dirty="0"/>
          </a:p>
          <a:p>
            <a:pPr lvl="1"/>
            <a:endParaRPr lang="he-IL" dirty="0"/>
          </a:p>
        </p:txBody>
      </p:sp>
    </p:spTree>
    <p:extLst>
      <p:ext uri="{BB962C8B-B14F-4D97-AF65-F5344CB8AC3E}">
        <p14:creationId xmlns:p14="http://schemas.microsoft.com/office/powerpoint/2010/main" val="41106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65B6DA-D0A0-4AFE-97B8-CF9373D3B699}"/>
              </a:ext>
            </a:extLst>
          </p:cNvPr>
          <p:cNvSpPr>
            <a:spLocks noGrp="1"/>
          </p:cNvSpPr>
          <p:nvPr>
            <p:ph type="title"/>
          </p:nvPr>
        </p:nvSpPr>
        <p:spPr/>
        <p:txBody>
          <a:bodyPr/>
          <a:lstStyle/>
          <a:p>
            <a:r>
              <a:rPr lang="he-IL" dirty="0"/>
              <a:t>הצגת הפרויקט</a:t>
            </a:r>
          </a:p>
        </p:txBody>
      </p:sp>
      <p:sp>
        <p:nvSpPr>
          <p:cNvPr id="3" name="מציין מיקום תוכן 2">
            <a:extLst>
              <a:ext uri="{FF2B5EF4-FFF2-40B4-BE49-F238E27FC236}">
                <a16:creationId xmlns:a16="http://schemas.microsoft.com/office/drawing/2014/main" id="{9856211E-2FCE-4005-8561-263EDB3FCA96}"/>
              </a:ext>
            </a:extLst>
          </p:cNvPr>
          <p:cNvSpPr>
            <a:spLocks noGrp="1"/>
          </p:cNvSpPr>
          <p:nvPr>
            <p:ph idx="1"/>
          </p:nvPr>
        </p:nvSpPr>
        <p:spPr>
          <a:xfrm>
            <a:off x="1295401" y="2556932"/>
            <a:ext cx="9601196" cy="3618090"/>
          </a:xfrm>
        </p:spPr>
        <p:txBody>
          <a:bodyPr>
            <a:normAutofit fontScale="85000" lnSpcReduction="20000"/>
          </a:bodyPr>
          <a:lstStyle/>
          <a:p>
            <a:r>
              <a:rPr lang="he-IL" dirty="0">
                <a:latin typeface="David" panose="020E0502060401010101" pitchFamily="34" charset="-79"/>
                <a:cs typeface="David" panose="020E0502060401010101" pitchFamily="34" charset="-79"/>
              </a:rPr>
              <a:t>הארכיטקטורה שנבחרת בפרויקט זה היא ארכיטקטורת שרת - לקוח.</a:t>
            </a:r>
          </a:p>
          <a:p>
            <a:r>
              <a:rPr lang="he-IL" dirty="0">
                <a:latin typeface="David" panose="020E0502060401010101" pitchFamily="34" charset="-79"/>
                <a:cs typeface="David" panose="020E0502060401010101" pitchFamily="34" charset="-79"/>
              </a:rPr>
              <a:t>המערכת נבנתה על פי עקרונות תכנות מונחה עצמים בשילוב מס' תבניות עיצוב נוספות:</a:t>
            </a:r>
          </a:p>
          <a:p>
            <a:pPr marL="742950" lvl="2"/>
            <a:r>
              <a:rPr lang="en-US" sz="2200" dirty="0">
                <a:latin typeface="David" panose="020E0502060401010101" pitchFamily="34" charset="-79"/>
                <a:cs typeface="David" panose="020E0502060401010101" pitchFamily="34" charset="-79"/>
              </a:rPr>
              <a:t>Observer pattern</a:t>
            </a:r>
          </a:p>
          <a:p>
            <a:pPr marL="742950" lvl="2"/>
            <a:r>
              <a:rPr lang="en-US" sz="2200" dirty="0">
                <a:latin typeface="David" panose="020E0502060401010101" pitchFamily="34" charset="-79"/>
                <a:cs typeface="David" panose="020E0502060401010101" pitchFamily="34" charset="-79"/>
              </a:rPr>
              <a:t>Strategy pattern</a:t>
            </a:r>
            <a:endParaRPr lang="he-IL" sz="2200" dirty="0">
              <a:latin typeface="David" panose="020E0502060401010101" pitchFamily="34" charset="-79"/>
              <a:cs typeface="David" panose="020E0502060401010101" pitchFamily="34" charset="-79"/>
            </a:endParaRPr>
          </a:p>
          <a:p>
            <a:pPr marL="742950" lvl="2"/>
            <a:r>
              <a:rPr lang="en-US" sz="2200" dirty="0">
                <a:latin typeface="David" panose="020E0502060401010101" pitchFamily="34" charset="-79"/>
                <a:cs typeface="David" panose="020E0502060401010101" pitchFamily="34" charset="-79"/>
              </a:rPr>
              <a:t>MVC</a:t>
            </a:r>
          </a:p>
          <a:p>
            <a:pPr marL="285750" lvl="2"/>
            <a:r>
              <a:rPr lang="he-IL" sz="2500" dirty="0">
                <a:latin typeface="David" panose="020E0502060401010101" pitchFamily="34" charset="-79"/>
                <a:cs typeface="David" panose="020E0502060401010101" pitchFamily="34" charset="-79"/>
              </a:rPr>
              <a:t>הבדיקות נעשו באמצעות </a:t>
            </a:r>
            <a:r>
              <a:rPr lang="en-US" sz="2500" dirty="0">
                <a:latin typeface="David" panose="020E0502060401010101" pitchFamily="34" charset="-79"/>
                <a:cs typeface="David" panose="020E0502060401010101" pitchFamily="34" charset="-79"/>
              </a:rPr>
              <a:t>JUNIT</a:t>
            </a:r>
            <a:endParaRPr lang="he-IL" sz="2500" dirty="0">
              <a:latin typeface="David" panose="020E0502060401010101" pitchFamily="34" charset="-79"/>
              <a:cs typeface="David" panose="020E0502060401010101" pitchFamily="34" charset="-79"/>
            </a:endParaRPr>
          </a:p>
          <a:p>
            <a:r>
              <a:rPr lang="he-IL" dirty="0">
                <a:latin typeface="David" panose="020E0502060401010101" pitchFamily="34" charset="-79"/>
                <a:cs typeface="David" panose="020E0502060401010101" pitchFamily="34" charset="-79"/>
              </a:rPr>
              <a:t>בפרויקט נעשה שימוש בפרוטוקול התקשורת </a:t>
            </a:r>
            <a:r>
              <a:rPr lang="en-US" dirty="0">
                <a:latin typeface="David" panose="020E0502060401010101" pitchFamily="34" charset="-79"/>
                <a:cs typeface="David" panose="020E0502060401010101" pitchFamily="34" charset="-79"/>
              </a:rPr>
              <a:t>TCP</a:t>
            </a:r>
            <a:r>
              <a:rPr lang="he-IL"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במימוש ה</a:t>
            </a:r>
            <a:r>
              <a:rPr lang="en-US" dirty="0">
                <a:latin typeface="David" panose="020E0502060401010101" pitchFamily="34" charset="-79"/>
                <a:cs typeface="David" panose="020E0502060401010101" pitchFamily="34" charset="-79"/>
              </a:rPr>
              <a:t>UI</a:t>
            </a:r>
            <a:r>
              <a:rPr lang="he-IL" dirty="0">
                <a:latin typeface="David" panose="020E0502060401010101" pitchFamily="34" charset="-79"/>
                <a:cs typeface="David" panose="020E0502060401010101" pitchFamily="34" charset="-79"/>
              </a:rPr>
              <a:t> נעשה שימוש ב</a:t>
            </a:r>
            <a:r>
              <a:rPr lang="en-US" dirty="0">
                <a:latin typeface="David" panose="020E0502060401010101" pitchFamily="34" charset="-79"/>
                <a:cs typeface="David" panose="020E0502060401010101" pitchFamily="34" charset="-79"/>
              </a:rPr>
              <a:t>Java Swing </a:t>
            </a:r>
            <a:endParaRPr lang="he-IL" dirty="0">
              <a:latin typeface="David" panose="020E0502060401010101" pitchFamily="34" charset="-79"/>
              <a:cs typeface="David" panose="020E0502060401010101" pitchFamily="34" charset="-79"/>
            </a:endParaRPr>
          </a:p>
          <a:p>
            <a:r>
              <a:rPr lang="he-IL" dirty="0">
                <a:latin typeface="David" panose="020E0502060401010101" pitchFamily="34" charset="-79"/>
                <a:cs typeface="David" panose="020E0502060401010101" pitchFamily="34" charset="-79"/>
              </a:rPr>
              <a:t>בתהליך התקשורת והכתיבת למסד הנתונים נעשה שימוש בפורמט </a:t>
            </a:r>
            <a:r>
              <a:rPr lang="en-US" dirty="0">
                <a:latin typeface="David" panose="020E0502060401010101" pitchFamily="34" charset="-79"/>
                <a:cs typeface="David" panose="020E0502060401010101" pitchFamily="34" charset="-79"/>
              </a:rPr>
              <a:t> .JSON</a:t>
            </a:r>
            <a:endParaRPr lang="he-IL" dirty="0">
              <a:latin typeface="David" panose="020E0502060401010101" pitchFamily="34" charset="-79"/>
              <a:cs typeface="David" panose="020E0502060401010101" pitchFamily="34" charset="-79"/>
            </a:endParaRPr>
          </a:p>
          <a:p>
            <a:endParaRPr lang="he-IL" dirty="0"/>
          </a:p>
        </p:txBody>
      </p:sp>
    </p:spTree>
    <p:extLst>
      <p:ext uri="{BB962C8B-B14F-4D97-AF65-F5344CB8AC3E}">
        <p14:creationId xmlns:p14="http://schemas.microsoft.com/office/powerpoint/2010/main" val="8633225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589</TotalTime>
  <Words>225</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David</vt:lpstr>
      <vt:lpstr>Garamond</vt:lpstr>
      <vt:lpstr>אורגני</vt:lpstr>
      <vt:lpstr>תכנות בסביבת אינטרנט</vt:lpstr>
      <vt:lpstr>פרטים אישיים:</vt:lpstr>
      <vt:lpstr>מטרת הפרויקט</vt:lpstr>
      <vt:lpstr>ניהול הפרויקט</vt:lpstr>
      <vt:lpstr>הצגת הפרויקט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בסביבת אינטרנט</dc:title>
  <dc:creator>Nir ben dror</dc:creator>
  <cp:lastModifiedBy>Roman Kaplan</cp:lastModifiedBy>
  <cp:revision>15</cp:revision>
  <dcterms:created xsi:type="dcterms:W3CDTF">2020-03-05T10:09:54Z</dcterms:created>
  <dcterms:modified xsi:type="dcterms:W3CDTF">2020-03-07T14:04:25Z</dcterms:modified>
</cp:coreProperties>
</file>