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3" r:id="rId4"/>
    <p:sldId id="264" r:id="rId5"/>
    <p:sldId id="265" r:id="rId6"/>
    <p:sldId id="28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B51F-DC67-48DC-BD20-485D3095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6B10A-9B91-46D8-A0E5-A039F77DF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F108-8167-44C9-81C0-AE845A7D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FB86C-F523-43CE-BEB9-7C3201BC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4C30-7249-4953-895E-D696CDD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CAC4-4B1A-4B2B-89E7-440AC656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629D-07B6-4757-9045-CFE3DAFF5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8BC7-7C3E-4AB1-8AC5-5B15F75F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8C0B4-8398-4BFC-B6F8-D07871E2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E153-21D4-42AB-B670-366DE9AC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0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5847-5F09-46F0-8FBC-72E4E165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9BA5F-2738-4DAD-B79B-825C698B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6287-3CB5-4B3C-B816-F69597DD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8139-6F23-4A9B-AD42-F71FAFE7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4163-66F2-4371-B981-25BDD4A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4DE-9BA9-4658-A2B2-291B0375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CEBF-EDF4-4A74-9BC3-23CA1DE2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1ACE-5447-4BE5-83B3-BC3D654A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37A0-4216-43C5-B78F-6CC77D6B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0E4C-CBC5-4185-8FB4-9ABD591B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0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65A9-C045-419C-80FF-B244A7F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31A0-101D-4D4A-8635-3742BEF6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760-1E27-4DB6-9E2E-C16AEDE6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2820-94DC-4B64-A158-4495BB97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7A91-3807-4244-B4E2-6D4EEB21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8608-AFDD-42BE-BDBD-F920A4C3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1BD8-FE9E-4019-9C95-1A8CB88C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F8EDB-6C0F-414E-9204-44D859BE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56A7-3659-45ED-B86C-253A9108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63AA3-0AF7-45A4-A960-F10F03DC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2CC2-B75C-4FA6-A8B7-72B3D8DA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4B40-BEF6-4823-A91C-60F833BF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DF22E-AD1F-4DFC-A3D7-5DE694AB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0E64-F39B-47A7-B926-EFD39656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AEA10-23F9-4A24-93CD-0035C1128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56EC2-B6F8-43F1-A6A1-D3D5797D6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2DBFA-FD50-4029-ADAF-9EA31A3E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DA4AF-7728-47A4-AFF9-801AABA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E94D1-99F7-48E0-B1C0-8E1FB4D5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63A5-9ECB-46CC-B6FE-721C9FFF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A783-65B8-405E-814E-6144D7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6E40-F134-442F-AFC4-F51FFDA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F771B-0106-420D-8F1B-02191C6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903B0-FCC2-458C-A3E3-0E4BD86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50347-855E-4D5D-8DE5-4CBD1F03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A371-DBEB-4226-9C3B-1FA796D1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ED35-EE47-46C2-9F88-6421A956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C76D-9A2E-4E79-BB3C-70AE175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CAA2-0328-4680-AEFE-B9C486A4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049A-AD8F-458D-9E71-EAA4C223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501CB-E41D-4F4F-9CCF-E091C31F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8451-D7EF-4217-9CC4-9402E7A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211D-ECB2-4058-AFA2-86D1EB26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BF8F3-AFA7-4DD1-95F4-93B03FFDD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AEA80-02D5-4D16-98B7-5AAED4AC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E7CD-E019-4574-B183-3C56AA89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CEA1-7DA7-43CA-890E-1CEACE7C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FB53-CB60-4CFD-90DD-2795E9B6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9E6E7-C978-48F3-A451-74AB19C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D6C1-878E-4F01-98F3-1A7C4193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08B0-376F-43BD-95DC-C5E33655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5042-A479-4789-A55B-FD051637FE75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8B88-8F58-4EAA-A4C2-155931CC6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9251-D3CE-4B1F-9788-EF168A20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66C-FB97-46E4-957C-3BF318DB1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AA9-0D48-4BAD-86B5-0D60AE3CF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Microservices 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3056-FF6B-4E08-B687-A52688F59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8CF824-CFBB-4FA4-B14F-4B4AE8E0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2485893"/>
            <a:ext cx="993596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CA428-98F5-4151-B28C-60A8606A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3024131"/>
            <a:ext cx="980259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9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D87BEB-0DEB-4168-A3E6-F1B6C7E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004549"/>
            <a:ext cx="1147922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3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D010AB-3021-4AAC-85BD-DD2170EB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709233"/>
            <a:ext cx="995501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626AA-A652-451F-9717-4101171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1452286"/>
            <a:ext cx="961206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2C29DE-3A75-4EA3-8C02-70CFCF5B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794970"/>
            <a:ext cx="1031701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3912A-C722-4A95-B392-75A2F56B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818785"/>
            <a:ext cx="1065996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5C425-F27C-4F21-B95F-62515732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852128"/>
            <a:ext cx="996454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7B88C-EF15-4547-B744-25712B55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561839"/>
            <a:ext cx="982164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4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5F5EF-8477-4D2F-9E81-10BF35FC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952154"/>
            <a:ext cx="998359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6D52-56F7-4210-B212-666AEC32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Required?</a:t>
            </a:r>
          </a:p>
        </p:txBody>
      </p:sp>
    </p:spTree>
    <p:extLst>
      <p:ext uri="{BB962C8B-B14F-4D97-AF65-F5344CB8AC3E}">
        <p14:creationId xmlns:p14="http://schemas.microsoft.com/office/powerpoint/2010/main" val="206333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FF5AC-B2F0-488C-9BCF-74E6F16C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1961945"/>
            <a:ext cx="976448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73059-516B-4A11-A03E-A770DD5E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552313"/>
            <a:ext cx="947869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6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88D945-3EDD-4E1E-9A72-72F20EED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728285"/>
            <a:ext cx="1030748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9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A953-3D0D-4641-9487-E32B0D9F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many services required ?</a:t>
            </a:r>
          </a:p>
        </p:txBody>
      </p:sp>
    </p:spTree>
    <p:extLst>
      <p:ext uri="{BB962C8B-B14F-4D97-AF65-F5344CB8AC3E}">
        <p14:creationId xmlns:p14="http://schemas.microsoft.com/office/powerpoint/2010/main" val="374959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8CAFB-9E7D-4F75-8CF6-1D8C19A1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371048"/>
            <a:ext cx="1134585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EA4FDA-479C-4FB1-87D9-AEEF84A6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6" y="0"/>
            <a:ext cx="986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1EA04C-DEE1-49A8-A925-523D2610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6" y="0"/>
            <a:ext cx="1026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Microservices Q &amp; A</vt:lpstr>
      <vt:lpstr>Microservices Required?</vt:lpstr>
      <vt:lpstr>PowerPoint Presentation</vt:lpstr>
      <vt:lpstr>PowerPoint Presentation</vt:lpstr>
      <vt:lpstr>PowerPoint Presentation</vt:lpstr>
      <vt:lpstr>How many services required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Degaonkar, Sanjay</dc:creator>
  <cp:lastModifiedBy>Degaonkar, Sanjay</cp:lastModifiedBy>
  <cp:revision>13</cp:revision>
  <dcterms:created xsi:type="dcterms:W3CDTF">2021-05-03T10:30:21Z</dcterms:created>
  <dcterms:modified xsi:type="dcterms:W3CDTF">2021-06-25T09:03:08Z</dcterms:modified>
</cp:coreProperties>
</file>