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10287000" cx="18288000"/>
  <p:notesSz cx="6858000" cy="9144000"/>
  <p:embeddedFontLst>
    <p:embeddedFont>
      <p:font typeface="Roboto Slab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Lato Light"/>
      <p:regular r:id="rId51"/>
      <p:bold r:id="rId52"/>
      <p:italic r:id="rId53"/>
      <p:boldItalic r:id="rId54"/>
    </p:embeddedFont>
    <p:embeddedFont>
      <p:font typeface="Open Sans ExtraBold"/>
      <p:bold r:id="rId55"/>
      <p:boldItalic r:id="rId56"/>
    </p:embeddedFont>
    <p:embeddedFont>
      <p:font typeface="Open Sans Light"/>
      <p:regular r:id="rId57"/>
      <p:bold r:id="rId58"/>
      <p:italic r:id="rId59"/>
      <p:boldItalic r:id="rId60"/>
    </p:embeddedFont>
    <p:embeddedFont>
      <p:font typeface="Open Sans"/>
      <p:bold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FB2B92-8AB1-49FC-95C0-478603F8ABBD}">
  <a:tblStyle styleId="{7EFB2B92-8AB1-49FC-95C0-478603F8AB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obotoSlab-regular.fntdata"/><Relationship Id="rId36" Type="http://schemas.openxmlformats.org/officeDocument/2006/relationships/slide" Target="slides/slide30.xml"/><Relationship Id="rId39" Type="http://schemas.openxmlformats.org/officeDocument/2006/relationships/font" Target="fonts/Roboto-regular.fntdata"/><Relationship Id="rId38" Type="http://schemas.openxmlformats.org/officeDocument/2006/relationships/font" Target="fonts/RobotoSlab-bold.fntdata"/><Relationship Id="rId62" Type="http://schemas.openxmlformats.org/officeDocument/2006/relationships/font" Target="fonts/OpenSans-bold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Ligh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Ligh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LatoLight-italic.fntdata"/><Relationship Id="rId52" Type="http://schemas.openxmlformats.org/officeDocument/2006/relationships/font" Target="fonts/LatoLight-bold.fntdata"/><Relationship Id="rId11" Type="http://schemas.openxmlformats.org/officeDocument/2006/relationships/slide" Target="slides/slide5.xml"/><Relationship Id="rId55" Type="http://schemas.openxmlformats.org/officeDocument/2006/relationships/font" Target="fonts/OpenSansExtraBold-bold.fntdata"/><Relationship Id="rId10" Type="http://schemas.openxmlformats.org/officeDocument/2006/relationships/slide" Target="slides/slide4.xml"/><Relationship Id="rId54" Type="http://schemas.openxmlformats.org/officeDocument/2006/relationships/font" Target="fonts/LatoLight-boldItalic.fntdata"/><Relationship Id="rId13" Type="http://schemas.openxmlformats.org/officeDocument/2006/relationships/slide" Target="slides/slide7.xml"/><Relationship Id="rId57" Type="http://schemas.openxmlformats.org/officeDocument/2006/relationships/font" Target="fonts/OpenSansLight-regular.fntdata"/><Relationship Id="rId12" Type="http://schemas.openxmlformats.org/officeDocument/2006/relationships/slide" Target="slides/slide6.xml"/><Relationship Id="rId56" Type="http://schemas.openxmlformats.org/officeDocument/2006/relationships/font" Target="fonts/OpenSansExtraBold-boldItalic.fntdata"/><Relationship Id="rId15" Type="http://schemas.openxmlformats.org/officeDocument/2006/relationships/slide" Target="slides/slide9.xml"/><Relationship Id="rId59" Type="http://schemas.openxmlformats.org/officeDocument/2006/relationships/font" Target="fonts/OpenSansLight-italic.fntdata"/><Relationship Id="rId14" Type="http://schemas.openxmlformats.org/officeDocument/2006/relationships/slide" Target="slides/slide8.xml"/><Relationship Id="rId58" Type="http://schemas.openxmlformats.org/officeDocument/2006/relationships/font" Target="fonts/OpenSans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a0912ec06a_8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a0912ec06a_8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g2a0912ec06a_8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a0912ec06a_8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a0912ec06a_8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g2a0912ec06a_8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a0912ec06a_8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a0912ec06a_8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g2a0912ec06a_84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full">
  <p:cSld name="1_image ful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>
            <p:ph idx="2" type="pic"/>
          </p:nvPr>
        </p:nvSpPr>
        <p:spPr>
          <a:xfrm>
            <a:off x="0" y="2"/>
            <a:ext cx="18288000" cy="10286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1.jp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jpg"/><Relationship Id="rId22" Type="http://schemas.openxmlformats.org/officeDocument/2006/relationships/image" Target="../media/image36.png"/><Relationship Id="rId21" Type="http://schemas.openxmlformats.org/officeDocument/2006/relationships/image" Target="../media/image48.jpg"/><Relationship Id="rId24" Type="http://schemas.openxmlformats.org/officeDocument/2006/relationships/image" Target="../media/image57.png"/><Relationship Id="rId23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jpg"/><Relationship Id="rId4" Type="http://schemas.openxmlformats.org/officeDocument/2006/relationships/image" Target="../media/image45.jpg"/><Relationship Id="rId9" Type="http://schemas.openxmlformats.org/officeDocument/2006/relationships/image" Target="../media/image52.jpg"/><Relationship Id="rId26" Type="http://schemas.openxmlformats.org/officeDocument/2006/relationships/image" Target="../media/image58.jpg"/><Relationship Id="rId25" Type="http://schemas.openxmlformats.org/officeDocument/2006/relationships/image" Target="../media/image60.png"/><Relationship Id="rId28" Type="http://schemas.openxmlformats.org/officeDocument/2006/relationships/image" Target="../media/image61.png"/><Relationship Id="rId27" Type="http://schemas.openxmlformats.org/officeDocument/2006/relationships/image" Target="../media/image55.jpg"/><Relationship Id="rId5" Type="http://schemas.openxmlformats.org/officeDocument/2006/relationships/image" Target="../media/image43.jpg"/><Relationship Id="rId6" Type="http://schemas.openxmlformats.org/officeDocument/2006/relationships/image" Target="../media/image53.jpg"/><Relationship Id="rId29" Type="http://schemas.openxmlformats.org/officeDocument/2006/relationships/image" Target="../media/image59.png"/><Relationship Id="rId7" Type="http://schemas.openxmlformats.org/officeDocument/2006/relationships/image" Target="../media/image41.jpg"/><Relationship Id="rId8" Type="http://schemas.openxmlformats.org/officeDocument/2006/relationships/image" Target="../media/image49.jpg"/><Relationship Id="rId11" Type="http://schemas.openxmlformats.org/officeDocument/2006/relationships/image" Target="../media/image35.png"/><Relationship Id="rId10" Type="http://schemas.openxmlformats.org/officeDocument/2006/relationships/image" Target="../media/image50.png"/><Relationship Id="rId13" Type="http://schemas.openxmlformats.org/officeDocument/2006/relationships/image" Target="../media/image47.jpg"/><Relationship Id="rId12" Type="http://schemas.openxmlformats.org/officeDocument/2006/relationships/image" Target="../media/image44.png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7" Type="http://schemas.openxmlformats.org/officeDocument/2006/relationships/image" Target="../media/image39.png"/><Relationship Id="rId16" Type="http://schemas.openxmlformats.org/officeDocument/2006/relationships/image" Target="../media/image54.png"/><Relationship Id="rId19" Type="http://schemas.openxmlformats.org/officeDocument/2006/relationships/image" Target="../media/image46.jpg"/><Relationship Id="rId18" Type="http://schemas.openxmlformats.org/officeDocument/2006/relationships/image" Target="../media/image4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verace.i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1683431"/>
            <a:ext cx="8115300" cy="69201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1122980" y="2370531"/>
            <a:ext cx="7143481" cy="692150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028700" y="2936600"/>
            <a:ext cx="7179620" cy="4117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83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MARKET RESEARCH FOR RENEWED INSIGHTS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2716309" y="8229446"/>
            <a:ext cx="4179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61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Presented by Snigdha Nagasamudram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122587" y="2044326"/>
            <a:ext cx="991845" cy="326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61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Feb 2022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/>
        </p:nvSpPr>
        <p:spPr>
          <a:xfrm>
            <a:off x="313363" y="151347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ct val="100000"/>
              <a:buFont typeface="Open Sans ExtraBold"/>
              <a:buNone/>
            </a:pPr>
            <a:r>
              <a:rPr b="1" i="0" lang="en-US" sz="5400" u="none" cap="none" strike="noStrike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Qualitative Methodologies</a:t>
            </a:r>
            <a:endParaRPr b="1" i="0" sz="5400" u="none" cap="none" strike="noStrike">
              <a:solidFill>
                <a:srgbClr val="FF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270" name="Google Shape;270;p23"/>
          <p:cNvGrpSpPr/>
          <p:nvPr/>
        </p:nvGrpSpPr>
        <p:grpSpPr>
          <a:xfrm>
            <a:off x="6801623" y="2395782"/>
            <a:ext cx="4951851" cy="4961001"/>
            <a:chOff x="4619626" y="2058988"/>
            <a:chExt cx="2724150" cy="2949575"/>
          </a:xfrm>
        </p:grpSpPr>
        <p:grpSp>
          <p:nvGrpSpPr>
            <p:cNvPr id="271" name="Google Shape;271;p23"/>
            <p:cNvGrpSpPr/>
            <p:nvPr/>
          </p:nvGrpSpPr>
          <p:grpSpPr>
            <a:xfrm>
              <a:off x="4619626" y="2058988"/>
              <a:ext cx="1389063" cy="2936875"/>
              <a:chOff x="4619626" y="2058988"/>
              <a:chExt cx="1389063" cy="2936875"/>
            </a:xfrm>
          </p:grpSpPr>
          <p:sp>
            <p:nvSpPr>
              <p:cNvPr id="272" name="Google Shape;272;p23"/>
              <p:cNvSpPr/>
              <p:nvPr/>
            </p:nvSpPr>
            <p:spPr>
              <a:xfrm>
                <a:off x="5611813" y="2201863"/>
                <a:ext cx="192088" cy="442913"/>
              </a:xfrm>
              <a:custGeom>
                <a:rect b="b" l="l" r="r" t="t"/>
                <a:pathLst>
                  <a:path extrusionOk="0" h="171" w="74">
                    <a:moveTo>
                      <a:pt x="37" y="48"/>
                    </a:moveTo>
                    <a:cubicBezTo>
                      <a:pt x="39" y="48"/>
                      <a:pt x="41" y="48"/>
                      <a:pt x="44" y="47"/>
                    </a:cubicBezTo>
                    <a:cubicBezTo>
                      <a:pt x="51" y="55"/>
                      <a:pt x="53" y="67"/>
                      <a:pt x="52" y="77"/>
                    </a:cubicBezTo>
                    <a:cubicBezTo>
                      <a:pt x="51" y="86"/>
                      <a:pt x="48" y="96"/>
                      <a:pt x="45" y="105"/>
                    </a:cubicBezTo>
                    <a:cubicBezTo>
                      <a:pt x="44" y="109"/>
                      <a:pt x="43" y="114"/>
                      <a:pt x="42" y="118"/>
                    </a:cubicBezTo>
                    <a:cubicBezTo>
                      <a:pt x="37" y="138"/>
                      <a:pt x="37" y="153"/>
                      <a:pt x="43" y="166"/>
                    </a:cubicBezTo>
                    <a:cubicBezTo>
                      <a:pt x="44" y="169"/>
                      <a:pt x="47" y="171"/>
                      <a:pt x="50" y="171"/>
                    </a:cubicBezTo>
                    <a:cubicBezTo>
                      <a:pt x="51" y="171"/>
                      <a:pt x="52" y="171"/>
                      <a:pt x="53" y="170"/>
                    </a:cubicBezTo>
                    <a:cubicBezTo>
                      <a:pt x="57" y="169"/>
                      <a:pt x="59" y="164"/>
                      <a:pt x="57" y="160"/>
                    </a:cubicBezTo>
                    <a:cubicBezTo>
                      <a:pt x="53" y="150"/>
                      <a:pt x="53" y="138"/>
                      <a:pt x="57" y="122"/>
                    </a:cubicBezTo>
                    <a:cubicBezTo>
                      <a:pt x="58" y="118"/>
                      <a:pt x="60" y="114"/>
                      <a:pt x="61" y="110"/>
                    </a:cubicBezTo>
                    <a:cubicBezTo>
                      <a:pt x="64" y="100"/>
                      <a:pt x="67" y="89"/>
                      <a:pt x="68" y="78"/>
                    </a:cubicBezTo>
                    <a:cubicBezTo>
                      <a:pt x="69" y="63"/>
                      <a:pt x="66" y="50"/>
                      <a:pt x="58" y="40"/>
                    </a:cubicBezTo>
                    <a:cubicBezTo>
                      <a:pt x="61" y="38"/>
                      <a:pt x="62" y="36"/>
                      <a:pt x="64" y="33"/>
                    </a:cubicBezTo>
                    <a:cubicBezTo>
                      <a:pt x="69" y="26"/>
                      <a:pt x="72" y="18"/>
                      <a:pt x="74" y="10"/>
                    </a:cubicBezTo>
                    <a:cubicBezTo>
                      <a:pt x="74" y="6"/>
                      <a:pt x="72" y="2"/>
                      <a:pt x="67" y="1"/>
                    </a:cubicBezTo>
                    <a:cubicBezTo>
                      <a:pt x="63" y="0"/>
                      <a:pt x="59" y="3"/>
                      <a:pt x="58" y="7"/>
                    </a:cubicBezTo>
                    <a:cubicBezTo>
                      <a:pt x="57" y="13"/>
                      <a:pt x="54" y="19"/>
                      <a:pt x="51" y="24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4" y="30"/>
                      <a:pt x="42" y="31"/>
                      <a:pt x="41" y="32"/>
                    </a:cubicBezTo>
                    <a:cubicBezTo>
                      <a:pt x="40" y="32"/>
                      <a:pt x="38" y="32"/>
                      <a:pt x="37" y="32"/>
                    </a:cubicBezTo>
                    <a:cubicBezTo>
                      <a:pt x="28" y="32"/>
                      <a:pt x="19" y="31"/>
                      <a:pt x="15" y="26"/>
                    </a:cubicBezTo>
                    <a:cubicBezTo>
                      <a:pt x="12" y="23"/>
                      <a:pt x="6" y="23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12" y="47"/>
                      <a:pt x="25" y="48"/>
                      <a:pt x="36" y="48"/>
                    </a:cubicBezTo>
                    <a:cubicBezTo>
                      <a:pt x="37" y="48"/>
                      <a:pt x="37" y="48"/>
                      <a:pt x="37" y="48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284788" y="2671763"/>
                <a:ext cx="101600" cy="312738"/>
              </a:xfrm>
              <a:custGeom>
                <a:rect b="b" l="l" r="r" t="t"/>
                <a:pathLst>
                  <a:path extrusionOk="0" h="121" w="39">
                    <a:moveTo>
                      <a:pt x="17" y="121"/>
                    </a:moveTo>
                    <a:cubicBezTo>
                      <a:pt x="19" y="121"/>
                      <a:pt x="20" y="121"/>
                      <a:pt x="22" y="120"/>
                    </a:cubicBezTo>
                    <a:cubicBezTo>
                      <a:pt x="25" y="117"/>
                      <a:pt x="26" y="113"/>
                      <a:pt x="24" y="109"/>
                    </a:cubicBezTo>
                    <a:cubicBezTo>
                      <a:pt x="18" y="100"/>
                      <a:pt x="17" y="88"/>
                      <a:pt x="21" y="78"/>
                    </a:cubicBezTo>
                    <a:cubicBezTo>
                      <a:pt x="23" y="75"/>
                      <a:pt x="24" y="72"/>
                      <a:pt x="26" y="69"/>
                    </a:cubicBezTo>
                    <a:cubicBezTo>
                      <a:pt x="28" y="66"/>
                      <a:pt x="29" y="64"/>
                      <a:pt x="31" y="61"/>
                    </a:cubicBezTo>
                    <a:cubicBezTo>
                      <a:pt x="39" y="43"/>
                      <a:pt x="38" y="22"/>
                      <a:pt x="28" y="5"/>
                    </a:cubicBezTo>
                    <a:cubicBezTo>
                      <a:pt x="26" y="1"/>
                      <a:pt x="21" y="0"/>
                      <a:pt x="17" y="2"/>
                    </a:cubicBezTo>
                    <a:cubicBezTo>
                      <a:pt x="13" y="4"/>
                      <a:pt x="12" y="9"/>
                      <a:pt x="14" y="13"/>
                    </a:cubicBezTo>
                    <a:cubicBezTo>
                      <a:pt x="21" y="25"/>
                      <a:pt x="22" y="41"/>
                      <a:pt x="16" y="54"/>
                    </a:cubicBezTo>
                    <a:cubicBezTo>
                      <a:pt x="15" y="56"/>
                      <a:pt x="13" y="58"/>
                      <a:pt x="12" y="61"/>
                    </a:cubicBezTo>
                    <a:cubicBezTo>
                      <a:pt x="10" y="64"/>
                      <a:pt x="8" y="68"/>
                      <a:pt x="7" y="72"/>
                    </a:cubicBezTo>
                    <a:cubicBezTo>
                      <a:pt x="0" y="86"/>
                      <a:pt x="2" y="104"/>
                      <a:pt x="10" y="117"/>
                    </a:cubicBezTo>
                    <a:cubicBezTo>
                      <a:pt x="12" y="120"/>
                      <a:pt x="15" y="121"/>
                      <a:pt x="17" y="12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5665788" y="2733675"/>
                <a:ext cx="101600" cy="328613"/>
              </a:xfrm>
              <a:custGeom>
                <a:rect b="b" l="l" r="r" t="t"/>
                <a:pathLst>
                  <a:path extrusionOk="0" h="127" w="39">
                    <a:moveTo>
                      <a:pt x="16" y="93"/>
                    </a:moveTo>
                    <a:cubicBezTo>
                      <a:pt x="19" y="101"/>
                      <a:pt x="18" y="109"/>
                      <a:pt x="16" y="117"/>
                    </a:cubicBezTo>
                    <a:cubicBezTo>
                      <a:pt x="14" y="121"/>
                      <a:pt x="16" y="125"/>
                      <a:pt x="21" y="127"/>
                    </a:cubicBezTo>
                    <a:cubicBezTo>
                      <a:pt x="21" y="127"/>
                      <a:pt x="22" y="127"/>
                      <a:pt x="23" y="127"/>
                    </a:cubicBezTo>
                    <a:cubicBezTo>
                      <a:pt x="27" y="127"/>
                      <a:pt x="30" y="125"/>
                      <a:pt x="31" y="122"/>
                    </a:cubicBezTo>
                    <a:cubicBezTo>
                      <a:pt x="35" y="111"/>
                      <a:pt x="35" y="99"/>
                      <a:pt x="32" y="88"/>
                    </a:cubicBezTo>
                    <a:cubicBezTo>
                      <a:pt x="30" y="84"/>
                      <a:pt x="29" y="81"/>
                      <a:pt x="27" y="77"/>
                    </a:cubicBezTo>
                    <a:cubicBezTo>
                      <a:pt x="26" y="75"/>
                      <a:pt x="25" y="72"/>
                      <a:pt x="24" y="70"/>
                    </a:cubicBezTo>
                    <a:cubicBezTo>
                      <a:pt x="18" y="52"/>
                      <a:pt x="22" y="29"/>
                      <a:pt x="36" y="15"/>
                    </a:cubicBezTo>
                    <a:cubicBezTo>
                      <a:pt x="39" y="12"/>
                      <a:pt x="39" y="7"/>
                      <a:pt x="36" y="4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6" y="22"/>
                      <a:pt x="0" y="51"/>
                      <a:pt x="9" y="76"/>
                    </a:cubicBezTo>
                    <a:cubicBezTo>
                      <a:pt x="10" y="79"/>
                      <a:pt x="11" y="81"/>
                      <a:pt x="13" y="84"/>
                    </a:cubicBezTo>
                    <a:cubicBezTo>
                      <a:pt x="14" y="87"/>
                      <a:pt x="15" y="90"/>
                      <a:pt x="16" y="93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5038726" y="2820988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7" y="119"/>
                    </a:moveTo>
                    <a:cubicBezTo>
                      <a:pt x="19" y="120"/>
                      <a:pt x="21" y="121"/>
                      <a:pt x="22" y="122"/>
                    </a:cubicBezTo>
                    <a:cubicBezTo>
                      <a:pt x="16" y="134"/>
                      <a:pt x="16" y="150"/>
                      <a:pt x="24" y="161"/>
                    </a:cubicBezTo>
                    <a:cubicBezTo>
                      <a:pt x="25" y="164"/>
                      <a:pt x="28" y="165"/>
                      <a:pt x="30" y="165"/>
                    </a:cubicBezTo>
                    <a:cubicBezTo>
                      <a:pt x="32" y="165"/>
                      <a:pt x="33" y="165"/>
                      <a:pt x="35" y="164"/>
                    </a:cubicBezTo>
                    <a:cubicBezTo>
                      <a:pt x="39" y="162"/>
                      <a:pt x="40" y="157"/>
                      <a:pt x="37" y="153"/>
                    </a:cubicBezTo>
                    <a:cubicBezTo>
                      <a:pt x="33" y="145"/>
                      <a:pt x="33" y="135"/>
                      <a:pt x="38" y="128"/>
                    </a:cubicBezTo>
                    <a:cubicBezTo>
                      <a:pt x="42" y="129"/>
                      <a:pt x="46" y="129"/>
                      <a:pt x="50" y="129"/>
                    </a:cubicBezTo>
                    <a:cubicBezTo>
                      <a:pt x="55" y="128"/>
                      <a:pt x="59" y="126"/>
                      <a:pt x="64" y="125"/>
                    </a:cubicBezTo>
                    <a:cubicBezTo>
                      <a:pt x="67" y="124"/>
                      <a:pt x="69" y="123"/>
                      <a:pt x="72" y="122"/>
                    </a:cubicBezTo>
                    <a:cubicBezTo>
                      <a:pt x="86" y="120"/>
                      <a:pt x="103" y="126"/>
                      <a:pt x="113" y="138"/>
                    </a:cubicBezTo>
                    <a:cubicBezTo>
                      <a:pt x="114" y="139"/>
                      <a:pt x="116" y="141"/>
                      <a:pt x="117" y="143"/>
                    </a:cubicBezTo>
                    <a:cubicBezTo>
                      <a:pt x="117" y="143"/>
                      <a:pt x="117" y="143"/>
                      <a:pt x="116" y="143"/>
                    </a:cubicBezTo>
                    <a:cubicBezTo>
                      <a:pt x="111" y="154"/>
                      <a:pt x="103" y="164"/>
                      <a:pt x="93" y="171"/>
                    </a:cubicBezTo>
                    <a:cubicBezTo>
                      <a:pt x="89" y="174"/>
                      <a:pt x="88" y="179"/>
                      <a:pt x="91" y="182"/>
                    </a:cubicBezTo>
                    <a:cubicBezTo>
                      <a:pt x="92" y="185"/>
                      <a:pt x="95" y="186"/>
                      <a:pt x="97" y="186"/>
                    </a:cubicBezTo>
                    <a:cubicBezTo>
                      <a:pt x="99" y="186"/>
                      <a:pt x="101" y="185"/>
                      <a:pt x="102" y="184"/>
                    </a:cubicBezTo>
                    <a:cubicBezTo>
                      <a:pt x="111" y="178"/>
                      <a:pt x="119" y="170"/>
                      <a:pt x="125" y="161"/>
                    </a:cubicBezTo>
                    <a:cubicBezTo>
                      <a:pt x="127" y="168"/>
                      <a:pt x="128" y="175"/>
                      <a:pt x="128" y="183"/>
                    </a:cubicBezTo>
                    <a:cubicBezTo>
                      <a:pt x="128" y="187"/>
                      <a:pt x="132" y="191"/>
                      <a:pt x="136" y="191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41" y="191"/>
                      <a:pt x="144" y="188"/>
                      <a:pt x="144" y="183"/>
                    </a:cubicBezTo>
                    <a:cubicBezTo>
                      <a:pt x="144" y="162"/>
                      <a:pt x="138" y="142"/>
                      <a:pt x="125" y="127"/>
                    </a:cubicBezTo>
                    <a:cubicBezTo>
                      <a:pt x="111" y="111"/>
                      <a:pt x="89" y="103"/>
                      <a:pt x="69" y="107"/>
                    </a:cubicBezTo>
                    <a:cubicBezTo>
                      <a:pt x="65" y="107"/>
                      <a:pt x="62" y="109"/>
                      <a:pt x="59" y="110"/>
                    </a:cubicBezTo>
                    <a:cubicBezTo>
                      <a:pt x="55" y="111"/>
                      <a:pt x="51" y="112"/>
                      <a:pt x="48" y="113"/>
                    </a:cubicBezTo>
                    <a:cubicBezTo>
                      <a:pt x="41" y="113"/>
                      <a:pt x="34" y="111"/>
                      <a:pt x="28" y="106"/>
                    </a:cubicBezTo>
                    <a:cubicBezTo>
                      <a:pt x="21" y="101"/>
                      <a:pt x="18" y="95"/>
                      <a:pt x="17" y="88"/>
                    </a:cubicBezTo>
                    <a:cubicBezTo>
                      <a:pt x="17" y="79"/>
                      <a:pt x="21" y="70"/>
                      <a:pt x="25" y="60"/>
                    </a:cubicBezTo>
                    <a:cubicBezTo>
                      <a:pt x="26" y="57"/>
                      <a:pt x="27" y="54"/>
                      <a:pt x="28" y="51"/>
                    </a:cubicBezTo>
                    <a:cubicBezTo>
                      <a:pt x="36" y="31"/>
                      <a:pt x="34" y="14"/>
                      <a:pt x="24" y="3"/>
                    </a:cubicBezTo>
                    <a:cubicBezTo>
                      <a:pt x="21" y="0"/>
                      <a:pt x="16" y="0"/>
                      <a:pt x="13" y="3"/>
                    </a:cubicBezTo>
                    <a:cubicBezTo>
                      <a:pt x="9" y="6"/>
                      <a:pt x="9" y="11"/>
                      <a:pt x="12" y="14"/>
                    </a:cubicBezTo>
                    <a:cubicBezTo>
                      <a:pt x="20" y="23"/>
                      <a:pt x="16" y="39"/>
                      <a:pt x="13" y="45"/>
                    </a:cubicBezTo>
                    <a:cubicBezTo>
                      <a:pt x="12" y="48"/>
                      <a:pt x="11" y="51"/>
                      <a:pt x="10" y="54"/>
                    </a:cubicBezTo>
                    <a:cubicBezTo>
                      <a:pt x="5" y="65"/>
                      <a:pt x="0" y="76"/>
                      <a:pt x="1" y="89"/>
                    </a:cubicBezTo>
                    <a:cubicBezTo>
                      <a:pt x="2" y="100"/>
                      <a:pt x="8" y="111"/>
                      <a:pt x="17" y="119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5622926" y="3330575"/>
                <a:ext cx="204788" cy="292100"/>
              </a:xfrm>
              <a:custGeom>
                <a:rect b="b" l="l" r="r" t="t"/>
                <a:pathLst>
                  <a:path extrusionOk="0" h="113" w="79">
                    <a:moveTo>
                      <a:pt x="6" y="75"/>
                    </a:moveTo>
                    <a:cubicBezTo>
                      <a:pt x="7" y="76"/>
                      <a:pt x="8" y="76"/>
                      <a:pt x="9" y="76"/>
                    </a:cubicBezTo>
                    <a:cubicBezTo>
                      <a:pt x="12" y="76"/>
                      <a:pt x="15" y="75"/>
                      <a:pt x="16" y="72"/>
                    </a:cubicBezTo>
                    <a:cubicBezTo>
                      <a:pt x="20" y="64"/>
                      <a:pt x="25" y="58"/>
                      <a:pt x="31" y="55"/>
                    </a:cubicBezTo>
                    <a:cubicBezTo>
                      <a:pt x="33" y="54"/>
                      <a:pt x="36" y="53"/>
                      <a:pt x="39" y="52"/>
                    </a:cubicBezTo>
                    <a:cubicBezTo>
                      <a:pt x="40" y="75"/>
                      <a:pt x="53" y="99"/>
                      <a:pt x="63" y="110"/>
                    </a:cubicBezTo>
                    <a:cubicBezTo>
                      <a:pt x="64" y="112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4" y="111"/>
                    </a:cubicBezTo>
                    <a:cubicBezTo>
                      <a:pt x="77" y="108"/>
                      <a:pt x="78" y="103"/>
                      <a:pt x="75" y="100"/>
                    </a:cubicBezTo>
                    <a:cubicBezTo>
                      <a:pt x="66" y="89"/>
                      <a:pt x="54" y="64"/>
                      <a:pt x="55" y="46"/>
                    </a:cubicBezTo>
                    <a:cubicBezTo>
                      <a:pt x="56" y="45"/>
                      <a:pt x="57" y="44"/>
                      <a:pt x="58" y="44"/>
                    </a:cubicBezTo>
                    <a:cubicBezTo>
                      <a:pt x="70" y="36"/>
                      <a:pt x="75" y="21"/>
                      <a:pt x="78" y="12"/>
                    </a:cubicBezTo>
                    <a:cubicBezTo>
                      <a:pt x="79" y="7"/>
                      <a:pt x="76" y="3"/>
                      <a:pt x="72" y="2"/>
                    </a:cubicBezTo>
                    <a:cubicBezTo>
                      <a:pt x="68" y="0"/>
                      <a:pt x="63" y="3"/>
                      <a:pt x="62" y="7"/>
                    </a:cubicBezTo>
                    <a:cubicBezTo>
                      <a:pt x="59" y="19"/>
                      <a:pt x="55" y="27"/>
                      <a:pt x="49" y="30"/>
                    </a:cubicBezTo>
                    <a:cubicBezTo>
                      <a:pt x="45" y="33"/>
                      <a:pt x="41" y="34"/>
                      <a:pt x="37" y="36"/>
                    </a:cubicBezTo>
                    <a:cubicBezTo>
                      <a:pt x="32" y="37"/>
                      <a:pt x="27" y="39"/>
                      <a:pt x="23" y="41"/>
                    </a:cubicBezTo>
                    <a:cubicBezTo>
                      <a:pt x="14" y="46"/>
                      <a:pt x="7" y="54"/>
                      <a:pt x="2" y="65"/>
                    </a:cubicBezTo>
                    <a:cubicBezTo>
                      <a:pt x="0" y="69"/>
                      <a:pt x="2" y="73"/>
                      <a:pt x="6" y="75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4816476" y="3343275"/>
                <a:ext cx="177800" cy="269875"/>
              </a:xfrm>
              <a:custGeom>
                <a:rect b="b" l="l" r="r" t="t"/>
                <a:pathLst>
                  <a:path extrusionOk="0" h="104" w="69">
                    <a:moveTo>
                      <a:pt x="43" y="94"/>
                    </a:moveTo>
                    <a:cubicBezTo>
                      <a:pt x="42" y="90"/>
                      <a:pt x="39" y="86"/>
                      <a:pt x="37" y="83"/>
                    </a:cubicBezTo>
                    <a:cubicBezTo>
                      <a:pt x="36" y="82"/>
                      <a:pt x="36" y="81"/>
                      <a:pt x="35" y="81"/>
                    </a:cubicBezTo>
                    <a:cubicBezTo>
                      <a:pt x="30" y="73"/>
                      <a:pt x="29" y="64"/>
                      <a:pt x="30" y="58"/>
                    </a:cubicBezTo>
                    <a:cubicBezTo>
                      <a:pt x="30" y="52"/>
                      <a:pt x="31" y="46"/>
                      <a:pt x="32" y="41"/>
                    </a:cubicBezTo>
                    <a:cubicBezTo>
                      <a:pt x="36" y="42"/>
                      <a:pt x="40" y="43"/>
                      <a:pt x="45" y="43"/>
                    </a:cubicBezTo>
                    <a:cubicBezTo>
                      <a:pt x="51" y="43"/>
                      <a:pt x="57" y="42"/>
                      <a:pt x="63" y="39"/>
                    </a:cubicBezTo>
                    <a:cubicBezTo>
                      <a:pt x="67" y="37"/>
                      <a:pt x="69" y="33"/>
                      <a:pt x="67" y="29"/>
                    </a:cubicBezTo>
                    <a:cubicBezTo>
                      <a:pt x="65" y="24"/>
                      <a:pt x="60" y="23"/>
                      <a:pt x="56" y="24"/>
                    </a:cubicBezTo>
                    <a:cubicBezTo>
                      <a:pt x="49" y="27"/>
                      <a:pt x="40" y="27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3"/>
                      <a:pt x="30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3" y="18"/>
                      <a:pt x="19" y="12"/>
                      <a:pt x="17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3" y="3"/>
                      <a:pt x="0" y="7"/>
                      <a:pt x="2" y="12"/>
                    </a:cubicBezTo>
                    <a:cubicBezTo>
                      <a:pt x="4" y="20"/>
                      <a:pt x="10" y="28"/>
                      <a:pt x="17" y="33"/>
                    </a:cubicBezTo>
                    <a:cubicBezTo>
                      <a:pt x="15" y="41"/>
                      <a:pt x="14" y="49"/>
                      <a:pt x="13" y="57"/>
                    </a:cubicBezTo>
                    <a:cubicBezTo>
                      <a:pt x="13" y="70"/>
                      <a:pt x="16" y="81"/>
                      <a:pt x="22" y="89"/>
                    </a:cubicBezTo>
                    <a:cubicBezTo>
                      <a:pt x="22" y="91"/>
                      <a:pt x="23" y="92"/>
                      <a:pt x="24" y="93"/>
                    </a:cubicBezTo>
                    <a:cubicBezTo>
                      <a:pt x="25" y="95"/>
                      <a:pt x="27" y="97"/>
                      <a:pt x="27" y="98"/>
                    </a:cubicBezTo>
                    <a:cubicBezTo>
                      <a:pt x="28" y="102"/>
                      <a:pt x="31" y="104"/>
                      <a:pt x="35" y="104"/>
                    </a:cubicBezTo>
                    <a:cubicBezTo>
                      <a:pt x="36" y="104"/>
                      <a:pt x="36" y="104"/>
                      <a:pt x="37" y="104"/>
                    </a:cubicBezTo>
                    <a:cubicBezTo>
                      <a:pt x="41" y="103"/>
                      <a:pt x="44" y="98"/>
                      <a:pt x="43" y="94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4908551" y="3617913"/>
                <a:ext cx="104775" cy="360363"/>
              </a:xfrm>
              <a:custGeom>
                <a:rect b="b" l="l" r="r" t="t"/>
                <a:pathLst>
                  <a:path extrusionOk="0" h="139" w="40">
                    <a:moveTo>
                      <a:pt x="18" y="139"/>
                    </a:moveTo>
                    <a:cubicBezTo>
                      <a:pt x="19" y="139"/>
                      <a:pt x="21" y="139"/>
                      <a:pt x="23" y="137"/>
                    </a:cubicBezTo>
                    <a:cubicBezTo>
                      <a:pt x="26" y="135"/>
                      <a:pt x="27" y="129"/>
                      <a:pt x="24" y="126"/>
                    </a:cubicBezTo>
                    <a:cubicBezTo>
                      <a:pt x="16" y="116"/>
                      <a:pt x="16" y="102"/>
                      <a:pt x="16" y="87"/>
                    </a:cubicBezTo>
                    <a:cubicBezTo>
                      <a:pt x="16" y="81"/>
                      <a:pt x="16" y="75"/>
                      <a:pt x="18" y="71"/>
                    </a:cubicBezTo>
                    <a:cubicBezTo>
                      <a:pt x="19" y="68"/>
                      <a:pt x="21" y="66"/>
                      <a:pt x="23" y="63"/>
                    </a:cubicBezTo>
                    <a:cubicBezTo>
                      <a:pt x="24" y="61"/>
                      <a:pt x="25" y="60"/>
                      <a:pt x="26" y="59"/>
                    </a:cubicBezTo>
                    <a:cubicBezTo>
                      <a:pt x="36" y="44"/>
                      <a:pt x="40" y="25"/>
                      <a:pt x="37" y="7"/>
                    </a:cubicBezTo>
                    <a:cubicBezTo>
                      <a:pt x="36" y="3"/>
                      <a:pt x="32" y="0"/>
                      <a:pt x="28" y="1"/>
                    </a:cubicBezTo>
                    <a:cubicBezTo>
                      <a:pt x="23" y="2"/>
                      <a:pt x="20" y="6"/>
                      <a:pt x="21" y="10"/>
                    </a:cubicBezTo>
                    <a:cubicBezTo>
                      <a:pt x="24" y="24"/>
                      <a:pt x="21" y="38"/>
                      <a:pt x="13" y="50"/>
                    </a:cubicBezTo>
                    <a:cubicBezTo>
                      <a:pt x="12" y="51"/>
                      <a:pt x="11" y="52"/>
                      <a:pt x="10" y="53"/>
                    </a:cubicBezTo>
                    <a:cubicBezTo>
                      <a:pt x="8" y="56"/>
                      <a:pt x="5" y="60"/>
                      <a:pt x="3" y="65"/>
                    </a:cubicBezTo>
                    <a:cubicBezTo>
                      <a:pt x="0" y="72"/>
                      <a:pt x="0" y="80"/>
                      <a:pt x="0" y="87"/>
                    </a:cubicBezTo>
                    <a:cubicBezTo>
                      <a:pt x="0" y="105"/>
                      <a:pt x="0" y="122"/>
                      <a:pt x="11" y="136"/>
                    </a:cubicBezTo>
                    <a:cubicBezTo>
                      <a:pt x="13" y="138"/>
                      <a:pt x="15" y="139"/>
                      <a:pt x="18" y="139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3"/>
              <p:cNvSpPr/>
              <p:nvPr/>
            </p:nvSpPr>
            <p:spPr>
              <a:xfrm>
                <a:off x="4930776" y="39449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103" y="133"/>
                    </a:moveTo>
                    <a:cubicBezTo>
                      <a:pt x="104" y="135"/>
                      <a:pt x="105" y="136"/>
                      <a:pt x="106" y="137"/>
                    </a:cubicBezTo>
                    <a:cubicBezTo>
                      <a:pt x="116" y="150"/>
                      <a:pt x="140" y="169"/>
                      <a:pt x="162" y="170"/>
                    </a:cubicBezTo>
                    <a:cubicBezTo>
                      <a:pt x="162" y="170"/>
                      <a:pt x="162" y="170"/>
                      <a:pt x="162" y="171"/>
                    </a:cubicBezTo>
                    <a:cubicBezTo>
                      <a:pt x="164" y="187"/>
                      <a:pt x="171" y="202"/>
                      <a:pt x="179" y="214"/>
                    </a:cubicBezTo>
                    <a:cubicBezTo>
                      <a:pt x="180" y="217"/>
                      <a:pt x="183" y="218"/>
                      <a:pt x="185" y="218"/>
                    </a:cubicBezTo>
                    <a:cubicBezTo>
                      <a:pt x="187" y="218"/>
                      <a:pt x="188" y="218"/>
                      <a:pt x="190" y="217"/>
                    </a:cubicBezTo>
                    <a:cubicBezTo>
                      <a:pt x="193" y="215"/>
                      <a:pt x="195" y="210"/>
                      <a:pt x="192" y="206"/>
                    </a:cubicBezTo>
                    <a:cubicBezTo>
                      <a:pt x="186" y="195"/>
                      <a:pt x="179" y="182"/>
                      <a:pt x="178" y="169"/>
                    </a:cubicBezTo>
                    <a:cubicBezTo>
                      <a:pt x="176" y="156"/>
                      <a:pt x="180" y="143"/>
                      <a:pt x="188" y="136"/>
                    </a:cubicBezTo>
                    <a:cubicBezTo>
                      <a:pt x="192" y="133"/>
                      <a:pt x="192" y="128"/>
                      <a:pt x="189" y="125"/>
                    </a:cubicBezTo>
                    <a:cubicBezTo>
                      <a:pt x="186" y="121"/>
                      <a:pt x="181" y="121"/>
                      <a:pt x="177" y="124"/>
                    </a:cubicBezTo>
                    <a:cubicBezTo>
                      <a:pt x="169" y="131"/>
                      <a:pt x="164" y="142"/>
                      <a:pt x="162" y="154"/>
                    </a:cubicBezTo>
                    <a:cubicBezTo>
                      <a:pt x="148" y="153"/>
                      <a:pt x="129" y="140"/>
                      <a:pt x="118" y="127"/>
                    </a:cubicBezTo>
                    <a:cubicBezTo>
                      <a:pt x="117" y="126"/>
                      <a:pt x="116" y="125"/>
                      <a:pt x="115" y="123"/>
                    </a:cubicBezTo>
                    <a:cubicBezTo>
                      <a:pt x="108" y="114"/>
                      <a:pt x="99" y="102"/>
                      <a:pt x="85" y="101"/>
                    </a:cubicBezTo>
                    <a:cubicBezTo>
                      <a:pt x="80" y="101"/>
                      <a:pt x="76" y="102"/>
                      <a:pt x="72" y="102"/>
                    </a:cubicBezTo>
                    <a:cubicBezTo>
                      <a:pt x="69" y="103"/>
                      <a:pt x="67" y="103"/>
                      <a:pt x="65" y="103"/>
                    </a:cubicBezTo>
                    <a:cubicBezTo>
                      <a:pt x="64" y="102"/>
                      <a:pt x="63" y="102"/>
                      <a:pt x="62" y="102"/>
                    </a:cubicBezTo>
                    <a:cubicBezTo>
                      <a:pt x="60" y="100"/>
                      <a:pt x="59" y="98"/>
                      <a:pt x="57" y="94"/>
                    </a:cubicBezTo>
                    <a:cubicBezTo>
                      <a:pt x="56" y="90"/>
                      <a:pt x="54" y="86"/>
                      <a:pt x="51" y="82"/>
                    </a:cubicBezTo>
                    <a:cubicBezTo>
                      <a:pt x="50" y="82"/>
                      <a:pt x="50" y="82"/>
                      <a:pt x="50" y="81"/>
                    </a:cubicBezTo>
                    <a:cubicBezTo>
                      <a:pt x="50" y="81"/>
                      <a:pt x="49" y="80"/>
                      <a:pt x="49" y="79"/>
                    </a:cubicBezTo>
                    <a:cubicBezTo>
                      <a:pt x="43" y="69"/>
                      <a:pt x="42" y="56"/>
                      <a:pt x="45" y="45"/>
                    </a:cubicBezTo>
                    <a:cubicBezTo>
                      <a:pt x="49" y="34"/>
                      <a:pt x="56" y="24"/>
                      <a:pt x="66" y="18"/>
                    </a:cubicBezTo>
                    <a:cubicBezTo>
                      <a:pt x="68" y="19"/>
                      <a:pt x="71" y="17"/>
                      <a:pt x="73" y="15"/>
                    </a:cubicBezTo>
                    <a:cubicBezTo>
                      <a:pt x="76" y="11"/>
                      <a:pt x="75" y="6"/>
                      <a:pt x="71" y="4"/>
                    </a:cubicBezTo>
                    <a:cubicBezTo>
                      <a:pt x="69" y="2"/>
                      <a:pt x="64" y="0"/>
                      <a:pt x="58" y="4"/>
                    </a:cubicBezTo>
                    <a:cubicBezTo>
                      <a:pt x="45" y="12"/>
                      <a:pt x="34" y="25"/>
                      <a:pt x="30" y="41"/>
                    </a:cubicBezTo>
                    <a:cubicBezTo>
                      <a:pt x="27" y="51"/>
                      <a:pt x="27" y="61"/>
                      <a:pt x="29" y="71"/>
                    </a:cubicBezTo>
                    <a:cubicBezTo>
                      <a:pt x="23" y="70"/>
                      <a:pt x="18" y="68"/>
                      <a:pt x="15" y="65"/>
                    </a:cubicBezTo>
                    <a:cubicBezTo>
                      <a:pt x="13" y="61"/>
                      <a:pt x="8" y="60"/>
                      <a:pt x="4" y="63"/>
                    </a:cubicBezTo>
                    <a:cubicBezTo>
                      <a:pt x="1" y="65"/>
                      <a:pt x="0" y="70"/>
                      <a:pt x="2" y="74"/>
                    </a:cubicBezTo>
                    <a:cubicBezTo>
                      <a:pt x="8" y="82"/>
                      <a:pt x="17" y="85"/>
                      <a:pt x="25" y="87"/>
                    </a:cubicBezTo>
                    <a:cubicBezTo>
                      <a:pt x="31" y="88"/>
                      <a:pt x="36" y="90"/>
                      <a:pt x="39" y="93"/>
                    </a:cubicBezTo>
                    <a:cubicBezTo>
                      <a:pt x="40" y="95"/>
                      <a:pt x="41" y="98"/>
                      <a:pt x="43" y="101"/>
                    </a:cubicBezTo>
                    <a:cubicBezTo>
                      <a:pt x="44" y="104"/>
                      <a:pt x="46" y="109"/>
                      <a:pt x="49" y="112"/>
                    </a:cubicBezTo>
                    <a:cubicBezTo>
                      <a:pt x="38" y="131"/>
                      <a:pt x="35" y="153"/>
                      <a:pt x="40" y="174"/>
                    </a:cubicBezTo>
                    <a:cubicBezTo>
                      <a:pt x="41" y="178"/>
                      <a:pt x="44" y="180"/>
                      <a:pt x="48" y="180"/>
                    </a:cubicBezTo>
                    <a:cubicBezTo>
                      <a:pt x="49" y="180"/>
                      <a:pt x="49" y="180"/>
                      <a:pt x="50" y="180"/>
                    </a:cubicBezTo>
                    <a:cubicBezTo>
                      <a:pt x="54" y="179"/>
                      <a:pt x="57" y="175"/>
                      <a:pt x="56" y="170"/>
                    </a:cubicBezTo>
                    <a:cubicBezTo>
                      <a:pt x="52" y="153"/>
                      <a:pt x="55" y="134"/>
                      <a:pt x="64" y="119"/>
                    </a:cubicBezTo>
                    <a:cubicBezTo>
                      <a:pt x="68" y="119"/>
                      <a:pt x="72" y="119"/>
                      <a:pt x="75" y="118"/>
                    </a:cubicBezTo>
                    <a:cubicBezTo>
                      <a:pt x="78" y="118"/>
                      <a:pt x="81" y="117"/>
                      <a:pt x="84" y="117"/>
                    </a:cubicBezTo>
                    <a:cubicBezTo>
                      <a:pt x="91" y="118"/>
                      <a:pt x="96" y="125"/>
                      <a:pt x="103" y="133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5521326" y="4572000"/>
                <a:ext cx="314325" cy="200025"/>
              </a:xfrm>
              <a:custGeom>
                <a:rect b="b" l="l" r="r" t="t"/>
                <a:pathLst>
                  <a:path extrusionOk="0" h="77" w="121">
                    <a:moveTo>
                      <a:pt x="64" y="27"/>
                    </a:moveTo>
                    <a:cubicBezTo>
                      <a:pt x="61" y="26"/>
                      <a:pt x="59" y="24"/>
                      <a:pt x="56" y="22"/>
                    </a:cubicBezTo>
                    <a:cubicBezTo>
                      <a:pt x="53" y="19"/>
                      <a:pt x="49" y="16"/>
                      <a:pt x="45" y="15"/>
                    </a:cubicBezTo>
                    <a:cubicBezTo>
                      <a:pt x="36" y="11"/>
                      <a:pt x="25" y="11"/>
                      <a:pt x="17" y="17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10" y="22"/>
                      <a:pt x="9" y="23"/>
                      <a:pt x="7" y="24"/>
                    </a:cubicBezTo>
                    <a:cubicBezTo>
                      <a:pt x="3" y="25"/>
                      <a:pt x="0" y="29"/>
                      <a:pt x="2" y="34"/>
                    </a:cubicBezTo>
                    <a:cubicBezTo>
                      <a:pt x="3" y="38"/>
                      <a:pt x="7" y="40"/>
                      <a:pt x="12" y="39"/>
                    </a:cubicBezTo>
                    <a:cubicBezTo>
                      <a:pt x="16" y="38"/>
                      <a:pt x="20" y="35"/>
                      <a:pt x="22" y="33"/>
                    </a:cubicBezTo>
                    <a:cubicBezTo>
                      <a:pt x="24" y="32"/>
                      <a:pt x="25" y="31"/>
                      <a:pt x="26" y="30"/>
                    </a:cubicBezTo>
                    <a:cubicBezTo>
                      <a:pt x="29" y="28"/>
                      <a:pt x="34" y="27"/>
                      <a:pt x="39" y="29"/>
                    </a:cubicBezTo>
                    <a:cubicBezTo>
                      <a:pt x="41" y="30"/>
                      <a:pt x="43" y="32"/>
                      <a:pt x="46" y="34"/>
                    </a:cubicBezTo>
                    <a:cubicBezTo>
                      <a:pt x="50" y="37"/>
                      <a:pt x="54" y="40"/>
                      <a:pt x="59" y="42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2" y="56"/>
                      <a:pt x="73" y="71"/>
                      <a:pt x="81" y="76"/>
                    </a:cubicBezTo>
                    <a:cubicBezTo>
                      <a:pt x="82" y="77"/>
                      <a:pt x="84" y="77"/>
                      <a:pt x="85" y="77"/>
                    </a:cubicBezTo>
                    <a:cubicBezTo>
                      <a:pt x="88" y="77"/>
                      <a:pt x="90" y="76"/>
                      <a:pt x="92" y="73"/>
                    </a:cubicBezTo>
                    <a:cubicBezTo>
                      <a:pt x="94" y="70"/>
                      <a:pt x="93" y="65"/>
                      <a:pt x="90" y="62"/>
                    </a:cubicBezTo>
                    <a:cubicBezTo>
                      <a:pt x="85" y="59"/>
                      <a:pt x="78" y="48"/>
                      <a:pt x="77" y="42"/>
                    </a:cubicBezTo>
                    <a:cubicBezTo>
                      <a:pt x="83" y="41"/>
                      <a:pt x="88" y="38"/>
                      <a:pt x="94" y="34"/>
                    </a:cubicBezTo>
                    <a:cubicBezTo>
                      <a:pt x="97" y="32"/>
                      <a:pt x="100" y="29"/>
                      <a:pt x="103" y="26"/>
                    </a:cubicBezTo>
                    <a:cubicBezTo>
                      <a:pt x="107" y="22"/>
                      <a:pt x="111" y="19"/>
                      <a:pt x="116" y="16"/>
                    </a:cubicBezTo>
                    <a:cubicBezTo>
                      <a:pt x="119" y="14"/>
                      <a:pt x="121" y="9"/>
                      <a:pt x="119" y="5"/>
                    </a:cubicBezTo>
                    <a:cubicBezTo>
                      <a:pt x="116" y="1"/>
                      <a:pt x="111" y="0"/>
                      <a:pt x="107" y="2"/>
                    </a:cubicBezTo>
                    <a:cubicBezTo>
                      <a:pt x="102" y="6"/>
                      <a:pt x="97" y="10"/>
                      <a:pt x="92" y="14"/>
                    </a:cubicBezTo>
                    <a:cubicBezTo>
                      <a:pt x="89" y="17"/>
                      <a:pt x="87" y="19"/>
                      <a:pt x="84" y="21"/>
                    </a:cubicBezTo>
                    <a:cubicBezTo>
                      <a:pt x="80" y="24"/>
                      <a:pt x="72" y="30"/>
                      <a:pt x="64" y="27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5054601" y="35734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257" y="206"/>
                    </a:moveTo>
                    <a:cubicBezTo>
                      <a:pt x="251" y="200"/>
                      <a:pt x="245" y="194"/>
                      <a:pt x="240" y="187"/>
                    </a:cubicBezTo>
                    <a:cubicBezTo>
                      <a:pt x="231" y="177"/>
                      <a:pt x="225" y="165"/>
                      <a:pt x="222" y="152"/>
                    </a:cubicBezTo>
                    <a:cubicBezTo>
                      <a:pt x="221" y="149"/>
                      <a:pt x="220" y="146"/>
                      <a:pt x="219" y="143"/>
                    </a:cubicBezTo>
                    <a:cubicBezTo>
                      <a:pt x="219" y="143"/>
                      <a:pt x="219" y="142"/>
                      <a:pt x="219" y="142"/>
                    </a:cubicBezTo>
                    <a:cubicBezTo>
                      <a:pt x="220" y="142"/>
                      <a:pt x="221" y="142"/>
                      <a:pt x="222" y="142"/>
                    </a:cubicBezTo>
                    <a:cubicBezTo>
                      <a:pt x="234" y="142"/>
                      <a:pt x="246" y="137"/>
                      <a:pt x="255" y="129"/>
                    </a:cubicBezTo>
                    <a:cubicBezTo>
                      <a:pt x="258" y="126"/>
                      <a:pt x="258" y="121"/>
                      <a:pt x="255" y="117"/>
                    </a:cubicBezTo>
                    <a:cubicBezTo>
                      <a:pt x="252" y="114"/>
                      <a:pt x="247" y="114"/>
                      <a:pt x="243" y="117"/>
                    </a:cubicBezTo>
                    <a:cubicBezTo>
                      <a:pt x="236" y="124"/>
                      <a:pt x="224" y="127"/>
                      <a:pt x="214" y="125"/>
                    </a:cubicBezTo>
                    <a:cubicBezTo>
                      <a:pt x="213" y="121"/>
                      <a:pt x="211" y="118"/>
                      <a:pt x="209" y="115"/>
                    </a:cubicBezTo>
                    <a:cubicBezTo>
                      <a:pt x="197" y="96"/>
                      <a:pt x="175" y="90"/>
                      <a:pt x="153" y="85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82" y="68"/>
                      <a:pt x="70" y="66"/>
                      <a:pt x="60" y="62"/>
                    </a:cubicBezTo>
                    <a:cubicBezTo>
                      <a:pt x="55" y="44"/>
                      <a:pt x="51" y="26"/>
                      <a:pt x="50" y="7"/>
                    </a:cubicBezTo>
                    <a:cubicBezTo>
                      <a:pt x="50" y="3"/>
                      <a:pt x="46" y="0"/>
                      <a:pt x="41" y="0"/>
                    </a:cubicBezTo>
                    <a:cubicBezTo>
                      <a:pt x="37" y="0"/>
                      <a:pt x="34" y="4"/>
                      <a:pt x="34" y="8"/>
                    </a:cubicBezTo>
                    <a:cubicBezTo>
                      <a:pt x="35" y="24"/>
                      <a:pt x="37" y="40"/>
                      <a:pt x="42" y="56"/>
                    </a:cubicBezTo>
                    <a:cubicBezTo>
                      <a:pt x="40" y="56"/>
                      <a:pt x="39" y="56"/>
                      <a:pt x="38" y="55"/>
                    </a:cubicBezTo>
                    <a:cubicBezTo>
                      <a:pt x="35" y="55"/>
                      <a:pt x="32" y="55"/>
                      <a:pt x="29" y="55"/>
                    </a:cubicBezTo>
                    <a:cubicBezTo>
                      <a:pt x="27" y="55"/>
                      <a:pt x="25" y="55"/>
                      <a:pt x="23" y="55"/>
                    </a:cubicBezTo>
                    <a:cubicBezTo>
                      <a:pt x="19" y="55"/>
                      <a:pt x="17" y="54"/>
                      <a:pt x="16" y="53"/>
                    </a:cubicBezTo>
                    <a:cubicBezTo>
                      <a:pt x="13" y="49"/>
                      <a:pt x="8" y="48"/>
                      <a:pt x="5" y="50"/>
                    </a:cubicBezTo>
                    <a:cubicBezTo>
                      <a:pt x="1" y="53"/>
                      <a:pt x="0" y="58"/>
                      <a:pt x="2" y="61"/>
                    </a:cubicBezTo>
                    <a:cubicBezTo>
                      <a:pt x="6" y="67"/>
                      <a:pt x="13" y="71"/>
                      <a:pt x="22" y="71"/>
                    </a:cubicBezTo>
                    <a:cubicBezTo>
                      <a:pt x="24" y="72"/>
                      <a:pt x="27" y="72"/>
                      <a:pt x="30" y="71"/>
                    </a:cubicBezTo>
                    <a:cubicBezTo>
                      <a:pt x="32" y="71"/>
                      <a:pt x="34" y="71"/>
                      <a:pt x="37" y="71"/>
                    </a:cubicBezTo>
                    <a:cubicBezTo>
                      <a:pt x="41" y="72"/>
                      <a:pt x="46" y="74"/>
                      <a:pt x="50" y="76"/>
                    </a:cubicBezTo>
                    <a:cubicBezTo>
                      <a:pt x="52" y="76"/>
                      <a:pt x="53" y="77"/>
                      <a:pt x="54" y="77"/>
                    </a:cubicBezTo>
                    <a:cubicBezTo>
                      <a:pt x="66" y="81"/>
                      <a:pt x="77" y="84"/>
                      <a:pt x="89" y="87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24" y="111"/>
                      <a:pt x="116" y="125"/>
                      <a:pt x="112" y="142"/>
                    </a:cubicBezTo>
                    <a:cubicBezTo>
                      <a:pt x="106" y="163"/>
                      <a:pt x="107" y="184"/>
                      <a:pt x="116" y="200"/>
                    </a:cubicBezTo>
                    <a:cubicBezTo>
                      <a:pt x="120" y="207"/>
                      <a:pt x="125" y="212"/>
                      <a:pt x="130" y="218"/>
                    </a:cubicBezTo>
                    <a:cubicBezTo>
                      <a:pt x="133" y="221"/>
                      <a:pt x="136" y="225"/>
                      <a:pt x="138" y="228"/>
                    </a:cubicBezTo>
                    <a:cubicBezTo>
                      <a:pt x="140" y="231"/>
                      <a:pt x="142" y="234"/>
                      <a:pt x="144" y="237"/>
                    </a:cubicBezTo>
                    <a:cubicBezTo>
                      <a:pt x="148" y="243"/>
                      <a:pt x="152" y="249"/>
                      <a:pt x="158" y="255"/>
                    </a:cubicBezTo>
                    <a:cubicBezTo>
                      <a:pt x="168" y="265"/>
                      <a:pt x="181" y="270"/>
                      <a:pt x="194" y="275"/>
                    </a:cubicBezTo>
                    <a:cubicBezTo>
                      <a:pt x="204" y="279"/>
                      <a:pt x="214" y="282"/>
                      <a:pt x="222" y="289"/>
                    </a:cubicBezTo>
                    <a:cubicBezTo>
                      <a:pt x="230" y="296"/>
                      <a:pt x="235" y="305"/>
                      <a:pt x="237" y="315"/>
                    </a:cubicBezTo>
                    <a:cubicBezTo>
                      <a:pt x="237" y="319"/>
                      <a:pt x="241" y="322"/>
                      <a:pt x="245" y="322"/>
                    </a:cubicBezTo>
                    <a:cubicBezTo>
                      <a:pt x="245" y="322"/>
                      <a:pt x="245" y="322"/>
                      <a:pt x="246" y="322"/>
                    </a:cubicBezTo>
                    <a:cubicBezTo>
                      <a:pt x="250" y="321"/>
                      <a:pt x="253" y="317"/>
                      <a:pt x="253" y="313"/>
                    </a:cubicBezTo>
                    <a:cubicBezTo>
                      <a:pt x="251" y="299"/>
                      <a:pt x="243" y="286"/>
                      <a:pt x="232" y="277"/>
                    </a:cubicBezTo>
                    <a:cubicBezTo>
                      <a:pt x="222" y="268"/>
                      <a:pt x="211" y="264"/>
                      <a:pt x="199" y="259"/>
                    </a:cubicBezTo>
                    <a:cubicBezTo>
                      <a:pt x="188" y="255"/>
                      <a:pt x="177" y="251"/>
                      <a:pt x="169" y="243"/>
                    </a:cubicBezTo>
                    <a:cubicBezTo>
                      <a:pt x="165" y="239"/>
                      <a:pt x="161" y="234"/>
                      <a:pt x="158" y="228"/>
                    </a:cubicBezTo>
                    <a:cubicBezTo>
                      <a:pt x="157" y="227"/>
                      <a:pt x="157" y="226"/>
                      <a:pt x="156" y="225"/>
                    </a:cubicBezTo>
                    <a:cubicBezTo>
                      <a:pt x="162" y="218"/>
                      <a:pt x="167" y="211"/>
                      <a:pt x="172" y="204"/>
                    </a:cubicBezTo>
                    <a:cubicBezTo>
                      <a:pt x="174" y="200"/>
                      <a:pt x="173" y="195"/>
                      <a:pt x="170" y="193"/>
                    </a:cubicBezTo>
                    <a:cubicBezTo>
                      <a:pt x="166" y="190"/>
                      <a:pt x="161" y="191"/>
                      <a:pt x="159" y="195"/>
                    </a:cubicBezTo>
                    <a:cubicBezTo>
                      <a:pt x="155" y="201"/>
                      <a:pt x="150" y="206"/>
                      <a:pt x="146" y="212"/>
                    </a:cubicBezTo>
                    <a:cubicBezTo>
                      <a:pt x="145" y="210"/>
                      <a:pt x="144" y="209"/>
                      <a:pt x="142" y="207"/>
                    </a:cubicBezTo>
                    <a:cubicBezTo>
                      <a:pt x="138" y="202"/>
                      <a:pt x="134" y="197"/>
                      <a:pt x="130" y="192"/>
                    </a:cubicBezTo>
                    <a:cubicBezTo>
                      <a:pt x="121" y="175"/>
                      <a:pt x="124" y="156"/>
                      <a:pt x="127" y="146"/>
                    </a:cubicBezTo>
                    <a:cubicBezTo>
                      <a:pt x="132" y="130"/>
                      <a:pt x="140" y="115"/>
                      <a:pt x="149" y="100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8" y="105"/>
                      <a:pt x="187" y="110"/>
                      <a:pt x="196" y="124"/>
                    </a:cubicBezTo>
                    <a:cubicBezTo>
                      <a:pt x="200" y="131"/>
                      <a:pt x="202" y="138"/>
                      <a:pt x="204" y="147"/>
                    </a:cubicBezTo>
                    <a:cubicBezTo>
                      <a:pt x="204" y="150"/>
                      <a:pt x="205" y="153"/>
                      <a:pt x="206" y="156"/>
                    </a:cubicBezTo>
                    <a:cubicBezTo>
                      <a:pt x="210" y="171"/>
                      <a:pt x="217" y="185"/>
                      <a:pt x="227" y="197"/>
                    </a:cubicBezTo>
                    <a:cubicBezTo>
                      <a:pt x="233" y="205"/>
                      <a:pt x="239" y="211"/>
                      <a:pt x="245" y="217"/>
                    </a:cubicBezTo>
                    <a:cubicBezTo>
                      <a:pt x="257" y="230"/>
                      <a:pt x="269" y="241"/>
                      <a:pt x="273" y="256"/>
                    </a:cubicBezTo>
                    <a:cubicBezTo>
                      <a:pt x="275" y="259"/>
                      <a:pt x="278" y="262"/>
                      <a:pt x="281" y="262"/>
                    </a:cubicBezTo>
                    <a:cubicBezTo>
                      <a:pt x="282" y="262"/>
                      <a:pt x="283" y="261"/>
                      <a:pt x="284" y="261"/>
                    </a:cubicBezTo>
                    <a:cubicBezTo>
                      <a:pt x="288" y="260"/>
                      <a:pt x="290" y="255"/>
                      <a:pt x="289" y="251"/>
                    </a:cubicBezTo>
                    <a:cubicBezTo>
                      <a:pt x="283" y="233"/>
                      <a:pt x="270" y="219"/>
                      <a:pt x="257" y="206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5141913" y="4456113"/>
                <a:ext cx="530225" cy="406400"/>
              </a:xfrm>
              <a:custGeom>
                <a:rect b="b" l="l" r="r" t="t"/>
                <a:pathLst>
                  <a:path extrusionOk="0" h="157" w="204">
                    <a:moveTo>
                      <a:pt x="192" y="138"/>
                    </a:moveTo>
                    <a:cubicBezTo>
                      <a:pt x="174" y="144"/>
                      <a:pt x="153" y="138"/>
                      <a:pt x="141" y="124"/>
                    </a:cubicBezTo>
                    <a:cubicBezTo>
                      <a:pt x="137" y="120"/>
                      <a:pt x="134" y="115"/>
                      <a:pt x="130" y="110"/>
                    </a:cubicBezTo>
                    <a:cubicBezTo>
                      <a:pt x="128" y="107"/>
                      <a:pt x="126" y="104"/>
                      <a:pt x="124" y="101"/>
                    </a:cubicBezTo>
                    <a:cubicBezTo>
                      <a:pt x="116" y="90"/>
                      <a:pt x="107" y="83"/>
                      <a:pt x="97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2" y="71"/>
                      <a:pt x="90" y="60"/>
                      <a:pt x="90" y="50"/>
                    </a:cubicBezTo>
                    <a:cubicBezTo>
                      <a:pt x="90" y="45"/>
                      <a:pt x="87" y="42"/>
                      <a:pt x="82" y="42"/>
                    </a:cubicBezTo>
                    <a:cubicBezTo>
                      <a:pt x="78" y="41"/>
                      <a:pt x="74" y="45"/>
                      <a:pt x="74" y="49"/>
                    </a:cubicBezTo>
                    <a:cubicBezTo>
                      <a:pt x="74" y="60"/>
                      <a:pt x="75" y="70"/>
                      <a:pt x="78" y="79"/>
                    </a:cubicBezTo>
                    <a:cubicBezTo>
                      <a:pt x="73" y="80"/>
                      <a:pt x="69" y="80"/>
                      <a:pt x="65" y="78"/>
                    </a:cubicBezTo>
                    <a:cubicBezTo>
                      <a:pt x="59" y="76"/>
                      <a:pt x="55" y="71"/>
                      <a:pt x="51" y="67"/>
                    </a:cubicBezTo>
                    <a:cubicBezTo>
                      <a:pt x="33" y="47"/>
                      <a:pt x="18" y="29"/>
                      <a:pt x="17" y="8"/>
                    </a:cubicBezTo>
                    <a:cubicBezTo>
                      <a:pt x="16" y="4"/>
                      <a:pt x="12" y="0"/>
                      <a:pt x="8" y="1"/>
                    </a:cubicBezTo>
                    <a:cubicBezTo>
                      <a:pt x="3" y="1"/>
                      <a:pt x="0" y="5"/>
                      <a:pt x="0" y="10"/>
                    </a:cubicBezTo>
                    <a:cubicBezTo>
                      <a:pt x="3" y="38"/>
                      <a:pt x="24" y="61"/>
                      <a:pt x="39" y="77"/>
                    </a:cubicBezTo>
                    <a:cubicBezTo>
                      <a:pt x="44" y="83"/>
                      <a:pt x="50" y="90"/>
                      <a:pt x="59" y="93"/>
                    </a:cubicBezTo>
                    <a:cubicBezTo>
                      <a:pt x="66" y="96"/>
                      <a:pt x="73" y="96"/>
                      <a:pt x="80" y="95"/>
                    </a:cubicBezTo>
                    <a:cubicBezTo>
                      <a:pt x="84" y="95"/>
                      <a:pt x="89" y="95"/>
                      <a:pt x="93" y="96"/>
                    </a:cubicBezTo>
                    <a:cubicBezTo>
                      <a:pt x="99" y="98"/>
                      <a:pt x="105" y="102"/>
                      <a:pt x="111" y="111"/>
                    </a:cubicBezTo>
                    <a:cubicBezTo>
                      <a:pt x="113" y="113"/>
                      <a:pt x="115" y="116"/>
                      <a:pt x="117" y="119"/>
                    </a:cubicBezTo>
                    <a:cubicBezTo>
                      <a:pt x="120" y="125"/>
                      <a:pt x="124" y="130"/>
                      <a:pt x="129" y="135"/>
                    </a:cubicBezTo>
                    <a:cubicBezTo>
                      <a:pt x="141" y="149"/>
                      <a:pt x="160" y="157"/>
                      <a:pt x="178" y="157"/>
                    </a:cubicBezTo>
                    <a:cubicBezTo>
                      <a:pt x="185" y="157"/>
                      <a:pt x="191" y="156"/>
                      <a:pt x="197" y="154"/>
                    </a:cubicBezTo>
                    <a:cubicBezTo>
                      <a:pt x="201" y="153"/>
                      <a:pt x="204" y="148"/>
                      <a:pt x="202" y="144"/>
                    </a:cubicBezTo>
                    <a:cubicBezTo>
                      <a:pt x="201" y="139"/>
                      <a:pt x="197" y="137"/>
                      <a:pt x="192" y="138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5132388" y="2333625"/>
                <a:ext cx="179388" cy="217488"/>
              </a:xfrm>
              <a:custGeom>
                <a:rect b="b" l="l" r="r" t="t"/>
                <a:pathLst>
                  <a:path extrusionOk="0" h="84" w="69">
                    <a:moveTo>
                      <a:pt x="58" y="1"/>
                    </a:moveTo>
                    <a:cubicBezTo>
                      <a:pt x="32" y="7"/>
                      <a:pt x="12" y="30"/>
                      <a:pt x="9" y="56"/>
                    </a:cubicBezTo>
                    <a:cubicBezTo>
                      <a:pt x="9" y="57"/>
                      <a:pt x="9" y="58"/>
                      <a:pt x="9" y="59"/>
                    </a:cubicBezTo>
                    <a:cubicBezTo>
                      <a:pt x="9" y="61"/>
                      <a:pt x="9" y="64"/>
                      <a:pt x="8" y="65"/>
                    </a:cubicBezTo>
                    <a:cubicBezTo>
                      <a:pt x="8" y="67"/>
                      <a:pt x="7" y="68"/>
                      <a:pt x="7" y="68"/>
                    </a:cubicBezTo>
                    <a:cubicBezTo>
                      <a:pt x="2" y="69"/>
                      <a:pt x="0" y="74"/>
                      <a:pt x="1" y="78"/>
                    </a:cubicBezTo>
                    <a:cubicBezTo>
                      <a:pt x="2" y="81"/>
                      <a:pt x="5" y="84"/>
                      <a:pt x="9" y="84"/>
                    </a:cubicBezTo>
                    <a:cubicBezTo>
                      <a:pt x="10" y="84"/>
                      <a:pt x="10" y="84"/>
                      <a:pt x="11" y="83"/>
                    </a:cubicBezTo>
                    <a:cubicBezTo>
                      <a:pt x="17" y="82"/>
                      <a:pt x="21" y="77"/>
                      <a:pt x="24" y="70"/>
                    </a:cubicBezTo>
                    <a:cubicBezTo>
                      <a:pt x="25" y="67"/>
                      <a:pt x="25" y="63"/>
                      <a:pt x="25" y="60"/>
                    </a:cubicBezTo>
                    <a:cubicBezTo>
                      <a:pt x="25" y="59"/>
                      <a:pt x="25" y="58"/>
                      <a:pt x="25" y="58"/>
                    </a:cubicBezTo>
                    <a:cubicBezTo>
                      <a:pt x="27" y="39"/>
                      <a:pt x="43" y="21"/>
                      <a:pt x="61" y="17"/>
                    </a:cubicBezTo>
                    <a:cubicBezTo>
                      <a:pt x="66" y="16"/>
                      <a:pt x="69" y="11"/>
                      <a:pt x="68" y="7"/>
                    </a:cubicBezTo>
                    <a:cubicBezTo>
                      <a:pt x="67" y="3"/>
                      <a:pt x="62" y="0"/>
                      <a:pt x="58" y="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5397501" y="2165350"/>
                <a:ext cx="198438" cy="207963"/>
              </a:xfrm>
              <a:custGeom>
                <a:rect b="b" l="l" r="r" t="t"/>
                <a:pathLst>
                  <a:path extrusionOk="0" h="80" w="77">
                    <a:moveTo>
                      <a:pt x="69" y="1"/>
                    </a:moveTo>
                    <a:cubicBezTo>
                      <a:pt x="57" y="0"/>
                      <a:pt x="44" y="5"/>
                      <a:pt x="36" y="15"/>
                    </a:cubicBezTo>
                    <a:cubicBezTo>
                      <a:pt x="30" y="22"/>
                      <a:pt x="27" y="31"/>
                      <a:pt x="24" y="39"/>
                    </a:cubicBezTo>
                    <a:cubicBezTo>
                      <a:pt x="24" y="42"/>
                      <a:pt x="23" y="44"/>
                      <a:pt x="22" y="47"/>
                    </a:cubicBezTo>
                    <a:cubicBezTo>
                      <a:pt x="21" y="50"/>
                      <a:pt x="16" y="62"/>
                      <a:pt x="7" y="64"/>
                    </a:cubicBezTo>
                    <a:cubicBezTo>
                      <a:pt x="3" y="64"/>
                      <a:pt x="0" y="69"/>
                      <a:pt x="0" y="73"/>
                    </a:cubicBezTo>
                    <a:cubicBezTo>
                      <a:pt x="1" y="77"/>
                      <a:pt x="4" y="80"/>
                      <a:pt x="8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22" y="78"/>
                      <a:pt x="32" y="68"/>
                      <a:pt x="37" y="52"/>
                    </a:cubicBezTo>
                    <a:cubicBezTo>
                      <a:pt x="38" y="49"/>
                      <a:pt x="39" y="47"/>
                      <a:pt x="40" y="44"/>
                    </a:cubicBezTo>
                    <a:cubicBezTo>
                      <a:pt x="42" y="37"/>
                      <a:pt x="44" y="30"/>
                      <a:pt x="48" y="25"/>
                    </a:cubicBezTo>
                    <a:cubicBezTo>
                      <a:pt x="53" y="19"/>
                      <a:pt x="60" y="16"/>
                      <a:pt x="68" y="17"/>
                    </a:cubicBezTo>
                    <a:cubicBezTo>
                      <a:pt x="72" y="17"/>
                      <a:pt x="76" y="14"/>
                      <a:pt x="76" y="10"/>
                    </a:cubicBezTo>
                    <a:cubicBezTo>
                      <a:pt x="77" y="5"/>
                      <a:pt x="73" y="1"/>
                      <a:pt x="69" y="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4619626" y="20589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520" y="738"/>
                    </a:moveTo>
                    <a:cubicBezTo>
                      <a:pt x="522" y="727"/>
                      <a:pt x="524" y="713"/>
                      <a:pt x="521" y="699"/>
                    </a:cubicBezTo>
                    <a:cubicBezTo>
                      <a:pt x="519" y="687"/>
                      <a:pt x="513" y="677"/>
                      <a:pt x="505" y="669"/>
                    </a:cubicBezTo>
                    <a:cubicBezTo>
                      <a:pt x="507" y="668"/>
                      <a:pt x="508" y="667"/>
                      <a:pt x="509" y="666"/>
                    </a:cubicBezTo>
                    <a:cubicBezTo>
                      <a:pt x="515" y="659"/>
                      <a:pt x="517" y="651"/>
                      <a:pt x="519" y="642"/>
                    </a:cubicBezTo>
                    <a:cubicBezTo>
                      <a:pt x="526" y="599"/>
                      <a:pt x="521" y="555"/>
                      <a:pt x="505" y="514"/>
                    </a:cubicBezTo>
                    <a:cubicBezTo>
                      <a:pt x="501" y="506"/>
                      <a:pt x="497" y="497"/>
                      <a:pt x="493" y="488"/>
                    </a:cubicBezTo>
                    <a:cubicBezTo>
                      <a:pt x="489" y="480"/>
                      <a:pt x="484" y="471"/>
                      <a:pt x="481" y="462"/>
                    </a:cubicBezTo>
                    <a:cubicBezTo>
                      <a:pt x="490" y="459"/>
                      <a:pt x="498" y="450"/>
                      <a:pt x="503" y="438"/>
                    </a:cubicBezTo>
                    <a:cubicBezTo>
                      <a:pt x="510" y="421"/>
                      <a:pt x="510" y="402"/>
                      <a:pt x="510" y="384"/>
                    </a:cubicBezTo>
                    <a:cubicBezTo>
                      <a:pt x="510" y="378"/>
                      <a:pt x="510" y="372"/>
                      <a:pt x="511" y="366"/>
                    </a:cubicBezTo>
                    <a:cubicBezTo>
                      <a:pt x="511" y="355"/>
                      <a:pt x="513" y="345"/>
                      <a:pt x="514" y="335"/>
                    </a:cubicBezTo>
                    <a:cubicBezTo>
                      <a:pt x="517" y="316"/>
                      <a:pt x="519" y="297"/>
                      <a:pt x="517" y="277"/>
                    </a:cubicBezTo>
                    <a:cubicBezTo>
                      <a:pt x="514" y="262"/>
                      <a:pt x="509" y="247"/>
                      <a:pt x="500" y="233"/>
                    </a:cubicBezTo>
                    <a:cubicBezTo>
                      <a:pt x="536" y="156"/>
                      <a:pt x="527" y="54"/>
                      <a:pt x="449" y="13"/>
                    </a:cubicBezTo>
                    <a:cubicBezTo>
                      <a:pt x="425" y="0"/>
                      <a:pt x="398" y="2"/>
                      <a:pt x="372" y="5"/>
                    </a:cubicBezTo>
                    <a:cubicBezTo>
                      <a:pt x="303" y="12"/>
                      <a:pt x="280" y="49"/>
                      <a:pt x="268" y="68"/>
                    </a:cubicBezTo>
                    <a:cubicBezTo>
                      <a:pt x="266" y="72"/>
                      <a:pt x="263" y="76"/>
                      <a:pt x="262" y="77"/>
                    </a:cubicBezTo>
                    <a:cubicBezTo>
                      <a:pt x="261" y="77"/>
                      <a:pt x="259" y="77"/>
                      <a:pt x="258" y="77"/>
                    </a:cubicBezTo>
                    <a:cubicBezTo>
                      <a:pt x="238" y="78"/>
                      <a:pt x="186" y="81"/>
                      <a:pt x="156" y="122"/>
                    </a:cubicBezTo>
                    <a:cubicBezTo>
                      <a:pt x="140" y="145"/>
                      <a:pt x="124" y="181"/>
                      <a:pt x="138" y="224"/>
                    </a:cubicBezTo>
                    <a:cubicBezTo>
                      <a:pt x="126" y="228"/>
                      <a:pt x="115" y="233"/>
                      <a:pt x="105" y="240"/>
                    </a:cubicBezTo>
                    <a:cubicBezTo>
                      <a:pt x="64" y="268"/>
                      <a:pt x="46" y="316"/>
                      <a:pt x="55" y="373"/>
                    </a:cubicBezTo>
                    <a:cubicBezTo>
                      <a:pt x="50" y="375"/>
                      <a:pt x="45" y="377"/>
                      <a:pt x="41" y="381"/>
                    </a:cubicBezTo>
                    <a:cubicBezTo>
                      <a:pt x="27" y="392"/>
                      <a:pt x="20" y="411"/>
                      <a:pt x="20" y="438"/>
                    </a:cubicBezTo>
                    <a:cubicBezTo>
                      <a:pt x="20" y="447"/>
                      <a:pt x="21" y="459"/>
                      <a:pt x="25" y="470"/>
                    </a:cubicBezTo>
                    <a:cubicBezTo>
                      <a:pt x="0" y="518"/>
                      <a:pt x="9" y="588"/>
                      <a:pt x="46" y="636"/>
                    </a:cubicBezTo>
                    <a:cubicBezTo>
                      <a:pt x="45" y="637"/>
                      <a:pt x="45" y="638"/>
                      <a:pt x="44" y="639"/>
                    </a:cubicBezTo>
                    <a:cubicBezTo>
                      <a:pt x="38" y="680"/>
                      <a:pt x="42" y="721"/>
                      <a:pt x="57" y="759"/>
                    </a:cubicBezTo>
                    <a:cubicBezTo>
                      <a:pt x="60" y="768"/>
                      <a:pt x="64" y="775"/>
                      <a:pt x="68" y="782"/>
                    </a:cubicBezTo>
                    <a:cubicBezTo>
                      <a:pt x="63" y="824"/>
                      <a:pt x="69" y="866"/>
                      <a:pt x="85" y="905"/>
                    </a:cubicBezTo>
                    <a:cubicBezTo>
                      <a:pt x="90" y="917"/>
                      <a:pt x="97" y="932"/>
                      <a:pt x="110" y="942"/>
                    </a:cubicBezTo>
                    <a:cubicBezTo>
                      <a:pt x="120" y="950"/>
                      <a:pt x="132" y="954"/>
                      <a:pt x="144" y="953"/>
                    </a:cubicBezTo>
                    <a:cubicBezTo>
                      <a:pt x="143" y="973"/>
                      <a:pt x="149" y="993"/>
                      <a:pt x="161" y="1009"/>
                    </a:cubicBezTo>
                    <a:cubicBezTo>
                      <a:pt x="175" y="1028"/>
                      <a:pt x="195" y="1041"/>
                      <a:pt x="217" y="1045"/>
                    </a:cubicBezTo>
                    <a:cubicBezTo>
                      <a:pt x="229" y="1062"/>
                      <a:pt x="244" y="1076"/>
                      <a:pt x="260" y="1087"/>
                    </a:cubicBezTo>
                    <a:cubicBezTo>
                      <a:pt x="281" y="1100"/>
                      <a:pt x="305" y="1109"/>
                      <a:pt x="328" y="1117"/>
                    </a:cubicBezTo>
                    <a:cubicBezTo>
                      <a:pt x="350" y="1125"/>
                      <a:pt x="375" y="1132"/>
                      <a:pt x="399" y="1132"/>
                    </a:cubicBezTo>
                    <a:cubicBezTo>
                      <a:pt x="411" y="1132"/>
                      <a:pt x="423" y="1130"/>
                      <a:pt x="435" y="1126"/>
                    </a:cubicBezTo>
                    <a:cubicBezTo>
                      <a:pt x="451" y="1120"/>
                      <a:pt x="466" y="1108"/>
                      <a:pt x="481" y="1091"/>
                    </a:cubicBezTo>
                    <a:cubicBezTo>
                      <a:pt x="495" y="1076"/>
                      <a:pt x="515" y="1046"/>
                      <a:pt x="505" y="1016"/>
                    </a:cubicBezTo>
                    <a:cubicBezTo>
                      <a:pt x="505" y="1014"/>
                      <a:pt x="506" y="1013"/>
                      <a:pt x="506" y="1012"/>
                    </a:cubicBezTo>
                    <a:cubicBezTo>
                      <a:pt x="510" y="1000"/>
                      <a:pt x="510" y="987"/>
                      <a:pt x="510" y="974"/>
                    </a:cubicBezTo>
                    <a:cubicBezTo>
                      <a:pt x="510" y="967"/>
                      <a:pt x="510" y="958"/>
                      <a:pt x="509" y="949"/>
                    </a:cubicBezTo>
                    <a:cubicBezTo>
                      <a:pt x="507" y="934"/>
                      <a:pt x="502" y="921"/>
                      <a:pt x="494" y="909"/>
                    </a:cubicBezTo>
                    <a:cubicBezTo>
                      <a:pt x="494" y="907"/>
                      <a:pt x="494" y="906"/>
                      <a:pt x="494" y="905"/>
                    </a:cubicBezTo>
                    <a:cubicBezTo>
                      <a:pt x="501" y="892"/>
                      <a:pt x="504" y="878"/>
                      <a:pt x="506" y="866"/>
                    </a:cubicBezTo>
                    <a:cubicBezTo>
                      <a:pt x="511" y="836"/>
                      <a:pt x="515" y="806"/>
                      <a:pt x="504" y="780"/>
                    </a:cubicBezTo>
                    <a:cubicBezTo>
                      <a:pt x="506" y="778"/>
                      <a:pt x="507" y="777"/>
                      <a:pt x="507" y="775"/>
                    </a:cubicBezTo>
                    <a:cubicBezTo>
                      <a:pt x="515" y="763"/>
                      <a:pt x="518" y="749"/>
                      <a:pt x="520" y="738"/>
                    </a:cubicBezTo>
                    <a:close/>
                    <a:moveTo>
                      <a:pt x="114" y="253"/>
                    </a:moveTo>
                    <a:cubicBezTo>
                      <a:pt x="148" y="231"/>
                      <a:pt x="192" y="228"/>
                      <a:pt x="221" y="246"/>
                    </a:cubicBezTo>
                    <a:cubicBezTo>
                      <a:pt x="223" y="248"/>
                      <a:pt x="225" y="252"/>
                      <a:pt x="227" y="258"/>
                    </a:cubicBezTo>
                    <a:cubicBezTo>
                      <a:pt x="228" y="264"/>
                      <a:pt x="229" y="277"/>
                      <a:pt x="220" y="291"/>
                    </a:cubicBezTo>
                    <a:cubicBezTo>
                      <a:pt x="217" y="295"/>
                      <a:pt x="218" y="300"/>
                      <a:pt x="222" y="302"/>
                    </a:cubicBezTo>
                    <a:cubicBezTo>
                      <a:pt x="225" y="305"/>
                      <a:pt x="230" y="304"/>
                      <a:pt x="233" y="300"/>
                    </a:cubicBezTo>
                    <a:cubicBezTo>
                      <a:pt x="242" y="287"/>
                      <a:pt x="246" y="271"/>
                      <a:pt x="243" y="255"/>
                    </a:cubicBezTo>
                    <a:cubicBezTo>
                      <a:pt x="242" y="250"/>
                      <a:pt x="240" y="245"/>
                      <a:pt x="238" y="241"/>
                    </a:cubicBezTo>
                    <a:cubicBezTo>
                      <a:pt x="237" y="241"/>
                      <a:pt x="237" y="240"/>
                      <a:pt x="237" y="240"/>
                    </a:cubicBezTo>
                    <a:cubicBezTo>
                      <a:pt x="230" y="227"/>
                      <a:pt x="236" y="211"/>
                      <a:pt x="245" y="202"/>
                    </a:cubicBezTo>
                    <a:cubicBezTo>
                      <a:pt x="255" y="190"/>
                      <a:pt x="270" y="183"/>
                      <a:pt x="285" y="176"/>
                    </a:cubicBezTo>
                    <a:cubicBezTo>
                      <a:pt x="309" y="164"/>
                      <a:pt x="309" y="164"/>
                      <a:pt x="309" y="164"/>
                    </a:cubicBezTo>
                    <a:cubicBezTo>
                      <a:pt x="314" y="162"/>
                      <a:pt x="318" y="160"/>
                      <a:pt x="323" y="159"/>
                    </a:cubicBezTo>
                    <a:cubicBezTo>
                      <a:pt x="327" y="159"/>
                      <a:pt x="332" y="160"/>
                      <a:pt x="336" y="163"/>
                    </a:cubicBezTo>
                    <a:cubicBezTo>
                      <a:pt x="340" y="167"/>
                      <a:pt x="343" y="171"/>
                      <a:pt x="343" y="176"/>
                    </a:cubicBezTo>
                    <a:cubicBezTo>
                      <a:pt x="344" y="183"/>
                      <a:pt x="340" y="191"/>
                      <a:pt x="335" y="200"/>
                    </a:cubicBezTo>
                    <a:cubicBezTo>
                      <a:pt x="332" y="205"/>
                      <a:pt x="330" y="211"/>
                      <a:pt x="328" y="217"/>
                    </a:cubicBezTo>
                    <a:cubicBezTo>
                      <a:pt x="322" y="235"/>
                      <a:pt x="326" y="257"/>
                      <a:pt x="340" y="272"/>
                    </a:cubicBezTo>
                    <a:cubicBezTo>
                      <a:pt x="319" y="285"/>
                      <a:pt x="302" y="313"/>
                      <a:pt x="307" y="340"/>
                    </a:cubicBezTo>
                    <a:cubicBezTo>
                      <a:pt x="310" y="358"/>
                      <a:pt x="321" y="375"/>
                      <a:pt x="336" y="384"/>
                    </a:cubicBezTo>
                    <a:cubicBezTo>
                      <a:pt x="337" y="385"/>
                      <a:pt x="338" y="385"/>
                      <a:pt x="339" y="386"/>
                    </a:cubicBezTo>
                    <a:cubicBezTo>
                      <a:pt x="332" y="395"/>
                      <a:pt x="327" y="407"/>
                      <a:pt x="326" y="420"/>
                    </a:cubicBezTo>
                    <a:cubicBezTo>
                      <a:pt x="325" y="435"/>
                      <a:pt x="327" y="457"/>
                      <a:pt x="342" y="470"/>
                    </a:cubicBezTo>
                    <a:cubicBezTo>
                      <a:pt x="344" y="471"/>
                      <a:pt x="345" y="472"/>
                      <a:pt x="347" y="474"/>
                    </a:cubicBezTo>
                    <a:cubicBezTo>
                      <a:pt x="348" y="475"/>
                      <a:pt x="349" y="477"/>
                      <a:pt x="350" y="479"/>
                    </a:cubicBezTo>
                    <a:cubicBezTo>
                      <a:pt x="351" y="480"/>
                      <a:pt x="352" y="482"/>
                      <a:pt x="352" y="483"/>
                    </a:cubicBezTo>
                    <a:cubicBezTo>
                      <a:pt x="357" y="493"/>
                      <a:pt x="357" y="505"/>
                      <a:pt x="356" y="515"/>
                    </a:cubicBezTo>
                    <a:cubicBezTo>
                      <a:pt x="356" y="520"/>
                      <a:pt x="360" y="524"/>
                      <a:pt x="364" y="524"/>
                    </a:cubicBezTo>
                    <a:cubicBezTo>
                      <a:pt x="364" y="524"/>
                      <a:pt x="365" y="524"/>
                      <a:pt x="365" y="524"/>
                    </a:cubicBezTo>
                    <a:cubicBezTo>
                      <a:pt x="369" y="524"/>
                      <a:pt x="373" y="520"/>
                      <a:pt x="373" y="516"/>
                    </a:cubicBezTo>
                    <a:cubicBezTo>
                      <a:pt x="373" y="506"/>
                      <a:pt x="373" y="495"/>
                      <a:pt x="370" y="484"/>
                    </a:cubicBezTo>
                    <a:cubicBezTo>
                      <a:pt x="374" y="485"/>
                      <a:pt x="379" y="485"/>
                      <a:pt x="383" y="485"/>
                    </a:cubicBezTo>
                    <a:cubicBezTo>
                      <a:pt x="396" y="485"/>
                      <a:pt x="407" y="481"/>
                      <a:pt x="413" y="477"/>
                    </a:cubicBezTo>
                    <a:cubicBezTo>
                      <a:pt x="417" y="474"/>
                      <a:pt x="417" y="469"/>
                      <a:pt x="415" y="466"/>
                    </a:cubicBezTo>
                    <a:cubicBezTo>
                      <a:pt x="412" y="462"/>
                      <a:pt x="407" y="461"/>
                      <a:pt x="404" y="464"/>
                    </a:cubicBezTo>
                    <a:cubicBezTo>
                      <a:pt x="399" y="467"/>
                      <a:pt x="379" y="475"/>
                      <a:pt x="359" y="462"/>
                    </a:cubicBezTo>
                    <a:cubicBezTo>
                      <a:pt x="358" y="461"/>
                      <a:pt x="357" y="460"/>
                      <a:pt x="355" y="460"/>
                    </a:cubicBezTo>
                    <a:cubicBezTo>
                      <a:pt x="354" y="459"/>
                      <a:pt x="353" y="458"/>
                      <a:pt x="352" y="457"/>
                    </a:cubicBezTo>
                    <a:cubicBezTo>
                      <a:pt x="342" y="449"/>
                      <a:pt x="342" y="431"/>
                      <a:pt x="343" y="421"/>
                    </a:cubicBezTo>
                    <a:cubicBezTo>
                      <a:pt x="343" y="407"/>
                      <a:pt x="350" y="395"/>
                      <a:pt x="360" y="387"/>
                    </a:cubicBezTo>
                    <a:cubicBezTo>
                      <a:pt x="363" y="385"/>
                      <a:pt x="364" y="381"/>
                      <a:pt x="362" y="377"/>
                    </a:cubicBezTo>
                    <a:cubicBezTo>
                      <a:pt x="361" y="374"/>
                      <a:pt x="357" y="372"/>
                      <a:pt x="353" y="373"/>
                    </a:cubicBezTo>
                    <a:cubicBezTo>
                      <a:pt x="352" y="374"/>
                      <a:pt x="348" y="373"/>
                      <a:pt x="344" y="370"/>
                    </a:cubicBezTo>
                    <a:cubicBezTo>
                      <a:pt x="336" y="365"/>
                      <a:pt x="326" y="353"/>
                      <a:pt x="323" y="337"/>
                    </a:cubicBezTo>
                    <a:cubicBezTo>
                      <a:pt x="319" y="315"/>
                      <a:pt x="336" y="289"/>
                      <a:pt x="354" y="282"/>
                    </a:cubicBezTo>
                    <a:cubicBezTo>
                      <a:pt x="358" y="281"/>
                      <a:pt x="360" y="276"/>
                      <a:pt x="359" y="272"/>
                    </a:cubicBezTo>
                    <a:cubicBezTo>
                      <a:pt x="358" y="270"/>
                      <a:pt x="357" y="269"/>
                      <a:pt x="356" y="268"/>
                    </a:cubicBezTo>
                    <a:cubicBezTo>
                      <a:pt x="356" y="266"/>
                      <a:pt x="355" y="265"/>
                      <a:pt x="354" y="263"/>
                    </a:cubicBezTo>
                    <a:cubicBezTo>
                      <a:pt x="343" y="253"/>
                      <a:pt x="338" y="236"/>
                      <a:pt x="343" y="222"/>
                    </a:cubicBezTo>
                    <a:cubicBezTo>
                      <a:pt x="345" y="217"/>
                      <a:pt x="347" y="212"/>
                      <a:pt x="350" y="207"/>
                    </a:cubicBezTo>
                    <a:cubicBezTo>
                      <a:pt x="354" y="198"/>
                      <a:pt x="359" y="189"/>
                      <a:pt x="359" y="177"/>
                    </a:cubicBezTo>
                    <a:cubicBezTo>
                      <a:pt x="359" y="177"/>
                      <a:pt x="360" y="177"/>
                      <a:pt x="360" y="177"/>
                    </a:cubicBezTo>
                    <a:cubicBezTo>
                      <a:pt x="372" y="177"/>
                      <a:pt x="384" y="171"/>
                      <a:pt x="390" y="160"/>
                    </a:cubicBezTo>
                    <a:cubicBezTo>
                      <a:pt x="397" y="148"/>
                      <a:pt x="399" y="133"/>
                      <a:pt x="394" y="119"/>
                    </a:cubicBezTo>
                    <a:cubicBezTo>
                      <a:pt x="392" y="114"/>
                      <a:pt x="388" y="112"/>
                      <a:pt x="383" y="114"/>
                    </a:cubicBezTo>
                    <a:cubicBezTo>
                      <a:pt x="379" y="115"/>
                      <a:pt x="377" y="120"/>
                      <a:pt x="378" y="124"/>
                    </a:cubicBezTo>
                    <a:cubicBezTo>
                      <a:pt x="382" y="134"/>
                      <a:pt x="381" y="144"/>
                      <a:pt x="377" y="151"/>
                    </a:cubicBezTo>
                    <a:cubicBezTo>
                      <a:pt x="372" y="159"/>
                      <a:pt x="363" y="163"/>
                      <a:pt x="356" y="161"/>
                    </a:cubicBezTo>
                    <a:cubicBezTo>
                      <a:pt x="355" y="161"/>
                      <a:pt x="355" y="161"/>
                      <a:pt x="354" y="160"/>
                    </a:cubicBezTo>
                    <a:cubicBezTo>
                      <a:pt x="352" y="157"/>
                      <a:pt x="349" y="154"/>
                      <a:pt x="346" y="151"/>
                    </a:cubicBezTo>
                    <a:cubicBezTo>
                      <a:pt x="339" y="145"/>
                      <a:pt x="329" y="142"/>
                      <a:pt x="321" y="143"/>
                    </a:cubicBezTo>
                    <a:cubicBezTo>
                      <a:pt x="314" y="144"/>
                      <a:pt x="307" y="147"/>
                      <a:pt x="302" y="150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62" y="169"/>
                      <a:pt x="245" y="177"/>
                      <a:pt x="233" y="191"/>
                    </a:cubicBezTo>
                    <a:cubicBezTo>
                      <a:pt x="225" y="200"/>
                      <a:pt x="218" y="213"/>
                      <a:pt x="218" y="226"/>
                    </a:cubicBezTo>
                    <a:cubicBezTo>
                      <a:pt x="199" y="218"/>
                      <a:pt x="176" y="216"/>
                      <a:pt x="154" y="220"/>
                    </a:cubicBezTo>
                    <a:cubicBezTo>
                      <a:pt x="144" y="190"/>
                      <a:pt x="149" y="160"/>
                      <a:pt x="169" y="132"/>
                    </a:cubicBezTo>
                    <a:cubicBezTo>
                      <a:pt x="194" y="96"/>
                      <a:pt x="241" y="94"/>
                      <a:pt x="258" y="94"/>
                    </a:cubicBezTo>
                    <a:cubicBezTo>
                      <a:pt x="263" y="93"/>
                      <a:pt x="265" y="93"/>
                      <a:pt x="267" y="93"/>
                    </a:cubicBezTo>
                    <a:cubicBezTo>
                      <a:pt x="273" y="91"/>
                      <a:pt x="277" y="85"/>
                      <a:pt x="282" y="77"/>
                    </a:cubicBezTo>
                    <a:cubicBezTo>
                      <a:pt x="293" y="58"/>
                      <a:pt x="312" y="27"/>
                      <a:pt x="374" y="21"/>
                    </a:cubicBezTo>
                    <a:cubicBezTo>
                      <a:pt x="398" y="18"/>
                      <a:pt x="422" y="16"/>
                      <a:pt x="441" y="27"/>
                    </a:cubicBezTo>
                    <a:cubicBezTo>
                      <a:pt x="508" y="62"/>
                      <a:pt x="517" y="150"/>
                      <a:pt x="489" y="219"/>
                    </a:cubicBezTo>
                    <a:cubicBezTo>
                      <a:pt x="487" y="217"/>
                      <a:pt x="486" y="216"/>
                      <a:pt x="484" y="214"/>
                    </a:cubicBezTo>
                    <a:cubicBezTo>
                      <a:pt x="481" y="211"/>
                      <a:pt x="476" y="211"/>
                      <a:pt x="473" y="214"/>
                    </a:cubicBezTo>
                    <a:cubicBezTo>
                      <a:pt x="470" y="217"/>
                      <a:pt x="470" y="223"/>
                      <a:pt x="473" y="226"/>
                    </a:cubicBezTo>
                    <a:cubicBezTo>
                      <a:pt x="477" y="229"/>
                      <a:pt x="480" y="233"/>
                      <a:pt x="483" y="237"/>
                    </a:cubicBezTo>
                    <a:cubicBezTo>
                      <a:pt x="483" y="239"/>
                      <a:pt x="485" y="240"/>
                      <a:pt x="486" y="241"/>
                    </a:cubicBezTo>
                    <a:cubicBezTo>
                      <a:pt x="494" y="253"/>
                      <a:pt x="499" y="266"/>
                      <a:pt x="501" y="279"/>
                    </a:cubicBezTo>
                    <a:cubicBezTo>
                      <a:pt x="503" y="297"/>
                      <a:pt x="501" y="314"/>
                      <a:pt x="498" y="333"/>
                    </a:cubicBezTo>
                    <a:cubicBezTo>
                      <a:pt x="496" y="343"/>
                      <a:pt x="495" y="354"/>
                      <a:pt x="494" y="365"/>
                    </a:cubicBezTo>
                    <a:cubicBezTo>
                      <a:pt x="494" y="371"/>
                      <a:pt x="494" y="378"/>
                      <a:pt x="494" y="385"/>
                    </a:cubicBezTo>
                    <a:cubicBezTo>
                      <a:pt x="494" y="402"/>
                      <a:pt x="494" y="418"/>
                      <a:pt x="488" y="432"/>
                    </a:cubicBezTo>
                    <a:cubicBezTo>
                      <a:pt x="485" y="439"/>
                      <a:pt x="480" y="447"/>
                      <a:pt x="473" y="447"/>
                    </a:cubicBezTo>
                    <a:cubicBezTo>
                      <a:pt x="467" y="447"/>
                      <a:pt x="460" y="441"/>
                      <a:pt x="452" y="427"/>
                    </a:cubicBezTo>
                    <a:cubicBezTo>
                      <a:pt x="450" y="423"/>
                      <a:pt x="445" y="422"/>
                      <a:pt x="441" y="424"/>
                    </a:cubicBezTo>
                    <a:cubicBezTo>
                      <a:pt x="437" y="426"/>
                      <a:pt x="436" y="431"/>
                      <a:pt x="438" y="435"/>
                    </a:cubicBezTo>
                    <a:cubicBezTo>
                      <a:pt x="442" y="441"/>
                      <a:pt x="450" y="456"/>
                      <a:pt x="464" y="461"/>
                    </a:cubicBezTo>
                    <a:cubicBezTo>
                      <a:pt x="468" y="473"/>
                      <a:pt x="473" y="484"/>
                      <a:pt x="478" y="495"/>
                    </a:cubicBezTo>
                    <a:cubicBezTo>
                      <a:pt x="482" y="504"/>
                      <a:pt x="486" y="512"/>
                      <a:pt x="490" y="520"/>
                    </a:cubicBezTo>
                    <a:cubicBezTo>
                      <a:pt x="505" y="558"/>
                      <a:pt x="509" y="600"/>
                      <a:pt x="503" y="640"/>
                    </a:cubicBezTo>
                    <a:cubicBezTo>
                      <a:pt x="502" y="645"/>
                      <a:pt x="501" y="651"/>
                      <a:pt x="497" y="655"/>
                    </a:cubicBezTo>
                    <a:cubicBezTo>
                      <a:pt x="493" y="660"/>
                      <a:pt x="485" y="661"/>
                      <a:pt x="472" y="660"/>
                    </a:cubicBezTo>
                    <a:cubicBezTo>
                      <a:pt x="425" y="654"/>
                      <a:pt x="380" y="625"/>
                      <a:pt x="334" y="571"/>
                    </a:cubicBezTo>
                    <a:cubicBezTo>
                      <a:pt x="331" y="568"/>
                      <a:pt x="331" y="568"/>
                      <a:pt x="331" y="568"/>
                    </a:cubicBezTo>
                    <a:cubicBezTo>
                      <a:pt x="321" y="557"/>
                      <a:pt x="312" y="545"/>
                      <a:pt x="299" y="537"/>
                    </a:cubicBezTo>
                    <a:cubicBezTo>
                      <a:pt x="278" y="523"/>
                      <a:pt x="252" y="521"/>
                      <a:pt x="232" y="520"/>
                    </a:cubicBezTo>
                    <a:cubicBezTo>
                      <a:pt x="229" y="520"/>
                      <a:pt x="229" y="520"/>
                      <a:pt x="229" y="520"/>
                    </a:cubicBezTo>
                    <a:cubicBezTo>
                      <a:pt x="219" y="519"/>
                      <a:pt x="210" y="519"/>
                      <a:pt x="202" y="516"/>
                    </a:cubicBezTo>
                    <a:cubicBezTo>
                      <a:pt x="186" y="510"/>
                      <a:pt x="177" y="492"/>
                      <a:pt x="172" y="479"/>
                    </a:cubicBezTo>
                    <a:cubicBezTo>
                      <a:pt x="170" y="473"/>
                      <a:pt x="168" y="466"/>
                      <a:pt x="166" y="459"/>
                    </a:cubicBezTo>
                    <a:cubicBezTo>
                      <a:pt x="163" y="448"/>
                      <a:pt x="160" y="437"/>
                      <a:pt x="155" y="426"/>
                    </a:cubicBezTo>
                    <a:cubicBezTo>
                      <a:pt x="144" y="404"/>
                      <a:pt x="125" y="386"/>
                      <a:pt x="102" y="377"/>
                    </a:cubicBezTo>
                    <a:cubicBezTo>
                      <a:pt x="93" y="373"/>
                      <a:pt x="82" y="370"/>
                      <a:pt x="71" y="371"/>
                    </a:cubicBezTo>
                    <a:cubicBezTo>
                      <a:pt x="60" y="302"/>
                      <a:pt x="93" y="267"/>
                      <a:pt x="114" y="253"/>
                    </a:cubicBezTo>
                    <a:close/>
                    <a:moveTo>
                      <a:pt x="504" y="735"/>
                    </a:moveTo>
                    <a:cubicBezTo>
                      <a:pt x="502" y="744"/>
                      <a:pt x="500" y="757"/>
                      <a:pt x="494" y="767"/>
                    </a:cubicBezTo>
                    <a:cubicBezTo>
                      <a:pt x="488" y="776"/>
                      <a:pt x="480" y="783"/>
                      <a:pt x="471" y="785"/>
                    </a:cubicBezTo>
                    <a:cubicBezTo>
                      <a:pt x="466" y="786"/>
                      <a:pt x="464" y="790"/>
                      <a:pt x="465" y="795"/>
                    </a:cubicBezTo>
                    <a:cubicBezTo>
                      <a:pt x="466" y="798"/>
                      <a:pt x="469" y="801"/>
                      <a:pt x="473" y="801"/>
                    </a:cubicBezTo>
                    <a:cubicBezTo>
                      <a:pt x="473" y="801"/>
                      <a:pt x="474" y="801"/>
                      <a:pt x="474" y="801"/>
                    </a:cubicBezTo>
                    <a:cubicBezTo>
                      <a:pt x="481" y="799"/>
                      <a:pt x="486" y="796"/>
                      <a:pt x="492" y="792"/>
                    </a:cubicBezTo>
                    <a:cubicBezTo>
                      <a:pt x="498" y="814"/>
                      <a:pt x="495" y="838"/>
                      <a:pt x="490" y="863"/>
                    </a:cubicBezTo>
                    <a:cubicBezTo>
                      <a:pt x="488" y="876"/>
                      <a:pt x="485" y="890"/>
                      <a:pt x="478" y="900"/>
                    </a:cubicBezTo>
                    <a:cubicBezTo>
                      <a:pt x="472" y="909"/>
                      <a:pt x="460" y="915"/>
                      <a:pt x="450" y="912"/>
                    </a:cubicBezTo>
                    <a:cubicBezTo>
                      <a:pt x="446" y="910"/>
                      <a:pt x="441" y="912"/>
                      <a:pt x="440" y="917"/>
                    </a:cubicBezTo>
                    <a:cubicBezTo>
                      <a:pt x="438" y="921"/>
                      <a:pt x="440" y="925"/>
                      <a:pt x="444" y="927"/>
                    </a:cubicBezTo>
                    <a:cubicBezTo>
                      <a:pt x="448" y="928"/>
                      <a:pt x="452" y="929"/>
                      <a:pt x="456" y="929"/>
                    </a:cubicBezTo>
                    <a:cubicBezTo>
                      <a:pt x="465" y="929"/>
                      <a:pt x="474" y="925"/>
                      <a:pt x="481" y="919"/>
                    </a:cubicBezTo>
                    <a:cubicBezTo>
                      <a:pt x="487" y="929"/>
                      <a:pt x="491" y="940"/>
                      <a:pt x="493" y="951"/>
                    </a:cubicBezTo>
                    <a:cubicBezTo>
                      <a:pt x="494" y="959"/>
                      <a:pt x="494" y="967"/>
                      <a:pt x="494" y="974"/>
                    </a:cubicBezTo>
                    <a:cubicBezTo>
                      <a:pt x="494" y="985"/>
                      <a:pt x="494" y="997"/>
                      <a:pt x="491" y="1007"/>
                    </a:cubicBezTo>
                    <a:cubicBezTo>
                      <a:pt x="487" y="1017"/>
                      <a:pt x="482" y="1025"/>
                      <a:pt x="474" y="1029"/>
                    </a:cubicBezTo>
                    <a:cubicBezTo>
                      <a:pt x="472" y="1028"/>
                      <a:pt x="469" y="1029"/>
                      <a:pt x="467" y="1030"/>
                    </a:cubicBezTo>
                    <a:cubicBezTo>
                      <a:pt x="464" y="1033"/>
                      <a:pt x="463" y="1038"/>
                      <a:pt x="465" y="1042"/>
                    </a:cubicBezTo>
                    <a:cubicBezTo>
                      <a:pt x="467" y="1044"/>
                      <a:pt x="470" y="1046"/>
                      <a:pt x="474" y="1046"/>
                    </a:cubicBezTo>
                    <a:cubicBezTo>
                      <a:pt x="476" y="1046"/>
                      <a:pt x="478" y="1045"/>
                      <a:pt x="480" y="1044"/>
                    </a:cubicBezTo>
                    <a:cubicBezTo>
                      <a:pt x="484" y="1042"/>
                      <a:pt x="488" y="1040"/>
                      <a:pt x="491" y="1036"/>
                    </a:cubicBezTo>
                    <a:cubicBezTo>
                      <a:pt x="490" y="1054"/>
                      <a:pt x="478" y="1070"/>
                      <a:pt x="469" y="1080"/>
                    </a:cubicBezTo>
                    <a:cubicBezTo>
                      <a:pt x="456" y="1095"/>
                      <a:pt x="443" y="1105"/>
                      <a:pt x="429" y="1111"/>
                    </a:cubicBezTo>
                    <a:cubicBezTo>
                      <a:pt x="399" y="1122"/>
                      <a:pt x="364" y="1112"/>
                      <a:pt x="333" y="1102"/>
                    </a:cubicBezTo>
                    <a:cubicBezTo>
                      <a:pt x="311" y="1094"/>
                      <a:pt x="289" y="1086"/>
                      <a:pt x="269" y="1073"/>
                    </a:cubicBezTo>
                    <a:cubicBezTo>
                      <a:pt x="254" y="1063"/>
                      <a:pt x="241" y="1051"/>
                      <a:pt x="230" y="1036"/>
                    </a:cubicBezTo>
                    <a:cubicBezTo>
                      <a:pt x="230" y="1034"/>
                      <a:pt x="229" y="1033"/>
                      <a:pt x="227" y="1032"/>
                    </a:cubicBezTo>
                    <a:cubicBezTo>
                      <a:pt x="220" y="1021"/>
                      <a:pt x="214" y="1010"/>
                      <a:pt x="210" y="999"/>
                    </a:cubicBezTo>
                    <a:cubicBezTo>
                      <a:pt x="209" y="995"/>
                      <a:pt x="204" y="993"/>
                      <a:pt x="200" y="994"/>
                    </a:cubicBezTo>
                    <a:cubicBezTo>
                      <a:pt x="196" y="996"/>
                      <a:pt x="193" y="1000"/>
                      <a:pt x="195" y="1004"/>
                    </a:cubicBezTo>
                    <a:cubicBezTo>
                      <a:pt x="197" y="1011"/>
                      <a:pt x="200" y="1018"/>
                      <a:pt x="204" y="1024"/>
                    </a:cubicBezTo>
                    <a:cubicBezTo>
                      <a:pt x="192" y="1018"/>
                      <a:pt x="182" y="1010"/>
                      <a:pt x="174" y="1000"/>
                    </a:cubicBezTo>
                    <a:cubicBezTo>
                      <a:pt x="163" y="983"/>
                      <a:pt x="158" y="963"/>
                      <a:pt x="161" y="943"/>
                    </a:cubicBezTo>
                    <a:cubicBezTo>
                      <a:pt x="161" y="940"/>
                      <a:pt x="160" y="937"/>
                      <a:pt x="157" y="935"/>
                    </a:cubicBezTo>
                    <a:cubicBezTo>
                      <a:pt x="155" y="934"/>
                      <a:pt x="152" y="933"/>
                      <a:pt x="149" y="935"/>
                    </a:cubicBezTo>
                    <a:cubicBezTo>
                      <a:pt x="139" y="939"/>
                      <a:pt x="128" y="935"/>
                      <a:pt x="120" y="929"/>
                    </a:cubicBezTo>
                    <a:cubicBezTo>
                      <a:pt x="110" y="921"/>
                      <a:pt x="104" y="909"/>
                      <a:pt x="100" y="899"/>
                    </a:cubicBezTo>
                    <a:cubicBezTo>
                      <a:pt x="87" y="868"/>
                      <a:pt x="81" y="834"/>
                      <a:pt x="83" y="800"/>
                    </a:cubicBezTo>
                    <a:cubicBezTo>
                      <a:pt x="88" y="805"/>
                      <a:pt x="94" y="809"/>
                      <a:pt x="100" y="812"/>
                    </a:cubicBezTo>
                    <a:cubicBezTo>
                      <a:pt x="101" y="812"/>
                      <a:pt x="103" y="813"/>
                      <a:pt x="104" y="813"/>
                    </a:cubicBezTo>
                    <a:cubicBezTo>
                      <a:pt x="107" y="813"/>
                      <a:pt x="110" y="811"/>
                      <a:pt x="111" y="808"/>
                    </a:cubicBezTo>
                    <a:cubicBezTo>
                      <a:pt x="113" y="804"/>
                      <a:pt x="111" y="799"/>
                      <a:pt x="107" y="797"/>
                    </a:cubicBezTo>
                    <a:cubicBezTo>
                      <a:pt x="92" y="791"/>
                      <a:pt x="81" y="776"/>
                      <a:pt x="72" y="753"/>
                    </a:cubicBezTo>
                    <a:cubicBezTo>
                      <a:pt x="59" y="721"/>
                      <a:pt x="55" y="686"/>
                      <a:pt x="59" y="652"/>
                    </a:cubicBezTo>
                    <a:cubicBezTo>
                      <a:pt x="60" y="653"/>
                      <a:pt x="61" y="653"/>
                      <a:pt x="61" y="654"/>
                    </a:cubicBezTo>
                    <a:cubicBezTo>
                      <a:pt x="70" y="663"/>
                      <a:pt x="79" y="672"/>
                      <a:pt x="78" y="681"/>
                    </a:cubicBezTo>
                    <a:cubicBezTo>
                      <a:pt x="78" y="686"/>
                      <a:pt x="82" y="689"/>
                      <a:pt x="86" y="690"/>
                    </a:cubicBezTo>
                    <a:cubicBezTo>
                      <a:pt x="86" y="690"/>
                      <a:pt x="86" y="690"/>
                      <a:pt x="86" y="690"/>
                    </a:cubicBezTo>
                    <a:cubicBezTo>
                      <a:pt x="91" y="690"/>
                      <a:pt x="94" y="686"/>
                      <a:pt x="95" y="682"/>
                    </a:cubicBezTo>
                    <a:cubicBezTo>
                      <a:pt x="95" y="665"/>
                      <a:pt x="83" y="653"/>
                      <a:pt x="73" y="643"/>
                    </a:cubicBezTo>
                    <a:cubicBezTo>
                      <a:pt x="72" y="642"/>
                      <a:pt x="71" y="641"/>
                      <a:pt x="70" y="640"/>
                    </a:cubicBezTo>
                    <a:cubicBezTo>
                      <a:pt x="31" y="600"/>
                      <a:pt x="16" y="533"/>
                      <a:pt x="35" y="486"/>
                    </a:cubicBezTo>
                    <a:cubicBezTo>
                      <a:pt x="43" y="495"/>
                      <a:pt x="53" y="499"/>
                      <a:pt x="64" y="499"/>
                    </a:cubicBezTo>
                    <a:cubicBezTo>
                      <a:pt x="68" y="498"/>
                      <a:pt x="72" y="495"/>
                      <a:pt x="72" y="490"/>
                    </a:cubicBezTo>
                    <a:cubicBezTo>
                      <a:pt x="71" y="486"/>
                      <a:pt x="68" y="482"/>
                      <a:pt x="63" y="482"/>
                    </a:cubicBezTo>
                    <a:cubicBezTo>
                      <a:pt x="54" y="483"/>
                      <a:pt x="46" y="476"/>
                      <a:pt x="42" y="469"/>
                    </a:cubicBezTo>
                    <a:cubicBezTo>
                      <a:pt x="37" y="459"/>
                      <a:pt x="36" y="447"/>
                      <a:pt x="36" y="438"/>
                    </a:cubicBezTo>
                    <a:cubicBezTo>
                      <a:pt x="36" y="416"/>
                      <a:pt x="41" y="402"/>
                      <a:pt x="51" y="394"/>
                    </a:cubicBezTo>
                    <a:cubicBezTo>
                      <a:pt x="64" y="383"/>
                      <a:pt x="83" y="386"/>
                      <a:pt x="96" y="392"/>
                    </a:cubicBezTo>
                    <a:cubicBezTo>
                      <a:pt x="115" y="399"/>
                      <a:pt x="131" y="415"/>
                      <a:pt x="140" y="433"/>
                    </a:cubicBezTo>
                    <a:cubicBezTo>
                      <a:pt x="145" y="443"/>
                      <a:pt x="148" y="453"/>
                      <a:pt x="151" y="464"/>
                    </a:cubicBezTo>
                    <a:cubicBezTo>
                      <a:pt x="153" y="471"/>
                      <a:pt x="155" y="478"/>
                      <a:pt x="157" y="485"/>
                    </a:cubicBezTo>
                    <a:cubicBezTo>
                      <a:pt x="166" y="508"/>
                      <a:pt x="179" y="524"/>
                      <a:pt x="195" y="531"/>
                    </a:cubicBezTo>
                    <a:cubicBezTo>
                      <a:pt x="206" y="535"/>
                      <a:pt x="217" y="536"/>
                      <a:pt x="228" y="536"/>
                    </a:cubicBezTo>
                    <a:cubicBezTo>
                      <a:pt x="231" y="536"/>
                      <a:pt x="231" y="536"/>
                      <a:pt x="231" y="536"/>
                    </a:cubicBezTo>
                    <a:cubicBezTo>
                      <a:pt x="249" y="537"/>
                      <a:pt x="272" y="539"/>
                      <a:pt x="290" y="551"/>
                    </a:cubicBezTo>
                    <a:cubicBezTo>
                      <a:pt x="301" y="558"/>
                      <a:pt x="309" y="568"/>
                      <a:pt x="318" y="578"/>
                    </a:cubicBezTo>
                    <a:cubicBezTo>
                      <a:pt x="322" y="582"/>
                      <a:pt x="322" y="582"/>
                      <a:pt x="322" y="582"/>
                    </a:cubicBezTo>
                    <a:cubicBezTo>
                      <a:pt x="371" y="639"/>
                      <a:pt x="419" y="670"/>
                      <a:pt x="470" y="676"/>
                    </a:cubicBezTo>
                    <a:cubicBezTo>
                      <a:pt x="474" y="676"/>
                      <a:pt x="477" y="677"/>
                      <a:pt x="480" y="677"/>
                    </a:cubicBezTo>
                    <a:cubicBezTo>
                      <a:pt x="483" y="677"/>
                      <a:pt x="486" y="676"/>
                      <a:pt x="489" y="676"/>
                    </a:cubicBezTo>
                    <a:cubicBezTo>
                      <a:pt x="489" y="677"/>
                      <a:pt x="490" y="677"/>
                      <a:pt x="491" y="678"/>
                    </a:cubicBezTo>
                    <a:cubicBezTo>
                      <a:pt x="498" y="683"/>
                      <a:pt x="503" y="692"/>
                      <a:pt x="505" y="702"/>
                    </a:cubicBezTo>
                    <a:cubicBezTo>
                      <a:pt x="507" y="714"/>
                      <a:pt x="506" y="726"/>
                      <a:pt x="504" y="735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5611813" y="2201863"/>
                <a:ext cx="192088" cy="442913"/>
              </a:xfrm>
              <a:custGeom>
                <a:rect b="b" l="l" r="r" t="t"/>
                <a:pathLst>
                  <a:path extrusionOk="0" h="171" w="74">
                    <a:moveTo>
                      <a:pt x="37" y="48"/>
                    </a:moveTo>
                    <a:cubicBezTo>
                      <a:pt x="39" y="48"/>
                      <a:pt x="41" y="48"/>
                      <a:pt x="44" y="47"/>
                    </a:cubicBezTo>
                    <a:cubicBezTo>
                      <a:pt x="51" y="55"/>
                      <a:pt x="53" y="67"/>
                      <a:pt x="52" y="77"/>
                    </a:cubicBezTo>
                    <a:cubicBezTo>
                      <a:pt x="51" y="86"/>
                      <a:pt x="48" y="96"/>
                      <a:pt x="45" y="105"/>
                    </a:cubicBezTo>
                    <a:cubicBezTo>
                      <a:pt x="44" y="109"/>
                      <a:pt x="43" y="114"/>
                      <a:pt x="42" y="118"/>
                    </a:cubicBezTo>
                    <a:cubicBezTo>
                      <a:pt x="37" y="138"/>
                      <a:pt x="37" y="153"/>
                      <a:pt x="43" y="166"/>
                    </a:cubicBezTo>
                    <a:cubicBezTo>
                      <a:pt x="44" y="169"/>
                      <a:pt x="47" y="171"/>
                      <a:pt x="50" y="171"/>
                    </a:cubicBezTo>
                    <a:cubicBezTo>
                      <a:pt x="51" y="171"/>
                      <a:pt x="52" y="171"/>
                      <a:pt x="53" y="170"/>
                    </a:cubicBezTo>
                    <a:cubicBezTo>
                      <a:pt x="57" y="169"/>
                      <a:pt x="59" y="164"/>
                      <a:pt x="57" y="160"/>
                    </a:cubicBezTo>
                    <a:cubicBezTo>
                      <a:pt x="53" y="150"/>
                      <a:pt x="53" y="138"/>
                      <a:pt x="57" y="122"/>
                    </a:cubicBezTo>
                    <a:cubicBezTo>
                      <a:pt x="58" y="118"/>
                      <a:pt x="60" y="114"/>
                      <a:pt x="61" y="110"/>
                    </a:cubicBezTo>
                    <a:cubicBezTo>
                      <a:pt x="64" y="100"/>
                      <a:pt x="67" y="89"/>
                      <a:pt x="68" y="78"/>
                    </a:cubicBezTo>
                    <a:cubicBezTo>
                      <a:pt x="69" y="63"/>
                      <a:pt x="66" y="50"/>
                      <a:pt x="58" y="40"/>
                    </a:cubicBezTo>
                    <a:cubicBezTo>
                      <a:pt x="61" y="38"/>
                      <a:pt x="62" y="36"/>
                      <a:pt x="64" y="33"/>
                    </a:cubicBezTo>
                    <a:cubicBezTo>
                      <a:pt x="69" y="26"/>
                      <a:pt x="72" y="18"/>
                      <a:pt x="74" y="10"/>
                    </a:cubicBezTo>
                    <a:cubicBezTo>
                      <a:pt x="74" y="6"/>
                      <a:pt x="72" y="2"/>
                      <a:pt x="67" y="1"/>
                    </a:cubicBezTo>
                    <a:cubicBezTo>
                      <a:pt x="63" y="0"/>
                      <a:pt x="59" y="3"/>
                      <a:pt x="58" y="7"/>
                    </a:cubicBezTo>
                    <a:cubicBezTo>
                      <a:pt x="57" y="13"/>
                      <a:pt x="54" y="19"/>
                      <a:pt x="51" y="24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4" y="30"/>
                      <a:pt x="42" y="31"/>
                      <a:pt x="41" y="32"/>
                    </a:cubicBezTo>
                    <a:cubicBezTo>
                      <a:pt x="40" y="32"/>
                      <a:pt x="38" y="32"/>
                      <a:pt x="37" y="32"/>
                    </a:cubicBezTo>
                    <a:cubicBezTo>
                      <a:pt x="28" y="32"/>
                      <a:pt x="19" y="31"/>
                      <a:pt x="15" y="26"/>
                    </a:cubicBezTo>
                    <a:cubicBezTo>
                      <a:pt x="12" y="23"/>
                      <a:pt x="6" y="23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12" y="47"/>
                      <a:pt x="25" y="48"/>
                      <a:pt x="36" y="48"/>
                    </a:cubicBezTo>
                    <a:cubicBezTo>
                      <a:pt x="37" y="48"/>
                      <a:pt x="37" y="48"/>
                      <a:pt x="37" y="48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5284788" y="2671763"/>
                <a:ext cx="101600" cy="312738"/>
              </a:xfrm>
              <a:custGeom>
                <a:rect b="b" l="l" r="r" t="t"/>
                <a:pathLst>
                  <a:path extrusionOk="0" h="121" w="39">
                    <a:moveTo>
                      <a:pt x="17" y="121"/>
                    </a:moveTo>
                    <a:cubicBezTo>
                      <a:pt x="19" y="121"/>
                      <a:pt x="20" y="121"/>
                      <a:pt x="22" y="120"/>
                    </a:cubicBezTo>
                    <a:cubicBezTo>
                      <a:pt x="25" y="117"/>
                      <a:pt x="26" y="113"/>
                      <a:pt x="24" y="109"/>
                    </a:cubicBezTo>
                    <a:cubicBezTo>
                      <a:pt x="18" y="100"/>
                      <a:pt x="17" y="88"/>
                      <a:pt x="21" y="78"/>
                    </a:cubicBezTo>
                    <a:cubicBezTo>
                      <a:pt x="23" y="75"/>
                      <a:pt x="24" y="72"/>
                      <a:pt x="26" y="69"/>
                    </a:cubicBezTo>
                    <a:cubicBezTo>
                      <a:pt x="28" y="66"/>
                      <a:pt x="29" y="64"/>
                      <a:pt x="31" y="61"/>
                    </a:cubicBezTo>
                    <a:cubicBezTo>
                      <a:pt x="39" y="43"/>
                      <a:pt x="38" y="22"/>
                      <a:pt x="28" y="5"/>
                    </a:cubicBezTo>
                    <a:cubicBezTo>
                      <a:pt x="26" y="1"/>
                      <a:pt x="21" y="0"/>
                      <a:pt x="17" y="2"/>
                    </a:cubicBezTo>
                    <a:cubicBezTo>
                      <a:pt x="13" y="4"/>
                      <a:pt x="12" y="9"/>
                      <a:pt x="14" y="13"/>
                    </a:cubicBezTo>
                    <a:cubicBezTo>
                      <a:pt x="21" y="25"/>
                      <a:pt x="22" y="41"/>
                      <a:pt x="16" y="54"/>
                    </a:cubicBezTo>
                    <a:cubicBezTo>
                      <a:pt x="15" y="56"/>
                      <a:pt x="13" y="58"/>
                      <a:pt x="12" y="61"/>
                    </a:cubicBezTo>
                    <a:cubicBezTo>
                      <a:pt x="10" y="64"/>
                      <a:pt x="8" y="68"/>
                      <a:pt x="7" y="72"/>
                    </a:cubicBezTo>
                    <a:cubicBezTo>
                      <a:pt x="0" y="86"/>
                      <a:pt x="2" y="104"/>
                      <a:pt x="10" y="117"/>
                    </a:cubicBezTo>
                    <a:cubicBezTo>
                      <a:pt x="12" y="120"/>
                      <a:pt x="15" y="121"/>
                      <a:pt x="17" y="12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5665788" y="2733675"/>
                <a:ext cx="101600" cy="328613"/>
              </a:xfrm>
              <a:custGeom>
                <a:rect b="b" l="l" r="r" t="t"/>
                <a:pathLst>
                  <a:path extrusionOk="0" h="127" w="39">
                    <a:moveTo>
                      <a:pt x="16" y="93"/>
                    </a:moveTo>
                    <a:cubicBezTo>
                      <a:pt x="19" y="101"/>
                      <a:pt x="18" y="109"/>
                      <a:pt x="16" y="117"/>
                    </a:cubicBezTo>
                    <a:cubicBezTo>
                      <a:pt x="14" y="121"/>
                      <a:pt x="16" y="125"/>
                      <a:pt x="21" y="127"/>
                    </a:cubicBezTo>
                    <a:cubicBezTo>
                      <a:pt x="21" y="127"/>
                      <a:pt x="22" y="127"/>
                      <a:pt x="23" y="127"/>
                    </a:cubicBezTo>
                    <a:cubicBezTo>
                      <a:pt x="27" y="127"/>
                      <a:pt x="30" y="125"/>
                      <a:pt x="31" y="122"/>
                    </a:cubicBezTo>
                    <a:cubicBezTo>
                      <a:pt x="35" y="111"/>
                      <a:pt x="35" y="99"/>
                      <a:pt x="32" y="88"/>
                    </a:cubicBezTo>
                    <a:cubicBezTo>
                      <a:pt x="30" y="84"/>
                      <a:pt x="29" y="81"/>
                      <a:pt x="27" y="77"/>
                    </a:cubicBezTo>
                    <a:cubicBezTo>
                      <a:pt x="26" y="75"/>
                      <a:pt x="25" y="72"/>
                      <a:pt x="24" y="70"/>
                    </a:cubicBezTo>
                    <a:cubicBezTo>
                      <a:pt x="18" y="52"/>
                      <a:pt x="22" y="29"/>
                      <a:pt x="36" y="15"/>
                    </a:cubicBezTo>
                    <a:cubicBezTo>
                      <a:pt x="39" y="12"/>
                      <a:pt x="39" y="7"/>
                      <a:pt x="36" y="4"/>
                    </a:cubicBezTo>
                    <a:cubicBezTo>
                      <a:pt x="33" y="0"/>
                      <a:pt x="28" y="1"/>
                      <a:pt x="25" y="4"/>
                    </a:cubicBezTo>
                    <a:cubicBezTo>
                      <a:pt x="6" y="22"/>
                      <a:pt x="0" y="51"/>
                      <a:pt x="9" y="76"/>
                    </a:cubicBezTo>
                    <a:cubicBezTo>
                      <a:pt x="10" y="79"/>
                      <a:pt x="11" y="81"/>
                      <a:pt x="13" y="84"/>
                    </a:cubicBezTo>
                    <a:cubicBezTo>
                      <a:pt x="14" y="87"/>
                      <a:pt x="15" y="90"/>
                      <a:pt x="16" y="93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5038726" y="2820988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7" y="119"/>
                    </a:moveTo>
                    <a:cubicBezTo>
                      <a:pt x="19" y="120"/>
                      <a:pt x="21" y="121"/>
                      <a:pt x="22" y="122"/>
                    </a:cubicBezTo>
                    <a:cubicBezTo>
                      <a:pt x="16" y="134"/>
                      <a:pt x="16" y="150"/>
                      <a:pt x="24" y="161"/>
                    </a:cubicBezTo>
                    <a:cubicBezTo>
                      <a:pt x="25" y="164"/>
                      <a:pt x="28" y="165"/>
                      <a:pt x="30" y="165"/>
                    </a:cubicBezTo>
                    <a:cubicBezTo>
                      <a:pt x="32" y="165"/>
                      <a:pt x="33" y="165"/>
                      <a:pt x="35" y="164"/>
                    </a:cubicBezTo>
                    <a:cubicBezTo>
                      <a:pt x="39" y="162"/>
                      <a:pt x="40" y="157"/>
                      <a:pt x="37" y="153"/>
                    </a:cubicBezTo>
                    <a:cubicBezTo>
                      <a:pt x="33" y="145"/>
                      <a:pt x="33" y="135"/>
                      <a:pt x="38" y="128"/>
                    </a:cubicBezTo>
                    <a:cubicBezTo>
                      <a:pt x="42" y="129"/>
                      <a:pt x="46" y="129"/>
                      <a:pt x="50" y="129"/>
                    </a:cubicBezTo>
                    <a:cubicBezTo>
                      <a:pt x="55" y="128"/>
                      <a:pt x="59" y="126"/>
                      <a:pt x="64" y="125"/>
                    </a:cubicBezTo>
                    <a:cubicBezTo>
                      <a:pt x="67" y="124"/>
                      <a:pt x="69" y="123"/>
                      <a:pt x="72" y="122"/>
                    </a:cubicBezTo>
                    <a:cubicBezTo>
                      <a:pt x="86" y="120"/>
                      <a:pt x="103" y="126"/>
                      <a:pt x="113" y="138"/>
                    </a:cubicBezTo>
                    <a:cubicBezTo>
                      <a:pt x="114" y="139"/>
                      <a:pt x="116" y="141"/>
                      <a:pt x="117" y="143"/>
                    </a:cubicBezTo>
                    <a:cubicBezTo>
                      <a:pt x="117" y="143"/>
                      <a:pt x="117" y="143"/>
                      <a:pt x="116" y="143"/>
                    </a:cubicBezTo>
                    <a:cubicBezTo>
                      <a:pt x="111" y="154"/>
                      <a:pt x="103" y="164"/>
                      <a:pt x="93" y="171"/>
                    </a:cubicBezTo>
                    <a:cubicBezTo>
                      <a:pt x="89" y="174"/>
                      <a:pt x="88" y="179"/>
                      <a:pt x="91" y="182"/>
                    </a:cubicBezTo>
                    <a:cubicBezTo>
                      <a:pt x="92" y="185"/>
                      <a:pt x="95" y="186"/>
                      <a:pt x="97" y="186"/>
                    </a:cubicBezTo>
                    <a:cubicBezTo>
                      <a:pt x="99" y="186"/>
                      <a:pt x="101" y="185"/>
                      <a:pt x="102" y="184"/>
                    </a:cubicBezTo>
                    <a:cubicBezTo>
                      <a:pt x="111" y="178"/>
                      <a:pt x="119" y="170"/>
                      <a:pt x="125" y="161"/>
                    </a:cubicBezTo>
                    <a:cubicBezTo>
                      <a:pt x="127" y="168"/>
                      <a:pt x="128" y="175"/>
                      <a:pt x="128" y="183"/>
                    </a:cubicBezTo>
                    <a:cubicBezTo>
                      <a:pt x="128" y="187"/>
                      <a:pt x="132" y="191"/>
                      <a:pt x="136" y="191"/>
                    </a:cubicBezTo>
                    <a:cubicBezTo>
                      <a:pt x="136" y="191"/>
                      <a:pt x="136" y="191"/>
                      <a:pt x="136" y="191"/>
                    </a:cubicBezTo>
                    <a:cubicBezTo>
                      <a:pt x="141" y="191"/>
                      <a:pt x="144" y="188"/>
                      <a:pt x="144" y="183"/>
                    </a:cubicBezTo>
                    <a:cubicBezTo>
                      <a:pt x="144" y="162"/>
                      <a:pt x="138" y="142"/>
                      <a:pt x="125" y="127"/>
                    </a:cubicBezTo>
                    <a:cubicBezTo>
                      <a:pt x="111" y="111"/>
                      <a:pt x="89" y="103"/>
                      <a:pt x="69" y="107"/>
                    </a:cubicBezTo>
                    <a:cubicBezTo>
                      <a:pt x="65" y="107"/>
                      <a:pt x="62" y="109"/>
                      <a:pt x="59" y="110"/>
                    </a:cubicBezTo>
                    <a:cubicBezTo>
                      <a:pt x="55" y="111"/>
                      <a:pt x="51" y="112"/>
                      <a:pt x="48" y="113"/>
                    </a:cubicBezTo>
                    <a:cubicBezTo>
                      <a:pt x="41" y="113"/>
                      <a:pt x="34" y="111"/>
                      <a:pt x="28" y="106"/>
                    </a:cubicBezTo>
                    <a:cubicBezTo>
                      <a:pt x="21" y="101"/>
                      <a:pt x="18" y="95"/>
                      <a:pt x="17" y="88"/>
                    </a:cubicBezTo>
                    <a:cubicBezTo>
                      <a:pt x="17" y="79"/>
                      <a:pt x="21" y="70"/>
                      <a:pt x="25" y="60"/>
                    </a:cubicBezTo>
                    <a:cubicBezTo>
                      <a:pt x="26" y="57"/>
                      <a:pt x="27" y="54"/>
                      <a:pt x="28" y="51"/>
                    </a:cubicBezTo>
                    <a:cubicBezTo>
                      <a:pt x="36" y="31"/>
                      <a:pt x="34" y="14"/>
                      <a:pt x="24" y="3"/>
                    </a:cubicBezTo>
                    <a:cubicBezTo>
                      <a:pt x="21" y="0"/>
                      <a:pt x="16" y="0"/>
                      <a:pt x="13" y="3"/>
                    </a:cubicBezTo>
                    <a:cubicBezTo>
                      <a:pt x="9" y="6"/>
                      <a:pt x="9" y="11"/>
                      <a:pt x="12" y="14"/>
                    </a:cubicBezTo>
                    <a:cubicBezTo>
                      <a:pt x="20" y="23"/>
                      <a:pt x="16" y="39"/>
                      <a:pt x="13" y="45"/>
                    </a:cubicBezTo>
                    <a:cubicBezTo>
                      <a:pt x="12" y="48"/>
                      <a:pt x="11" y="51"/>
                      <a:pt x="10" y="54"/>
                    </a:cubicBezTo>
                    <a:cubicBezTo>
                      <a:pt x="5" y="65"/>
                      <a:pt x="0" y="76"/>
                      <a:pt x="1" y="89"/>
                    </a:cubicBezTo>
                    <a:cubicBezTo>
                      <a:pt x="2" y="100"/>
                      <a:pt x="8" y="111"/>
                      <a:pt x="17" y="119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5622926" y="3330575"/>
                <a:ext cx="204788" cy="292100"/>
              </a:xfrm>
              <a:custGeom>
                <a:rect b="b" l="l" r="r" t="t"/>
                <a:pathLst>
                  <a:path extrusionOk="0" h="113" w="79">
                    <a:moveTo>
                      <a:pt x="6" y="75"/>
                    </a:moveTo>
                    <a:cubicBezTo>
                      <a:pt x="7" y="76"/>
                      <a:pt x="8" y="76"/>
                      <a:pt x="9" y="76"/>
                    </a:cubicBezTo>
                    <a:cubicBezTo>
                      <a:pt x="12" y="76"/>
                      <a:pt x="15" y="75"/>
                      <a:pt x="16" y="72"/>
                    </a:cubicBezTo>
                    <a:cubicBezTo>
                      <a:pt x="20" y="64"/>
                      <a:pt x="25" y="58"/>
                      <a:pt x="31" y="55"/>
                    </a:cubicBezTo>
                    <a:cubicBezTo>
                      <a:pt x="33" y="54"/>
                      <a:pt x="36" y="53"/>
                      <a:pt x="39" y="52"/>
                    </a:cubicBezTo>
                    <a:cubicBezTo>
                      <a:pt x="40" y="75"/>
                      <a:pt x="53" y="99"/>
                      <a:pt x="63" y="110"/>
                    </a:cubicBezTo>
                    <a:cubicBezTo>
                      <a:pt x="64" y="112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4" y="111"/>
                    </a:cubicBezTo>
                    <a:cubicBezTo>
                      <a:pt x="77" y="108"/>
                      <a:pt x="78" y="103"/>
                      <a:pt x="75" y="100"/>
                    </a:cubicBezTo>
                    <a:cubicBezTo>
                      <a:pt x="66" y="89"/>
                      <a:pt x="54" y="64"/>
                      <a:pt x="55" y="46"/>
                    </a:cubicBezTo>
                    <a:cubicBezTo>
                      <a:pt x="56" y="45"/>
                      <a:pt x="57" y="44"/>
                      <a:pt x="58" y="44"/>
                    </a:cubicBezTo>
                    <a:cubicBezTo>
                      <a:pt x="70" y="36"/>
                      <a:pt x="75" y="21"/>
                      <a:pt x="78" y="12"/>
                    </a:cubicBezTo>
                    <a:cubicBezTo>
                      <a:pt x="79" y="7"/>
                      <a:pt x="76" y="3"/>
                      <a:pt x="72" y="2"/>
                    </a:cubicBezTo>
                    <a:cubicBezTo>
                      <a:pt x="68" y="0"/>
                      <a:pt x="63" y="3"/>
                      <a:pt x="62" y="7"/>
                    </a:cubicBezTo>
                    <a:cubicBezTo>
                      <a:pt x="59" y="19"/>
                      <a:pt x="55" y="27"/>
                      <a:pt x="49" y="30"/>
                    </a:cubicBezTo>
                    <a:cubicBezTo>
                      <a:pt x="45" y="33"/>
                      <a:pt x="41" y="34"/>
                      <a:pt x="37" y="36"/>
                    </a:cubicBezTo>
                    <a:cubicBezTo>
                      <a:pt x="32" y="37"/>
                      <a:pt x="27" y="39"/>
                      <a:pt x="23" y="41"/>
                    </a:cubicBezTo>
                    <a:cubicBezTo>
                      <a:pt x="14" y="46"/>
                      <a:pt x="7" y="54"/>
                      <a:pt x="2" y="65"/>
                    </a:cubicBezTo>
                    <a:cubicBezTo>
                      <a:pt x="0" y="69"/>
                      <a:pt x="2" y="73"/>
                      <a:pt x="6" y="75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4816476" y="3343275"/>
                <a:ext cx="177800" cy="269875"/>
              </a:xfrm>
              <a:custGeom>
                <a:rect b="b" l="l" r="r" t="t"/>
                <a:pathLst>
                  <a:path extrusionOk="0" h="104" w="69">
                    <a:moveTo>
                      <a:pt x="43" y="94"/>
                    </a:moveTo>
                    <a:cubicBezTo>
                      <a:pt x="42" y="90"/>
                      <a:pt x="39" y="86"/>
                      <a:pt x="37" y="83"/>
                    </a:cubicBezTo>
                    <a:cubicBezTo>
                      <a:pt x="36" y="82"/>
                      <a:pt x="36" y="81"/>
                      <a:pt x="35" y="81"/>
                    </a:cubicBezTo>
                    <a:cubicBezTo>
                      <a:pt x="30" y="73"/>
                      <a:pt x="29" y="64"/>
                      <a:pt x="30" y="58"/>
                    </a:cubicBezTo>
                    <a:cubicBezTo>
                      <a:pt x="30" y="52"/>
                      <a:pt x="31" y="46"/>
                      <a:pt x="32" y="41"/>
                    </a:cubicBezTo>
                    <a:cubicBezTo>
                      <a:pt x="36" y="42"/>
                      <a:pt x="40" y="43"/>
                      <a:pt x="45" y="43"/>
                    </a:cubicBezTo>
                    <a:cubicBezTo>
                      <a:pt x="51" y="43"/>
                      <a:pt x="57" y="42"/>
                      <a:pt x="63" y="39"/>
                    </a:cubicBezTo>
                    <a:cubicBezTo>
                      <a:pt x="67" y="37"/>
                      <a:pt x="69" y="33"/>
                      <a:pt x="67" y="29"/>
                    </a:cubicBezTo>
                    <a:cubicBezTo>
                      <a:pt x="65" y="24"/>
                      <a:pt x="60" y="23"/>
                      <a:pt x="56" y="24"/>
                    </a:cubicBezTo>
                    <a:cubicBezTo>
                      <a:pt x="49" y="27"/>
                      <a:pt x="40" y="27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2" y="23"/>
                      <a:pt x="30" y="22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3" y="18"/>
                      <a:pt x="19" y="12"/>
                      <a:pt x="17" y="7"/>
                    </a:cubicBezTo>
                    <a:cubicBezTo>
                      <a:pt x="16" y="2"/>
                      <a:pt x="11" y="0"/>
                      <a:pt x="7" y="1"/>
                    </a:cubicBezTo>
                    <a:cubicBezTo>
                      <a:pt x="3" y="3"/>
                      <a:pt x="0" y="7"/>
                      <a:pt x="2" y="12"/>
                    </a:cubicBezTo>
                    <a:cubicBezTo>
                      <a:pt x="4" y="20"/>
                      <a:pt x="10" y="28"/>
                      <a:pt x="17" y="33"/>
                    </a:cubicBezTo>
                    <a:cubicBezTo>
                      <a:pt x="15" y="41"/>
                      <a:pt x="14" y="49"/>
                      <a:pt x="13" y="57"/>
                    </a:cubicBezTo>
                    <a:cubicBezTo>
                      <a:pt x="13" y="70"/>
                      <a:pt x="16" y="81"/>
                      <a:pt x="22" y="89"/>
                    </a:cubicBezTo>
                    <a:cubicBezTo>
                      <a:pt x="22" y="91"/>
                      <a:pt x="23" y="92"/>
                      <a:pt x="24" y="93"/>
                    </a:cubicBezTo>
                    <a:cubicBezTo>
                      <a:pt x="25" y="95"/>
                      <a:pt x="27" y="97"/>
                      <a:pt x="27" y="98"/>
                    </a:cubicBezTo>
                    <a:cubicBezTo>
                      <a:pt x="28" y="102"/>
                      <a:pt x="31" y="104"/>
                      <a:pt x="35" y="104"/>
                    </a:cubicBezTo>
                    <a:cubicBezTo>
                      <a:pt x="36" y="104"/>
                      <a:pt x="36" y="104"/>
                      <a:pt x="37" y="104"/>
                    </a:cubicBezTo>
                    <a:cubicBezTo>
                      <a:pt x="41" y="103"/>
                      <a:pt x="44" y="98"/>
                      <a:pt x="43" y="94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4908551" y="3617913"/>
                <a:ext cx="104775" cy="360363"/>
              </a:xfrm>
              <a:custGeom>
                <a:rect b="b" l="l" r="r" t="t"/>
                <a:pathLst>
                  <a:path extrusionOk="0" h="139" w="40">
                    <a:moveTo>
                      <a:pt x="18" y="139"/>
                    </a:moveTo>
                    <a:cubicBezTo>
                      <a:pt x="19" y="139"/>
                      <a:pt x="21" y="139"/>
                      <a:pt x="23" y="137"/>
                    </a:cubicBezTo>
                    <a:cubicBezTo>
                      <a:pt x="26" y="135"/>
                      <a:pt x="27" y="129"/>
                      <a:pt x="24" y="126"/>
                    </a:cubicBezTo>
                    <a:cubicBezTo>
                      <a:pt x="16" y="116"/>
                      <a:pt x="16" y="102"/>
                      <a:pt x="16" y="87"/>
                    </a:cubicBezTo>
                    <a:cubicBezTo>
                      <a:pt x="16" y="81"/>
                      <a:pt x="16" y="75"/>
                      <a:pt x="18" y="71"/>
                    </a:cubicBezTo>
                    <a:cubicBezTo>
                      <a:pt x="19" y="68"/>
                      <a:pt x="21" y="66"/>
                      <a:pt x="23" y="63"/>
                    </a:cubicBezTo>
                    <a:cubicBezTo>
                      <a:pt x="24" y="61"/>
                      <a:pt x="25" y="60"/>
                      <a:pt x="26" y="59"/>
                    </a:cubicBezTo>
                    <a:cubicBezTo>
                      <a:pt x="36" y="44"/>
                      <a:pt x="40" y="25"/>
                      <a:pt x="37" y="7"/>
                    </a:cubicBezTo>
                    <a:cubicBezTo>
                      <a:pt x="36" y="3"/>
                      <a:pt x="32" y="0"/>
                      <a:pt x="28" y="1"/>
                    </a:cubicBezTo>
                    <a:cubicBezTo>
                      <a:pt x="23" y="2"/>
                      <a:pt x="20" y="6"/>
                      <a:pt x="21" y="10"/>
                    </a:cubicBezTo>
                    <a:cubicBezTo>
                      <a:pt x="24" y="24"/>
                      <a:pt x="21" y="38"/>
                      <a:pt x="13" y="50"/>
                    </a:cubicBezTo>
                    <a:cubicBezTo>
                      <a:pt x="12" y="51"/>
                      <a:pt x="11" y="52"/>
                      <a:pt x="10" y="53"/>
                    </a:cubicBezTo>
                    <a:cubicBezTo>
                      <a:pt x="8" y="56"/>
                      <a:pt x="5" y="60"/>
                      <a:pt x="3" y="65"/>
                    </a:cubicBezTo>
                    <a:cubicBezTo>
                      <a:pt x="0" y="72"/>
                      <a:pt x="0" y="80"/>
                      <a:pt x="0" y="87"/>
                    </a:cubicBezTo>
                    <a:cubicBezTo>
                      <a:pt x="0" y="105"/>
                      <a:pt x="0" y="122"/>
                      <a:pt x="11" y="136"/>
                    </a:cubicBezTo>
                    <a:cubicBezTo>
                      <a:pt x="13" y="138"/>
                      <a:pt x="15" y="139"/>
                      <a:pt x="18" y="139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4930776" y="39449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103" y="133"/>
                    </a:moveTo>
                    <a:cubicBezTo>
                      <a:pt x="104" y="135"/>
                      <a:pt x="105" y="136"/>
                      <a:pt x="106" y="137"/>
                    </a:cubicBezTo>
                    <a:cubicBezTo>
                      <a:pt x="116" y="150"/>
                      <a:pt x="140" y="169"/>
                      <a:pt x="162" y="170"/>
                    </a:cubicBezTo>
                    <a:cubicBezTo>
                      <a:pt x="162" y="170"/>
                      <a:pt x="162" y="170"/>
                      <a:pt x="162" y="171"/>
                    </a:cubicBezTo>
                    <a:cubicBezTo>
                      <a:pt x="164" y="187"/>
                      <a:pt x="171" y="202"/>
                      <a:pt x="179" y="214"/>
                    </a:cubicBezTo>
                    <a:cubicBezTo>
                      <a:pt x="180" y="217"/>
                      <a:pt x="183" y="218"/>
                      <a:pt x="185" y="218"/>
                    </a:cubicBezTo>
                    <a:cubicBezTo>
                      <a:pt x="187" y="218"/>
                      <a:pt x="188" y="218"/>
                      <a:pt x="190" y="217"/>
                    </a:cubicBezTo>
                    <a:cubicBezTo>
                      <a:pt x="193" y="215"/>
                      <a:pt x="195" y="210"/>
                      <a:pt x="192" y="206"/>
                    </a:cubicBezTo>
                    <a:cubicBezTo>
                      <a:pt x="186" y="195"/>
                      <a:pt x="179" y="182"/>
                      <a:pt x="178" y="169"/>
                    </a:cubicBezTo>
                    <a:cubicBezTo>
                      <a:pt x="176" y="156"/>
                      <a:pt x="180" y="143"/>
                      <a:pt x="188" y="136"/>
                    </a:cubicBezTo>
                    <a:cubicBezTo>
                      <a:pt x="192" y="133"/>
                      <a:pt x="192" y="128"/>
                      <a:pt x="189" y="125"/>
                    </a:cubicBezTo>
                    <a:cubicBezTo>
                      <a:pt x="186" y="121"/>
                      <a:pt x="181" y="121"/>
                      <a:pt x="177" y="124"/>
                    </a:cubicBezTo>
                    <a:cubicBezTo>
                      <a:pt x="169" y="131"/>
                      <a:pt x="164" y="142"/>
                      <a:pt x="162" y="154"/>
                    </a:cubicBezTo>
                    <a:cubicBezTo>
                      <a:pt x="148" y="153"/>
                      <a:pt x="129" y="140"/>
                      <a:pt x="118" y="127"/>
                    </a:cubicBezTo>
                    <a:cubicBezTo>
                      <a:pt x="117" y="126"/>
                      <a:pt x="116" y="125"/>
                      <a:pt x="115" y="123"/>
                    </a:cubicBezTo>
                    <a:cubicBezTo>
                      <a:pt x="108" y="114"/>
                      <a:pt x="99" y="102"/>
                      <a:pt x="85" y="101"/>
                    </a:cubicBezTo>
                    <a:cubicBezTo>
                      <a:pt x="80" y="101"/>
                      <a:pt x="76" y="102"/>
                      <a:pt x="72" y="102"/>
                    </a:cubicBezTo>
                    <a:cubicBezTo>
                      <a:pt x="69" y="103"/>
                      <a:pt x="67" y="103"/>
                      <a:pt x="65" y="103"/>
                    </a:cubicBezTo>
                    <a:cubicBezTo>
                      <a:pt x="64" y="102"/>
                      <a:pt x="63" y="102"/>
                      <a:pt x="62" y="102"/>
                    </a:cubicBezTo>
                    <a:cubicBezTo>
                      <a:pt x="60" y="100"/>
                      <a:pt x="59" y="98"/>
                      <a:pt x="57" y="94"/>
                    </a:cubicBezTo>
                    <a:cubicBezTo>
                      <a:pt x="56" y="90"/>
                      <a:pt x="54" y="86"/>
                      <a:pt x="51" y="82"/>
                    </a:cubicBezTo>
                    <a:cubicBezTo>
                      <a:pt x="50" y="82"/>
                      <a:pt x="50" y="82"/>
                      <a:pt x="50" y="81"/>
                    </a:cubicBezTo>
                    <a:cubicBezTo>
                      <a:pt x="50" y="81"/>
                      <a:pt x="49" y="80"/>
                      <a:pt x="49" y="79"/>
                    </a:cubicBezTo>
                    <a:cubicBezTo>
                      <a:pt x="43" y="69"/>
                      <a:pt x="42" y="56"/>
                      <a:pt x="45" y="45"/>
                    </a:cubicBezTo>
                    <a:cubicBezTo>
                      <a:pt x="49" y="34"/>
                      <a:pt x="56" y="24"/>
                      <a:pt x="66" y="18"/>
                    </a:cubicBezTo>
                    <a:cubicBezTo>
                      <a:pt x="68" y="19"/>
                      <a:pt x="71" y="17"/>
                      <a:pt x="73" y="15"/>
                    </a:cubicBezTo>
                    <a:cubicBezTo>
                      <a:pt x="76" y="11"/>
                      <a:pt x="75" y="6"/>
                      <a:pt x="71" y="4"/>
                    </a:cubicBezTo>
                    <a:cubicBezTo>
                      <a:pt x="69" y="2"/>
                      <a:pt x="64" y="0"/>
                      <a:pt x="58" y="4"/>
                    </a:cubicBezTo>
                    <a:cubicBezTo>
                      <a:pt x="45" y="12"/>
                      <a:pt x="34" y="25"/>
                      <a:pt x="30" y="41"/>
                    </a:cubicBezTo>
                    <a:cubicBezTo>
                      <a:pt x="27" y="51"/>
                      <a:pt x="27" y="61"/>
                      <a:pt x="29" y="71"/>
                    </a:cubicBezTo>
                    <a:cubicBezTo>
                      <a:pt x="23" y="70"/>
                      <a:pt x="18" y="68"/>
                      <a:pt x="15" y="65"/>
                    </a:cubicBezTo>
                    <a:cubicBezTo>
                      <a:pt x="13" y="61"/>
                      <a:pt x="8" y="60"/>
                      <a:pt x="4" y="63"/>
                    </a:cubicBezTo>
                    <a:cubicBezTo>
                      <a:pt x="1" y="65"/>
                      <a:pt x="0" y="70"/>
                      <a:pt x="2" y="74"/>
                    </a:cubicBezTo>
                    <a:cubicBezTo>
                      <a:pt x="8" y="82"/>
                      <a:pt x="17" y="85"/>
                      <a:pt x="25" y="87"/>
                    </a:cubicBezTo>
                    <a:cubicBezTo>
                      <a:pt x="31" y="88"/>
                      <a:pt x="36" y="90"/>
                      <a:pt x="39" y="93"/>
                    </a:cubicBezTo>
                    <a:cubicBezTo>
                      <a:pt x="40" y="95"/>
                      <a:pt x="41" y="98"/>
                      <a:pt x="43" y="101"/>
                    </a:cubicBezTo>
                    <a:cubicBezTo>
                      <a:pt x="44" y="104"/>
                      <a:pt x="46" y="109"/>
                      <a:pt x="49" y="112"/>
                    </a:cubicBezTo>
                    <a:cubicBezTo>
                      <a:pt x="38" y="131"/>
                      <a:pt x="35" y="153"/>
                      <a:pt x="40" y="174"/>
                    </a:cubicBezTo>
                    <a:cubicBezTo>
                      <a:pt x="41" y="178"/>
                      <a:pt x="44" y="180"/>
                      <a:pt x="48" y="180"/>
                    </a:cubicBezTo>
                    <a:cubicBezTo>
                      <a:pt x="49" y="180"/>
                      <a:pt x="49" y="180"/>
                      <a:pt x="50" y="180"/>
                    </a:cubicBezTo>
                    <a:cubicBezTo>
                      <a:pt x="54" y="179"/>
                      <a:pt x="57" y="175"/>
                      <a:pt x="56" y="170"/>
                    </a:cubicBezTo>
                    <a:cubicBezTo>
                      <a:pt x="52" y="153"/>
                      <a:pt x="55" y="134"/>
                      <a:pt x="64" y="119"/>
                    </a:cubicBezTo>
                    <a:cubicBezTo>
                      <a:pt x="68" y="119"/>
                      <a:pt x="72" y="119"/>
                      <a:pt x="75" y="118"/>
                    </a:cubicBezTo>
                    <a:cubicBezTo>
                      <a:pt x="78" y="118"/>
                      <a:pt x="81" y="117"/>
                      <a:pt x="84" y="117"/>
                    </a:cubicBezTo>
                    <a:cubicBezTo>
                      <a:pt x="91" y="118"/>
                      <a:pt x="96" y="125"/>
                      <a:pt x="103" y="133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5521326" y="4572000"/>
                <a:ext cx="314325" cy="200025"/>
              </a:xfrm>
              <a:custGeom>
                <a:rect b="b" l="l" r="r" t="t"/>
                <a:pathLst>
                  <a:path extrusionOk="0" h="77" w="121">
                    <a:moveTo>
                      <a:pt x="64" y="27"/>
                    </a:moveTo>
                    <a:cubicBezTo>
                      <a:pt x="61" y="26"/>
                      <a:pt x="59" y="24"/>
                      <a:pt x="56" y="22"/>
                    </a:cubicBezTo>
                    <a:cubicBezTo>
                      <a:pt x="53" y="19"/>
                      <a:pt x="49" y="16"/>
                      <a:pt x="45" y="15"/>
                    </a:cubicBezTo>
                    <a:cubicBezTo>
                      <a:pt x="36" y="11"/>
                      <a:pt x="25" y="11"/>
                      <a:pt x="17" y="17"/>
                    </a:cubicBezTo>
                    <a:cubicBezTo>
                      <a:pt x="15" y="18"/>
                      <a:pt x="14" y="19"/>
                      <a:pt x="12" y="20"/>
                    </a:cubicBezTo>
                    <a:cubicBezTo>
                      <a:pt x="10" y="22"/>
                      <a:pt x="9" y="23"/>
                      <a:pt x="7" y="24"/>
                    </a:cubicBezTo>
                    <a:cubicBezTo>
                      <a:pt x="3" y="25"/>
                      <a:pt x="0" y="29"/>
                      <a:pt x="2" y="34"/>
                    </a:cubicBezTo>
                    <a:cubicBezTo>
                      <a:pt x="3" y="38"/>
                      <a:pt x="7" y="40"/>
                      <a:pt x="12" y="39"/>
                    </a:cubicBezTo>
                    <a:cubicBezTo>
                      <a:pt x="16" y="38"/>
                      <a:pt x="20" y="35"/>
                      <a:pt x="22" y="33"/>
                    </a:cubicBezTo>
                    <a:cubicBezTo>
                      <a:pt x="24" y="32"/>
                      <a:pt x="25" y="31"/>
                      <a:pt x="26" y="30"/>
                    </a:cubicBezTo>
                    <a:cubicBezTo>
                      <a:pt x="29" y="28"/>
                      <a:pt x="34" y="27"/>
                      <a:pt x="39" y="29"/>
                    </a:cubicBezTo>
                    <a:cubicBezTo>
                      <a:pt x="41" y="30"/>
                      <a:pt x="43" y="32"/>
                      <a:pt x="46" y="34"/>
                    </a:cubicBezTo>
                    <a:cubicBezTo>
                      <a:pt x="50" y="37"/>
                      <a:pt x="54" y="40"/>
                      <a:pt x="59" y="42"/>
                    </a:cubicBezTo>
                    <a:cubicBezTo>
                      <a:pt x="59" y="42"/>
                      <a:pt x="60" y="43"/>
                      <a:pt x="61" y="43"/>
                    </a:cubicBezTo>
                    <a:cubicBezTo>
                      <a:pt x="62" y="56"/>
                      <a:pt x="73" y="71"/>
                      <a:pt x="81" y="76"/>
                    </a:cubicBezTo>
                    <a:cubicBezTo>
                      <a:pt x="82" y="77"/>
                      <a:pt x="84" y="77"/>
                      <a:pt x="85" y="77"/>
                    </a:cubicBezTo>
                    <a:cubicBezTo>
                      <a:pt x="88" y="77"/>
                      <a:pt x="90" y="76"/>
                      <a:pt x="92" y="73"/>
                    </a:cubicBezTo>
                    <a:cubicBezTo>
                      <a:pt x="94" y="70"/>
                      <a:pt x="93" y="65"/>
                      <a:pt x="90" y="62"/>
                    </a:cubicBezTo>
                    <a:cubicBezTo>
                      <a:pt x="85" y="59"/>
                      <a:pt x="78" y="48"/>
                      <a:pt x="77" y="42"/>
                    </a:cubicBezTo>
                    <a:cubicBezTo>
                      <a:pt x="83" y="41"/>
                      <a:pt x="88" y="38"/>
                      <a:pt x="94" y="34"/>
                    </a:cubicBezTo>
                    <a:cubicBezTo>
                      <a:pt x="97" y="32"/>
                      <a:pt x="100" y="29"/>
                      <a:pt x="103" y="26"/>
                    </a:cubicBezTo>
                    <a:cubicBezTo>
                      <a:pt x="107" y="22"/>
                      <a:pt x="111" y="19"/>
                      <a:pt x="116" y="16"/>
                    </a:cubicBezTo>
                    <a:cubicBezTo>
                      <a:pt x="119" y="14"/>
                      <a:pt x="121" y="9"/>
                      <a:pt x="119" y="5"/>
                    </a:cubicBezTo>
                    <a:cubicBezTo>
                      <a:pt x="116" y="1"/>
                      <a:pt x="111" y="0"/>
                      <a:pt x="107" y="2"/>
                    </a:cubicBezTo>
                    <a:cubicBezTo>
                      <a:pt x="102" y="6"/>
                      <a:pt x="97" y="10"/>
                      <a:pt x="92" y="14"/>
                    </a:cubicBezTo>
                    <a:cubicBezTo>
                      <a:pt x="89" y="17"/>
                      <a:pt x="87" y="19"/>
                      <a:pt x="84" y="21"/>
                    </a:cubicBezTo>
                    <a:cubicBezTo>
                      <a:pt x="80" y="24"/>
                      <a:pt x="72" y="30"/>
                      <a:pt x="64" y="27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5" name="Google Shape;295;p23"/>
              <p:cNvSpPr/>
              <p:nvPr/>
            </p:nvSpPr>
            <p:spPr>
              <a:xfrm>
                <a:off x="5054601" y="35734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257" y="206"/>
                    </a:moveTo>
                    <a:cubicBezTo>
                      <a:pt x="251" y="200"/>
                      <a:pt x="245" y="194"/>
                      <a:pt x="240" y="187"/>
                    </a:cubicBezTo>
                    <a:cubicBezTo>
                      <a:pt x="231" y="177"/>
                      <a:pt x="225" y="165"/>
                      <a:pt x="222" y="152"/>
                    </a:cubicBezTo>
                    <a:cubicBezTo>
                      <a:pt x="221" y="149"/>
                      <a:pt x="220" y="146"/>
                      <a:pt x="219" y="143"/>
                    </a:cubicBezTo>
                    <a:cubicBezTo>
                      <a:pt x="219" y="143"/>
                      <a:pt x="219" y="142"/>
                      <a:pt x="219" y="142"/>
                    </a:cubicBezTo>
                    <a:cubicBezTo>
                      <a:pt x="220" y="142"/>
                      <a:pt x="221" y="142"/>
                      <a:pt x="222" y="142"/>
                    </a:cubicBezTo>
                    <a:cubicBezTo>
                      <a:pt x="234" y="142"/>
                      <a:pt x="246" y="137"/>
                      <a:pt x="255" y="129"/>
                    </a:cubicBezTo>
                    <a:cubicBezTo>
                      <a:pt x="258" y="126"/>
                      <a:pt x="258" y="121"/>
                      <a:pt x="255" y="117"/>
                    </a:cubicBezTo>
                    <a:cubicBezTo>
                      <a:pt x="252" y="114"/>
                      <a:pt x="247" y="114"/>
                      <a:pt x="243" y="117"/>
                    </a:cubicBezTo>
                    <a:cubicBezTo>
                      <a:pt x="236" y="124"/>
                      <a:pt x="224" y="127"/>
                      <a:pt x="214" y="125"/>
                    </a:cubicBezTo>
                    <a:cubicBezTo>
                      <a:pt x="213" y="121"/>
                      <a:pt x="211" y="118"/>
                      <a:pt x="209" y="115"/>
                    </a:cubicBezTo>
                    <a:cubicBezTo>
                      <a:pt x="197" y="96"/>
                      <a:pt x="175" y="90"/>
                      <a:pt x="153" y="85"/>
                    </a:cubicBezTo>
                    <a:cubicBezTo>
                      <a:pt x="92" y="71"/>
                      <a:pt x="92" y="71"/>
                      <a:pt x="92" y="71"/>
                    </a:cubicBezTo>
                    <a:cubicBezTo>
                      <a:pt x="82" y="68"/>
                      <a:pt x="70" y="66"/>
                      <a:pt x="60" y="62"/>
                    </a:cubicBezTo>
                    <a:cubicBezTo>
                      <a:pt x="55" y="44"/>
                      <a:pt x="51" y="26"/>
                      <a:pt x="50" y="7"/>
                    </a:cubicBezTo>
                    <a:cubicBezTo>
                      <a:pt x="50" y="3"/>
                      <a:pt x="46" y="0"/>
                      <a:pt x="41" y="0"/>
                    </a:cubicBezTo>
                    <a:cubicBezTo>
                      <a:pt x="37" y="0"/>
                      <a:pt x="34" y="4"/>
                      <a:pt x="34" y="8"/>
                    </a:cubicBezTo>
                    <a:cubicBezTo>
                      <a:pt x="35" y="24"/>
                      <a:pt x="37" y="40"/>
                      <a:pt x="42" y="56"/>
                    </a:cubicBezTo>
                    <a:cubicBezTo>
                      <a:pt x="40" y="56"/>
                      <a:pt x="39" y="56"/>
                      <a:pt x="38" y="55"/>
                    </a:cubicBezTo>
                    <a:cubicBezTo>
                      <a:pt x="35" y="55"/>
                      <a:pt x="32" y="55"/>
                      <a:pt x="29" y="55"/>
                    </a:cubicBezTo>
                    <a:cubicBezTo>
                      <a:pt x="27" y="55"/>
                      <a:pt x="25" y="55"/>
                      <a:pt x="23" y="55"/>
                    </a:cubicBezTo>
                    <a:cubicBezTo>
                      <a:pt x="19" y="55"/>
                      <a:pt x="17" y="54"/>
                      <a:pt x="16" y="53"/>
                    </a:cubicBezTo>
                    <a:cubicBezTo>
                      <a:pt x="13" y="49"/>
                      <a:pt x="8" y="48"/>
                      <a:pt x="5" y="50"/>
                    </a:cubicBezTo>
                    <a:cubicBezTo>
                      <a:pt x="1" y="53"/>
                      <a:pt x="0" y="58"/>
                      <a:pt x="2" y="61"/>
                    </a:cubicBezTo>
                    <a:cubicBezTo>
                      <a:pt x="6" y="67"/>
                      <a:pt x="13" y="71"/>
                      <a:pt x="22" y="71"/>
                    </a:cubicBezTo>
                    <a:cubicBezTo>
                      <a:pt x="24" y="72"/>
                      <a:pt x="27" y="72"/>
                      <a:pt x="30" y="71"/>
                    </a:cubicBezTo>
                    <a:cubicBezTo>
                      <a:pt x="32" y="71"/>
                      <a:pt x="34" y="71"/>
                      <a:pt x="37" y="71"/>
                    </a:cubicBezTo>
                    <a:cubicBezTo>
                      <a:pt x="41" y="72"/>
                      <a:pt x="46" y="74"/>
                      <a:pt x="50" y="76"/>
                    </a:cubicBezTo>
                    <a:cubicBezTo>
                      <a:pt x="52" y="76"/>
                      <a:pt x="53" y="77"/>
                      <a:pt x="54" y="77"/>
                    </a:cubicBezTo>
                    <a:cubicBezTo>
                      <a:pt x="66" y="81"/>
                      <a:pt x="77" y="84"/>
                      <a:pt x="89" y="87"/>
                    </a:cubicBezTo>
                    <a:cubicBezTo>
                      <a:pt x="132" y="97"/>
                      <a:pt x="132" y="97"/>
                      <a:pt x="132" y="97"/>
                    </a:cubicBezTo>
                    <a:cubicBezTo>
                      <a:pt x="124" y="111"/>
                      <a:pt x="116" y="125"/>
                      <a:pt x="112" y="142"/>
                    </a:cubicBezTo>
                    <a:cubicBezTo>
                      <a:pt x="106" y="163"/>
                      <a:pt x="107" y="184"/>
                      <a:pt x="116" y="200"/>
                    </a:cubicBezTo>
                    <a:cubicBezTo>
                      <a:pt x="120" y="207"/>
                      <a:pt x="125" y="212"/>
                      <a:pt x="130" y="218"/>
                    </a:cubicBezTo>
                    <a:cubicBezTo>
                      <a:pt x="133" y="221"/>
                      <a:pt x="136" y="225"/>
                      <a:pt x="138" y="228"/>
                    </a:cubicBezTo>
                    <a:cubicBezTo>
                      <a:pt x="140" y="231"/>
                      <a:pt x="142" y="234"/>
                      <a:pt x="144" y="237"/>
                    </a:cubicBezTo>
                    <a:cubicBezTo>
                      <a:pt x="148" y="243"/>
                      <a:pt x="152" y="249"/>
                      <a:pt x="158" y="255"/>
                    </a:cubicBezTo>
                    <a:cubicBezTo>
                      <a:pt x="168" y="265"/>
                      <a:pt x="181" y="270"/>
                      <a:pt x="194" y="275"/>
                    </a:cubicBezTo>
                    <a:cubicBezTo>
                      <a:pt x="204" y="279"/>
                      <a:pt x="214" y="282"/>
                      <a:pt x="222" y="289"/>
                    </a:cubicBezTo>
                    <a:cubicBezTo>
                      <a:pt x="230" y="296"/>
                      <a:pt x="235" y="305"/>
                      <a:pt x="237" y="315"/>
                    </a:cubicBezTo>
                    <a:cubicBezTo>
                      <a:pt x="237" y="319"/>
                      <a:pt x="241" y="322"/>
                      <a:pt x="245" y="322"/>
                    </a:cubicBezTo>
                    <a:cubicBezTo>
                      <a:pt x="245" y="322"/>
                      <a:pt x="245" y="322"/>
                      <a:pt x="246" y="322"/>
                    </a:cubicBezTo>
                    <a:cubicBezTo>
                      <a:pt x="250" y="321"/>
                      <a:pt x="253" y="317"/>
                      <a:pt x="253" y="313"/>
                    </a:cubicBezTo>
                    <a:cubicBezTo>
                      <a:pt x="251" y="299"/>
                      <a:pt x="243" y="286"/>
                      <a:pt x="232" y="277"/>
                    </a:cubicBezTo>
                    <a:cubicBezTo>
                      <a:pt x="222" y="268"/>
                      <a:pt x="211" y="264"/>
                      <a:pt x="199" y="259"/>
                    </a:cubicBezTo>
                    <a:cubicBezTo>
                      <a:pt x="188" y="255"/>
                      <a:pt x="177" y="251"/>
                      <a:pt x="169" y="243"/>
                    </a:cubicBezTo>
                    <a:cubicBezTo>
                      <a:pt x="165" y="239"/>
                      <a:pt x="161" y="234"/>
                      <a:pt x="158" y="228"/>
                    </a:cubicBezTo>
                    <a:cubicBezTo>
                      <a:pt x="157" y="227"/>
                      <a:pt x="157" y="226"/>
                      <a:pt x="156" y="225"/>
                    </a:cubicBezTo>
                    <a:cubicBezTo>
                      <a:pt x="162" y="218"/>
                      <a:pt x="167" y="211"/>
                      <a:pt x="172" y="204"/>
                    </a:cubicBezTo>
                    <a:cubicBezTo>
                      <a:pt x="174" y="200"/>
                      <a:pt x="173" y="195"/>
                      <a:pt x="170" y="193"/>
                    </a:cubicBezTo>
                    <a:cubicBezTo>
                      <a:pt x="166" y="190"/>
                      <a:pt x="161" y="191"/>
                      <a:pt x="159" y="195"/>
                    </a:cubicBezTo>
                    <a:cubicBezTo>
                      <a:pt x="155" y="201"/>
                      <a:pt x="150" y="206"/>
                      <a:pt x="146" y="212"/>
                    </a:cubicBezTo>
                    <a:cubicBezTo>
                      <a:pt x="145" y="210"/>
                      <a:pt x="144" y="209"/>
                      <a:pt x="142" y="207"/>
                    </a:cubicBezTo>
                    <a:cubicBezTo>
                      <a:pt x="138" y="202"/>
                      <a:pt x="134" y="197"/>
                      <a:pt x="130" y="192"/>
                    </a:cubicBezTo>
                    <a:cubicBezTo>
                      <a:pt x="121" y="175"/>
                      <a:pt x="124" y="156"/>
                      <a:pt x="127" y="146"/>
                    </a:cubicBezTo>
                    <a:cubicBezTo>
                      <a:pt x="132" y="130"/>
                      <a:pt x="140" y="115"/>
                      <a:pt x="149" y="100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68" y="105"/>
                      <a:pt x="187" y="110"/>
                      <a:pt x="196" y="124"/>
                    </a:cubicBezTo>
                    <a:cubicBezTo>
                      <a:pt x="200" y="131"/>
                      <a:pt x="202" y="138"/>
                      <a:pt x="204" y="147"/>
                    </a:cubicBezTo>
                    <a:cubicBezTo>
                      <a:pt x="204" y="150"/>
                      <a:pt x="205" y="153"/>
                      <a:pt x="206" y="156"/>
                    </a:cubicBezTo>
                    <a:cubicBezTo>
                      <a:pt x="210" y="171"/>
                      <a:pt x="217" y="185"/>
                      <a:pt x="227" y="197"/>
                    </a:cubicBezTo>
                    <a:cubicBezTo>
                      <a:pt x="233" y="205"/>
                      <a:pt x="239" y="211"/>
                      <a:pt x="245" y="217"/>
                    </a:cubicBezTo>
                    <a:cubicBezTo>
                      <a:pt x="257" y="230"/>
                      <a:pt x="269" y="241"/>
                      <a:pt x="273" y="256"/>
                    </a:cubicBezTo>
                    <a:cubicBezTo>
                      <a:pt x="275" y="259"/>
                      <a:pt x="278" y="262"/>
                      <a:pt x="281" y="262"/>
                    </a:cubicBezTo>
                    <a:cubicBezTo>
                      <a:pt x="282" y="262"/>
                      <a:pt x="283" y="261"/>
                      <a:pt x="284" y="261"/>
                    </a:cubicBezTo>
                    <a:cubicBezTo>
                      <a:pt x="288" y="260"/>
                      <a:pt x="290" y="255"/>
                      <a:pt x="289" y="251"/>
                    </a:cubicBezTo>
                    <a:cubicBezTo>
                      <a:pt x="283" y="233"/>
                      <a:pt x="270" y="219"/>
                      <a:pt x="257" y="206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5141913" y="4456113"/>
                <a:ext cx="530225" cy="406400"/>
              </a:xfrm>
              <a:custGeom>
                <a:rect b="b" l="l" r="r" t="t"/>
                <a:pathLst>
                  <a:path extrusionOk="0" h="157" w="204">
                    <a:moveTo>
                      <a:pt x="192" y="138"/>
                    </a:moveTo>
                    <a:cubicBezTo>
                      <a:pt x="174" y="144"/>
                      <a:pt x="153" y="138"/>
                      <a:pt x="141" y="124"/>
                    </a:cubicBezTo>
                    <a:cubicBezTo>
                      <a:pt x="137" y="120"/>
                      <a:pt x="134" y="115"/>
                      <a:pt x="130" y="110"/>
                    </a:cubicBezTo>
                    <a:cubicBezTo>
                      <a:pt x="128" y="107"/>
                      <a:pt x="126" y="104"/>
                      <a:pt x="124" y="101"/>
                    </a:cubicBezTo>
                    <a:cubicBezTo>
                      <a:pt x="116" y="90"/>
                      <a:pt x="107" y="83"/>
                      <a:pt x="97" y="80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92" y="71"/>
                      <a:pt x="90" y="60"/>
                      <a:pt x="90" y="50"/>
                    </a:cubicBezTo>
                    <a:cubicBezTo>
                      <a:pt x="90" y="45"/>
                      <a:pt x="87" y="42"/>
                      <a:pt x="82" y="42"/>
                    </a:cubicBezTo>
                    <a:cubicBezTo>
                      <a:pt x="78" y="41"/>
                      <a:pt x="74" y="45"/>
                      <a:pt x="74" y="49"/>
                    </a:cubicBezTo>
                    <a:cubicBezTo>
                      <a:pt x="74" y="60"/>
                      <a:pt x="75" y="70"/>
                      <a:pt x="78" y="79"/>
                    </a:cubicBezTo>
                    <a:cubicBezTo>
                      <a:pt x="73" y="80"/>
                      <a:pt x="69" y="80"/>
                      <a:pt x="65" y="78"/>
                    </a:cubicBezTo>
                    <a:cubicBezTo>
                      <a:pt x="59" y="76"/>
                      <a:pt x="55" y="71"/>
                      <a:pt x="51" y="67"/>
                    </a:cubicBezTo>
                    <a:cubicBezTo>
                      <a:pt x="33" y="47"/>
                      <a:pt x="18" y="29"/>
                      <a:pt x="17" y="8"/>
                    </a:cubicBezTo>
                    <a:cubicBezTo>
                      <a:pt x="16" y="4"/>
                      <a:pt x="12" y="0"/>
                      <a:pt x="8" y="1"/>
                    </a:cubicBezTo>
                    <a:cubicBezTo>
                      <a:pt x="3" y="1"/>
                      <a:pt x="0" y="5"/>
                      <a:pt x="0" y="10"/>
                    </a:cubicBezTo>
                    <a:cubicBezTo>
                      <a:pt x="3" y="38"/>
                      <a:pt x="24" y="61"/>
                      <a:pt x="39" y="77"/>
                    </a:cubicBezTo>
                    <a:cubicBezTo>
                      <a:pt x="44" y="83"/>
                      <a:pt x="50" y="90"/>
                      <a:pt x="59" y="93"/>
                    </a:cubicBezTo>
                    <a:cubicBezTo>
                      <a:pt x="66" y="96"/>
                      <a:pt x="73" y="96"/>
                      <a:pt x="80" y="95"/>
                    </a:cubicBezTo>
                    <a:cubicBezTo>
                      <a:pt x="84" y="95"/>
                      <a:pt x="89" y="95"/>
                      <a:pt x="93" y="96"/>
                    </a:cubicBezTo>
                    <a:cubicBezTo>
                      <a:pt x="99" y="98"/>
                      <a:pt x="105" y="102"/>
                      <a:pt x="111" y="111"/>
                    </a:cubicBezTo>
                    <a:cubicBezTo>
                      <a:pt x="113" y="113"/>
                      <a:pt x="115" y="116"/>
                      <a:pt x="117" y="119"/>
                    </a:cubicBezTo>
                    <a:cubicBezTo>
                      <a:pt x="120" y="125"/>
                      <a:pt x="124" y="130"/>
                      <a:pt x="129" y="135"/>
                    </a:cubicBezTo>
                    <a:cubicBezTo>
                      <a:pt x="141" y="149"/>
                      <a:pt x="160" y="157"/>
                      <a:pt x="178" y="157"/>
                    </a:cubicBezTo>
                    <a:cubicBezTo>
                      <a:pt x="185" y="157"/>
                      <a:pt x="191" y="156"/>
                      <a:pt x="197" y="154"/>
                    </a:cubicBezTo>
                    <a:cubicBezTo>
                      <a:pt x="201" y="153"/>
                      <a:pt x="204" y="148"/>
                      <a:pt x="202" y="144"/>
                    </a:cubicBezTo>
                    <a:cubicBezTo>
                      <a:pt x="201" y="139"/>
                      <a:pt x="197" y="137"/>
                      <a:pt x="192" y="138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132388" y="2333625"/>
                <a:ext cx="179388" cy="217488"/>
              </a:xfrm>
              <a:custGeom>
                <a:rect b="b" l="l" r="r" t="t"/>
                <a:pathLst>
                  <a:path extrusionOk="0" h="84" w="69">
                    <a:moveTo>
                      <a:pt x="58" y="1"/>
                    </a:moveTo>
                    <a:cubicBezTo>
                      <a:pt x="32" y="7"/>
                      <a:pt x="12" y="30"/>
                      <a:pt x="9" y="56"/>
                    </a:cubicBezTo>
                    <a:cubicBezTo>
                      <a:pt x="9" y="57"/>
                      <a:pt x="9" y="58"/>
                      <a:pt x="9" y="59"/>
                    </a:cubicBezTo>
                    <a:cubicBezTo>
                      <a:pt x="9" y="61"/>
                      <a:pt x="9" y="64"/>
                      <a:pt x="8" y="65"/>
                    </a:cubicBezTo>
                    <a:cubicBezTo>
                      <a:pt x="8" y="67"/>
                      <a:pt x="7" y="68"/>
                      <a:pt x="7" y="68"/>
                    </a:cubicBezTo>
                    <a:cubicBezTo>
                      <a:pt x="2" y="69"/>
                      <a:pt x="0" y="74"/>
                      <a:pt x="1" y="78"/>
                    </a:cubicBezTo>
                    <a:cubicBezTo>
                      <a:pt x="2" y="81"/>
                      <a:pt x="5" y="84"/>
                      <a:pt x="9" y="84"/>
                    </a:cubicBezTo>
                    <a:cubicBezTo>
                      <a:pt x="10" y="84"/>
                      <a:pt x="10" y="84"/>
                      <a:pt x="11" y="83"/>
                    </a:cubicBezTo>
                    <a:cubicBezTo>
                      <a:pt x="17" y="82"/>
                      <a:pt x="21" y="77"/>
                      <a:pt x="24" y="70"/>
                    </a:cubicBezTo>
                    <a:cubicBezTo>
                      <a:pt x="25" y="67"/>
                      <a:pt x="25" y="63"/>
                      <a:pt x="25" y="60"/>
                    </a:cubicBezTo>
                    <a:cubicBezTo>
                      <a:pt x="25" y="59"/>
                      <a:pt x="25" y="58"/>
                      <a:pt x="25" y="58"/>
                    </a:cubicBezTo>
                    <a:cubicBezTo>
                      <a:pt x="27" y="39"/>
                      <a:pt x="43" y="21"/>
                      <a:pt x="61" y="17"/>
                    </a:cubicBezTo>
                    <a:cubicBezTo>
                      <a:pt x="66" y="16"/>
                      <a:pt x="69" y="11"/>
                      <a:pt x="68" y="7"/>
                    </a:cubicBezTo>
                    <a:cubicBezTo>
                      <a:pt x="67" y="3"/>
                      <a:pt x="62" y="0"/>
                      <a:pt x="58" y="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5397501" y="2165350"/>
                <a:ext cx="198438" cy="207963"/>
              </a:xfrm>
              <a:custGeom>
                <a:rect b="b" l="l" r="r" t="t"/>
                <a:pathLst>
                  <a:path extrusionOk="0" h="80" w="77">
                    <a:moveTo>
                      <a:pt x="69" y="1"/>
                    </a:moveTo>
                    <a:cubicBezTo>
                      <a:pt x="57" y="0"/>
                      <a:pt x="44" y="5"/>
                      <a:pt x="36" y="15"/>
                    </a:cubicBezTo>
                    <a:cubicBezTo>
                      <a:pt x="30" y="22"/>
                      <a:pt x="27" y="31"/>
                      <a:pt x="24" y="39"/>
                    </a:cubicBezTo>
                    <a:cubicBezTo>
                      <a:pt x="24" y="42"/>
                      <a:pt x="23" y="44"/>
                      <a:pt x="22" y="47"/>
                    </a:cubicBezTo>
                    <a:cubicBezTo>
                      <a:pt x="21" y="50"/>
                      <a:pt x="16" y="62"/>
                      <a:pt x="7" y="64"/>
                    </a:cubicBezTo>
                    <a:cubicBezTo>
                      <a:pt x="3" y="64"/>
                      <a:pt x="0" y="69"/>
                      <a:pt x="0" y="73"/>
                    </a:cubicBezTo>
                    <a:cubicBezTo>
                      <a:pt x="1" y="77"/>
                      <a:pt x="4" y="80"/>
                      <a:pt x="8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22" y="78"/>
                      <a:pt x="32" y="68"/>
                      <a:pt x="37" y="52"/>
                    </a:cubicBezTo>
                    <a:cubicBezTo>
                      <a:pt x="38" y="49"/>
                      <a:pt x="39" y="47"/>
                      <a:pt x="40" y="44"/>
                    </a:cubicBezTo>
                    <a:cubicBezTo>
                      <a:pt x="42" y="37"/>
                      <a:pt x="44" y="30"/>
                      <a:pt x="48" y="25"/>
                    </a:cubicBezTo>
                    <a:cubicBezTo>
                      <a:pt x="53" y="19"/>
                      <a:pt x="60" y="16"/>
                      <a:pt x="68" y="17"/>
                    </a:cubicBezTo>
                    <a:cubicBezTo>
                      <a:pt x="72" y="17"/>
                      <a:pt x="76" y="14"/>
                      <a:pt x="76" y="10"/>
                    </a:cubicBezTo>
                    <a:cubicBezTo>
                      <a:pt x="77" y="5"/>
                      <a:pt x="73" y="1"/>
                      <a:pt x="69" y="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4619626" y="20589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520" y="738"/>
                    </a:moveTo>
                    <a:cubicBezTo>
                      <a:pt x="522" y="727"/>
                      <a:pt x="524" y="713"/>
                      <a:pt x="521" y="699"/>
                    </a:cubicBezTo>
                    <a:cubicBezTo>
                      <a:pt x="519" y="687"/>
                      <a:pt x="513" y="677"/>
                      <a:pt x="505" y="669"/>
                    </a:cubicBezTo>
                    <a:cubicBezTo>
                      <a:pt x="507" y="668"/>
                      <a:pt x="508" y="667"/>
                      <a:pt x="509" y="666"/>
                    </a:cubicBezTo>
                    <a:cubicBezTo>
                      <a:pt x="515" y="659"/>
                      <a:pt x="517" y="651"/>
                      <a:pt x="519" y="642"/>
                    </a:cubicBezTo>
                    <a:cubicBezTo>
                      <a:pt x="526" y="599"/>
                      <a:pt x="521" y="555"/>
                      <a:pt x="505" y="514"/>
                    </a:cubicBezTo>
                    <a:cubicBezTo>
                      <a:pt x="501" y="506"/>
                      <a:pt x="497" y="497"/>
                      <a:pt x="493" y="488"/>
                    </a:cubicBezTo>
                    <a:cubicBezTo>
                      <a:pt x="489" y="480"/>
                      <a:pt x="484" y="471"/>
                      <a:pt x="481" y="462"/>
                    </a:cubicBezTo>
                    <a:cubicBezTo>
                      <a:pt x="490" y="459"/>
                      <a:pt x="498" y="450"/>
                      <a:pt x="503" y="438"/>
                    </a:cubicBezTo>
                    <a:cubicBezTo>
                      <a:pt x="510" y="421"/>
                      <a:pt x="510" y="402"/>
                      <a:pt x="510" y="384"/>
                    </a:cubicBezTo>
                    <a:cubicBezTo>
                      <a:pt x="510" y="378"/>
                      <a:pt x="510" y="372"/>
                      <a:pt x="511" y="366"/>
                    </a:cubicBezTo>
                    <a:cubicBezTo>
                      <a:pt x="511" y="355"/>
                      <a:pt x="513" y="345"/>
                      <a:pt x="514" y="335"/>
                    </a:cubicBezTo>
                    <a:cubicBezTo>
                      <a:pt x="517" y="316"/>
                      <a:pt x="519" y="297"/>
                      <a:pt x="517" y="277"/>
                    </a:cubicBezTo>
                    <a:cubicBezTo>
                      <a:pt x="514" y="262"/>
                      <a:pt x="509" y="247"/>
                      <a:pt x="500" y="233"/>
                    </a:cubicBezTo>
                    <a:cubicBezTo>
                      <a:pt x="536" y="156"/>
                      <a:pt x="527" y="54"/>
                      <a:pt x="449" y="13"/>
                    </a:cubicBezTo>
                    <a:cubicBezTo>
                      <a:pt x="425" y="0"/>
                      <a:pt x="398" y="2"/>
                      <a:pt x="372" y="5"/>
                    </a:cubicBezTo>
                    <a:cubicBezTo>
                      <a:pt x="303" y="12"/>
                      <a:pt x="280" y="49"/>
                      <a:pt x="268" y="68"/>
                    </a:cubicBezTo>
                    <a:cubicBezTo>
                      <a:pt x="266" y="72"/>
                      <a:pt x="263" y="76"/>
                      <a:pt x="262" y="77"/>
                    </a:cubicBezTo>
                    <a:cubicBezTo>
                      <a:pt x="261" y="77"/>
                      <a:pt x="259" y="77"/>
                      <a:pt x="258" y="77"/>
                    </a:cubicBezTo>
                    <a:cubicBezTo>
                      <a:pt x="238" y="78"/>
                      <a:pt x="186" y="81"/>
                      <a:pt x="156" y="122"/>
                    </a:cubicBezTo>
                    <a:cubicBezTo>
                      <a:pt x="140" y="145"/>
                      <a:pt x="124" y="181"/>
                      <a:pt x="138" y="224"/>
                    </a:cubicBezTo>
                    <a:cubicBezTo>
                      <a:pt x="126" y="228"/>
                      <a:pt x="115" y="233"/>
                      <a:pt x="105" y="240"/>
                    </a:cubicBezTo>
                    <a:cubicBezTo>
                      <a:pt x="64" y="268"/>
                      <a:pt x="46" y="316"/>
                      <a:pt x="55" y="373"/>
                    </a:cubicBezTo>
                    <a:cubicBezTo>
                      <a:pt x="50" y="375"/>
                      <a:pt x="45" y="377"/>
                      <a:pt x="41" y="381"/>
                    </a:cubicBezTo>
                    <a:cubicBezTo>
                      <a:pt x="27" y="392"/>
                      <a:pt x="20" y="411"/>
                      <a:pt x="20" y="438"/>
                    </a:cubicBezTo>
                    <a:cubicBezTo>
                      <a:pt x="20" y="447"/>
                      <a:pt x="21" y="459"/>
                      <a:pt x="25" y="470"/>
                    </a:cubicBezTo>
                    <a:cubicBezTo>
                      <a:pt x="0" y="518"/>
                      <a:pt x="9" y="588"/>
                      <a:pt x="46" y="636"/>
                    </a:cubicBezTo>
                    <a:cubicBezTo>
                      <a:pt x="45" y="637"/>
                      <a:pt x="45" y="638"/>
                      <a:pt x="44" y="639"/>
                    </a:cubicBezTo>
                    <a:cubicBezTo>
                      <a:pt x="38" y="680"/>
                      <a:pt x="42" y="721"/>
                      <a:pt x="57" y="759"/>
                    </a:cubicBezTo>
                    <a:cubicBezTo>
                      <a:pt x="60" y="768"/>
                      <a:pt x="64" y="775"/>
                      <a:pt x="68" y="782"/>
                    </a:cubicBezTo>
                    <a:cubicBezTo>
                      <a:pt x="63" y="824"/>
                      <a:pt x="69" y="866"/>
                      <a:pt x="85" y="905"/>
                    </a:cubicBezTo>
                    <a:cubicBezTo>
                      <a:pt x="90" y="917"/>
                      <a:pt x="97" y="932"/>
                      <a:pt x="110" y="942"/>
                    </a:cubicBezTo>
                    <a:cubicBezTo>
                      <a:pt x="120" y="950"/>
                      <a:pt x="132" y="954"/>
                      <a:pt x="144" y="953"/>
                    </a:cubicBezTo>
                    <a:cubicBezTo>
                      <a:pt x="143" y="973"/>
                      <a:pt x="149" y="993"/>
                      <a:pt x="161" y="1009"/>
                    </a:cubicBezTo>
                    <a:cubicBezTo>
                      <a:pt x="175" y="1028"/>
                      <a:pt x="195" y="1041"/>
                      <a:pt x="217" y="1045"/>
                    </a:cubicBezTo>
                    <a:cubicBezTo>
                      <a:pt x="229" y="1062"/>
                      <a:pt x="244" y="1076"/>
                      <a:pt x="260" y="1087"/>
                    </a:cubicBezTo>
                    <a:cubicBezTo>
                      <a:pt x="281" y="1100"/>
                      <a:pt x="305" y="1109"/>
                      <a:pt x="328" y="1117"/>
                    </a:cubicBezTo>
                    <a:cubicBezTo>
                      <a:pt x="350" y="1125"/>
                      <a:pt x="375" y="1132"/>
                      <a:pt x="399" y="1132"/>
                    </a:cubicBezTo>
                    <a:cubicBezTo>
                      <a:pt x="411" y="1132"/>
                      <a:pt x="423" y="1130"/>
                      <a:pt x="435" y="1126"/>
                    </a:cubicBezTo>
                    <a:cubicBezTo>
                      <a:pt x="451" y="1120"/>
                      <a:pt x="466" y="1108"/>
                      <a:pt x="481" y="1091"/>
                    </a:cubicBezTo>
                    <a:cubicBezTo>
                      <a:pt x="495" y="1076"/>
                      <a:pt x="515" y="1046"/>
                      <a:pt x="505" y="1016"/>
                    </a:cubicBezTo>
                    <a:cubicBezTo>
                      <a:pt x="505" y="1014"/>
                      <a:pt x="506" y="1013"/>
                      <a:pt x="506" y="1012"/>
                    </a:cubicBezTo>
                    <a:cubicBezTo>
                      <a:pt x="510" y="1000"/>
                      <a:pt x="510" y="987"/>
                      <a:pt x="510" y="974"/>
                    </a:cubicBezTo>
                    <a:cubicBezTo>
                      <a:pt x="510" y="967"/>
                      <a:pt x="510" y="958"/>
                      <a:pt x="509" y="949"/>
                    </a:cubicBezTo>
                    <a:cubicBezTo>
                      <a:pt x="507" y="934"/>
                      <a:pt x="502" y="921"/>
                      <a:pt x="494" y="909"/>
                    </a:cubicBezTo>
                    <a:cubicBezTo>
                      <a:pt x="494" y="907"/>
                      <a:pt x="494" y="906"/>
                      <a:pt x="494" y="905"/>
                    </a:cubicBezTo>
                    <a:cubicBezTo>
                      <a:pt x="501" y="892"/>
                      <a:pt x="504" y="878"/>
                      <a:pt x="506" y="866"/>
                    </a:cubicBezTo>
                    <a:cubicBezTo>
                      <a:pt x="511" y="836"/>
                      <a:pt x="515" y="806"/>
                      <a:pt x="504" y="780"/>
                    </a:cubicBezTo>
                    <a:cubicBezTo>
                      <a:pt x="506" y="778"/>
                      <a:pt x="507" y="777"/>
                      <a:pt x="507" y="775"/>
                    </a:cubicBezTo>
                    <a:cubicBezTo>
                      <a:pt x="515" y="763"/>
                      <a:pt x="518" y="749"/>
                      <a:pt x="520" y="738"/>
                    </a:cubicBezTo>
                    <a:close/>
                    <a:moveTo>
                      <a:pt x="114" y="253"/>
                    </a:moveTo>
                    <a:cubicBezTo>
                      <a:pt x="148" y="231"/>
                      <a:pt x="192" y="228"/>
                      <a:pt x="221" y="246"/>
                    </a:cubicBezTo>
                    <a:cubicBezTo>
                      <a:pt x="223" y="248"/>
                      <a:pt x="225" y="252"/>
                      <a:pt x="227" y="258"/>
                    </a:cubicBezTo>
                    <a:cubicBezTo>
                      <a:pt x="228" y="264"/>
                      <a:pt x="229" y="277"/>
                      <a:pt x="220" y="291"/>
                    </a:cubicBezTo>
                    <a:cubicBezTo>
                      <a:pt x="217" y="295"/>
                      <a:pt x="218" y="300"/>
                      <a:pt x="222" y="302"/>
                    </a:cubicBezTo>
                    <a:cubicBezTo>
                      <a:pt x="225" y="305"/>
                      <a:pt x="230" y="304"/>
                      <a:pt x="233" y="300"/>
                    </a:cubicBezTo>
                    <a:cubicBezTo>
                      <a:pt x="242" y="287"/>
                      <a:pt x="246" y="271"/>
                      <a:pt x="243" y="255"/>
                    </a:cubicBezTo>
                    <a:cubicBezTo>
                      <a:pt x="242" y="250"/>
                      <a:pt x="240" y="245"/>
                      <a:pt x="238" y="241"/>
                    </a:cubicBezTo>
                    <a:cubicBezTo>
                      <a:pt x="237" y="241"/>
                      <a:pt x="237" y="240"/>
                      <a:pt x="237" y="240"/>
                    </a:cubicBezTo>
                    <a:cubicBezTo>
                      <a:pt x="230" y="227"/>
                      <a:pt x="236" y="211"/>
                      <a:pt x="245" y="202"/>
                    </a:cubicBezTo>
                    <a:cubicBezTo>
                      <a:pt x="255" y="190"/>
                      <a:pt x="270" y="183"/>
                      <a:pt x="285" y="176"/>
                    </a:cubicBezTo>
                    <a:cubicBezTo>
                      <a:pt x="309" y="164"/>
                      <a:pt x="309" y="164"/>
                      <a:pt x="309" y="164"/>
                    </a:cubicBezTo>
                    <a:cubicBezTo>
                      <a:pt x="314" y="162"/>
                      <a:pt x="318" y="160"/>
                      <a:pt x="323" y="159"/>
                    </a:cubicBezTo>
                    <a:cubicBezTo>
                      <a:pt x="327" y="159"/>
                      <a:pt x="332" y="160"/>
                      <a:pt x="336" y="163"/>
                    </a:cubicBezTo>
                    <a:cubicBezTo>
                      <a:pt x="340" y="167"/>
                      <a:pt x="343" y="171"/>
                      <a:pt x="343" y="176"/>
                    </a:cubicBezTo>
                    <a:cubicBezTo>
                      <a:pt x="344" y="183"/>
                      <a:pt x="340" y="191"/>
                      <a:pt x="335" y="200"/>
                    </a:cubicBezTo>
                    <a:cubicBezTo>
                      <a:pt x="332" y="205"/>
                      <a:pt x="330" y="211"/>
                      <a:pt x="328" y="217"/>
                    </a:cubicBezTo>
                    <a:cubicBezTo>
                      <a:pt x="322" y="235"/>
                      <a:pt x="326" y="257"/>
                      <a:pt x="340" y="272"/>
                    </a:cubicBezTo>
                    <a:cubicBezTo>
                      <a:pt x="319" y="285"/>
                      <a:pt x="302" y="313"/>
                      <a:pt x="307" y="340"/>
                    </a:cubicBezTo>
                    <a:cubicBezTo>
                      <a:pt x="310" y="358"/>
                      <a:pt x="321" y="375"/>
                      <a:pt x="336" y="384"/>
                    </a:cubicBezTo>
                    <a:cubicBezTo>
                      <a:pt x="337" y="385"/>
                      <a:pt x="338" y="385"/>
                      <a:pt x="339" y="386"/>
                    </a:cubicBezTo>
                    <a:cubicBezTo>
                      <a:pt x="332" y="395"/>
                      <a:pt x="327" y="407"/>
                      <a:pt x="326" y="420"/>
                    </a:cubicBezTo>
                    <a:cubicBezTo>
                      <a:pt x="325" y="435"/>
                      <a:pt x="327" y="457"/>
                      <a:pt x="342" y="470"/>
                    </a:cubicBezTo>
                    <a:cubicBezTo>
                      <a:pt x="344" y="471"/>
                      <a:pt x="345" y="472"/>
                      <a:pt x="347" y="474"/>
                    </a:cubicBezTo>
                    <a:cubicBezTo>
                      <a:pt x="348" y="475"/>
                      <a:pt x="349" y="477"/>
                      <a:pt x="350" y="479"/>
                    </a:cubicBezTo>
                    <a:cubicBezTo>
                      <a:pt x="351" y="480"/>
                      <a:pt x="352" y="482"/>
                      <a:pt x="352" y="483"/>
                    </a:cubicBezTo>
                    <a:cubicBezTo>
                      <a:pt x="357" y="493"/>
                      <a:pt x="357" y="505"/>
                      <a:pt x="356" y="515"/>
                    </a:cubicBezTo>
                    <a:cubicBezTo>
                      <a:pt x="356" y="520"/>
                      <a:pt x="360" y="524"/>
                      <a:pt x="364" y="524"/>
                    </a:cubicBezTo>
                    <a:cubicBezTo>
                      <a:pt x="364" y="524"/>
                      <a:pt x="365" y="524"/>
                      <a:pt x="365" y="524"/>
                    </a:cubicBezTo>
                    <a:cubicBezTo>
                      <a:pt x="369" y="524"/>
                      <a:pt x="373" y="520"/>
                      <a:pt x="373" y="516"/>
                    </a:cubicBezTo>
                    <a:cubicBezTo>
                      <a:pt x="373" y="506"/>
                      <a:pt x="373" y="495"/>
                      <a:pt x="370" y="484"/>
                    </a:cubicBezTo>
                    <a:cubicBezTo>
                      <a:pt x="374" y="485"/>
                      <a:pt x="379" y="485"/>
                      <a:pt x="383" y="485"/>
                    </a:cubicBezTo>
                    <a:cubicBezTo>
                      <a:pt x="396" y="485"/>
                      <a:pt x="407" y="481"/>
                      <a:pt x="413" y="477"/>
                    </a:cubicBezTo>
                    <a:cubicBezTo>
                      <a:pt x="417" y="474"/>
                      <a:pt x="417" y="469"/>
                      <a:pt x="415" y="466"/>
                    </a:cubicBezTo>
                    <a:cubicBezTo>
                      <a:pt x="412" y="462"/>
                      <a:pt x="407" y="461"/>
                      <a:pt x="404" y="464"/>
                    </a:cubicBezTo>
                    <a:cubicBezTo>
                      <a:pt x="399" y="467"/>
                      <a:pt x="379" y="475"/>
                      <a:pt x="359" y="462"/>
                    </a:cubicBezTo>
                    <a:cubicBezTo>
                      <a:pt x="358" y="461"/>
                      <a:pt x="357" y="460"/>
                      <a:pt x="355" y="460"/>
                    </a:cubicBezTo>
                    <a:cubicBezTo>
                      <a:pt x="354" y="459"/>
                      <a:pt x="353" y="458"/>
                      <a:pt x="352" y="457"/>
                    </a:cubicBezTo>
                    <a:cubicBezTo>
                      <a:pt x="342" y="449"/>
                      <a:pt x="342" y="431"/>
                      <a:pt x="343" y="421"/>
                    </a:cubicBezTo>
                    <a:cubicBezTo>
                      <a:pt x="343" y="407"/>
                      <a:pt x="350" y="395"/>
                      <a:pt x="360" y="387"/>
                    </a:cubicBezTo>
                    <a:cubicBezTo>
                      <a:pt x="363" y="385"/>
                      <a:pt x="364" y="381"/>
                      <a:pt x="362" y="377"/>
                    </a:cubicBezTo>
                    <a:cubicBezTo>
                      <a:pt x="361" y="374"/>
                      <a:pt x="357" y="372"/>
                      <a:pt x="353" y="373"/>
                    </a:cubicBezTo>
                    <a:cubicBezTo>
                      <a:pt x="352" y="374"/>
                      <a:pt x="348" y="373"/>
                      <a:pt x="344" y="370"/>
                    </a:cubicBezTo>
                    <a:cubicBezTo>
                      <a:pt x="336" y="365"/>
                      <a:pt x="326" y="353"/>
                      <a:pt x="323" y="337"/>
                    </a:cubicBezTo>
                    <a:cubicBezTo>
                      <a:pt x="319" y="315"/>
                      <a:pt x="336" y="289"/>
                      <a:pt x="354" y="282"/>
                    </a:cubicBezTo>
                    <a:cubicBezTo>
                      <a:pt x="358" y="281"/>
                      <a:pt x="360" y="276"/>
                      <a:pt x="359" y="272"/>
                    </a:cubicBezTo>
                    <a:cubicBezTo>
                      <a:pt x="358" y="270"/>
                      <a:pt x="357" y="269"/>
                      <a:pt x="356" y="268"/>
                    </a:cubicBezTo>
                    <a:cubicBezTo>
                      <a:pt x="356" y="266"/>
                      <a:pt x="355" y="265"/>
                      <a:pt x="354" y="263"/>
                    </a:cubicBezTo>
                    <a:cubicBezTo>
                      <a:pt x="343" y="253"/>
                      <a:pt x="338" y="236"/>
                      <a:pt x="343" y="222"/>
                    </a:cubicBezTo>
                    <a:cubicBezTo>
                      <a:pt x="345" y="217"/>
                      <a:pt x="347" y="212"/>
                      <a:pt x="350" y="207"/>
                    </a:cubicBezTo>
                    <a:cubicBezTo>
                      <a:pt x="354" y="198"/>
                      <a:pt x="359" y="189"/>
                      <a:pt x="359" y="177"/>
                    </a:cubicBezTo>
                    <a:cubicBezTo>
                      <a:pt x="359" y="177"/>
                      <a:pt x="360" y="177"/>
                      <a:pt x="360" y="177"/>
                    </a:cubicBezTo>
                    <a:cubicBezTo>
                      <a:pt x="372" y="177"/>
                      <a:pt x="384" y="171"/>
                      <a:pt x="390" y="160"/>
                    </a:cubicBezTo>
                    <a:cubicBezTo>
                      <a:pt x="397" y="148"/>
                      <a:pt x="399" y="133"/>
                      <a:pt x="394" y="119"/>
                    </a:cubicBezTo>
                    <a:cubicBezTo>
                      <a:pt x="392" y="114"/>
                      <a:pt x="388" y="112"/>
                      <a:pt x="383" y="114"/>
                    </a:cubicBezTo>
                    <a:cubicBezTo>
                      <a:pt x="379" y="115"/>
                      <a:pt x="377" y="120"/>
                      <a:pt x="378" y="124"/>
                    </a:cubicBezTo>
                    <a:cubicBezTo>
                      <a:pt x="382" y="134"/>
                      <a:pt x="381" y="144"/>
                      <a:pt x="377" y="151"/>
                    </a:cubicBezTo>
                    <a:cubicBezTo>
                      <a:pt x="372" y="159"/>
                      <a:pt x="363" y="163"/>
                      <a:pt x="356" y="161"/>
                    </a:cubicBezTo>
                    <a:cubicBezTo>
                      <a:pt x="355" y="161"/>
                      <a:pt x="355" y="161"/>
                      <a:pt x="354" y="160"/>
                    </a:cubicBezTo>
                    <a:cubicBezTo>
                      <a:pt x="352" y="157"/>
                      <a:pt x="349" y="154"/>
                      <a:pt x="346" y="151"/>
                    </a:cubicBezTo>
                    <a:cubicBezTo>
                      <a:pt x="339" y="145"/>
                      <a:pt x="329" y="142"/>
                      <a:pt x="321" y="143"/>
                    </a:cubicBezTo>
                    <a:cubicBezTo>
                      <a:pt x="314" y="144"/>
                      <a:pt x="307" y="147"/>
                      <a:pt x="302" y="150"/>
                    </a:cubicBezTo>
                    <a:cubicBezTo>
                      <a:pt x="278" y="161"/>
                      <a:pt x="278" y="161"/>
                      <a:pt x="278" y="161"/>
                    </a:cubicBezTo>
                    <a:cubicBezTo>
                      <a:pt x="262" y="169"/>
                      <a:pt x="245" y="177"/>
                      <a:pt x="233" y="191"/>
                    </a:cubicBezTo>
                    <a:cubicBezTo>
                      <a:pt x="225" y="200"/>
                      <a:pt x="218" y="213"/>
                      <a:pt x="218" y="226"/>
                    </a:cubicBezTo>
                    <a:cubicBezTo>
                      <a:pt x="199" y="218"/>
                      <a:pt x="176" y="216"/>
                      <a:pt x="154" y="220"/>
                    </a:cubicBezTo>
                    <a:cubicBezTo>
                      <a:pt x="144" y="190"/>
                      <a:pt x="149" y="160"/>
                      <a:pt x="169" y="132"/>
                    </a:cubicBezTo>
                    <a:cubicBezTo>
                      <a:pt x="194" y="96"/>
                      <a:pt x="241" y="94"/>
                      <a:pt x="258" y="94"/>
                    </a:cubicBezTo>
                    <a:cubicBezTo>
                      <a:pt x="263" y="93"/>
                      <a:pt x="265" y="93"/>
                      <a:pt x="267" y="93"/>
                    </a:cubicBezTo>
                    <a:cubicBezTo>
                      <a:pt x="273" y="91"/>
                      <a:pt x="277" y="85"/>
                      <a:pt x="282" y="77"/>
                    </a:cubicBezTo>
                    <a:cubicBezTo>
                      <a:pt x="293" y="58"/>
                      <a:pt x="312" y="27"/>
                      <a:pt x="374" y="21"/>
                    </a:cubicBezTo>
                    <a:cubicBezTo>
                      <a:pt x="398" y="18"/>
                      <a:pt x="422" y="16"/>
                      <a:pt x="441" y="27"/>
                    </a:cubicBezTo>
                    <a:cubicBezTo>
                      <a:pt x="508" y="62"/>
                      <a:pt x="517" y="150"/>
                      <a:pt x="489" y="219"/>
                    </a:cubicBezTo>
                    <a:cubicBezTo>
                      <a:pt x="487" y="217"/>
                      <a:pt x="486" y="216"/>
                      <a:pt x="484" y="214"/>
                    </a:cubicBezTo>
                    <a:cubicBezTo>
                      <a:pt x="481" y="211"/>
                      <a:pt x="476" y="211"/>
                      <a:pt x="473" y="214"/>
                    </a:cubicBezTo>
                    <a:cubicBezTo>
                      <a:pt x="470" y="217"/>
                      <a:pt x="470" y="223"/>
                      <a:pt x="473" y="226"/>
                    </a:cubicBezTo>
                    <a:cubicBezTo>
                      <a:pt x="477" y="229"/>
                      <a:pt x="480" y="233"/>
                      <a:pt x="483" y="237"/>
                    </a:cubicBezTo>
                    <a:cubicBezTo>
                      <a:pt x="483" y="239"/>
                      <a:pt x="485" y="240"/>
                      <a:pt x="486" y="241"/>
                    </a:cubicBezTo>
                    <a:cubicBezTo>
                      <a:pt x="494" y="253"/>
                      <a:pt x="499" y="266"/>
                      <a:pt x="501" y="279"/>
                    </a:cubicBezTo>
                    <a:cubicBezTo>
                      <a:pt x="503" y="297"/>
                      <a:pt x="501" y="314"/>
                      <a:pt x="498" y="333"/>
                    </a:cubicBezTo>
                    <a:cubicBezTo>
                      <a:pt x="496" y="343"/>
                      <a:pt x="495" y="354"/>
                      <a:pt x="494" y="365"/>
                    </a:cubicBezTo>
                    <a:cubicBezTo>
                      <a:pt x="494" y="371"/>
                      <a:pt x="494" y="378"/>
                      <a:pt x="494" y="385"/>
                    </a:cubicBezTo>
                    <a:cubicBezTo>
                      <a:pt x="494" y="402"/>
                      <a:pt x="494" y="418"/>
                      <a:pt x="488" y="432"/>
                    </a:cubicBezTo>
                    <a:cubicBezTo>
                      <a:pt x="485" y="439"/>
                      <a:pt x="480" y="447"/>
                      <a:pt x="473" y="447"/>
                    </a:cubicBezTo>
                    <a:cubicBezTo>
                      <a:pt x="467" y="447"/>
                      <a:pt x="460" y="441"/>
                      <a:pt x="452" y="427"/>
                    </a:cubicBezTo>
                    <a:cubicBezTo>
                      <a:pt x="450" y="423"/>
                      <a:pt x="445" y="422"/>
                      <a:pt x="441" y="424"/>
                    </a:cubicBezTo>
                    <a:cubicBezTo>
                      <a:pt x="437" y="426"/>
                      <a:pt x="436" y="431"/>
                      <a:pt x="438" y="435"/>
                    </a:cubicBezTo>
                    <a:cubicBezTo>
                      <a:pt x="442" y="441"/>
                      <a:pt x="450" y="456"/>
                      <a:pt x="464" y="461"/>
                    </a:cubicBezTo>
                    <a:cubicBezTo>
                      <a:pt x="468" y="473"/>
                      <a:pt x="473" y="484"/>
                      <a:pt x="478" y="495"/>
                    </a:cubicBezTo>
                    <a:cubicBezTo>
                      <a:pt x="482" y="504"/>
                      <a:pt x="486" y="512"/>
                      <a:pt x="490" y="520"/>
                    </a:cubicBezTo>
                    <a:cubicBezTo>
                      <a:pt x="505" y="558"/>
                      <a:pt x="509" y="600"/>
                      <a:pt x="503" y="640"/>
                    </a:cubicBezTo>
                    <a:cubicBezTo>
                      <a:pt x="502" y="645"/>
                      <a:pt x="501" y="651"/>
                      <a:pt x="497" y="655"/>
                    </a:cubicBezTo>
                    <a:cubicBezTo>
                      <a:pt x="493" y="660"/>
                      <a:pt x="485" y="661"/>
                      <a:pt x="472" y="660"/>
                    </a:cubicBezTo>
                    <a:cubicBezTo>
                      <a:pt x="425" y="654"/>
                      <a:pt x="380" y="625"/>
                      <a:pt x="334" y="571"/>
                    </a:cubicBezTo>
                    <a:cubicBezTo>
                      <a:pt x="331" y="568"/>
                      <a:pt x="331" y="568"/>
                      <a:pt x="331" y="568"/>
                    </a:cubicBezTo>
                    <a:cubicBezTo>
                      <a:pt x="321" y="557"/>
                      <a:pt x="312" y="545"/>
                      <a:pt x="299" y="537"/>
                    </a:cubicBezTo>
                    <a:cubicBezTo>
                      <a:pt x="278" y="523"/>
                      <a:pt x="252" y="521"/>
                      <a:pt x="232" y="520"/>
                    </a:cubicBezTo>
                    <a:cubicBezTo>
                      <a:pt x="229" y="520"/>
                      <a:pt x="229" y="520"/>
                      <a:pt x="229" y="520"/>
                    </a:cubicBezTo>
                    <a:cubicBezTo>
                      <a:pt x="219" y="519"/>
                      <a:pt x="210" y="519"/>
                      <a:pt x="202" y="516"/>
                    </a:cubicBezTo>
                    <a:cubicBezTo>
                      <a:pt x="186" y="510"/>
                      <a:pt x="177" y="492"/>
                      <a:pt x="172" y="479"/>
                    </a:cubicBezTo>
                    <a:cubicBezTo>
                      <a:pt x="170" y="473"/>
                      <a:pt x="168" y="466"/>
                      <a:pt x="166" y="459"/>
                    </a:cubicBezTo>
                    <a:cubicBezTo>
                      <a:pt x="163" y="448"/>
                      <a:pt x="160" y="437"/>
                      <a:pt x="155" y="426"/>
                    </a:cubicBezTo>
                    <a:cubicBezTo>
                      <a:pt x="144" y="404"/>
                      <a:pt x="125" y="386"/>
                      <a:pt x="102" y="377"/>
                    </a:cubicBezTo>
                    <a:cubicBezTo>
                      <a:pt x="93" y="373"/>
                      <a:pt x="82" y="370"/>
                      <a:pt x="71" y="371"/>
                    </a:cubicBezTo>
                    <a:cubicBezTo>
                      <a:pt x="60" y="302"/>
                      <a:pt x="93" y="267"/>
                      <a:pt x="114" y="253"/>
                    </a:cubicBezTo>
                    <a:close/>
                    <a:moveTo>
                      <a:pt x="504" y="735"/>
                    </a:moveTo>
                    <a:cubicBezTo>
                      <a:pt x="502" y="744"/>
                      <a:pt x="500" y="757"/>
                      <a:pt x="494" y="767"/>
                    </a:cubicBezTo>
                    <a:cubicBezTo>
                      <a:pt x="488" y="776"/>
                      <a:pt x="480" y="783"/>
                      <a:pt x="471" y="785"/>
                    </a:cubicBezTo>
                    <a:cubicBezTo>
                      <a:pt x="466" y="786"/>
                      <a:pt x="464" y="790"/>
                      <a:pt x="465" y="795"/>
                    </a:cubicBezTo>
                    <a:cubicBezTo>
                      <a:pt x="466" y="798"/>
                      <a:pt x="469" y="801"/>
                      <a:pt x="473" y="801"/>
                    </a:cubicBezTo>
                    <a:cubicBezTo>
                      <a:pt x="473" y="801"/>
                      <a:pt x="474" y="801"/>
                      <a:pt x="474" y="801"/>
                    </a:cubicBezTo>
                    <a:cubicBezTo>
                      <a:pt x="481" y="799"/>
                      <a:pt x="486" y="796"/>
                      <a:pt x="492" y="792"/>
                    </a:cubicBezTo>
                    <a:cubicBezTo>
                      <a:pt x="498" y="814"/>
                      <a:pt x="495" y="838"/>
                      <a:pt x="490" y="863"/>
                    </a:cubicBezTo>
                    <a:cubicBezTo>
                      <a:pt x="488" y="876"/>
                      <a:pt x="485" y="890"/>
                      <a:pt x="478" y="900"/>
                    </a:cubicBezTo>
                    <a:cubicBezTo>
                      <a:pt x="472" y="909"/>
                      <a:pt x="460" y="915"/>
                      <a:pt x="450" y="912"/>
                    </a:cubicBezTo>
                    <a:cubicBezTo>
                      <a:pt x="446" y="910"/>
                      <a:pt x="441" y="912"/>
                      <a:pt x="440" y="917"/>
                    </a:cubicBezTo>
                    <a:cubicBezTo>
                      <a:pt x="438" y="921"/>
                      <a:pt x="440" y="925"/>
                      <a:pt x="444" y="927"/>
                    </a:cubicBezTo>
                    <a:cubicBezTo>
                      <a:pt x="448" y="928"/>
                      <a:pt x="452" y="929"/>
                      <a:pt x="456" y="929"/>
                    </a:cubicBezTo>
                    <a:cubicBezTo>
                      <a:pt x="465" y="929"/>
                      <a:pt x="474" y="925"/>
                      <a:pt x="481" y="919"/>
                    </a:cubicBezTo>
                    <a:cubicBezTo>
                      <a:pt x="487" y="929"/>
                      <a:pt x="491" y="940"/>
                      <a:pt x="493" y="951"/>
                    </a:cubicBezTo>
                    <a:cubicBezTo>
                      <a:pt x="494" y="959"/>
                      <a:pt x="494" y="967"/>
                      <a:pt x="494" y="974"/>
                    </a:cubicBezTo>
                    <a:cubicBezTo>
                      <a:pt x="494" y="985"/>
                      <a:pt x="494" y="997"/>
                      <a:pt x="491" y="1007"/>
                    </a:cubicBezTo>
                    <a:cubicBezTo>
                      <a:pt x="487" y="1017"/>
                      <a:pt x="482" y="1025"/>
                      <a:pt x="474" y="1029"/>
                    </a:cubicBezTo>
                    <a:cubicBezTo>
                      <a:pt x="472" y="1028"/>
                      <a:pt x="469" y="1029"/>
                      <a:pt x="467" y="1030"/>
                    </a:cubicBezTo>
                    <a:cubicBezTo>
                      <a:pt x="464" y="1033"/>
                      <a:pt x="463" y="1038"/>
                      <a:pt x="465" y="1042"/>
                    </a:cubicBezTo>
                    <a:cubicBezTo>
                      <a:pt x="467" y="1044"/>
                      <a:pt x="470" y="1046"/>
                      <a:pt x="474" y="1046"/>
                    </a:cubicBezTo>
                    <a:cubicBezTo>
                      <a:pt x="476" y="1046"/>
                      <a:pt x="478" y="1045"/>
                      <a:pt x="480" y="1044"/>
                    </a:cubicBezTo>
                    <a:cubicBezTo>
                      <a:pt x="484" y="1042"/>
                      <a:pt x="488" y="1040"/>
                      <a:pt x="491" y="1036"/>
                    </a:cubicBezTo>
                    <a:cubicBezTo>
                      <a:pt x="490" y="1054"/>
                      <a:pt x="478" y="1070"/>
                      <a:pt x="469" y="1080"/>
                    </a:cubicBezTo>
                    <a:cubicBezTo>
                      <a:pt x="456" y="1095"/>
                      <a:pt x="443" y="1105"/>
                      <a:pt x="429" y="1111"/>
                    </a:cubicBezTo>
                    <a:cubicBezTo>
                      <a:pt x="399" y="1122"/>
                      <a:pt x="364" y="1112"/>
                      <a:pt x="333" y="1102"/>
                    </a:cubicBezTo>
                    <a:cubicBezTo>
                      <a:pt x="311" y="1094"/>
                      <a:pt x="289" y="1086"/>
                      <a:pt x="269" y="1073"/>
                    </a:cubicBezTo>
                    <a:cubicBezTo>
                      <a:pt x="254" y="1063"/>
                      <a:pt x="241" y="1051"/>
                      <a:pt x="230" y="1036"/>
                    </a:cubicBezTo>
                    <a:cubicBezTo>
                      <a:pt x="230" y="1034"/>
                      <a:pt x="229" y="1033"/>
                      <a:pt x="227" y="1032"/>
                    </a:cubicBezTo>
                    <a:cubicBezTo>
                      <a:pt x="220" y="1021"/>
                      <a:pt x="214" y="1010"/>
                      <a:pt x="210" y="999"/>
                    </a:cubicBezTo>
                    <a:cubicBezTo>
                      <a:pt x="209" y="995"/>
                      <a:pt x="204" y="993"/>
                      <a:pt x="200" y="994"/>
                    </a:cubicBezTo>
                    <a:cubicBezTo>
                      <a:pt x="196" y="996"/>
                      <a:pt x="193" y="1000"/>
                      <a:pt x="195" y="1004"/>
                    </a:cubicBezTo>
                    <a:cubicBezTo>
                      <a:pt x="197" y="1011"/>
                      <a:pt x="200" y="1018"/>
                      <a:pt x="204" y="1024"/>
                    </a:cubicBezTo>
                    <a:cubicBezTo>
                      <a:pt x="192" y="1018"/>
                      <a:pt x="182" y="1010"/>
                      <a:pt x="174" y="1000"/>
                    </a:cubicBezTo>
                    <a:cubicBezTo>
                      <a:pt x="163" y="983"/>
                      <a:pt x="158" y="963"/>
                      <a:pt x="161" y="943"/>
                    </a:cubicBezTo>
                    <a:cubicBezTo>
                      <a:pt x="161" y="940"/>
                      <a:pt x="160" y="937"/>
                      <a:pt x="157" y="935"/>
                    </a:cubicBezTo>
                    <a:cubicBezTo>
                      <a:pt x="155" y="934"/>
                      <a:pt x="152" y="933"/>
                      <a:pt x="149" y="935"/>
                    </a:cubicBezTo>
                    <a:cubicBezTo>
                      <a:pt x="139" y="939"/>
                      <a:pt x="128" y="935"/>
                      <a:pt x="120" y="929"/>
                    </a:cubicBezTo>
                    <a:cubicBezTo>
                      <a:pt x="110" y="921"/>
                      <a:pt x="104" y="909"/>
                      <a:pt x="100" y="899"/>
                    </a:cubicBezTo>
                    <a:cubicBezTo>
                      <a:pt x="87" y="868"/>
                      <a:pt x="81" y="834"/>
                      <a:pt x="83" y="800"/>
                    </a:cubicBezTo>
                    <a:cubicBezTo>
                      <a:pt x="88" y="805"/>
                      <a:pt x="94" y="809"/>
                      <a:pt x="100" y="812"/>
                    </a:cubicBezTo>
                    <a:cubicBezTo>
                      <a:pt x="101" y="812"/>
                      <a:pt x="103" y="813"/>
                      <a:pt x="104" y="813"/>
                    </a:cubicBezTo>
                    <a:cubicBezTo>
                      <a:pt x="107" y="813"/>
                      <a:pt x="110" y="811"/>
                      <a:pt x="111" y="808"/>
                    </a:cubicBezTo>
                    <a:cubicBezTo>
                      <a:pt x="113" y="804"/>
                      <a:pt x="111" y="799"/>
                      <a:pt x="107" y="797"/>
                    </a:cubicBezTo>
                    <a:cubicBezTo>
                      <a:pt x="92" y="791"/>
                      <a:pt x="81" y="776"/>
                      <a:pt x="72" y="753"/>
                    </a:cubicBezTo>
                    <a:cubicBezTo>
                      <a:pt x="59" y="721"/>
                      <a:pt x="55" y="686"/>
                      <a:pt x="59" y="652"/>
                    </a:cubicBezTo>
                    <a:cubicBezTo>
                      <a:pt x="60" y="653"/>
                      <a:pt x="61" y="653"/>
                      <a:pt x="61" y="654"/>
                    </a:cubicBezTo>
                    <a:cubicBezTo>
                      <a:pt x="70" y="663"/>
                      <a:pt x="79" y="672"/>
                      <a:pt x="78" y="681"/>
                    </a:cubicBezTo>
                    <a:cubicBezTo>
                      <a:pt x="78" y="686"/>
                      <a:pt x="82" y="689"/>
                      <a:pt x="86" y="690"/>
                    </a:cubicBezTo>
                    <a:cubicBezTo>
                      <a:pt x="86" y="690"/>
                      <a:pt x="86" y="690"/>
                      <a:pt x="86" y="690"/>
                    </a:cubicBezTo>
                    <a:cubicBezTo>
                      <a:pt x="91" y="690"/>
                      <a:pt x="94" y="686"/>
                      <a:pt x="95" y="682"/>
                    </a:cubicBezTo>
                    <a:cubicBezTo>
                      <a:pt x="95" y="665"/>
                      <a:pt x="83" y="653"/>
                      <a:pt x="73" y="643"/>
                    </a:cubicBezTo>
                    <a:cubicBezTo>
                      <a:pt x="72" y="642"/>
                      <a:pt x="71" y="641"/>
                      <a:pt x="70" y="640"/>
                    </a:cubicBezTo>
                    <a:cubicBezTo>
                      <a:pt x="31" y="600"/>
                      <a:pt x="16" y="533"/>
                      <a:pt x="35" y="486"/>
                    </a:cubicBezTo>
                    <a:cubicBezTo>
                      <a:pt x="43" y="495"/>
                      <a:pt x="53" y="499"/>
                      <a:pt x="64" y="499"/>
                    </a:cubicBezTo>
                    <a:cubicBezTo>
                      <a:pt x="68" y="498"/>
                      <a:pt x="72" y="495"/>
                      <a:pt x="72" y="490"/>
                    </a:cubicBezTo>
                    <a:cubicBezTo>
                      <a:pt x="71" y="486"/>
                      <a:pt x="68" y="482"/>
                      <a:pt x="63" y="482"/>
                    </a:cubicBezTo>
                    <a:cubicBezTo>
                      <a:pt x="54" y="483"/>
                      <a:pt x="46" y="476"/>
                      <a:pt x="42" y="469"/>
                    </a:cubicBezTo>
                    <a:cubicBezTo>
                      <a:pt x="37" y="459"/>
                      <a:pt x="36" y="447"/>
                      <a:pt x="36" y="438"/>
                    </a:cubicBezTo>
                    <a:cubicBezTo>
                      <a:pt x="36" y="416"/>
                      <a:pt x="41" y="402"/>
                      <a:pt x="51" y="394"/>
                    </a:cubicBezTo>
                    <a:cubicBezTo>
                      <a:pt x="64" y="383"/>
                      <a:pt x="83" y="386"/>
                      <a:pt x="96" y="392"/>
                    </a:cubicBezTo>
                    <a:cubicBezTo>
                      <a:pt x="115" y="399"/>
                      <a:pt x="131" y="415"/>
                      <a:pt x="140" y="433"/>
                    </a:cubicBezTo>
                    <a:cubicBezTo>
                      <a:pt x="145" y="443"/>
                      <a:pt x="148" y="453"/>
                      <a:pt x="151" y="464"/>
                    </a:cubicBezTo>
                    <a:cubicBezTo>
                      <a:pt x="153" y="471"/>
                      <a:pt x="155" y="478"/>
                      <a:pt x="157" y="485"/>
                    </a:cubicBezTo>
                    <a:cubicBezTo>
                      <a:pt x="166" y="508"/>
                      <a:pt x="179" y="524"/>
                      <a:pt x="195" y="531"/>
                    </a:cubicBezTo>
                    <a:cubicBezTo>
                      <a:pt x="206" y="535"/>
                      <a:pt x="217" y="536"/>
                      <a:pt x="228" y="536"/>
                    </a:cubicBezTo>
                    <a:cubicBezTo>
                      <a:pt x="231" y="536"/>
                      <a:pt x="231" y="536"/>
                      <a:pt x="231" y="536"/>
                    </a:cubicBezTo>
                    <a:cubicBezTo>
                      <a:pt x="249" y="537"/>
                      <a:pt x="272" y="539"/>
                      <a:pt x="290" y="551"/>
                    </a:cubicBezTo>
                    <a:cubicBezTo>
                      <a:pt x="301" y="558"/>
                      <a:pt x="309" y="568"/>
                      <a:pt x="318" y="578"/>
                    </a:cubicBezTo>
                    <a:cubicBezTo>
                      <a:pt x="322" y="582"/>
                      <a:pt x="322" y="582"/>
                      <a:pt x="322" y="582"/>
                    </a:cubicBezTo>
                    <a:cubicBezTo>
                      <a:pt x="371" y="639"/>
                      <a:pt x="419" y="670"/>
                      <a:pt x="470" y="676"/>
                    </a:cubicBezTo>
                    <a:cubicBezTo>
                      <a:pt x="474" y="676"/>
                      <a:pt x="477" y="677"/>
                      <a:pt x="480" y="677"/>
                    </a:cubicBezTo>
                    <a:cubicBezTo>
                      <a:pt x="483" y="677"/>
                      <a:pt x="486" y="676"/>
                      <a:pt x="489" y="676"/>
                    </a:cubicBezTo>
                    <a:cubicBezTo>
                      <a:pt x="489" y="677"/>
                      <a:pt x="490" y="677"/>
                      <a:pt x="491" y="678"/>
                    </a:cubicBezTo>
                    <a:cubicBezTo>
                      <a:pt x="498" y="683"/>
                      <a:pt x="503" y="692"/>
                      <a:pt x="505" y="702"/>
                    </a:cubicBezTo>
                    <a:cubicBezTo>
                      <a:pt x="507" y="714"/>
                      <a:pt x="506" y="726"/>
                      <a:pt x="504" y="735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00" name="Google Shape;300;p23"/>
            <p:cNvGrpSpPr/>
            <p:nvPr/>
          </p:nvGrpSpPr>
          <p:grpSpPr>
            <a:xfrm>
              <a:off x="5954713" y="2071688"/>
              <a:ext cx="1389063" cy="2936875"/>
              <a:chOff x="5954713" y="2071688"/>
              <a:chExt cx="1389063" cy="2936875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6156326" y="2214563"/>
                <a:ext cx="195263" cy="442913"/>
              </a:xfrm>
              <a:custGeom>
                <a:rect b="b" l="l" r="r" t="t"/>
                <a:pathLst>
                  <a:path extrusionOk="0" h="171" w="75">
                    <a:moveTo>
                      <a:pt x="38" y="48"/>
                    </a:moveTo>
                    <a:cubicBezTo>
                      <a:pt x="36" y="48"/>
                      <a:pt x="34" y="48"/>
                      <a:pt x="31" y="48"/>
                    </a:cubicBezTo>
                    <a:cubicBezTo>
                      <a:pt x="24" y="55"/>
                      <a:pt x="22" y="67"/>
                      <a:pt x="23" y="77"/>
                    </a:cubicBezTo>
                    <a:cubicBezTo>
                      <a:pt x="24" y="86"/>
                      <a:pt x="26" y="96"/>
                      <a:pt x="29" y="105"/>
                    </a:cubicBezTo>
                    <a:cubicBezTo>
                      <a:pt x="31" y="109"/>
                      <a:pt x="32" y="114"/>
                      <a:pt x="33" y="118"/>
                    </a:cubicBezTo>
                    <a:cubicBezTo>
                      <a:pt x="38" y="138"/>
                      <a:pt x="38" y="153"/>
                      <a:pt x="32" y="166"/>
                    </a:cubicBezTo>
                    <a:cubicBezTo>
                      <a:pt x="31" y="169"/>
                      <a:pt x="28" y="171"/>
                      <a:pt x="25" y="171"/>
                    </a:cubicBezTo>
                    <a:cubicBezTo>
                      <a:pt x="24" y="171"/>
                      <a:pt x="23" y="171"/>
                      <a:pt x="22" y="170"/>
                    </a:cubicBezTo>
                    <a:cubicBezTo>
                      <a:pt x="17" y="169"/>
                      <a:pt x="16" y="164"/>
                      <a:pt x="17" y="160"/>
                    </a:cubicBezTo>
                    <a:cubicBezTo>
                      <a:pt x="22" y="150"/>
                      <a:pt x="22" y="138"/>
                      <a:pt x="17" y="122"/>
                    </a:cubicBezTo>
                    <a:cubicBezTo>
                      <a:pt x="16" y="118"/>
                      <a:pt x="15" y="114"/>
                      <a:pt x="14" y="110"/>
                    </a:cubicBezTo>
                    <a:cubicBezTo>
                      <a:pt x="11" y="100"/>
                      <a:pt x="8" y="89"/>
                      <a:pt x="7" y="78"/>
                    </a:cubicBezTo>
                    <a:cubicBezTo>
                      <a:pt x="5" y="64"/>
                      <a:pt x="9" y="50"/>
                      <a:pt x="16" y="40"/>
                    </a:cubicBezTo>
                    <a:cubicBezTo>
                      <a:pt x="14" y="38"/>
                      <a:pt x="12" y="36"/>
                      <a:pt x="10" y="33"/>
                    </a:cubicBezTo>
                    <a:cubicBezTo>
                      <a:pt x="6" y="26"/>
                      <a:pt x="3" y="19"/>
                      <a:pt x="1" y="10"/>
                    </a:cubicBezTo>
                    <a:cubicBezTo>
                      <a:pt x="0" y="6"/>
                      <a:pt x="3" y="2"/>
                      <a:pt x="8" y="1"/>
                    </a:cubicBezTo>
                    <a:cubicBezTo>
                      <a:pt x="12" y="0"/>
                      <a:pt x="16" y="3"/>
                      <a:pt x="17" y="7"/>
                    </a:cubicBezTo>
                    <a:cubicBezTo>
                      <a:pt x="18" y="13"/>
                      <a:pt x="21" y="19"/>
                      <a:pt x="24" y="24"/>
                    </a:cubicBezTo>
                    <a:cubicBezTo>
                      <a:pt x="26" y="27"/>
                      <a:pt x="28" y="29"/>
                      <a:pt x="30" y="30"/>
                    </a:cubicBezTo>
                    <a:cubicBezTo>
                      <a:pt x="31" y="31"/>
                      <a:pt x="32" y="31"/>
                      <a:pt x="34" y="32"/>
                    </a:cubicBezTo>
                    <a:cubicBezTo>
                      <a:pt x="35" y="32"/>
                      <a:pt x="36" y="32"/>
                      <a:pt x="38" y="32"/>
                    </a:cubicBezTo>
                    <a:cubicBezTo>
                      <a:pt x="47" y="32"/>
                      <a:pt x="56" y="31"/>
                      <a:pt x="60" y="27"/>
                    </a:cubicBezTo>
                    <a:cubicBezTo>
                      <a:pt x="63" y="23"/>
                      <a:pt x="68" y="23"/>
                      <a:pt x="72" y="26"/>
                    </a:cubicBezTo>
                    <a:cubicBezTo>
                      <a:pt x="75" y="29"/>
                      <a:pt x="75" y="34"/>
                      <a:pt x="72" y="38"/>
                    </a:cubicBezTo>
                    <a:cubicBezTo>
                      <a:pt x="63" y="47"/>
                      <a:pt x="50" y="48"/>
                      <a:pt x="38" y="48"/>
                    </a:cubicBezTo>
                    <a:cubicBezTo>
                      <a:pt x="38" y="48"/>
                      <a:pt x="38" y="48"/>
                      <a:pt x="38" y="48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6577013" y="2684463"/>
                <a:ext cx="98425" cy="312738"/>
              </a:xfrm>
              <a:custGeom>
                <a:rect b="b" l="l" r="r" t="t"/>
                <a:pathLst>
                  <a:path extrusionOk="0" h="121" w="38">
                    <a:moveTo>
                      <a:pt x="22" y="121"/>
                    </a:moveTo>
                    <a:cubicBezTo>
                      <a:pt x="20" y="121"/>
                      <a:pt x="19" y="121"/>
                      <a:pt x="17" y="120"/>
                    </a:cubicBezTo>
                    <a:cubicBezTo>
                      <a:pt x="13" y="118"/>
                      <a:pt x="12" y="113"/>
                      <a:pt x="15" y="109"/>
                    </a:cubicBezTo>
                    <a:cubicBezTo>
                      <a:pt x="20" y="100"/>
                      <a:pt x="21" y="88"/>
                      <a:pt x="17" y="78"/>
                    </a:cubicBezTo>
                    <a:cubicBezTo>
                      <a:pt x="16" y="75"/>
                      <a:pt x="14" y="72"/>
                      <a:pt x="13" y="69"/>
                    </a:cubicBezTo>
                    <a:cubicBezTo>
                      <a:pt x="11" y="66"/>
                      <a:pt x="10" y="64"/>
                      <a:pt x="8" y="61"/>
                    </a:cubicBezTo>
                    <a:cubicBezTo>
                      <a:pt x="0" y="43"/>
                      <a:pt x="1" y="22"/>
                      <a:pt x="10" y="5"/>
                    </a:cubicBezTo>
                    <a:cubicBezTo>
                      <a:pt x="13" y="1"/>
                      <a:pt x="17" y="0"/>
                      <a:pt x="21" y="2"/>
                    </a:cubicBezTo>
                    <a:cubicBezTo>
                      <a:pt x="25" y="4"/>
                      <a:pt x="27" y="9"/>
                      <a:pt x="24" y="13"/>
                    </a:cubicBezTo>
                    <a:cubicBezTo>
                      <a:pt x="17" y="25"/>
                      <a:pt x="17" y="41"/>
                      <a:pt x="23" y="54"/>
                    </a:cubicBezTo>
                    <a:cubicBezTo>
                      <a:pt x="24" y="56"/>
                      <a:pt x="25" y="59"/>
                      <a:pt x="27" y="61"/>
                    </a:cubicBezTo>
                    <a:cubicBezTo>
                      <a:pt x="29" y="64"/>
                      <a:pt x="31" y="68"/>
                      <a:pt x="32" y="72"/>
                    </a:cubicBezTo>
                    <a:cubicBezTo>
                      <a:pt x="38" y="86"/>
                      <a:pt x="37" y="104"/>
                      <a:pt x="28" y="117"/>
                    </a:cubicBezTo>
                    <a:cubicBezTo>
                      <a:pt x="27" y="120"/>
                      <a:pt x="24" y="121"/>
                      <a:pt x="22" y="12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6192838" y="2749550"/>
                <a:ext cx="103188" cy="325438"/>
              </a:xfrm>
              <a:custGeom>
                <a:rect b="b" l="l" r="r" t="t"/>
                <a:pathLst>
                  <a:path extrusionOk="0" h="126" w="40">
                    <a:moveTo>
                      <a:pt x="23" y="92"/>
                    </a:moveTo>
                    <a:cubicBezTo>
                      <a:pt x="21" y="100"/>
                      <a:pt x="21" y="108"/>
                      <a:pt x="24" y="116"/>
                    </a:cubicBezTo>
                    <a:cubicBezTo>
                      <a:pt x="26" y="120"/>
                      <a:pt x="23" y="124"/>
                      <a:pt x="19" y="126"/>
                    </a:cubicBezTo>
                    <a:cubicBezTo>
                      <a:pt x="18" y="126"/>
                      <a:pt x="17" y="126"/>
                      <a:pt x="16" y="126"/>
                    </a:cubicBezTo>
                    <a:cubicBezTo>
                      <a:pt x="13" y="126"/>
                      <a:pt x="10" y="124"/>
                      <a:pt x="9" y="121"/>
                    </a:cubicBezTo>
                    <a:cubicBezTo>
                      <a:pt x="5" y="110"/>
                      <a:pt x="5" y="98"/>
                      <a:pt x="8" y="88"/>
                    </a:cubicBezTo>
                    <a:cubicBezTo>
                      <a:pt x="9" y="84"/>
                      <a:pt x="11" y="80"/>
                      <a:pt x="12" y="76"/>
                    </a:cubicBezTo>
                    <a:cubicBezTo>
                      <a:pt x="14" y="74"/>
                      <a:pt x="15" y="72"/>
                      <a:pt x="15" y="69"/>
                    </a:cubicBezTo>
                    <a:cubicBezTo>
                      <a:pt x="22" y="51"/>
                      <a:pt x="17" y="28"/>
                      <a:pt x="4" y="14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33" y="21"/>
                      <a:pt x="40" y="50"/>
                      <a:pt x="31" y="75"/>
                    </a:cubicBezTo>
                    <a:cubicBezTo>
                      <a:pt x="30" y="78"/>
                      <a:pt x="28" y="80"/>
                      <a:pt x="27" y="83"/>
                    </a:cubicBezTo>
                    <a:cubicBezTo>
                      <a:pt x="26" y="86"/>
                      <a:pt x="24" y="89"/>
                      <a:pt x="23" y="92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6548438" y="2835275"/>
                <a:ext cx="373063" cy="495300"/>
              </a:xfrm>
              <a:custGeom>
                <a:rect b="b" l="l" r="r" t="t"/>
                <a:pathLst>
                  <a:path extrusionOk="0" h="191" w="144">
                    <a:moveTo>
                      <a:pt x="127" y="119"/>
                    </a:moveTo>
                    <a:cubicBezTo>
                      <a:pt x="126" y="120"/>
                      <a:pt x="124" y="121"/>
                      <a:pt x="122" y="122"/>
                    </a:cubicBezTo>
                    <a:cubicBezTo>
                      <a:pt x="129" y="134"/>
                      <a:pt x="128" y="150"/>
                      <a:pt x="121" y="161"/>
                    </a:cubicBezTo>
                    <a:cubicBezTo>
                      <a:pt x="120" y="164"/>
                      <a:pt x="117" y="165"/>
                      <a:pt x="114" y="165"/>
                    </a:cubicBezTo>
                    <a:cubicBezTo>
                      <a:pt x="113" y="165"/>
                      <a:pt x="111" y="165"/>
                      <a:pt x="110" y="164"/>
                    </a:cubicBezTo>
                    <a:cubicBezTo>
                      <a:pt x="106" y="162"/>
                      <a:pt x="105" y="157"/>
                      <a:pt x="107" y="153"/>
                    </a:cubicBezTo>
                    <a:cubicBezTo>
                      <a:pt x="112" y="146"/>
                      <a:pt x="112" y="135"/>
                      <a:pt x="107" y="128"/>
                    </a:cubicBezTo>
                    <a:cubicBezTo>
                      <a:pt x="103" y="129"/>
                      <a:pt x="99" y="129"/>
                      <a:pt x="95" y="129"/>
                    </a:cubicBezTo>
                    <a:cubicBezTo>
                      <a:pt x="90" y="128"/>
                      <a:pt x="86" y="126"/>
                      <a:pt x="81" y="125"/>
                    </a:cubicBezTo>
                    <a:cubicBezTo>
                      <a:pt x="78" y="124"/>
                      <a:pt x="75" y="123"/>
                      <a:pt x="72" y="123"/>
                    </a:cubicBezTo>
                    <a:cubicBezTo>
                      <a:pt x="58" y="120"/>
                      <a:pt x="42" y="126"/>
                      <a:pt x="32" y="138"/>
                    </a:cubicBezTo>
                    <a:cubicBezTo>
                      <a:pt x="30" y="139"/>
                      <a:pt x="29" y="141"/>
                      <a:pt x="28" y="143"/>
                    </a:cubicBezTo>
                    <a:cubicBezTo>
                      <a:pt x="28" y="143"/>
                      <a:pt x="28" y="143"/>
                      <a:pt x="28" y="143"/>
                    </a:cubicBezTo>
                    <a:cubicBezTo>
                      <a:pt x="33" y="154"/>
                      <a:pt x="42" y="164"/>
                      <a:pt x="52" y="171"/>
                    </a:cubicBezTo>
                    <a:cubicBezTo>
                      <a:pt x="56" y="174"/>
                      <a:pt x="56" y="179"/>
                      <a:pt x="54" y="182"/>
                    </a:cubicBezTo>
                    <a:cubicBezTo>
                      <a:pt x="52" y="185"/>
                      <a:pt x="50" y="186"/>
                      <a:pt x="47" y="186"/>
                    </a:cubicBezTo>
                    <a:cubicBezTo>
                      <a:pt x="46" y="186"/>
                      <a:pt x="44" y="186"/>
                      <a:pt x="43" y="185"/>
                    </a:cubicBezTo>
                    <a:cubicBezTo>
                      <a:pt x="33" y="178"/>
                      <a:pt x="26" y="170"/>
                      <a:pt x="20" y="161"/>
                    </a:cubicBezTo>
                    <a:cubicBezTo>
                      <a:pt x="18" y="168"/>
                      <a:pt x="17" y="175"/>
                      <a:pt x="17" y="183"/>
                    </a:cubicBezTo>
                    <a:cubicBezTo>
                      <a:pt x="17" y="188"/>
                      <a:pt x="13" y="191"/>
                      <a:pt x="9" y="191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4" y="191"/>
                      <a:pt x="1" y="188"/>
                      <a:pt x="0" y="183"/>
                    </a:cubicBezTo>
                    <a:cubicBezTo>
                      <a:pt x="0" y="162"/>
                      <a:pt x="7" y="142"/>
                      <a:pt x="19" y="127"/>
                    </a:cubicBezTo>
                    <a:cubicBezTo>
                      <a:pt x="34" y="111"/>
                      <a:pt x="56" y="103"/>
                      <a:pt x="76" y="107"/>
                    </a:cubicBezTo>
                    <a:cubicBezTo>
                      <a:pt x="79" y="108"/>
                      <a:pt x="83" y="109"/>
                      <a:pt x="86" y="110"/>
                    </a:cubicBezTo>
                    <a:cubicBezTo>
                      <a:pt x="90" y="111"/>
                      <a:pt x="94" y="112"/>
                      <a:pt x="97" y="113"/>
                    </a:cubicBezTo>
                    <a:cubicBezTo>
                      <a:pt x="104" y="113"/>
                      <a:pt x="111" y="111"/>
                      <a:pt x="117" y="106"/>
                    </a:cubicBezTo>
                    <a:cubicBezTo>
                      <a:pt x="123" y="101"/>
                      <a:pt x="127" y="95"/>
                      <a:pt x="127" y="88"/>
                    </a:cubicBezTo>
                    <a:cubicBezTo>
                      <a:pt x="128" y="79"/>
                      <a:pt x="124" y="70"/>
                      <a:pt x="120" y="60"/>
                    </a:cubicBezTo>
                    <a:cubicBezTo>
                      <a:pt x="119" y="57"/>
                      <a:pt x="118" y="54"/>
                      <a:pt x="117" y="51"/>
                    </a:cubicBezTo>
                    <a:cubicBezTo>
                      <a:pt x="109" y="31"/>
                      <a:pt x="111" y="14"/>
                      <a:pt x="121" y="3"/>
                    </a:cubicBezTo>
                    <a:cubicBezTo>
                      <a:pt x="124" y="0"/>
                      <a:pt x="129" y="0"/>
                      <a:pt x="132" y="3"/>
                    </a:cubicBezTo>
                    <a:cubicBezTo>
                      <a:pt x="135" y="6"/>
                      <a:pt x="135" y="11"/>
                      <a:pt x="132" y="14"/>
                    </a:cubicBezTo>
                    <a:cubicBezTo>
                      <a:pt x="124" y="23"/>
                      <a:pt x="129" y="39"/>
                      <a:pt x="132" y="45"/>
                    </a:cubicBezTo>
                    <a:cubicBezTo>
                      <a:pt x="133" y="48"/>
                      <a:pt x="134" y="51"/>
                      <a:pt x="135" y="54"/>
                    </a:cubicBezTo>
                    <a:cubicBezTo>
                      <a:pt x="140" y="65"/>
                      <a:pt x="144" y="76"/>
                      <a:pt x="144" y="89"/>
                    </a:cubicBezTo>
                    <a:cubicBezTo>
                      <a:pt x="143" y="100"/>
                      <a:pt x="137" y="111"/>
                      <a:pt x="127" y="119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6135688" y="3344863"/>
                <a:ext cx="204788" cy="290513"/>
              </a:xfrm>
              <a:custGeom>
                <a:rect b="b" l="l" r="r" t="t"/>
                <a:pathLst>
                  <a:path extrusionOk="0" h="112" w="79">
                    <a:moveTo>
                      <a:pt x="73" y="75"/>
                    </a:moveTo>
                    <a:cubicBezTo>
                      <a:pt x="72" y="75"/>
                      <a:pt x="71" y="75"/>
                      <a:pt x="70" y="75"/>
                    </a:cubicBezTo>
                    <a:cubicBezTo>
                      <a:pt x="67" y="75"/>
                      <a:pt x="64" y="74"/>
                      <a:pt x="62" y="71"/>
                    </a:cubicBezTo>
                    <a:cubicBezTo>
                      <a:pt x="58" y="63"/>
                      <a:pt x="54" y="58"/>
                      <a:pt x="48" y="54"/>
                    </a:cubicBezTo>
                    <a:cubicBezTo>
                      <a:pt x="46" y="53"/>
                      <a:pt x="43" y="52"/>
                      <a:pt x="40" y="51"/>
                    </a:cubicBezTo>
                    <a:cubicBezTo>
                      <a:pt x="38" y="74"/>
                      <a:pt x="26" y="99"/>
                      <a:pt x="16" y="109"/>
                    </a:cubicBezTo>
                    <a:cubicBezTo>
                      <a:pt x="15" y="111"/>
                      <a:pt x="12" y="112"/>
                      <a:pt x="10" y="112"/>
                    </a:cubicBezTo>
                    <a:cubicBezTo>
                      <a:pt x="8" y="112"/>
                      <a:pt x="6" y="112"/>
                      <a:pt x="5" y="110"/>
                    </a:cubicBezTo>
                    <a:cubicBezTo>
                      <a:pt x="1" y="107"/>
                      <a:pt x="1" y="102"/>
                      <a:pt x="4" y="99"/>
                    </a:cubicBezTo>
                    <a:cubicBezTo>
                      <a:pt x="13" y="88"/>
                      <a:pt x="25" y="63"/>
                      <a:pt x="24" y="45"/>
                    </a:cubicBezTo>
                    <a:cubicBezTo>
                      <a:pt x="23" y="44"/>
                      <a:pt x="22" y="44"/>
                      <a:pt x="21" y="43"/>
                    </a:cubicBezTo>
                    <a:cubicBezTo>
                      <a:pt x="9" y="35"/>
                      <a:pt x="4" y="21"/>
                      <a:pt x="1" y="11"/>
                    </a:cubicBezTo>
                    <a:cubicBezTo>
                      <a:pt x="0" y="6"/>
                      <a:pt x="2" y="2"/>
                      <a:pt x="7" y="1"/>
                    </a:cubicBezTo>
                    <a:cubicBezTo>
                      <a:pt x="11" y="0"/>
                      <a:pt x="16" y="2"/>
                      <a:pt x="17" y="6"/>
                    </a:cubicBezTo>
                    <a:cubicBezTo>
                      <a:pt x="20" y="18"/>
                      <a:pt x="24" y="26"/>
                      <a:pt x="30" y="30"/>
                    </a:cubicBezTo>
                    <a:cubicBezTo>
                      <a:pt x="33" y="32"/>
                      <a:pt x="38" y="33"/>
                      <a:pt x="42" y="35"/>
                    </a:cubicBezTo>
                    <a:cubicBezTo>
                      <a:pt x="47" y="36"/>
                      <a:pt x="52" y="38"/>
                      <a:pt x="56" y="40"/>
                    </a:cubicBezTo>
                    <a:cubicBezTo>
                      <a:pt x="64" y="45"/>
                      <a:pt x="71" y="53"/>
                      <a:pt x="77" y="64"/>
                    </a:cubicBezTo>
                    <a:cubicBezTo>
                      <a:pt x="79" y="68"/>
                      <a:pt x="77" y="73"/>
                      <a:pt x="73" y="75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6967538" y="3355975"/>
                <a:ext cx="176213" cy="269875"/>
              </a:xfrm>
              <a:custGeom>
                <a:rect b="b" l="l" r="r" t="t"/>
                <a:pathLst>
                  <a:path extrusionOk="0" h="104" w="68">
                    <a:moveTo>
                      <a:pt x="26" y="94"/>
                    </a:moveTo>
                    <a:cubicBezTo>
                      <a:pt x="27" y="90"/>
                      <a:pt x="30" y="86"/>
                      <a:pt x="32" y="83"/>
                    </a:cubicBezTo>
                    <a:cubicBezTo>
                      <a:pt x="32" y="82"/>
                      <a:pt x="33" y="82"/>
                      <a:pt x="34" y="81"/>
                    </a:cubicBezTo>
                    <a:cubicBezTo>
                      <a:pt x="39" y="73"/>
                      <a:pt x="39" y="64"/>
                      <a:pt x="39" y="58"/>
                    </a:cubicBezTo>
                    <a:cubicBezTo>
                      <a:pt x="39" y="52"/>
                      <a:pt x="38" y="46"/>
                      <a:pt x="37" y="41"/>
                    </a:cubicBezTo>
                    <a:cubicBezTo>
                      <a:pt x="33" y="42"/>
                      <a:pt x="28" y="43"/>
                      <a:pt x="24" y="43"/>
                    </a:cubicBezTo>
                    <a:cubicBezTo>
                      <a:pt x="18" y="43"/>
                      <a:pt x="12" y="42"/>
                      <a:pt x="6" y="39"/>
                    </a:cubicBezTo>
                    <a:cubicBezTo>
                      <a:pt x="2" y="37"/>
                      <a:pt x="0" y="33"/>
                      <a:pt x="2" y="29"/>
                    </a:cubicBezTo>
                    <a:cubicBezTo>
                      <a:pt x="4" y="24"/>
                      <a:pt x="9" y="23"/>
                      <a:pt x="13" y="24"/>
                    </a:cubicBezTo>
                    <a:cubicBezTo>
                      <a:pt x="20" y="28"/>
                      <a:pt x="29" y="27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9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6" y="18"/>
                      <a:pt x="50" y="12"/>
                      <a:pt x="52" y="7"/>
                    </a:cubicBezTo>
                    <a:cubicBezTo>
                      <a:pt x="53" y="2"/>
                      <a:pt x="58" y="0"/>
                      <a:pt x="62" y="2"/>
                    </a:cubicBezTo>
                    <a:cubicBezTo>
                      <a:pt x="66" y="3"/>
                      <a:pt x="68" y="7"/>
                      <a:pt x="67" y="12"/>
                    </a:cubicBezTo>
                    <a:cubicBezTo>
                      <a:pt x="64" y="20"/>
                      <a:pt x="59" y="28"/>
                      <a:pt x="52" y="33"/>
                    </a:cubicBezTo>
                    <a:cubicBezTo>
                      <a:pt x="53" y="41"/>
                      <a:pt x="55" y="49"/>
                      <a:pt x="55" y="57"/>
                    </a:cubicBezTo>
                    <a:cubicBezTo>
                      <a:pt x="56" y="70"/>
                      <a:pt x="53" y="81"/>
                      <a:pt x="47" y="90"/>
                    </a:cubicBezTo>
                    <a:cubicBezTo>
                      <a:pt x="46" y="91"/>
                      <a:pt x="46" y="92"/>
                      <a:pt x="45" y="93"/>
                    </a:cubicBezTo>
                    <a:cubicBezTo>
                      <a:pt x="43" y="95"/>
                      <a:pt x="42" y="97"/>
                      <a:pt x="42" y="98"/>
                    </a:cubicBezTo>
                    <a:cubicBezTo>
                      <a:pt x="41" y="102"/>
                      <a:pt x="37" y="104"/>
                      <a:pt x="34" y="104"/>
                    </a:cubicBezTo>
                    <a:cubicBezTo>
                      <a:pt x="33" y="104"/>
                      <a:pt x="32" y="104"/>
                      <a:pt x="32" y="104"/>
                    </a:cubicBezTo>
                    <a:cubicBezTo>
                      <a:pt x="27" y="103"/>
                      <a:pt x="25" y="98"/>
                      <a:pt x="26" y="94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6946901" y="3630613"/>
                <a:ext cx="106363" cy="360363"/>
              </a:xfrm>
              <a:custGeom>
                <a:rect b="b" l="l" r="r" t="t"/>
                <a:pathLst>
                  <a:path extrusionOk="0" h="139" w="41">
                    <a:moveTo>
                      <a:pt x="23" y="139"/>
                    </a:moveTo>
                    <a:cubicBezTo>
                      <a:pt x="21" y="139"/>
                      <a:pt x="20" y="139"/>
                      <a:pt x="18" y="137"/>
                    </a:cubicBezTo>
                    <a:cubicBezTo>
                      <a:pt x="15" y="135"/>
                      <a:pt x="14" y="130"/>
                      <a:pt x="17" y="126"/>
                    </a:cubicBezTo>
                    <a:cubicBezTo>
                      <a:pt x="25" y="117"/>
                      <a:pt x="25" y="102"/>
                      <a:pt x="25" y="87"/>
                    </a:cubicBezTo>
                    <a:cubicBezTo>
                      <a:pt x="25" y="81"/>
                      <a:pt x="25" y="76"/>
                      <a:pt x="23" y="71"/>
                    </a:cubicBezTo>
                    <a:cubicBezTo>
                      <a:pt x="21" y="68"/>
                      <a:pt x="19" y="66"/>
                      <a:pt x="17" y="63"/>
                    </a:cubicBezTo>
                    <a:cubicBezTo>
                      <a:pt x="16" y="62"/>
                      <a:pt x="15" y="60"/>
                      <a:pt x="15" y="59"/>
                    </a:cubicBezTo>
                    <a:cubicBezTo>
                      <a:pt x="4" y="44"/>
                      <a:pt x="0" y="25"/>
                      <a:pt x="4" y="7"/>
                    </a:cubicBezTo>
                    <a:cubicBezTo>
                      <a:pt x="4" y="3"/>
                      <a:pt x="9" y="0"/>
                      <a:pt x="13" y="1"/>
                    </a:cubicBezTo>
                    <a:cubicBezTo>
                      <a:pt x="17" y="2"/>
                      <a:pt x="20" y="6"/>
                      <a:pt x="20" y="10"/>
                    </a:cubicBezTo>
                    <a:cubicBezTo>
                      <a:pt x="17" y="24"/>
                      <a:pt x="20" y="38"/>
                      <a:pt x="28" y="50"/>
                    </a:cubicBezTo>
                    <a:cubicBezTo>
                      <a:pt x="29" y="51"/>
                      <a:pt x="30" y="52"/>
                      <a:pt x="30" y="53"/>
                    </a:cubicBezTo>
                    <a:cubicBezTo>
                      <a:pt x="33" y="57"/>
                      <a:pt x="36" y="60"/>
                      <a:pt x="37" y="65"/>
                    </a:cubicBezTo>
                    <a:cubicBezTo>
                      <a:pt x="41" y="72"/>
                      <a:pt x="41" y="80"/>
                      <a:pt x="41" y="87"/>
                    </a:cubicBezTo>
                    <a:cubicBezTo>
                      <a:pt x="41" y="105"/>
                      <a:pt x="40" y="122"/>
                      <a:pt x="30" y="136"/>
                    </a:cubicBezTo>
                    <a:cubicBezTo>
                      <a:pt x="28" y="138"/>
                      <a:pt x="26" y="139"/>
                      <a:pt x="23" y="139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6527801" y="3957638"/>
                <a:ext cx="504825" cy="565150"/>
              </a:xfrm>
              <a:custGeom>
                <a:rect b="b" l="l" r="r" t="t"/>
                <a:pathLst>
                  <a:path extrusionOk="0" h="218" w="195">
                    <a:moveTo>
                      <a:pt x="92" y="133"/>
                    </a:moveTo>
                    <a:cubicBezTo>
                      <a:pt x="91" y="135"/>
                      <a:pt x="90" y="136"/>
                      <a:pt x="89" y="137"/>
                    </a:cubicBezTo>
                    <a:cubicBezTo>
                      <a:pt x="79" y="150"/>
                      <a:pt x="55" y="170"/>
                      <a:pt x="33" y="170"/>
                    </a:cubicBezTo>
                    <a:cubicBezTo>
                      <a:pt x="33" y="170"/>
                      <a:pt x="33" y="171"/>
                      <a:pt x="33" y="171"/>
                    </a:cubicBezTo>
                    <a:cubicBezTo>
                      <a:pt x="31" y="187"/>
                      <a:pt x="23" y="202"/>
                      <a:pt x="16" y="214"/>
                    </a:cubicBezTo>
                    <a:cubicBezTo>
                      <a:pt x="15" y="217"/>
                      <a:pt x="12" y="218"/>
                      <a:pt x="9" y="218"/>
                    </a:cubicBezTo>
                    <a:cubicBezTo>
                      <a:pt x="8" y="218"/>
                      <a:pt x="6" y="218"/>
                      <a:pt x="5" y="217"/>
                    </a:cubicBezTo>
                    <a:cubicBezTo>
                      <a:pt x="1" y="215"/>
                      <a:pt x="0" y="210"/>
                      <a:pt x="2" y="206"/>
                    </a:cubicBezTo>
                    <a:cubicBezTo>
                      <a:pt x="9" y="195"/>
                      <a:pt x="15" y="182"/>
                      <a:pt x="17" y="169"/>
                    </a:cubicBezTo>
                    <a:cubicBezTo>
                      <a:pt x="18" y="156"/>
                      <a:pt x="15" y="143"/>
                      <a:pt x="7" y="136"/>
                    </a:cubicBezTo>
                    <a:cubicBezTo>
                      <a:pt x="3" y="133"/>
                      <a:pt x="3" y="128"/>
                      <a:pt x="6" y="125"/>
                    </a:cubicBezTo>
                    <a:cubicBezTo>
                      <a:pt x="9" y="121"/>
                      <a:pt x="14" y="121"/>
                      <a:pt x="17" y="124"/>
                    </a:cubicBezTo>
                    <a:cubicBezTo>
                      <a:pt x="26" y="131"/>
                      <a:pt x="31" y="142"/>
                      <a:pt x="33" y="154"/>
                    </a:cubicBezTo>
                    <a:cubicBezTo>
                      <a:pt x="47" y="153"/>
                      <a:pt x="66" y="140"/>
                      <a:pt x="76" y="127"/>
                    </a:cubicBezTo>
                    <a:cubicBezTo>
                      <a:pt x="77" y="126"/>
                      <a:pt x="78" y="125"/>
                      <a:pt x="79" y="123"/>
                    </a:cubicBezTo>
                    <a:cubicBezTo>
                      <a:pt x="87" y="114"/>
                      <a:pt x="96" y="102"/>
                      <a:pt x="110" y="101"/>
                    </a:cubicBezTo>
                    <a:cubicBezTo>
                      <a:pt x="114" y="101"/>
                      <a:pt x="119" y="102"/>
                      <a:pt x="122" y="102"/>
                    </a:cubicBezTo>
                    <a:cubicBezTo>
                      <a:pt x="125" y="103"/>
                      <a:pt x="128" y="103"/>
                      <a:pt x="130" y="103"/>
                    </a:cubicBezTo>
                    <a:cubicBezTo>
                      <a:pt x="131" y="102"/>
                      <a:pt x="132" y="102"/>
                      <a:pt x="133" y="102"/>
                    </a:cubicBezTo>
                    <a:cubicBezTo>
                      <a:pt x="135" y="100"/>
                      <a:pt x="136" y="98"/>
                      <a:pt x="137" y="94"/>
                    </a:cubicBezTo>
                    <a:cubicBezTo>
                      <a:pt x="139" y="91"/>
                      <a:pt x="141" y="86"/>
                      <a:pt x="144" y="83"/>
                    </a:cubicBezTo>
                    <a:cubicBezTo>
                      <a:pt x="144" y="82"/>
                      <a:pt x="145" y="82"/>
                      <a:pt x="145" y="81"/>
                    </a:cubicBezTo>
                    <a:cubicBezTo>
                      <a:pt x="145" y="81"/>
                      <a:pt x="145" y="80"/>
                      <a:pt x="146" y="79"/>
                    </a:cubicBezTo>
                    <a:cubicBezTo>
                      <a:pt x="151" y="69"/>
                      <a:pt x="153" y="56"/>
                      <a:pt x="149" y="45"/>
                    </a:cubicBezTo>
                    <a:cubicBezTo>
                      <a:pt x="146" y="34"/>
                      <a:pt x="139" y="24"/>
                      <a:pt x="129" y="18"/>
                    </a:cubicBezTo>
                    <a:cubicBezTo>
                      <a:pt x="126" y="19"/>
                      <a:pt x="123" y="17"/>
                      <a:pt x="122" y="15"/>
                    </a:cubicBezTo>
                    <a:cubicBezTo>
                      <a:pt x="119" y="11"/>
                      <a:pt x="120" y="6"/>
                      <a:pt x="124" y="4"/>
                    </a:cubicBezTo>
                    <a:cubicBezTo>
                      <a:pt x="126" y="2"/>
                      <a:pt x="130" y="0"/>
                      <a:pt x="136" y="4"/>
                    </a:cubicBezTo>
                    <a:cubicBezTo>
                      <a:pt x="150" y="12"/>
                      <a:pt x="161" y="25"/>
                      <a:pt x="165" y="41"/>
                    </a:cubicBezTo>
                    <a:cubicBezTo>
                      <a:pt x="168" y="51"/>
                      <a:pt x="168" y="61"/>
                      <a:pt x="166" y="71"/>
                    </a:cubicBezTo>
                    <a:cubicBezTo>
                      <a:pt x="172" y="70"/>
                      <a:pt x="177" y="68"/>
                      <a:pt x="179" y="65"/>
                    </a:cubicBezTo>
                    <a:cubicBezTo>
                      <a:pt x="182" y="61"/>
                      <a:pt x="187" y="60"/>
                      <a:pt x="191" y="63"/>
                    </a:cubicBezTo>
                    <a:cubicBezTo>
                      <a:pt x="194" y="66"/>
                      <a:pt x="195" y="71"/>
                      <a:pt x="192" y="74"/>
                    </a:cubicBezTo>
                    <a:cubicBezTo>
                      <a:pt x="187" y="82"/>
                      <a:pt x="178" y="85"/>
                      <a:pt x="170" y="87"/>
                    </a:cubicBezTo>
                    <a:cubicBezTo>
                      <a:pt x="164" y="88"/>
                      <a:pt x="159" y="90"/>
                      <a:pt x="156" y="93"/>
                    </a:cubicBezTo>
                    <a:cubicBezTo>
                      <a:pt x="155" y="95"/>
                      <a:pt x="153" y="98"/>
                      <a:pt x="152" y="101"/>
                    </a:cubicBezTo>
                    <a:cubicBezTo>
                      <a:pt x="151" y="104"/>
                      <a:pt x="149" y="109"/>
                      <a:pt x="146" y="112"/>
                    </a:cubicBezTo>
                    <a:cubicBezTo>
                      <a:pt x="156" y="131"/>
                      <a:pt x="160" y="153"/>
                      <a:pt x="155" y="174"/>
                    </a:cubicBezTo>
                    <a:cubicBezTo>
                      <a:pt x="154" y="178"/>
                      <a:pt x="150" y="180"/>
                      <a:pt x="147" y="180"/>
                    </a:cubicBezTo>
                    <a:cubicBezTo>
                      <a:pt x="146" y="180"/>
                      <a:pt x="145" y="180"/>
                      <a:pt x="145" y="180"/>
                    </a:cubicBezTo>
                    <a:cubicBezTo>
                      <a:pt x="140" y="179"/>
                      <a:pt x="138" y="175"/>
                      <a:pt x="139" y="170"/>
                    </a:cubicBezTo>
                    <a:cubicBezTo>
                      <a:pt x="143" y="153"/>
                      <a:pt x="140" y="134"/>
                      <a:pt x="131" y="119"/>
                    </a:cubicBezTo>
                    <a:cubicBezTo>
                      <a:pt x="127" y="119"/>
                      <a:pt x="123" y="119"/>
                      <a:pt x="119" y="118"/>
                    </a:cubicBezTo>
                    <a:cubicBezTo>
                      <a:pt x="116" y="118"/>
                      <a:pt x="114" y="117"/>
                      <a:pt x="111" y="117"/>
                    </a:cubicBezTo>
                    <a:cubicBezTo>
                      <a:pt x="104" y="118"/>
                      <a:pt x="98" y="125"/>
                      <a:pt x="92" y="133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9" name="Google Shape;309;p23"/>
              <p:cNvSpPr/>
              <p:nvPr/>
            </p:nvSpPr>
            <p:spPr>
              <a:xfrm>
                <a:off x="6127751" y="4584700"/>
                <a:ext cx="311150" cy="200025"/>
              </a:xfrm>
              <a:custGeom>
                <a:rect b="b" l="l" r="r" t="t"/>
                <a:pathLst>
                  <a:path extrusionOk="0" h="77" w="120">
                    <a:moveTo>
                      <a:pt x="57" y="27"/>
                    </a:moveTo>
                    <a:cubicBezTo>
                      <a:pt x="59" y="26"/>
                      <a:pt x="62" y="24"/>
                      <a:pt x="65" y="22"/>
                    </a:cubicBezTo>
                    <a:cubicBezTo>
                      <a:pt x="68" y="19"/>
                      <a:pt x="71" y="16"/>
                      <a:pt x="76" y="15"/>
                    </a:cubicBezTo>
                    <a:cubicBezTo>
                      <a:pt x="85" y="11"/>
                      <a:pt x="95" y="11"/>
                      <a:pt x="104" y="17"/>
                    </a:cubicBezTo>
                    <a:cubicBezTo>
                      <a:pt x="105" y="18"/>
                      <a:pt x="107" y="19"/>
                      <a:pt x="109" y="20"/>
                    </a:cubicBezTo>
                    <a:cubicBezTo>
                      <a:pt x="110" y="22"/>
                      <a:pt x="112" y="23"/>
                      <a:pt x="114" y="24"/>
                    </a:cubicBezTo>
                    <a:cubicBezTo>
                      <a:pt x="118" y="25"/>
                      <a:pt x="120" y="29"/>
                      <a:pt x="119" y="34"/>
                    </a:cubicBezTo>
                    <a:cubicBezTo>
                      <a:pt x="118" y="38"/>
                      <a:pt x="113" y="40"/>
                      <a:pt x="109" y="39"/>
                    </a:cubicBezTo>
                    <a:cubicBezTo>
                      <a:pt x="105" y="38"/>
                      <a:pt x="101" y="35"/>
                      <a:pt x="98" y="33"/>
                    </a:cubicBezTo>
                    <a:cubicBezTo>
                      <a:pt x="97" y="32"/>
                      <a:pt x="96" y="31"/>
                      <a:pt x="95" y="30"/>
                    </a:cubicBezTo>
                    <a:cubicBezTo>
                      <a:pt x="91" y="28"/>
                      <a:pt x="86" y="28"/>
                      <a:pt x="82" y="29"/>
                    </a:cubicBezTo>
                    <a:cubicBezTo>
                      <a:pt x="80" y="30"/>
                      <a:pt x="77" y="32"/>
                      <a:pt x="75" y="34"/>
                    </a:cubicBezTo>
                    <a:cubicBezTo>
                      <a:pt x="71" y="37"/>
                      <a:pt x="67" y="40"/>
                      <a:pt x="62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59" y="56"/>
                      <a:pt x="47" y="71"/>
                      <a:pt x="40" y="76"/>
                    </a:cubicBezTo>
                    <a:cubicBezTo>
                      <a:pt x="39" y="77"/>
                      <a:pt x="37" y="77"/>
                      <a:pt x="36" y="77"/>
                    </a:cubicBezTo>
                    <a:cubicBezTo>
                      <a:pt x="33" y="77"/>
                      <a:pt x="30" y="76"/>
                      <a:pt x="29" y="74"/>
                    </a:cubicBezTo>
                    <a:cubicBezTo>
                      <a:pt x="26" y="70"/>
                      <a:pt x="27" y="65"/>
                      <a:pt x="31" y="62"/>
                    </a:cubicBezTo>
                    <a:cubicBezTo>
                      <a:pt x="36" y="59"/>
                      <a:pt x="43" y="48"/>
                      <a:pt x="44" y="43"/>
                    </a:cubicBezTo>
                    <a:cubicBezTo>
                      <a:pt x="38" y="41"/>
                      <a:pt x="33" y="38"/>
                      <a:pt x="27" y="34"/>
                    </a:cubicBezTo>
                    <a:cubicBezTo>
                      <a:pt x="24" y="32"/>
                      <a:pt x="21" y="29"/>
                      <a:pt x="18" y="26"/>
                    </a:cubicBezTo>
                    <a:cubicBezTo>
                      <a:pt x="14" y="22"/>
                      <a:pt x="10" y="19"/>
                      <a:pt x="5" y="16"/>
                    </a:cubicBezTo>
                    <a:cubicBezTo>
                      <a:pt x="1" y="14"/>
                      <a:pt x="0" y="9"/>
                      <a:pt x="2" y="5"/>
                    </a:cubicBezTo>
                    <a:cubicBezTo>
                      <a:pt x="4" y="1"/>
                      <a:pt x="9" y="0"/>
                      <a:pt x="13" y="2"/>
                    </a:cubicBezTo>
                    <a:cubicBezTo>
                      <a:pt x="19" y="6"/>
                      <a:pt x="24" y="10"/>
                      <a:pt x="29" y="14"/>
                    </a:cubicBezTo>
                    <a:cubicBezTo>
                      <a:pt x="31" y="17"/>
                      <a:pt x="34" y="19"/>
                      <a:pt x="37" y="21"/>
                    </a:cubicBezTo>
                    <a:cubicBezTo>
                      <a:pt x="40" y="24"/>
                      <a:pt x="49" y="30"/>
                      <a:pt x="57" y="27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>
                <a:off x="6156326" y="3586163"/>
                <a:ext cx="752475" cy="835025"/>
              </a:xfrm>
              <a:custGeom>
                <a:rect b="b" l="l" r="r" t="t"/>
                <a:pathLst>
                  <a:path extrusionOk="0" h="322" w="290">
                    <a:moveTo>
                      <a:pt x="33" y="206"/>
                    </a:moveTo>
                    <a:cubicBezTo>
                      <a:pt x="39" y="200"/>
                      <a:pt x="45" y="194"/>
                      <a:pt x="50" y="187"/>
                    </a:cubicBezTo>
                    <a:cubicBezTo>
                      <a:pt x="58" y="177"/>
                      <a:pt x="65" y="165"/>
                      <a:pt x="68" y="152"/>
                    </a:cubicBezTo>
                    <a:cubicBezTo>
                      <a:pt x="69" y="149"/>
                      <a:pt x="70" y="146"/>
                      <a:pt x="70" y="143"/>
                    </a:cubicBezTo>
                    <a:cubicBezTo>
                      <a:pt x="70" y="143"/>
                      <a:pt x="71" y="142"/>
                      <a:pt x="71" y="142"/>
                    </a:cubicBezTo>
                    <a:cubicBezTo>
                      <a:pt x="70" y="142"/>
                      <a:pt x="69" y="142"/>
                      <a:pt x="68" y="142"/>
                    </a:cubicBezTo>
                    <a:cubicBezTo>
                      <a:pt x="56" y="142"/>
                      <a:pt x="44" y="137"/>
                      <a:pt x="35" y="129"/>
                    </a:cubicBezTo>
                    <a:cubicBezTo>
                      <a:pt x="32" y="126"/>
                      <a:pt x="32" y="121"/>
                      <a:pt x="35" y="118"/>
                    </a:cubicBezTo>
                    <a:cubicBezTo>
                      <a:pt x="38" y="114"/>
                      <a:pt x="43" y="114"/>
                      <a:pt x="46" y="117"/>
                    </a:cubicBezTo>
                    <a:cubicBezTo>
                      <a:pt x="54" y="124"/>
                      <a:pt x="66" y="127"/>
                      <a:pt x="76" y="125"/>
                    </a:cubicBezTo>
                    <a:cubicBezTo>
                      <a:pt x="77" y="122"/>
                      <a:pt x="79" y="118"/>
                      <a:pt x="80" y="115"/>
                    </a:cubicBezTo>
                    <a:cubicBezTo>
                      <a:pt x="93" y="97"/>
                      <a:pt x="115" y="90"/>
                      <a:pt x="137" y="85"/>
                    </a:cubicBezTo>
                    <a:cubicBezTo>
                      <a:pt x="197" y="71"/>
                      <a:pt x="197" y="71"/>
                      <a:pt x="197" y="71"/>
                    </a:cubicBezTo>
                    <a:cubicBezTo>
                      <a:pt x="208" y="68"/>
                      <a:pt x="219" y="66"/>
                      <a:pt x="230" y="62"/>
                    </a:cubicBezTo>
                    <a:cubicBezTo>
                      <a:pt x="235" y="44"/>
                      <a:pt x="239" y="26"/>
                      <a:pt x="240" y="7"/>
                    </a:cubicBezTo>
                    <a:cubicBezTo>
                      <a:pt x="240" y="3"/>
                      <a:pt x="244" y="0"/>
                      <a:pt x="248" y="0"/>
                    </a:cubicBezTo>
                    <a:cubicBezTo>
                      <a:pt x="253" y="0"/>
                      <a:pt x="256" y="4"/>
                      <a:pt x="256" y="8"/>
                    </a:cubicBezTo>
                    <a:cubicBezTo>
                      <a:pt x="255" y="25"/>
                      <a:pt x="252" y="40"/>
                      <a:pt x="248" y="56"/>
                    </a:cubicBezTo>
                    <a:cubicBezTo>
                      <a:pt x="249" y="56"/>
                      <a:pt x="251" y="56"/>
                      <a:pt x="252" y="55"/>
                    </a:cubicBezTo>
                    <a:cubicBezTo>
                      <a:pt x="255" y="55"/>
                      <a:pt x="258" y="55"/>
                      <a:pt x="261" y="55"/>
                    </a:cubicBezTo>
                    <a:cubicBezTo>
                      <a:pt x="263" y="55"/>
                      <a:pt x="265" y="56"/>
                      <a:pt x="267" y="55"/>
                    </a:cubicBezTo>
                    <a:cubicBezTo>
                      <a:pt x="270" y="55"/>
                      <a:pt x="273" y="54"/>
                      <a:pt x="274" y="53"/>
                    </a:cubicBezTo>
                    <a:cubicBezTo>
                      <a:pt x="276" y="49"/>
                      <a:pt x="281" y="48"/>
                      <a:pt x="285" y="50"/>
                    </a:cubicBezTo>
                    <a:cubicBezTo>
                      <a:pt x="289" y="53"/>
                      <a:pt x="290" y="58"/>
                      <a:pt x="287" y="62"/>
                    </a:cubicBezTo>
                    <a:cubicBezTo>
                      <a:pt x="284" y="67"/>
                      <a:pt x="277" y="71"/>
                      <a:pt x="268" y="72"/>
                    </a:cubicBezTo>
                    <a:cubicBezTo>
                      <a:pt x="265" y="72"/>
                      <a:pt x="263" y="72"/>
                      <a:pt x="260" y="72"/>
                    </a:cubicBezTo>
                    <a:cubicBezTo>
                      <a:pt x="258" y="71"/>
                      <a:pt x="255" y="71"/>
                      <a:pt x="253" y="72"/>
                    </a:cubicBezTo>
                    <a:cubicBezTo>
                      <a:pt x="249" y="72"/>
                      <a:pt x="244" y="74"/>
                      <a:pt x="239" y="76"/>
                    </a:cubicBezTo>
                    <a:cubicBezTo>
                      <a:pt x="238" y="76"/>
                      <a:pt x="237" y="77"/>
                      <a:pt x="236" y="77"/>
                    </a:cubicBezTo>
                    <a:cubicBezTo>
                      <a:pt x="224" y="81"/>
                      <a:pt x="212" y="84"/>
                      <a:pt x="201" y="87"/>
                    </a:cubicBezTo>
                    <a:cubicBezTo>
                      <a:pt x="158" y="97"/>
                      <a:pt x="158" y="97"/>
                      <a:pt x="158" y="97"/>
                    </a:cubicBezTo>
                    <a:cubicBezTo>
                      <a:pt x="166" y="111"/>
                      <a:pt x="174" y="125"/>
                      <a:pt x="178" y="142"/>
                    </a:cubicBezTo>
                    <a:cubicBezTo>
                      <a:pt x="184" y="163"/>
                      <a:pt x="182" y="184"/>
                      <a:pt x="173" y="200"/>
                    </a:cubicBezTo>
                    <a:cubicBezTo>
                      <a:pt x="170" y="207"/>
                      <a:pt x="165" y="213"/>
                      <a:pt x="160" y="218"/>
                    </a:cubicBezTo>
                    <a:cubicBezTo>
                      <a:pt x="157" y="221"/>
                      <a:pt x="154" y="225"/>
                      <a:pt x="152" y="228"/>
                    </a:cubicBezTo>
                    <a:cubicBezTo>
                      <a:pt x="149" y="231"/>
                      <a:pt x="148" y="234"/>
                      <a:pt x="146" y="237"/>
                    </a:cubicBezTo>
                    <a:cubicBezTo>
                      <a:pt x="142" y="243"/>
                      <a:pt x="138" y="249"/>
                      <a:pt x="132" y="255"/>
                    </a:cubicBezTo>
                    <a:cubicBezTo>
                      <a:pt x="122" y="265"/>
                      <a:pt x="109" y="270"/>
                      <a:pt x="96" y="275"/>
                    </a:cubicBezTo>
                    <a:cubicBezTo>
                      <a:pt x="86" y="279"/>
                      <a:pt x="76" y="282"/>
                      <a:pt x="68" y="289"/>
                    </a:cubicBezTo>
                    <a:cubicBezTo>
                      <a:pt x="60" y="296"/>
                      <a:pt x="55" y="305"/>
                      <a:pt x="53" y="315"/>
                    </a:cubicBezTo>
                    <a:cubicBezTo>
                      <a:pt x="53" y="319"/>
                      <a:pt x="49" y="322"/>
                      <a:pt x="45" y="322"/>
                    </a:cubicBezTo>
                    <a:cubicBezTo>
                      <a:pt x="45" y="322"/>
                      <a:pt x="44" y="322"/>
                      <a:pt x="44" y="322"/>
                    </a:cubicBezTo>
                    <a:cubicBezTo>
                      <a:pt x="40" y="322"/>
                      <a:pt x="37" y="317"/>
                      <a:pt x="37" y="313"/>
                    </a:cubicBezTo>
                    <a:cubicBezTo>
                      <a:pt x="39" y="299"/>
                      <a:pt x="47" y="286"/>
                      <a:pt x="57" y="277"/>
                    </a:cubicBezTo>
                    <a:cubicBezTo>
                      <a:pt x="67" y="268"/>
                      <a:pt x="79" y="264"/>
                      <a:pt x="90" y="260"/>
                    </a:cubicBezTo>
                    <a:cubicBezTo>
                      <a:pt x="102" y="255"/>
                      <a:pt x="113" y="251"/>
                      <a:pt x="121" y="243"/>
                    </a:cubicBezTo>
                    <a:cubicBezTo>
                      <a:pt x="125" y="239"/>
                      <a:pt x="128" y="234"/>
                      <a:pt x="132" y="228"/>
                    </a:cubicBezTo>
                    <a:cubicBezTo>
                      <a:pt x="133" y="227"/>
                      <a:pt x="133" y="226"/>
                      <a:pt x="134" y="225"/>
                    </a:cubicBezTo>
                    <a:cubicBezTo>
                      <a:pt x="128" y="219"/>
                      <a:pt x="123" y="211"/>
                      <a:pt x="118" y="204"/>
                    </a:cubicBezTo>
                    <a:cubicBezTo>
                      <a:pt x="115" y="200"/>
                      <a:pt x="116" y="195"/>
                      <a:pt x="120" y="193"/>
                    </a:cubicBezTo>
                    <a:cubicBezTo>
                      <a:pt x="124" y="190"/>
                      <a:pt x="129" y="191"/>
                      <a:pt x="131" y="195"/>
                    </a:cubicBezTo>
                    <a:cubicBezTo>
                      <a:pt x="135" y="201"/>
                      <a:pt x="139" y="206"/>
                      <a:pt x="144" y="212"/>
                    </a:cubicBezTo>
                    <a:cubicBezTo>
                      <a:pt x="145" y="210"/>
                      <a:pt x="146" y="209"/>
                      <a:pt x="147" y="208"/>
                    </a:cubicBezTo>
                    <a:cubicBezTo>
                      <a:pt x="152" y="202"/>
                      <a:pt x="156" y="197"/>
                      <a:pt x="159" y="192"/>
                    </a:cubicBezTo>
                    <a:cubicBezTo>
                      <a:pt x="169" y="175"/>
                      <a:pt x="165" y="156"/>
                      <a:pt x="163" y="146"/>
                    </a:cubicBezTo>
                    <a:cubicBezTo>
                      <a:pt x="158" y="130"/>
                      <a:pt x="150" y="115"/>
                      <a:pt x="141" y="101"/>
                    </a:cubicBezTo>
                    <a:cubicBezTo>
                      <a:pt x="141" y="101"/>
                      <a:pt x="141" y="101"/>
                      <a:pt x="141" y="101"/>
                    </a:cubicBezTo>
                    <a:cubicBezTo>
                      <a:pt x="121" y="105"/>
                      <a:pt x="103" y="110"/>
                      <a:pt x="94" y="124"/>
                    </a:cubicBezTo>
                    <a:cubicBezTo>
                      <a:pt x="90" y="131"/>
                      <a:pt x="88" y="138"/>
                      <a:pt x="86" y="147"/>
                    </a:cubicBezTo>
                    <a:cubicBezTo>
                      <a:pt x="85" y="150"/>
                      <a:pt x="85" y="153"/>
                      <a:pt x="84" y="156"/>
                    </a:cubicBezTo>
                    <a:cubicBezTo>
                      <a:pt x="80" y="171"/>
                      <a:pt x="72" y="185"/>
                      <a:pt x="63" y="197"/>
                    </a:cubicBezTo>
                    <a:cubicBezTo>
                      <a:pt x="57" y="205"/>
                      <a:pt x="51" y="211"/>
                      <a:pt x="44" y="217"/>
                    </a:cubicBezTo>
                    <a:cubicBezTo>
                      <a:pt x="32" y="230"/>
                      <a:pt x="21" y="241"/>
                      <a:pt x="16" y="256"/>
                    </a:cubicBezTo>
                    <a:cubicBezTo>
                      <a:pt x="15" y="259"/>
                      <a:pt x="12" y="262"/>
                      <a:pt x="9" y="262"/>
                    </a:cubicBezTo>
                    <a:cubicBezTo>
                      <a:pt x="8" y="262"/>
                      <a:pt x="7" y="262"/>
                      <a:pt x="6" y="261"/>
                    </a:cubicBezTo>
                    <a:cubicBezTo>
                      <a:pt x="2" y="260"/>
                      <a:pt x="0" y="255"/>
                      <a:pt x="1" y="251"/>
                    </a:cubicBezTo>
                    <a:cubicBezTo>
                      <a:pt x="7" y="233"/>
                      <a:pt x="20" y="219"/>
                      <a:pt x="33" y="206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6291263" y="4468813"/>
                <a:ext cx="528638" cy="406400"/>
              </a:xfrm>
              <a:custGeom>
                <a:rect b="b" l="l" r="r" t="t"/>
                <a:pathLst>
                  <a:path extrusionOk="0" h="157" w="204">
                    <a:moveTo>
                      <a:pt x="12" y="138"/>
                    </a:moveTo>
                    <a:cubicBezTo>
                      <a:pt x="29" y="144"/>
                      <a:pt x="51" y="138"/>
                      <a:pt x="63" y="124"/>
                    </a:cubicBezTo>
                    <a:cubicBezTo>
                      <a:pt x="67" y="120"/>
                      <a:pt x="70" y="115"/>
                      <a:pt x="73" y="110"/>
                    </a:cubicBezTo>
                    <a:cubicBezTo>
                      <a:pt x="75" y="107"/>
                      <a:pt x="77" y="104"/>
                      <a:pt x="80" y="101"/>
                    </a:cubicBezTo>
                    <a:cubicBezTo>
                      <a:pt x="88" y="90"/>
                      <a:pt x="97" y="83"/>
                      <a:pt x="107" y="80"/>
                    </a:cubicBezTo>
                    <a:cubicBezTo>
                      <a:pt x="107" y="80"/>
                      <a:pt x="108" y="80"/>
                      <a:pt x="108" y="80"/>
                    </a:cubicBezTo>
                    <a:cubicBezTo>
                      <a:pt x="112" y="71"/>
                      <a:pt x="114" y="60"/>
                      <a:pt x="113" y="50"/>
                    </a:cubicBezTo>
                    <a:cubicBezTo>
                      <a:pt x="113" y="45"/>
                      <a:pt x="117" y="42"/>
                      <a:pt x="121" y="42"/>
                    </a:cubicBezTo>
                    <a:cubicBezTo>
                      <a:pt x="126" y="42"/>
                      <a:pt x="130" y="45"/>
                      <a:pt x="130" y="50"/>
                    </a:cubicBezTo>
                    <a:cubicBezTo>
                      <a:pt x="130" y="60"/>
                      <a:pt x="128" y="70"/>
                      <a:pt x="125" y="79"/>
                    </a:cubicBezTo>
                    <a:cubicBezTo>
                      <a:pt x="130" y="80"/>
                      <a:pt x="135" y="80"/>
                      <a:pt x="139" y="78"/>
                    </a:cubicBezTo>
                    <a:cubicBezTo>
                      <a:pt x="144" y="76"/>
                      <a:pt x="149" y="71"/>
                      <a:pt x="153" y="67"/>
                    </a:cubicBezTo>
                    <a:cubicBezTo>
                      <a:pt x="171" y="47"/>
                      <a:pt x="185" y="29"/>
                      <a:pt x="187" y="8"/>
                    </a:cubicBezTo>
                    <a:cubicBezTo>
                      <a:pt x="188" y="4"/>
                      <a:pt x="191" y="0"/>
                      <a:pt x="196" y="1"/>
                    </a:cubicBezTo>
                    <a:cubicBezTo>
                      <a:pt x="200" y="1"/>
                      <a:pt x="204" y="5"/>
                      <a:pt x="203" y="10"/>
                    </a:cubicBezTo>
                    <a:cubicBezTo>
                      <a:pt x="201" y="38"/>
                      <a:pt x="180" y="61"/>
                      <a:pt x="165" y="78"/>
                    </a:cubicBezTo>
                    <a:cubicBezTo>
                      <a:pt x="160" y="83"/>
                      <a:pt x="154" y="90"/>
                      <a:pt x="145" y="93"/>
                    </a:cubicBezTo>
                    <a:cubicBezTo>
                      <a:pt x="138" y="96"/>
                      <a:pt x="130" y="96"/>
                      <a:pt x="124" y="96"/>
                    </a:cubicBezTo>
                    <a:cubicBezTo>
                      <a:pt x="119" y="95"/>
                      <a:pt x="115" y="95"/>
                      <a:pt x="111" y="96"/>
                    </a:cubicBezTo>
                    <a:cubicBezTo>
                      <a:pt x="105" y="98"/>
                      <a:pt x="99" y="102"/>
                      <a:pt x="93" y="111"/>
                    </a:cubicBezTo>
                    <a:cubicBezTo>
                      <a:pt x="91" y="113"/>
                      <a:pt x="89" y="116"/>
                      <a:pt x="87" y="119"/>
                    </a:cubicBezTo>
                    <a:cubicBezTo>
                      <a:pt x="83" y="125"/>
                      <a:pt x="80" y="130"/>
                      <a:pt x="75" y="135"/>
                    </a:cubicBezTo>
                    <a:cubicBezTo>
                      <a:pt x="63" y="149"/>
                      <a:pt x="44" y="157"/>
                      <a:pt x="26" y="157"/>
                    </a:cubicBezTo>
                    <a:cubicBezTo>
                      <a:pt x="19" y="157"/>
                      <a:pt x="13" y="156"/>
                      <a:pt x="7" y="154"/>
                    </a:cubicBezTo>
                    <a:cubicBezTo>
                      <a:pt x="3" y="153"/>
                      <a:pt x="0" y="148"/>
                      <a:pt x="1" y="144"/>
                    </a:cubicBezTo>
                    <a:cubicBezTo>
                      <a:pt x="3" y="140"/>
                      <a:pt x="7" y="137"/>
                      <a:pt x="12" y="138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6651626" y="2346325"/>
                <a:ext cx="179388" cy="219075"/>
              </a:xfrm>
              <a:custGeom>
                <a:rect b="b" l="l" r="r" t="t"/>
                <a:pathLst>
                  <a:path extrusionOk="0" h="84" w="69">
                    <a:moveTo>
                      <a:pt x="11" y="1"/>
                    </a:moveTo>
                    <a:cubicBezTo>
                      <a:pt x="36" y="7"/>
                      <a:pt x="57" y="30"/>
                      <a:pt x="60" y="56"/>
                    </a:cubicBezTo>
                    <a:cubicBezTo>
                      <a:pt x="60" y="57"/>
                      <a:pt x="60" y="58"/>
                      <a:pt x="60" y="59"/>
                    </a:cubicBezTo>
                    <a:cubicBezTo>
                      <a:pt x="60" y="61"/>
                      <a:pt x="60" y="64"/>
                      <a:pt x="61" y="65"/>
                    </a:cubicBezTo>
                    <a:cubicBezTo>
                      <a:pt x="61" y="67"/>
                      <a:pt x="62" y="68"/>
                      <a:pt x="62" y="68"/>
                    </a:cubicBezTo>
                    <a:cubicBezTo>
                      <a:pt x="66" y="69"/>
                      <a:pt x="69" y="74"/>
                      <a:pt x="68" y="78"/>
                    </a:cubicBezTo>
                    <a:cubicBezTo>
                      <a:pt x="67" y="81"/>
                      <a:pt x="63" y="84"/>
                      <a:pt x="60" y="84"/>
                    </a:cubicBezTo>
                    <a:cubicBezTo>
                      <a:pt x="59" y="84"/>
                      <a:pt x="58" y="84"/>
                      <a:pt x="58" y="83"/>
                    </a:cubicBezTo>
                    <a:cubicBezTo>
                      <a:pt x="52" y="82"/>
                      <a:pt x="47" y="77"/>
                      <a:pt x="45" y="70"/>
                    </a:cubicBezTo>
                    <a:cubicBezTo>
                      <a:pt x="44" y="67"/>
                      <a:pt x="44" y="63"/>
                      <a:pt x="44" y="60"/>
                    </a:cubicBezTo>
                    <a:cubicBezTo>
                      <a:pt x="44" y="59"/>
                      <a:pt x="44" y="59"/>
                      <a:pt x="43" y="58"/>
                    </a:cubicBezTo>
                    <a:cubicBezTo>
                      <a:pt x="42" y="39"/>
                      <a:pt x="26" y="21"/>
                      <a:pt x="7" y="17"/>
                    </a:cubicBezTo>
                    <a:cubicBezTo>
                      <a:pt x="3" y="16"/>
                      <a:pt x="0" y="11"/>
                      <a:pt x="1" y="7"/>
                    </a:cubicBezTo>
                    <a:cubicBezTo>
                      <a:pt x="2" y="3"/>
                      <a:pt x="7" y="0"/>
                      <a:pt x="11" y="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3"/>
              <p:cNvSpPr/>
              <p:nvPr/>
            </p:nvSpPr>
            <p:spPr>
              <a:xfrm>
                <a:off x="6365876" y="2178050"/>
                <a:ext cx="200025" cy="207963"/>
              </a:xfrm>
              <a:custGeom>
                <a:rect b="b" l="l" r="r" t="t"/>
                <a:pathLst>
                  <a:path extrusionOk="0" h="80" w="77">
                    <a:moveTo>
                      <a:pt x="8" y="1"/>
                    </a:moveTo>
                    <a:cubicBezTo>
                      <a:pt x="20" y="0"/>
                      <a:pt x="33" y="5"/>
                      <a:pt x="41" y="15"/>
                    </a:cubicBezTo>
                    <a:cubicBezTo>
                      <a:pt x="47" y="22"/>
                      <a:pt x="50" y="31"/>
                      <a:pt x="52" y="39"/>
                    </a:cubicBezTo>
                    <a:cubicBezTo>
                      <a:pt x="53" y="42"/>
                      <a:pt x="54" y="44"/>
                      <a:pt x="55" y="47"/>
                    </a:cubicBezTo>
                    <a:cubicBezTo>
                      <a:pt x="56" y="50"/>
                      <a:pt x="61" y="63"/>
                      <a:pt x="70" y="64"/>
                    </a:cubicBezTo>
                    <a:cubicBezTo>
                      <a:pt x="74" y="65"/>
                      <a:pt x="77" y="69"/>
                      <a:pt x="76" y="73"/>
                    </a:cubicBezTo>
                    <a:cubicBezTo>
                      <a:pt x="76" y="77"/>
                      <a:pt x="72" y="80"/>
                      <a:pt x="68" y="80"/>
                    </a:cubicBezTo>
                    <a:cubicBezTo>
                      <a:pt x="68" y="80"/>
                      <a:pt x="68" y="80"/>
                      <a:pt x="67" y="80"/>
                    </a:cubicBezTo>
                    <a:cubicBezTo>
                      <a:pt x="55" y="78"/>
                      <a:pt x="45" y="68"/>
                      <a:pt x="39" y="52"/>
                    </a:cubicBezTo>
                    <a:cubicBezTo>
                      <a:pt x="39" y="49"/>
                      <a:pt x="38" y="47"/>
                      <a:pt x="37" y="44"/>
                    </a:cubicBezTo>
                    <a:cubicBezTo>
                      <a:pt x="35" y="37"/>
                      <a:pt x="32" y="30"/>
                      <a:pt x="28" y="25"/>
                    </a:cubicBezTo>
                    <a:cubicBezTo>
                      <a:pt x="24" y="20"/>
                      <a:pt x="16" y="16"/>
                      <a:pt x="9" y="17"/>
                    </a:cubicBezTo>
                    <a:cubicBezTo>
                      <a:pt x="5" y="18"/>
                      <a:pt x="1" y="14"/>
                      <a:pt x="0" y="10"/>
                    </a:cubicBezTo>
                    <a:cubicBezTo>
                      <a:pt x="0" y="5"/>
                      <a:pt x="3" y="1"/>
                      <a:pt x="8" y="1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5954713" y="2071688"/>
                <a:ext cx="1389063" cy="2936875"/>
              </a:xfrm>
              <a:custGeom>
                <a:rect b="b" l="l" r="r" t="t"/>
                <a:pathLst>
                  <a:path extrusionOk="0" h="1132" w="536">
                    <a:moveTo>
                      <a:pt x="28" y="775"/>
                    </a:moveTo>
                    <a:cubicBezTo>
                      <a:pt x="29" y="777"/>
                      <a:pt x="30" y="778"/>
                      <a:pt x="31" y="780"/>
                    </a:cubicBezTo>
                    <a:cubicBezTo>
                      <a:pt x="20" y="806"/>
                      <a:pt x="24" y="836"/>
                      <a:pt x="30" y="866"/>
                    </a:cubicBezTo>
                    <a:cubicBezTo>
                      <a:pt x="32" y="878"/>
                      <a:pt x="35" y="892"/>
                      <a:pt x="42" y="905"/>
                    </a:cubicBezTo>
                    <a:cubicBezTo>
                      <a:pt x="41" y="906"/>
                      <a:pt x="41" y="908"/>
                      <a:pt x="42" y="909"/>
                    </a:cubicBezTo>
                    <a:cubicBezTo>
                      <a:pt x="34" y="921"/>
                      <a:pt x="29" y="935"/>
                      <a:pt x="27" y="949"/>
                    </a:cubicBezTo>
                    <a:cubicBezTo>
                      <a:pt x="25" y="958"/>
                      <a:pt x="25" y="967"/>
                      <a:pt x="25" y="975"/>
                    </a:cubicBezTo>
                    <a:cubicBezTo>
                      <a:pt x="25" y="987"/>
                      <a:pt x="26" y="1000"/>
                      <a:pt x="30" y="1012"/>
                    </a:cubicBezTo>
                    <a:cubicBezTo>
                      <a:pt x="30" y="1013"/>
                      <a:pt x="31" y="1015"/>
                      <a:pt x="31" y="1016"/>
                    </a:cubicBezTo>
                    <a:cubicBezTo>
                      <a:pt x="21" y="1046"/>
                      <a:pt x="41" y="1076"/>
                      <a:pt x="54" y="1091"/>
                    </a:cubicBezTo>
                    <a:cubicBezTo>
                      <a:pt x="70" y="1108"/>
                      <a:pt x="85" y="1120"/>
                      <a:pt x="101" y="1126"/>
                    </a:cubicBezTo>
                    <a:cubicBezTo>
                      <a:pt x="113" y="1130"/>
                      <a:pt x="125" y="1132"/>
                      <a:pt x="137" y="1132"/>
                    </a:cubicBezTo>
                    <a:cubicBezTo>
                      <a:pt x="161" y="1132"/>
                      <a:pt x="186" y="1125"/>
                      <a:pt x="208" y="1117"/>
                    </a:cubicBezTo>
                    <a:cubicBezTo>
                      <a:pt x="231" y="1109"/>
                      <a:pt x="254" y="1101"/>
                      <a:pt x="275" y="1087"/>
                    </a:cubicBezTo>
                    <a:cubicBezTo>
                      <a:pt x="292" y="1076"/>
                      <a:pt x="307" y="1062"/>
                      <a:pt x="319" y="1046"/>
                    </a:cubicBezTo>
                    <a:cubicBezTo>
                      <a:pt x="341" y="1041"/>
                      <a:pt x="361" y="1028"/>
                      <a:pt x="375" y="1009"/>
                    </a:cubicBezTo>
                    <a:cubicBezTo>
                      <a:pt x="386" y="993"/>
                      <a:pt x="393" y="973"/>
                      <a:pt x="392" y="953"/>
                    </a:cubicBezTo>
                    <a:cubicBezTo>
                      <a:pt x="403" y="954"/>
                      <a:pt x="416" y="950"/>
                      <a:pt x="426" y="942"/>
                    </a:cubicBezTo>
                    <a:cubicBezTo>
                      <a:pt x="438" y="932"/>
                      <a:pt x="446" y="917"/>
                      <a:pt x="451" y="905"/>
                    </a:cubicBezTo>
                    <a:cubicBezTo>
                      <a:pt x="467" y="866"/>
                      <a:pt x="473" y="824"/>
                      <a:pt x="468" y="782"/>
                    </a:cubicBezTo>
                    <a:cubicBezTo>
                      <a:pt x="472" y="775"/>
                      <a:pt x="476" y="768"/>
                      <a:pt x="479" y="759"/>
                    </a:cubicBezTo>
                    <a:cubicBezTo>
                      <a:pt x="494" y="721"/>
                      <a:pt x="498" y="680"/>
                      <a:pt x="491" y="639"/>
                    </a:cubicBezTo>
                    <a:cubicBezTo>
                      <a:pt x="491" y="638"/>
                      <a:pt x="491" y="637"/>
                      <a:pt x="490" y="636"/>
                    </a:cubicBezTo>
                    <a:cubicBezTo>
                      <a:pt x="527" y="588"/>
                      <a:pt x="536" y="518"/>
                      <a:pt x="511" y="470"/>
                    </a:cubicBezTo>
                    <a:cubicBezTo>
                      <a:pt x="515" y="459"/>
                      <a:pt x="516" y="447"/>
                      <a:pt x="516" y="438"/>
                    </a:cubicBezTo>
                    <a:cubicBezTo>
                      <a:pt x="516" y="411"/>
                      <a:pt x="509" y="392"/>
                      <a:pt x="495" y="381"/>
                    </a:cubicBezTo>
                    <a:cubicBezTo>
                      <a:pt x="491" y="378"/>
                      <a:pt x="486" y="375"/>
                      <a:pt x="481" y="373"/>
                    </a:cubicBezTo>
                    <a:cubicBezTo>
                      <a:pt x="490" y="316"/>
                      <a:pt x="472" y="268"/>
                      <a:pt x="430" y="240"/>
                    </a:cubicBezTo>
                    <a:cubicBezTo>
                      <a:pt x="420" y="233"/>
                      <a:pt x="409" y="228"/>
                      <a:pt x="398" y="224"/>
                    </a:cubicBezTo>
                    <a:cubicBezTo>
                      <a:pt x="412" y="181"/>
                      <a:pt x="396" y="145"/>
                      <a:pt x="380" y="122"/>
                    </a:cubicBezTo>
                    <a:cubicBezTo>
                      <a:pt x="350" y="81"/>
                      <a:pt x="298" y="78"/>
                      <a:pt x="278" y="78"/>
                    </a:cubicBezTo>
                    <a:cubicBezTo>
                      <a:pt x="276" y="77"/>
                      <a:pt x="275" y="77"/>
                      <a:pt x="274" y="77"/>
                    </a:cubicBezTo>
                    <a:cubicBezTo>
                      <a:pt x="272" y="76"/>
                      <a:pt x="270" y="72"/>
                      <a:pt x="268" y="68"/>
                    </a:cubicBezTo>
                    <a:cubicBezTo>
                      <a:pt x="255" y="49"/>
                      <a:pt x="233" y="12"/>
                      <a:pt x="164" y="5"/>
                    </a:cubicBezTo>
                    <a:cubicBezTo>
                      <a:pt x="138" y="2"/>
                      <a:pt x="110" y="0"/>
                      <a:pt x="87" y="13"/>
                    </a:cubicBezTo>
                    <a:cubicBezTo>
                      <a:pt x="9" y="54"/>
                      <a:pt x="0" y="156"/>
                      <a:pt x="36" y="234"/>
                    </a:cubicBezTo>
                    <a:cubicBezTo>
                      <a:pt x="27" y="247"/>
                      <a:pt x="21" y="262"/>
                      <a:pt x="19" y="277"/>
                    </a:cubicBezTo>
                    <a:cubicBezTo>
                      <a:pt x="16" y="297"/>
                      <a:pt x="19" y="316"/>
                      <a:pt x="22" y="335"/>
                    </a:cubicBezTo>
                    <a:cubicBezTo>
                      <a:pt x="23" y="345"/>
                      <a:pt x="25" y="356"/>
                      <a:pt x="25" y="366"/>
                    </a:cubicBezTo>
                    <a:cubicBezTo>
                      <a:pt x="26" y="372"/>
                      <a:pt x="25" y="378"/>
                      <a:pt x="25" y="385"/>
                    </a:cubicBezTo>
                    <a:cubicBezTo>
                      <a:pt x="25" y="402"/>
                      <a:pt x="25" y="421"/>
                      <a:pt x="33" y="438"/>
                    </a:cubicBezTo>
                    <a:cubicBezTo>
                      <a:pt x="37" y="450"/>
                      <a:pt x="46" y="459"/>
                      <a:pt x="55" y="462"/>
                    </a:cubicBezTo>
                    <a:cubicBezTo>
                      <a:pt x="51" y="471"/>
                      <a:pt x="47" y="480"/>
                      <a:pt x="43" y="489"/>
                    </a:cubicBezTo>
                    <a:cubicBezTo>
                      <a:pt x="39" y="497"/>
                      <a:pt x="35" y="506"/>
                      <a:pt x="31" y="515"/>
                    </a:cubicBezTo>
                    <a:cubicBezTo>
                      <a:pt x="15" y="555"/>
                      <a:pt x="10" y="599"/>
                      <a:pt x="17" y="643"/>
                    </a:cubicBezTo>
                    <a:cubicBezTo>
                      <a:pt x="18" y="651"/>
                      <a:pt x="20" y="659"/>
                      <a:pt x="26" y="666"/>
                    </a:cubicBezTo>
                    <a:cubicBezTo>
                      <a:pt x="27" y="667"/>
                      <a:pt x="29" y="668"/>
                      <a:pt x="30" y="669"/>
                    </a:cubicBezTo>
                    <a:cubicBezTo>
                      <a:pt x="22" y="677"/>
                      <a:pt x="17" y="687"/>
                      <a:pt x="15" y="699"/>
                    </a:cubicBezTo>
                    <a:cubicBezTo>
                      <a:pt x="12" y="713"/>
                      <a:pt x="14" y="727"/>
                      <a:pt x="16" y="738"/>
                    </a:cubicBezTo>
                    <a:cubicBezTo>
                      <a:pt x="18" y="749"/>
                      <a:pt x="21" y="763"/>
                      <a:pt x="28" y="775"/>
                    </a:cubicBezTo>
                    <a:close/>
                    <a:moveTo>
                      <a:pt x="465" y="371"/>
                    </a:moveTo>
                    <a:cubicBezTo>
                      <a:pt x="454" y="370"/>
                      <a:pt x="443" y="373"/>
                      <a:pt x="433" y="377"/>
                    </a:cubicBezTo>
                    <a:cubicBezTo>
                      <a:pt x="411" y="386"/>
                      <a:pt x="392" y="404"/>
                      <a:pt x="381" y="426"/>
                    </a:cubicBezTo>
                    <a:cubicBezTo>
                      <a:pt x="376" y="437"/>
                      <a:pt x="372" y="448"/>
                      <a:pt x="369" y="460"/>
                    </a:cubicBezTo>
                    <a:cubicBezTo>
                      <a:pt x="367" y="466"/>
                      <a:pt x="366" y="473"/>
                      <a:pt x="363" y="479"/>
                    </a:cubicBezTo>
                    <a:cubicBezTo>
                      <a:pt x="359" y="493"/>
                      <a:pt x="350" y="510"/>
                      <a:pt x="334" y="516"/>
                    </a:cubicBezTo>
                    <a:cubicBezTo>
                      <a:pt x="326" y="519"/>
                      <a:pt x="317" y="520"/>
                      <a:pt x="307" y="520"/>
                    </a:cubicBezTo>
                    <a:cubicBezTo>
                      <a:pt x="304" y="520"/>
                      <a:pt x="304" y="520"/>
                      <a:pt x="304" y="520"/>
                    </a:cubicBezTo>
                    <a:cubicBezTo>
                      <a:pt x="284" y="521"/>
                      <a:pt x="258" y="523"/>
                      <a:pt x="237" y="537"/>
                    </a:cubicBezTo>
                    <a:cubicBezTo>
                      <a:pt x="224" y="545"/>
                      <a:pt x="214" y="557"/>
                      <a:pt x="205" y="568"/>
                    </a:cubicBezTo>
                    <a:cubicBezTo>
                      <a:pt x="202" y="572"/>
                      <a:pt x="202" y="572"/>
                      <a:pt x="202" y="572"/>
                    </a:cubicBezTo>
                    <a:cubicBezTo>
                      <a:pt x="156" y="625"/>
                      <a:pt x="110" y="654"/>
                      <a:pt x="63" y="660"/>
                    </a:cubicBezTo>
                    <a:cubicBezTo>
                      <a:pt x="51" y="661"/>
                      <a:pt x="43" y="660"/>
                      <a:pt x="38" y="655"/>
                    </a:cubicBezTo>
                    <a:cubicBezTo>
                      <a:pt x="35" y="651"/>
                      <a:pt x="34" y="645"/>
                      <a:pt x="33" y="640"/>
                    </a:cubicBezTo>
                    <a:cubicBezTo>
                      <a:pt x="26" y="600"/>
                      <a:pt x="31" y="558"/>
                      <a:pt x="46" y="521"/>
                    </a:cubicBezTo>
                    <a:cubicBezTo>
                      <a:pt x="50" y="512"/>
                      <a:pt x="54" y="504"/>
                      <a:pt x="58" y="495"/>
                    </a:cubicBezTo>
                    <a:cubicBezTo>
                      <a:pt x="63" y="485"/>
                      <a:pt x="68" y="473"/>
                      <a:pt x="72" y="462"/>
                    </a:cubicBezTo>
                    <a:cubicBezTo>
                      <a:pt x="86" y="457"/>
                      <a:pt x="94" y="442"/>
                      <a:pt x="98" y="435"/>
                    </a:cubicBezTo>
                    <a:cubicBezTo>
                      <a:pt x="100" y="431"/>
                      <a:pt x="99" y="426"/>
                      <a:pt x="95" y="424"/>
                    </a:cubicBezTo>
                    <a:cubicBezTo>
                      <a:pt x="91" y="422"/>
                      <a:pt x="86" y="423"/>
                      <a:pt x="84" y="427"/>
                    </a:cubicBezTo>
                    <a:cubicBezTo>
                      <a:pt x="76" y="441"/>
                      <a:pt x="69" y="447"/>
                      <a:pt x="62" y="447"/>
                    </a:cubicBezTo>
                    <a:cubicBezTo>
                      <a:pt x="56" y="447"/>
                      <a:pt x="50" y="439"/>
                      <a:pt x="48" y="432"/>
                    </a:cubicBezTo>
                    <a:cubicBezTo>
                      <a:pt x="42" y="418"/>
                      <a:pt x="42" y="402"/>
                      <a:pt x="42" y="385"/>
                    </a:cubicBezTo>
                    <a:cubicBezTo>
                      <a:pt x="42" y="378"/>
                      <a:pt x="42" y="372"/>
                      <a:pt x="41" y="365"/>
                    </a:cubicBezTo>
                    <a:cubicBezTo>
                      <a:pt x="41" y="354"/>
                      <a:pt x="39" y="343"/>
                      <a:pt x="38" y="333"/>
                    </a:cubicBezTo>
                    <a:cubicBezTo>
                      <a:pt x="35" y="314"/>
                      <a:pt x="33" y="297"/>
                      <a:pt x="35" y="279"/>
                    </a:cubicBezTo>
                    <a:cubicBezTo>
                      <a:pt x="37" y="266"/>
                      <a:pt x="42" y="253"/>
                      <a:pt x="50" y="241"/>
                    </a:cubicBezTo>
                    <a:cubicBezTo>
                      <a:pt x="51" y="240"/>
                      <a:pt x="52" y="239"/>
                      <a:pt x="53" y="237"/>
                    </a:cubicBezTo>
                    <a:cubicBezTo>
                      <a:pt x="56" y="233"/>
                      <a:pt x="59" y="229"/>
                      <a:pt x="63" y="226"/>
                    </a:cubicBezTo>
                    <a:cubicBezTo>
                      <a:pt x="66" y="223"/>
                      <a:pt x="66" y="218"/>
                      <a:pt x="63" y="214"/>
                    </a:cubicBezTo>
                    <a:cubicBezTo>
                      <a:pt x="60" y="211"/>
                      <a:pt x="55" y="211"/>
                      <a:pt x="51" y="214"/>
                    </a:cubicBezTo>
                    <a:cubicBezTo>
                      <a:pt x="50" y="216"/>
                      <a:pt x="48" y="217"/>
                      <a:pt x="47" y="219"/>
                    </a:cubicBezTo>
                    <a:cubicBezTo>
                      <a:pt x="18" y="150"/>
                      <a:pt x="28" y="62"/>
                      <a:pt x="94" y="27"/>
                    </a:cubicBezTo>
                    <a:cubicBezTo>
                      <a:pt x="114" y="16"/>
                      <a:pt x="138" y="18"/>
                      <a:pt x="162" y="21"/>
                    </a:cubicBezTo>
                    <a:cubicBezTo>
                      <a:pt x="223" y="27"/>
                      <a:pt x="242" y="58"/>
                      <a:pt x="254" y="77"/>
                    </a:cubicBezTo>
                    <a:cubicBezTo>
                      <a:pt x="259" y="85"/>
                      <a:pt x="263" y="91"/>
                      <a:pt x="269" y="93"/>
                    </a:cubicBezTo>
                    <a:cubicBezTo>
                      <a:pt x="271" y="93"/>
                      <a:pt x="273" y="94"/>
                      <a:pt x="277" y="94"/>
                    </a:cubicBezTo>
                    <a:cubicBezTo>
                      <a:pt x="295" y="94"/>
                      <a:pt x="342" y="97"/>
                      <a:pt x="367" y="132"/>
                    </a:cubicBezTo>
                    <a:cubicBezTo>
                      <a:pt x="387" y="160"/>
                      <a:pt x="392" y="190"/>
                      <a:pt x="382" y="220"/>
                    </a:cubicBezTo>
                    <a:cubicBezTo>
                      <a:pt x="360" y="216"/>
                      <a:pt x="337" y="218"/>
                      <a:pt x="318" y="227"/>
                    </a:cubicBezTo>
                    <a:cubicBezTo>
                      <a:pt x="317" y="213"/>
                      <a:pt x="311" y="200"/>
                      <a:pt x="303" y="191"/>
                    </a:cubicBezTo>
                    <a:cubicBezTo>
                      <a:pt x="291" y="177"/>
                      <a:pt x="273" y="169"/>
                      <a:pt x="258" y="161"/>
                    </a:cubicBezTo>
                    <a:cubicBezTo>
                      <a:pt x="234" y="150"/>
                      <a:pt x="234" y="150"/>
                      <a:pt x="234" y="150"/>
                    </a:cubicBezTo>
                    <a:cubicBezTo>
                      <a:pt x="228" y="147"/>
                      <a:pt x="222" y="144"/>
                      <a:pt x="215" y="143"/>
                    </a:cubicBezTo>
                    <a:cubicBezTo>
                      <a:pt x="206" y="142"/>
                      <a:pt x="197" y="145"/>
                      <a:pt x="190" y="151"/>
                    </a:cubicBezTo>
                    <a:cubicBezTo>
                      <a:pt x="186" y="154"/>
                      <a:pt x="183" y="157"/>
                      <a:pt x="181" y="161"/>
                    </a:cubicBezTo>
                    <a:cubicBezTo>
                      <a:pt x="181" y="161"/>
                      <a:pt x="180" y="161"/>
                      <a:pt x="180" y="161"/>
                    </a:cubicBezTo>
                    <a:cubicBezTo>
                      <a:pt x="173" y="163"/>
                      <a:pt x="164" y="159"/>
                      <a:pt x="159" y="151"/>
                    </a:cubicBezTo>
                    <a:cubicBezTo>
                      <a:pt x="155" y="144"/>
                      <a:pt x="154" y="134"/>
                      <a:pt x="157" y="124"/>
                    </a:cubicBezTo>
                    <a:cubicBezTo>
                      <a:pt x="159" y="120"/>
                      <a:pt x="157" y="115"/>
                      <a:pt x="152" y="114"/>
                    </a:cubicBezTo>
                    <a:cubicBezTo>
                      <a:pt x="148" y="112"/>
                      <a:pt x="144" y="115"/>
                      <a:pt x="142" y="119"/>
                    </a:cubicBezTo>
                    <a:cubicBezTo>
                      <a:pt x="137" y="133"/>
                      <a:pt x="138" y="148"/>
                      <a:pt x="145" y="160"/>
                    </a:cubicBezTo>
                    <a:cubicBezTo>
                      <a:pt x="152" y="171"/>
                      <a:pt x="164" y="178"/>
                      <a:pt x="176" y="178"/>
                    </a:cubicBezTo>
                    <a:cubicBezTo>
                      <a:pt x="176" y="178"/>
                      <a:pt x="176" y="178"/>
                      <a:pt x="177" y="178"/>
                    </a:cubicBezTo>
                    <a:cubicBezTo>
                      <a:pt x="177" y="189"/>
                      <a:pt x="182" y="198"/>
                      <a:pt x="186" y="207"/>
                    </a:cubicBezTo>
                    <a:cubicBezTo>
                      <a:pt x="189" y="212"/>
                      <a:pt x="191" y="217"/>
                      <a:pt x="193" y="222"/>
                    </a:cubicBezTo>
                    <a:cubicBezTo>
                      <a:pt x="197" y="236"/>
                      <a:pt x="193" y="253"/>
                      <a:pt x="182" y="263"/>
                    </a:cubicBezTo>
                    <a:cubicBezTo>
                      <a:pt x="180" y="265"/>
                      <a:pt x="180" y="267"/>
                      <a:pt x="179" y="268"/>
                    </a:cubicBezTo>
                    <a:cubicBezTo>
                      <a:pt x="178" y="269"/>
                      <a:pt x="177" y="270"/>
                      <a:pt x="177" y="272"/>
                    </a:cubicBezTo>
                    <a:cubicBezTo>
                      <a:pt x="175" y="276"/>
                      <a:pt x="177" y="281"/>
                      <a:pt x="181" y="282"/>
                    </a:cubicBezTo>
                    <a:cubicBezTo>
                      <a:pt x="199" y="289"/>
                      <a:pt x="217" y="315"/>
                      <a:pt x="213" y="337"/>
                    </a:cubicBezTo>
                    <a:cubicBezTo>
                      <a:pt x="210" y="353"/>
                      <a:pt x="200" y="365"/>
                      <a:pt x="192" y="371"/>
                    </a:cubicBezTo>
                    <a:cubicBezTo>
                      <a:pt x="187" y="373"/>
                      <a:pt x="184" y="374"/>
                      <a:pt x="183" y="373"/>
                    </a:cubicBezTo>
                    <a:cubicBezTo>
                      <a:pt x="179" y="372"/>
                      <a:pt x="175" y="374"/>
                      <a:pt x="173" y="378"/>
                    </a:cubicBezTo>
                    <a:cubicBezTo>
                      <a:pt x="172" y="381"/>
                      <a:pt x="173" y="385"/>
                      <a:pt x="176" y="388"/>
                    </a:cubicBezTo>
                    <a:cubicBezTo>
                      <a:pt x="186" y="395"/>
                      <a:pt x="192" y="407"/>
                      <a:pt x="193" y="421"/>
                    </a:cubicBezTo>
                    <a:cubicBezTo>
                      <a:pt x="194" y="431"/>
                      <a:pt x="193" y="449"/>
                      <a:pt x="183" y="457"/>
                    </a:cubicBezTo>
                    <a:cubicBezTo>
                      <a:pt x="182" y="458"/>
                      <a:pt x="182" y="459"/>
                      <a:pt x="181" y="460"/>
                    </a:cubicBezTo>
                    <a:cubicBezTo>
                      <a:pt x="179" y="460"/>
                      <a:pt x="177" y="461"/>
                      <a:pt x="176" y="463"/>
                    </a:cubicBezTo>
                    <a:cubicBezTo>
                      <a:pt x="156" y="475"/>
                      <a:pt x="136" y="467"/>
                      <a:pt x="132" y="464"/>
                    </a:cubicBezTo>
                    <a:cubicBezTo>
                      <a:pt x="128" y="461"/>
                      <a:pt x="123" y="462"/>
                      <a:pt x="121" y="466"/>
                    </a:cubicBezTo>
                    <a:cubicBezTo>
                      <a:pt x="118" y="469"/>
                      <a:pt x="119" y="474"/>
                      <a:pt x="123" y="477"/>
                    </a:cubicBezTo>
                    <a:cubicBezTo>
                      <a:pt x="129" y="481"/>
                      <a:pt x="140" y="485"/>
                      <a:pt x="153" y="485"/>
                    </a:cubicBezTo>
                    <a:cubicBezTo>
                      <a:pt x="157" y="485"/>
                      <a:pt x="162" y="485"/>
                      <a:pt x="166" y="484"/>
                    </a:cubicBezTo>
                    <a:cubicBezTo>
                      <a:pt x="163" y="495"/>
                      <a:pt x="163" y="506"/>
                      <a:pt x="163" y="516"/>
                    </a:cubicBezTo>
                    <a:cubicBezTo>
                      <a:pt x="163" y="520"/>
                      <a:pt x="167" y="524"/>
                      <a:pt x="171" y="524"/>
                    </a:cubicBezTo>
                    <a:cubicBezTo>
                      <a:pt x="171" y="524"/>
                      <a:pt x="171" y="524"/>
                      <a:pt x="171" y="524"/>
                    </a:cubicBezTo>
                    <a:cubicBezTo>
                      <a:pt x="176" y="524"/>
                      <a:pt x="179" y="520"/>
                      <a:pt x="179" y="516"/>
                    </a:cubicBezTo>
                    <a:cubicBezTo>
                      <a:pt x="179" y="505"/>
                      <a:pt x="179" y="493"/>
                      <a:pt x="183" y="483"/>
                    </a:cubicBezTo>
                    <a:cubicBezTo>
                      <a:pt x="184" y="482"/>
                      <a:pt x="185" y="480"/>
                      <a:pt x="186" y="479"/>
                    </a:cubicBezTo>
                    <a:cubicBezTo>
                      <a:pt x="187" y="477"/>
                      <a:pt x="188" y="475"/>
                      <a:pt x="189" y="474"/>
                    </a:cubicBezTo>
                    <a:cubicBezTo>
                      <a:pt x="190" y="472"/>
                      <a:pt x="192" y="471"/>
                      <a:pt x="194" y="470"/>
                    </a:cubicBezTo>
                    <a:cubicBezTo>
                      <a:pt x="209" y="457"/>
                      <a:pt x="210" y="436"/>
                      <a:pt x="209" y="420"/>
                    </a:cubicBezTo>
                    <a:cubicBezTo>
                      <a:pt x="208" y="407"/>
                      <a:pt x="204" y="396"/>
                      <a:pt x="197" y="386"/>
                    </a:cubicBezTo>
                    <a:cubicBezTo>
                      <a:pt x="198" y="386"/>
                      <a:pt x="199" y="385"/>
                      <a:pt x="200" y="384"/>
                    </a:cubicBezTo>
                    <a:cubicBezTo>
                      <a:pt x="214" y="375"/>
                      <a:pt x="226" y="358"/>
                      <a:pt x="229" y="340"/>
                    </a:cubicBezTo>
                    <a:cubicBezTo>
                      <a:pt x="234" y="313"/>
                      <a:pt x="217" y="285"/>
                      <a:pt x="196" y="272"/>
                    </a:cubicBezTo>
                    <a:cubicBezTo>
                      <a:pt x="209" y="257"/>
                      <a:pt x="214" y="235"/>
                      <a:pt x="208" y="217"/>
                    </a:cubicBezTo>
                    <a:cubicBezTo>
                      <a:pt x="206" y="211"/>
                      <a:pt x="203" y="205"/>
                      <a:pt x="201" y="200"/>
                    </a:cubicBezTo>
                    <a:cubicBezTo>
                      <a:pt x="196" y="191"/>
                      <a:pt x="192" y="183"/>
                      <a:pt x="193" y="176"/>
                    </a:cubicBezTo>
                    <a:cubicBezTo>
                      <a:pt x="193" y="171"/>
                      <a:pt x="196" y="167"/>
                      <a:pt x="200" y="164"/>
                    </a:cubicBezTo>
                    <a:cubicBezTo>
                      <a:pt x="204" y="160"/>
                      <a:pt x="209" y="159"/>
                      <a:pt x="213" y="159"/>
                    </a:cubicBezTo>
                    <a:cubicBezTo>
                      <a:pt x="218" y="160"/>
                      <a:pt x="222" y="162"/>
                      <a:pt x="227" y="164"/>
                    </a:cubicBezTo>
                    <a:cubicBezTo>
                      <a:pt x="251" y="176"/>
                      <a:pt x="251" y="176"/>
                      <a:pt x="251" y="176"/>
                    </a:cubicBezTo>
                    <a:cubicBezTo>
                      <a:pt x="266" y="183"/>
                      <a:pt x="281" y="190"/>
                      <a:pt x="291" y="202"/>
                    </a:cubicBezTo>
                    <a:cubicBezTo>
                      <a:pt x="299" y="211"/>
                      <a:pt x="305" y="227"/>
                      <a:pt x="299" y="240"/>
                    </a:cubicBezTo>
                    <a:cubicBezTo>
                      <a:pt x="299" y="240"/>
                      <a:pt x="298" y="241"/>
                      <a:pt x="298" y="242"/>
                    </a:cubicBezTo>
                    <a:cubicBezTo>
                      <a:pt x="296" y="245"/>
                      <a:pt x="294" y="250"/>
                      <a:pt x="293" y="255"/>
                    </a:cubicBezTo>
                    <a:cubicBezTo>
                      <a:pt x="290" y="271"/>
                      <a:pt x="294" y="287"/>
                      <a:pt x="303" y="300"/>
                    </a:cubicBezTo>
                    <a:cubicBezTo>
                      <a:pt x="305" y="304"/>
                      <a:pt x="310" y="305"/>
                      <a:pt x="314" y="302"/>
                    </a:cubicBezTo>
                    <a:cubicBezTo>
                      <a:pt x="318" y="300"/>
                      <a:pt x="319" y="295"/>
                      <a:pt x="316" y="291"/>
                    </a:cubicBezTo>
                    <a:cubicBezTo>
                      <a:pt x="307" y="277"/>
                      <a:pt x="308" y="264"/>
                      <a:pt x="309" y="258"/>
                    </a:cubicBezTo>
                    <a:cubicBezTo>
                      <a:pt x="310" y="252"/>
                      <a:pt x="313" y="248"/>
                      <a:pt x="315" y="246"/>
                    </a:cubicBezTo>
                    <a:cubicBezTo>
                      <a:pt x="343" y="228"/>
                      <a:pt x="388" y="231"/>
                      <a:pt x="421" y="253"/>
                    </a:cubicBezTo>
                    <a:cubicBezTo>
                      <a:pt x="443" y="268"/>
                      <a:pt x="476" y="302"/>
                      <a:pt x="465" y="371"/>
                    </a:cubicBezTo>
                    <a:close/>
                    <a:moveTo>
                      <a:pt x="30" y="702"/>
                    </a:moveTo>
                    <a:cubicBezTo>
                      <a:pt x="32" y="692"/>
                      <a:pt x="38" y="683"/>
                      <a:pt x="45" y="678"/>
                    </a:cubicBezTo>
                    <a:cubicBezTo>
                      <a:pt x="46" y="677"/>
                      <a:pt x="47" y="677"/>
                      <a:pt x="47" y="676"/>
                    </a:cubicBezTo>
                    <a:cubicBezTo>
                      <a:pt x="50" y="676"/>
                      <a:pt x="53" y="677"/>
                      <a:pt x="56" y="677"/>
                    </a:cubicBezTo>
                    <a:cubicBezTo>
                      <a:pt x="59" y="677"/>
                      <a:pt x="62" y="676"/>
                      <a:pt x="65" y="676"/>
                    </a:cubicBezTo>
                    <a:cubicBezTo>
                      <a:pt x="116" y="670"/>
                      <a:pt x="165" y="639"/>
                      <a:pt x="214" y="582"/>
                    </a:cubicBezTo>
                    <a:cubicBezTo>
                      <a:pt x="217" y="578"/>
                      <a:pt x="217" y="578"/>
                      <a:pt x="217" y="578"/>
                    </a:cubicBezTo>
                    <a:cubicBezTo>
                      <a:pt x="226" y="568"/>
                      <a:pt x="235" y="558"/>
                      <a:pt x="245" y="551"/>
                    </a:cubicBezTo>
                    <a:cubicBezTo>
                      <a:pt x="263" y="539"/>
                      <a:pt x="286" y="537"/>
                      <a:pt x="304" y="536"/>
                    </a:cubicBezTo>
                    <a:cubicBezTo>
                      <a:pt x="308" y="536"/>
                      <a:pt x="308" y="536"/>
                      <a:pt x="308" y="536"/>
                    </a:cubicBezTo>
                    <a:cubicBezTo>
                      <a:pt x="318" y="536"/>
                      <a:pt x="330" y="535"/>
                      <a:pt x="340" y="531"/>
                    </a:cubicBezTo>
                    <a:cubicBezTo>
                      <a:pt x="357" y="524"/>
                      <a:pt x="370" y="508"/>
                      <a:pt x="379" y="485"/>
                    </a:cubicBezTo>
                    <a:cubicBezTo>
                      <a:pt x="381" y="478"/>
                      <a:pt x="383" y="471"/>
                      <a:pt x="385" y="464"/>
                    </a:cubicBezTo>
                    <a:cubicBezTo>
                      <a:pt x="388" y="453"/>
                      <a:pt x="391" y="443"/>
                      <a:pt x="395" y="433"/>
                    </a:cubicBezTo>
                    <a:cubicBezTo>
                      <a:pt x="404" y="415"/>
                      <a:pt x="421" y="400"/>
                      <a:pt x="440" y="392"/>
                    </a:cubicBezTo>
                    <a:cubicBezTo>
                      <a:pt x="453" y="386"/>
                      <a:pt x="472" y="384"/>
                      <a:pt x="485" y="394"/>
                    </a:cubicBezTo>
                    <a:cubicBezTo>
                      <a:pt x="495" y="402"/>
                      <a:pt x="500" y="416"/>
                      <a:pt x="500" y="438"/>
                    </a:cubicBezTo>
                    <a:cubicBezTo>
                      <a:pt x="500" y="447"/>
                      <a:pt x="499" y="459"/>
                      <a:pt x="494" y="469"/>
                    </a:cubicBezTo>
                    <a:cubicBezTo>
                      <a:pt x="490" y="476"/>
                      <a:pt x="482" y="483"/>
                      <a:pt x="473" y="483"/>
                    </a:cubicBezTo>
                    <a:cubicBezTo>
                      <a:pt x="468" y="482"/>
                      <a:pt x="464" y="486"/>
                      <a:pt x="464" y="490"/>
                    </a:cubicBezTo>
                    <a:cubicBezTo>
                      <a:pt x="464" y="495"/>
                      <a:pt x="467" y="498"/>
                      <a:pt x="472" y="499"/>
                    </a:cubicBezTo>
                    <a:cubicBezTo>
                      <a:pt x="482" y="499"/>
                      <a:pt x="493" y="495"/>
                      <a:pt x="501" y="486"/>
                    </a:cubicBezTo>
                    <a:cubicBezTo>
                      <a:pt x="519" y="533"/>
                      <a:pt x="505" y="601"/>
                      <a:pt x="466" y="640"/>
                    </a:cubicBezTo>
                    <a:cubicBezTo>
                      <a:pt x="465" y="641"/>
                      <a:pt x="464" y="642"/>
                      <a:pt x="463" y="643"/>
                    </a:cubicBezTo>
                    <a:cubicBezTo>
                      <a:pt x="453" y="653"/>
                      <a:pt x="441" y="665"/>
                      <a:pt x="441" y="682"/>
                    </a:cubicBezTo>
                    <a:cubicBezTo>
                      <a:pt x="441" y="686"/>
                      <a:pt x="445" y="690"/>
                      <a:pt x="449" y="690"/>
                    </a:cubicBezTo>
                    <a:cubicBezTo>
                      <a:pt x="449" y="690"/>
                      <a:pt x="449" y="690"/>
                      <a:pt x="450" y="690"/>
                    </a:cubicBezTo>
                    <a:cubicBezTo>
                      <a:pt x="454" y="689"/>
                      <a:pt x="458" y="686"/>
                      <a:pt x="457" y="681"/>
                    </a:cubicBezTo>
                    <a:cubicBezTo>
                      <a:pt x="457" y="672"/>
                      <a:pt x="466" y="663"/>
                      <a:pt x="474" y="654"/>
                    </a:cubicBezTo>
                    <a:cubicBezTo>
                      <a:pt x="475" y="653"/>
                      <a:pt x="476" y="653"/>
                      <a:pt x="477" y="652"/>
                    </a:cubicBezTo>
                    <a:cubicBezTo>
                      <a:pt x="481" y="686"/>
                      <a:pt x="477" y="721"/>
                      <a:pt x="464" y="753"/>
                    </a:cubicBezTo>
                    <a:cubicBezTo>
                      <a:pt x="455" y="776"/>
                      <a:pt x="443" y="791"/>
                      <a:pt x="429" y="797"/>
                    </a:cubicBezTo>
                    <a:cubicBezTo>
                      <a:pt x="425" y="799"/>
                      <a:pt x="423" y="804"/>
                      <a:pt x="425" y="808"/>
                    </a:cubicBezTo>
                    <a:cubicBezTo>
                      <a:pt x="426" y="811"/>
                      <a:pt x="429" y="813"/>
                      <a:pt x="432" y="813"/>
                    </a:cubicBezTo>
                    <a:cubicBezTo>
                      <a:pt x="433" y="813"/>
                      <a:pt x="434" y="813"/>
                      <a:pt x="435" y="812"/>
                    </a:cubicBezTo>
                    <a:cubicBezTo>
                      <a:pt x="442" y="809"/>
                      <a:pt x="448" y="805"/>
                      <a:pt x="453" y="800"/>
                    </a:cubicBezTo>
                    <a:cubicBezTo>
                      <a:pt x="455" y="834"/>
                      <a:pt x="449" y="868"/>
                      <a:pt x="436" y="899"/>
                    </a:cubicBezTo>
                    <a:cubicBezTo>
                      <a:pt x="432" y="909"/>
                      <a:pt x="426" y="921"/>
                      <a:pt x="416" y="929"/>
                    </a:cubicBezTo>
                    <a:cubicBezTo>
                      <a:pt x="408" y="935"/>
                      <a:pt x="396" y="939"/>
                      <a:pt x="387" y="935"/>
                    </a:cubicBezTo>
                    <a:cubicBezTo>
                      <a:pt x="384" y="933"/>
                      <a:pt x="381" y="934"/>
                      <a:pt x="378" y="935"/>
                    </a:cubicBezTo>
                    <a:cubicBezTo>
                      <a:pt x="376" y="937"/>
                      <a:pt x="375" y="940"/>
                      <a:pt x="375" y="943"/>
                    </a:cubicBezTo>
                    <a:cubicBezTo>
                      <a:pt x="378" y="963"/>
                      <a:pt x="373" y="984"/>
                      <a:pt x="361" y="1000"/>
                    </a:cubicBezTo>
                    <a:cubicBezTo>
                      <a:pt x="354" y="1010"/>
                      <a:pt x="344" y="1019"/>
                      <a:pt x="332" y="1024"/>
                    </a:cubicBezTo>
                    <a:cubicBezTo>
                      <a:pt x="335" y="1018"/>
                      <a:pt x="338" y="1011"/>
                      <a:pt x="341" y="1005"/>
                    </a:cubicBezTo>
                    <a:cubicBezTo>
                      <a:pt x="342" y="1000"/>
                      <a:pt x="340" y="996"/>
                      <a:pt x="336" y="994"/>
                    </a:cubicBezTo>
                    <a:cubicBezTo>
                      <a:pt x="332" y="993"/>
                      <a:pt x="327" y="995"/>
                      <a:pt x="326" y="999"/>
                    </a:cubicBezTo>
                    <a:cubicBezTo>
                      <a:pt x="321" y="1011"/>
                      <a:pt x="316" y="1021"/>
                      <a:pt x="309" y="1032"/>
                    </a:cubicBezTo>
                    <a:cubicBezTo>
                      <a:pt x="307" y="1033"/>
                      <a:pt x="306" y="1035"/>
                      <a:pt x="305" y="1037"/>
                    </a:cubicBezTo>
                    <a:cubicBezTo>
                      <a:pt x="295" y="1051"/>
                      <a:pt x="282" y="1064"/>
                      <a:pt x="266" y="1073"/>
                    </a:cubicBezTo>
                    <a:cubicBezTo>
                      <a:pt x="247" y="1086"/>
                      <a:pt x="225" y="1094"/>
                      <a:pt x="203" y="1102"/>
                    </a:cubicBezTo>
                    <a:cubicBezTo>
                      <a:pt x="172" y="1112"/>
                      <a:pt x="137" y="1123"/>
                      <a:pt x="107" y="1111"/>
                    </a:cubicBezTo>
                    <a:cubicBezTo>
                      <a:pt x="93" y="1105"/>
                      <a:pt x="80" y="1095"/>
                      <a:pt x="67" y="1080"/>
                    </a:cubicBezTo>
                    <a:cubicBezTo>
                      <a:pt x="58" y="1070"/>
                      <a:pt x="46" y="1054"/>
                      <a:pt x="45" y="1037"/>
                    </a:cubicBezTo>
                    <a:cubicBezTo>
                      <a:pt x="48" y="1040"/>
                      <a:pt x="52" y="1042"/>
                      <a:pt x="56" y="1044"/>
                    </a:cubicBezTo>
                    <a:cubicBezTo>
                      <a:pt x="58" y="1045"/>
                      <a:pt x="60" y="1046"/>
                      <a:pt x="62" y="1046"/>
                    </a:cubicBezTo>
                    <a:cubicBezTo>
                      <a:pt x="65" y="1046"/>
                      <a:pt x="68" y="1044"/>
                      <a:pt x="70" y="1042"/>
                    </a:cubicBezTo>
                    <a:cubicBezTo>
                      <a:pt x="73" y="1038"/>
                      <a:pt x="72" y="1033"/>
                      <a:pt x="69" y="1030"/>
                    </a:cubicBezTo>
                    <a:cubicBezTo>
                      <a:pt x="66" y="1029"/>
                      <a:pt x="64" y="1028"/>
                      <a:pt x="61" y="1029"/>
                    </a:cubicBezTo>
                    <a:cubicBezTo>
                      <a:pt x="54" y="1025"/>
                      <a:pt x="48" y="1017"/>
                      <a:pt x="45" y="1007"/>
                    </a:cubicBezTo>
                    <a:cubicBezTo>
                      <a:pt x="42" y="997"/>
                      <a:pt x="42" y="985"/>
                      <a:pt x="42" y="974"/>
                    </a:cubicBezTo>
                    <a:cubicBezTo>
                      <a:pt x="41" y="967"/>
                      <a:pt x="42" y="959"/>
                      <a:pt x="43" y="951"/>
                    </a:cubicBezTo>
                    <a:cubicBezTo>
                      <a:pt x="44" y="940"/>
                      <a:pt x="48" y="929"/>
                      <a:pt x="54" y="919"/>
                    </a:cubicBezTo>
                    <a:cubicBezTo>
                      <a:pt x="62" y="925"/>
                      <a:pt x="71" y="929"/>
                      <a:pt x="80" y="929"/>
                    </a:cubicBezTo>
                    <a:cubicBezTo>
                      <a:pt x="84" y="929"/>
                      <a:pt x="88" y="928"/>
                      <a:pt x="91" y="927"/>
                    </a:cubicBezTo>
                    <a:cubicBezTo>
                      <a:pt x="96" y="925"/>
                      <a:pt x="98" y="921"/>
                      <a:pt x="96" y="917"/>
                    </a:cubicBezTo>
                    <a:cubicBezTo>
                      <a:pt x="95" y="912"/>
                      <a:pt x="90" y="910"/>
                      <a:pt x="86" y="912"/>
                    </a:cubicBezTo>
                    <a:cubicBezTo>
                      <a:pt x="76" y="916"/>
                      <a:pt x="64" y="909"/>
                      <a:pt x="58" y="900"/>
                    </a:cubicBezTo>
                    <a:cubicBezTo>
                      <a:pt x="51" y="890"/>
                      <a:pt x="48" y="876"/>
                      <a:pt x="46" y="863"/>
                    </a:cubicBezTo>
                    <a:cubicBezTo>
                      <a:pt x="41" y="838"/>
                      <a:pt x="38" y="814"/>
                      <a:pt x="44" y="793"/>
                    </a:cubicBezTo>
                    <a:cubicBezTo>
                      <a:pt x="49" y="797"/>
                      <a:pt x="55" y="799"/>
                      <a:pt x="61" y="801"/>
                    </a:cubicBezTo>
                    <a:cubicBezTo>
                      <a:pt x="62" y="801"/>
                      <a:pt x="63" y="801"/>
                      <a:pt x="63" y="801"/>
                    </a:cubicBezTo>
                    <a:cubicBezTo>
                      <a:pt x="67" y="801"/>
                      <a:pt x="70" y="798"/>
                      <a:pt x="71" y="795"/>
                    </a:cubicBezTo>
                    <a:cubicBezTo>
                      <a:pt x="72" y="790"/>
                      <a:pt x="69" y="786"/>
                      <a:pt x="65" y="785"/>
                    </a:cubicBezTo>
                    <a:cubicBezTo>
                      <a:pt x="56" y="783"/>
                      <a:pt x="48" y="776"/>
                      <a:pt x="42" y="767"/>
                    </a:cubicBezTo>
                    <a:cubicBezTo>
                      <a:pt x="36" y="757"/>
                      <a:pt x="33" y="745"/>
                      <a:pt x="32" y="735"/>
                    </a:cubicBezTo>
                    <a:cubicBezTo>
                      <a:pt x="30" y="726"/>
                      <a:pt x="28" y="714"/>
                      <a:pt x="30" y="702"/>
                    </a:cubicBezTo>
                    <a:close/>
                  </a:path>
                </a:pathLst>
              </a:custGeom>
              <a:solidFill>
                <a:srgbClr val="00968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5" name="Google Shape;315;p23"/>
          <p:cNvGrpSpPr/>
          <p:nvPr/>
        </p:nvGrpSpPr>
        <p:grpSpPr>
          <a:xfrm>
            <a:off x="2" y="2714785"/>
            <a:ext cx="7739717" cy="4739954"/>
            <a:chOff x="-13446" y="2427752"/>
            <a:chExt cx="5159811" cy="3159969"/>
          </a:xfrm>
        </p:grpSpPr>
        <p:sp>
          <p:nvSpPr>
            <p:cNvPr id="316" name="Google Shape;316;p23"/>
            <p:cNvSpPr/>
            <p:nvPr/>
          </p:nvSpPr>
          <p:spPr>
            <a:xfrm>
              <a:off x="3447040" y="2552289"/>
              <a:ext cx="711692" cy="648000"/>
            </a:xfrm>
            <a:custGeom>
              <a:rect b="b" l="l" r="r" t="t"/>
              <a:pathLst>
                <a:path extrusionOk="0" h="1812" w="1989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3450710" y="3619647"/>
              <a:ext cx="711692" cy="648000"/>
            </a:xfrm>
            <a:custGeom>
              <a:rect b="b" l="l" r="r" t="t"/>
              <a:pathLst>
                <a:path extrusionOk="0" h="1812" w="1989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3443046" y="4780529"/>
              <a:ext cx="711692" cy="648000"/>
            </a:xfrm>
            <a:custGeom>
              <a:rect b="b" l="l" r="r" t="t"/>
              <a:pathLst>
                <a:path extrusionOk="0" h="1812" w="1989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19" name="Google Shape;319;p23"/>
            <p:cNvSpPr txBox="1"/>
            <p:nvPr/>
          </p:nvSpPr>
          <p:spPr>
            <a:xfrm>
              <a:off x="-13446" y="2652309"/>
              <a:ext cx="3308028" cy="547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In depth interview</a:t>
              </a: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s focus on intensive individual interviews where numbers of respondents a</a:t>
              </a: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re less. </a:t>
              </a:r>
              <a:endParaRPr b="0" i="0" sz="18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3"/>
            <p:cNvSpPr txBox="1"/>
            <p:nvPr/>
          </p:nvSpPr>
          <p:spPr>
            <a:xfrm>
              <a:off x="-13446" y="3719667"/>
              <a:ext cx="3311698" cy="547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A focus group discussion (FGD) is a good way to gather people from similar backgrounds or experiences to discuss a specific topic of interest.</a:t>
              </a:r>
              <a:endParaRPr b="0" i="0" sz="18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>
              <a:off x="195462" y="5039741"/>
              <a:ext cx="3212266" cy="547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A private online forum that research participants can log into to answer questions and share information, ideas, and opinions. </a:t>
              </a:r>
              <a:endParaRPr b="0" i="0" sz="18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2927600" y="2427752"/>
              <a:ext cx="22187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IDI</a:t>
              </a:r>
              <a:endParaRPr b="1" i="0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3"/>
            <p:cNvSpPr txBox="1"/>
            <p:nvPr/>
          </p:nvSpPr>
          <p:spPr>
            <a:xfrm>
              <a:off x="2729832" y="3462372"/>
              <a:ext cx="22187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FGD</a:t>
              </a:r>
              <a:endParaRPr b="1" i="0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3"/>
            <p:cNvSpPr txBox="1"/>
            <p:nvPr/>
          </p:nvSpPr>
          <p:spPr>
            <a:xfrm>
              <a:off x="979519" y="4823929"/>
              <a:ext cx="275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Bulletin Boards - Online</a:t>
              </a:r>
              <a:endParaRPr b="1" i="0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5" name="Google Shape;325;p23"/>
            <p:cNvGrpSpPr/>
            <p:nvPr/>
          </p:nvGrpSpPr>
          <p:grpSpPr>
            <a:xfrm>
              <a:off x="3602863" y="2735665"/>
              <a:ext cx="386534" cy="314469"/>
              <a:chOff x="6369689" y="2031259"/>
              <a:chExt cx="386534" cy="314469"/>
            </a:xfrm>
          </p:grpSpPr>
          <p:sp>
            <p:nvSpPr>
              <p:cNvPr id="326" name="Google Shape;326;p23"/>
              <p:cNvSpPr/>
              <p:nvPr/>
            </p:nvSpPr>
            <p:spPr>
              <a:xfrm>
                <a:off x="6369689" y="2031259"/>
                <a:ext cx="386534" cy="314469"/>
              </a:xfrm>
              <a:custGeom>
                <a:rect b="b" l="l" r="r" t="t"/>
                <a:pathLst>
                  <a:path extrusionOk="0" h="208" w="256">
                    <a:moveTo>
                      <a:pt x="248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6" y="0"/>
                      <a:pt x="32" y="4"/>
                      <a:pt x="32" y="8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4" y="32"/>
                      <a:pt x="0" y="36"/>
                      <a:pt x="0" y="40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204"/>
                      <a:pt x="4" y="208"/>
                      <a:pt x="8" y="208"/>
                    </a:cubicBezTo>
                    <a:cubicBezTo>
                      <a:pt x="216" y="208"/>
                      <a:pt x="216" y="208"/>
                      <a:pt x="216" y="208"/>
                    </a:cubicBezTo>
                    <a:cubicBezTo>
                      <a:pt x="220" y="208"/>
                      <a:pt x="224" y="204"/>
                      <a:pt x="224" y="200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248" y="176"/>
                      <a:pt x="248" y="176"/>
                      <a:pt x="248" y="176"/>
                    </a:cubicBezTo>
                    <a:cubicBezTo>
                      <a:pt x="252" y="176"/>
                      <a:pt x="256" y="172"/>
                      <a:pt x="256" y="16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6" y="4"/>
                      <a:pt x="252" y="0"/>
                      <a:pt x="248" y="0"/>
                    </a:cubicBezTo>
                    <a:close/>
                    <a:moveTo>
                      <a:pt x="208" y="48"/>
                    </a:moveTo>
                    <a:cubicBezTo>
                      <a:pt x="208" y="175"/>
                      <a:pt x="208" y="175"/>
                      <a:pt x="208" y="175"/>
                    </a:cubicBezTo>
                    <a:cubicBezTo>
                      <a:pt x="165" y="138"/>
                      <a:pt x="165" y="138"/>
                      <a:pt x="165" y="138"/>
                    </a:cubicBezTo>
                    <a:cubicBezTo>
                      <a:pt x="163" y="136"/>
                      <a:pt x="159" y="135"/>
                      <a:pt x="156" y="137"/>
                    </a:cubicBezTo>
                    <a:cubicBezTo>
                      <a:pt x="122" y="158"/>
                      <a:pt x="122" y="158"/>
                      <a:pt x="122" y="158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69" y="97"/>
                      <a:pt x="66" y="96"/>
                      <a:pt x="64" y="96"/>
                    </a:cubicBezTo>
                    <a:cubicBezTo>
                      <a:pt x="62" y="96"/>
                      <a:pt x="60" y="97"/>
                      <a:pt x="58" y="98"/>
                    </a:cubicBezTo>
                    <a:cubicBezTo>
                      <a:pt x="16" y="141"/>
                      <a:pt x="16" y="141"/>
                      <a:pt x="16" y="141"/>
                    </a:cubicBezTo>
                    <a:cubicBezTo>
                      <a:pt x="16" y="48"/>
                      <a:pt x="16" y="48"/>
                      <a:pt x="16" y="48"/>
                    </a:cubicBezTo>
                    <a:lnTo>
                      <a:pt x="208" y="48"/>
                    </a:lnTo>
                    <a:close/>
                    <a:moveTo>
                      <a:pt x="16" y="163"/>
                    </a:moveTo>
                    <a:cubicBezTo>
                      <a:pt x="64" y="116"/>
                      <a:pt x="64" y="116"/>
                      <a:pt x="64" y="116"/>
                    </a:cubicBezTo>
                    <a:cubicBezTo>
                      <a:pt x="114" y="173"/>
                      <a:pt x="114" y="173"/>
                      <a:pt x="114" y="173"/>
                    </a:cubicBezTo>
                    <a:cubicBezTo>
                      <a:pt x="117" y="176"/>
                      <a:pt x="121" y="177"/>
                      <a:pt x="124" y="175"/>
                    </a:cubicBezTo>
                    <a:cubicBezTo>
                      <a:pt x="159" y="154"/>
                      <a:pt x="159" y="154"/>
                      <a:pt x="159" y="154"/>
                    </a:cubicBezTo>
                    <a:cubicBezTo>
                      <a:pt x="204" y="192"/>
                      <a:pt x="204" y="192"/>
                      <a:pt x="204" y="192"/>
                    </a:cubicBezTo>
                    <a:cubicBezTo>
                      <a:pt x="16" y="192"/>
                      <a:pt x="16" y="192"/>
                      <a:pt x="16" y="192"/>
                    </a:cubicBezTo>
                    <a:lnTo>
                      <a:pt x="16" y="163"/>
                    </a:lnTo>
                    <a:close/>
                    <a:moveTo>
                      <a:pt x="240" y="160"/>
                    </a:moveTo>
                    <a:cubicBezTo>
                      <a:pt x="224" y="160"/>
                      <a:pt x="224" y="160"/>
                      <a:pt x="224" y="160"/>
                    </a:cubicBezTo>
                    <a:cubicBezTo>
                      <a:pt x="224" y="40"/>
                      <a:pt x="224" y="40"/>
                      <a:pt x="224" y="40"/>
                    </a:cubicBezTo>
                    <a:cubicBezTo>
                      <a:pt x="224" y="36"/>
                      <a:pt x="220" y="32"/>
                      <a:pt x="216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240" y="16"/>
                      <a:pt x="240" y="16"/>
                      <a:pt x="240" y="16"/>
                    </a:cubicBezTo>
                    <a:lnTo>
                      <a:pt x="240" y="1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7" name="Google Shape;327;p23"/>
              <p:cNvSpPr/>
              <p:nvPr/>
            </p:nvSpPr>
            <p:spPr>
              <a:xfrm>
                <a:off x="6575404" y="2128221"/>
                <a:ext cx="83858" cy="85169"/>
              </a:xfrm>
              <a:custGeom>
                <a:rect b="b" l="l" r="r" t="t"/>
                <a:pathLst>
                  <a:path extrusionOk="0" h="56" w="56">
                    <a:moveTo>
                      <a:pt x="28" y="56"/>
                    </a:move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lose/>
                    <a:moveTo>
                      <a:pt x="28" y="16"/>
                    </a:moveTo>
                    <a:cubicBezTo>
                      <a:pt x="35" y="16"/>
                      <a:pt x="40" y="21"/>
                      <a:pt x="40" y="28"/>
                    </a:cubicBezTo>
                    <a:cubicBezTo>
                      <a:pt x="40" y="35"/>
                      <a:pt x="35" y="40"/>
                      <a:pt x="28" y="40"/>
                    </a:cubicBezTo>
                    <a:cubicBezTo>
                      <a:pt x="21" y="40"/>
                      <a:pt x="16" y="35"/>
                      <a:pt x="16" y="28"/>
                    </a:cubicBezTo>
                    <a:cubicBezTo>
                      <a:pt x="16" y="21"/>
                      <a:pt x="21" y="16"/>
                      <a:pt x="28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8" name="Google Shape;328;p23"/>
            <p:cNvGrpSpPr/>
            <p:nvPr/>
          </p:nvGrpSpPr>
          <p:grpSpPr>
            <a:xfrm>
              <a:off x="3602862" y="3767353"/>
              <a:ext cx="386534" cy="339364"/>
              <a:chOff x="6369689" y="1149437"/>
              <a:chExt cx="386534" cy="339364"/>
            </a:xfrm>
          </p:grpSpPr>
          <p:sp>
            <p:nvSpPr>
              <p:cNvPr id="329" name="Google Shape;329;p23"/>
              <p:cNvSpPr/>
              <p:nvPr/>
            </p:nvSpPr>
            <p:spPr>
              <a:xfrm>
                <a:off x="6369689" y="1149437"/>
                <a:ext cx="386534" cy="339364"/>
              </a:xfrm>
              <a:custGeom>
                <a:rect b="b" l="l" r="r" t="t"/>
                <a:pathLst>
                  <a:path extrusionOk="0" h="224" w="256">
                    <a:moveTo>
                      <a:pt x="248" y="16"/>
                    </a:moveTo>
                    <a:cubicBezTo>
                      <a:pt x="216" y="16"/>
                      <a:pt x="216" y="16"/>
                      <a:pt x="216" y="16"/>
                    </a:cubicBezTo>
                    <a:cubicBezTo>
                      <a:pt x="216" y="8"/>
                      <a:pt x="216" y="8"/>
                      <a:pt x="216" y="8"/>
                    </a:cubicBezTo>
                    <a:cubicBezTo>
                      <a:pt x="216" y="4"/>
                      <a:pt x="212" y="0"/>
                      <a:pt x="208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0" y="0"/>
                      <a:pt x="176" y="4"/>
                      <a:pt x="176" y="8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4"/>
                      <a:pt x="76" y="0"/>
                      <a:pt x="7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0"/>
                      <a:pt x="4" y="224"/>
                      <a:pt x="8" y="224"/>
                    </a:cubicBezTo>
                    <a:cubicBezTo>
                      <a:pt x="248" y="224"/>
                      <a:pt x="248" y="224"/>
                      <a:pt x="248" y="224"/>
                    </a:cubicBezTo>
                    <a:cubicBezTo>
                      <a:pt x="252" y="224"/>
                      <a:pt x="256" y="220"/>
                      <a:pt x="256" y="216"/>
                    </a:cubicBezTo>
                    <a:cubicBezTo>
                      <a:pt x="256" y="24"/>
                      <a:pt x="256" y="24"/>
                      <a:pt x="256" y="24"/>
                    </a:cubicBezTo>
                    <a:cubicBezTo>
                      <a:pt x="256" y="20"/>
                      <a:pt x="252" y="16"/>
                      <a:pt x="248" y="16"/>
                    </a:cubicBezTo>
                    <a:close/>
                    <a:moveTo>
                      <a:pt x="192" y="16"/>
                    </a:moveTo>
                    <a:cubicBezTo>
                      <a:pt x="200" y="16"/>
                      <a:pt x="200" y="16"/>
                      <a:pt x="200" y="16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92" y="32"/>
                      <a:pt x="192" y="32"/>
                      <a:pt x="192" y="32"/>
                    </a:cubicBezTo>
                    <a:lnTo>
                      <a:pt x="192" y="16"/>
                    </a:lnTo>
                    <a:close/>
                    <a:moveTo>
                      <a:pt x="56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56" y="32"/>
                      <a:pt x="56" y="32"/>
                      <a:pt x="56" y="32"/>
                    </a:cubicBezTo>
                    <a:lnTo>
                      <a:pt x="56" y="16"/>
                    </a:lnTo>
                    <a:close/>
                    <a:moveTo>
                      <a:pt x="240" y="208"/>
                    </a:moveTo>
                    <a:cubicBezTo>
                      <a:pt x="16" y="208"/>
                      <a:pt x="16" y="208"/>
                      <a:pt x="16" y="20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4"/>
                      <a:pt x="44" y="48"/>
                      <a:pt x="48" y="4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76" y="48"/>
                      <a:pt x="80" y="44"/>
                      <a:pt x="80" y="40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40"/>
                      <a:pt x="176" y="40"/>
                      <a:pt x="176" y="40"/>
                    </a:cubicBezTo>
                    <a:cubicBezTo>
                      <a:pt x="176" y="44"/>
                      <a:pt x="180" y="48"/>
                      <a:pt x="184" y="48"/>
                    </a:cubicBezTo>
                    <a:cubicBezTo>
                      <a:pt x="208" y="48"/>
                      <a:pt x="208" y="48"/>
                      <a:pt x="208" y="48"/>
                    </a:cubicBezTo>
                    <a:cubicBezTo>
                      <a:pt x="212" y="48"/>
                      <a:pt x="216" y="44"/>
                      <a:pt x="216" y="40"/>
                    </a:cubicBezTo>
                    <a:cubicBezTo>
                      <a:pt x="216" y="32"/>
                      <a:pt x="216" y="32"/>
                      <a:pt x="216" y="32"/>
                    </a:cubicBezTo>
                    <a:cubicBezTo>
                      <a:pt x="240" y="32"/>
                      <a:pt x="240" y="32"/>
                      <a:pt x="240" y="32"/>
                    </a:cubicBezTo>
                    <a:lnTo>
                      <a:pt x="240" y="2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6429962" y="1271294"/>
                <a:ext cx="73376" cy="7206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6526923" y="1271294"/>
                <a:ext cx="72066" cy="7206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6623884" y="1271294"/>
                <a:ext cx="72066" cy="7206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6429962" y="1366945"/>
                <a:ext cx="73376" cy="7337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6526923" y="1366945"/>
                <a:ext cx="72066" cy="7337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5" name="Google Shape;335;p23"/>
              <p:cNvSpPr/>
              <p:nvPr/>
            </p:nvSpPr>
            <p:spPr>
              <a:xfrm>
                <a:off x="6623884" y="1366945"/>
                <a:ext cx="72066" cy="7337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36" name="Google Shape;336;p23"/>
            <p:cNvGrpSpPr/>
            <p:nvPr/>
          </p:nvGrpSpPr>
          <p:grpSpPr>
            <a:xfrm>
              <a:off x="3623074" y="4919160"/>
              <a:ext cx="386534" cy="386534"/>
              <a:chOff x="5494418" y="5479932"/>
              <a:chExt cx="386534" cy="386534"/>
            </a:xfrm>
          </p:grpSpPr>
          <p:sp>
            <p:nvSpPr>
              <p:cNvPr id="337" name="Google Shape;337;p23"/>
              <p:cNvSpPr/>
              <p:nvPr/>
            </p:nvSpPr>
            <p:spPr>
              <a:xfrm>
                <a:off x="5494418" y="5479932"/>
                <a:ext cx="169027" cy="169027"/>
              </a:xfrm>
              <a:custGeom>
                <a:rect b="b" l="l" r="r" t="t"/>
                <a:pathLst>
                  <a:path extrusionOk="0" h="112" w="112">
                    <a:moveTo>
                      <a:pt x="8" y="112"/>
                    </a:move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lose/>
                    <a:moveTo>
                      <a:pt x="16" y="16"/>
                    </a:moveTo>
                    <a:cubicBezTo>
                      <a:pt x="96" y="16"/>
                      <a:pt x="96" y="16"/>
                      <a:pt x="96" y="1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16" y="96"/>
                      <a:pt x="16" y="96"/>
                      <a:pt x="16" y="96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8" name="Google Shape;338;p23"/>
              <p:cNvSpPr/>
              <p:nvPr/>
            </p:nvSpPr>
            <p:spPr>
              <a:xfrm>
                <a:off x="5711925" y="5479932"/>
                <a:ext cx="169027" cy="169027"/>
              </a:xfrm>
              <a:custGeom>
                <a:rect b="b" l="l" r="r" t="t"/>
                <a:pathLst>
                  <a:path extrusionOk="0" h="112" w="112">
                    <a:moveTo>
                      <a:pt x="112" y="8"/>
                    </a:moveTo>
                    <a:cubicBezTo>
                      <a:pt x="112" y="4"/>
                      <a:pt x="108" y="0"/>
                      <a:pt x="10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lnTo>
                      <a:pt x="112" y="8"/>
                    </a:ln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5494418" y="5690888"/>
                <a:ext cx="175578" cy="175578"/>
              </a:xfrm>
              <a:custGeom>
                <a:rect b="b" l="l" r="r" t="t"/>
                <a:pathLst>
                  <a:path extrusionOk="0" h="116" w="116">
                    <a:moveTo>
                      <a:pt x="8" y="116"/>
                    </a:move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12" y="116"/>
                      <a:pt x="116" y="112"/>
                      <a:pt x="116" y="108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4"/>
                      <a:pt x="112" y="0"/>
                      <a:pt x="10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12"/>
                      <a:pt x="4" y="116"/>
                      <a:pt x="8" y="116"/>
                    </a:cubicBezTo>
                    <a:close/>
                    <a:moveTo>
                      <a:pt x="16" y="16"/>
                    </a:moveTo>
                    <a:cubicBezTo>
                      <a:pt x="100" y="16"/>
                      <a:pt x="100" y="16"/>
                      <a:pt x="100" y="16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6" y="100"/>
                      <a:pt x="16" y="100"/>
                      <a:pt x="16" y="100"/>
                    </a:cubicBezTo>
                    <a:lnTo>
                      <a:pt x="16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0" name="Google Shape;340;p23"/>
              <p:cNvSpPr/>
              <p:nvPr/>
            </p:nvSpPr>
            <p:spPr>
              <a:xfrm>
                <a:off x="5711925" y="5697439"/>
                <a:ext cx="169027" cy="169027"/>
              </a:xfrm>
              <a:custGeom>
                <a:rect b="b" l="l" r="r" t="t"/>
                <a:pathLst>
                  <a:path extrusionOk="0" h="112" w="112">
                    <a:moveTo>
                      <a:pt x="10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8"/>
                      <a:pt x="4" y="112"/>
                      <a:pt x="8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cubicBezTo>
                      <a:pt x="108" y="112"/>
                      <a:pt x="112" y="108"/>
                      <a:pt x="112" y="104"/>
                    </a:cubicBezTo>
                    <a:cubicBezTo>
                      <a:pt x="112" y="8"/>
                      <a:pt x="112" y="8"/>
                      <a:pt x="112" y="8"/>
                    </a:cubicBezTo>
                    <a:cubicBezTo>
                      <a:pt x="112" y="4"/>
                      <a:pt x="108" y="0"/>
                      <a:pt x="104" y="0"/>
                    </a:cubicBezTo>
                    <a:close/>
                    <a:moveTo>
                      <a:pt x="96" y="96"/>
                    </a:moveTo>
                    <a:cubicBezTo>
                      <a:pt x="16" y="96"/>
                      <a:pt x="16" y="96"/>
                      <a:pt x="16" y="9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96" y="16"/>
                      <a:pt x="96" y="16"/>
                      <a:pt x="96" y="16"/>
                    </a:cubicBezTo>
                    <a:lnTo>
                      <a:pt x="96" y="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41" name="Google Shape;341;p23"/>
          <p:cNvGrpSpPr/>
          <p:nvPr/>
        </p:nvGrpSpPr>
        <p:grpSpPr>
          <a:xfrm>
            <a:off x="11753771" y="2719943"/>
            <a:ext cx="6196104" cy="4847096"/>
            <a:chOff x="8047817" y="2346216"/>
            <a:chExt cx="4130736" cy="3231397"/>
          </a:xfrm>
        </p:grpSpPr>
        <p:sp>
          <p:nvSpPr>
            <p:cNvPr id="342" name="Google Shape;342;p23"/>
            <p:cNvSpPr/>
            <p:nvPr/>
          </p:nvSpPr>
          <p:spPr>
            <a:xfrm>
              <a:off x="8051811" y="2552289"/>
              <a:ext cx="711692" cy="648000"/>
            </a:xfrm>
            <a:custGeom>
              <a:rect b="b" l="l" r="r" t="t"/>
              <a:pathLst>
                <a:path extrusionOk="0" h="1812" w="1989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3" name="Google Shape;343;p23"/>
            <p:cNvSpPr txBox="1"/>
            <p:nvPr/>
          </p:nvSpPr>
          <p:spPr>
            <a:xfrm>
              <a:off x="8875944" y="2801393"/>
              <a:ext cx="2997809" cy="547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Verace connects with the users pain points, employing customer empathy to walk in their shoes and extract the desired data.</a:t>
              </a:r>
              <a:endParaRPr b="0" i="0" sz="18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8858496" y="2346216"/>
              <a:ext cx="279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Usability &amp; Product Placement</a:t>
              </a:r>
              <a:endParaRPr b="1" i="0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055481" y="3619647"/>
              <a:ext cx="711692" cy="648000"/>
            </a:xfrm>
            <a:custGeom>
              <a:rect b="b" l="l" r="r" t="t"/>
              <a:pathLst>
                <a:path extrusionOk="0" h="1812" w="1989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8879614" y="3868751"/>
              <a:ext cx="3069640" cy="547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A video based interviews wherein the respondent tone, tonality and expressions are decoded through video.</a:t>
              </a:r>
              <a:endParaRPr b="0" i="0" sz="18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8866166" y="3606332"/>
              <a:ext cx="22187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Vox Pop</a:t>
              </a:r>
              <a:endParaRPr b="1" i="0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8047817" y="4780529"/>
              <a:ext cx="711692" cy="648000"/>
            </a:xfrm>
            <a:custGeom>
              <a:rect b="b" l="l" r="r" t="t"/>
              <a:pathLst>
                <a:path extrusionOk="0" h="1812" w="1989">
                  <a:moveTo>
                    <a:pt x="994" y="0"/>
                  </a:moveTo>
                  <a:lnTo>
                    <a:pt x="994" y="0"/>
                  </a:lnTo>
                  <a:cubicBezTo>
                    <a:pt x="766" y="0"/>
                    <a:pt x="532" y="91"/>
                    <a:pt x="354" y="268"/>
                  </a:cubicBezTo>
                  <a:cubicBezTo>
                    <a:pt x="0" y="622"/>
                    <a:pt x="0" y="1194"/>
                    <a:pt x="354" y="1548"/>
                  </a:cubicBezTo>
                  <a:cubicBezTo>
                    <a:pt x="532" y="1725"/>
                    <a:pt x="766" y="1811"/>
                    <a:pt x="994" y="1811"/>
                  </a:cubicBezTo>
                  <a:cubicBezTo>
                    <a:pt x="1229" y="1811"/>
                    <a:pt x="1457" y="1725"/>
                    <a:pt x="1634" y="1548"/>
                  </a:cubicBezTo>
                  <a:cubicBezTo>
                    <a:pt x="1988" y="1194"/>
                    <a:pt x="1988" y="622"/>
                    <a:pt x="1634" y="268"/>
                  </a:cubicBezTo>
                  <a:cubicBezTo>
                    <a:pt x="1457" y="91"/>
                    <a:pt x="1229" y="0"/>
                    <a:pt x="994" y="0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349" name="Google Shape;349;p23"/>
            <p:cNvSpPr txBox="1"/>
            <p:nvPr/>
          </p:nvSpPr>
          <p:spPr>
            <a:xfrm>
              <a:off x="8871950" y="5029633"/>
              <a:ext cx="3306603" cy="547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A5A5A5"/>
                  </a:solidFill>
                  <a:latin typeface="Open Sans"/>
                  <a:ea typeface="Open Sans"/>
                  <a:cs typeface="Open Sans"/>
                  <a:sym typeface="Open Sans"/>
                </a:rPr>
                <a:t>Ethnography is a kind of research conducted within the context of consumer experience, social interaction, behaviors and perceptions in the real world within teams, groups, organizations, and communities. </a:t>
              </a:r>
              <a:endParaRPr b="0" i="0" sz="1800" u="none" cap="none" strike="noStrik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8858502" y="4767214"/>
              <a:ext cx="22187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rPr>
                <a:t>Ethnographic Research</a:t>
              </a:r>
              <a:endParaRPr b="1" i="0" sz="21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51" name="Google Shape;351;p23"/>
            <p:cNvGrpSpPr/>
            <p:nvPr/>
          </p:nvGrpSpPr>
          <p:grpSpPr>
            <a:xfrm>
              <a:off x="8226475" y="2706184"/>
              <a:ext cx="386534" cy="338053"/>
              <a:chOff x="2016919" y="5503517"/>
              <a:chExt cx="386534" cy="338053"/>
            </a:xfrm>
          </p:grpSpPr>
          <p:sp>
            <p:nvSpPr>
              <p:cNvPr id="352" name="Google Shape;352;p23"/>
              <p:cNvSpPr/>
              <p:nvPr/>
            </p:nvSpPr>
            <p:spPr>
              <a:xfrm>
                <a:off x="2016919" y="5503517"/>
                <a:ext cx="151993" cy="151993"/>
              </a:xfrm>
              <a:custGeom>
                <a:rect b="b" l="l" r="r" t="t"/>
                <a:pathLst>
                  <a:path extrusionOk="0" h="100" w="101">
                    <a:moveTo>
                      <a:pt x="8" y="80"/>
                    </a:moveTo>
                    <a:cubicBezTo>
                      <a:pt x="12" y="80"/>
                      <a:pt x="16" y="76"/>
                      <a:pt x="16" y="72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88" y="99"/>
                      <a:pt x="90" y="100"/>
                      <a:pt x="92" y="100"/>
                    </a:cubicBezTo>
                    <a:cubicBezTo>
                      <a:pt x="94" y="100"/>
                      <a:pt x="96" y="99"/>
                      <a:pt x="98" y="98"/>
                    </a:cubicBezTo>
                    <a:cubicBezTo>
                      <a:pt x="101" y="95"/>
                      <a:pt x="101" y="89"/>
                      <a:pt x="98" y="8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6" y="16"/>
                      <a:pt x="80" y="12"/>
                      <a:pt x="80" y="8"/>
                    </a:cubicBezTo>
                    <a:cubicBezTo>
                      <a:pt x="80" y="4"/>
                      <a:pt x="76" y="0"/>
                      <a:pt x="7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6"/>
                      <a:pt x="4" y="80"/>
                      <a:pt x="8" y="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>
                <a:off x="2016919" y="5689577"/>
                <a:ext cx="151993" cy="151993"/>
              </a:xfrm>
              <a:custGeom>
                <a:rect b="b" l="l" r="r" t="t"/>
                <a:pathLst>
                  <a:path extrusionOk="0" h="101" w="101">
                    <a:moveTo>
                      <a:pt x="8" y="101"/>
                    </a:moveTo>
                    <a:cubicBezTo>
                      <a:pt x="72" y="101"/>
                      <a:pt x="72" y="101"/>
                      <a:pt x="72" y="101"/>
                    </a:cubicBezTo>
                    <a:cubicBezTo>
                      <a:pt x="76" y="101"/>
                      <a:pt x="80" y="97"/>
                      <a:pt x="80" y="93"/>
                    </a:cubicBezTo>
                    <a:cubicBezTo>
                      <a:pt x="80" y="89"/>
                      <a:pt x="76" y="85"/>
                      <a:pt x="72" y="85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98" y="15"/>
                      <a:pt x="98" y="15"/>
                      <a:pt x="98" y="15"/>
                    </a:cubicBezTo>
                    <a:cubicBezTo>
                      <a:pt x="101" y="12"/>
                      <a:pt x="101" y="6"/>
                      <a:pt x="98" y="3"/>
                    </a:cubicBezTo>
                    <a:cubicBezTo>
                      <a:pt x="95" y="0"/>
                      <a:pt x="89" y="0"/>
                      <a:pt x="86" y="3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25"/>
                      <a:pt x="12" y="21"/>
                      <a:pt x="8" y="21"/>
                    </a:cubicBezTo>
                    <a:cubicBezTo>
                      <a:pt x="4" y="21"/>
                      <a:pt x="0" y="25"/>
                      <a:pt x="0" y="2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7"/>
                      <a:pt x="4" y="101"/>
                      <a:pt x="8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4" name="Google Shape;354;p23"/>
              <p:cNvSpPr/>
              <p:nvPr/>
            </p:nvSpPr>
            <p:spPr>
              <a:xfrm>
                <a:off x="2250150" y="5689577"/>
                <a:ext cx="153303" cy="151993"/>
              </a:xfrm>
              <a:custGeom>
                <a:rect b="b" l="l" r="r" t="t"/>
                <a:pathLst>
                  <a:path extrusionOk="0" h="101" w="101">
                    <a:moveTo>
                      <a:pt x="93" y="21"/>
                    </a:moveTo>
                    <a:cubicBezTo>
                      <a:pt x="89" y="21"/>
                      <a:pt x="85" y="25"/>
                      <a:pt x="85" y="29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2" y="0"/>
                      <a:pt x="6" y="0"/>
                      <a:pt x="3" y="3"/>
                    </a:cubicBezTo>
                    <a:cubicBezTo>
                      <a:pt x="0" y="6"/>
                      <a:pt x="0" y="12"/>
                      <a:pt x="3" y="15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5" y="85"/>
                      <a:pt x="21" y="89"/>
                      <a:pt x="21" y="93"/>
                    </a:cubicBezTo>
                    <a:cubicBezTo>
                      <a:pt x="21" y="97"/>
                      <a:pt x="25" y="101"/>
                      <a:pt x="29" y="101"/>
                    </a:cubicBezTo>
                    <a:cubicBezTo>
                      <a:pt x="93" y="101"/>
                      <a:pt x="93" y="101"/>
                      <a:pt x="93" y="101"/>
                    </a:cubicBezTo>
                    <a:cubicBezTo>
                      <a:pt x="97" y="101"/>
                      <a:pt x="101" y="97"/>
                      <a:pt x="101" y="93"/>
                    </a:cubicBezTo>
                    <a:cubicBezTo>
                      <a:pt x="101" y="29"/>
                      <a:pt x="101" y="29"/>
                      <a:pt x="101" y="29"/>
                    </a:cubicBezTo>
                    <a:cubicBezTo>
                      <a:pt x="101" y="25"/>
                      <a:pt x="97" y="21"/>
                      <a:pt x="93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5" name="Google Shape;355;p23"/>
              <p:cNvSpPr/>
              <p:nvPr/>
            </p:nvSpPr>
            <p:spPr>
              <a:xfrm>
                <a:off x="2250150" y="5503517"/>
                <a:ext cx="153303" cy="151993"/>
              </a:xfrm>
              <a:custGeom>
                <a:rect b="b" l="l" r="r" t="t"/>
                <a:pathLst>
                  <a:path extrusionOk="0" h="100" w="101">
                    <a:moveTo>
                      <a:pt x="93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5" y="0"/>
                      <a:pt x="21" y="4"/>
                      <a:pt x="21" y="8"/>
                    </a:cubicBezTo>
                    <a:cubicBezTo>
                      <a:pt x="21" y="12"/>
                      <a:pt x="25" y="16"/>
                      <a:pt x="29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0" y="89"/>
                      <a:pt x="0" y="95"/>
                      <a:pt x="3" y="98"/>
                    </a:cubicBezTo>
                    <a:cubicBezTo>
                      <a:pt x="5" y="99"/>
                      <a:pt x="7" y="100"/>
                      <a:pt x="9" y="100"/>
                    </a:cubicBezTo>
                    <a:cubicBezTo>
                      <a:pt x="11" y="100"/>
                      <a:pt x="13" y="99"/>
                      <a:pt x="15" y="98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6"/>
                      <a:pt x="89" y="80"/>
                      <a:pt x="93" y="80"/>
                    </a:cubicBezTo>
                    <a:cubicBezTo>
                      <a:pt x="97" y="80"/>
                      <a:pt x="101" y="76"/>
                      <a:pt x="101" y="72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4"/>
                      <a:pt x="97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56" name="Google Shape;356;p23"/>
            <p:cNvGrpSpPr/>
            <p:nvPr/>
          </p:nvGrpSpPr>
          <p:grpSpPr>
            <a:xfrm>
              <a:off x="8236869" y="3756207"/>
              <a:ext cx="386534" cy="386534"/>
              <a:chOff x="8103197" y="5479932"/>
              <a:chExt cx="386534" cy="386534"/>
            </a:xfrm>
          </p:grpSpPr>
          <p:sp>
            <p:nvSpPr>
              <p:cNvPr id="357" name="Google Shape;357;p23"/>
              <p:cNvSpPr/>
              <p:nvPr/>
            </p:nvSpPr>
            <p:spPr>
              <a:xfrm>
                <a:off x="8103197" y="5479932"/>
                <a:ext cx="386534" cy="386534"/>
              </a:xfrm>
              <a:custGeom>
                <a:rect b="b" l="l" r="r" t="t"/>
                <a:pathLst>
                  <a:path extrusionOk="0" h="256" w="256">
                    <a:moveTo>
                      <a:pt x="8" y="216"/>
                    </a:moveTo>
                    <a:cubicBezTo>
                      <a:pt x="56" y="216"/>
                      <a:pt x="56" y="216"/>
                      <a:pt x="56" y="216"/>
                    </a:cubicBezTo>
                    <a:cubicBezTo>
                      <a:pt x="56" y="248"/>
                      <a:pt x="56" y="248"/>
                      <a:pt x="56" y="248"/>
                    </a:cubicBezTo>
                    <a:cubicBezTo>
                      <a:pt x="56" y="252"/>
                      <a:pt x="60" y="256"/>
                      <a:pt x="64" y="256"/>
                    </a:cubicBezTo>
                    <a:cubicBezTo>
                      <a:pt x="192" y="256"/>
                      <a:pt x="192" y="256"/>
                      <a:pt x="192" y="256"/>
                    </a:cubicBezTo>
                    <a:cubicBezTo>
                      <a:pt x="196" y="256"/>
                      <a:pt x="200" y="252"/>
                      <a:pt x="200" y="248"/>
                    </a:cubicBezTo>
                    <a:cubicBezTo>
                      <a:pt x="200" y="216"/>
                      <a:pt x="200" y="216"/>
                      <a:pt x="200" y="216"/>
                    </a:cubicBezTo>
                    <a:cubicBezTo>
                      <a:pt x="248" y="216"/>
                      <a:pt x="248" y="216"/>
                      <a:pt x="248" y="216"/>
                    </a:cubicBezTo>
                    <a:cubicBezTo>
                      <a:pt x="252" y="216"/>
                      <a:pt x="256" y="212"/>
                      <a:pt x="256" y="208"/>
                    </a:cubicBezTo>
                    <a:cubicBezTo>
                      <a:pt x="256" y="80"/>
                      <a:pt x="256" y="80"/>
                      <a:pt x="256" y="80"/>
                    </a:cubicBezTo>
                    <a:cubicBezTo>
                      <a:pt x="256" y="76"/>
                      <a:pt x="252" y="72"/>
                      <a:pt x="248" y="72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200" y="8"/>
                      <a:pt x="200" y="8"/>
                      <a:pt x="200" y="8"/>
                    </a:cubicBezTo>
                    <a:cubicBezTo>
                      <a:pt x="200" y="4"/>
                      <a:pt x="196" y="0"/>
                      <a:pt x="192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0" y="0"/>
                      <a:pt x="56" y="4"/>
                      <a:pt x="56" y="8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4" y="72"/>
                      <a:pt x="0" y="76"/>
                      <a:pt x="0" y="80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0" y="212"/>
                      <a:pt x="4" y="216"/>
                      <a:pt x="8" y="216"/>
                    </a:cubicBezTo>
                    <a:close/>
                    <a:moveTo>
                      <a:pt x="184" y="240"/>
                    </a:moveTo>
                    <a:cubicBezTo>
                      <a:pt x="72" y="240"/>
                      <a:pt x="72" y="240"/>
                      <a:pt x="72" y="240"/>
                    </a:cubicBezTo>
                    <a:cubicBezTo>
                      <a:pt x="72" y="160"/>
                      <a:pt x="72" y="160"/>
                      <a:pt x="72" y="160"/>
                    </a:cubicBezTo>
                    <a:cubicBezTo>
                      <a:pt x="184" y="160"/>
                      <a:pt x="184" y="160"/>
                      <a:pt x="184" y="160"/>
                    </a:cubicBezTo>
                    <a:lnTo>
                      <a:pt x="184" y="240"/>
                    </a:lnTo>
                    <a:close/>
                    <a:moveTo>
                      <a:pt x="72" y="16"/>
                    </a:moveTo>
                    <a:cubicBezTo>
                      <a:pt x="184" y="16"/>
                      <a:pt x="184" y="16"/>
                      <a:pt x="184" y="16"/>
                    </a:cubicBezTo>
                    <a:cubicBezTo>
                      <a:pt x="184" y="72"/>
                      <a:pt x="184" y="72"/>
                      <a:pt x="184" y="72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72" y="16"/>
                    </a:lnTo>
                    <a:close/>
                    <a:moveTo>
                      <a:pt x="16" y="88"/>
                    </a:moveTo>
                    <a:cubicBezTo>
                      <a:pt x="64" y="88"/>
                      <a:pt x="64" y="88"/>
                      <a:pt x="64" y="88"/>
                    </a:cubicBezTo>
                    <a:cubicBezTo>
                      <a:pt x="192" y="88"/>
                      <a:pt x="192" y="88"/>
                      <a:pt x="192" y="88"/>
                    </a:cubicBezTo>
                    <a:cubicBezTo>
                      <a:pt x="240" y="88"/>
                      <a:pt x="240" y="88"/>
                      <a:pt x="240" y="88"/>
                    </a:cubicBezTo>
                    <a:cubicBezTo>
                      <a:pt x="240" y="200"/>
                      <a:pt x="240" y="200"/>
                      <a:pt x="240" y="200"/>
                    </a:cubicBezTo>
                    <a:cubicBezTo>
                      <a:pt x="200" y="200"/>
                      <a:pt x="200" y="200"/>
                      <a:pt x="200" y="200"/>
                    </a:cubicBezTo>
                    <a:cubicBezTo>
                      <a:pt x="200" y="152"/>
                      <a:pt x="200" y="152"/>
                      <a:pt x="200" y="152"/>
                    </a:cubicBezTo>
                    <a:cubicBezTo>
                      <a:pt x="200" y="148"/>
                      <a:pt x="196" y="144"/>
                      <a:pt x="192" y="144"/>
                    </a:cubicBezTo>
                    <a:cubicBezTo>
                      <a:pt x="64" y="144"/>
                      <a:pt x="64" y="144"/>
                      <a:pt x="64" y="144"/>
                    </a:cubicBezTo>
                    <a:cubicBezTo>
                      <a:pt x="60" y="144"/>
                      <a:pt x="56" y="148"/>
                      <a:pt x="56" y="152"/>
                    </a:cubicBezTo>
                    <a:cubicBezTo>
                      <a:pt x="56" y="200"/>
                      <a:pt x="56" y="200"/>
                      <a:pt x="56" y="200"/>
                    </a:cubicBezTo>
                    <a:cubicBezTo>
                      <a:pt x="16" y="200"/>
                      <a:pt x="16" y="200"/>
                      <a:pt x="16" y="200"/>
                    </a:cubicBezTo>
                    <a:lnTo>
                      <a:pt x="16" y="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8" name="Google Shape;358;p23"/>
              <p:cNvSpPr/>
              <p:nvPr/>
            </p:nvSpPr>
            <p:spPr>
              <a:xfrm>
                <a:off x="8150367" y="5629304"/>
                <a:ext cx="24895" cy="26206"/>
              </a:xfrm>
              <a:custGeom>
                <a:rect b="b" l="l" r="r" t="t"/>
                <a:pathLst>
                  <a:path extrusionOk="0" h="17" w="16">
                    <a:moveTo>
                      <a:pt x="14" y="3"/>
                    </a:moveTo>
                    <a:cubicBezTo>
                      <a:pt x="11" y="0"/>
                      <a:pt x="5" y="0"/>
                      <a:pt x="2" y="3"/>
                    </a:cubicBezTo>
                    <a:cubicBezTo>
                      <a:pt x="1" y="5"/>
                      <a:pt x="0" y="7"/>
                      <a:pt x="0" y="9"/>
                    </a:cubicBezTo>
                    <a:cubicBezTo>
                      <a:pt x="0" y="11"/>
                      <a:pt x="1" y="13"/>
                      <a:pt x="2" y="15"/>
                    </a:cubicBezTo>
                    <a:cubicBezTo>
                      <a:pt x="4" y="16"/>
                      <a:pt x="6" y="17"/>
                      <a:pt x="8" y="17"/>
                    </a:cubicBezTo>
                    <a:cubicBezTo>
                      <a:pt x="10" y="17"/>
                      <a:pt x="12" y="16"/>
                      <a:pt x="14" y="15"/>
                    </a:cubicBezTo>
                    <a:cubicBezTo>
                      <a:pt x="15" y="13"/>
                      <a:pt x="16" y="11"/>
                      <a:pt x="16" y="9"/>
                    </a:cubicBezTo>
                    <a:cubicBezTo>
                      <a:pt x="16" y="7"/>
                      <a:pt x="15" y="5"/>
                      <a:pt x="14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9" name="Google Shape;359;p23"/>
              <p:cNvSpPr/>
              <p:nvPr/>
            </p:nvSpPr>
            <p:spPr>
              <a:xfrm>
                <a:off x="8187055" y="5629304"/>
                <a:ext cx="24895" cy="26206"/>
              </a:xfrm>
              <a:custGeom>
                <a:rect b="b" l="l" r="r" t="t"/>
                <a:pathLst>
                  <a:path extrusionOk="0" h="17" w="16">
                    <a:moveTo>
                      <a:pt x="8" y="17"/>
                    </a:moveTo>
                    <a:cubicBezTo>
                      <a:pt x="10" y="17"/>
                      <a:pt x="12" y="16"/>
                      <a:pt x="14" y="15"/>
                    </a:cubicBezTo>
                    <a:cubicBezTo>
                      <a:pt x="15" y="13"/>
                      <a:pt x="16" y="11"/>
                      <a:pt x="16" y="9"/>
                    </a:cubicBezTo>
                    <a:cubicBezTo>
                      <a:pt x="16" y="7"/>
                      <a:pt x="15" y="5"/>
                      <a:pt x="14" y="3"/>
                    </a:cubicBezTo>
                    <a:cubicBezTo>
                      <a:pt x="11" y="0"/>
                      <a:pt x="5" y="0"/>
                      <a:pt x="2" y="3"/>
                    </a:cubicBezTo>
                    <a:cubicBezTo>
                      <a:pt x="1" y="5"/>
                      <a:pt x="0" y="7"/>
                      <a:pt x="0" y="9"/>
                    </a:cubicBezTo>
                    <a:cubicBezTo>
                      <a:pt x="0" y="11"/>
                      <a:pt x="1" y="13"/>
                      <a:pt x="2" y="15"/>
                    </a:cubicBezTo>
                    <a:cubicBezTo>
                      <a:pt x="4" y="16"/>
                      <a:pt x="6" y="17"/>
                      <a:pt x="8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>
                <a:off x="8223743" y="5745920"/>
                <a:ext cx="144131" cy="23585"/>
              </a:xfrm>
              <a:custGeom>
                <a:rect b="b" l="l" r="r" t="t"/>
                <a:pathLst>
                  <a:path extrusionOk="0" h="16" w="96">
                    <a:moveTo>
                      <a:pt x="8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8223743" y="5794400"/>
                <a:ext cx="144131" cy="23585"/>
              </a:xfrm>
              <a:custGeom>
                <a:rect b="b" l="l" r="r" t="t"/>
                <a:pathLst>
                  <a:path extrusionOk="0" h="16" w="96">
                    <a:moveTo>
                      <a:pt x="8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6"/>
                      <a:pt x="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92" y="16"/>
                      <a:pt x="96" y="12"/>
                      <a:pt x="96" y="8"/>
                    </a:cubicBezTo>
                    <a:cubicBezTo>
                      <a:pt x="96" y="4"/>
                      <a:pt x="92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62" name="Google Shape;362;p23"/>
            <p:cNvSpPr/>
            <p:nvPr/>
          </p:nvSpPr>
          <p:spPr>
            <a:xfrm>
              <a:off x="8202278" y="4928258"/>
              <a:ext cx="384969" cy="339875"/>
            </a:xfrm>
            <a:custGeom>
              <a:rect b="b" l="l" r="r" t="t"/>
              <a:pathLst>
                <a:path extrusionOk="0" h="248" w="256">
                  <a:moveTo>
                    <a:pt x="0" y="32"/>
                  </a:moveTo>
                  <a:cubicBezTo>
                    <a:pt x="0" y="36"/>
                    <a:pt x="4" y="40"/>
                    <a:pt x="8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48" y="217"/>
                    <a:pt x="48" y="217"/>
                    <a:pt x="48" y="217"/>
                  </a:cubicBezTo>
                  <a:cubicBezTo>
                    <a:pt x="48" y="217"/>
                    <a:pt x="48" y="217"/>
                    <a:pt x="48" y="217"/>
                  </a:cubicBezTo>
                  <a:cubicBezTo>
                    <a:pt x="48" y="234"/>
                    <a:pt x="63" y="248"/>
                    <a:pt x="80" y="248"/>
                  </a:cubicBezTo>
                  <a:cubicBezTo>
                    <a:pt x="95" y="248"/>
                    <a:pt x="107" y="238"/>
                    <a:pt x="111" y="224"/>
                  </a:cubicBezTo>
                  <a:cubicBezTo>
                    <a:pt x="145" y="224"/>
                    <a:pt x="145" y="224"/>
                    <a:pt x="145" y="224"/>
                  </a:cubicBezTo>
                  <a:cubicBezTo>
                    <a:pt x="149" y="238"/>
                    <a:pt x="161" y="248"/>
                    <a:pt x="176" y="248"/>
                  </a:cubicBezTo>
                  <a:cubicBezTo>
                    <a:pt x="194" y="248"/>
                    <a:pt x="208" y="234"/>
                    <a:pt x="208" y="216"/>
                  </a:cubicBezTo>
                  <a:cubicBezTo>
                    <a:pt x="208" y="198"/>
                    <a:pt x="194" y="184"/>
                    <a:pt x="176" y="184"/>
                  </a:cubicBezTo>
                  <a:cubicBezTo>
                    <a:pt x="161" y="184"/>
                    <a:pt x="149" y="194"/>
                    <a:pt x="145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07" y="194"/>
                    <a:pt x="95" y="184"/>
                    <a:pt x="80" y="184"/>
                  </a:cubicBezTo>
                  <a:cubicBezTo>
                    <a:pt x="73" y="184"/>
                    <a:pt x="67" y="186"/>
                    <a:pt x="62" y="190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60" y="164"/>
                    <a:pt x="60" y="164"/>
                    <a:pt x="60" y="164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8" y="156"/>
                    <a:pt x="231" y="153"/>
                    <a:pt x="232" y="150"/>
                  </a:cubicBezTo>
                  <a:cubicBezTo>
                    <a:pt x="256" y="66"/>
                    <a:pt x="256" y="66"/>
                    <a:pt x="256" y="66"/>
                  </a:cubicBezTo>
                  <a:cubicBezTo>
                    <a:pt x="256" y="64"/>
                    <a:pt x="256" y="61"/>
                    <a:pt x="254" y="59"/>
                  </a:cubicBezTo>
                  <a:cubicBezTo>
                    <a:pt x="253" y="57"/>
                    <a:pt x="251" y="56"/>
                    <a:pt x="248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7" y="2"/>
                    <a:pt x="204" y="0"/>
                    <a:pt x="200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2" y="0"/>
                    <a:pt x="140" y="1"/>
                    <a:pt x="138" y="2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6" y="24"/>
                    <a:pt x="73" y="27"/>
                    <a:pt x="72" y="3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27"/>
                    <a:pt x="44" y="24"/>
                    <a:pt x="4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lose/>
                  <a:moveTo>
                    <a:pt x="176" y="200"/>
                  </a:moveTo>
                  <a:cubicBezTo>
                    <a:pt x="185" y="200"/>
                    <a:pt x="192" y="207"/>
                    <a:pt x="192" y="216"/>
                  </a:cubicBezTo>
                  <a:cubicBezTo>
                    <a:pt x="192" y="225"/>
                    <a:pt x="185" y="232"/>
                    <a:pt x="176" y="232"/>
                  </a:cubicBezTo>
                  <a:cubicBezTo>
                    <a:pt x="167" y="232"/>
                    <a:pt x="160" y="225"/>
                    <a:pt x="160" y="216"/>
                  </a:cubicBezTo>
                  <a:cubicBezTo>
                    <a:pt x="160" y="207"/>
                    <a:pt x="167" y="200"/>
                    <a:pt x="176" y="200"/>
                  </a:cubicBezTo>
                  <a:close/>
                  <a:moveTo>
                    <a:pt x="80" y="200"/>
                  </a:moveTo>
                  <a:cubicBezTo>
                    <a:pt x="89" y="200"/>
                    <a:pt x="96" y="207"/>
                    <a:pt x="96" y="216"/>
                  </a:cubicBezTo>
                  <a:cubicBezTo>
                    <a:pt x="96" y="225"/>
                    <a:pt x="89" y="232"/>
                    <a:pt x="80" y="232"/>
                  </a:cubicBezTo>
                  <a:cubicBezTo>
                    <a:pt x="71" y="232"/>
                    <a:pt x="64" y="225"/>
                    <a:pt x="64" y="216"/>
                  </a:cubicBezTo>
                  <a:cubicBezTo>
                    <a:pt x="64" y="207"/>
                    <a:pt x="71" y="200"/>
                    <a:pt x="80" y="200"/>
                  </a:cubicBezTo>
                  <a:close/>
                  <a:moveTo>
                    <a:pt x="147" y="16"/>
                  </a:moveTo>
                  <a:cubicBezTo>
                    <a:pt x="194" y="16"/>
                    <a:pt x="194" y="16"/>
                    <a:pt x="194" y="16"/>
                  </a:cubicBezTo>
                  <a:cubicBezTo>
                    <a:pt x="205" y="56"/>
                    <a:pt x="205" y="56"/>
                    <a:pt x="205" y="56"/>
                  </a:cubicBezTo>
                  <a:cubicBezTo>
                    <a:pt x="134" y="56"/>
                    <a:pt x="134" y="56"/>
                    <a:pt x="134" y="56"/>
                  </a:cubicBezTo>
                  <a:cubicBezTo>
                    <a:pt x="129" y="34"/>
                    <a:pt x="129" y="34"/>
                    <a:pt x="129" y="34"/>
                  </a:cubicBezTo>
                  <a:lnTo>
                    <a:pt x="147" y="16"/>
                  </a:lnTo>
                  <a:close/>
                  <a:moveTo>
                    <a:pt x="86" y="40"/>
                  </a:moveTo>
                  <a:cubicBezTo>
                    <a:pt x="114" y="40"/>
                    <a:pt x="114" y="40"/>
                    <a:pt x="114" y="40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82" y="56"/>
                    <a:pt x="82" y="56"/>
                    <a:pt x="82" y="56"/>
                  </a:cubicBezTo>
                  <a:lnTo>
                    <a:pt x="86" y="40"/>
                  </a:lnTo>
                  <a:close/>
                  <a:moveTo>
                    <a:pt x="216" y="72"/>
                  </a:moveTo>
                  <a:cubicBezTo>
                    <a:pt x="216" y="72"/>
                    <a:pt x="216" y="72"/>
                    <a:pt x="216" y="72"/>
                  </a:cubicBezTo>
                  <a:cubicBezTo>
                    <a:pt x="216" y="72"/>
                    <a:pt x="216" y="72"/>
                    <a:pt x="216" y="72"/>
                  </a:cubicBezTo>
                  <a:cubicBezTo>
                    <a:pt x="237" y="72"/>
                    <a:pt x="237" y="72"/>
                    <a:pt x="237" y="72"/>
                  </a:cubicBezTo>
                  <a:cubicBezTo>
                    <a:pt x="218" y="140"/>
                    <a:pt x="218" y="140"/>
                    <a:pt x="218" y="140"/>
                  </a:cubicBezTo>
                  <a:cubicBezTo>
                    <a:pt x="60" y="148"/>
                    <a:pt x="60" y="148"/>
                    <a:pt x="60" y="148"/>
                  </a:cubicBezTo>
                  <a:cubicBezTo>
                    <a:pt x="59" y="148"/>
                    <a:pt x="59" y="148"/>
                    <a:pt x="58" y="148"/>
                  </a:cubicBezTo>
                  <a:cubicBezTo>
                    <a:pt x="52" y="72"/>
                    <a:pt x="52" y="72"/>
                    <a:pt x="52" y="72"/>
                  </a:cubicBezTo>
                  <a:lnTo>
                    <a:pt x="21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3" name="Google Shape;363;p23"/>
          <p:cNvSpPr txBox="1"/>
          <p:nvPr>
            <p:ph idx="12" type="sldNum"/>
          </p:nvPr>
        </p:nvSpPr>
        <p:spPr>
          <a:xfrm>
            <a:off x="15526255" y="93837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24"/>
          <p:cNvGrpSpPr/>
          <p:nvPr/>
        </p:nvGrpSpPr>
        <p:grpSpPr>
          <a:xfrm>
            <a:off x="4927292" y="3996290"/>
            <a:ext cx="8602889" cy="4310333"/>
            <a:chOff x="2799733" y="2090500"/>
            <a:chExt cx="4011260" cy="2014771"/>
          </a:xfrm>
        </p:grpSpPr>
        <p:grpSp>
          <p:nvGrpSpPr>
            <p:cNvPr id="370" name="Google Shape;370;p24"/>
            <p:cNvGrpSpPr/>
            <p:nvPr/>
          </p:nvGrpSpPr>
          <p:grpSpPr>
            <a:xfrm flipH="1" rot="-5400000">
              <a:off x="5933984" y="2522824"/>
              <a:ext cx="603897" cy="1150121"/>
              <a:chOff x="3070225" y="2066925"/>
              <a:chExt cx="3003550" cy="1009650"/>
            </a:xfrm>
          </p:grpSpPr>
          <p:sp>
            <p:nvSpPr>
              <p:cNvPr id="371" name="Google Shape;371;p24"/>
              <p:cNvSpPr/>
              <p:nvPr/>
            </p:nvSpPr>
            <p:spPr>
              <a:xfrm>
                <a:off x="3070225" y="2066925"/>
                <a:ext cx="3003550" cy="1009650"/>
              </a:xfrm>
              <a:custGeom>
                <a:rect b="b" l="l" r="r" t="t"/>
                <a:pathLst>
                  <a:path extrusionOk="0" h="500" w="1493">
                    <a:moveTo>
                      <a:pt x="24" y="114"/>
                    </a:moveTo>
                    <a:cubicBezTo>
                      <a:pt x="25" y="114"/>
                      <a:pt x="25" y="113"/>
                      <a:pt x="26" y="112"/>
                    </a:cubicBezTo>
                    <a:cubicBezTo>
                      <a:pt x="28" y="109"/>
                      <a:pt x="32" y="105"/>
                      <a:pt x="37" y="102"/>
                    </a:cubicBezTo>
                    <a:cubicBezTo>
                      <a:pt x="47" y="95"/>
                      <a:pt x="61" y="89"/>
                      <a:pt x="80" y="83"/>
                    </a:cubicBezTo>
                    <a:cubicBezTo>
                      <a:pt x="117" y="70"/>
                      <a:pt x="170" y="60"/>
                      <a:pt x="235" y="50"/>
                    </a:cubicBezTo>
                    <a:cubicBezTo>
                      <a:pt x="366" y="32"/>
                      <a:pt x="547" y="21"/>
                      <a:pt x="747" y="21"/>
                    </a:cubicBezTo>
                    <a:cubicBezTo>
                      <a:pt x="747" y="21"/>
                      <a:pt x="747" y="21"/>
                      <a:pt x="747" y="21"/>
                    </a:cubicBezTo>
                    <a:cubicBezTo>
                      <a:pt x="992" y="21"/>
                      <a:pt x="1209" y="38"/>
                      <a:pt x="1340" y="64"/>
                    </a:cubicBezTo>
                    <a:cubicBezTo>
                      <a:pt x="1384" y="73"/>
                      <a:pt x="1418" y="83"/>
                      <a:pt x="1440" y="93"/>
                    </a:cubicBezTo>
                    <a:cubicBezTo>
                      <a:pt x="1453" y="99"/>
                      <a:pt x="1462" y="105"/>
                      <a:pt x="1467" y="112"/>
                    </a:cubicBezTo>
                    <a:cubicBezTo>
                      <a:pt x="1470" y="116"/>
                      <a:pt x="1472" y="120"/>
                      <a:pt x="1472" y="124"/>
                    </a:cubicBezTo>
                    <a:cubicBezTo>
                      <a:pt x="1472" y="128"/>
                      <a:pt x="1470" y="132"/>
                      <a:pt x="1467" y="135"/>
                    </a:cubicBezTo>
                    <a:cubicBezTo>
                      <a:pt x="1465" y="139"/>
                      <a:pt x="1461" y="142"/>
                      <a:pt x="1456" y="146"/>
                    </a:cubicBezTo>
                    <a:cubicBezTo>
                      <a:pt x="1446" y="152"/>
                      <a:pt x="1432" y="159"/>
                      <a:pt x="1413" y="165"/>
                    </a:cubicBezTo>
                    <a:cubicBezTo>
                      <a:pt x="1377" y="177"/>
                      <a:pt x="1324" y="188"/>
                      <a:pt x="1258" y="197"/>
                    </a:cubicBezTo>
                    <a:cubicBezTo>
                      <a:pt x="1127" y="215"/>
                      <a:pt x="946" y="227"/>
                      <a:pt x="747" y="227"/>
                    </a:cubicBezTo>
                    <a:cubicBezTo>
                      <a:pt x="501" y="227"/>
                      <a:pt x="284" y="209"/>
                      <a:pt x="153" y="183"/>
                    </a:cubicBezTo>
                    <a:cubicBezTo>
                      <a:pt x="109" y="175"/>
                      <a:pt x="75" y="165"/>
                      <a:pt x="53" y="154"/>
                    </a:cubicBezTo>
                    <a:cubicBezTo>
                      <a:pt x="40" y="148"/>
                      <a:pt x="31" y="142"/>
                      <a:pt x="26" y="135"/>
                    </a:cubicBezTo>
                    <a:cubicBezTo>
                      <a:pt x="25" y="135"/>
                      <a:pt x="25" y="134"/>
                      <a:pt x="24" y="133"/>
                    </a:cubicBezTo>
                    <a:cubicBezTo>
                      <a:pt x="22" y="130"/>
                      <a:pt x="21" y="127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1"/>
                      <a:pt x="22" y="117"/>
                      <a:pt x="24" y="114"/>
                    </a:cubicBezTo>
                    <a:moveTo>
                      <a:pt x="748" y="0"/>
                    </a:moveTo>
                    <a:cubicBezTo>
                      <a:pt x="748" y="0"/>
                      <a:pt x="748" y="0"/>
                      <a:pt x="748" y="0"/>
                    </a:cubicBezTo>
                    <a:cubicBezTo>
                      <a:pt x="713" y="0"/>
                      <a:pt x="678" y="0"/>
                      <a:pt x="643" y="1"/>
                    </a:cubicBezTo>
                    <a:cubicBezTo>
                      <a:pt x="397" y="7"/>
                      <a:pt x="197" y="32"/>
                      <a:pt x="88" y="66"/>
                    </a:cubicBezTo>
                    <a:cubicBezTo>
                      <a:pt x="52" y="77"/>
                      <a:pt x="26" y="90"/>
                      <a:pt x="12" y="102"/>
                    </a:cubicBezTo>
                    <a:cubicBezTo>
                      <a:pt x="4" y="110"/>
                      <a:pt x="0" y="117"/>
                      <a:pt x="0" y="124"/>
                    </a:cubicBezTo>
                    <a:cubicBezTo>
                      <a:pt x="0" y="129"/>
                      <a:pt x="2" y="134"/>
                      <a:pt x="7" y="140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4"/>
                      <a:pt x="357" y="475"/>
                      <a:pt x="359" y="475"/>
                    </a:cubicBezTo>
                    <a:cubicBezTo>
                      <a:pt x="362" y="476"/>
                      <a:pt x="365" y="477"/>
                      <a:pt x="369" y="478"/>
                    </a:cubicBezTo>
                    <a:cubicBezTo>
                      <a:pt x="378" y="479"/>
                      <a:pt x="390" y="481"/>
                      <a:pt x="404" y="482"/>
                    </a:cubicBezTo>
                    <a:cubicBezTo>
                      <a:pt x="433" y="486"/>
                      <a:pt x="470" y="488"/>
                      <a:pt x="510" y="491"/>
                    </a:cubicBezTo>
                    <a:cubicBezTo>
                      <a:pt x="590" y="495"/>
                      <a:pt x="679" y="499"/>
                      <a:pt x="721" y="500"/>
                    </a:cubicBezTo>
                    <a:cubicBezTo>
                      <a:pt x="729" y="500"/>
                      <a:pt x="740" y="500"/>
                      <a:pt x="751" y="500"/>
                    </a:cubicBezTo>
                    <a:cubicBezTo>
                      <a:pt x="751" y="500"/>
                      <a:pt x="751" y="500"/>
                      <a:pt x="751" y="500"/>
                    </a:cubicBezTo>
                    <a:cubicBezTo>
                      <a:pt x="851" y="500"/>
                      <a:pt x="1037" y="492"/>
                      <a:pt x="1108" y="481"/>
                    </a:cubicBezTo>
                    <a:cubicBezTo>
                      <a:pt x="1118" y="479"/>
                      <a:pt x="1125" y="477"/>
                      <a:pt x="1130" y="476"/>
                    </a:cubicBezTo>
                    <a:cubicBezTo>
                      <a:pt x="1132" y="475"/>
                      <a:pt x="1134" y="474"/>
                      <a:pt x="1134" y="473"/>
                    </a:cubicBezTo>
                    <a:cubicBezTo>
                      <a:pt x="1134" y="473"/>
                      <a:pt x="1134" y="473"/>
                      <a:pt x="1134" y="473"/>
                    </a:cubicBezTo>
                    <a:cubicBezTo>
                      <a:pt x="1486" y="140"/>
                      <a:pt x="1486" y="140"/>
                      <a:pt x="1486" y="140"/>
                    </a:cubicBezTo>
                    <a:cubicBezTo>
                      <a:pt x="1491" y="134"/>
                      <a:pt x="1493" y="129"/>
                      <a:pt x="1493" y="124"/>
                    </a:cubicBezTo>
                    <a:cubicBezTo>
                      <a:pt x="1493" y="118"/>
                      <a:pt x="1491" y="113"/>
                      <a:pt x="1486" y="107"/>
                    </a:cubicBezTo>
                    <a:cubicBezTo>
                      <a:pt x="1473" y="92"/>
                      <a:pt x="1444" y="78"/>
                      <a:pt x="1401" y="65"/>
                    </a:cubicBezTo>
                    <a:cubicBezTo>
                      <a:pt x="1358" y="52"/>
                      <a:pt x="1301" y="40"/>
                      <a:pt x="1235" y="30"/>
                    </a:cubicBezTo>
                    <a:cubicBezTo>
                      <a:pt x="1103" y="11"/>
                      <a:pt x="931" y="0"/>
                      <a:pt x="748" y="0"/>
                    </a:cubicBezTo>
                  </a:path>
                </a:pathLst>
              </a:custGeom>
              <a:solidFill>
                <a:srgbClr val="4B5050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3113088" y="2297113"/>
                <a:ext cx="6350" cy="38100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cubicBezTo>
                      <a:pt x="1" y="3"/>
                      <a:pt x="0" y="7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1" y="16"/>
                      <a:pt x="3" y="19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"/>
                      <a:pt x="2" y="3"/>
                      <a:pt x="3" y="0"/>
                    </a:cubicBezTo>
                  </a:path>
                </a:pathLst>
              </a:custGeom>
              <a:solidFill>
                <a:srgbClr val="D1B4A7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3122613" y="2117725"/>
                <a:ext cx="2900363" cy="400050"/>
              </a:xfrm>
              <a:custGeom>
                <a:rect b="b" l="l" r="r" t="t"/>
                <a:pathLst>
                  <a:path extrusionOk="0" h="198" w="1442">
                    <a:moveTo>
                      <a:pt x="721" y="0"/>
                    </a:moveTo>
                    <a:cubicBezTo>
                      <a:pt x="721" y="0"/>
                      <a:pt x="721" y="0"/>
                      <a:pt x="721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475" y="0"/>
                      <a:pt x="258" y="17"/>
                      <a:pt x="128" y="43"/>
                    </a:cubicBezTo>
                    <a:cubicBezTo>
                      <a:pt x="84" y="52"/>
                      <a:pt x="50" y="61"/>
                      <a:pt x="28" y="72"/>
                    </a:cubicBezTo>
                    <a:cubicBezTo>
                      <a:pt x="16" y="78"/>
                      <a:pt x="7" y="84"/>
                      <a:pt x="3" y="90"/>
                    </a:cubicBezTo>
                    <a:cubicBezTo>
                      <a:pt x="1" y="93"/>
                      <a:pt x="0" y="96"/>
                      <a:pt x="0" y="99"/>
                    </a:cubicBezTo>
                    <a:cubicBezTo>
                      <a:pt x="0" y="102"/>
                      <a:pt x="1" y="105"/>
                      <a:pt x="3" y="108"/>
                    </a:cubicBezTo>
                    <a:cubicBezTo>
                      <a:pt x="5" y="111"/>
                      <a:pt x="9" y="114"/>
                      <a:pt x="13" y="117"/>
                    </a:cubicBezTo>
                    <a:cubicBezTo>
                      <a:pt x="23" y="124"/>
                      <a:pt x="37" y="130"/>
                      <a:pt x="55" y="136"/>
                    </a:cubicBezTo>
                    <a:cubicBezTo>
                      <a:pt x="91" y="148"/>
                      <a:pt x="144" y="159"/>
                      <a:pt x="210" y="168"/>
                    </a:cubicBezTo>
                    <a:cubicBezTo>
                      <a:pt x="340" y="186"/>
                      <a:pt x="521" y="198"/>
                      <a:pt x="721" y="198"/>
                    </a:cubicBezTo>
                    <a:cubicBezTo>
                      <a:pt x="721" y="198"/>
                      <a:pt x="721" y="198"/>
                      <a:pt x="721" y="198"/>
                    </a:cubicBezTo>
                    <a:cubicBezTo>
                      <a:pt x="966" y="198"/>
                      <a:pt x="1183" y="180"/>
                      <a:pt x="1314" y="154"/>
                    </a:cubicBezTo>
                    <a:cubicBezTo>
                      <a:pt x="1357" y="146"/>
                      <a:pt x="1391" y="136"/>
                      <a:pt x="1413" y="126"/>
                    </a:cubicBezTo>
                    <a:cubicBezTo>
                      <a:pt x="1425" y="120"/>
                      <a:pt x="1434" y="114"/>
                      <a:pt x="1438" y="108"/>
                    </a:cubicBezTo>
                    <a:cubicBezTo>
                      <a:pt x="1440" y="105"/>
                      <a:pt x="1442" y="102"/>
                      <a:pt x="1442" y="99"/>
                    </a:cubicBezTo>
                    <a:cubicBezTo>
                      <a:pt x="1442" y="96"/>
                      <a:pt x="1440" y="93"/>
                      <a:pt x="1438" y="90"/>
                    </a:cubicBezTo>
                    <a:cubicBezTo>
                      <a:pt x="1436" y="86"/>
                      <a:pt x="1432" y="83"/>
                      <a:pt x="1428" y="80"/>
                    </a:cubicBezTo>
                    <a:cubicBezTo>
                      <a:pt x="1418" y="74"/>
                      <a:pt x="1404" y="67"/>
                      <a:pt x="1386" y="61"/>
                    </a:cubicBezTo>
                    <a:cubicBezTo>
                      <a:pt x="1350" y="49"/>
                      <a:pt x="1297" y="39"/>
                      <a:pt x="1232" y="29"/>
                    </a:cubicBezTo>
                    <a:cubicBezTo>
                      <a:pt x="1101" y="11"/>
                      <a:pt x="920" y="0"/>
                      <a:pt x="721" y="0"/>
                    </a:cubicBezTo>
                  </a:path>
                </a:pathLst>
              </a:custGeom>
              <a:solidFill>
                <a:srgbClr val="383C3C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4" name="Google Shape;374;p24"/>
            <p:cNvGrpSpPr/>
            <p:nvPr/>
          </p:nvGrpSpPr>
          <p:grpSpPr>
            <a:xfrm flipH="1" rot="-5400000">
              <a:off x="5083790" y="2519991"/>
              <a:ext cx="868617" cy="1155786"/>
              <a:chOff x="3070223" y="2066925"/>
              <a:chExt cx="3003550" cy="1009650"/>
            </a:xfrm>
          </p:grpSpPr>
          <p:sp>
            <p:nvSpPr>
              <p:cNvPr id="375" name="Google Shape;375;p24"/>
              <p:cNvSpPr/>
              <p:nvPr/>
            </p:nvSpPr>
            <p:spPr>
              <a:xfrm>
                <a:off x="3070223" y="2066925"/>
                <a:ext cx="3003550" cy="1009650"/>
              </a:xfrm>
              <a:custGeom>
                <a:rect b="b" l="l" r="r" t="t"/>
                <a:pathLst>
                  <a:path extrusionOk="0" h="500" w="1493">
                    <a:moveTo>
                      <a:pt x="24" y="114"/>
                    </a:moveTo>
                    <a:cubicBezTo>
                      <a:pt x="25" y="114"/>
                      <a:pt x="25" y="113"/>
                      <a:pt x="26" y="112"/>
                    </a:cubicBezTo>
                    <a:cubicBezTo>
                      <a:pt x="28" y="109"/>
                      <a:pt x="32" y="105"/>
                      <a:pt x="37" y="102"/>
                    </a:cubicBezTo>
                    <a:cubicBezTo>
                      <a:pt x="47" y="95"/>
                      <a:pt x="61" y="89"/>
                      <a:pt x="80" y="83"/>
                    </a:cubicBezTo>
                    <a:cubicBezTo>
                      <a:pt x="117" y="70"/>
                      <a:pt x="170" y="60"/>
                      <a:pt x="235" y="50"/>
                    </a:cubicBezTo>
                    <a:cubicBezTo>
                      <a:pt x="366" y="32"/>
                      <a:pt x="547" y="21"/>
                      <a:pt x="747" y="21"/>
                    </a:cubicBezTo>
                    <a:cubicBezTo>
                      <a:pt x="747" y="21"/>
                      <a:pt x="747" y="21"/>
                      <a:pt x="747" y="21"/>
                    </a:cubicBezTo>
                    <a:cubicBezTo>
                      <a:pt x="992" y="21"/>
                      <a:pt x="1209" y="38"/>
                      <a:pt x="1340" y="64"/>
                    </a:cubicBezTo>
                    <a:cubicBezTo>
                      <a:pt x="1384" y="73"/>
                      <a:pt x="1418" y="83"/>
                      <a:pt x="1440" y="93"/>
                    </a:cubicBezTo>
                    <a:cubicBezTo>
                      <a:pt x="1453" y="99"/>
                      <a:pt x="1462" y="105"/>
                      <a:pt x="1467" y="112"/>
                    </a:cubicBezTo>
                    <a:cubicBezTo>
                      <a:pt x="1470" y="116"/>
                      <a:pt x="1472" y="120"/>
                      <a:pt x="1472" y="124"/>
                    </a:cubicBezTo>
                    <a:cubicBezTo>
                      <a:pt x="1472" y="128"/>
                      <a:pt x="1470" y="132"/>
                      <a:pt x="1467" y="135"/>
                    </a:cubicBezTo>
                    <a:cubicBezTo>
                      <a:pt x="1465" y="139"/>
                      <a:pt x="1461" y="142"/>
                      <a:pt x="1456" y="146"/>
                    </a:cubicBezTo>
                    <a:cubicBezTo>
                      <a:pt x="1446" y="152"/>
                      <a:pt x="1432" y="159"/>
                      <a:pt x="1413" y="165"/>
                    </a:cubicBezTo>
                    <a:cubicBezTo>
                      <a:pt x="1377" y="177"/>
                      <a:pt x="1324" y="188"/>
                      <a:pt x="1258" y="197"/>
                    </a:cubicBezTo>
                    <a:cubicBezTo>
                      <a:pt x="1127" y="215"/>
                      <a:pt x="946" y="227"/>
                      <a:pt x="747" y="227"/>
                    </a:cubicBezTo>
                    <a:cubicBezTo>
                      <a:pt x="501" y="227"/>
                      <a:pt x="284" y="209"/>
                      <a:pt x="153" y="183"/>
                    </a:cubicBezTo>
                    <a:cubicBezTo>
                      <a:pt x="109" y="175"/>
                      <a:pt x="75" y="165"/>
                      <a:pt x="53" y="154"/>
                    </a:cubicBezTo>
                    <a:cubicBezTo>
                      <a:pt x="40" y="148"/>
                      <a:pt x="31" y="142"/>
                      <a:pt x="26" y="135"/>
                    </a:cubicBezTo>
                    <a:cubicBezTo>
                      <a:pt x="25" y="135"/>
                      <a:pt x="25" y="134"/>
                      <a:pt x="24" y="133"/>
                    </a:cubicBezTo>
                    <a:cubicBezTo>
                      <a:pt x="22" y="130"/>
                      <a:pt x="21" y="127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1"/>
                      <a:pt x="22" y="117"/>
                      <a:pt x="24" y="114"/>
                    </a:cubicBezTo>
                    <a:moveTo>
                      <a:pt x="748" y="0"/>
                    </a:moveTo>
                    <a:cubicBezTo>
                      <a:pt x="748" y="0"/>
                      <a:pt x="748" y="0"/>
                      <a:pt x="748" y="0"/>
                    </a:cubicBezTo>
                    <a:cubicBezTo>
                      <a:pt x="713" y="0"/>
                      <a:pt x="678" y="0"/>
                      <a:pt x="643" y="1"/>
                    </a:cubicBezTo>
                    <a:cubicBezTo>
                      <a:pt x="397" y="7"/>
                      <a:pt x="197" y="32"/>
                      <a:pt x="88" y="66"/>
                    </a:cubicBezTo>
                    <a:cubicBezTo>
                      <a:pt x="52" y="77"/>
                      <a:pt x="26" y="90"/>
                      <a:pt x="12" y="102"/>
                    </a:cubicBezTo>
                    <a:cubicBezTo>
                      <a:pt x="4" y="110"/>
                      <a:pt x="0" y="117"/>
                      <a:pt x="0" y="124"/>
                    </a:cubicBezTo>
                    <a:cubicBezTo>
                      <a:pt x="0" y="129"/>
                      <a:pt x="2" y="134"/>
                      <a:pt x="7" y="140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4"/>
                      <a:pt x="357" y="475"/>
                      <a:pt x="359" y="475"/>
                    </a:cubicBezTo>
                    <a:cubicBezTo>
                      <a:pt x="362" y="476"/>
                      <a:pt x="365" y="477"/>
                      <a:pt x="369" y="478"/>
                    </a:cubicBezTo>
                    <a:cubicBezTo>
                      <a:pt x="378" y="479"/>
                      <a:pt x="390" y="481"/>
                      <a:pt x="404" y="482"/>
                    </a:cubicBezTo>
                    <a:cubicBezTo>
                      <a:pt x="433" y="486"/>
                      <a:pt x="470" y="488"/>
                      <a:pt x="510" y="491"/>
                    </a:cubicBezTo>
                    <a:cubicBezTo>
                      <a:pt x="590" y="495"/>
                      <a:pt x="679" y="499"/>
                      <a:pt x="721" y="500"/>
                    </a:cubicBezTo>
                    <a:cubicBezTo>
                      <a:pt x="729" y="500"/>
                      <a:pt x="740" y="500"/>
                      <a:pt x="751" y="500"/>
                    </a:cubicBezTo>
                    <a:cubicBezTo>
                      <a:pt x="751" y="500"/>
                      <a:pt x="751" y="500"/>
                      <a:pt x="751" y="500"/>
                    </a:cubicBezTo>
                    <a:cubicBezTo>
                      <a:pt x="851" y="500"/>
                      <a:pt x="1037" y="492"/>
                      <a:pt x="1108" y="481"/>
                    </a:cubicBezTo>
                    <a:cubicBezTo>
                      <a:pt x="1118" y="479"/>
                      <a:pt x="1125" y="477"/>
                      <a:pt x="1130" y="476"/>
                    </a:cubicBezTo>
                    <a:cubicBezTo>
                      <a:pt x="1132" y="475"/>
                      <a:pt x="1134" y="474"/>
                      <a:pt x="1134" y="473"/>
                    </a:cubicBezTo>
                    <a:cubicBezTo>
                      <a:pt x="1134" y="473"/>
                      <a:pt x="1134" y="473"/>
                      <a:pt x="1134" y="473"/>
                    </a:cubicBezTo>
                    <a:cubicBezTo>
                      <a:pt x="1486" y="140"/>
                      <a:pt x="1486" y="140"/>
                      <a:pt x="1486" y="140"/>
                    </a:cubicBezTo>
                    <a:cubicBezTo>
                      <a:pt x="1491" y="134"/>
                      <a:pt x="1493" y="129"/>
                      <a:pt x="1493" y="124"/>
                    </a:cubicBezTo>
                    <a:cubicBezTo>
                      <a:pt x="1493" y="118"/>
                      <a:pt x="1491" y="113"/>
                      <a:pt x="1486" y="107"/>
                    </a:cubicBezTo>
                    <a:cubicBezTo>
                      <a:pt x="1473" y="92"/>
                      <a:pt x="1444" y="78"/>
                      <a:pt x="1401" y="65"/>
                    </a:cubicBezTo>
                    <a:cubicBezTo>
                      <a:pt x="1358" y="52"/>
                      <a:pt x="1301" y="40"/>
                      <a:pt x="1235" y="30"/>
                    </a:cubicBezTo>
                    <a:cubicBezTo>
                      <a:pt x="1103" y="11"/>
                      <a:pt x="931" y="0"/>
                      <a:pt x="748" y="0"/>
                    </a:cubicBezTo>
                  </a:path>
                </a:pathLst>
              </a:custGeom>
              <a:solidFill>
                <a:srgbClr val="91969B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6" name="Google Shape;376;p24"/>
              <p:cNvSpPr/>
              <p:nvPr/>
            </p:nvSpPr>
            <p:spPr>
              <a:xfrm>
                <a:off x="3113088" y="2297113"/>
                <a:ext cx="6350" cy="38100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cubicBezTo>
                      <a:pt x="1" y="3"/>
                      <a:pt x="0" y="7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1" y="16"/>
                      <a:pt x="3" y="19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"/>
                      <a:pt x="2" y="3"/>
                      <a:pt x="3" y="0"/>
                    </a:cubicBezTo>
                  </a:path>
                </a:pathLst>
              </a:custGeom>
              <a:solidFill>
                <a:srgbClr val="D1B4A7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7" name="Google Shape;377;p24"/>
              <p:cNvSpPr/>
              <p:nvPr/>
            </p:nvSpPr>
            <p:spPr>
              <a:xfrm>
                <a:off x="3122613" y="2117725"/>
                <a:ext cx="2900363" cy="400050"/>
              </a:xfrm>
              <a:custGeom>
                <a:rect b="b" l="l" r="r" t="t"/>
                <a:pathLst>
                  <a:path extrusionOk="0" h="198" w="1442">
                    <a:moveTo>
                      <a:pt x="721" y="0"/>
                    </a:moveTo>
                    <a:cubicBezTo>
                      <a:pt x="721" y="0"/>
                      <a:pt x="721" y="0"/>
                      <a:pt x="721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475" y="0"/>
                      <a:pt x="258" y="17"/>
                      <a:pt x="128" y="43"/>
                    </a:cubicBezTo>
                    <a:cubicBezTo>
                      <a:pt x="84" y="52"/>
                      <a:pt x="50" y="61"/>
                      <a:pt x="28" y="72"/>
                    </a:cubicBezTo>
                    <a:cubicBezTo>
                      <a:pt x="16" y="78"/>
                      <a:pt x="7" y="84"/>
                      <a:pt x="3" y="90"/>
                    </a:cubicBezTo>
                    <a:cubicBezTo>
                      <a:pt x="1" y="93"/>
                      <a:pt x="0" y="96"/>
                      <a:pt x="0" y="99"/>
                    </a:cubicBezTo>
                    <a:cubicBezTo>
                      <a:pt x="0" y="102"/>
                      <a:pt x="1" y="105"/>
                      <a:pt x="3" y="108"/>
                    </a:cubicBezTo>
                    <a:cubicBezTo>
                      <a:pt x="5" y="111"/>
                      <a:pt x="9" y="114"/>
                      <a:pt x="13" y="117"/>
                    </a:cubicBezTo>
                    <a:cubicBezTo>
                      <a:pt x="23" y="124"/>
                      <a:pt x="37" y="130"/>
                      <a:pt x="55" y="136"/>
                    </a:cubicBezTo>
                    <a:cubicBezTo>
                      <a:pt x="91" y="148"/>
                      <a:pt x="144" y="159"/>
                      <a:pt x="210" y="168"/>
                    </a:cubicBezTo>
                    <a:cubicBezTo>
                      <a:pt x="340" y="186"/>
                      <a:pt x="521" y="198"/>
                      <a:pt x="721" y="198"/>
                    </a:cubicBezTo>
                    <a:cubicBezTo>
                      <a:pt x="721" y="198"/>
                      <a:pt x="721" y="198"/>
                      <a:pt x="721" y="198"/>
                    </a:cubicBezTo>
                    <a:cubicBezTo>
                      <a:pt x="966" y="198"/>
                      <a:pt x="1183" y="180"/>
                      <a:pt x="1314" y="154"/>
                    </a:cubicBezTo>
                    <a:cubicBezTo>
                      <a:pt x="1357" y="146"/>
                      <a:pt x="1391" y="136"/>
                      <a:pt x="1413" y="126"/>
                    </a:cubicBezTo>
                    <a:cubicBezTo>
                      <a:pt x="1425" y="120"/>
                      <a:pt x="1434" y="114"/>
                      <a:pt x="1438" y="108"/>
                    </a:cubicBezTo>
                    <a:cubicBezTo>
                      <a:pt x="1440" y="105"/>
                      <a:pt x="1442" y="102"/>
                      <a:pt x="1442" y="99"/>
                    </a:cubicBezTo>
                    <a:cubicBezTo>
                      <a:pt x="1442" y="96"/>
                      <a:pt x="1440" y="93"/>
                      <a:pt x="1438" y="90"/>
                    </a:cubicBezTo>
                    <a:cubicBezTo>
                      <a:pt x="1436" y="86"/>
                      <a:pt x="1432" y="83"/>
                      <a:pt x="1428" y="80"/>
                    </a:cubicBezTo>
                    <a:cubicBezTo>
                      <a:pt x="1418" y="74"/>
                      <a:pt x="1404" y="67"/>
                      <a:pt x="1386" y="61"/>
                    </a:cubicBezTo>
                    <a:cubicBezTo>
                      <a:pt x="1350" y="49"/>
                      <a:pt x="1297" y="39"/>
                      <a:pt x="1232" y="29"/>
                    </a:cubicBezTo>
                    <a:cubicBezTo>
                      <a:pt x="1101" y="11"/>
                      <a:pt x="920" y="0"/>
                      <a:pt x="721" y="0"/>
                    </a:cubicBezTo>
                  </a:path>
                </a:pathLst>
              </a:custGeom>
              <a:solidFill>
                <a:srgbClr val="6B7075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78" name="Google Shape;378;p24"/>
            <p:cNvGrpSpPr/>
            <p:nvPr/>
          </p:nvGrpSpPr>
          <p:grpSpPr>
            <a:xfrm flipH="1" rot="-5400000">
              <a:off x="4212228" y="2526790"/>
              <a:ext cx="1156810" cy="1142189"/>
              <a:chOff x="3070225" y="2066925"/>
              <a:chExt cx="3003550" cy="1009650"/>
            </a:xfrm>
          </p:grpSpPr>
          <p:sp>
            <p:nvSpPr>
              <p:cNvPr id="379" name="Google Shape;379;p24"/>
              <p:cNvSpPr/>
              <p:nvPr/>
            </p:nvSpPr>
            <p:spPr>
              <a:xfrm>
                <a:off x="3070225" y="2066925"/>
                <a:ext cx="3003550" cy="1009650"/>
              </a:xfrm>
              <a:custGeom>
                <a:rect b="b" l="l" r="r" t="t"/>
                <a:pathLst>
                  <a:path extrusionOk="0" h="500" w="1493">
                    <a:moveTo>
                      <a:pt x="24" y="114"/>
                    </a:moveTo>
                    <a:cubicBezTo>
                      <a:pt x="25" y="114"/>
                      <a:pt x="25" y="113"/>
                      <a:pt x="26" y="112"/>
                    </a:cubicBezTo>
                    <a:cubicBezTo>
                      <a:pt x="28" y="109"/>
                      <a:pt x="32" y="105"/>
                      <a:pt x="37" y="102"/>
                    </a:cubicBezTo>
                    <a:cubicBezTo>
                      <a:pt x="47" y="95"/>
                      <a:pt x="61" y="89"/>
                      <a:pt x="80" y="83"/>
                    </a:cubicBezTo>
                    <a:cubicBezTo>
                      <a:pt x="117" y="70"/>
                      <a:pt x="170" y="60"/>
                      <a:pt x="235" y="50"/>
                    </a:cubicBezTo>
                    <a:cubicBezTo>
                      <a:pt x="366" y="32"/>
                      <a:pt x="547" y="21"/>
                      <a:pt x="747" y="21"/>
                    </a:cubicBezTo>
                    <a:cubicBezTo>
                      <a:pt x="747" y="21"/>
                      <a:pt x="747" y="21"/>
                      <a:pt x="747" y="21"/>
                    </a:cubicBezTo>
                    <a:cubicBezTo>
                      <a:pt x="992" y="21"/>
                      <a:pt x="1209" y="38"/>
                      <a:pt x="1340" y="64"/>
                    </a:cubicBezTo>
                    <a:cubicBezTo>
                      <a:pt x="1384" y="73"/>
                      <a:pt x="1418" y="83"/>
                      <a:pt x="1440" y="93"/>
                    </a:cubicBezTo>
                    <a:cubicBezTo>
                      <a:pt x="1453" y="99"/>
                      <a:pt x="1462" y="105"/>
                      <a:pt x="1467" y="112"/>
                    </a:cubicBezTo>
                    <a:cubicBezTo>
                      <a:pt x="1470" y="116"/>
                      <a:pt x="1472" y="120"/>
                      <a:pt x="1472" y="124"/>
                    </a:cubicBezTo>
                    <a:cubicBezTo>
                      <a:pt x="1472" y="128"/>
                      <a:pt x="1470" y="132"/>
                      <a:pt x="1467" y="135"/>
                    </a:cubicBezTo>
                    <a:cubicBezTo>
                      <a:pt x="1465" y="139"/>
                      <a:pt x="1461" y="142"/>
                      <a:pt x="1456" y="146"/>
                    </a:cubicBezTo>
                    <a:cubicBezTo>
                      <a:pt x="1446" y="152"/>
                      <a:pt x="1432" y="159"/>
                      <a:pt x="1413" y="165"/>
                    </a:cubicBezTo>
                    <a:cubicBezTo>
                      <a:pt x="1377" y="177"/>
                      <a:pt x="1324" y="188"/>
                      <a:pt x="1258" y="197"/>
                    </a:cubicBezTo>
                    <a:cubicBezTo>
                      <a:pt x="1127" y="215"/>
                      <a:pt x="946" y="227"/>
                      <a:pt x="747" y="227"/>
                    </a:cubicBezTo>
                    <a:cubicBezTo>
                      <a:pt x="501" y="227"/>
                      <a:pt x="284" y="209"/>
                      <a:pt x="153" y="183"/>
                    </a:cubicBezTo>
                    <a:cubicBezTo>
                      <a:pt x="109" y="175"/>
                      <a:pt x="75" y="165"/>
                      <a:pt x="53" y="154"/>
                    </a:cubicBezTo>
                    <a:cubicBezTo>
                      <a:pt x="40" y="148"/>
                      <a:pt x="31" y="142"/>
                      <a:pt x="26" y="135"/>
                    </a:cubicBezTo>
                    <a:cubicBezTo>
                      <a:pt x="25" y="135"/>
                      <a:pt x="25" y="134"/>
                      <a:pt x="24" y="133"/>
                    </a:cubicBezTo>
                    <a:cubicBezTo>
                      <a:pt x="22" y="130"/>
                      <a:pt x="21" y="127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1"/>
                      <a:pt x="22" y="117"/>
                      <a:pt x="24" y="114"/>
                    </a:cubicBezTo>
                    <a:moveTo>
                      <a:pt x="748" y="0"/>
                    </a:moveTo>
                    <a:cubicBezTo>
                      <a:pt x="748" y="0"/>
                      <a:pt x="748" y="0"/>
                      <a:pt x="748" y="0"/>
                    </a:cubicBezTo>
                    <a:cubicBezTo>
                      <a:pt x="713" y="0"/>
                      <a:pt x="678" y="0"/>
                      <a:pt x="643" y="1"/>
                    </a:cubicBezTo>
                    <a:cubicBezTo>
                      <a:pt x="397" y="7"/>
                      <a:pt x="197" y="32"/>
                      <a:pt x="88" y="66"/>
                    </a:cubicBezTo>
                    <a:cubicBezTo>
                      <a:pt x="52" y="77"/>
                      <a:pt x="26" y="90"/>
                      <a:pt x="12" y="102"/>
                    </a:cubicBezTo>
                    <a:cubicBezTo>
                      <a:pt x="4" y="110"/>
                      <a:pt x="0" y="117"/>
                      <a:pt x="0" y="124"/>
                    </a:cubicBezTo>
                    <a:cubicBezTo>
                      <a:pt x="0" y="129"/>
                      <a:pt x="2" y="134"/>
                      <a:pt x="7" y="140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4"/>
                      <a:pt x="357" y="475"/>
                      <a:pt x="359" y="475"/>
                    </a:cubicBezTo>
                    <a:cubicBezTo>
                      <a:pt x="362" y="476"/>
                      <a:pt x="365" y="477"/>
                      <a:pt x="369" y="478"/>
                    </a:cubicBezTo>
                    <a:cubicBezTo>
                      <a:pt x="378" y="479"/>
                      <a:pt x="390" y="481"/>
                      <a:pt x="404" y="482"/>
                    </a:cubicBezTo>
                    <a:cubicBezTo>
                      <a:pt x="433" y="486"/>
                      <a:pt x="470" y="488"/>
                      <a:pt x="510" y="491"/>
                    </a:cubicBezTo>
                    <a:cubicBezTo>
                      <a:pt x="590" y="495"/>
                      <a:pt x="679" y="499"/>
                      <a:pt x="721" y="500"/>
                    </a:cubicBezTo>
                    <a:cubicBezTo>
                      <a:pt x="729" y="500"/>
                      <a:pt x="740" y="500"/>
                      <a:pt x="751" y="500"/>
                    </a:cubicBezTo>
                    <a:cubicBezTo>
                      <a:pt x="751" y="500"/>
                      <a:pt x="751" y="500"/>
                      <a:pt x="751" y="500"/>
                    </a:cubicBezTo>
                    <a:cubicBezTo>
                      <a:pt x="851" y="500"/>
                      <a:pt x="1037" y="492"/>
                      <a:pt x="1108" y="481"/>
                    </a:cubicBezTo>
                    <a:cubicBezTo>
                      <a:pt x="1118" y="479"/>
                      <a:pt x="1125" y="477"/>
                      <a:pt x="1130" y="476"/>
                    </a:cubicBezTo>
                    <a:cubicBezTo>
                      <a:pt x="1132" y="475"/>
                      <a:pt x="1134" y="474"/>
                      <a:pt x="1134" y="473"/>
                    </a:cubicBezTo>
                    <a:cubicBezTo>
                      <a:pt x="1134" y="473"/>
                      <a:pt x="1134" y="473"/>
                      <a:pt x="1134" y="473"/>
                    </a:cubicBezTo>
                    <a:cubicBezTo>
                      <a:pt x="1486" y="140"/>
                      <a:pt x="1486" y="140"/>
                      <a:pt x="1486" y="140"/>
                    </a:cubicBezTo>
                    <a:cubicBezTo>
                      <a:pt x="1491" y="134"/>
                      <a:pt x="1493" y="129"/>
                      <a:pt x="1493" y="124"/>
                    </a:cubicBezTo>
                    <a:cubicBezTo>
                      <a:pt x="1493" y="118"/>
                      <a:pt x="1491" y="113"/>
                      <a:pt x="1486" y="107"/>
                    </a:cubicBezTo>
                    <a:cubicBezTo>
                      <a:pt x="1473" y="92"/>
                      <a:pt x="1444" y="78"/>
                      <a:pt x="1401" y="65"/>
                    </a:cubicBezTo>
                    <a:cubicBezTo>
                      <a:pt x="1358" y="52"/>
                      <a:pt x="1301" y="40"/>
                      <a:pt x="1235" y="30"/>
                    </a:cubicBezTo>
                    <a:cubicBezTo>
                      <a:pt x="1103" y="11"/>
                      <a:pt x="931" y="0"/>
                      <a:pt x="748" y="0"/>
                    </a:cubicBezTo>
                  </a:path>
                </a:pathLst>
              </a:custGeom>
              <a:solidFill>
                <a:srgbClr val="4B5050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0" name="Google Shape;380;p24"/>
              <p:cNvSpPr/>
              <p:nvPr/>
            </p:nvSpPr>
            <p:spPr>
              <a:xfrm>
                <a:off x="3113088" y="2297113"/>
                <a:ext cx="6350" cy="38100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cubicBezTo>
                      <a:pt x="1" y="3"/>
                      <a:pt x="0" y="7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1" y="16"/>
                      <a:pt x="3" y="19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"/>
                      <a:pt x="2" y="3"/>
                      <a:pt x="3" y="0"/>
                    </a:cubicBezTo>
                  </a:path>
                </a:pathLst>
              </a:custGeom>
              <a:solidFill>
                <a:srgbClr val="D1B4A7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3122613" y="2117725"/>
                <a:ext cx="2900363" cy="400050"/>
              </a:xfrm>
              <a:custGeom>
                <a:rect b="b" l="l" r="r" t="t"/>
                <a:pathLst>
                  <a:path extrusionOk="0" h="198" w="1442">
                    <a:moveTo>
                      <a:pt x="721" y="0"/>
                    </a:moveTo>
                    <a:cubicBezTo>
                      <a:pt x="721" y="0"/>
                      <a:pt x="721" y="0"/>
                      <a:pt x="721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475" y="0"/>
                      <a:pt x="258" y="17"/>
                      <a:pt x="128" y="43"/>
                    </a:cubicBezTo>
                    <a:cubicBezTo>
                      <a:pt x="84" y="52"/>
                      <a:pt x="50" y="61"/>
                      <a:pt x="28" y="72"/>
                    </a:cubicBezTo>
                    <a:cubicBezTo>
                      <a:pt x="16" y="78"/>
                      <a:pt x="7" y="84"/>
                      <a:pt x="3" y="90"/>
                    </a:cubicBezTo>
                    <a:cubicBezTo>
                      <a:pt x="1" y="93"/>
                      <a:pt x="0" y="96"/>
                      <a:pt x="0" y="99"/>
                    </a:cubicBezTo>
                    <a:cubicBezTo>
                      <a:pt x="0" y="102"/>
                      <a:pt x="1" y="105"/>
                      <a:pt x="3" y="108"/>
                    </a:cubicBezTo>
                    <a:cubicBezTo>
                      <a:pt x="5" y="111"/>
                      <a:pt x="9" y="114"/>
                      <a:pt x="13" y="117"/>
                    </a:cubicBezTo>
                    <a:cubicBezTo>
                      <a:pt x="23" y="124"/>
                      <a:pt x="37" y="130"/>
                      <a:pt x="55" y="136"/>
                    </a:cubicBezTo>
                    <a:cubicBezTo>
                      <a:pt x="91" y="148"/>
                      <a:pt x="144" y="159"/>
                      <a:pt x="210" y="168"/>
                    </a:cubicBezTo>
                    <a:cubicBezTo>
                      <a:pt x="340" y="186"/>
                      <a:pt x="521" y="198"/>
                      <a:pt x="721" y="198"/>
                    </a:cubicBezTo>
                    <a:cubicBezTo>
                      <a:pt x="721" y="198"/>
                      <a:pt x="721" y="198"/>
                      <a:pt x="721" y="198"/>
                    </a:cubicBezTo>
                    <a:cubicBezTo>
                      <a:pt x="966" y="198"/>
                      <a:pt x="1183" y="180"/>
                      <a:pt x="1314" y="154"/>
                    </a:cubicBezTo>
                    <a:cubicBezTo>
                      <a:pt x="1357" y="146"/>
                      <a:pt x="1391" y="136"/>
                      <a:pt x="1413" y="126"/>
                    </a:cubicBezTo>
                    <a:cubicBezTo>
                      <a:pt x="1425" y="120"/>
                      <a:pt x="1434" y="114"/>
                      <a:pt x="1438" y="108"/>
                    </a:cubicBezTo>
                    <a:cubicBezTo>
                      <a:pt x="1440" y="105"/>
                      <a:pt x="1442" y="102"/>
                      <a:pt x="1442" y="99"/>
                    </a:cubicBezTo>
                    <a:cubicBezTo>
                      <a:pt x="1442" y="96"/>
                      <a:pt x="1440" y="93"/>
                      <a:pt x="1438" y="90"/>
                    </a:cubicBezTo>
                    <a:cubicBezTo>
                      <a:pt x="1436" y="86"/>
                      <a:pt x="1432" y="83"/>
                      <a:pt x="1428" y="80"/>
                    </a:cubicBezTo>
                    <a:cubicBezTo>
                      <a:pt x="1418" y="74"/>
                      <a:pt x="1404" y="67"/>
                      <a:pt x="1386" y="61"/>
                    </a:cubicBezTo>
                    <a:cubicBezTo>
                      <a:pt x="1350" y="49"/>
                      <a:pt x="1297" y="39"/>
                      <a:pt x="1232" y="29"/>
                    </a:cubicBezTo>
                    <a:cubicBezTo>
                      <a:pt x="1101" y="11"/>
                      <a:pt x="920" y="0"/>
                      <a:pt x="721" y="0"/>
                    </a:cubicBezTo>
                  </a:path>
                </a:pathLst>
              </a:custGeom>
              <a:solidFill>
                <a:srgbClr val="383C3C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82" name="Google Shape;382;p24"/>
            <p:cNvGrpSpPr/>
            <p:nvPr/>
          </p:nvGrpSpPr>
          <p:grpSpPr>
            <a:xfrm flipH="1" rot="-5400000">
              <a:off x="3327984" y="2528490"/>
              <a:ext cx="1521358" cy="1138790"/>
              <a:chOff x="3070225" y="2066925"/>
              <a:chExt cx="3003550" cy="1009650"/>
            </a:xfrm>
          </p:grpSpPr>
          <p:sp>
            <p:nvSpPr>
              <p:cNvPr id="383" name="Google Shape;383;p24"/>
              <p:cNvSpPr/>
              <p:nvPr/>
            </p:nvSpPr>
            <p:spPr>
              <a:xfrm>
                <a:off x="3070225" y="2066925"/>
                <a:ext cx="3003550" cy="1009650"/>
              </a:xfrm>
              <a:custGeom>
                <a:rect b="b" l="l" r="r" t="t"/>
                <a:pathLst>
                  <a:path extrusionOk="0" h="500" w="1493">
                    <a:moveTo>
                      <a:pt x="24" y="114"/>
                    </a:moveTo>
                    <a:cubicBezTo>
                      <a:pt x="25" y="114"/>
                      <a:pt x="25" y="113"/>
                      <a:pt x="26" y="112"/>
                    </a:cubicBezTo>
                    <a:cubicBezTo>
                      <a:pt x="28" y="109"/>
                      <a:pt x="32" y="105"/>
                      <a:pt x="37" y="102"/>
                    </a:cubicBezTo>
                    <a:cubicBezTo>
                      <a:pt x="47" y="95"/>
                      <a:pt x="61" y="89"/>
                      <a:pt x="80" y="83"/>
                    </a:cubicBezTo>
                    <a:cubicBezTo>
                      <a:pt x="117" y="70"/>
                      <a:pt x="170" y="60"/>
                      <a:pt x="235" y="50"/>
                    </a:cubicBezTo>
                    <a:cubicBezTo>
                      <a:pt x="366" y="32"/>
                      <a:pt x="547" y="21"/>
                      <a:pt x="747" y="21"/>
                    </a:cubicBezTo>
                    <a:cubicBezTo>
                      <a:pt x="747" y="21"/>
                      <a:pt x="747" y="21"/>
                      <a:pt x="747" y="21"/>
                    </a:cubicBezTo>
                    <a:cubicBezTo>
                      <a:pt x="992" y="21"/>
                      <a:pt x="1209" y="38"/>
                      <a:pt x="1340" y="64"/>
                    </a:cubicBezTo>
                    <a:cubicBezTo>
                      <a:pt x="1384" y="73"/>
                      <a:pt x="1418" y="83"/>
                      <a:pt x="1440" y="93"/>
                    </a:cubicBezTo>
                    <a:cubicBezTo>
                      <a:pt x="1453" y="99"/>
                      <a:pt x="1462" y="105"/>
                      <a:pt x="1467" y="112"/>
                    </a:cubicBezTo>
                    <a:cubicBezTo>
                      <a:pt x="1470" y="116"/>
                      <a:pt x="1472" y="120"/>
                      <a:pt x="1472" y="124"/>
                    </a:cubicBezTo>
                    <a:cubicBezTo>
                      <a:pt x="1472" y="128"/>
                      <a:pt x="1470" y="132"/>
                      <a:pt x="1467" y="135"/>
                    </a:cubicBezTo>
                    <a:cubicBezTo>
                      <a:pt x="1465" y="139"/>
                      <a:pt x="1461" y="142"/>
                      <a:pt x="1456" y="146"/>
                    </a:cubicBezTo>
                    <a:cubicBezTo>
                      <a:pt x="1446" y="152"/>
                      <a:pt x="1432" y="159"/>
                      <a:pt x="1413" y="165"/>
                    </a:cubicBezTo>
                    <a:cubicBezTo>
                      <a:pt x="1377" y="177"/>
                      <a:pt x="1324" y="188"/>
                      <a:pt x="1258" y="197"/>
                    </a:cubicBezTo>
                    <a:cubicBezTo>
                      <a:pt x="1127" y="215"/>
                      <a:pt x="946" y="227"/>
                      <a:pt x="747" y="227"/>
                    </a:cubicBezTo>
                    <a:cubicBezTo>
                      <a:pt x="501" y="227"/>
                      <a:pt x="284" y="209"/>
                      <a:pt x="153" y="183"/>
                    </a:cubicBezTo>
                    <a:cubicBezTo>
                      <a:pt x="109" y="175"/>
                      <a:pt x="75" y="165"/>
                      <a:pt x="53" y="154"/>
                    </a:cubicBezTo>
                    <a:cubicBezTo>
                      <a:pt x="40" y="148"/>
                      <a:pt x="31" y="142"/>
                      <a:pt x="26" y="135"/>
                    </a:cubicBezTo>
                    <a:cubicBezTo>
                      <a:pt x="25" y="135"/>
                      <a:pt x="25" y="134"/>
                      <a:pt x="24" y="133"/>
                    </a:cubicBezTo>
                    <a:cubicBezTo>
                      <a:pt x="22" y="130"/>
                      <a:pt x="21" y="127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1"/>
                      <a:pt x="22" y="117"/>
                      <a:pt x="24" y="114"/>
                    </a:cubicBezTo>
                    <a:moveTo>
                      <a:pt x="748" y="0"/>
                    </a:moveTo>
                    <a:cubicBezTo>
                      <a:pt x="748" y="0"/>
                      <a:pt x="748" y="0"/>
                      <a:pt x="748" y="0"/>
                    </a:cubicBezTo>
                    <a:cubicBezTo>
                      <a:pt x="713" y="0"/>
                      <a:pt x="678" y="0"/>
                      <a:pt x="643" y="1"/>
                    </a:cubicBezTo>
                    <a:cubicBezTo>
                      <a:pt x="397" y="7"/>
                      <a:pt x="197" y="32"/>
                      <a:pt x="88" y="66"/>
                    </a:cubicBezTo>
                    <a:cubicBezTo>
                      <a:pt x="52" y="77"/>
                      <a:pt x="26" y="90"/>
                      <a:pt x="12" y="102"/>
                    </a:cubicBezTo>
                    <a:cubicBezTo>
                      <a:pt x="4" y="110"/>
                      <a:pt x="0" y="117"/>
                      <a:pt x="0" y="124"/>
                    </a:cubicBezTo>
                    <a:cubicBezTo>
                      <a:pt x="0" y="129"/>
                      <a:pt x="2" y="134"/>
                      <a:pt x="7" y="140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4"/>
                      <a:pt x="357" y="475"/>
                      <a:pt x="359" y="475"/>
                    </a:cubicBezTo>
                    <a:cubicBezTo>
                      <a:pt x="362" y="476"/>
                      <a:pt x="365" y="477"/>
                      <a:pt x="369" y="478"/>
                    </a:cubicBezTo>
                    <a:cubicBezTo>
                      <a:pt x="378" y="479"/>
                      <a:pt x="390" y="481"/>
                      <a:pt x="404" y="482"/>
                    </a:cubicBezTo>
                    <a:cubicBezTo>
                      <a:pt x="433" y="486"/>
                      <a:pt x="470" y="488"/>
                      <a:pt x="510" y="491"/>
                    </a:cubicBezTo>
                    <a:cubicBezTo>
                      <a:pt x="590" y="495"/>
                      <a:pt x="679" y="499"/>
                      <a:pt x="721" y="500"/>
                    </a:cubicBezTo>
                    <a:cubicBezTo>
                      <a:pt x="729" y="500"/>
                      <a:pt x="740" y="500"/>
                      <a:pt x="751" y="500"/>
                    </a:cubicBezTo>
                    <a:cubicBezTo>
                      <a:pt x="751" y="500"/>
                      <a:pt x="751" y="500"/>
                      <a:pt x="751" y="500"/>
                    </a:cubicBezTo>
                    <a:cubicBezTo>
                      <a:pt x="851" y="500"/>
                      <a:pt x="1037" y="492"/>
                      <a:pt x="1108" y="481"/>
                    </a:cubicBezTo>
                    <a:cubicBezTo>
                      <a:pt x="1118" y="479"/>
                      <a:pt x="1125" y="477"/>
                      <a:pt x="1130" y="476"/>
                    </a:cubicBezTo>
                    <a:cubicBezTo>
                      <a:pt x="1132" y="475"/>
                      <a:pt x="1134" y="474"/>
                      <a:pt x="1134" y="473"/>
                    </a:cubicBezTo>
                    <a:cubicBezTo>
                      <a:pt x="1134" y="473"/>
                      <a:pt x="1134" y="473"/>
                      <a:pt x="1134" y="473"/>
                    </a:cubicBezTo>
                    <a:cubicBezTo>
                      <a:pt x="1486" y="140"/>
                      <a:pt x="1486" y="140"/>
                      <a:pt x="1486" y="140"/>
                    </a:cubicBezTo>
                    <a:cubicBezTo>
                      <a:pt x="1491" y="134"/>
                      <a:pt x="1493" y="129"/>
                      <a:pt x="1493" y="124"/>
                    </a:cubicBezTo>
                    <a:cubicBezTo>
                      <a:pt x="1493" y="118"/>
                      <a:pt x="1491" y="113"/>
                      <a:pt x="1486" y="107"/>
                    </a:cubicBezTo>
                    <a:cubicBezTo>
                      <a:pt x="1473" y="92"/>
                      <a:pt x="1444" y="78"/>
                      <a:pt x="1401" y="65"/>
                    </a:cubicBezTo>
                    <a:cubicBezTo>
                      <a:pt x="1358" y="52"/>
                      <a:pt x="1301" y="40"/>
                      <a:pt x="1235" y="30"/>
                    </a:cubicBezTo>
                    <a:cubicBezTo>
                      <a:pt x="1103" y="11"/>
                      <a:pt x="931" y="0"/>
                      <a:pt x="748" y="0"/>
                    </a:cubicBezTo>
                  </a:path>
                </a:pathLst>
              </a:custGeom>
              <a:solidFill>
                <a:srgbClr val="9E9B7C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3113088" y="2297113"/>
                <a:ext cx="6350" cy="38100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cubicBezTo>
                      <a:pt x="1" y="3"/>
                      <a:pt x="0" y="7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1" y="16"/>
                      <a:pt x="3" y="19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"/>
                      <a:pt x="2" y="3"/>
                      <a:pt x="3" y="0"/>
                    </a:cubicBezTo>
                  </a:path>
                </a:pathLst>
              </a:custGeom>
              <a:solidFill>
                <a:srgbClr val="D1B4A7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3122613" y="2117725"/>
                <a:ext cx="2900363" cy="400050"/>
              </a:xfrm>
              <a:custGeom>
                <a:rect b="b" l="l" r="r" t="t"/>
                <a:pathLst>
                  <a:path extrusionOk="0" h="198" w="1442">
                    <a:moveTo>
                      <a:pt x="721" y="0"/>
                    </a:moveTo>
                    <a:cubicBezTo>
                      <a:pt x="721" y="0"/>
                      <a:pt x="721" y="0"/>
                      <a:pt x="721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475" y="0"/>
                      <a:pt x="258" y="17"/>
                      <a:pt x="128" y="43"/>
                    </a:cubicBezTo>
                    <a:cubicBezTo>
                      <a:pt x="84" y="52"/>
                      <a:pt x="50" y="61"/>
                      <a:pt x="28" y="72"/>
                    </a:cubicBezTo>
                    <a:cubicBezTo>
                      <a:pt x="16" y="78"/>
                      <a:pt x="7" y="84"/>
                      <a:pt x="3" y="90"/>
                    </a:cubicBezTo>
                    <a:cubicBezTo>
                      <a:pt x="1" y="93"/>
                      <a:pt x="0" y="96"/>
                      <a:pt x="0" y="99"/>
                    </a:cubicBezTo>
                    <a:cubicBezTo>
                      <a:pt x="0" y="102"/>
                      <a:pt x="1" y="105"/>
                      <a:pt x="3" y="108"/>
                    </a:cubicBezTo>
                    <a:cubicBezTo>
                      <a:pt x="5" y="111"/>
                      <a:pt x="9" y="114"/>
                      <a:pt x="13" y="117"/>
                    </a:cubicBezTo>
                    <a:cubicBezTo>
                      <a:pt x="23" y="124"/>
                      <a:pt x="37" y="130"/>
                      <a:pt x="55" y="136"/>
                    </a:cubicBezTo>
                    <a:cubicBezTo>
                      <a:pt x="91" y="148"/>
                      <a:pt x="144" y="159"/>
                      <a:pt x="210" y="168"/>
                    </a:cubicBezTo>
                    <a:cubicBezTo>
                      <a:pt x="340" y="186"/>
                      <a:pt x="521" y="198"/>
                      <a:pt x="721" y="198"/>
                    </a:cubicBezTo>
                    <a:cubicBezTo>
                      <a:pt x="721" y="198"/>
                      <a:pt x="721" y="198"/>
                      <a:pt x="721" y="198"/>
                    </a:cubicBezTo>
                    <a:cubicBezTo>
                      <a:pt x="966" y="198"/>
                      <a:pt x="1183" y="180"/>
                      <a:pt x="1314" y="154"/>
                    </a:cubicBezTo>
                    <a:cubicBezTo>
                      <a:pt x="1357" y="146"/>
                      <a:pt x="1391" y="136"/>
                      <a:pt x="1413" y="126"/>
                    </a:cubicBezTo>
                    <a:cubicBezTo>
                      <a:pt x="1425" y="120"/>
                      <a:pt x="1434" y="114"/>
                      <a:pt x="1438" y="108"/>
                    </a:cubicBezTo>
                    <a:cubicBezTo>
                      <a:pt x="1440" y="105"/>
                      <a:pt x="1442" y="102"/>
                      <a:pt x="1442" y="99"/>
                    </a:cubicBezTo>
                    <a:cubicBezTo>
                      <a:pt x="1442" y="96"/>
                      <a:pt x="1440" y="93"/>
                      <a:pt x="1438" y="90"/>
                    </a:cubicBezTo>
                    <a:cubicBezTo>
                      <a:pt x="1436" y="86"/>
                      <a:pt x="1432" y="83"/>
                      <a:pt x="1428" y="80"/>
                    </a:cubicBezTo>
                    <a:cubicBezTo>
                      <a:pt x="1418" y="74"/>
                      <a:pt x="1404" y="67"/>
                      <a:pt x="1386" y="61"/>
                    </a:cubicBezTo>
                    <a:cubicBezTo>
                      <a:pt x="1350" y="49"/>
                      <a:pt x="1297" y="39"/>
                      <a:pt x="1232" y="29"/>
                    </a:cubicBezTo>
                    <a:cubicBezTo>
                      <a:pt x="1101" y="11"/>
                      <a:pt x="920" y="0"/>
                      <a:pt x="721" y="0"/>
                    </a:cubicBezTo>
                  </a:path>
                </a:pathLst>
              </a:custGeom>
              <a:solidFill>
                <a:srgbClr val="797659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86" name="Google Shape;386;p24"/>
            <p:cNvGrpSpPr/>
            <p:nvPr/>
          </p:nvGrpSpPr>
          <p:grpSpPr>
            <a:xfrm flipH="1" rot="-5400000">
              <a:off x="2366635" y="2523598"/>
              <a:ext cx="2014771" cy="1148575"/>
              <a:chOff x="3070225" y="2066925"/>
              <a:chExt cx="3003550" cy="1009650"/>
            </a:xfrm>
          </p:grpSpPr>
          <p:sp>
            <p:nvSpPr>
              <p:cNvPr id="387" name="Google Shape;387;p24"/>
              <p:cNvSpPr/>
              <p:nvPr/>
            </p:nvSpPr>
            <p:spPr>
              <a:xfrm>
                <a:off x="3070225" y="2066925"/>
                <a:ext cx="3003550" cy="1009650"/>
              </a:xfrm>
              <a:custGeom>
                <a:rect b="b" l="l" r="r" t="t"/>
                <a:pathLst>
                  <a:path extrusionOk="0" h="500" w="1493">
                    <a:moveTo>
                      <a:pt x="24" y="114"/>
                    </a:moveTo>
                    <a:cubicBezTo>
                      <a:pt x="25" y="114"/>
                      <a:pt x="25" y="113"/>
                      <a:pt x="26" y="112"/>
                    </a:cubicBezTo>
                    <a:cubicBezTo>
                      <a:pt x="28" y="109"/>
                      <a:pt x="32" y="105"/>
                      <a:pt x="37" y="102"/>
                    </a:cubicBezTo>
                    <a:cubicBezTo>
                      <a:pt x="47" y="95"/>
                      <a:pt x="61" y="89"/>
                      <a:pt x="80" y="83"/>
                    </a:cubicBezTo>
                    <a:cubicBezTo>
                      <a:pt x="117" y="70"/>
                      <a:pt x="170" y="60"/>
                      <a:pt x="235" y="50"/>
                    </a:cubicBezTo>
                    <a:cubicBezTo>
                      <a:pt x="366" y="32"/>
                      <a:pt x="547" y="21"/>
                      <a:pt x="747" y="21"/>
                    </a:cubicBezTo>
                    <a:cubicBezTo>
                      <a:pt x="747" y="21"/>
                      <a:pt x="747" y="21"/>
                      <a:pt x="747" y="21"/>
                    </a:cubicBezTo>
                    <a:cubicBezTo>
                      <a:pt x="992" y="21"/>
                      <a:pt x="1209" y="38"/>
                      <a:pt x="1340" y="64"/>
                    </a:cubicBezTo>
                    <a:cubicBezTo>
                      <a:pt x="1384" y="73"/>
                      <a:pt x="1418" y="83"/>
                      <a:pt x="1440" y="93"/>
                    </a:cubicBezTo>
                    <a:cubicBezTo>
                      <a:pt x="1453" y="99"/>
                      <a:pt x="1462" y="105"/>
                      <a:pt x="1467" y="112"/>
                    </a:cubicBezTo>
                    <a:cubicBezTo>
                      <a:pt x="1470" y="116"/>
                      <a:pt x="1472" y="120"/>
                      <a:pt x="1472" y="124"/>
                    </a:cubicBezTo>
                    <a:cubicBezTo>
                      <a:pt x="1472" y="128"/>
                      <a:pt x="1470" y="132"/>
                      <a:pt x="1467" y="135"/>
                    </a:cubicBezTo>
                    <a:cubicBezTo>
                      <a:pt x="1465" y="139"/>
                      <a:pt x="1461" y="142"/>
                      <a:pt x="1456" y="146"/>
                    </a:cubicBezTo>
                    <a:cubicBezTo>
                      <a:pt x="1446" y="152"/>
                      <a:pt x="1432" y="159"/>
                      <a:pt x="1413" y="165"/>
                    </a:cubicBezTo>
                    <a:cubicBezTo>
                      <a:pt x="1377" y="177"/>
                      <a:pt x="1324" y="188"/>
                      <a:pt x="1258" y="197"/>
                    </a:cubicBezTo>
                    <a:cubicBezTo>
                      <a:pt x="1127" y="215"/>
                      <a:pt x="946" y="227"/>
                      <a:pt x="747" y="227"/>
                    </a:cubicBezTo>
                    <a:cubicBezTo>
                      <a:pt x="501" y="227"/>
                      <a:pt x="284" y="209"/>
                      <a:pt x="153" y="183"/>
                    </a:cubicBezTo>
                    <a:cubicBezTo>
                      <a:pt x="109" y="175"/>
                      <a:pt x="75" y="165"/>
                      <a:pt x="53" y="154"/>
                    </a:cubicBezTo>
                    <a:cubicBezTo>
                      <a:pt x="40" y="148"/>
                      <a:pt x="31" y="142"/>
                      <a:pt x="26" y="135"/>
                    </a:cubicBezTo>
                    <a:cubicBezTo>
                      <a:pt x="25" y="135"/>
                      <a:pt x="25" y="134"/>
                      <a:pt x="24" y="133"/>
                    </a:cubicBezTo>
                    <a:cubicBezTo>
                      <a:pt x="22" y="130"/>
                      <a:pt x="21" y="127"/>
                      <a:pt x="21" y="124"/>
                    </a:cubicBezTo>
                    <a:cubicBezTo>
                      <a:pt x="21" y="124"/>
                      <a:pt x="21" y="124"/>
                      <a:pt x="21" y="124"/>
                    </a:cubicBezTo>
                    <a:cubicBezTo>
                      <a:pt x="21" y="121"/>
                      <a:pt x="22" y="117"/>
                      <a:pt x="24" y="114"/>
                    </a:cubicBezTo>
                    <a:moveTo>
                      <a:pt x="748" y="0"/>
                    </a:moveTo>
                    <a:cubicBezTo>
                      <a:pt x="748" y="0"/>
                      <a:pt x="748" y="0"/>
                      <a:pt x="748" y="0"/>
                    </a:cubicBezTo>
                    <a:cubicBezTo>
                      <a:pt x="713" y="0"/>
                      <a:pt x="678" y="0"/>
                      <a:pt x="643" y="1"/>
                    </a:cubicBezTo>
                    <a:cubicBezTo>
                      <a:pt x="397" y="7"/>
                      <a:pt x="197" y="32"/>
                      <a:pt x="88" y="66"/>
                    </a:cubicBezTo>
                    <a:cubicBezTo>
                      <a:pt x="52" y="77"/>
                      <a:pt x="26" y="90"/>
                      <a:pt x="12" y="102"/>
                    </a:cubicBezTo>
                    <a:cubicBezTo>
                      <a:pt x="4" y="110"/>
                      <a:pt x="0" y="117"/>
                      <a:pt x="0" y="124"/>
                    </a:cubicBezTo>
                    <a:cubicBezTo>
                      <a:pt x="0" y="129"/>
                      <a:pt x="2" y="134"/>
                      <a:pt x="7" y="140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3"/>
                      <a:pt x="355" y="473"/>
                      <a:pt x="355" y="473"/>
                    </a:cubicBezTo>
                    <a:cubicBezTo>
                      <a:pt x="355" y="474"/>
                      <a:pt x="357" y="475"/>
                      <a:pt x="359" y="475"/>
                    </a:cubicBezTo>
                    <a:cubicBezTo>
                      <a:pt x="362" y="476"/>
                      <a:pt x="365" y="477"/>
                      <a:pt x="369" y="478"/>
                    </a:cubicBezTo>
                    <a:cubicBezTo>
                      <a:pt x="378" y="479"/>
                      <a:pt x="390" y="481"/>
                      <a:pt x="404" y="482"/>
                    </a:cubicBezTo>
                    <a:cubicBezTo>
                      <a:pt x="433" y="486"/>
                      <a:pt x="470" y="488"/>
                      <a:pt x="510" y="491"/>
                    </a:cubicBezTo>
                    <a:cubicBezTo>
                      <a:pt x="590" y="495"/>
                      <a:pt x="679" y="499"/>
                      <a:pt x="721" y="500"/>
                    </a:cubicBezTo>
                    <a:cubicBezTo>
                      <a:pt x="729" y="500"/>
                      <a:pt x="740" y="500"/>
                      <a:pt x="751" y="500"/>
                    </a:cubicBezTo>
                    <a:cubicBezTo>
                      <a:pt x="751" y="500"/>
                      <a:pt x="751" y="500"/>
                      <a:pt x="751" y="500"/>
                    </a:cubicBezTo>
                    <a:cubicBezTo>
                      <a:pt x="851" y="500"/>
                      <a:pt x="1037" y="492"/>
                      <a:pt x="1108" y="481"/>
                    </a:cubicBezTo>
                    <a:cubicBezTo>
                      <a:pt x="1118" y="479"/>
                      <a:pt x="1125" y="477"/>
                      <a:pt x="1130" y="476"/>
                    </a:cubicBezTo>
                    <a:cubicBezTo>
                      <a:pt x="1132" y="475"/>
                      <a:pt x="1134" y="474"/>
                      <a:pt x="1134" y="473"/>
                    </a:cubicBezTo>
                    <a:cubicBezTo>
                      <a:pt x="1134" y="473"/>
                      <a:pt x="1134" y="473"/>
                      <a:pt x="1134" y="473"/>
                    </a:cubicBezTo>
                    <a:cubicBezTo>
                      <a:pt x="1486" y="140"/>
                      <a:pt x="1486" y="140"/>
                      <a:pt x="1486" y="140"/>
                    </a:cubicBezTo>
                    <a:cubicBezTo>
                      <a:pt x="1491" y="134"/>
                      <a:pt x="1493" y="129"/>
                      <a:pt x="1493" y="124"/>
                    </a:cubicBezTo>
                    <a:cubicBezTo>
                      <a:pt x="1493" y="118"/>
                      <a:pt x="1491" y="113"/>
                      <a:pt x="1486" y="107"/>
                    </a:cubicBezTo>
                    <a:cubicBezTo>
                      <a:pt x="1473" y="92"/>
                      <a:pt x="1444" y="78"/>
                      <a:pt x="1401" y="65"/>
                    </a:cubicBezTo>
                    <a:cubicBezTo>
                      <a:pt x="1358" y="52"/>
                      <a:pt x="1301" y="40"/>
                      <a:pt x="1235" y="30"/>
                    </a:cubicBezTo>
                    <a:cubicBezTo>
                      <a:pt x="1103" y="11"/>
                      <a:pt x="931" y="0"/>
                      <a:pt x="748" y="0"/>
                    </a:cubicBezTo>
                  </a:path>
                </a:pathLst>
              </a:custGeom>
              <a:solidFill>
                <a:srgbClr val="5F5F5F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3113088" y="2297113"/>
                <a:ext cx="6350" cy="38100"/>
              </a:xfrm>
              <a:custGeom>
                <a:rect b="b" l="l" r="r" t="t"/>
                <a:pathLst>
                  <a:path extrusionOk="0" h="19" w="3">
                    <a:moveTo>
                      <a:pt x="3" y="0"/>
                    </a:moveTo>
                    <a:cubicBezTo>
                      <a:pt x="1" y="3"/>
                      <a:pt x="0" y="7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"/>
                      <a:pt x="1" y="16"/>
                      <a:pt x="3" y="19"/>
                    </a:cubicBezTo>
                    <a:cubicBezTo>
                      <a:pt x="2" y="16"/>
                      <a:pt x="1" y="13"/>
                      <a:pt x="1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6"/>
                      <a:pt x="2" y="3"/>
                      <a:pt x="3" y="0"/>
                    </a:cubicBezTo>
                  </a:path>
                </a:pathLst>
              </a:custGeom>
              <a:solidFill>
                <a:srgbClr val="D1B4A7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3122613" y="2117725"/>
                <a:ext cx="2900363" cy="400050"/>
              </a:xfrm>
              <a:custGeom>
                <a:rect b="b" l="l" r="r" t="t"/>
                <a:pathLst>
                  <a:path extrusionOk="0" h="198" w="1442">
                    <a:moveTo>
                      <a:pt x="721" y="0"/>
                    </a:moveTo>
                    <a:cubicBezTo>
                      <a:pt x="721" y="0"/>
                      <a:pt x="721" y="0"/>
                      <a:pt x="721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475" y="0"/>
                      <a:pt x="258" y="17"/>
                      <a:pt x="128" y="43"/>
                    </a:cubicBezTo>
                    <a:cubicBezTo>
                      <a:pt x="84" y="52"/>
                      <a:pt x="50" y="61"/>
                      <a:pt x="28" y="72"/>
                    </a:cubicBezTo>
                    <a:cubicBezTo>
                      <a:pt x="16" y="78"/>
                      <a:pt x="7" y="84"/>
                      <a:pt x="3" y="90"/>
                    </a:cubicBezTo>
                    <a:cubicBezTo>
                      <a:pt x="1" y="93"/>
                      <a:pt x="0" y="96"/>
                      <a:pt x="0" y="99"/>
                    </a:cubicBezTo>
                    <a:cubicBezTo>
                      <a:pt x="0" y="102"/>
                      <a:pt x="1" y="105"/>
                      <a:pt x="3" y="108"/>
                    </a:cubicBezTo>
                    <a:cubicBezTo>
                      <a:pt x="5" y="111"/>
                      <a:pt x="9" y="114"/>
                      <a:pt x="13" y="117"/>
                    </a:cubicBezTo>
                    <a:cubicBezTo>
                      <a:pt x="23" y="124"/>
                      <a:pt x="37" y="130"/>
                      <a:pt x="55" y="136"/>
                    </a:cubicBezTo>
                    <a:cubicBezTo>
                      <a:pt x="91" y="148"/>
                      <a:pt x="144" y="159"/>
                      <a:pt x="210" y="168"/>
                    </a:cubicBezTo>
                    <a:cubicBezTo>
                      <a:pt x="340" y="186"/>
                      <a:pt x="521" y="198"/>
                      <a:pt x="721" y="198"/>
                    </a:cubicBezTo>
                    <a:cubicBezTo>
                      <a:pt x="721" y="198"/>
                      <a:pt x="721" y="198"/>
                      <a:pt x="721" y="198"/>
                    </a:cubicBezTo>
                    <a:cubicBezTo>
                      <a:pt x="966" y="198"/>
                      <a:pt x="1183" y="180"/>
                      <a:pt x="1314" y="154"/>
                    </a:cubicBezTo>
                    <a:cubicBezTo>
                      <a:pt x="1357" y="146"/>
                      <a:pt x="1391" y="136"/>
                      <a:pt x="1413" y="126"/>
                    </a:cubicBezTo>
                    <a:cubicBezTo>
                      <a:pt x="1425" y="120"/>
                      <a:pt x="1434" y="114"/>
                      <a:pt x="1438" y="108"/>
                    </a:cubicBezTo>
                    <a:cubicBezTo>
                      <a:pt x="1440" y="105"/>
                      <a:pt x="1442" y="102"/>
                      <a:pt x="1442" y="99"/>
                    </a:cubicBezTo>
                    <a:cubicBezTo>
                      <a:pt x="1442" y="96"/>
                      <a:pt x="1440" y="93"/>
                      <a:pt x="1438" y="90"/>
                    </a:cubicBezTo>
                    <a:cubicBezTo>
                      <a:pt x="1436" y="86"/>
                      <a:pt x="1432" y="83"/>
                      <a:pt x="1428" y="80"/>
                    </a:cubicBezTo>
                    <a:cubicBezTo>
                      <a:pt x="1418" y="74"/>
                      <a:pt x="1404" y="67"/>
                      <a:pt x="1386" y="61"/>
                    </a:cubicBezTo>
                    <a:cubicBezTo>
                      <a:pt x="1350" y="49"/>
                      <a:pt x="1297" y="39"/>
                      <a:pt x="1232" y="29"/>
                    </a:cubicBezTo>
                    <a:cubicBezTo>
                      <a:pt x="1101" y="11"/>
                      <a:pt x="920" y="0"/>
                      <a:pt x="721" y="0"/>
                    </a:cubicBezTo>
                  </a:path>
                </a:pathLst>
              </a:custGeom>
              <a:solidFill>
                <a:srgbClr val="474747"/>
              </a:solidFill>
              <a:ln>
                <a:noFill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90" name="Google Shape;390;p24"/>
          <p:cNvGrpSpPr/>
          <p:nvPr/>
        </p:nvGrpSpPr>
        <p:grpSpPr>
          <a:xfrm flipH="1" rot="-5400000">
            <a:off x="-583131" y="2874796"/>
            <a:ext cx="6517647" cy="5245721"/>
            <a:chOff x="5618163" y="1588"/>
            <a:chExt cx="6596063" cy="4329113"/>
          </a:xfrm>
        </p:grpSpPr>
        <p:sp>
          <p:nvSpPr>
            <p:cNvPr id="391" name="Google Shape;391;p24"/>
            <p:cNvSpPr/>
            <p:nvPr/>
          </p:nvSpPr>
          <p:spPr>
            <a:xfrm>
              <a:off x="11442701" y="3209926"/>
              <a:ext cx="180975" cy="160338"/>
            </a:xfrm>
            <a:custGeom>
              <a:rect b="b" l="l" r="r" t="t"/>
              <a:pathLst>
                <a:path extrusionOk="0" h="75" w="84">
                  <a:moveTo>
                    <a:pt x="9" y="7"/>
                  </a:moveTo>
                  <a:cubicBezTo>
                    <a:pt x="4" y="12"/>
                    <a:pt x="2" y="17"/>
                    <a:pt x="1" y="23"/>
                  </a:cubicBezTo>
                  <a:cubicBezTo>
                    <a:pt x="0" y="24"/>
                    <a:pt x="0" y="26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31"/>
                    <a:pt x="0" y="32"/>
                  </a:cubicBezTo>
                  <a:cubicBezTo>
                    <a:pt x="0" y="33"/>
                    <a:pt x="0" y="34"/>
                    <a:pt x="0" y="35"/>
                  </a:cubicBezTo>
                  <a:cubicBezTo>
                    <a:pt x="1" y="40"/>
                    <a:pt x="2" y="44"/>
                    <a:pt x="4" y="49"/>
                  </a:cubicBezTo>
                  <a:cubicBezTo>
                    <a:pt x="6" y="55"/>
                    <a:pt x="9" y="60"/>
                    <a:pt x="13" y="65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8"/>
                    <a:pt x="16" y="70"/>
                    <a:pt x="19" y="72"/>
                  </a:cubicBezTo>
                  <a:cubicBezTo>
                    <a:pt x="19" y="72"/>
                    <a:pt x="20" y="73"/>
                    <a:pt x="20" y="73"/>
                  </a:cubicBezTo>
                  <a:cubicBezTo>
                    <a:pt x="23" y="75"/>
                    <a:pt x="26" y="75"/>
                    <a:pt x="29" y="7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1" y="74"/>
                    <a:pt x="32" y="73"/>
                    <a:pt x="34" y="73"/>
                  </a:cubicBezTo>
                  <a:cubicBezTo>
                    <a:pt x="35" y="72"/>
                    <a:pt x="36" y="72"/>
                    <a:pt x="37" y="72"/>
                  </a:cubicBezTo>
                  <a:cubicBezTo>
                    <a:pt x="38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71"/>
                    <a:pt x="46" y="71"/>
                    <a:pt x="47" y="72"/>
                  </a:cubicBezTo>
                  <a:cubicBezTo>
                    <a:pt x="48" y="72"/>
                    <a:pt x="49" y="72"/>
                    <a:pt x="50" y="73"/>
                  </a:cubicBezTo>
                  <a:cubicBezTo>
                    <a:pt x="52" y="73"/>
                    <a:pt x="53" y="74"/>
                    <a:pt x="54" y="74"/>
                  </a:cubicBezTo>
                  <a:cubicBezTo>
                    <a:pt x="54" y="74"/>
                    <a:pt x="55" y="74"/>
                    <a:pt x="55" y="74"/>
                  </a:cubicBezTo>
                  <a:cubicBezTo>
                    <a:pt x="58" y="75"/>
                    <a:pt x="61" y="75"/>
                    <a:pt x="64" y="73"/>
                  </a:cubicBezTo>
                  <a:cubicBezTo>
                    <a:pt x="64" y="73"/>
                    <a:pt x="65" y="72"/>
                    <a:pt x="65" y="72"/>
                  </a:cubicBezTo>
                  <a:cubicBezTo>
                    <a:pt x="67" y="70"/>
                    <a:pt x="69" y="68"/>
                    <a:pt x="71" y="66"/>
                  </a:cubicBezTo>
                  <a:cubicBezTo>
                    <a:pt x="71" y="66"/>
                    <a:pt x="71" y="66"/>
                    <a:pt x="71" y="65"/>
                  </a:cubicBezTo>
                  <a:cubicBezTo>
                    <a:pt x="75" y="60"/>
                    <a:pt x="78" y="55"/>
                    <a:pt x="80" y="49"/>
                  </a:cubicBezTo>
                  <a:cubicBezTo>
                    <a:pt x="82" y="44"/>
                    <a:pt x="83" y="40"/>
                    <a:pt x="83" y="35"/>
                  </a:cubicBezTo>
                  <a:cubicBezTo>
                    <a:pt x="83" y="34"/>
                    <a:pt x="84" y="33"/>
                    <a:pt x="84" y="32"/>
                  </a:cubicBezTo>
                  <a:cubicBezTo>
                    <a:pt x="84" y="31"/>
                    <a:pt x="84" y="29"/>
                    <a:pt x="84" y="28"/>
                  </a:cubicBezTo>
                  <a:cubicBezTo>
                    <a:pt x="84" y="28"/>
                    <a:pt x="84" y="27"/>
                    <a:pt x="84" y="27"/>
                  </a:cubicBezTo>
                  <a:cubicBezTo>
                    <a:pt x="83" y="26"/>
                    <a:pt x="83" y="24"/>
                    <a:pt x="83" y="23"/>
                  </a:cubicBezTo>
                  <a:cubicBezTo>
                    <a:pt x="82" y="17"/>
                    <a:pt x="80" y="12"/>
                    <a:pt x="75" y="7"/>
                  </a:cubicBezTo>
                  <a:cubicBezTo>
                    <a:pt x="75" y="7"/>
                    <a:pt x="74" y="6"/>
                    <a:pt x="73" y="6"/>
                  </a:cubicBezTo>
                  <a:cubicBezTo>
                    <a:pt x="70" y="3"/>
                    <a:pt x="66" y="1"/>
                    <a:pt x="62" y="1"/>
                  </a:cubicBezTo>
                  <a:cubicBezTo>
                    <a:pt x="57" y="0"/>
                    <a:pt x="53" y="1"/>
                    <a:pt x="49" y="2"/>
                  </a:cubicBezTo>
                  <a:cubicBezTo>
                    <a:pt x="47" y="3"/>
                    <a:pt x="42" y="5"/>
                    <a:pt x="42" y="5"/>
                  </a:cubicBezTo>
                  <a:cubicBezTo>
                    <a:pt x="42" y="5"/>
                    <a:pt x="37" y="3"/>
                    <a:pt x="35" y="2"/>
                  </a:cubicBezTo>
                  <a:cubicBezTo>
                    <a:pt x="31" y="1"/>
                    <a:pt x="27" y="0"/>
                    <a:pt x="22" y="1"/>
                  </a:cubicBezTo>
                  <a:cubicBezTo>
                    <a:pt x="18" y="1"/>
                    <a:pt x="14" y="3"/>
                    <a:pt x="10" y="6"/>
                  </a:cubicBezTo>
                  <a:cubicBezTo>
                    <a:pt x="10" y="6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11488738" y="3159126"/>
              <a:ext cx="44450" cy="50800"/>
            </a:xfrm>
            <a:custGeom>
              <a:rect b="b" l="l" r="r" t="t"/>
              <a:pathLst>
                <a:path extrusionOk="0" h="23" w="20">
                  <a:moveTo>
                    <a:pt x="6" y="17"/>
                  </a:moveTo>
                  <a:cubicBezTo>
                    <a:pt x="9" y="19"/>
                    <a:pt x="11" y="21"/>
                    <a:pt x="14" y="22"/>
                  </a:cubicBezTo>
                  <a:cubicBezTo>
                    <a:pt x="16" y="22"/>
                    <a:pt x="18" y="23"/>
                    <a:pt x="19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0" y="17"/>
                    <a:pt x="19" y="13"/>
                    <a:pt x="16" y="9"/>
                  </a:cubicBezTo>
                  <a:cubicBezTo>
                    <a:pt x="12" y="4"/>
                    <a:pt x="7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0" y="4"/>
                    <a:pt x="0" y="5"/>
                  </a:cubicBezTo>
                  <a:cubicBezTo>
                    <a:pt x="1" y="10"/>
                    <a:pt x="3" y="13"/>
                    <a:pt x="6" y="1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11834813" y="2484438"/>
              <a:ext cx="254000" cy="239713"/>
            </a:xfrm>
            <a:custGeom>
              <a:rect b="b" l="l" r="r" t="t"/>
              <a:pathLst>
                <a:path extrusionOk="0" h="111" w="118">
                  <a:moveTo>
                    <a:pt x="20" y="111"/>
                  </a:moveTo>
                  <a:cubicBezTo>
                    <a:pt x="31" y="111"/>
                    <a:pt x="40" y="102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3" y="71"/>
                    <a:pt x="100" y="71"/>
                    <a:pt x="98" y="71"/>
                  </a:cubicBezTo>
                  <a:cubicBezTo>
                    <a:pt x="86" y="71"/>
                    <a:pt x="77" y="80"/>
                    <a:pt x="77" y="91"/>
                  </a:cubicBezTo>
                  <a:cubicBezTo>
                    <a:pt x="77" y="102"/>
                    <a:pt x="86" y="111"/>
                    <a:pt x="98" y="111"/>
                  </a:cubicBezTo>
                  <a:cubicBezTo>
                    <a:pt x="109" y="111"/>
                    <a:pt x="118" y="102"/>
                    <a:pt x="118" y="91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5" y="71"/>
                    <a:pt x="22" y="71"/>
                    <a:pt x="20" y="71"/>
                  </a:cubicBezTo>
                  <a:cubicBezTo>
                    <a:pt x="9" y="71"/>
                    <a:pt x="0" y="80"/>
                    <a:pt x="0" y="91"/>
                  </a:cubicBezTo>
                  <a:cubicBezTo>
                    <a:pt x="0" y="102"/>
                    <a:pt x="9" y="111"/>
                    <a:pt x="20" y="11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8764588" y="234951"/>
              <a:ext cx="330200" cy="79375"/>
            </a:xfrm>
            <a:custGeom>
              <a:rect b="b" l="l" r="r" t="t"/>
              <a:pathLst>
                <a:path extrusionOk="0" h="50" w="208">
                  <a:moveTo>
                    <a:pt x="208" y="0"/>
                  </a:moveTo>
                  <a:lnTo>
                    <a:pt x="189" y="0"/>
                  </a:lnTo>
                  <a:lnTo>
                    <a:pt x="189" y="31"/>
                  </a:lnTo>
                  <a:lnTo>
                    <a:pt x="19" y="31"/>
                  </a:lnTo>
                  <a:lnTo>
                    <a:pt x="19" y="1"/>
                  </a:lnTo>
                  <a:lnTo>
                    <a:pt x="0" y="1"/>
                  </a:lnTo>
                  <a:lnTo>
                    <a:pt x="0" y="50"/>
                  </a:lnTo>
                  <a:lnTo>
                    <a:pt x="208" y="5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8812213" y="1588"/>
              <a:ext cx="241300" cy="258763"/>
            </a:xfrm>
            <a:custGeom>
              <a:rect b="b" l="l" r="r" t="t"/>
              <a:pathLst>
                <a:path extrusionOk="0" h="163" w="152">
                  <a:moveTo>
                    <a:pt x="26" y="70"/>
                  </a:moveTo>
                  <a:lnTo>
                    <a:pt x="0" y="70"/>
                  </a:lnTo>
                  <a:lnTo>
                    <a:pt x="76" y="163"/>
                  </a:lnTo>
                  <a:lnTo>
                    <a:pt x="152" y="70"/>
                  </a:lnTo>
                  <a:lnTo>
                    <a:pt x="127" y="70"/>
                  </a:lnTo>
                  <a:lnTo>
                    <a:pt x="127" y="0"/>
                  </a:lnTo>
                  <a:lnTo>
                    <a:pt x="26" y="0"/>
                  </a:lnTo>
                  <a:lnTo>
                    <a:pt x="26" y="7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0590213" y="1073151"/>
              <a:ext cx="371475" cy="373063"/>
            </a:xfrm>
            <a:custGeom>
              <a:rect b="b" l="l" r="r" t="t"/>
              <a:pathLst>
                <a:path extrusionOk="0" h="173" w="172">
                  <a:moveTo>
                    <a:pt x="86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116" y="141"/>
                    <a:pt x="141" y="117"/>
                    <a:pt x="141" y="86"/>
                  </a:cubicBezTo>
                  <a:cubicBezTo>
                    <a:pt x="141" y="66"/>
                    <a:pt x="129" y="47"/>
                    <a:pt x="111" y="38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41" y="37"/>
                    <a:pt x="155" y="60"/>
                    <a:pt x="155" y="86"/>
                  </a:cubicBezTo>
                  <a:cubicBezTo>
                    <a:pt x="155" y="125"/>
                    <a:pt x="124" y="155"/>
                    <a:pt x="86" y="155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134" y="173"/>
                    <a:pt x="172" y="134"/>
                    <a:pt x="172" y="86"/>
                  </a:cubicBezTo>
                  <a:cubicBezTo>
                    <a:pt x="172" y="39"/>
                    <a:pt x="134" y="0"/>
                    <a:pt x="86" y="0"/>
                  </a:cubicBezTo>
                  <a:close/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134"/>
                    <a:pt x="39" y="173"/>
                    <a:pt x="86" y="173"/>
                  </a:cubicBezTo>
                  <a:cubicBezTo>
                    <a:pt x="86" y="155"/>
                    <a:pt x="86" y="155"/>
                    <a:pt x="86" y="155"/>
                  </a:cubicBezTo>
                  <a:cubicBezTo>
                    <a:pt x="48" y="155"/>
                    <a:pt x="17" y="125"/>
                    <a:pt x="17" y="86"/>
                  </a:cubicBezTo>
                  <a:cubicBezTo>
                    <a:pt x="17" y="60"/>
                    <a:pt x="32" y="37"/>
                    <a:pt x="55" y="25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3" y="47"/>
                    <a:pt x="31" y="66"/>
                    <a:pt x="31" y="86"/>
                  </a:cubicBezTo>
                  <a:cubicBezTo>
                    <a:pt x="31" y="117"/>
                    <a:pt x="56" y="141"/>
                    <a:pt x="86" y="141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6" y="10"/>
                    <a:pt x="86" y="10"/>
                    <a:pt x="86" y="10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9909176" y="1173163"/>
              <a:ext cx="288925" cy="168275"/>
            </a:xfrm>
            <a:custGeom>
              <a:rect b="b" l="l" r="r" t="t"/>
              <a:pathLst>
                <a:path extrusionOk="0" h="78" w="134">
                  <a:moveTo>
                    <a:pt x="75" y="0"/>
                  </a:moveTo>
                  <a:cubicBezTo>
                    <a:pt x="75" y="13"/>
                    <a:pt x="75" y="13"/>
                    <a:pt x="75" y="13"/>
                  </a:cubicBezTo>
                  <a:cubicBezTo>
                    <a:pt x="8" y="13"/>
                    <a:pt x="0" y="78"/>
                    <a:pt x="0" y="78"/>
                  </a:cubicBezTo>
                  <a:cubicBezTo>
                    <a:pt x="0" y="78"/>
                    <a:pt x="21" y="64"/>
                    <a:pt x="75" y="6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134" y="38"/>
                    <a:pt x="134" y="38"/>
                    <a:pt x="134" y="38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9879013" y="1323976"/>
              <a:ext cx="288925" cy="169863"/>
            </a:xfrm>
            <a:custGeom>
              <a:rect b="b" l="l" r="r" t="t"/>
              <a:pathLst>
                <a:path extrusionOk="0" h="79" w="134">
                  <a:moveTo>
                    <a:pt x="59" y="79"/>
                  </a:moveTo>
                  <a:cubicBezTo>
                    <a:pt x="59" y="65"/>
                    <a:pt x="59" y="65"/>
                    <a:pt x="59" y="65"/>
                  </a:cubicBezTo>
                  <a:cubicBezTo>
                    <a:pt x="126" y="65"/>
                    <a:pt x="134" y="0"/>
                    <a:pt x="134" y="0"/>
                  </a:cubicBezTo>
                  <a:cubicBezTo>
                    <a:pt x="134" y="0"/>
                    <a:pt x="114" y="15"/>
                    <a:pt x="59" y="1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59" y="7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8389938" y="368301"/>
              <a:ext cx="76200" cy="7620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8334376" y="458788"/>
              <a:ext cx="185738" cy="282575"/>
            </a:xfrm>
            <a:custGeom>
              <a:rect b="b" l="l" r="r" t="t"/>
              <a:pathLst>
                <a:path extrusionOk="0" h="178" w="117">
                  <a:moveTo>
                    <a:pt x="20" y="33"/>
                  </a:moveTo>
                  <a:lnTo>
                    <a:pt x="27" y="33"/>
                  </a:lnTo>
                  <a:lnTo>
                    <a:pt x="27" y="91"/>
                  </a:lnTo>
                  <a:lnTo>
                    <a:pt x="27" y="91"/>
                  </a:lnTo>
                  <a:lnTo>
                    <a:pt x="27" y="178"/>
                  </a:lnTo>
                  <a:lnTo>
                    <a:pt x="54" y="178"/>
                  </a:lnTo>
                  <a:lnTo>
                    <a:pt x="54" y="84"/>
                  </a:lnTo>
                  <a:lnTo>
                    <a:pt x="62" y="84"/>
                  </a:lnTo>
                  <a:lnTo>
                    <a:pt x="62" y="178"/>
                  </a:lnTo>
                  <a:lnTo>
                    <a:pt x="91" y="178"/>
                  </a:lnTo>
                  <a:lnTo>
                    <a:pt x="91" y="84"/>
                  </a:lnTo>
                  <a:lnTo>
                    <a:pt x="91" y="84"/>
                  </a:lnTo>
                  <a:lnTo>
                    <a:pt x="91" y="33"/>
                  </a:lnTo>
                  <a:lnTo>
                    <a:pt x="98" y="33"/>
                  </a:lnTo>
                  <a:lnTo>
                    <a:pt x="98" y="84"/>
                  </a:lnTo>
                  <a:lnTo>
                    <a:pt x="117" y="84"/>
                  </a:lnTo>
                  <a:lnTo>
                    <a:pt x="117" y="0"/>
                  </a:lnTo>
                  <a:lnTo>
                    <a:pt x="0" y="0"/>
                  </a:lnTo>
                  <a:lnTo>
                    <a:pt x="0" y="84"/>
                  </a:lnTo>
                  <a:lnTo>
                    <a:pt x="20" y="84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8597901" y="368301"/>
              <a:ext cx="74613" cy="7620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8529638" y="458788"/>
              <a:ext cx="209550" cy="282575"/>
            </a:xfrm>
            <a:custGeom>
              <a:rect b="b" l="l" r="r" t="t"/>
              <a:pathLst>
                <a:path extrusionOk="0" h="178" w="132">
                  <a:moveTo>
                    <a:pt x="114" y="84"/>
                  </a:moveTo>
                  <a:lnTo>
                    <a:pt x="132" y="84"/>
                  </a:lnTo>
                  <a:lnTo>
                    <a:pt x="109" y="0"/>
                  </a:lnTo>
                  <a:lnTo>
                    <a:pt x="25" y="0"/>
                  </a:lnTo>
                  <a:lnTo>
                    <a:pt x="0" y="84"/>
                  </a:lnTo>
                  <a:lnTo>
                    <a:pt x="18" y="84"/>
                  </a:lnTo>
                  <a:lnTo>
                    <a:pt x="33" y="33"/>
                  </a:lnTo>
                  <a:lnTo>
                    <a:pt x="38" y="33"/>
                  </a:lnTo>
                  <a:lnTo>
                    <a:pt x="14" y="127"/>
                  </a:lnTo>
                  <a:lnTo>
                    <a:pt x="34" y="127"/>
                  </a:lnTo>
                  <a:lnTo>
                    <a:pt x="34" y="178"/>
                  </a:lnTo>
                  <a:lnTo>
                    <a:pt x="63" y="178"/>
                  </a:lnTo>
                  <a:lnTo>
                    <a:pt x="63" y="127"/>
                  </a:lnTo>
                  <a:lnTo>
                    <a:pt x="71" y="127"/>
                  </a:lnTo>
                  <a:lnTo>
                    <a:pt x="71" y="178"/>
                  </a:lnTo>
                  <a:lnTo>
                    <a:pt x="98" y="178"/>
                  </a:lnTo>
                  <a:lnTo>
                    <a:pt x="98" y="127"/>
                  </a:lnTo>
                  <a:lnTo>
                    <a:pt x="119" y="127"/>
                  </a:lnTo>
                  <a:lnTo>
                    <a:pt x="93" y="33"/>
                  </a:lnTo>
                  <a:lnTo>
                    <a:pt x="100" y="33"/>
                  </a:lnTo>
                  <a:lnTo>
                    <a:pt x="114" y="8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6353176" y="1176338"/>
              <a:ext cx="307975" cy="309563"/>
            </a:xfrm>
            <a:custGeom>
              <a:rect b="b" l="l" r="r" t="t"/>
              <a:pathLst>
                <a:path extrusionOk="0" h="143" w="143">
                  <a:moveTo>
                    <a:pt x="76" y="142"/>
                  </a:moveTo>
                  <a:cubicBezTo>
                    <a:pt x="80" y="142"/>
                    <a:pt x="84" y="142"/>
                    <a:pt x="87" y="141"/>
                  </a:cubicBezTo>
                  <a:cubicBezTo>
                    <a:pt x="90" y="140"/>
                    <a:pt x="92" y="140"/>
                    <a:pt x="94" y="139"/>
                  </a:cubicBezTo>
                  <a:cubicBezTo>
                    <a:pt x="95" y="138"/>
                    <a:pt x="97" y="138"/>
                    <a:pt x="98" y="138"/>
                  </a:cubicBezTo>
                  <a:cubicBezTo>
                    <a:pt x="100" y="137"/>
                    <a:pt x="102" y="136"/>
                    <a:pt x="104" y="135"/>
                  </a:cubicBezTo>
                  <a:cubicBezTo>
                    <a:pt x="105" y="134"/>
                    <a:pt x="106" y="134"/>
                    <a:pt x="107" y="133"/>
                  </a:cubicBezTo>
                  <a:cubicBezTo>
                    <a:pt x="111" y="131"/>
                    <a:pt x="116" y="128"/>
                    <a:pt x="119" y="124"/>
                  </a:cubicBezTo>
                  <a:cubicBezTo>
                    <a:pt x="120" y="123"/>
                    <a:pt x="121" y="123"/>
                    <a:pt x="122" y="122"/>
                  </a:cubicBezTo>
                  <a:cubicBezTo>
                    <a:pt x="123" y="121"/>
                    <a:pt x="123" y="120"/>
                    <a:pt x="124" y="119"/>
                  </a:cubicBezTo>
                  <a:cubicBezTo>
                    <a:pt x="125" y="118"/>
                    <a:pt x="127" y="117"/>
                    <a:pt x="128" y="115"/>
                  </a:cubicBezTo>
                  <a:cubicBezTo>
                    <a:pt x="129" y="113"/>
                    <a:pt x="131" y="111"/>
                    <a:pt x="132" y="109"/>
                  </a:cubicBezTo>
                  <a:cubicBezTo>
                    <a:pt x="133" y="108"/>
                    <a:pt x="133" y="107"/>
                    <a:pt x="133" y="107"/>
                  </a:cubicBezTo>
                  <a:cubicBezTo>
                    <a:pt x="134" y="106"/>
                    <a:pt x="134" y="105"/>
                    <a:pt x="135" y="104"/>
                  </a:cubicBezTo>
                  <a:cubicBezTo>
                    <a:pt x="135" y="103"/>
                    <a:pt x="135" y="103"/>
                    <a:pt x="136" y="102"/>
                  </a:cubicBezTo>
                  <a:cubicBezTo>
                    <a:pt x="136" y="101"/>
                    <a:pt x="137" y="100"/>
                    <a:pt x="137" y="99"/>
                  </a:cubicBezTo>
                  <a:cubicBezTo>
                    <a:pt x="138" y="98"/>
                    <a:pt x="138" y="97"/>
                    <a:pt x="138" y="96"/>
                  </a:cubicBezTo>
                  <a:cubicBezTo>
                    <a:pt x="139" y="94"/>
                    <a:pt x="140" y="91"/>
                    <a:pt x="141" y="89"/>
                  </a:cubicBezTo>
                  <a:cubicBezTo>
                    <a:pt x="141" y="88"/>
                    <a:pt x="141" y="87"/>
                    <a:pt x="141" y="86"/>
                  </a:cubicBezTo>
                  <a:cubicBezTo>
                    <a:pt x="142" y="85"/>
                    <a:pt x="142" y="83"/>
                    <a:pt x="142" y="82"/>
                  </a:cubicBezTo>
                  <a:cubicBezTo>
                    <a:pt x="142" y="81"/>
                    <a:pt x="142" y="80"/>
                    <a:pt x="142" y="79"/>
                  </a:cubicBezTo>
                  <a:cubicBezTo>
                    <a:pt x="143" y="76"/>
                    <a:pt x="143" y="74"/>
                    <a:pt x="143" y="71"/>
                  </a:cubicBezTo>
                  <a:cubicBezTo>
                    <a:pt x="143" y="69"/>
                    <a:pt x="143" y="66"/>
                    <a:pt x="142" y="64"/>
                  </a:cubicBezTo>
                  <a:cubicBezTo>
                    <a:pt x="142" y="63"/>
                    <a:pt x="142" y="62"/>
                    <a:pt x="142" y="60"/>
                  </a:cubicBezTo>
                  <a:cubicBezTo>
                    <a:pt x="142" y="59"/>
                    <a:pt x="142" y="58"/>
                    <a:pt x="141" y="57"/>
                  </a:cubicBezTo>
                  <a:cubicBezTo>
                    <a:pt x="141" y="56"/>
                    <a:pt x="141" y="55"/>
                    <a:pt x="141" y="54"/>
                  </a:cubicBezTo>
                  <a:cubicBezTo>
                    <a:pt x="140" y="51"/>
                    <a:pt x="139" y="49"/>
                    <a:pt x="138" y="47"/>
                  </a:cubicBezTo>
                  <a:cubicBezTo>
                    <a:pt x="138" y="46"/>
                    <a:pt x="138" y="46"/>
                    <a:pt x="138" y="45"/>
                  </a:cubicBezTo>
                  <a:cubicBezTo>
                    <a:pt x="137" y="44"/>
                    <a:pt x="136" y="42"/>
                    <a:pt x="136" y="40"/>
                  </a:cubicBezTo>
                  <a:cubicBezTo>
                    <a:pt x="135" y="40"/>
                    <a:pt x="135" y="39"/>
                    <a:pt x="135" y="39"/>
                  </a:cubicBezTo>
                  <a:cubicBezTo>
                    <a:pt x="134" y="38"/>
                    <a:pt x="134" y="37"/>
                    <a:pt x="133" y="36"/>
                  </a:cubicBezTo>
                  <a:cubicBezTo>
                    <a:pt x="132" y="33"/>
                    <a:pt x="130" y="30"/>
                    <a:pt x="128" y="27"/>
                  </a:cubicBezTo>
                  <a:cubicBezTo>
                    <a:pt x="127" y="26"/>
                    <a:pt x="125" y="25"/>
                    <a:pt x="124" y="23"/>
                  </a:cubicBezTo>
                  <a:cubicBezTo>
                    <a:pt x="123" y="23"/>
                    <a:pt x="123" y="22"/>
                    <a:pt x="122" y="21"/>
                  </a:cubicBezTo>
                  <a:cubicBezTo>
                    <a:pt x="121" y="20"/>
                    <a:pt x="120" y="19"/>
                    <a:pt x="119" y="19"/>
                  </a:cubicBezTo>
                  <a:cubicBezTo>
                    <a:pt x="118" y="17"/>
                    <a:pt x="116" y="16"/>
                    <a:pt x="114" y="14"/>
                  </a:cubicBezTo>
                  <a:cubicBezTo>
                    <a:pt x="112" y="13"/>
                    <a:pt x="110" y="11"/>
                    <a:pt x="107" y="10"/>
                  </a:cubicBezTo>
                  <a:cubicBezTo>
                    <a:pt x="106" y="9"/>
                    <a:pt x="105" y="8"/>
                    <a:pt x="104" y="8"/>
                  </a:cubicBezTo>
                  <a:cubicBezTo>
                    <a:pt x="103" y="8"/>
                    <a:pt x="103" y="7"/>
                    <a:pt x="103" y="7"/>
                  </a:cubicBezTo>
                  <a:cubicBezTo>
                    <a:pt x="102" y="7"/>
                    <a:pt x="101" y="7"/>
                    <a:pt x="101" y="6"/>
                  </a:cubicBezTo>
                  <a:cubicBezTo>
                    <a:pt x="101" y="6"/>
                    <a:pt x="100" y="6"/>
                    <a:pt x="100" y="6"/>
                  </a:cubicBezTo>
                  <a:cubicBezTo>
                    <a:pt x="99" y="6"/>
                    <a:pt x="98" y="5"/>
                    <a:pt x="98" y="5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5"/>
                    <a:pt x="96" y="4"/>
                    <a:pt x="95" y="4"/>
                  </a:cubicBezTo>
                  <a:cubicBezTo>
                    <a:pt x="95" y="4"/>
                    <a:pt x="95" y="4"/>
                    <a:pt x="94" y="4"/>
                  </a:cubicBezTo>
                  <a:cubicBezTo>
                    <a:pt x="92" y="3"/>
                    <a:pt x="90" y="3"/>
                    <a:pt x="88" y="2"/>
                  </a:cubicBezTo>
                  <a:cubicBezTo>
                    <a:pt x="87" y="2"/>
                    <a:pt x="87" y="2"/>
                    <a:pt x="86" y="2"/>
                  </a:cubicBezTo>
                  <a:cubicBezTo>
                    <a:pt x="85" y="1"/>
                    <a:pt x="85" y="1"/>
                    <a:pt x="84" y="1"/>
                  </a:cubicBezTo>
                  <a:cubicBezTo>
                    <a:pt x="82" y="1"/>
                    <a:pt x="79" y="0"/>
                    <a:pt x="76" y="0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9" y="4"/>
                    <a:pt x="82" y="5"/>
                    <a:pt x="85" y="5"/>
                  </a:cubicBezTo>
                  <a:cubicBezTo>
                    <a:pt x="85" y="6"/>
                    <a:pt x="84" y="6"/>
                    <a:pt x="84" y="6"/>
                  </a:cubicBezTo>
                  <a:cubicBezTo>
                    <a:pt x="83" y="6"/>
                    <a:pt x="83" y="6"/>
                    <a:pt x="83" y="7"/>
                  </a:cubicBezTo>
                  <a:cubicBezTo>
                    <a:pt x="81" y="7"/>
                    <a:pt x="80" y="6"/>
                    <a:pt x="79" y="6"/>
                  </a:cubicBezTo>
                  <a:cubicBezTo>
                    <a:pt x="79" y="7"/>
                    <a:pt x="79" y="7"/>
                    <a:pt x="80" y="7"/>
                  </a:cubicBezTo>
                  <a:cubicBezTo>
                    <a:pt x="81" y="8"/>
                    <a:pt x="82" y="8"/>
                    <a:pt x="83" y="8"/>
                  </a:cubicBezTo>
                  <a:cubicBezTo>
                    <a:pt x="84" y="8"/>
                    <a:pt x="85" y="8"/>
                    <a:pt x="86" y="7"/>
                  </a:cubicBezTo>
                  <a:cubicBezTo>
                    <a:pt x="86" y="7"/>
                    <a:pt x="86" y="7"/>
                    <a:pt x="86" y="6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8" y="6"/>
                    <a:pt x="89" y="6"/>
                    <a:pt x="89" y="6"/>
                  </a:cubicBezTo>
                  <a:cubicBezTo>
                    <a:pt x="89" y="7"/>
                    <a:pt x="88" y="7"/>
                    <a:pt x="88" y="7"/>
                  </a:cubicBezTo>
                  <a:cubicBezTo>
                    <a:pt x="89" y="8"/>
                    <a:pt x="90" y="7"/>
                    <a:pt x="91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92" y="7"/>
                    <a:pt x="93" y="7"/>
                    <a:pt x="94" y="8"/>
                  </a:cubicBezTo>
                  <a:cubicBezTo>
                    <a:pt x="96" y="8"/>
                    <a:pt x="97" y="9"/>
                    <a:pt x="99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7" y="10"/>
                    <a:pt x="97" y="9"/>
                    <a:pt x="96" y="10"/>
                  </a:cubicBezTo>
                  <a:cubicBezTo>
                    <a:pt x="96" y="10"/>
                    <a:pt x="97" y="11"/>
                    <a:pt x="98" y="11"/>
                  </a:cubicBezTo>
                  <a:cubicBezTo>
                    <a:pt x="98" y="11"/>
                    <a:pt x="99" y="12"/>
                    <a:pt x="99" y="13"/>
                  </a:cubicBezTo>
                  <a:cubicBezTo>
                    <a:pt x="99" y="14"/>
                    <a:pt x="98" y="12"/>
                    <a:pt x="97" y="12"/>
                  </a:cubicBezTo>
                  <a:cubicBezTo>
                    <a:pt x="96" y="12"/>
                    <a:pt x="94" y="15"/>
                    <a:pt x="93" y="13"/>
                  </a:cubicBezTo>
                  <a:cubicBezTo>
                    <a:pt x="93" y="12"/>
                    <a:pt x="94" y="12"/>
                    <a:pt x="95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3" y="11"/>
                    <a:pt x="93" y="12"/>
                  </a:cubicBezTo>
                  <a:cubicBezTo>
                    <a:pt x="92" y="12"/>
                    <a:pt x="92" y="12"/>
                    <a:pt x="91" y="12"/>
                  </a:cubicBezTo>
                  <a:cubicBezTo>
                    <a:pt x="91" y="12"/>
                    <a:pt x="90" y="12"/>
                    <a:pt x="90" y="13"/>
                  </a:cubicBezTo>
                  <a:cubicBezTo>
                    <a:pt x="89" y="13"/>
                    <a:pt x="88" y="14"/>
                    <a:pt x="87" y="14"/>
                  </a:cubicBezTo>
                  <a:cubicBezTo>
                    <a:pt x="87" y="14"/>
                    <a:pt x="86" y="14"/>
                    <a:pt x="86" y="14"/>
                  </a:cubicBezTo>
                  <a:cubicBezTo>
                    <a:pt x="85" y="14"/>
                    <a:pt x="84" y="15"/>
                    <a:pt x="83" y="15"/>
                  </a:cubicBezTo>
                  <a:cubicBezTo>
                    <a:pt x="82" y="16"/>
                    <a:pt x="81" y="17"/>
                    <a:pt x="80" y="17"/>
                  </a:cubicBezTo>
                  <a:cubicBezTo>
                    <a:pt x="80" y="17"/>
                    <a:pt x="79" y="18"/>
                    <a:pt x="79" y="19"/>
                  </a:cubicBezTo>
                  <a:cubicBezTo>
                    <a:pt x="79" y="19"/>
                    <a:pt x="80" y="19"/>
                    <a:pt x="80" y="20"/>
                  </a:cubicBezTo>
                  <a:cubicBezTo>
                    <a:pt x="80" y="20"/>
                    <a:pt x="80" y="21"/>
                    <a:pt x="80" y="21"/>
                  </a:cubicBezTo>
                  <a:cubicBezTo>
                    <a:pt x="80" y="21"/>
                    <a:pt x="81" y="21"/>
                    <a:pt x="82" y="21"/>
                  </a:cubicBezTo>
                  <a:cubicBezTo>
                    <a:pt x="83" y="21"/>
                    <a:pt x="83" y="22"/>
                    <a:pt x="84" y="23"/>
                  </a:cubicBezTo>
                  <a:cubicBezTo>
                    <a:pt x="85" y="23"/>
                    <a:pt x="86" y="24"/>
                    <a:pt x="87" y="24"/>
                  </a:cubicBezTo>
                  <a:cubicBezTo>
                    <a:pt x="88" y="24"/>
                    <a:pt x="89" y="23"/>
                    <a:pt x="89" y="24"/>
                  </a:cubicBezTo>
                  <a:cubicBezTo>
                    <a:pt x="89" y="25"/>
                    <a:pt x="88" y="25"/>
                    <a:pt x="88" y="26"/>
                  </a:cubicBezTo>
                  <a:cubicBezTo>
                    <a:pt x="89" y="27"/>
                    <a:pt x="88" y="27"/>
                    <a:pt x="88" y="28"/>
                  </a:cubicBezTo>
                  <a:cubicBezTo>
                    <a:pt x="88" y="28"/>
                    <a:pt x="88" y="29"/>
                    <a:pt x="89" y="29"/>
                  </a:cubicBezTo>
                  <a:cubicBezTo>
                    <a:pt x="90" y="29"/>
                    <a:pt x="91" y="28"/>
                    <a:pt x="91" y="27"/>
                  </a:cubicBezTo>
                  <a:cubicBezTo>
                    <a:pt x="92" y="27"/>
                    <a:pt x="91" y="25"/>
                    <a:pt x="92" y="25"/>
                  </a:cubicBezTo>
                  <a:cubicBezTo>
                    <a:pt x="96" y="25"/>
                    <a:pt x="99" y="23"/>
                    <a:pt x="98" y="19"/>
                  </a:cubicBezTo>
                  <a:cubicBezTo>
                    <a:pt x="98" y="19"/>
                    <a:pt x="98" y="19"/>
                    <a:pt x="98" y="18"/>
                  </a:cubicBezTo>
                  <a:cubicBezTo>
                    <a:pt x="98" y="18"/>
                    <a:pt x="99" y="17"/>
                    <a:pt x="99" y="16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15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3" y="14"/>
                    <a:pt x="104" y="15"/>
                    <a:pt x="104" y="15"/>
                  </a:cubicBezTo>
                  <a:cubicBezTo>
                    <a:pt x="105" y="15"/>
                    <a:pt x="105" y="14"/>
                    <a:pt x="106" y="14"/>
                  </a:cubicBezTo>
                  <a:cubicBezTo>
                    <a:pt x="106" y="15"/>
                    <a:pt x="107" y="15"/>
                    <a:pt x="107" y="16"/>
                  </a:cubicBezTo>
                  <a:cubicBezTo>
                    <a:pt x="108" y="16"/>
                    <a:pt x="108" y="16"/>
                    <a:pt x="108" y="17"/>
                  </a:cubicBezTo>
                  <a:cubicBezTo>
                    <a:pt x="108" y="17"/>
                    <a:pt x="108" y="17"/>
                    <a:pt x="108" y="1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9"/>
                    <a:pt x="109" y="20"/>
                    <a:pt x="109" y="20"/>
                  </a:cubicBezTo>
                  <a:cubicBezTo>
                    <a:pt x="109" y="20"/>
                    <a:pt x="110" y="19"/>
                    <a:pt x="111" y="19"/>
                  </a:cubicBezTo>
                  <a:cubicBezTo>
                    <a:pt x="111" y="19"/>
                    <a:pt x="112" y="18"/>
                    <a:pt x="112" y="18"/>
                  </a:cubicBezTo>
                  <a:cubicBezTo>
                    <a:pt x="113" y="18"/>
                    <a:pt x="114" y="19"/>
                    <a:pt x="115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2"/>
                    <a:pt x="115" y="23"/>
                  </a:cubicBezTo>
                  <a:cubicBezTo>
                    <a:pt x="115" y="24"/>
                    <a:pt x="117" y="24"/>
                    <a:pt x="117" y="24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8" y="26"/>
                    <a:pt x="119" y="26"/>
                    <a:pt x="119" y="27"/>
                  </a:cubicBezTo>
                  <a:cubicBezTo>
                    <a:pt x="119" y="28"/>
                    <a:pt x="118" y="28"/>
                    <a:pt x="118" y="29"/>
                  </a:cubicBezTo>
                  <a:cubicBezTo>
                    <a:pt x="117" y="30"/>
                    <a:pt x="117" y="30"/>
                    <a:pt x="117" y="31"/>
                  </a:cubicBezTo>
                  <a:cubicBezTo>
                    <a:pt x="117" y="32"/>
                    <a:pt x="119" y="31"/>
                    <a:pt x="119" y="32"/>
                  </a:cubicBezTo>
                  <a:cubicBezTo>
                    <a:pt x="119" y="32"/>
                    <a:pt x="119" y="33"/>
                    <a:pt x="119" y="34"/>
                  </a:cubicBezTo>
                  <a:cubicBezTo>
                    <a:pt x="119" y="34"/>
                    <a:pt x="119" y="35"/>
                    <a:pt x="118" y="35"/>
                  </a:cubicBezTo>
                  <a:cubicBezTo>
                    <a:pt x="118" y="35"/>
                    <a:pt x="118" y="35"/>
                    <a:pt x="117" y="35"/>
                  </a:cubicBezTo>
                  <a:cubicBezTo>
                    <a:pt x="117" y="34"/>
                    <a:pt x="116" y="34"/>
                    <a:pt x="116" y="34"/>
                  </a:cubicBezTo>
                  <a:cubicBezTo>
                    <a:pt x="115" y="34"/>
                    <a:pt x="115" y="34"/>
                    <a:pt x="114" y="34"/>
                  </a:cubicBezTo>
                  <a:cubicBezTo>
                    <a:pt x="113" y="34"/>
                    <a:pt x="112" y="34"/>
                    <a:pt x="112" y="34"/>
                  </a:cubicBezTo>
                  <a:cubicBezTo>
                    <a:pt x="113" y="33"/>
                    <a:pt x="114" y="31"/>
                    <a:pt x="115" y="30"/>
                  </a:cubicBezTo>
                  <a:cubicBezTo>
                    <a:pt x="116" y="30"/>
                    <a:pt x="116" y="30"/>
                    <a:pt x="116" y="29"/>
                  </a:cubicBezTo>
                  <a:cubicBezTo>
                    <a:pt x="115" y="29"/>
                    <a:pt x="115" y="29"/>
                    <a:pt x="114" y="30"/>
                  </a:cubicBezTo>
                  <a:cubicBezTo>
                    <a:pt x="113" y="30"/>
                    <a:pt x="113" y="30"/>
                    <a:pt x="112" y="31"/>
                  </a:cubicBezTo>
                  <a:cubicBezTo>
                    <a:pt x="111" y="31"/>
                    <a:pt x="109" y="30"/>
                    <a:pt x="108" y="31"/>
                  </a:cubicBezTo>
                  <a:cubicBezTo>
                    <a:pt x="108" y="31"/>
                    <a:pt x="109" y="31"/>
                    <a:pt x="109" y="32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1"/>
                    <a:pt x="107" y="31"/>
                  </a:cubicBezTo>
                  <a:cubicBezTo>
                    <a:pt x="107" y="31"/>
                    <a:pt x="105" y="30"/>
                    <a:pt x="105" y="31"/>
                  </a:cubicBezTo>
                  <a:cubicBezTo>
                    <a:pt x="104" y="31"/>
                    <a:pt x="103" y="31"/>
                    <a:pt x="103" y="32"/>
                  </a:cubicBezTo>
                  <a:cubicBezTo>
                    <a:pt x="104" y="32"/>
                    <a:pt x="106" y="31"/>
                    <a:pt x="106" y="33"/>
                  </a:cubicBezTo>
                  <a:cubicBezTo>
                    <a:pt x="105" y="34"/>
                    <a:pt x="104" y="34"/>
                    <a:pt x="104" y="35"/>
                  </a:cubicBezTo>
                  <a:cubicBezTo>
                    <a:pt x="104" y="36"/>
                    <a:pt x="105" y="36"/>
                    <a:pt x="105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7" y="37"/>
                  </a:cubicBezTo>
                  <a:cubicBezTo>
                    <a:pt x="108" y="36"/>
                    <a:pt x="108" y="35"/>
                    <a:pt x="109" y="35"/>
                  </a:cubicBezTo>
                  <a:cubicBezTo>
                    <a:pt x="110" y="37"/>
                    <a:pt x="108" y="37"/>
                    <a:pt x="107" y="38"/>
                  </a:cubicBezTo>
                  <a:cubicBezTo>
                    <a:pt x="106" y="38"/>
                    <a:pt x="104" y="38"/>
                    <a:pt x="104" y="39"/>
                  </a:cubicBezTo>
                  <a:cubicBezTo>
                    <a:pt x="103" y="39"/>
                    <a:pt x="101" y="41"/>
                    <a:pt x="101" y="39"/>
                  </a:cubicBezTo>
                  <a:cubicBezTo>
                    <a:pt x="101" y="38"/>
                    <a:pt x="102" y="39"/>
                    <a:pt x="102" y="38"/>
                  </a:cubicBezTo>
                  <a:cubicBezTo>
                    <a:pt x="101" y="38"/>
                    <a:pt x="100" y="38"/>
                    <a:pt x="99" y="39"/>
                  </a:cubicBezTo>
                  <a:cubicBezTo>
                    <a:pt x="97" y="39"/>
                    <a:pt x="95" y="40"/>
                    <a:pt x="94" y="41"/>
                  </a:cubicBezTo>
                  <a:cubicBezTo>
                    <a:pt x="94" y="42"/>
                    <a:pt x="94" y="42"/>
                    <a:pt x="94" y="43"/>
                  </a:cubicBezTo>
                  <a:cubicBezTo>
                    <a:pt x="94" y="43"/>
                    <a:pt x="93" y="43"/>
                    <a:pt x="92" y="43"/>
                  </a:cubicBezTo>
                  <a:cubicBezTo>
                    <a:pt x="92" y="43"/>
                    <a:pt x="91" y="44"/>
                    <a:pt x="91" y="44"/>
                  </a:cubicBezTo>
                  <a:cubicBezTo>
                    <a:pt x="90" y="44"/>
                    <a:pt x="90" y="44"/>
                    <a:pt x="89" y="44"/>
                  </a:cubicBezTo>
                  <a:cubicBezTo>
                    <a:pt x="89" y="44"/>
                    <a:pt x="89" y="45"/>
                    <a:pt x="88" y="46"/>
                  </a:cubicBezTo>
                  <a:cubicBezTo>
                    <a:pt x="88" y="46"/>
                    <a:pt x="87" y="46"/>
                    <a:pt x="87" y="46"/>
                  </a:cubicBezTo>
                  <a:cubicBezTo>
                    <a:pt x="86" y="47"/>
                    <a:pt x="86" y="48"/>
                    <a:pt x="86" y="48"/>
                  </a:cubicBezTo>
                  <a:cubicBezTo>
                    <a:pt x="85" y="48"/>
                    <a:pt x="85" y="47"/>
                    <a:pt x="84" y="48"/>
                  </a:cubicBezTo>
                  <a:cubicBezTo>
                    <a:pt x="84" y="49"/>
                    <a:pt x="85" y="50"/>
                    <a:pt x="84" y="51"/>
                  </a:cubicBezTo>
                  <a:cubicBezTo>
                    <a:pt x="83" y="52"/>
                    <a:pt x="82" y="52"/>
                    <a:pt x="81" y="53"/>
                  </a:cubicBezTo>
                  <a:cubicBezTo>
                    <a:pt x="81" y="53"/>
                    <a:pt x="80" y="53"/>
                    <a:pt x="79" y="54"/>
                  </a:cubicBezTo>
                  <a:cubicBezTo>
                    <a:pt x="79" y="54"/>
                    <a:pt x="78" y="55"/>
                    <a:pt x="78" y="55"/>
                  </a:cubicBezTo>
                  <a:cubicBezTo>
                    <a:pt x="77" y="55"/>
                    <a:pt x="77" y="55"/>
                    <a:pt x="76" y="56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8"/>
                    <a:pt x="77" y="88"/>
                  </a:cubicBezTo>
                  <a:cubicBezTo>
                    <a:pt x="78" y="87"/>
                    <a:pt x="78" y="86"/>
                    <a:pt x="79" y="86"/>
                  </a:cubicBezTo>
                  <a:cubicBezTo>
                    <a:pt x="79" y="86"/>
                    <a:pt x="80" y="86"/>
                    <a:pt x="81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4"/>
                    <a:pt x="83" y="84"/>
                    <a:pt x="84" y="84"/>
                  </a:cubicBezTo>
                  <a:cubicBezTo>
                    <a:pt x="84" y="85"/>
                    <a:pt x="83" y="85"/>
                    <a:pt x="83" y="86"/>
                  </a:cubicBezTo>
                  <a:cubicBezTo>
                    <a:pt x="85" y="86"/>
                    <a:pt x="85" y="85"/>
                    <a:pt x="86" y="85"/>
                  </a:cubicBezTo>
                  <a:cubicBezTo>
                    <a:pt x="86" y="85"/>
                    <a:pt x="87" y="85"/>
                    <a:pt x="87" y="85"/>
                  </a:cubicBezTo>
                  <a:cubicBezTo>
                    <a:pt x="88" y="86"/>
                    <a:pt x="88" y="86"/>
                    <a:pt x="89" y="87"/>
                  </a:cubicBezTo>
                  <a:cubicBezTo>
                    <a:pt x="89" y="87"/>
                    <a:pt x="90" y="86"/>
                    <a:pt x="91" y="86"/>
                  </a:cubicBezTo>
                  <a:cubicBezTo>
                    <a:pt x="91" y="87"/>
                    <a:pt x="92" y="87"/>
                    <a:pt x="92" y="87"/>
                  </a:cubicBezTo>
                  <a:cubicBezTo>
                    <a:pt x="93" y="87"/>
                    <a:pt x="93" y="86"/>
                    <a:pt x="94" y="86"/>
                  </a:cubicBezTo>
                  <a:cubicBezTo>
                    <a:pt x="95" y="86"/>
                    <a:pt x="96" y="86"/>
                    <a:pt x="96" y="87"/>
                  </a:cubicBezTo>
                  <a:cubicBezTo>
                    <a:pt x="97" y="87"/>
                    <a:pt x="97" y="87"/>
                    <a:pt x="98" y="87"/>
                  </a:cubicBezTo>
                  <a:cubicBezTo>
                    <a:pt x="97" y="87"/>
                    <a:pt x="98" y="88"/>
                    <a:pt x="98" y="88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99" y="89"/>
                    <a:pt x="100" y="89"/>
                    <a:pt x="100" y="90"/>
                  </a:cubicBezTo>
                  <a:cubicBezTo>
                    <a:pt x="101" y="90"/>
                    <a:pt x="101" y="91"/>
                    <a:pt x="102" y="92"/>
                  </a:cubicBezTo>
                  <a:cubicBezTo>
                    <a:pt x="102" y="92"/>
                    <a:pt x="103" y="93"/>
                    <a:pt x="104" y="93"/>
                  </a:cubicBezTo>
                  <a:cubicBezTo>
                    <a:pt x="105" y="93"/>
                    <a:pt x="106" y="93"/>
                    <a:pt x="107" y="93"/>
                  </a:cubicBezTo>
                  <a:cubicBezTo>
                    <a:pt x="108" y="93"/>
                    <a:pt x="109" y="94"/>
                    <a:pt x="110" y="95"/>
                  </a:cubicBezTo>
                  <a:cubicBezTo>
                    <a:pt x="111" y="95"/>
                    <a:pt x="111" y="96"/>
                    <a:pt x="112" y="96"/>
                  </a:cubicBezTo>
                  <a:cubicBezTo>
                    <a:pt x="112" y="97"/>
                    <a:pt x="112" y="97"/>
                    <a:pt x="112" y="98"/>
                  </a:cubicBezTo>
                  <a:cubicBezTo>
                    <a:pt x="112" y="99"/>
                    <a:pt x="114" y="99"/>
                    <a:pt x="113" y="101"/>
                  </a:cubicBezTo>
                  <a:cubicBezTo>
                    <a:pt x="113" y="101"/>
                    <a:pt x="114" y="101"/>
                    <a:pt x="114" y="102"/>
                  </a:cubicBezTo>
                  <a:cubicBezTo>
                    <a:pt x="115" y="102"/>
                    <a:pt x="115" y="102"/>
                    <a:pt x="116" y="103"/>
                  </a:cubicBezTo>
                  <a:cubicBezTo>
                    <a:pt x="116" y="103"/>
                    <a:pt x="116" y="102"/>
                    <a:pt x="117" y="102"/>
                  </a:cubicBezTo>
                  <a:cubicBezTo>
                    <a:pt x="117" y="103"/>
                    <a:pt x="118" y="103"/>
                    <a:pt x="119" y="103"/>
                  </a:cubicBezTo>
                  <a:cubicBezTo>
                    <a:pt x="119" y="103"/>
                    <a:pt x="120" y="103"/>
                    <a:pt x="120" y="104"/>
                  </a:cubicBezTo>
                  <a:cubicBezTo>
                    <a:pt x="121" y="104"/>
                    <a:pt x="121" y="105"/>
                    <a:pt x="121" y="105"/>
                  </a:cubicBezTo>
                  <a:cubicBezTo>
                    <a:pt x="121" y="105"/>
                    <a:pt x="122" y="105"/>
                    <a:pt x="123" y="105"/>
                  </a:cubicBezTo>
                  <a:cubicBezTo>
                    <a:pt x="123" y="105"/>
                    <a:pt x="125" y="106"/>
                    <a:pt x="125" y="106"/>
                  </a:cubicBezTo>
                  <a:cubicBezTo>
                    <a:pt x="126" y="106"/>
                    <a:pt x="126" y="105"/>
                    <a:pt x="126" y="105"/>
                  </a:cubicBezTo>
                  <a:cubicBezTo>
                    <a:pt x="127" y="106"/>
                    <a:pt x="128" y="106"/>
                    <a:pt x="129" y="107"/>
                  </a:cubicBezTo>
                  <a:cubicBezTo>
                    <a:pt x="120" y="122"/>
                    <a:pt x="105" y="133"/>
                    <a:pt x="87" y="137"/>
                  </a:cubicBezTo>
                  <a:cubicBezTo>
                    <a:pt x="87" y="136"/>
                    <a:pt x="87" y="136"/>
                    <a:pt x="87" y="135"/>
                  </a:cubicBezTo>
                  <a:cubicBezTo>
                    <a:pt x="87" y="133"/>
                    <a:pt x="87" y="132"/>
                    <a:pt x="87" y="131"/>
                  </a:cubicBezTo>
                  <a:cubicBezTo>
                    <a:pt x="87" y="130"/>
                    <a:pt x="87" y="128"/>
                    <a:pt x="86" y="128"/>
                  </a:cubicBezTo>
                  <a:cubicBezTo>
                    <a:pt x="86" y="127"/>
                    <a:pt x="84" y="126"/>
                    <a:pt x="83" y="125"/>
                  </a:cubicBezTo>
                  <a:cubicBezTo>
                    <a:pt x="83" y="125"/>
                    <a:pt x="82" y="125"/>
                    <a:pt x="82" y="125"/>
                  </a:cubicBezTo>
                  <a:cubicBezTo>
                    <a:pt x="80" y="124"/>
                    <a:pt x="78" y="123"/>
                    <a:pt x="77" y="122"/>
                  </a:cubicBezTo>
                  <a:cubicBezTo>
                    <a:pt x="77" y="121"/>
                    <a:pt x="77" y="121"/>
                    <a:pt x="77" y="120"/>
                  </a:cubicBezTo>
                  <a:cubicBezTo>
                    <a:pt x="77" y="120"/>
                    <a:pt x="77" y="120"/>
                    <a:pt x="76" y="119"/>
                  </a:cubicBezTo>
                  <a:lnTo>
                    <a:pt x="76" y="142"/>
                  </a:lnTo>
                  <a:close/>
                  <a:moveTo>
                    <a:pt x="2" y="57"/>
                  </a:moveTo>
                  <a:cubicBezTo>
                    <a:pt x="2" y="58"/>
                    <a:pt x="1" y="59"/>
                    <a:pt x="1" y="60"/>
                  </a:cubicBezTo>
                  <a:cubicBezTo>
                    <a:pt x="1" y="62"/>
                    <a:pt x="1" y="63"/>
                    <a:pt x="1" y="64"/>
                  </a:cubicBezTo>
                  <a:cubicBezTo>
                    <a:pt x="0" y="66"/>
                    <a:pt x="0" y="69"/>
                    <a:pt x="0" y="71"/>
                  </a:cubicBezTo>
                  <a:cubicBezTo>
                    <a:pt x="0" y="74"/>
                    <a:pt x="0" y="76"/>
                    <a:pt x="1" y="79"/>
                  </a:cubicBezTo>
                  <a:cubicBezTo>
                    <a:pt x="1" y="80"/>
                    <a:pt x="1" y="81"/>
                    <a:pt x="1" y="82"/>
                  </a:cubicBezTo>
                  <a:cubicBezTo>
                    <a:pt x="1" y="83"/>
                    <a:pt x="2" y="85"/>
                    <a:pt x="2" y="86"/>
                  </a:cubicBezTo>
                  <a:cubicBezTo>
                    <a:pt x="2" y="87"/>
                    <a:pt x="2" y="88"/>
                    <a:pt x="3" y="89"/>
                  </a:cubicBezTo>
                  <a:cubicBezTo>
                    <a:pt x="3" y="91"/>
                    <a:pt x="4" y="94"/>
                    <a:pt x="5" y="96"/>
                  </a:cubicBezTo>
                  <a:cubicBezTo>
                    <a:pt x="5" y="97"/>
                    <a:pt x="5" y="98"/>
                    <a:pt x="6" y="99"/>
                  </a:cubicBezTo>
                  <a:cubicBezTo>
                    <a:pt x="6" y="100"/>
                    <a:pt x="7" y="101"/>
                    <a:pt x="7" y="102"/>
                  </a:cubicBezTo>
                  <a:cubicBezTo>
                    <a:pt x="8" y="103"/>
                    <a:pt x="8" y="103"/>
                    <a:pt x="8" y="104"/>
                  </a:cubicBezTo>
                  <a:cubicBezTo>
                    <a:pt x="9" y="105"/>
                    <a:pt x="9" y="106"/>
                    <a:pt x="10" y="107"/>
                  </a:cubicBezTo>
                  <a:cubicBezTo>
                    <a:pt x="11" y="110"/>
                    <a:pt x="13" y="113"/>
                    <a:pt x="15" y="115"/>
                  </a:cubicBezTo>
                  <a:cubicBezTo>
                    <a:pt x="17" y="117"/>
                    <a:pt x="18" y="118"/>
                    <a:pt x="19" y="119"/>
                  </a:cubicBezTo>
                  <a:cubicBezTo>
                    <a:pt x="20" y="120"/>
                    <a:pt x="20" y="121"/>
                    <a:pt x="21" y="122"/>
                  </a:cubicBezTo>
                  <a:cubicBezTo>
                    <a:pt x="22" y="123"/>
                    <a:pt x="23" y="123"/>
                    <a:pt x="24" y="124"/>
                  </a:cubicBezTo>
                  <a:cubicBezTo>
                    <a:pt x="27" y="128"/>
                    <a:pt x="32" y="131"/>
                    <a:pt x="36" y="133"/>
                  </a:cubicBezTo>
                  <a:cubicBezTo>
                    <a:pt x="37" y="134"/>
                    <a:pt x="38" y="134"/>
                    <a:pt x="39" y="135"/>
                  </a:cubicBezTo>
                  <a:cubicBezTo>
                    <a:pt x="41" y="136"/>
                    <a:pt x="43" y="137"/>
                    <a:pt x="45" y="138"/>
                  </a:cubicBezTo>
                  <a:cubicBezTo>
                    <a:pt x="46" y="138"/>
                    <a:pt x="48" y="138"/>
                    <a:pt x="49" y="139"/>
                  </a:cubicBezTo>
                  <a:cubicBezTo>
                    <a:pt x="56" y="141"/>
                    <a:pt x="64" y="143"/>
                    <a:pt x="72" y="143"/>
                  </a:cubicBezTo>
                  <a:cubicBezTo>
                    <a:pt x="73" y="143"/>
                    <a:pt x="75" y="143"/>
                    <a:pt x="76" y="142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6" y="119"/>
                    <a:pt x="76" y="119"/>
                    <a:pt x="76" y="118"/>
                  </a:cubicBezTo>
                  <a:cubicBezTo>
                    <a:pt x="75" y="117"/>
                    <a:pt x="74" y="115"/>
                    <a:pt x="73" y="113"/>
                  </a:cubicBezTo>
                  <a:cubicBezTo>
                    <a:pt x="72" y="113"/>
                    <a:pt x="72" y="112"/>
                    <a:pt x="71" y="111"/>
                  </a:cubicBezTo>
                  <a:cubicBezTo>
                    <a:pt x="71" y="111"/>
                    <a:pt x="70" y="111"/>
                    <a:pt x="70" y="110"/>
                  </a:cubicBezTo>
                  <a:cubicBezTo>
                    <a:pt x="70" y="109"/>
                    <a:pt x="69" y="108"/>
                    <a:pt x="69" y="108"/>
                  </a:cubicBezTo>
                  <a:cubicBezTo>
                    <a:pt x="69" y="107"/>
                    <a:pt x="71" y="107"/>
                    <a:pt x="71" y="106"/>
                  </a:cubicBezTo>
                  <a:cubicBezTo>
                    <a:pt x="71" y="105"/>
                    <a:pt x="70" y="105"/>
                    <a:pt x="70" y="104"/>
                  </a:cubicBezTo>
                  <a:cubicBezTo>
                    <a:pt x="70" y="103"/>
                    <a:pt x="70" y="103"/>
                    <a:pt x="71" y="102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0"/>
                    <a:pt x="72" y="100"/>
                    <a:pt x="72" y="100"/>
                  </a:cubicBezTo>
                  <a:cubicBezTo>
                    <a:pt x="73" y="99"/>
                    <a:pt x="73" y="99"/>
                    <a:pt x="73" y="98"/>
                  </a:cubicBezTo>
                  <a:cubicBezTo>
                    <a:pt x="74" y="98"/>
                    <a:pt x="75" y="97"/>
                    <a:pt x="75" y="97"/>
                  </a:cubicBezTo>
                  <a:cubicBezTo>
                    <a:pt x="75" y="96"/>
                    <a:pt x="75" y="93"/>
                    <a:pt x="75" y="92"/>
                  </a:cubicBezTo>
                  <a:cubicBezTo>
                    <a:pt x="75" y="92"/>
                    <a:pt x="74" y="91"/>
                    <a:pt x="74" y="91"/>
                  </a:cubicBezTo>
                  <a:cubicBezTo>
                    <a:pt x="74" y="90"/>
                    <a:pt x="74" y="89"/>
                    <a:pt x="73" y="89"/>
                  </a:cubicBezTo>
                  <a:cubicBezTo>
                    <a:pt x="72" y="89"/>
                    <a:pt x="72" y="90"/>
                    <a:pt x="71" y="90"/>
                  </a:cubicBezTo>
                  <a:cubicBezTo>
                    <a:pt x="71" y="90"/>
                    <a:pt x="71" y="91"/>
                    <a:pt x="71" y="91"/>
                  </a:cubicBezTo>
                  <a:cubicBezTo>
                    <a:pt x="70" y="92"/>
                    <a:pt x="69" y="90"/>
                    <a:pt x="68" y="90"/>
                  </a:cubicBezTo>
                  <a:cubicBezTo>
                    <a:pt x="68" y="90"/>
                    <a:pt x="67" y="90"/>
                    <a:pt x="67" y="90"/>
                  </a:cubicBezTo>
                  <a:cubicBezTo>
                    <a:pt x="66" y="89"/>
                    <a:pt x="66" y="88"/>
                    <a:pt x="65" y="88"/>
                  </a:cubicBezTo>
                  <a:cubicBezTo>
                    <a:pt x="65" y="88"/>
                    <a:pt x="64" y="88"/>
                    <a:pt x="64" y="87"/>
                  </a:cubicBezTo>
                  <a:cubicBezTo>
                    <a:pt x="64" y="87"/>
                    <a:pt x="64" y="86"/>
                    <a:pt x="64" y="86"/>
                  </a:cubicBezTo>
                  <a:cubicBezTo>
                    <a:pt x="63" y="85"/>
                    <a:pt x="62" y="83"/>
                    <a:pt x="61" y="83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7" y="82"/>
                    <a:pt x="57" y="82"/>
                    <a:pt x="56" y="82"/>
                  </a:cubicBezTo>
                  <a:cubicBezTo>
                    <a:pt x="55" y="81"/>
                    <a:pt x="54" y="79"/>
                    <a:pt x="52" y="79"/>
                  </a:cubicBezTo>
                  <a:cubicBezTo>
                    <a:pt x="51" y="79"/>
                    <a:pt x="50" y="79"/>
                    <a:pt x="50" y="79"/>
                  </a:cubicBezTo>
                  <a:cubicBezTo>
                    <a:pt x="49" y="79"/>
                    <a:pt x="48" y="79"/>
                    <a:pt x="47" y="78"/>
                  </a:cubicBezTo>
                  <a:cubicBezTo>
                    <a:pt x="46" y="78"/>
                    <a:pt x="45" y="78"/>
                    <a:pt x="44" y="77"/>
                  </a:cubicBezTo>
                  <a:cubicBezTo>
                    <a:pt x="44" y="77"/>
                    <a:pt x="43" y="76"/>
                    <a:pt x="43" y="76"/>
                  </a:cubicBezTo>
                  <a:cubicBezTo>
                    <a:pt x="42" y="76"/>
                    <a:pt x="41" y="76"/>
                    <a:pt x="41" y="76"/>
                  </a:cubicBezTo>
                  <a:cubicBezTo>
                    <a:pt x="41" y="76"/>
                    <a:pt x="40" y="75"/>
                    <a:pt x="40" y="75"/>
                  </a:cubicBezTo>
                  <a:cubicBezTo>
                    <a:pt x="39" y="74"/>
                    <a:pt x="38" y="74"/>
                    <a:pt x="38" y="73"/>
                  </a:cubicBezTo>
                  <a:cubicBezTo>
                    <a:pt x="38" y="72"/>
                    <a:pt x="39" y="72"/>
                    <a:pt x="39" y="71"/>
                  </a:cubicBezTo>
                  <a:cubicBezTo>
                    <a:pt x="39" y="70"/>
                    <a:pt x="38" y="68"/>
                    <a:pt x="37" y="67"/>
                  </a:cubicBezTo>
                  <a:cubicBezTo>
                    <a:pt x="36" y="66"/>
                    <a:pt x="36" y="66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2"/>
                  </a:cubicBezTo>
                  <a:cubicBezTo>
                    <a:pt x="33" y="61"/>
                    <a:pt x="32" y="61"/>
                    <a:pt x="32" y="60"/>
                  </a:cubicBezTo>
                  <a:cubicBezTo>
                    <a:pt x="32" y="59"/>
                    <a:pt x="32" y="58"/>
                    <a:pt x="32" y="58"/>
                  </a:cubicBezTo>
                  <a:cubicBezTo>
                    <a:pt x="32" y="56"/>
                    <a:pt x="30" y="57"/>
                    <a:pt x="30" y="59"/>
                  </a:cubicBezTo>
                  <a:cubicBezTo>
                    <a:pt x="30" y="59"/>
                    <a:pt x="31" y="60"/>
                    <a:pt x="31" y="60"/>
                  </a:cubicBezTo>
                  <a:cubicBezTo>
                    <a:pt x="31" y="61"/>
                    <a:pt x="31" y="62"/>
                    <a:pt x="31" y="62"/>
                  </a:cubicBezTo>
                  <a:cubicBezTo>
                    <a:pt x="31" y="63"/>
                    <a:pt x="32" y="63"/>
                    <a:pt x="32" y="64"/>
                  </a:cubicBezTo>
                  <a:cubicBezTo>
                    <a:pt x="33" y="65"/>
                    <a:pt x="33" y="66"/>
                    <a:pt x="33" y="67"/>
                  </a:cubicBezTo>
                  <a:cubicBezTo>
                    <a:pt x="33" y="67"/>
                    <a:pt x="34" y="68"/>
                    <a:pt x="34" y="69"/>
                  </a:cubicBezTo>
                  <a:cubicBezTo>
                    <a:pt x="33" y="69"/>
                    <a:pt x="33" y="68"/>
                    <a:pt x="32" y="68"/>
                  </a:cubicBezTo>
                  <a:cubicBezTo>
                    <a:pt x="32" y="67"/>
                    <a:pt x="31" y="67"/>
                    <a:pt x="31" y="66"/>
                  </a:cubicBezTo>
                  <a:cubicBezTo>
                    <a:pt x="31" y="66"/>
                    <a:pt x="31" y="65"/>
                    <a:pt x="31" y="65"/>
                  </a:cubicBezTo>
                  <a:cubicBezTo>
                    <a:pt x="31" y="64"/>
                    <a:pt x="29" y="64"/>
                    <a:pt x="29" y="63"/>
                  </a:cubicBezTo>
                  <a:cubicBezTo>
                    <a:pt x="29" y="62"/>
                    <a:pt x="29" y="62"/>
                    <a:pt x="29" y="61"/>
                  </a:cubicBezTo>
                  <a:cubicBezTo>
                    <a:pt x="29" y="60"/>
                    <a:pt x="28" y="60"/>
                    <a:pt x="28" y="59"/>
                  </a:cubicBezTo>
                  <a:cubicBezTo>
                    <a:pt x="28" y="59"/>
                    <a:pt x="28" y="58"/>
                    <a:pt x="28" y="57"/>
                  </a:cubicBezTo>
                  <a:cubicBezTo>
                    <a:pt x="28" y="56"/>
                    <a:pt x="28" y="55"/>
                    <a:pt x="28" y="55"/>
                  </a:cubicBezTo>
                  <a:cubicBezTo>
                    <a:pt x="28" y="54"/>
                    <a:pt x="27" y="53"/>
                    <a:pt x="26" y="53"/>
                  </a:cubicBezTo>
                  <a:cubicBezTo>
                    <a:pt x="26" y="53"/>
                    <a:pt x="25" y="53"/>
                    <a:pt x="25" y="52"/>
                  </a:cubicBezTo>
                  <a:cubicBezTo>
                    <a:pt x="24" y="52"/>
                    <a:pt x="24" y="51"/>
                    <a:pt x="24" y="50"/>
                  </a:cubicBezTo>
                  <a:cubicBezTo>
                    <a:pt x="24" y="49"/>
                    <a:pt x="24" y="48"/>
                    <a:pt x="24" y="47"/>
                  </a:cubicBezTo>
                  <a:cubicBezTo>
                    <a:pt x="24" y="46"/>
                    <a:pt x="24" y="45"/>
                    <a:pt x="24" y="44"/>
                  </a:cubicBezTo>
                  <a:cubicBezTo>
                    <a:pt x="25" y="44"/>
                    <a:pt x="25" y="43"/>
                    <a:pt x="26" y="43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0"/>
                    <a:pt x="28" y="39"/>
                    <a:pt x="29" y="38"/>
                  </a:cubicBezTo>
                  <a:cubicBezTo>
                    <a:pt x="30" y="37"/>
                    <a:pt x="31" y="36"/>
                    <a:pt x="31" y="35"/>
                  </a:cubicBezTo>
                  <a:cubicBezTo>
                    <a:pt x="31" y="34"/>
                    <a:pt x="32" y="33"/>
                    <a:pt x="32" y="33"/>
                  </a:cubicBezTo>
                  <a:cubicBezTo>
                    <a:pt x="32" y="32"/>
                    <a:pt x="30" y="31"/>
                    <a:pt x="30" y="31"/>
                  </a:cubicBezTo>
                  <a:cubicBezTo>
                    <a:pt x="30" y="30"/>
                    <a:pt x="31" y="30"/>
                    <a:pt x="31" y="30"/>
                  </a:cubicBezTo>
                  <a:cubicBezTo>
                    <a:pt x="31" y="29"/>
                    <a:pt x="32" y="28"/>
                    <a:pt x="32" y="28"/>
                  </a:cubicBezTo>
                  <a:cubicBezTo>
                    <a:pt x="32" y="27"/>
                    <a:pt x="31" y="27"/>
                    <a:pt x="31" y="26"/>
                  </a:cubicBezTo>
                  <a:cubicBezTo>
                    <a:pt x="31" y="25"/>
                    <a:pt x="32" y="25"/>
                    <a:pt x="32" y="24"/>
                  </a:cubicBezTo>
                  <a:cubicBezTo>
                    <a:pt x="31" y="23"/>
                    <a:pt x="31" y="25"/>
                    <a:pt x="30" y="24"/>
                  </a:cubicBezTo>
                  <a:cubicBezTo>
                    <a:pt x="29" y="24"/>
                    <a:pt x="30" y="23"/>
                    <a:pt x="30" y="22"/>
                  </a:cubicBezTo>
                  <a:cubicBezTo>
                    <a:pt x="30" y="22"/>
                    <a:pt x="30" y="22"/>
                    <a:pt x="30" y="21"/>
                  </a:cubicBezTo>
                  <a:cubicBezTo>
                    <a:pt x="30" y="21"/>
                    <a:pt x="31" y="21"/>
                    <a:pt x="31" y="20"/>
                  </a:cubicBezTo>
                  <a:cubicBezTo>
                    <a:pt x="30" y="20"/>
                    <a:pt x="30" y="19"/>
                    <a:pt x="30" y="19"/>
                  </a:cubicBezTo>
                  <a:cubicBezTo>
                    <a:pt x="38" y="12"/>
                    <a:pt x="48" y="7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5"/>
                    <a:pt x="60" y="6"/>
                    <a:pt x="60" y="6"/>
                  </a:cubicBezTo>
                  <a:cubicBezTo>
                    <a:pt x="61" y="5"/>
                    <a:pt x="61" y="6"/>
                    <a:pt x="62" y="6"/>
                  </a:cubicBezTo>
                  <a:cubicBezTo>
                    <a:pt x="63" y="6"/>
                    <a:pt x="63" y="5"/>
                    <a:pt x="64" y="5"/>
                  </a:cubicBezTo>
                  <a:cubicBezTo>
                    <a:pt x="66" y="6"/>
                    <a:pt x="68" y="7"/>
                    <a:pt x="69" y="6"/>
                  </a:cubicBezTo>
                  <a:cubicBezTo>
                    <a:pt x="69" y="6"/>
                    <a:pt x="69" y="6"/>
                    <a:pt x="69" y="5"/>
                  </a:cubicBezTo>
                  <a:cubicBezTo>
                    <a:pt x="69" y="5"/>
                    <a:pt x="70" y="4"/>
                    <a:pt x="70" y="4"/>
                  </a:cubicBezTo>
                  <a:cubicBezTo>
                    <a:pt x="70" y="4"/>
                    <a:pt x="71" y="4"/>
                    <a:pt x="72" y="4"/>
                  </a:cubicBezTo>
                  <a:cubicBezTo>
                    <a:pt x="73" y="4"/>
                    <a:pt x="75" y="4"/>
                    <a:pt x="76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4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2" y="0"/>
                    <a:pt x="55" y="2"/>
                    <a:pt x="49" y="4"/>
                  </a:cubicBezTo>
                  <a:cubicBezTo>
                    <a:pt x="48" y="4"/>
                    <a:pt x="46" y="5"/>
                    <a:pt x="45" y="5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4" y="6"/>
                    <a:pt x="43" y="6"/>
                    <a:pt x="42" y="6"/>
                  </a:cubicBezTo>
                  <a:cubicBezTo>
                    <a:pt x="41" y="7"/>
                    <a:pt x="40" y="7"/>
                    <a:pt x="39" y="8"/>
                  </a:cubicBezTo>
                  <a:cubicBezTo>
                    <a:pt x="38" y="8"/>
                    <a:pt x="37" y="9"/>
                    <a:pt x="36" y="10"/>
                  </a:cubicBezTo>
                  <a:cubicBezTo>
                    <a:pt x="32" y="12"/>
                    <a:pt x="28" y="15"/>
                    <a:pt x="25" y="18"/>
                  </a:cubicBezTo>
                  <a:cubicBezTo>
                    <a:pt x="24" y="18"/>
                    <a:pt x="24" y="18"/>
                    <a:pt x="24" y="19"/>
                  </a:cubicBezTo>
                  <a:cubicBezTo>
                    <a:pt x="23" y="19"/>
                    <a:pt x="22" y="20"/>
                    <a:pt x="21" y="21"/>
                  </a:cubicBezTo>
                  <a:cubicBezTo>
                    <a:pt x="20" y="22"/>
                    <a:pt x="20" y="23"/>
                    <a:pt x="19" y="23"/>
                  </a:cubicBezTo>
                  <a:cubicBezTo>
                    <a:pt x="18" y="25"/>
                    <a:pt x="17" y="26"/>
                    <a:pt x="15" y="27"/>
                  </a:cubicBezTo>
                  <a:cubicBezTo>
                    <a:pt x="13" y="30"/>
                    <a:pt x="11" y="33"/>
                    <a:pt x="10" y="36"/>
                  </a:cubicBezTo>
                  <a:cubicBezTo>
                    <a:pt x="9" y="37"/>
                    <a:pt x="9" y="38"/>
                    <a:pt x="8" y="39"/>
                  </a:cubicBezTo>
                  <a:cubicBezTo>
                    <a:pt x="8" y="39"/>
                    <a:pt x="8" y="40"/>
                    <a:pt x="7" y="40"/>
                  </a:cubicBezTo>
                  <a:cubicBezTo>
                    <a:pt x="7" y="42"/>
                    <a:pt x="6" y="44"/>
                    <a:pt x="5" y="45"/>
                  </a:cubicBezTo>
                  <a:cubicBezTo>
                    <a:pt x="5" y="46"/>
                    <a:pt x="5" y="46"/>
                    <a:pt x="5" y="47"/>
                  </a:cubicBezTo>
                  <a:cubicBezTo>
                    <a:pt x="4" y="49"/>
                    <a:pt x="3" y="51"/>
                    <a:pt x="3" y="54"/>
                  </a:cubicBezTo>
                  <a:cubicBezTo>
                    <a:pt x="2" y="55"/>
                    <a:pt x="2" y="56"/>
                    <a:pt x="2" y="57"/>
                  </a:cubicBezTo>
                  <a:close/>
                  <a:moveTo>
                    <a:pt x="76" y="56"/>
                  </a:move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5" y="89"/>
                    <a:pt x="74" y="89"/>
                    <a:pt x="74" y="88"/>
                  </a:cubicBezTo>
                  <a:cubicBezTo>
                    <a:pt x="72" y="88"/>
                    <a:pt x="71" y="89"/>
                    <a:pt x="70" y="89"/>
                  </a:cubicBezTo>
                  <a:cubicBezTo>
                    <a:pt x="68" y="89"/>
                    <a:pt x="67" y="87"/>
                    <a:pt x="67" y="86"/>
                  </a:cubicBezTo>
                  <a:cubicBezTo>
                    <a:pt x="67" y="85"/>
                    <a:pt x="67" y="84"/>
                    <a:pt x="67" y="83"/>
                  </a:cubicBezTo>
                  <a:cubicBezTo>
                    <a:pt x="67" y="82"/>
                    <a:pt x="68" y="81"/>
                    <a:pt x="68" y="81"/>
                  </a:cubicBezTo>
                  <a:cubicBezTo>
                    <a:pt x="68" y="80"/>
                    <a:pt x="67" y="79"/>
                    <a:pt x="66" y="79"/>
                  </a:cubicBezTo>
                  <a:cubicBezTo>
                    <a:pt x="65" y="79"/>
                    <a:pt x="63" y="80"/>
                    <a:pt x="61" y="79"/>
                  </a:cubicBezTo>
                  <a:cubicBezTo>
                    <a:pt x="61" y="78"/>
                    <a:pt x="61" y="78"/>
                    <a:pt x="61" y="77"/>
                  </a:cubicBezTo>
                  <a:cubicBezTo>
                    <a:pt x="62" y="77"/>
                    <a:pt x="61" y="77"/>
                    <a:pt x="62" y="77"/>
                  </a:cubicBezTo>
                  <a:cubicBezTo>
                    <a:pt x="62" y="76"/>
                    <a:pt x="62" y="76"/>
                    <a:pt x="63" y="75"/>
                  </a:cubicBezTo>
                  <a:cubicBezTo>
                    <a:pt x="63" y="75"/>
                    <a:pt x="63" y="74"/>
                    <a:pt x="63" y="74"/>
                  </a:cubicBezTo>
                  <a:cubicBezTo>
                    <a:pt x="63" y="73"/>
                    <a:pt x="63" y="73"/>
                    <a:pt x="63" y="72"/>
                  </a:cubicBezTo>
                  <a:cubicBezTo>
                    <a:pt x="64" y="72"/>
                    <a:pt x="63" y="71"/>
                    <a:pt x="63" y="71"/>
                  </a:cubicBezTo>
                  <a:cubicBezTo>
                    <a:pt x="62" y="71"/>
                    <a:pt x="61" y="71"/>
                    <a:pt x="60" y="71"/>
                  </a:cubicBezTo>
                  <a:cubicBezTo>
                    <a:pt x="58" y="72"/>
                    <a:pt x="59" y="74"/>
                    <a:pt x="57" y="75"/>
                  </a:cubicBezTo>
                  <a:cubicBezTo>
                    <a:pt x="57" y="75"/>
                    <a:pt x="56" y="75"/>
                    <a:pt x="55" y="75"/>
                  </a:cubicBezTo>
                  <a:cubicBezTo>
                    <a:pt x="55" y="75"/>
                    <a:pt x="54" y="76"/>
                    <a:pt x="53" y="76"/>
                  </a:cubicBezTo>
                  <a:cubicBezTo>
                    <a:pt x="53" y="76"/>
                    <a:pt x="52" y="75"/>
                    <a:pt x="51" y="75"/>
                  </a:cubicBezTo>
                  <a:cubicBezTo>
                    <a:pt x="51" y="74"/>
                    <a:pt x="50" y="72"/>
                    <a:pt x="50" y="72"/>
                  </a:cubicBezTo>
                  <a:cubicBezTo>
                    <a:pt x="49" y="70"/>
                    <a:pt x="50" y="68"/>
                    <a:pt x="51" y="66"/>
                  </a:cubicBezTo>
                  <a:cubicBezTo>
                    <a:pt x="51" y="66"/>
                    <a:pt x="51" y="65"/>
                    <a:pt x="51" y="65"/>
                  </a:cubicBezTo>
                  <a:cubicBezTo>
                    <a:pt x="52" y="65"/>
                    <a:pt x="51" y="64"/>
                    <a:pt x="52" y="63"/>
                  </a:cubicBezTo>
                  <a:cubicBezTo>
                    <a:pt x="52" y="62"/>
                    <a:pt x="53" y="61"/>
                    <a:pt x="54" y="61"/>
                  </a:cubicBezTo>
                  <a:cubicBezTo>
                    <a:pt x="55" y="60"/>
                    <a:pt x="56" y="59"/>
                    <a:pt x="58" y="59"/>
                  </a:cubicBezTo>
                  <a:cubicBezTo>
                    <a:pt x="58" y="59"/>
                    <a:pt x="59" y="59"/>
                    <a:pt x="60" y="60"/>
                  </a:cubicBezTo>
                  <a:cubicBezTo>
                    <a:pt x="60" y="60"/>
                    <a:pt x="61" y="60"/>
                    <a:pt x="61" y="60"/>
                  </a:cubicBezTo>
                  <a:cubicBezTo>
                    <a:pt x="63" y="60"/>
                    <a:pt x="63" y="59"/>
                    <a:pt x="64" y="59"/>
                  </a:cubicBezTo>
                  <a:cubicBezTo>
                    <a:pt x="66" y="59"/>
                    <a:pt x="66" y="58"/>
                    <a:pt x="67" y="58"/>
                  </a:cubicBezTo>
                  <a:cubicBezTo>
                    <a:pt x="68" y="59"/>
                    <a:pt x="69" y="59"/>
                    <a:pt x="69" y="59"/>
                  </a:cubicBezTo>
                  <a:cubicBezTo>
                    <a:pt x="70" y="59"/>
                    <a:pt x="70" y="59"/>
                    <a:pt x="71" y="59"/>
                  </a:cubicBezTo>
                  <a:cubicBezTo>
                    <a:pt x="71" y="59"/>
                    <a:pt x="72" y="60"/>
                    <a:pt x="72" y="61"/>
                  </a:cubicBezTo>
                  <a:cubicBezTo>
                    <a:pt x="72" y="61"/>
                    <a:pt x="71" y="62"/>
                    <a:pt x="72" y="63"/>
                  </a:cubicBezTo>
                  <a:cubicBezTo>
                    <a:pt x="72" y="63"/>
                    <a:pt x="74" y="64"/>
                    <a:pt x="75" y="64"/>
                  </a:cubicBezTo>
                  <a:cubicBezTo>
                    <a:pt x="75" y="63"/>
                    <a:pt x="75" y="62"/>
                    <a:pt x="75" y="6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0"/>
                    <a:pt x="74" y="60"/>
                    <a:pt x="74" y="59"/>
                  </a:cubicBezTo>
                  <a:cubicBezTo>
                    <a:pt x="74" y="57"/>
                    <a:pt x="75" y="56"/>
                    <a:pt x="76" y="5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537451" y="547688"/>
              <a:ext cx="381000" cy="469900"/>
            </a:xfrm>
            <a:custGeom>
              <a:rect b="b" l="l" r="r" t="t"/>
              <a:pathLst>
                <a:path extrusionOk="0" h="218" w="177">
                  <a:moveTo>
                    <a:pt x="102" y="201"/>
                  </a:moveTo>
                  <a:cubicBezTo>
                    <a:pt x="124" y="201"/>
                    <a:pt x="124" y="201"/>
                    <a:pt x="124" y="201"/>
                  </a:cubicBezTo>
                  <a:cubicBezTo>
                    <a:pt x="142" y="218"/>
                    <a:pt x="142" y="218"/>
                    <a:pt x="142" y="218"/>
                  </a:cubicBezTo>
                  <a:cubicBezTo>
                    <a:pt x="177" y="218"/>
                    <a:pt x="177" y="218"/>
                    <a:pt x="177" y="218"/>
                  </a:cubicBezTo>
                  <a:cubicBezTo>
                    <a:pt x="149" y="203"/>
                    <a:pt x="130" y="163"/>
                    <a:pt x="118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07" y="88"/>
                    <a:pt x="104" y="71"/>
                    <a:pt x="102" y="58"/>
                  </a:cubicBezTo>
                  <a:cubicBezTo>
                    <a:pt x="102" y="151"/>
                    <a:pt x="102" y="151"/>
                    <a:pt x="102" y="151"/>
                  </a:cubicBezTo>
                  <a:cubicBezTo>
                    <a:pt x="102" y="150"/>
                    <a:pt x="102" y="150"/>
                    <a:pt x="102" y="150"/>
                  </a:cubicBezTo>
                  <a:cubicBezTo>
                    <a:pt x="104" y="155"/>
                    <a:pt x="105" y="160"/>
                    <a:pt x="106" y="165"/>
                  </a:cubicBezTo>
                  <a:cubicBezTo>
                    <a:pt x="106" y="165"/>
                    <a:pt x="106" y="165"/>
                    <a:pt x="106" y="165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02" y="177"/>
                    <a:pt x="102" y="177"/>
                    <a:pt x="102" y="177"/>
                  </a:cubicBezTo>
                  <a:cubicBezTo>
                    <a:pt x="110" y="185"/>
                    <a:pt x="110" y="185"/>
                    <a:pt x="110" y="185"/>
                  </a:cubicBezTo>
                  <a:cubicBezTo>
                    <a:pt x="102" y="185"/>
                    <a:pt x="102" y="185"/>
                    <a:pt x="102" y="185"/>
                  </a:cubicBezTo>
                  <a:lnTo>
                    <a:pt x="102" y="201"/>
                  </a:lnTo>
                  <a:close/>
                  <a:moveTo>
                    <a:pt x="89" y="201"/>
                  </a:moveTo>
                  <a:cubicBezTo>
                    <a:pt x="102" y="201"/>
                    <a:pt x="102" y="201"/>
                    <a:pt x="102" y="201"/>
                  </a:cubicBezTo>
                  <a:cubicBezTo>
                    <a:pt x="102" y="185"/>
                    <a:pt x="102" y="185"/>
                    <a:pt x="102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201"/>
                    <a:pt x="89" y="201"/>
                    <a:pt x="89" y="201"/>
                  </a:cubicBezTo>
                  <a:close/>
                  <a:moveTo>
                    <a:pt x="102" y="58"/>
                  </a:moveTo>
                  <a:cubicBezTo>
                    <a:pt x="99" y="43"/>
                    <a:pt x="98" y="33"/>
                    <a:pt x="98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6"/>
                    <a:pt x="91" y="97"/>
                    <a:pt x="92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4"/>
                    <a:pt x="98" y="130"/>
                    <a:pt x="99" y="137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102" y="177"/>
                    <a:pt x="102" y="177"/>
                    <a:pt x="102" y="177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102" y="151"/>
                    <a:pt x="102" y="151"/>
                    <a:pt x="102" y="151"/>
                  </a:cubicBezTo>
                  <a:lnTo>
                    <a:pt x="102" y="58"/>
                  </a:lnTo>
                  <a:close/>
                  <a:moveTo>
                    <a:pt x="76" y="201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9" y="201"/>
                    <a:pt x="89" y="201"/>
                    <a:pt x="89" y="20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76" y="201"/>
                    <a:pt x="76" y="201"/>
                    <a:pt x="76" y="201"/>
                  </a:cubicBezTo>
                  <a:close/>
                  <a:moveTo>
                    <a:pt x="89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79" y="43"/>
                    <a:pt x="76" y="58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89" y="148"/>
                    <a:pt x="89" y="148"/>
                    <a:pt x="89" y="14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80" y="130"/>
                    <a:pt x="81" y="124"/>
                    <a:pt x="81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7" y="96"/>
                    <a:pt x="89" y="65"/>
                    <a:pt x="89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89" y="0"/>
                  </a:lnTo>
                  <a:close/>
                  <a:moveTo>
                    <a:pt x="0" y="218"/>
                  </a:moveTo>
                  <a:cubicBezTo>
                    <a:pt x="36" y="218"/>
                    <a:pt x="36" y="218"/>
                    <a:pt x="36" y="218"/>
                  </a:cubicBezTo>
                  <a:cubicBezTo>
                    <a:pt x="54" y="201"/>
                    <a:pt x="54" y="201"/>
                    <a:pt x="54" y="201"/>
                  </a:cubicBezTo>
                  <a:cubicBezTo>
                    <a:pt x="76" y="201"/>
                    <a:pt x="76" y="201"/>
                    <a:pt x="76" y="201"/>
                  </a:cubicBezTo>
                  <a:cubicBezTo>
                    <a:pt x="76" y="185"/>
                    <a:pt x="76" y="185"/>
                    <a:pt x="76" y="185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6" y="160"/>
                    <a:pt x="76" y="160"/>
                    <a:pt x="76" y="160"/>
                  </a:cubicBezTo>
                  <a:cubicBezTo>
                    <a:pt x="71" y="165"/>
                    <a:pt x="71" y="165"/>
                    <a:pt x="71" y="165"/>
                  </a:cubicBezTo>
                  <a:cubicBezTo>
                    <a:pt x="73" y="160"/>
                    <a:pt x="74" y="155"/>
                    <a:pt x="75" y="15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6" y="151"/>
                    <a:pt x="76" y="151"/>
                    <a:pt x="76" y="151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4" y="71"/>
                    <a:pt x="70" y="88"/>
                    <a:pt x="65" y="106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48" y="163"/>
                    <a:pt x="29" y="203"/>
                    <a:pt x="0" y="21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7137401" y="1349376"/>
              <a:ext cx="263525" cy="242888"/>
            </a:xfrm>
            <a:custGeom>
              <a:rect b="b" l="l" r="r" t="t"/>
              <a:pathLst>
                <a:path extrusionOk="0" h="113" w="122">
                  <a:moveTo>
                    <a:pt x="72" y="56"/>
                  </a:moveTo>
                  <a:cubicBezTo>
                    <a:pt x="75" y="46"/>
                    <a:pt x="83" y="40"/>
                    <a:pt x="93" y="40"/>
                  </a:cubicBezTo>
                  <a:cubicBezTo>
                    <a:pt x="95" y="40"/>
                    <a:pt x="96" y="40"/>
                    <a:pt x="98" y="40"/>
                  </a:cubicBezTo>
                  <a:cubicBezTo>
                    <a:pt x="103" y="41"/>
                    <a:pt x="108" y="45"/>
                    <a:pt x="111" y="50"/>
                  </a:cubicBezTo>
                  <a:cubicBezTo>
                    <a:pt x="114" y="48"/>
                    <a:pt x="117" y="47"/>
                    <a:pt x="120" y="46"/>
                  </a:cubicBezTo>
                  <a:cubicBezTo>
                    <a:pt x="122" y="35"/>
                    <a:pt x="120" y="28"/>
                    <a:pt x="120" y="28"/>
                  </a:cubicBezTo>
                  <a:cubicBezTo>
                    <a:pt x="116" y="11"/>
                    <a:pt x="99" y="0"/>
                    <a:pt x="82" y="4"/>
                  </a:cubicBezTo>
                  <a:cubicBezTo>
                    <a:pt x="70" y="6"/>
                    <a:pt x="62" y="15"/>
                    <a:pt x="58" y="25"/>
                  </a:cubicBezTo>
                  <a:cubicBezTo>
                    <a:pt x="51" y="17"/>
                    <a:pt x="40" y="13"/>
                    <a:pt x="28" y="16"/>
                  </a:cubicBezTo>
                  <a:cubicBezTo>
                    <a:pt x="11" y="19"/>
                    <a:pt x="0" y="36"/>
                    <a:pt x="4" y="53"/>
                  </a:cubicBezTo>
                  <a:cubicBezTo>
                    <a:pt x="4" y="53"/>
                    <a:pt x="11" y="96"/>
                    <a:pt x="78" y="113"/>
                  </a:cubicBezTo>
                  <a:cubicBezTo>
                    <a:pt x="83" y="109"/>
                    <a:pt x="87" y="105"/>
                    <a:pt x="90" y="101"/>
                  </a:cubicBezTo>
                  <a:cubicBezTo>
                    <a:pt x="67" y="78"/>
                    <a:pt x="72" y="58"/>
                    <a:pt x="72" y="5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7288213" y="1441451"/>
              <a:ext cx="155575" cy="131763"/>
            </a:xfrm>
            <a:custGeom>
              <a:rect b="b" l="l" r="r" t="t"/>
              <a:pathLst>
                <a:path extrusionOk="0" h="61" w="72">
                  <a:moveTo>
                    <a:pt x="57" y="7"/>
                  </a:moveTo>
                  <a:cubicBezTo>
                    <a:pt x="55" y="7"/>
                    <a:pt x="54" y="7"/>
                    <a:pt x="53" y="7"/>
                  </a:cubicBezTo>
                  <a:cubicBezTo>
                    <a:pt x="52" y="7"/>
                    <a:pt x="51" y="7"/>
                    <a:pt x="50" y="7"/>
                  </a:cubicBezTo>
                  <a:cubicBezTo>
                    <a:pt x="46" y="8"/>
                    <a:pt x="42" y="10"/>
                    <a:pt x="40" y="13"/>
                  </a:cubicBezTo>
                  <a:cubicBezTo>
                    <a:pt x="38" y="7"/>
                    <a:pt x="33" y="2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15" y="0"/>
                    <a:pt x="8" y="6"/>
                    <a:pt x="6" y="14"/>
                  </a:cubicBezTo>
                  <a:cubicBezTo>
                    <a:pt x="6" y="14"/>
                    <a:pt x="0" y="33"/>
                    <a:pt x="23" y="56"/>
                  </a:cubicBezTo>
                  <a:cubicBezTo>
                    <a:pt x="25" y="58"/>
                    <a:pt x="27" y="59"/>
                    <a:pt x="29" y="61"/>
                  </a:cubicBezTo>
                  <a:cubicBezTo>
                    <a:pt x="66" y="52"/>
                    <a:pt x="70" y="28"/>
                    <a:pt x="70" y="28"/>
                  </a:cubicBezTo>
                  <a:cubicBezTo>
                    <a:pt x="72" y="19"/>
                    <a:pt x="66" y="9"/>
                    <a:pt x="57" y="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11576051" y="2435226"/>
              <a:ext cx="201613" cy="161925"/>
            </a:xfrm>
            <a:custGeom>
              <a:rect b="b" l="l" r="r" t="t"/>
              <a:pathLst>
                <a:path extrusionOk="0" h="75" w="94">
                  <a:moveTo>
                    <a:pt x="74" y="75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2"/>
                    <a:pt x="79" y="38"/>
                    <a:pt x="86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5"/>
                    <a:pt x="89" y="0"/>
                    <a:pt x="8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5" y="12"/>
                    <a:pt x="69" y="16"/>
                    <a:pt x="69" y="21"/>
                  </a:cubicBezTo>
                  <a:cubicBezTo>
                    <a:pt x="69" y="25"/>
                    <a:pt x="65" y="29"/>
                    <a:pt x="60" y="29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5" y="35"/>
                    <a:pt x="69" y="38"/>
                    <a:pt x="69" y="43"/>
                  </a:cubicBezTo>
                  <a:cubicBezTo>
                    <a:pt x="69" y="48"/>
                    <a:pt x="65" y="51"/>
                    <a:pt x="60" y="51"/>
                  </a:cubicBezTo>
                  <a:cubicBezTo>
                    <a:pt x="60" y="75"/>
                    <a:pt x="60" y="75"/>
                    <a:pt x="60" y="75"/>
                  </a:cubicBezTo>
                  <a:lnTo>
                    <a:pt x="74" y="75"/>
                  </a:lnTo>
                  <a:close/>
                  <a:moveTo>
                    <a:pt x="6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8" y="12"/>
                    <a:pt x="42" y="16"/>
                    <a:pt x="42" y="21"/>
                  </a:cubicBezTo>
                  <a:cubicBezTo>
                    <a:pt x="42" y="25"/>
                    <a:pt x="38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8" y="35"/>
                    <a:pt x="42" y="38"/>
                    <a:pt x="42" y="43"/>
                  </a:cubicBezTo>
                  <a:cubicBezTo>
                    <a:pt x="42" y="48"/>
                    <a:pt x="38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56" y="51"/>
                    <a:pt x="52" y="48"/>
                    <a:pt x="52" y="43"/>
                  </a:cubicBezTo>
                  <a:cubicBezTo>
                    <a:pt x="52" y="38"/>
                    <a:pt x="56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6" y="29"/>
                    <a:pt x="52" y="25"/>
                    <a:pt x="52" y="21"/>
                  </a:cubicBezTo>
                  <a:cubicBezTo>
                    <a:pt x="52" y="16"/>
                    <a:pt x="56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lnTo>
                    <a:pt x="60" y="0"/>
                  </a:lnTo>
                  <a:close/>
                  <a:moveTo>
                    <a:pt x="3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6" y="38"/>
                    <a:pt x="20" y="42"/>
                    <a:pt x="20" y="49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9" y="51"/>
                    <a:pt x="25" y="48"/>
                    <a:pt x="25" y="43"/>
                  </a:cubicBezTo>
                  <a:cubicBezTo>
                    <a:pt x="25" y="38"/>
                    <a:pt x="29" y="35"/>
                    <a:pt x="34" y="3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29"/>
                    <a:pt x="25" y="25"/>
                    <a:pt x="25" y="21"/>
                  </a:cubicBezTo>
                  <a:cubicBezTo>
                    <a:pt x="25" y="16"/>
                    <a:pt x="29" y="12"/>
                    <a:pt x="34" y="12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1539538" y="2524126"/>
              <a:ext cx="274638" cy="146050"/>
            </a:xfrm>
            <a:custGeom>
              <a:rect b="b" l="l" r="r" t="t"/>
              <a:pathLst>
                <a:path extrusionOk="0" h="68" w="128">
                  <a:moveTo>
                    <a:pt x="119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8" y="0"/>
                    <a:pt x="95" y="3"/>
                    <a:pt x="95" y="8"/>
                  </a:cubicBezTo>
                  <a:cubicBezTo>
                    <a:pt x="95" y="37"/>
                    <a:pt x="95" y="37"/>
                    <a:pt x="95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3"/>
                    <a:pt x="31" y="0"/>
                    <a:pt x="2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7" y="63"/>
                    <a:pt x="13" y="63"/>
                  </a:cubicBezTo>
                  <a:cubicBezTo>
                    <a:pt x="13" y="63"/>
                    <a:pt x="13" y="64"/>
                    <a:pt x="13" y="64"/>
                  </a:cubicBezTo>
                  <a:cubicBezTo>
                    <a:pt x="13" y="65"/>
                    <a:pt x="13" y="66"/>
                    <a:pt x="14" y="66"/>
                  </a:cubicBezTo>
                  <a:cubicBezTo>
                    <a:pt x="15" y="67"/>
                    <a:pt x="16" y="68"/>
                    <a:pt x="18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2" y="68"/>
                    <a:pt x="23" y="67"/>
                    <a:pt x="24" y="66"/>
                  </a:cubicBezTo>
                  <a:cubicBezTo>
                    <a:pt x="25" y="66"/>
                    <a:pt x="25" y="65"/>
                    <a:pt x="25" y="64"/>
                  </a:cubicBezTo>
                  <a:cubicBezTo>
                    <a:pt x="25" y="64"/>
                    <a:pt x="25" y="63"/>
                    <a:pt x="25" y="63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3" y="63"/>
                    <a:pt x="103" y="64"/>
                    <a:pt x="103" y="64"/>
                  </a:cubicBezTo>
                  <a:cubicBezTo>
                    <a:pt x="103" y="65"/>
                    <a:pt x="103" y="66"/>
                    <a:pt x="104" y="66"/>
                  </a:cubicBezTo>
                  <a:cubicBezTo>
                    <a:pt x="105" y="67"/>
                    <a:pt x="106" y="68"/>
                    <a:pt x="108" y="68"/>
                  </a:cubicBezTo>
                  <a:cubicBezTo>
                    <a:pt x="110" y="68"/>
                    <a:pt x="110" y="68"/>
                    <a:pt x="110" y="68"/>
                  </a:cubicBezTo>
                  <a:cubicBezTo>
                    <a:pt x="112" y="68"/>
                    <a:pt x="113" y="67"/>
                    <a:pt x="114" y="66"/>
                  </a:cubicBezTo>
                  <a:cubicBezTo>
                    <a:pt x="115" y="66"/>
                    <a:pt x="115" y="65"/>
                    <a:pt x="115" y="64"/>
                  </a:cubicBezTo>
                  <a:cubicBezTo>
                    <a:pt x="115" y="64"/>
                    <a:pt x="115" y="63"/>
                    <a:pt x="115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5" y="63"/>
                    <a:pt x="128" y="56"/>
                    <a:pt x="128" y="5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3"/>
                    <a:pt x="125" y="0"/>
                    <a:pt x="11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11636376" y="2470151"/>
              <a:ext cx="23813" cy="22225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1693526" y="2470151"/>
              <a:ext cx="22225" cy="22225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11636376" y="2517776"/>
              <a:ext cx="23813" cy="2063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11693526" y="2517776"/>
              <a:ext cx="22225" cy="2063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9647238" y="296863"/>
              <a:ext cx="319088" cy="319088"/>
            </a:xfrm>
            <a:custGeom>
              <a:rect b="b" l="l" r="r" t="t"/>
              <a:pathLst>
                <a:path extrusionOk="0" h="148" w="148">
                  <a:moveTo>
                    <a:pt x="74" y="148"/>
                  </a:moveTo>
                  <a:cubicBezTo>
                    <a:pt x="115" y="148"/>
                    <a:pt x="148" y="115"/>
                    <a:pt x="148" y="74"/>
                  </a:cubicBezTo>
                  <a:cubicBezTo>
                    <a:pt x="148" y="33"/>
                    <a:pt x="115" y="0"/>
                    <a:pt x="74" y="0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86" y="53"/>
                    <a:pt x="95" y="62"/>
                    <a:pt x="95" y="74"/>
                  </a:cubicBezTo>
                  <a:cubicBezTo>
                    <a:pt x="95" y="86"/>
                    <a:pt x="86" y="95"/>
                    <a:pt x="74" y="95"/>
                  </a:cubicBezTo>
                  <a:lnTo>
                    <a:pt x="74" y="148"/>
                  </a:lnTo>
                  <a:close/>
                  <a:moveTo>
                    <a:pt x="74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115"/>
                    <a:pt x="33" y="148"/>
                    <a:pt x="74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62" y="95"/>
                    <a:pt x="53" y="86"/>
                    <a:pt x="53" y="74"/>
                  </a:cubicBezTo>
                  <a:cubicBezTo>
                    <a:pt x="53" y="62"/>
                    <a:pt x="62" y="53"/>
                    <a:pt x="74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9769476" y="420688"/>
              <a:ext cx="73025" cy="73025"/>
            </a:xfrm>
            <a:custGeom>
              <a:rect b="b" l="l" r="r" t="t"/>
              <a:pathLst>
                <a:path extrusionOk="0" h="34" w="34">
                  <a:moveTo>
                    <a:pt x="17" y="34"/>
                  </a:move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4" y="5"/>
                    <a:pt x="29" y="10"/>
                    <a:pt x="29" y="17"/>
                  </a:cubicBezTo>
                  <a:cubicBezTo>
                    <a:pt x="29" y="24"/>
                    <a:pt x="24" y="29"/>
                    <a:pt x="17" y="29"/>
                  </a:cubicBezTo>
                  <a:lnTo>
                    <a:pt x="17" y="34"/>
                  </a:lnTo>
                  <a:close/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0" y="29"/>
                    <a:pt x="5" y="24"/>
                    <a:pt x="5" y="17"/>
                  </a:cubicBezTo>
                  <a:cubicBezTo>
                    <a:pt x="5" y="10"/>
                    <a:pt x="10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8302626" y="76201"/>
              <a:ext cx="277813" cy="238125"/>
            </a:xfrm>
            <a:custGeom>
              <a:rect b="b" l="l" r="r" t="t"/>
              <a:pathLst>
                <a:path extrusionOk="0" h="150" w="175">
                  <a:moveTo>
                    <a:pt x="17" y="150"/>
                  </a:moveTo>
                  <a:lnTo>
                    <a:pt x="48" y="118"/>
                  </a:lnTo>
                  <a:lnTo>
                    <a:pt x="175" y="118"/>
                  </a:lnTo>
                  <a:lnTo>
                    <a:pt x="175" y="82"/>
                  </a:lnTo>
                  <a:lnTo>
                    <a:pt x="61" y="82"/>
                  </a:lnTo>
                  <a:lnTo>
                    <a:pt x="54" y="82"/>
                  </a:lnTo>
                  <a:lnTo>
                    <a:pt x="54" y="76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18"/>
                  </a:lnTo>
                  <a:lnTo>
                    <a:pt x="17" y="118"/>
                  </a:lnTo>
                  <a:lnTo>
                    <a:pt x="17" y="15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8399463" y="1588"/>
              <a:ext cx="288925" cy="250825"/>
            </a:xfrm>
            <a:custGeom>
              <a:rect b="b" l="l" r="r" t="t"/>
              <a:pathLst>
                <a:path extrusionOk="0" h="158" w="182">
                  <a:moveTo>
                    <a:pt x="182" y="0"/>
                  </a:moveTo>
                  <a:lnTo>
                    <a:pt x="0" y="0"/>
                  </a:lnTo>
                  <a:lnTo>
                    <a:pt x="0" y="47"/>
                  </a:lnTo>
                  <a:lnTo>
                    <a:pt x="0" y="123"/>
                  </a:lnTo>
                  <a:lnTo>
                    <a:pt x="114" y="123"/>
                  </a:lnTo>
                  <a:lnTo>
                    <a:pt x="130" y="123"/>
                  </a:lnTo>
                  <a:lnTo>
                    <a:pt x="163" y="158"/>
                  </a:lnTo>
                  <a:lnTo>
                    <a:pt x="163" y="123"/>
                  </a:lnTo>
                  <a:lnTo>
                    <a:pt x="182" y="123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7842251" y="458788"/>
              <a:ext cx="407988" cy="304800"/>
            </a:xfrm>
            <a:custGeom>
              <a:rect b="b" l="l" r="r" t="t"/>
              <a:pathLst>
                <a:path extrusionOk="0" h="141" w="189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cubicBezTo>
                    <a:pt x="0" y="110"/>
                    <a:pt x="4" y="126"/>
                    <a:pt x="11" y="140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0"/>
                    <a:pt x="13" y="106"/>
                    <a:pt x="16" y="102"/>
                  </a:cubicBezTo>
                  <a:cubicBezTo>
                    <a:pt x="16" y="99"/>
                    <a:pt x="16" y="97"/>
                    <a:pt x="16" y="94"/>
                  </a:cubicBezTo>
                  <a:cubicBezTo>
                    <a:pt x="16" y="51"/>
                    <a:pt x="51" y="15"/>
                    <a:pt x="94" y="15"/>
                  </a:cubicBezTo>
                  <a:cubicBezTo>
                    <a:pt x="138" y="15"/>
                    <a:pt x="173" y="51"/>
                    <a:pt x="173" y="94"/>
                  </a:cubicBezTo>
                  <a:cubicBezTo>
                    <a:pt x="173" y="97"/>
                    <a:pt x="173" y="100"/>
                    <a:pt x="173" y="103"/>
                  </a:cubicBezTo>
                  <a:cubicBezTo>
                    <a:pt x="175" y="106"/>
                    <a:pt x="177" y="110"/>
                    <a:pt x="177" y="114"/>
                  </a:cubicBezTo>
                  <a:cubicBezTo>
                    <a:pt x="177" y="141"/>
                    <a:pt x="177" y="141"/>
                    <a:pt x="177" y="141"/>
                  </a:cubicBezTo>
                  <a:cubicBezTo>
                    <a:pt x="184" y="127"/>
                    <a:pt x="189" y="111"/>
                    <a:pt x="189" y="94"/>
                  </a:cubicBezTo>
                  <a:cubicBezTo>
                    <a:pt x="189" y="42"/>
                    <a:pt x="146" y="0"/>
                    <a:pt x="9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7878763" y="663576"/>
              <a:ext cx="88900" cy="161925"/>
            </a:xfrm>
            <a:custGeom>
              <a:rect b="b" l="l" r="r" t="t"/>
              <a:pathLst>
                <a:path extrusionOk="0" h="75" w="41">
                  <a:moveTo>
                    <a:pt x="0" y="15"/>
                  </a:moveTo>
                  <a:cubicBezTo>
                    <a:pt x="0" y="17"/>
                    <a:pt x="0" y="18"/>
                    <a:pt x="0" y="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6"/>
                    <a:pt x="13" y="75"/>
                    <a:pt x="29" y="75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5" y="0"/>
                    <a:pt x="3" y="6"/>
                    <a:pt x="0" y="1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8123238" y="663576"/>
              <a:ext cx="88900" cy="161925"/>
            </a:xfrm>
            <a:custGeom>
              <a:rect b="b" l="l" r="r" t="t"/>
              <a:pathLst>
                <a:path extrusionOk="0" h="75" w="41">
                  <a:moveTo>
                    <a:pt x="41" y="55"/>
                  </a:moveTo>
                  <a:cubicBezTo>
                    <a:pt x="41" y="43"/>
                    <a:pt x="41" y="43"/>
                    <a:pt x="41" y="43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8"/>
                    <a:pt x="41" y="17"/>
                  </a:cubicBezTo>
                  <a:cubicBezTo>
                    <a:pt x="39" y="7"/>
                    <a:pt x="27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8" y="75"/>
                    <a:pt x="41" y="66"/>
                    <a:pt x="41" y="5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8829676" y="404813"/>
              <a:ext cx="377825" cy="377825"/>
            </a:xfrm>
            <a:custGeom>
              <a:rect b="b" l="l" r="r" t="t"/>
              <a:pathLst>
                <a:path extrusionOk="0" h="175" w="175">
                  <a:moveTo>
                    <a:pt x="175" y="83"/>
                  </a:moveTo>
                  <a:cubicBezTo>
                    <a:pt x="157" y="83"/>
                    <a:pt x="157" y="83"/>
                    <a:pt x="157" y="83"/>
                  </a:cubicBezTo>
                  <a:cubicBezTo>
                    <a:pt x="173" y="68"/>
                    <a:pt x="173" y="68"/>
                    <a:pt x="173" y="68"/>
                  </a:cubicBezTo>
                  <a:cubicBezTo>
                    <a:pt x="166" y="61"/>
                    <a:pt x="166" y="61"/>
                    <a:pt x="166" y="61"/>
                  </a:cubicBezTo>
                  <a:cubicBezTo>
                    <a:pt x="144" y="83"/>
                    <a:pt x="144" y="83"/>
                    <a:pt x="144" y="8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36" y="70"/>
                    <a:pt x="136" y="70"/>
                    <a:pt x="136" y="70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14" y="79"/>
                    <a:pt x="112" y="76"/>
                    <a:pt x="110" y="73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42"/>
                    <a:pt x="162" y="42"/>
                    <a:pt x="162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59"/>
                    <a:pt x="110" y="59"/>
                    <a:pt x="110" y="5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0" y="64"/>
                    <a:pt x="97" y="62"/>
                    <a:pt x="93" y="6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3" y="38"/>
                    <a:pt x="93" y="38"/>
                    <a:pt x="93" y="38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79" y="62"/>
                    <a:pt x="76" y="64"/>
                    <a:pt x="73" y="66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4" y="76"/>
                    <a:pt x="62" y="79"/>
                    <a:pt x="61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62" y="97"/>
                    <a:pt x="64" y="100"/>
                    <a:pt x="66" y="103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34"/>
                    <a:pt x="14" y="134"/>
                    <a:pt x="14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42" y="140"/>
                    <a:pt x="42" y="140"/>
                    <a:pt x="42" y="140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12"/>
                    <a:pt x="79" y="114"/>
                    <a:pt x="83" y="114"/>
                  </a:cubicBezTo>
                  <a:cubicBezTo>
                    <a:pt x="83" y="124"/>
                    <a:pt x="83" y="124"/>
                    <a:pt x="83" y="124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7" y="143"/>
                    <a:pt x="77" y="143"/>
                    <a:pt x="77" y="143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61" y="166"/>
                    <a:pt x="61" y="166"/>
                    <a:pt x="61" y="166"/>
                  </a:cubicBezTo>
                  <a:cubicBezTo>
                    <a:pt x="68" y="173"/>
                    <a:pt x="68" y="173"/>
                    <a:pt x="68" y="173"/>
                  </a:cubicBezTo>
                  <a:cubicBezTo>
                    <a:pt x="83" y="157"/>
                    <a:pt x="83" y="157"/>
                    <a:pt x="83" y="157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93" y="175"/>
                    <a:pt x="93" y="175"/>
                    <a:pt x="93" y="175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15" y="166"/>
                    <a:pt x="115" y="166"/>
                    <a:pt x="115" y="166"/>
                  </a:cubicBezTo>
                  <a:cubicBezTo>
                    <a:pt x="93" y="144"/>
                    <a:pt x="93" y="144"/>
                    <a:pt x="93" y="144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8" y="143"/>
                    <a:pt x="98" y="143"/>
                    <a:pt x="98" y="143"/>
                  </a:cubicBezTo>
                  <a:cubicBezTo>
                    <a:pt x="105" y="136"/>
                    <a:pt x="105" y="136"/>
                    <a:pt x="105" y="136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97" y="114"/>
                    <a:pt x="100" y="112"/>
                    <a:pt x="103" y="110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0" y="135"/>
                    <a:pt x="110" y="135"/>
                    <a:pt x="11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20" y="126"/>
                    <a:pt x="120" y="126"/>
                    <a:pt x="120" y="126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34" y="140"/>
                    <a:pt x="134" y="140"/>
                    <a:pt x="134" y="140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62" y="134"/>
                    <a:pt x="162" y="134"/>
                    <a:pt x="162" y="134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31" y="124"/>
                    <a:pt x="131" y="124"/>
                    <a:pt x="131" y="124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7" y="110"/>
                    <a:pt x="117" y="110"/>
                    <a:pt x="117" y="110"/>
                  </a:cubicBezTo>
                  <a:cubicBezTo>
                    <a:pt x="110" y="103"/>
                    <a:pt x="110" y="103"/>
                    <a:pt x="110" y="103"/>
                  </a:cubicBezTo>
                  <a:cubicBezTo>
                    <a:pt x="112" y="100"/>
                    <a:pt x="114" y="97"/>
                    <a:pt x="114" y="93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36" y="105"/>
                    <a:pt x="136" y="105"/>
                    <a:pt x="136" y="105"/>
                  </a:cubicBezTo>
                  <a:cubicBezTo>
                    <a:pt x="143" y="98"/>
                    <a:pt x="143" y="98"/>
                    <a:pt x="143" y="98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4" y="93"/>
                    <a:pt x="144" y="93"/>
                    <a:pt x="144" y="93"/>
                  </a:cubicBezTo>
                  <a:cubicBezTo>
                    <a:pt x="166" y="115"/>
                    <a:pt x="166" y="115"/>
                    <a:pt x="166" y="115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75" y="93"/>
                    <a:pt x="175" y="93"/>
                    <a:pt x="175" y="93"/>
                  </a:cubicBezTo>
                  <a:lnTo>
                    <a:pt x="175" y="8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9029701" y="1284288"/>
              <a:ext cx="192088" cy="19208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9113838" y="1235076"/>
              <a:ext cx="23813" cy="3492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9234488" y="1368426"/>
              <a:ext cx="34925" cy="2381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9113838" y="1489076"/>
              <a:ext cx="23813" cy="3492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8983663" y="1368426"/>
              <a:ext cx="33338" cy="2381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9194801" y="1270001"/>
              <a:ext cx="42863" cy="41275"/>
            </a:xfrm>
            <a:custGeom>
              <a:rect b="b" l="l" r="r" t="t"/>
              <a:pathLst>
                <a:path extrusionOk="0" h="26" w="27">
                  <a:moveTo>
                    <a:pt x="27" y="11"/>
                  </a:moveTo>
                  <a:lnTo>
                    <a:pt x="12" y="26"/>
                  </a:lnTo>
                  <a:lnTo>
                    <a:pt x="0" y="15"/>
                  </a:lnTo>
                  <a:lnTo>
                    <a:pt x="16" y="0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9194801" y="1447801"/>
              <a:ext cx="42863" cy="41275"/>
            </a:xfrm>
            <a:custGeom>
              <a:rect b="b" l="l" r="r" t="t"/>
              <a:pathLst>
                <a:path extrusionOk="0" h="26" w="27">
                  <a:moveTo>
                    <a:pt x="12" y="0"/>
                  </a:moveTo>
                  <a:lnTo>
                    <a:pt x="27" y="15"/>
                  </a:lnTo>
                  <a:lnTo>
                    <a:pt x="16" y="26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9015413" y="1447801"/>
              <a:ext cx="41275" cy="41275"/>
            </a:xfrm>
            <a:custGeom>
              <a:rect b="b" l="l" r="r" t="t"/>
              <a:pathLst>
                <a:path extrusionOk="0" h="26" w="26">
                  <a:moveTo>
                    <a:pt x="15" y="0"/>
                  </a:moveTo>
                  <a:lnTo>
                    <a:pt x="26" y="11"/>
                  </a:lnTo>
                  <a:lnTo>
                    <a:pt x="11" y="26"/>
                  </a:lnTo>
                  <a:lnTo>
                    <a:pt x="0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9015413" y="1270001"/>
              <a:ext cx="41275" cy="41275"/>
            </a:xfrm>
            <a:custGeom>
              <a:rect b="b" l="l" r="r" t="t"/>
              <a:pathLst>
                <a:path extrusionOk="0" h="26" w="26">
                  <a:moveTo>
                    <a:pt x="26" y="15"/>
                  </a:moveTo>
                  <a:lnTo>
                    <a:pt x="15" y="26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9156701" y="1241426"/>
              <a:ext cx="34925" cy="41275"/>
            </a:xfrm>
            <a:custGeom>
              <a:rect b="b" l="l" r="r" t="t"/>
              <a:pathLst>
                <a:path extrusionOk="0" h="26" w="22">
                  <a:moveTo>
                    <a:pt x="22" y="7"/>
                  </a:moveTo>
                  <a:lnTo>
                    <a:pt x="14" y="26"/>
                  </a:lnTo>
                  <a:lnTo>
                    <a:pt x="0" y="20"/>
                  </a:lnTo>
                  <a:lnTo>
                    <a:pt x="9" y="0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9221788" y="1409701"/>
              <a:ext cx="41275" cy="36513"/>
            </a:xfrm>
            <a:custGeom>
              <a:rect b="b" l="l" r="r" t="t"/>
              <a:pathLst>
                <a:path extrusionOk="0" h="23" w="26">
                  <a:moveTo>
                    <a:pt x="7" y="0"/>
                  </a:moveTo>
                  <a:lnTo>
                    <a:pt x="26" y="8"/>
                  </a:lnTo>
                  <a:lnTo>
                    <a:pt x="21" y="23"/>
                  </a:lnTo>
                  <a:lnTo>
                    <a:pt x="0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9059863" y="1476376"/>
              <a:ext cx="34925" cy="41275"/>
            </a:xfrm>
            <a:custGeom>
              <a:rect b="b" l="l" r="r" t="t"/>
              <a:pathLst>
                <a:path extrusionOk="0" h="26" w="22">
                  <a:moveTo>
                    <a:pt x="22" y="6"/>
                  </a:moveTo>
                  <a:lnTo>
                    <a:pt x="14" y="26"/>
                  </a:lnTo>
                  <a:lnTo>
                    <a:pt x="0" y="20"/>
                  </a:lnTo>
                  <a:lnTo>
                    <a:pt x="9" y="0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8990013" y="1314451"/>
              <a:ext cx="39688" cy="34925"/>
            </a:xfrm>
            <a:custGeom>
              <a:rect b="b" l="l" r="r" t="t"/>
              <a:pathLst>
                <a:path extrusionOk="0" h="22" w="25">
                  <a:moveTo>
                    <a:pt x="19" y="22"/>
                  </a:moveTo>
                  <a:lnTo>
                    <a:pt x="0" y="14"/>
                  </a:lnTo>
                  <a:lnTo>
                    <a:pt x="5" y="0"/>
                  </a:lnTo>
                  <a:lnTo>
                    <a:pt x="25" y="8"/>
                  </a:lnTo>
                  <a:lnTo>
                    <a:pt x="19" y="2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9221788" y="1312863"/>
              <a:ext cx="41275" cy="36513"/>
            </a:xfrm>
            <a:custGeom>
              <a:rect b="b" l="l" r="r" t="t"/>
              <a:pathLst>
                <a:path extrusionOk="0" h="23" w="26">
                  <a:moveTo>
                    <a:pt x="0" y="8"/>
                  </a:moveTo>
                  <a:lnTo>
                    <a:pt x="21" y="0"/>
                  </a:lnTo>
                  <a:lnTo>
                    <a:pt x="26" y="15"/>
                  </a:lnTo>
                  <a:lnTo>
                    <a:pt x="7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9156701" y="1476376"/>
              <a:ext cx="34925" cy="41275"/>
            </a:xfrm>
            <a:custGeom>
              <a:rect b="b" l="l" r="r" t="t"/>
              <a:pathLst>
                <a:path extrusionOk="0" h="26" w="22">
                  <a:moveTo>
                    <a:pt x="22" y="20"/>
                  </a:moveTo>
                  <a:lnTo>
                    <a:pt x="9" y="26"/>
                  </a:lnTo>
                  <a:lnTo>
                    <a:pt x="0" y="6"/>
                  </a:lnTo>
                  <a:lnTo>
                    <a:pt x="14" y="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8990013" y="1411288"/>
              <a:ext cx="39688" cy="34925"/>
            </a:xfrm>
            <a:custGeom>
              <a:rect b="b" l="l" r="r" t="t"/>
              <a:pathLst>
                <a:path extrusionOk="0" h="22" w="25">
                  <a:moveTo>
                    <a:pt x="25" y="14"/>
                  </a:moveTo>
                  <a:lnTo>
                    <a:pt x="5" y="22"/>
                  </a:lnTo>
                  <a:lnTo>
                    <a:pt x="0" y="8"/>
                  </a:lnTo>
                  <a:lnTo>
                    <a:pt x="19" y="0"/>
                  </a:lnTo>
                  <a:lnTo>
                    <a:pt x="25" y="1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9059863" y="1241426"/>
              <a:ext cx="34925" cy="41275"/>
            </a:xfrm>
            <a:custGeom>
              <a:rect b="b" l="l" r="r" t="t"/>
              <a:pathLst>
                <a:path extrusionOk="0" h="26" w="22">
                  <a:moveTo>
                    <a:pt x="22" y="20"/>
                  </a:moveTo>
                  <a:lnTo>
                    <a:pt x="9" y="26"/>
                  </a:lnTo>
                  <a:lnTo>
                    <a:pt x="0" y="7"/>
                  </a:lnTo>
                  <a:lnTo>
                    <a:pt x="14" y="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618163" y="6351"/>
              <a:ext cx="403225" cy="404813"/>
            </a:xfrm>
            <a:custGeom>
              <a:rect b="b" l="l" r="r" t="t"/>
              <a:pathLst>
                <a:path extrusionOk="0" h="188" w="187">
                  <a:moveTo>
                    <a:pt x="167" y="152"/>
                  </a:moveTo>
                  <a:cubicBezTo>
                    <a:pt x="179" y="136"/>
                    <a:pt x="187" y="116"/>
                    <a:pt x="187" y="94"/>
                  </a:cubicBezTo>
                  <a:cubicBezTo>
                    <a:pt x="187" y="72"/>
                    <a:pt x="179" y="51"/>
                    <a:pt x="167" y="35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67" y="99"/>
                    <a:pt x="167" y="99"/>
                    <a:pt x="167" y="99"/>
                  </a:cubicBezTo>
                  <a:lnTo>
                    <a:pt x="167" y="152"/>
                  </a:lnTo>
                  <a:close/>
                  <a:moveTo>
                    <a:pt x="145" y="172"/>
                  </a:moveTo>
                  <a:cubicBezTo>
                    <a:pt x="153" y="167"/>
                    <a:pt x="161" y="160"/>
                    <a:pt x="167" y="152"/>
                  </a:cubicBezTo>
                  <a:cubicBezTo>
                    <a:pt x="167" y="99"/>
                    <a:pt x="167" y="99"/>
                    <a:pt x="167" y="99"/>
                  </a:cubicBezTo>
                  <a:cubicBezTo>
                    <a:pt x="154" y="99"/>
                    <a:pt x="154" y="99"/>
                    <a:pt x="154" y="99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67" y="88"/>
                    <a:pt x="167" y="88"/>
                    <a:pt x="167" y="88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1" y="28"/>
                    <a:pt x="153" y="21"/>
                    <a:pt x="145" y="16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58" y="37"/>
                    <a:pt x="158" y="37"/>
                    <a:pt x="158" y="37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50" y="158"/>
                    <a:pt x="150" y="158"/>
                    <a:pt x="150" y="158"/>
                  </a:cubicBezTo>
                  <a:cubicBezTo>
                    <a:pt x="145" y="153"/>
                    <a:pt x="145" y="153"/>
                    <a:pt x="145" y="153"/>
                  </a:cubicBezTo>
                  <a:lnTo>
                    <a:pt x="145" y="172"/>
                  </a:lnTo>
                  <a:close/>
                  <a:moveTo>
                    <a:pt x="93" y="188"/>
                  </a:moveTo>
                  <a:cubicBezTo>
                    <a:pt x="112" y="188"/>
                    <a:pt x="130" y="182"/>
                    <a:pt x="145" y="172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33" y="141"/>
                    <a:pt x="133" y="141"/>
                    <a:pt x="133" y="141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30" y="6"/>
                    <a:pt x="112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1" y="66"/>
                    <a:pt x="131" y="66"/>
                    <a:pt x="131" y="66"/>
                  </a:cubicBezTo>
                  <a:cubicBezTo>
                    <a:pt x="94" y="103"/>
                    <a:pt x="94" y="103"/>
                    <a:pt x="94" y="103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3" y="180"/>
                    <a:pt x="93" y="180"/>
                    <a:pt x="93" y="180"/>
                  </a:cubicBezTo>
                  <a:cubicBezTo>
                    <a:pt x="93" y="188"/>
                    <a:pt x="93" y="188"/>
                    <a:pt x="93" y="188"/>
                  </a:cubicBezTo>
                  <a:close/>
                  <a:moveTo>
                    <a:pt x="93" y="0"/>
                  </a:moveTo>
                  <a:cubicBezTo>
                    <a:pt x="74" y="0"/>
                    <a:pt x="56" y="6"/>
                    <a:pt x="41" y="16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1" y="172"/>
                    <a:pt x="41" y="172"/>
                    <a:pt x="41" y="172"/>
                  </a:cubicBezTo>
                  <a:cubicBezTo>
                    <a:pt x="56" y="182"/>
                    <a:pt x="74" y="188"/>
                    <a:pt x="93" y="188"/>
                  </a:cubicBezTo>
                  <a:cubicBezTo>
                    <a:pt x="93" y="180"/>
                    <a:pt x="93" y="180"/>
                    <a:pt x="93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93" y="155"/>
                    <a:pt x="93" y="155"/>
                    <a:pt x="93" y="155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93" y="8"/>
                    <a:pt x="93" y="8"/>
                    <a:pt x="93" y="8"/>
                  </a:cubicBezTo>
                  <a:lnTo>
                    <a:pt x="93" y="0"/>
                  </a:lnTo>
                  <a:close/>
                  <a:moveTo>
                    <a:pt x="41" y="16"/>
                  </a:moveTo>
                  <a:cubicBezTo>
                    <a:pt x="33" y="21"/>
                    <a:pt x="26" y="28"/>
                    <a:pt x="20" y="35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6" y="160"/>
                    <a:pt x="33" y="167"/>
                    <a:pt x="41" y="172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41" y="34"/>
                    <a:pt x="41" y="34"/>
                    <a:pt x="41" y="34"/>
                  </a:cubicBezTo>
                  <a:lnTo>
                    <a:pt x="41" y="16"/>
                  </a:lnTo>
                  <a:close/>
                  <a:moveTo>
                    <a:pt x="20" y="35"/>
                  </a:moveTo>
                  <a:cubicBezTo>
                    <a:pt x="7" y="52"/>
                    <a:pt x="0" y="72"/>
                    <a:pt x="0" y="94"/>
                  </a:cubicBezTo>
                  <a:cubicBezTo>
                    <a:pt x="0" y="116"/>
                    <a:pt x="7" y="136"/>
                    <a:pt x="20" y="152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20" y="88"/>
                    <a:pt x="20" y="88"/>
                    <a:pt x="20" y="88"/>
                  </a:cubicBezTo>
                  <a:lnTo>
                    <a:pt x="20" y="3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7646988" y="420688"/>
              <a:ext cx="169863" cy="41275"/>
            </a:xfrm>
            <a:custGeom>
              <a:rect b="b" l="l" r="r" t="t"/>
              <a:pathLst>
                <a:path extrusionOk="0" h="19" w="79">
                  <a:moveTo>
                    <a:pt x="79" y="3"/>
                  </a:moveTo>
                  <a:cubicBezTo>
                    <a:pt x="77" y="4"/>
                    <a:pt x="74" y="5"/>
                    <a:pt x="72" y="5"/>
                  </a:cubicBezTo>
                  <a:cubicBezTo>
                    <a:pt x="67" y="5"/>
                    <a:pt x="63" y="3"/>
                    <a:pt x="61" y="0"/>
                  </a:cubicBezTo>
                  <a:cubicBezTo>
                    <a:pt x="58" y="3"/>
                    <a:pt x="55" y="5"/>
                    <a:pt x="50" y="5"/>
                  </a:cubicBezTo>
                  <a:cubicBezTo>
                    <a:pt x="46" y="5"/>
                    <a:pt x="42" y="3"/>
                    <a:pt x="40" y="0"/>
                  </a:cubicBezTo>
                  <a:cubicBezTo>
                    <a:pt x="37" y="3"/>
                    <a:pt x="33" y="5"/>
                    <a:pt x="29" y="5"/>
                  </a:cubicBezTo>
                  <a:cubicBezTo>
                    <a:pt x="25" y="5"/>
                    <a:pt x="21" y="3"/>
                    <a:pt x="18" y="0"/>
                  </a:cubicBezTo>
                  <a:cubicBezTo>
                    <a:pt x="16" y="3"/>
                    <a:pt x="12" y="5"/>
                    <a:pt x="8" y="5"/>
                  </a:cubicBezTo>
                  <a:cubicBezTo>
                    <a:pt x="5" y="5"/>
                    <a:pt x="2" y="4"/>
                    <a:pt x="0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3"/>
                    <a:pt x="3" y="12"/>
                    <a:pt x="5" y="12"/>
                  </a:cubicBezTo>
                  <a:cubicBezTo>
                    <a:pt x="10" y="11"/>
                    <a:pt x="14" y="13"/>
                    <a:pt x="18" y="15"/>
                  </a:cubicBezTo>
                  <a:cubicBezTo>
                    <a:pt x="20" y="16"/>
                    <a:pt x="22" y="17"/>
                    <a:pt x="24" y="17"/>
                  </a:cubicBezTo>
                  <a:cubicBezTo>
                    <a:pt x="26" y="17"/>
                    <a:pt x="28" y="16"/>
                    <a:pt x="29" y="15"/>
                  </a:cubicBezTo>
                  <a:cubicBezTo>
                    <a:pt x="33" y="13"/>
                    <a:pt x="37" y="11"/>
                    <a:pt x="41" y="11"/>
                  </a:cubicBezTo>
                  <a:cubicBezTo>
                    <a:pt x="45" y="11"/>
                    <a:pt x="49" y="13"/>
                    <a:pt x="53" y="15"/>
                  </a:cubicBezTo>
                  <a:cubicBezTo>
                    <a:pt x="56" y="17"/>
                    <a:pt x="60" y="19"/>
                    <a:pt x="64" y="17"/>
                  </a:cubicBezTo>
                  <a:cubicBezTo>
                    <a:pt x="68" y="15"/>
                    <a:pt x="72" y="12"/>
                    <a:pt x="76" y="11"/>
                  </a:cubicBezTo>
                  <a:cubicBezTo>
                    <a:pt x="77" y="11"/>
                    <a:pt x="78" y="11"/>
                    <a:pt x="79" y="11"/>
                  </a:cubicBezTo>
                  <a:lnTo>
                    <a:pt x="79" y="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7646988" y="458788"/>
              <a:ext cx="169863" cy="28575"/>
            </a:xfrm>
            <a:custGeom>
              <a:rect b="b" l="l" r="r" t="t"/>
              <a:pathLst>
                <a:path extrusionOk="0" h="13" w="79">
                  <a:moveTo>
                    <a:pt x="72" y="3"/>
                  </a:moveTo>
                  <a:cubicBezTo>
                    <a:pt x="69" y="5"/>
                    <a:pt x="65" y="7"/>
                    <a:pt x="61" y="8"/>
                  </a:cubicBezTo>
                  <a:cubicBezTo>
                    <a:pt x="57" y="8"/>
                    <a:pt x="53" y="6"/>
                    <a:pt x="50" y="5"/>
                  </a:cubicBezTo>
                  <a:cubicBezTo>
                    <a:pt x="47" y="3"/>
                    <a:pt x="44" y="1"/>
                    <a:pt x="41" y="1"/>
                  </a:cubicBezTo>
                  <a:cubicBezTo>
                    <a:pt x="37" y="2"/>
                    <a:pt x="34" y="4"/>
                    <a:pt x="30" y="6"/>
                  </a:cubicBezTo>
                  <a:cubicBezTo>
                    <a:pt x="27" y="7"/>
                    <a:pt x="23" y="7"/>
                    <a:pt x="19" y="6"/>
                  </a:cubicBezTo>
                  <a:cubicBezTo>
                    <a:pt x="15" y="4"/>
                    <a:pt x="12" y="2"/>
                    <a:pt x="8" y="2"/>
                  </a:cubicBezTo>
                  <a:cubicBezTo>
                    <a:pt x="5" y="2"/>
                    <a:pt x="2" y="3"/>
                    <a:pt x="0" y="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7" y="0"/>
                    <a:pt x="74" y="2"/>
                    <a:pt x="72" y="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7640638" y="342901"/>
              <a:ext cx="182563" cy="84138"/>
            </a:xfrm>
            <a:custGeom>
              <a:rect b="b" l="l" r="r" t="t"/>
              <a:pathLst>
                <a:path extrusionOk="0" h="39" w="85">
                  <a:moveTo>
                    <a:pt x="82" y="35"/>
                  </a:moveTo>
                  <a:cubicBezTo>
                    <a:pt x="83" y="35"/>
                    <a:pt x="83" y="35"/>
                    <a:pt x="83" y="35"/>
                  </a:cubicBezTo>
                  <a:cubicBezTo>
                    <a:pt x="84" y="33"/>
                    <a:pt x="85" y="30"/>
                    <a:pt x="85" y="28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1"/>
                    <a:pt x="44" y="2"/>
                    <a:pt x="43" y="2"/>
                  </a:cubicBezTo>
                  <a:cubicBezTo>
                    <a:pt x="41" y="2"/>
                    <a:pt x="40" y="1"/>
                    <a:pt x="38" y="0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1" y="33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7"/>
                    <a:pt x="8" y="39"/>
                    <a:pt x="11" y="39"/>
                  </a:cubicBezTo>
                  <a:cubicBezTo>
                    <a:pt x="17" y="39"/>
                    <a:pt x="21" y="34"/>
                    <a:pt x="21" y="28"/>
                  </a:cubicBezTo>
                  <a:cubicBezTo>
                    <a:pt x="21" y="34"/>
                    <a:pt x="26" y="39"/>
                    <a:pt x="32" y="39"/>
                  </a:cubicBezTo>
                  <a:cubicBezTo>
                    <a:pt x="38" y="39"/>
                    <a:pt x="43" y="34"/>
                    <a:pt x="43" y="28"/>
                  </a:cubicBezTo>
                  <a:cubicBezTo>
                    <a:pt x="43" y="34"/>
                    <a:pt x="47" y="39"/>
                    <a:pt x="53" y="39"/>
                  </a:cubicBezTo>
                  <a:cubicBezTo>
                    <a:pt x="59" y="39"/>
                    <a:pt x="64" y="34"/>
                    <a:pt x="64" y="28"/>
                  </a:cubicBezTo>
                  <a:cubicBezTo>
                    <a:pt x="64" y="34"/>
                    <a:pt x="69" y="39"/>
                    <a:pt x="75" y="39"/>
                  </a:cubicBezTo>
                  <a:cubicBezTo>
                    <a:pt x="78" y="39"/>
                    <a:pt x="80" y="37"/>
                    <a:pt x="82" y="35"/>
                  </a:cubicBezTo>
                  <a:cubicBezTo>
                    <a:pt x="82" y="35"/>
                    <a:pt x="82" y="35"/>
                    <a:pt x="82" y="3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7629526" y="493713"/>
              <a:ext cx="204788" cy="23813"/>
            </a:xfrm>
            <a:custGeom>
              <a:rect b="b" l="l" r="r" t="t"/>
              <a:pathLst>
                <a:path extrusionOk="0" h="11" w="95">
                  <a:moveTo>
                    <a:pt x="48" y="11"/>
                  </a:moveTo>
                  <a:cubicBezTo>
                    <a:pt x="74" y="11"/>
                    <a:pt x="95" y="6"/>
                    <a:pt x="9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21" y="11"/>
                    <a:pt x="48" y="1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7720013" y="300038"/>
              <a:ext cx="25400" cy="41275"/>
            </a:xfrm>
            <a:custGeom>
              <a:rect b="b" l="l" r="r" t="t"/>
              <a:pathLst>
                <a:path extrusionOk="0" h="19" w="12">
                  <a:moveTo>
                    <a:pt x="3" y="18"/>
                  </a:moveTo>
                  <a:cubicBezTo>
                    <a:pt x="4" y="19"/>
                    <a:pt x="5" y="19"/>
                    <a:pt x="6" y="19"/>
                  </a:cubicBezTo>
                  <a:cubicBezTo>
                    <a:pt x="7" y="19"/>
                    <a:pt x="8" y="19"/>
                    <a:pt x="8" y="18"/>
                  </a:cubicBezTo>
                  <a:cubicBezTo>
                    <a:pt x="10" y="17"/>
                    <a:pt x="12" y="15"/>
                    <a:pt x="12" y="12"/>
                  </a:cubicBezTo>
                  <a:cubicBezTo>
                    <a:pt x="12" y="10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10"/>
                    <a:pt x="0" y="12"/>
                  </a:cubicBezTo>
                  <a:cubicBezTo>
                    <a:pt x="0" y="15"/>
                    <a:pt x="1" y="17"/>
                    <a:pt x="3" y="1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6799263" y="347663"/>
              <a:ext cx="192088" cy="363538"/>
            </a:xfrm>
            <a:custGeom>
              <a:rect b="b" l="l" r="r" t="t"/>
              <a:pathLst>
                <a:path extrusionOk="0" h="169" w="89">
                  <a:moveTo>
                    <a:pt x="89" y="125"/>
                  </a:moveTo>
                  <a:cubicBezTo>
                    <a:pt x="89" y="41"/>
                    <a:pt x="89" y="41"/>
                    <a:pt x="89" y="41"/>
                  </a:cubicBezTo>
                  <a:cubicBezTo>
                    <a:pt x="89" y="17"/>
                    <a:pt x="74" y="0"/>
                    <a:pt x="5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4" y="0"/>
                    <a:pt x="0" y="17"/>
                    <a:pt x="0" y="41"/>
                  </a:cubicBezTo>
                  <a:cubicBezTo>
                    <a:pt x="0" y="41"/>
                    <a:pt x="0" y="135"/>
                    <a:pt x="0" y="135"/>
                  </a:cubicBezTo>
                  <a:cubicBezTo>
                    <a:pt x="0" y="154"/>
                    <a:pt x="15" y="169"/>
                    <a:pt x="34" y="169"/>
                  </a:cubicBezTo>
                  <a:cubicBezTo>
                    <a:pt x="34" y="169"/>
                    <a:pt x="34" y="169"/>
                    <a:pt x="35" y="169"/>
                  </a:cubicBezTo>
                  <a:cubicBezTo>
                    <a:pt x="53" y="169"/>
                    <a:pt x="69" y="154"/>
                    <a:pt x="69" y="136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56"/>
                    <a:pt x="59" y="46"/>
                    <a:pt x="45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30" y="46"/>
                    <a:pt x="20" y="56"/>
                    <a:pt x="20" y="70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64"/>
                    <a:pt x="36" y="58"/>
                    <a:pt x="43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52" y="58"/>
                    <a:pt x="56" y="63"/>
                    <a:pt x="56" y="70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47"/>
                    <a:pt x="47" y="157"/>
                    <a:pt x="35" y="157"/>
                  </a:cubicBezTo>
                  <a:cubicBezTo>
                    <a:pt x="28" y="157"/>
                    <a:pt x="22" y="154"/>
                    <a:pt x="18" y="149"/>
                  </a:cubicBezTo>
                  <a:cubicBezTo>
                    <a:pt x="15" y="145"/>
                    <a:pt x="13" y="139"/>
                    <a:pt x="13" y="12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20"/>
                    <a:pt x="25" y="13"/>
                    <a:pt x="36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68" y="13"/>
                    <a:pt x="76" y="27"/>
                    <a:pt x="76" y="41"/>
                  </a:cubicBezTo>
                  <a:cubicBezTo>
                    <a:pt x="76" y="125"/>
                    <a:pt x="76" y="125"/>
                    <a:pt x="76" y="125"/>
                  </a:cubicBezTo>
                  <a:lnTo>
                    <a:pt x="89" y="12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11766551" y="461963"/>
              <a:ext cx="203200" cy="201613"/>
            </a:xfrm>
            <a:custGeom>
              <a:rect b="b" l="l" r="r" t="t"/>
              <a:pathLst>
                <a:path extrusionOk="0" h="94" w="94">
                  <a:moveTo>
                    <a:pt x="45" y="94"/>
                  </a:moveTo>
                  <a:cubicBezTo>
                    <a:pt x="45" y="94"/>
                    <a:pt x="46" y="94"/>
                    <a:pt x="47" y="94"/>
                  </a:cubicBezTo>
                  <a:cubicBezTo>
                    <a:pt x="73" y="94"/>
                    <a:pt x="94" y="73"/>
                    <a:pt x="94" y="47"/>
                  </a:cubicBezTo>
                  <a:cubicBezTo>
                    <a:pt x="94" y="21"/>
                    <a:pt x="73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10" y="49"/>
                    <a:pt x="18" y="55"/>
                    <a:pt x="26" y="62"/>
                  </a:cubicBezTo>
                  <a:cubicBezTo>
                    <a:pt x="35" y="71"/>
                    <a:pt x="41" y="82"/>
                    <a:pt x="45" y="9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11841163" y="403226"/>
              <a:ext cx="55563" cy="44450"/>
            </a:xfrm>
            <a:custGeom>
              <a:rect b="b" l="l" r="r" t="t"/>
              <a:pathLst>
                <a:path extrusionOk="0" h="28" w="35">
                  <a:moveTo>
                    <a:pt x="35" y="28"/>
                  </a:moveTo>
                  <a:lnTo>
                    <a:pt x="17" y="0"/>
                  </a:lnTo>
                  <a:lnTo>
                    <a:pt x="0" y="28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11982451" y="534988"/>
              <a:ext cx="46038" cy="55563"/>
            </a:xfrm>
            <a:custGeom>
              <a:rect b="b" l="l" r="r" t="t"/>
              <a:pathLst>
                <a:path extrusionOk="0" h="35" w="29">
                  <a:moveTo>
                    <a:pt x="0" y="35"/>
                  </a:moveTo>
                  <a:lnTo>
                    <a:pt x="29" y="17"/>
                  </a:lnTo>
                  <a:lnTo>
                    <a:pt x="0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11726863" y="534988"/>
              <a:ext cx="26988" cy="20638"/>
            </a:xfrm>
            <a:custGeom>
              <a:rect b="b" l="l" r="r" t="t"/>
              <a:pathLst>
                <a:path extrusionOk="0" h="10" w="13">
                  <a:moveTo>
                    <a:pt x="13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8" y="9"/>
                    <a:pt x="13" y="1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11928476" y="447676"/>
              <a:ext cx="53975" cy="53975"/>
            </a:xfrm>
            <a:custGeom>
              <a:rect b="b" l="l" r="r" t="t"/>
              <a:pathLst>
                <a:path extrusionOk="0" h="34" w="34">
                  <a:moveTo>
                    <a:pt x="0" y="9"/>
                  </a:moveTo>
                  <a:lnTo>
                    <a:pt x="26" y="34"/>
                  </a:lnTo>
                  <a:lnTo>
                    <a:pt x="3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11928476" y="622301"/>
              <a:ext cx="53975" cy="52388"/>
            </a:xfrm>
            <a:custGeom>
              <a:rect b="b" l="l" r="r" t="t"/>
              <a:pathLst>
                <a:path extrusionOk="0" h="33" w="34">
                  <a:moveTo>
                    <a:pt x="26" y="0"/>
                  </a:moveTo>
                  <a:lnTo>
                    <a:pt x="0" y="26"/>
                  </a:lnTo>
                  <a:lnTo>
                    <a:pt x="34" y="3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11757026" y="447676"/>
              <a:ext cx="50800" cy="53975"/>
            </a:xfrm>
            <a:custGeom>
              <a:rect b="b" l="l" r="r" t="t"/>
              <a:pathLst>
                <a:path extrusionOk="0" h="34" w="32">
                  <a:moveTo>
                    <a:pt x="6" y="34"/>
                  </a:moveTo>
                  <a:lnTo>
                    <a:pt x="32" y="9"/>
                  </a:lnTo>
                  <a:lnTo>
                    <a:pt x="0" y="0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11539538" y="565151"/>
              <a:ext cx="446088" cy="273050"/>
            </a:xfrm>
            <a:custGeom>
              <a:rect b="b" l="l" r="r" t="t"/>
              <a:pathLst>
                <a:path extrusionOk="0" h="127" w="207">
                  <a:moveTo>
                    <a:pt x="170" y="54"/>
                  </a:moveTo>
                  <a:cubicBezTo>
                    <a:pt x="169" y="54"/>
                    <a:pt x="167" y="54"/>
                    <a:pt x="165" y="54"/>
                  </a:cubicBezTo>
                  <a:cubicBezTo>
                    <a:pt x="158" y="55"/>
                    <a:pt x="152" y="58"/>
                    <a:pt x="147" y="62"/>
                  </a:cubicBezTo>
                  <a:cubicBezTo>
                    <a:pt x="147" y="59"/>
                    <a:pt x="146" y="56"/>
                    <a:pt x="146" y="52"/>
                  </a:cubicBezTo>
                  <a:cubicBezTo>
                    <a:pt x="145" y="50"/>
                    <a:pt x="145" y="48"/>
                    <a:pt x="144" y="45"/>
                  </a:cubicBezTo>
                  <a:cubicBezTo>
                    <a:pt x="139" y="26"/>
                    <a:pt x="124" y="11"/>
                    <a:pt x="106" y="4"/>
                  </a:cubicBezTo>
                  <a:cubicBezTo>
                    <a:pt x="104" y="3"/>
                    <a:pt x="102" y="3"/>
                    <a:pt x="100" y="2"/>
                  </a:cubicBezTo>
                  <a:cubicBezTo>
                    <a:pt x="94" y="1"/>
                    <a:pt x="89" y="0"/>
                    <a:pt x="83" y="0"/>
                  </a:cubicBezTo>
                  <a:cubicBezTo>
                    <a:pt x="82" y="0"/>
                    <a:pt x="81" y="0"/>
                    <a:pt x="81" y="0"/>
                  </a:cubicBezTo>
                  <a:cubicBezTo>
                    <a:pt x="47" y="1"/>
                    <a:pt x="20" y="29"/>
                    <a:pt x="20" y="64"/>
                  </a:cubicBezTo>
                  <a:cubicBezTo>
                    <a:pt x="20" y="70"/>
                    <a:pt x="21" y="76"/>
                    <a:pt x="22" y="82"/>
                  </a:cubicBezTo>
                  <a:cubicBezTo>
                    <a:pt x="10" y="82"/>
                    <a:pt x="0" y="92"/>
                    <a:pt x="0" y="105"/>
                  </a:cubicBezTo>
                  <a:cubicBezTo>
                    <a:pt x="0" y="117"/>
                    <a:pt x="11" y="127"/>
                    <a:pt x="2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6" y="127"/>
                    <a:pt x="86" y="127"/>
                    <a:pt x="86" y="127"/>
                  </a:cubicBezTo>
                  <a:cubicBezTo>
                    <a:pt x="170" y="127"/>
                    <a:pt x="170" y="127"/>
                    <a:pt x="170" y="127"/>
                  </a:cubicBezTo>
                  <a:cubicBezTo>
                    <a:pt x="191" y="127"/>
                    <a:pt x="207" y="111"/>
                    <a:pt x="207" y="90"/>
                  </a:cubicBezTo>
                  <a:cubicBezTo>
                    <a:pt x="207" y="70"/>
                    <a:pt x="191" y="54"/>
                    <a:pt x="170" y="5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9201151" y="1588"/>
              <a:ext cx="290513" cy="328613"/>
            </a:xfrm>
            <a:custGeom>
              <a:rect b="b" l="l" r="r" t="t"/>
              <a:pathLst>
                <a:path extrusionOk="0" h="207" w="183">
                  <a:moveTo>
                    <a:pt x="160" y="199"/>
                  </a:moveTo>
                  <a:lnTo>
                    <a:pt x="169" y="199"/>
                  </a:lnTo>
                  <a:lnTo>
                    <a:pt x="169" y="207"/>
                  </a:lnTo>
                  <a:lnTo>
                    <a:pt x="183" y="207"/>
                  </a:lnTo>
                  <a:lnTo>
                    <a:pt x="183" y="0"/>
                  </a:lnTo>
                  <a:lnTo>
                    <a:pt x="169" y="0"/>
                  </a:lnTo>
                  <a:lnTo>
                    <a:pt x="169" y="9"/>
                  </a:lnTo>
                  <a:lnTo>
                    <a:pt x="160" y="9"/>
                  </a:lnTo>
                  <a:lnTo>
                    <a:pt x="160" y="24"/>
                  </a:lnTo>
                  <a:lnTo>
                    <a:pt x="169" y="24"/>
                  </a:lnTo>
                  <a:lnTo>
                    <a:pt x="169" y="43"/>
                  </a:lnTo>
                  <a:lnTo>
                    <a:pt x="160" y="43"/>
                  </a:lnTo>
                  <a:lnTo>
                    <a:pt x="160" y="59"/>
                  </a:lnTo>
                  <a:lnTo>
                    <a:pt x="169" y="59"/>
                  </a:lnTo>
                  <a:lnTo>
                    <a:pt x="169" y="78"/>
                  </a:lnTo>
                  <a:lnTo>
                    <a:pt x="160" y="78"/>
                  </a:lnTo>
                  <a:lnTo>
                    <a:pt x="160" y="94"/>
                  </a:lnTo>
                  <a:lnTo>
                    <a:pt x="169" y="94"/>
                  </a:lnTo>
                  <a:lnTo>
                    <a:pt x="169" y="113"/>
                  </a:lnTo>
                  <a:lnTo>
                    <a:pt x="160" y="113"/>
                  </a:lnTo>
                  <a:lnTo>
                    <a:pt x="160" y="129"/>
                  </a:lnTo>
                  <a:lnTo>
                    <a:pt x="169" y="129"/>
                  </a:lnTo>
                  <a:lnTo>
                    <a:pt x="169" y="148"/>
                  </a:lnTo>
                  <a:lnTo>
                    <a:pt x="160" y="148"/>
                  </a:lnTo>
                  <a:lnTo>
                    <a:pt x="160" y="165"/>
                  </a:lnTo>
                  <a:lnTo>
                    <a:pt x="169" y="165"/>
                  </a:lnTo>
                  <a:lnTo>
                    <a:pt x="169" y="184"/>
                  </a:lnTo>
                  <a:lnTo>
                    <a:pt x="160" y="184"/>
                  </a:lnTo>
                  <a:lnTo>
                    <a:pt x="160" y="199"/>
                  </a:lnTo>
                  <a:close/>
                  <a:moveTo>
                    <a:pt x="92" y="151"/>
                  </a:moveTo>
                  <a:lnTo>
                    <a:pt x="135" y="151"/>
                  </a:lnTo>
                  <a:lnTo>
                    <a:pt x="135" y="207"/>
                  </a:lnTo>
                  <a:lnTo>
                    <a:pt x="149" y="207"/>
                  </a:lnTo>
                  <a:lnTo>
                    <a:pt x="149" y="199"/>
                  </a:lnTo>
                  <a:lnTo>
                    <a:pt x="160" y="199"/>
                  </a:lnTo>
                  <a:lnTo>
                    <a:pt x="160" y="184"/>
                  </a:lnTo>
                  <a:lnTo>
                    <a:pt x="149" y="184"/>
                  </a:lnTo>
                  <a:lnTo>
                    <a:pt x="149" y="165"/>
                  </a:lnTo>
                  <a:lnTo>
                    <a:pt x="149" y="165"/>
                  </a:lnTo>
                  <a:lnTo>
                    <a:pt x="160" y="165"/>
                  </a:lnTo>
                  <a:lnTo>
                    <a:pt x="160" y="148"/>
                  </a:lnTo>
                  <a:lnTo>
                    <a:pt x="149" y="148"/>
                  </a:lnTo>
                  <a:lnTo>
                    <a:pt x="149" y="129"/>
                  </a:lnTo>
                  <a:lnTo>
                    <a:pt x="149" y="129"/>
                  </a:lnTo>
                  <a:lnTo>
                    <a:pt x="160" y="129"/>
                  </a:lnTo>
                  <a:lnTo>
                    <a:pt x="160" y="113"/>
                  </a:lnTo>
                  <a:lnTo>
                    <a:pt x="149" y="113"/>
                  </a:lnTo>
                  <a:lnTo>
                    <a:pt x="149" y="94"/>
                  </a:lnTo>
                  <a:lnTo>
                    <a:pt x="149" y="94"/>
                  </a:lnTo>
                  <a:lnTo>
                    <a:pt x="160" y="94"/>
                  </a:lnTo>
                  <a:lnTo>
                    <a:pt x="160" y="78"/>
                  </a:lnTo>
                  <a:lnTo>
                    <a:pt x="149" y="78"/>
                  </a:lnTo>
                  <a:lnTo>
                    <a:pt x="149" y="59"/>
                  </a:lnTo>
                  <a:lnTo>
                    <a:pt x="149" y="59"/>
                  </a:lnTo>
                  <a:lnTo>
                    <a:pt x="160" y="59"/>
                  </a:lnTo>
                  <a:lnTo>
                    <a:pt x="160" y="43"/>
                  </a:lnTo>
                  <a:lnTo>
                    <a:pt x="149" y="43"/>
                  </a:lnTo>
                  <a:lnTo>
                    <a:pt x="149" y="24"/>
                  </a:lnTo>
                  <a:lnTo>
                    <a:pt x="149" y="24"/>
                  </a:lnTo>
                  <a:lnTo>
                    <a:pt x="160" y="24"/>
                  </a:lnTo>
                  <a:lnTo>
                    <a:pt x="160" y="9"/>
                  </a:lnTo>
                  <a:lnTo>
                    <a:pt x="149" y="9"/>
                  </a:lnTo>
                  <a:lnTo>
                    <a:pt x="149" y="0"/>
                  </a:lnTo>
                  <a:lnTo>
                    <a:pt x="135" y="0"/>
                  </a:lnTo>
                  <a:lnTo>
                    <a:pt x="135" y="56"/>
                  </a:lnTo>
                  <a:lnTo>
                    <a:pt x="92" y="56"/>
                  </a:lnTo>
                  <a:lnTo>
                    <a:pt x="92" y="75"/>
                  </a:lnTo>
                  <a:lnTo>
                    <a:pt x="135" y="75"/>
                  </a:lnTo>
                  <a:lnTo>
                    <a:pt x="135" y="75"/>
                  </a:lnTo>
                  <a:lnTo>
                    <a:pt x="135" y="132"/>
                  </a:lnTo>
                  <a:lnTo>
                    <a:pt x="92" y="132"/>
                  </a:lnTo>
                  <a:lnTo>
                    <a:pt x="92" y="151"/>
                  </a:lnTo>
                  <a:close/>
                  <a:moveTo>
                    <a:pt x="34" y="0"/>
                  </a:moveTo>
                  <a:lnTo>
                    <a:pt x="34" y="9"/>
                  </a:lnTo>
                  <a:lnTo>
                    <a:pt x="24" y="9"/>
                  </a:lnTo>
                  <a:lnTo>
                    <a:pt x="24" y="24"/>
                  </a:lnTo>
                  <a:lnTo>
                    <a:pt x="34" y="24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24" y="43"/>
                  </a:lnTo>
                  <a:lnTo>
                    <a:pt x="24" y="59"/>
                  </a:lnTo>
                  <a:lnTo>
                    <a:pt x="34" y="59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24" y="78"/>
                  </a:lnTo>
                  <a:lnTo>
                    <a:pt x="24" y="94"/>
                  </a:lnTo>
                  <a:lnTo>
                    <a:pt x="34" y="94"/>
                  </a:lnTo>
                  <a:lnTo>
                    <a:pt x="34" y="113"/>
                  </a:lnTo>
                  <a:lnTo>
                    <a:pt x="34" y="113"/>
                  </a:lnTo>
                  <a:lnTo>
                    <a:pt x="24" y="113"/>
                  </a:lnTo>
                  <a:lnTo>
                    <a:pt x="24" y="129"/>
                  </a:lnTo>
                  <a:lnTo>
                    <a:pt x="34" y="129"/>
                  </a:lnTo>
                  <a:lnTo>
                    <a:pt x="34" y="148"/>
                  </a:lnTo>
                  <a:lnTo>
                    <a:pt x="34" y="148"/>
                  </a:lnTo>
                  <a:lnTo>
                    <a:pt x="24" y="148"/>
                  </a:lnTo>
                  <a:lnTo>
                    <a:pt x="24" y="165"/>
                  </a:lnTo>
                  <a:lnTo>
                    <a:pt x="34" y="165"/>
                  </a:lnTo>
                  <a:lnTo>
                    <a:pt x="34" y="184"/>
                  </a:lnTo>
                  <a:lnTo>
                    <a:pt x="34" y="184"/>
                  </a:lnTo>
                  <a:lnTo>
                    <a:pt x="24" y="184"/>
                  </a:lnTo>
                  <a:lnTo>
                    <a:pt x="24" y="199"/>
                  </a:lnTo>
                  <a:lnTo>
                    <a:pt x="34" y="199"/>
                  </a:lnTo>
                  <a:lnTo>
                    <a:pt x="34" y="207"/>
                  </a:lnTo>
                  <a:lnTo>
                    <a:pt x="49" y="207"/>
                  </a:lnTo>
                  <a:lnTo>
                    <a:pt x="49" y="151"/>
                  </a:lnTo>
                  <a:lnTo>
                    <a:pt x="92" y="151"/>
                  </a:lnTo>
                  <a:lnTo>
                    <a:pt x="92" y="132"/>
                  </a:lnTo>
                  <a:lnTo>
                    <a:pt x="49" y="132"/>
                  </a:lnTo>
                  <a:lnTo>
                    <a:pt x="49" y="75"/>
                  </a:lnTo>
                  <a:lnTo>
                    <a:pt x="92" y="75"/>
                  </a:lnTo>
                  <a:lnTo>
                    <a:pt x="92" y="56"/>
                  </a:lnTo>
                  <a:lnTo>
                    <a:pt x="49" y="56"/>
                  </a:lnTo>
                  <a:lnTo>
                    <a:pt x="49" y="0"/>
                  </a:lnTo>
                  <a:lnTo>
                    <a:pt x="34" y="0"/>
                  </a:lnTo>
                  <a:close/>
                  <a:moveTo>
                    <a:pt x="24" y="9"/>
                  </a:moveTo>
                  <a:lnTo>
                    <a:pt x="13" y="9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13" y="207"/>
                  </a:lnTo>
                  <a:lnTo>
                    <a:pt x="13" y="199"/>
                  </a:lnTo>
                  <a:lnTo>
                    <a:pt x="24" y="199"/>
                  </a:lnTo>
                  <a:lnTo>
                    <a:pt x="24" y="184"/>
                  </a:lnTo>
                  <a:lnTo>
                    <a:pt x="13" y="184"/>
                  </a:lnTo>
                  <a:lnTo>
                    <a:pt x="13" y="165"/>
                  </a:lnTo>
                  <a:lnTo>
                    <a:pt x="24" y="165"/>
                  </a:lnTo>
                  <a:lnTo>
                    <a:pt x="24" y="148"/>
                  </a:lnTo>
                  <a:lnTo>
                    <a:pt x="13" y="148"/>
                  </a:lnTo>
                  <a:lnTo>
                    <a:pt x="13" y="129"/>
                  </a:lnTo>
                  <a:lnTo>
                    <a:pt x="24" y="129"/>
                  </a:lnTo>
                  <a:lnTo>
                    <a:pt x="24" y="113"/>
                  </a:lnTo>
                  <a:lnTo>
                    <a:pt x="13" y="113"/>
                  </a:lnTo>
                  <a:lnTo>
                    <a:pt x="13" y="94"/>
                  </a:lnTo>
                  <a:lnTo>
                    <a:pt x="24" y="94"/>
                  </a:lnTo>
                  <a:lnTo>
                    <a:pt x="24" y="78"/>
                  </a:lnTo>
                  <a:lnTo>
                    <a:pt x="13" y="78"/>
                  </a:lnTo>
                  <a:lnTo>
                    <a:pt x="13" y="59"/>
                  </a:lnTo>
                  <a:lnTo>
                    <a:pt x="24" y="59"/>
                  </a:lnTo>
                  <a:lnTo>
                    <a:pt x="24" y="43"/>
                  </a:lnTo>
                  <a:lnTo>
                    <a:pt x="13" y="43"/>
                  </a:lnTo>
                  <a:lnTo>
                    <a:pt x="13" y="24"/>
                  </a:lnTo>
                  <a:lnTo>
                    <a:pt x="24" y="24"/>
                  </a:lnTo>
                  <a:lnTo>
                    <a:pt x="24" y="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10150476" y="1727201"/>
              <a:ext cx="33338" cy="314325"/>
            </a:xfrm>
            <a:custGeom>
              <a:rect b="b" l="l" r="r" t="t"/>
              <a:pathLst>
                <a:path extrusionOk="0" h="146" w="15">
                  <a:moveTo>
                    <a:pt x="0" y="0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15" y="146"/>
                    <a:pt x="15" y="146"/>
                    <a:pt x="15" y="14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0" y="1"/>
                    <a:pt x="7" y="1"/>
                  </a:cubicBezTo>
                  <a:cubicBezTo>
                    <a:pt x="5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10140951" y="1666876"/>
              <a:ext cx="50800" cy="5080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10204451" y="1728788"/>
              <a:ext cx="282575" cy="20320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11102976" y="390526"/>
              <a:ext cx="155575" cy="447675"/>
            </a:xfrm>
            <a:custGeom>
              <a:rect b="b" l="l" r="r" t="t"/>
              <a:pathLst>
                <a:path extrusionOk="0" h="208" w="72">
                  <a:moveTo>
                    <a:pt x="8" y="24"/>
                  </a:moveTo>
                  <a:cubicBezTo>
                    <a:pt x="5" y="33"/>
                    <a:pt x="2" y="41"/>
                    <a:pt x="1" y="50"/>
                  </a:cubicBezTo>
                  <a:cubicBezTo>
                    <a:pt x="0" y="59"/>
                    <a:pt x="2" y="65"/>
                    <a:pt x="6" y="72"/>
                  </a:cubicBezTo>
                  <a:cubicBezTo>
                    <a:pt x="10" y="79"/>
                    <a:pt x="17" y="90"/>
                    <a:pt x="26" y="95"/>
                  </a:cubicBezTo>
                  <a:cubicBezTo>
                    <a:pt x="26" y="208"/>
                    <a:pt x="26" y="208"/>
                    <a:pt x="26" y="208"/>
                  </a:cubicBezTo>
                  <a:cubicBezTo>
                    <a:pt x="46" y="208"/>
                    <a:pt x="46" y="208"/>
                    <a:pt x="46" y="208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55" y="90"/>
                    <a:pt x="62" y="79"/>
                    <a:pt x="66" y="72"/>
                  </a:cubicBezTo>
                  <a:cubicBezTo>
                    <a:pt x="70" y="65"/>
                    <a:pt x="72" y="59"/>
                    <a:pt x="71" y="50"/>
                  </a:cubicBezTo>
                  <a:cubicBezTo>
                    <a:pt x="70" y="41"/>
                    <a:pt x="67" y="33"/>
                    <a:pt x="64" y="24"/>
                  </a:cubicBezTo>
                  <a:cubicBezTo>
                    <a:pt x="61" y="18"/>
                    <a:pt x="56" y="1"/>
                    <a:pt x="48" y="0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5" y="1"/>
                    <a:pt x="11" y="18"/>
                    <a:pt x="8" y="2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1328401" y="390526"/>
              <a:ext cx="100013" cy="447675"/>
            </a:xfrm>
            <a:custGeom>
              <a:rect b="b" l="l" r="r" t="t"/>
              <a:pathLst>
                <a:path extrusionOk="0" h="208" w="47">
                  <a:moveTo>
                    <a:pt x="0" y="58"/>
                  </a:moveTo>
                  <a:cubicBezTo>
                    <a:pt x="0" y="110"/>
                    <a:pt x="22" y="116"/>
                    <a:pt x="27" y="116"/>
                  </a:cubicBezTo>
                  <a:cubicBezTo>
                    <a:pt x="27" y="208"/>
                    <a:pt x="27" y="208"/>
                    <a:pt x="27" y="208"/>
                  </a:cubicBezTo>
                  <a:cubicBezTo>
                    <a:pt x="47" y="208"/>
                    <a:pt x="47" y="208"/>
                    <a:pt x="47" y="208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0" y="0"/>
                    <a:pt x="0" y="5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0240963" y="1422401"/>
              <a:ext cx="101600" cy="204788"/>
            </a:xfrm>
            <a:custGeom>
              <a:rect b="b" l="l" r="r" t="t"/>
              <a:pathLst>
                <a:path extrusionOk="0" h="129" w="64">
                  <a:moveTo>
                    <a:pt x="0" y="129"/>
                  </a:moveTo>
                  <a:lnTo>
                    <a:pt x="64" y="53"/>
                  </a:lnTo>
                  <a:lnTo>
                    <a:pt x="0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10487026" y="1422401"/>
              <a:ext cx="103188" cy="204788"/>
            </a:xfrm>
            <a:custGeom>
              <a:rect b="b" l="l" r="r" t="t"/>
              <a:pathLst>
                <a:path extrusionOk="0" h="129" w="65">
                  <a:moveTo>
                    <a:pt x="65" y="129"/>
                  </a:moveTo>
                  <a:lnTo>
                    <a:pt x="65" y="0"/>
                  </a:lnTo>
                  <a:lnTo>
                    <a:pt x="0" y="53"/>
                  </a:lnTo>
                  <a:lnTo>
                    <a:pt x="65" y="12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10588626" y="1636713"/>
              <a:ext cx="1588" cy="15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0240963" y="1636713"/>
              <a:ext cx="1588" cy="15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0245726" y="1511301"/>
              <a:ext cx="338138" cy="125413"/>
            </a:xfrm>
            <a:custGeom>
              <a:rect b="b" l="l" r="r" t="t"/>
              <a:pathLst>
                <a:path extrusionOk="0" h="79" w="213">
                  <a:moveTo>
                    <a:pt x="213" y="79"/>
                  </a:moveTo>
                  <a:lnTo>
                    <a:pt x="212" y="79"/>
                  </a:lnTo>
                  <a:lnTo>
                    <a:pt x="147" y="0"/>
                  </a:lnTo>
                  <a:lnTo>
                    <a:pt x="107" y="32"/>
                  </a:lnTo>
                  <a:lnTo>
                    <a:pt x="67" y="0"/>
                  </a:lnTo>
                  <a:lnTo>
                    <a:pt x="1" y="79"/>
                  </a:lnTo>
                  <a:lnTo>
                    <a:pt x="0" y="79"/>
                  </a:lnTo>
                  <a:lnTo>
                    <a:pt x="213" y="7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0247313" y="1416051"/>
              <a:ext cx="334963" cy="133350"/>
            </a:xfrm>
            <a:custGeom>
              <a:rect b="b" l="l" r="r" t="t"/>
              <a:pathLst>
                <a:path extrusionOk="0" h="84" w="211">
                  <a:moveTo>
                    <a:pt x="64" y="52"/>
                  </a:moveTo>
                  <a:lnTo>
                    <a:pt x="67" y="53"/>
                  </a:lnTo>
                  <a:lnTo>
                    <a:pt x="70" y="56"/>
                  </a:lnTo>
                  <a:lnTo>
                    <a:pt x="106" y="84"/>
                  </a:lnTo>
                  <a:lnTo>
                    <a:pt x="142" y="56"/>
                  </a:lnTo>
                  <a:lnTo>
                    <a:pt x="144" y="53"/>
                  </a:lnTo>
                  <a:lnTo>
                    <a:pt x="147" y="52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64" y="5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11903076" y="1293813"/>
              <a:ext cx="61913" cy="2540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11669713" y="1330326"/>
              <a:ext cx="336550" cy="238125"/>
            </a:xfrm>
            <a:custGeom>
              <a:rect b="b" l="l" r="r" t="t"/>
              <a:pathLst>
                <a:path extrusionOk="0" h="111" w="156">
                  <a:moveTo>
                    <a:pt x="78" y="111"/>
                  </a:moveTo>
                  <a:cubicBezTo>
                    <a:pt x="156" y="111"/>
                    <a:pt x="156" y="111"/>
                    <a:pt x="156" y="111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102" y="12"/>
                    <a:pt x="122" y="32"/>
                    <a:pt x="122" y="56"/>
                  </a:cubicBezTo>
                  <a:cubicBezTo>
                    <a:pt x="122" y="80"/>
                    <a:pt x="102" y="99"/>
                    <a:pt x="78" y="99"/>
                  </a:cubicBezTo>
                  <a:lnTo>
                    <a:pt x="78" y="111"/>
                  </a:lnTo>
                  <a:close/>
                  <a:moveTo>
                    <a:pt x="0" y="111"/>
                  </a:moveTo>
                  <a:cubicBezTo>
                    <a:pt x="78" y="111"/>
                    <a:pt x="78" y="111"/>
                    <a:pt x="78" y="111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54" y="99"/>
                    <a:pt x="35" y="80"/>
                    <a:pt x="35" y="56"/>
                  </a:cubicBezTo>
                  <a:cubicBezTo>
                    <a:pt x="35" y="32"/>
                    <a:pt x="54" y="12"/>
                    <a:pt x="78" y="12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lose/>
                  <a:moveTo>
                    <a:pt x="78" y="12"/>
                  </a:move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11776076" y="1385888"/>
              <a:ext cx="127000" cy="12700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221663" y="1317626"/>
              <a:ext cx="358775" cy="220663"/>
            </a:xfrm>
            <a:custGeom>
              <a:rect b="b" l="l" r="r" t="t"/>
              <a:pathLst>
                <a:path extrusionOk="0" h="103" w="166">
                  <a:moveTo>
                    <a:pt x="166" y="85"/>
                  </a:moveTo>
                  <a:cubicBezTo>
                    <a:pt x="166" y="75"/>
                    <a:pt x="158" y="67"/>
                    <a:pt x="149" y="67"/>
                  </a:cubicBezTo>
                  <a:cubicBezTo>
                    <a:pt x="150" y="62"/>
                    <a:pt x="151" y="57"/>
                    <a:pt x="151" y="52"/>
                  </a:cubicBezTo>
                  <a:cubicBezTo>
                    <a:pt x="151" y="23"/>
                    <a:pt x="128" y="0"/>
                    <a:pt x="100" y="0"/>
                  </a:cubicBezTo>
                  <a:cubicBezTo>
                    <a:pt x="72" y="0"/>
                    <a:pt x="49" y="23"/>
                    <a:pt x="49" y="51"/>
                  </a:cubicBezTo>
                  <a:cubicBezTo>
                    <a:pt x="43" y="46"/>
                    <a:pt x="37" y="44"/>
                    <a:pt x="30" y="44"/>
                  </a:cubicBezTo>
                  <a:cubicBezTo>
                    <a:pt x="13" y="44"/>
                    <a:pt x="0" y="57"/>
                    <a:pt x="0" y="73"/>
                  </a:cubicBezTo>
                  <a:cubicBezTo>
                    <a:pt x="0" y="90"/>
                    <a:pt x="13" y="103"/>
                    <a:pt x="30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58" y="103"/>
                    <a:pt x="166" y="95"/>
                    <a:pt x="166" y="8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8274051" y="1558926"/>
              <a:ext cx="30163" cy="682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8348663" y="1595438"/>
              <a:ext cx="30163" cy="682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8423276" y="1558926"/>
              <a:ext cx="31750" cy="682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8497888" y="1595438"/>
              <a:ext cx="31750" cy="682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7470776" y="1881188"/>
              <a:ext cx="38100" cy="3968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7508876" y="1843088"/>
              <a:ext cx="28575" cy="30163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7478713" y="1793876"/>
              <a:ext cx="22225" cy="1905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7470776" y="1709738"/>
              <a:ext cx="38100" cy="3810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7418388" y="1543051"/>
              <a:ext cx="187325" cy="420688"/>
            </a:xfrm>
            <a:custGeom>
              <a:rect b="b" l="l" r="r" t="t"/>
              <a:pathLst>
                <a:path extrusionOk="0" h="195" w="87">
                  <a:moveTo>
                    <a:pt x="47" y="9"/>
                  </a:moveTo>
                  <a:cubicBezTo>
                    <a:pt x="45" y="11"/>
                    <a:pt x="45" y="14"/>
                    <a:pt x="45" y="16"/>
                  </a:cubicBezTo>
                  <a:cubicBezTo>
                    <a:pt x="45" y="17"/>
                    <a:pt x="45" y="22"/>
                    <a:pt x="45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77"/>
                    <a:pt x="45" y="88"/>
                    <a:pt x="45" y="89"/>
                  </a:cubicBezTo>
                  <a:cubicBezTo>
                    <a:pt x="45" y="91"/>
                    <a:pt x="45" y="101"/>
                    <a:pt x="45" y="101"/>
                  </a:cubicBezTo>
                  <a:cubicBezTo>
                    <a:pt x="45" y="105"/>
                    <a:pt x="49" y="109"/>
                    <a:pt x="53" y="109"/>
                  </a:cubicBezTo>
                  <a:cubicBezTo>
                    <a:pt x="54" y="109"/>
                    <a:pt x="54" y="109"/>
                    <a:pt x="55" y="109"/>
                  </a:cubicBezTo>
                  <a:cubicBezTo>
                    <a:pt x="58" y="108"/>
                    <a:pt x="61" y="105"/>
                    <a:pt x="61" y="101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83" y="195"/>
                    <a:pt x="83" y="195"/>
                    <a:pt x="83" y="195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5" y="15"/>
                    <a:pt x="87" y="10"/>
                    <a:pt x="86" y="6"/>
                  </a:cubicBezTo>
                  <a:cubicBezTo>
                    <a:pt x="85" y="2"/>
                    <a:pt x="81" y="0"/>
                    <a:pt x="77" y="1"/>
                  </a:cubicBezTo>
                  <a:cubicBezTo>
                    <a:pt x="75" y="1"/>
                    <a:pt x="55" y="6"/>
                    <a:pt x="53" y="6"/>
                  </a:cubicBezTo>
                  <a:cubicBezTo>
                    <a:pt x="50" y="7"/>
                    <a:pt x="49" y="7"/>
                    <a:pt x="47" y="9"/>
                  </a:cubicBezTo>
                  <a:close/>
                  <a:moveTo>
                    <a:pt x="42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2" y="177"/>
                    <a:pt x="42" y="177"/>
                    <a:pt x="42" y="177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42" y="63"/>
                    <a:pt x="42" y="63"/>
                    <a:pt x="42" y="63"/>
                  </a:cubicBezTo>
                  <a:lnTo>
                    <a:pt x="42" y="2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9104313" y="887413"/>
              <a:ext cx="204788" cy="125413"/>
            </a:xfrm>
            <a:custGeom>
              <a:rect b="b" l="l" r="r" t="t"/>
              <a:pathLst>
                <a:path extrusionOk="0" h="79" w="129">
                  <a:moveTo>
                    <a:pt x="129" y="0"/>
                  </a:moveTo>
                  <a:lnTo>
                    <a:pt x="9" y="0"/>
                  </a:lnTo>
                  <a:lnTo>
                    <a:pt x="9" y="24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9" y="56"/>
                  </a:lnTo>
                  <a:lnTo>
                    <a:pt x="9" y="79"/>
                  </a:lnTo>
                  <a:lnTo>
                    <a:pt x="129" y="7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8939213" y="833438"/>
              <a:ext cx="30163" cy="174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8974138" y="911226"/>
              <a:ext cx="66675" cy="6508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8920163" y="862013"/>
              <a:ext cx="173038" cy="330200"/>
            </a:xfrm>
            <a:custGeom>
              <a:rect b="b" l="l" r="r" t="t"/>
              <a:pathLst>
                <a:path extrusionOk="0" h="153" w="80">
                  <a:moveTo>
                    <a:pt x="41" y="153"/>
                  </a:moveTo>
                  <a:cubicBezTo>
                    <a:pt x="80" y="153"/>
                    <a:pt x="80" y="153"/>
                    <a:pt x="80" y="153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57" y="8"/>
                    <a:pt x="71" y="21"/>
                    <a:pt x="71" y="38"/>
                  </a:cubicBezTo>
                  <a:cubicBezTo>
                    <a:pt x="71" y="55"/>
                    <a:pt x="57" y="69"/>
                    <a:pt x="41" y="69"/>
                  </a:cubicBezTo>
                  <a:lnTo>
                    <a:pt x="41" y="153"/>
                  </a:lnTo>
                  <a:close/>
                  <a:moveTo>
                    <a:pt x="0" y="153"/>
                  </a:moveTo>
                  <a:cubicBezTo>
                    <a:pt x="41" y="153"/>
                    <a:pt x="41" y="153"/>
                    <a:pt x="41" y="15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24" y="69"/>
                    <a:pt x="10" y="55"/>
                    <a:pt x="10" y="38"/>
                  </a:cubicBezTo>
                  <a:cubicBezTo>
                    <a:pt x="10" y="21"/>
                    <a:pt x="24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5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6242051" y="234951"/>
              <a:ext cx="127000" cy="42863"/>
            </a:xfrm>
            <a:custGeom>
              <a:rect b="b" l="l" r="r" t="t"/>
              <a:pathLst>
                <a:path extrusionOk="0" h="27" w="80">
                  <a:moveTo>
                    <a:pt x="1" y="0"/>
                  </a:moveTo>
                  <a:lnTo>
                    <a:pt x="0" y="27"/>
                  </a:lnTo>
                  <a:lnTo>
                    <a:pt x="80" y="27"/>
                  </a:lnTo>
                  <a:lnTo>
                    <a:pt x="7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6127751" y="1588"/>
              <a:ext cx="355600" cy="222250"/>
            </a:xfrm>
            <a:custGeom>
              <a:rect b="b" l="l" r="r" t="t"/>
              <a:pathLst>
                <a:path extrusionOk="0" h="140" w="224">
                  <a:moveTo>
                    <a:pt x="150" y="140"/>
                  </a:moveTo>
                  <a:lnTo>
                    <a:pt x="224" y="140"/>
                  </a:lnTo>
                  <a:lnTo>
                    <a:pt x="224" y="0"/>
                  </a:lnTo>
                  <a:lnTo>
                    <a:pt x="111" y="0"/>
                  </a:lnTo>
                  <a:lnTo>
                    <a:pt x="111" y="18"/>
                  </a:lnTo>
                  <a:lnTo>
                    <a:pt x="203" y="18"/>
                  </a:lnTo>
                  <a:lnTo>
                    <a:pt x="203" y="124"/>
                  </a:lnTo>
                  <a:lnTo>
                    <a:pt x="149" y="124"/>
                  </a:lnTo>
                  <a:lnTo>
                    <a:pt x="111" y="124"/>
                  </a:lnTo>
                  <a:lnTo>
                    <a:pt x="111" y="140"/>
                  </a:lnTo>
                  <a:lnTo>
                    <a:pt x="150" y="140"/>
                  </a:lnTo>
                  <a:close/>
                  <a:moveTo>
                    <a:pt x="111" y="0"/>
                  </a:moveTo>
                  <a:lnTo>
                    <a:pt x="0" y="0"/>
                  </a:lnTo>
                  <a:lnTo>
                    <a:pt x="0" y="140"/>
                  </a:lnTo>
                  <a:lnTo>
                    <a:pt x="73" y="140"/>
                  </a:lnTo>
                  <a:lnTo>
                    <a:pt x="111" y="140"/>
                  </a:lnTo>
                  <a:lnTo>
                    <a:pt x="111" y="124"/>
                  </a:lnTo>
                  <a:lnTo>
                    <a:pt x="74" y="124"/>
                  </a:lnTo>
                  <a:lnTo>
                    <a:pt x="20" y="124"/>
                  </a:lnTo>
                  <a:lnTo>
                    <a:pt x="20" y="124"/>
                  </a:lnTo>
                  <a:lnTo>
                    <a:pt x="20" y="18"/>
                  </a:lnTo>
                  <a:lnTo>
                    <a:pt x="111" y="18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6218238" y="290513"/>
              <a:ext cx="174625" cy="17463"/>
            </a:xfrm>
            <a:custGeom>
              <a:rect b="b" l="l" r="r" t="t"/>
              <a:pathLst>
                <a:path extrusionOk="0" h="11" w="110">
                  <a:moveTo>
                    <a:pt x="0" y="0"/>
                  </a:moveTo>
                  <a:lnTo>
                    <a:pt x="0" y="11"/>
                  </a:lnTo>
                  <a:lnTo>
                    <a:pt x="110" y="11"/>
                  </a:lnTo>
                  <a:lnTo>
                    <a:pt x="110" y="0"/>
                  </a:lnTo>
                  <a:lnTo>
                    <a:pt x="95" y="0"/>
                  </a:ln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10256838" y="1058863"/>
              <a:ext cx="131763" cy="295275"/>
            </a:xfrm>
            <a:custGeom>
              <a:rect b="b" l="l" r="r" t="t"/>
              <a:pathLst>
                <a:path extrusionOk="0" h="137" w="61">
                  <a:moveTo>
                    <a:pt x="31" y="119"/>
                  </a:moveTo>
                  <a:cubicBezTo>
                    <a:pt x="31" y="119"/>
                    <a:pt x="31" y="119"/>
                    <a:pt x="31" y="119"/>
                  </a:cubicBezTo>
                  <a:cubicBezTo>
                    <a:pt x="45" y="119"/>
                    <a:pt x="57" y="122"/>
                    <a:pt x="60" y="133"/>
                  </a:cubicBezTo>
                  <a:cubicBezTo>
                    <a:pt x="61" y="137"/>
                    <a:pt x="61" y="137"/>
                    <a:pt x="61" y="133"/>
                  </a:cubicBezTo>
                  <a:cubicBezTo>
                    <a:pt x="61" y="113"/>
                    <a:pt x="61" y="56"/>
                    <a:pt x="61" y="36"/>
                  </a:cubicBezTo>
                  <a:cubicBezTo>
                    <a:pt x="61" y="32"/>
                    <a:pt x="61" y="25"/>
                    <a:pt x="60" y="22"/>
                  </a:cubicBezTo>
                  <a:cubicBezTo>
                    <a:pt x="58" y="17"/>
                    <a:pt x="55" y="14"/>
                    <a:pt x="51" y="1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lnTo>
                    <a:pt x="31" y="119"/>
                  </a:lnTo>
                  <a:close/>
                  <a:moveTo>
                    <a:pt x="1" y="133"/>
                  </a:moveTo>
                  <a:cubicBezTo>
                    <a:pt x="4" y="122"/>
                    <a:pt x="16" y="119"/>
                    <a:pt x="31" y="11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6" y="14"/>
                    <a:pt x="3" y="17"/>
                    <a:pt x="1" y="22"/>
                  </a:cubicBezTo>
                  <a:cubicBezTo>
                    <a:pt x="0" y="25"/>
                    <a:pt x="0" y="32"/>
                    <a:pt x="0" y="36"/>
                  </a:cubicBezTo>
                  <a:cubicBezTo>
                    <a:pt x="0" y="56"/>
                    <a:pt x="0" y="113"/>
                    <a:pt x="0" y="133"/>
                  </a:cubicBezTo>
                  <a:cubicBezTo>
                    <a:pt x="0" y="137"/>
                    <a:pt x="0" y="137"/>
                    <a:pt x="1" y="13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0396538" y="1076326"/>
              <a:ext cx="133350" cy="277813"/>
            </a:xfrm>
            <a:custGeom>
              <a:rect b="b" l="l" r="r" t="t"/>
              <a:pathLst>
                <a:path extrusionOk="0" h="129" w="62">
                  <a:moveTo>
                    <a:pt x="1" y="125"/>
                  </a:moveTo>
                  <a:cubicBezTo>
                    <a:pt x="5" y="114"/>
                    <a:pt x="17" y="111"/>
                    <a:pt x="31" y="111"/>
                  </a:cubicBezTo>
                  <a:cubicBezTo>
                    <a:pt x="45" y="111"/>
                    <a:pt x="57" y="114"/>
                    <a:pt x="60" y="125"/>
                  </a:cubicBezTo>
                  <a:cubicBezTo>
                    <a:pt x="62" y="129"/>
                    <a:pt x="61" y="129"/>
                    <a:pt x="61" y="125"/>
                  </a:cubicBezTo>
                  <a:cubicBezTo>
                    <a:pt x="61" y="105"/>
                    <a:pt x="61" y="48"/>
                    <a:pt x="61" y="28"/>
                  </a:cubicBezTo>
                  <a:cubicBezTo>
                    <a:pt x="61" y="24"/>
                    <a:pt x="61" y="17"/>
                    <a:pt x="60" y="14"/>
                  </a:cubicBezTo>
                  <a:cubicBezTo>
                    <a:pt x="56" y="3"/>
                    <a:pt x="45" y="0"/>
                    <a:pt x="31" y="0"/>
                  </a:cubicBezTo>
                  <a:cubicBezTo>
                    <a:pt x="17" y="0"/>
                    <a:pt x="5" y="3"/>
                    <a:pt x="1" y="14"/>
                  </a:cubicBezTo>
                  <a:cubicBezTo>
                    <a:pt x="0" y="17"/>
                    <a:pt x="0" y="24"/>
                    <a:pt x="0" y="28"/>
                  </a:cubicBezTo>
                  <a:cubicBezTo>
                    <a:pt x="0" y="48"/>
                    <a:pt x="0" y="105"/>
                    <a:pt x="0" y="125"/>
                  </a:cubicBezTo>
                  <a:cubicBezTo>
                    <a:pt x="0" y="129"/>
                    <a:pt x="0" y="129"/>
                    <a:pt x="1" y="12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0739438" y="3908426"/>
              <a:ext cx="306388" cy="249238"/>
            </a:xfrm>
            <a:custGeom>
              <a:rect b="b" l="l" r="r" t="t"/>
              <a:pathLst>
                <a:path extrusionOk="0" h="157" w="193">
                  <a:moveTo>
                    <a:pt x="157" y="0"/>
                  </a:moveTo>
                  <a:lnTo>
                    <a:pt x="69" y="88"/>
                  </a:lnTo>
                  <a:lnTo>
                    <a:pt x="35" y="54"/>
                  </a:lnTo>
                  <a:lnTo>
                    <a:pt x="0" y="89"/>
                  </a:lnTo>
                  <a:lnTo>
                    <a:pt x="34" y="123"/>
                  </a:lnTo>
                  <a:lnTo>
                    <a:pt x="69" y="157"/>
                  </a:lnTo>
                  <a:lnTo>
                    <a:pt x="103" y="123"/>
                  </a:lnTo>
                  <a:lnTo>
                    <a:pt x="193" y="3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10874376" y="1588"/>
              <a:ext cx="292100" cy="293688"/>
            </a:xfrm>
            <a:custGeom>
              <a:rect b="b" l="l" r="r" t="t"/>
              <a:pathLst>
                <a:path extrusionOk="0" h="136" w="135">
                  <a:moveTo>
                    <a:pt x="67" y="136"/>
                  </a:moveTo>
                  <a:cubicBezTo>
                    <a:pt x="78" y="136"/>
                    <a:pt x="78" y="136"/>
                    <a:pt x="78" y="136"/>
                  </a:cubicBezTo>
                  <a:cubicBezTo>
                    <a:pt x="78" y="125"/>
                    <a:pt x="78" y="125"/>
                    <a:pt x="78" y="125"/>
                  </a:cubicBezTo>
                  <a:cubicBezTo>
                    <a:pt x="86" y="124"/>
                    <a:pt x="94" y="121"/>
                    <a:pt x="101" y="116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08"/>
                    <a:pt x="123" y="108"/>
                    <a:pt x="123" y="108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0" y="94"/>
                    <a:pt x="123" y="87"/>
                    <a:pt x="125" y="79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35" y="57"/>
                    <a:pt x="135" y="57"/>
                    <a:pt x="13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3" y="49"/>
                    <a:pt x="120" y="41"/>
                    <a:pt x="116" y="35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4" y="15"/>
                    <a:pt x="86" y="12"/>
                    <a:pt x="78" y="1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91" y="25"/>
                    <a:pt x="111" y="44"/>
                    <a:pt x="111" y="68"/>
                  </a:cubicBezTo>
                  <a:cubicBezTo>
                    <a:pt x="111" y="92"/>
                    <a:pt x="91" y="111"/>
                    <a:pt x="67" y="111"/>
                  </a:cubicBezTo>
                  <a:lnTo>
                    <a:pt x="67" y="136"/>
                  </a:lnTo>
                  <a:close/>
                  <a:moveTo>
                    <a:pt x="19" y="101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41" y="121"/>
                    <a:pt x="49" y="124"/>
                    <a:pt x="57" y="125"/>
                  </a:cubicBezTo>
                  <a:cubicBezTo>
                    <a:pt x="57" y="136"/>
                    <a:pt x="57" y="136"/>
                    <a:pt x="57" y="136"/>
                  </a:cubicBezTo>
                  <a:cubicBezTo>
                    <a:pt x="67" y="136"/>
                    <a:pt x="67" y="136"/>
                    <a:pt x="67" y="136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44" y="111"/>
                    <a:pt x="24" y="92"/>
                    <a:pt x="24" y="68"/>
                  </a:cubicBezTo>
                  <a:cubicBezTo>
                    <a:pt x="24" y="44"/>
                    <a:pt x="44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49" y="12"/>
                    <a:pt x="41" y="15"/>
                    <a:pt x="34" y="2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41"/>
                    <a:pt x="11" y="49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1" y="87"/>
                    <a:pt x="15" y="94"/>
                    <a:pt x="19" y="10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11150601" y="39688"/>
              <a:ext cx="196850" cy="196850"/>
            </a:xfrm>
            <a:custGeom>
              <a:rect b="b" l="l" r="r" t="t"/>
              <a:pathLst>
                <a:path extrusionOk="0" h="92" w="91">
                  <a:moveTo>
                    <a:pt x="85" y="38"/>
                  </a:moveTo>
                  <a:cubicBezTo>
                    <a:pt x="91" y="36"/>
                    <a:pt x="91" y="36"/>
                    <a:pt x="91" y="3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5" y="19"/>
                    <a:pt x="72" y="15"/>
                    <a:pt x="68" y="13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0" y="6"/>
                    <a:pt x="48" y="6"/>
                    <a:pt x="46" y="6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56" y="19"/>
                    <a:pt x="66" y="25"/>
                    <a:pt x="70" y="35"/>
                  </a:cubicBezTo>
                  <a:cubicBezTo>
                    <a:pt x="76" y="49"/>
                    <a:pt x="70" y="65"/>
                    <a:pt x="56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3" y="72"/>
                    <a:pt x="49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8" y="86"/>
                    <a:pt x="50" y="85"/>
                    <a:pt x="53" y="85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71" y="85"/>
                    <a:pt x="71" y="85"/>
                    <a:pt x="71" y="85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3" y="76"/>
                    <a:pt x="76" y="72"/>
                    <a:pt x="78" y="68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86" y="48"/>
                    <a:pt x="86" y="43"/>
                    <a:pt x="85" y="38"/>
                  </a:cubicBezTo>
                  <a:close/>
                  <a:moveTo>
                    <a:pt x="46" y="6"/>
                  </a:moveTo>
                  <a:cubicBezTo>
                    <a:pt x="43" y="6"/>
                    <a:pt x="41" y="6"/>
                    <a:pt x="38" y="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8" y="16"/>
                    <a:pt x="15" y="19"/>
                    <a:pt x="13" y="2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5" y="44"/>
                    <a:pt x="5" y="49"/>
                    <a:pt x="6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6" y="73"/>
                    <a:pt x="19" y="76"/>
                    <a:pt x="23" y="79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1" y="86"/>
                    <a:pt x="43" y="86"/>
                    <a:pt x="46" y="86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35" y="73"/>
                    <a:pt x="25" y="66"/>
                    <a:pt x="21" y="56"/>
                  </a:cubicBezTo>
                  <a:cubicBezTo>
                    <a:pt x="15" y="43"/>
                    <a:pt x="21" y="27"/>
                    <a:pt x="35" y="21"/>
                  </a:cubicBezTo>
                  <a:cubicBezTo>
                    <a:pt x="38" y="20"/>
                    <a:pt x="42" y="19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9371013" y="1174751"/>
              <a:ext cx="333375" cy="333375"/>
            </a:xfrm>
            <a:custGeom>
              <a:rect b="b" l="l" r="r" t="t"/>
              <a:pathLst>
                <a:path extrusionOk="0" h="155" w="155">
                  <a:moveTo>
                    <a:pt x="77" y="155"/>
                  </a:moveTo>
                  <a:cubicBezTo>
                    <a:pt x="120" y="155"/>
                    <a:pt x="155" y="121"/>
                    <a:pt x="155" y="78"/>
                  </a:cubicBezTo>
                  <a:cubicBezTo>
                    <a:pt x="155" y="35"/>
                    <a:pt x="120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117" y="38"/>
                    <a:pt x="117" y="38"/>
                    <a:pt x="117" y="38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77" y="155"/>
                    <a:pt x="77" y="155"/>
                    <a:pt x="77" y="155"/>
                  </a:cubicBezTo>
                  <a:close/>
                  <a:moveTo>
                    <a:pt x="77" y="0"/>
                  </a:moveTo>
                  <a:cubicBezTo>
                    <a:pt x="34" y="0"/>
                    <a:pt x="0" y="35"/>
                    <a:pt x="0" y="78"/>
                  </a:cubicBezTo>
                  <a:cubicBezTo>
                    <a:pt x="0" y="121"/>
                    <a:pt x="34" y="155"/>
                    <a:pt x="77" y="155"/>
                  </a:cubicBezTo>
                  <a:cubicBezTo>
                    <a:pt x="77" y="100"/>
                    <a:pt x="77" y="100"/>
                    <a:pt x="77" y="100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77" y="56"/>
                    <a:pt x="77" y="56"/>
                    <a:pt x="77" y="5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9517063" y="1320801"/>
              <a:ext cx="39688" cy="3968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0771188" y="434976"/>
              <a:ext cx="193675" cy="376238"/>
            </a:xfrm>
            <a:custGeom>
              <a:rect b="b" l="l" r="r" t="t"/>
              <a:pathLst>
                <a:path extrusionOk="0" h="174" w="90">
                  <a:moveTo>
                    <a:pt x="45" y="174"/>
                  </a:moveTo>
                  <a:cubicBezTo>
                    <a:pt x="90" y="174"/>
                    <a:pt x="90" y="174"/>
                    <a:pt x="90" y="17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3"/>
                    <a:pt x="81" y="43"/>
                    <a:pt x="81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51" y="98"/>
                    <a:pt x="56" y="103"/>
                    <a:pt x="56" y="109"/>
                  </a:cubicBezTo>
                  <a:cubicBezTo>
                    <a:pt x="56" y="115"/>
                    <a:pt x="51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45" y="136"/>
                    <a:pt x="45" y="136"/>
                    <a:pt x="45" y="136"/>
                  </a:cubicBezTo>
                  <a:cubicBezTo>
                    <a:pt x="51" y="136"/>
                    <a:pt x="56" y="141"/>
                    <a:pt x="56" y="147"/>
                  </a:cubicBezTo>
                  <a:cubicBezTo>
                    <a:pt x="56" y="153"/>
                    <a:pt x="51" y="158"/>
                    <a:pt x="45" y="158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45" y="158"/>
                    <a:pt x="45" y="158"/>
                    <a:pt x="45" y="158"/>
                  </a:cubicBezTo>
                  <a:lnTo>
                    <a:pt x="45" y="174"/>
                  </a:lnTo>
                  <a:close/>
                  <a:moveTo>
                    <a:pt x="0" y="174"/>
                  </a:moveTo>
                  <a:cubicBezTo>
                    <a:pt x="45" y="174"/>
                    <a:pt x="45" y="174"/>
                    <a:pt x="45" y="174"/>
                  </a:cubicBezTo>
                  <a:cubicBezTo>
                    <a:pt x="45" y="158"/>
                    <a:pt x="45" y="158"/>
                    <a:pt x="45" y="158"/>
                  </a:cubicBezTo>
                  <a:cubicBezTo>
                    <a:pt x="39" y="158"/>
                    <a:pt x="34" y="153"/>
                    <a:pt x="34" y="147"/>
                  </a:cubicBezTo>
                  <a:cubicBezTo>
                    <a:pt x="34" y="141"/>
                    <a:pt x="39" y="136"/>
                    <a:pt x="45" y="136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39" y="120"/>
                    <a:pt x="34" y="115"/>
                    <a:pt x="34" y="109"/>
                  </a:cubicBezTo>
                  <a:cubicBezTo>
                    <a:pt x="34" y="103"/>
                    <a:pt x="39" y="98"/>
                    <a:pt x="45" y="98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10980738" y="434976"/>
              <a:ext cx="79375" cy="376238"/>
            </a:xfrm>
            <a:custGeom>
              <a:rect b="b" l="l" r="r" t="t"/>
              <a:pathLst>
                <a:path extrusionOk="0" h="237" w="50">
                  <a:moveTo>
                    <a:pt x="50" y="223"/>
                  </a:moveTo>
                  <a:lnTo>
                    <a:pt x="50" y="40"/>
                  </a:lnTo>
                  <a:lnTo>
                    <a:pt x="0" y="0"/>
                  </a:lnTo>
                  <a:lnTo>
                    <a:pt x="0" y="237"/>
                  </a:lnTo>
                  <a:lnTo>
                    <a:pt x="50" y="22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0801351" y="465138"/>
              <a:ext cx="133350" cy="523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0801351" y="554038"/>
              <a:ext cx="133350" cy="523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7000876" y="1235076"/>
              <a:ext cx="39688" cy="2714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6940551" y="1384301"/>
              <a:ext cx="39688" cy="12223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6881813" y="1276351"/>
              <a:ext cx="41275" cy="2301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6821488" y="1347788"/>
              <a:ext cx="41275" cy="1587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6761163" y="1320801"/>
              <a:ext cx="41275" cy="18573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7000876" y="1203326"/>
              <a:ext cx="39688" cy="190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6881813" y="1246188"/>
              <a:ext cx="41275" cy="190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6821488" y="1319213"/>
              <a:ext cx="41275" cy="190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6761163" y="1293813"/>
              <a:ext cx="41275" cy="190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940551" y="1354138"/>
              <a:ext cx="39688" cy="190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8461376" y="838201"/>
              <a:ext cx="354013" cy="352425"/>
            </a:xfrm>
            <a:custGeom>
              <a:rect b="b" l="l" r="r" t="t"/>
              <a:pathLst>
                <a:path extrusionOk="0" h="163" w="164">
                  <a:moveTo>
                    <a:pt x="164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90" y="14"/>
                    <a:pt x="96" y="19"/>
                    <a:pt x="96" y="26"/>
                  </a:cubicBezTo>
                  <a:cubicBezTo>
                    <a:pt x="96" y="33"/>
                    <a:pt x="90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105" y="138"/>
                    <a:pt x="105" y="138"/>
                    <a:pt x="105" y="138"/>
                  </a:cubicBezTo>
                  <a:cubicBezTo>
                    <a:pt x="105" y="150"/>
                    <a:pt x="105" y="150"/>
                    <a:pt x="105" y="150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164" y="163"/>
                    <a:pt x="164" y="163"/>
                    <a:pt x="164" y="163"/>
                  </a:cubicBezTo>
                  <a:lnTo>
                    <a:pt x="164" y="0"/>
                  </a:lnTo>
                  <a:close/>
                  <a:moveTo>
                    <a:pt x="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83" y="150"/>
                    <a:pt x="83" y="150"/>
                    <a:pt x="83" y="150"/>
                  </a:cubicBezTo>
                  <a:cubicBezTo>
                    <a:pt x="61" y="150"/>
                    <a:pt x="61" y="150"/>
                    <a:pt x="61" y="150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6" y="39"/>
                    <a:pt x="70" y="33"/>
                    <a:pt x="70" y="26"/>
                  </a:cubicBezTo>
                  <a:cubicBezTo>
                    <a:pt x="70" y="19"/>
                    <a:pt x="76" y="14"/>
                    <a:pt x="83" y="14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7758113" y="1173163"/>
              <a:ext cx="107950" cy="10795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7708901" y="1122363"/>
              <a:ext cx="204788" cy="300038"/>
            </a:xfrm>
            <a:custGeom>
              <a:rect b="b" l="l" r="r" t="t"/>
              <a:pathLst>
                <a:path extrusionOk="0" h="139" w="95">
                  <a:moveTo>
                    <a:pt x="9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68" y="11"/>
                    <a:pt x="85" y="27"/>
                    <a:pt x="85" y="48"/>
                  </a:cubicBezTo>
                  <a:cubicBezTo>
                    <a:pt x="85" y="68"/>
                    <a:pt x="68" y="85"/>
                    <a:pt x="48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5" y="101"/>
                    <a:pt x="60" y="106"/>
                    <a:pt x="60" y="113"/>
                  </a:cubicBezTo>
                  <a:cubicBezTo>
                    <a:pt x="60" y="120"/>
                    <a:pt x="55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95" y="139"/>
                    <a:pt x="95" y="139"/>
                    <a:pt x="95" y="139"/>
                  </a:cubicBezTo>
                  <a:lnTo>
                    <a:pt x="95" y="0"/>
                  </a:lnTo>
                  <a:close/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48" y="139"/>
                    <a:pt x="48" y="139"/>
                    <a:pt x="48" y="139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1" y="126"/>
                    <a:pt x="35" y="120"/>
                    <a:pt x="35" y="113"/>
                  </a:cubicBezTo>
                  <a:cubicBezTo>
                    <a:pt x="35" y="106"/>
                    <a:pt x="41" y="101"/>
                    <a:pt x="48" y="10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27" y="85"/>
                    <a:pt x="11" y="68"/>
                    <a:pt x="11" y="48"/>
                  </a:cubicBezTo>
                  <a:cubicBezTo>
                    <a:pt x="11" y="27"/>
                    <a:pt x="27" y="11"/>
                    <a:pt x="48" y="11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7500938" y="1089026"/>
              <a:ext cx="39688" cy="20638"/>
            </a:xfrm>
            <a:custGeom>
              <a:rect b="b" l="l" r="r" t="t"/>
              <a:pathLst>
                <a:path extrusionOk="0" h="10" w="19">
                  <a:moveTo>
                    <a:pt x="19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9"/>
                    <a:pt x="19" y="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477126" y="1122363"/>
              <a:ext cx="204788" cy="300038"/>
            </a:xfrm>
            <a:custGeom>
              <a:rect b="b" l="l" r="r" t="t"/>
              <a:pathLst>
                <a:path extrusionOk="0" h="139" w="95">
                  <a:moveTo>
                    <a:pt x="47" y="139"/>
                  </a:moveTo>
                  <a:cubicBezTo>
                    <a:pt x="95" y="139"/>
                    <a:pt x="95" y="139"/>
                    <a:pt x="95" y="139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68" y="11"/>
                    <a:pt x="84" y="27"/>
                    <a:pt x="84" y="48"/>
                  </a:cubicBezTo>
                  <a:cubicBezTo>
                    <a:pt x="84" y="68"/>
                    <a:pt x="68" y="85"/>
                    <a:pt x="47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54" y="101"/>
                    <a:pt x="60" y="106"/>
                    <a:pt x="60" y="113"/>
                  </a:cubicBezTo>
                  <a:cubicBezTo>
                    <a:pt x="60" y="120"/>
                    <a:pt x="54" y="126"/>
                    <a:pt x="47" y="126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7" y="126"/>
                    <a:pt x="47" y="126"/>
                    <a:pt x="47" y="126"/>
                  </a:cubicBezTo>
                  <a:lnTo>
                    <a:pt x="47" y="139"/>
                  </a:lnTo>
                  <a:close/>
                  <a:moveTo>
                    <a:pt x="0" y="139"/>
                  </a:moveTo>
                  <a:cubicBezTo>
                    <a:pt x="47" y="139"/>
                    <a:pt x="47" y="139"/>
                    <a:pt x="47" y="139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40" y="126"/>
                    <a:pt x="35" y="120"/>
                    <a:pt x="35" y="113"/>
                  </a:cubicBezTo>
                  <a:cubicBezTo>
                    <a:pt x="35" y="106"/>
                    <a:pt x="40" y="101"/>
                    <a:pt x="47" y="101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27" y="85"/>
                    <a:pt x="10" y="68"/>
                    <a:pt x="10" y="48"/>
                  </a:cubicBezTo>
                  <a:cubicBezTo>
                    <a:pt x="10" y="27"/>
                    <a:pt x="27" y="11"/>
                    <a:pt x="47" y="1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9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7523163" y="1173163"/>
              <a:ext cx="107950" cy="10795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6569076" y="782638"/>
              <a:ext cx="368300" cy="344488"/>
            </a:xfrm>
            <a:custGeom>
              <a:rect b="b" l="l" r="r" t="t"/>
              <a:pathLst>
                <a:path extrusionOk="0" h="160" w="171">
                  <a:moveTo>
                    <a:pt x="149" y="160"/>
                  </a:moveTo>
                  <a:cubicBezTo>
                    <a:pt x="160" y="160"/>
                    <a:pt x="160" y="160"/>
                    <a:pt x="160" y="160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0" y="147"/>
                    <a:pt x="160" y="147"/>
                    <a:pt x="160" y="147"/>
                  </a:cubicBezTo>
                  <a:cubicBezTo>
                    <a:pt x="171" y="147"/>
                    <a:pt x="171" y="147"/>
                    <a:pt x="171" y="147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5" y="44"/>
                    <a:pt x="159" y="48"/>
                    <a:pt x="159" y="54"/>
                  </a:cubicBezTo>
                  <a:cubicBezTo>
                    <a:pt x="159" y="59"/>
                    <a:pt x="155" y="64"/>
                    <a:pt x="149" y="64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55" y="77"/>
                    <a:pt x="159" y="81"/>
                    <a:pt x="159" y="86"/>
                  </a:cubicBezTo>
                  <a:cubicBezTo>
                    <a:pt x="159" y="92"/>
                    <a:pt x="155" y="96"/>
                    <a:pt x="149" y="96"/>
                  </a:cubicBezTo>
                  <a:lnTo>
                    <a:pt x="149" y="160"/>
                  </a:lnTo>
                  <a:close/>
                  <a:moveTo>
                    <a:pt x="73" y="9"/>
                  </a:moveTo>
                  <a:cubicBezTo>
                    <a:pt x="71" y="6"/>
                    <a:pt x="71" y="6"/>
                    <a:pt x="71" y="6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3" y="9"/>
                    <a:pt x="73" y="9"/>
                    <a:pt x="73" y="9"/>
                  </a:cubicBezTo>
                  <a:close/>
                  <a:moveTo>
                    <a:pt x="71" y="147"/>
                  </a:moveTo>
                  <a:cubicBezTo>
                    <a:pt x="139" y="147"/>
                    <a:pt x="139" y="147"/>
                    <a:pt x="139" y="147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49" y="160"/>
                    <a:pt x="149" y="160"/>
                    <a:pt x="149" y="160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144" y="96"/>
                    <a:pt x="139" y="92"/>
                    <a:pt x="139" y="86"/>
                  </a:cubicBezTo>
                  <a:cubicBezTo>
                    <a:pt x="139" y="81"/>
                    <a:pt x="144" y="77"/>
                    <a:pt x="149" y="77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4" y="64"/>
                    <a:pt x="139" y="59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48"/>
                    <a:pt x="144" y="44"/>
                    <a:pt x="149" y="44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47"/>
                    <a:pt x="71" y="147"/>
                    <a:pt x="71" y="147"/>
                  </a:cubicBezTo>
                  <a:close/>
                  <a:moveTo>
                    <a:pt x="149" y="77"/>
                  </a:moveTo>
                  <a:cubicBezTo>
                    <a:pt x="149" y="77"/>
                    <a:pt x="149" y="77"/>
                    <a:pt x="149" y="77"/>
                  </a:cubicBezTo>
                  <a:moveTo>
                    <a:pt x="71" y="6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15" y="147"/>
                    <a:pt x="15" y="147"/>
                    <a:pt x="15" y="147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15" y="160"/>
                    <a:pt x="15" y="160"/>
                    <a:pt x="15" y="160"/>
                  </a:cubicBezTo>
                  <a:cubicBezTo>
                    <a:pt x="37" y="160"/>
                    <a:pt x="37" y="160"/>
                    <a:pt x="37" y="160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1" y="10"/>
                    <a:pt x="71" y="10"/>
                    <a:pt x="71" y="10"/>
                  </a:cubicBezTo>
                  <a:lnTo>
                    <a:pt x="71" y="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2103101" y="1588"/>
              <a:ext cx="39688" cy="39688"/>
            </a:xfrm>
            <a:custGeom>
              <a:rect b="b" l="l" r="r" t="t"/>
              <a:pathLst>
                <a:path extrusionOk="0" h="18" w="18">
                  <a:moveTo>
                    <a:pt x="0" y="10"/>
                  </a:moveTo>
                  <a:cubicBezTo>
                    <a:pt x="1" y="10"/>
                    <a:pt x="2" y="11"/>
                    <a:pt x="3" y="12"/>
                  </a:cubicBezTo>
                  <a:cubicBezTo>
                    <a:pt x="7" y="13"/>
                    <a:pt x="10" y="15"/>
                    <a:pt x="13" y="1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1820526" y="222251"/>
              <a:ext cx="203200" cy="149225"/>
            </a:xfrm>
            <a:custGeom>
              <a:rect b="b" l="l" r="r" t="t"/>
              <a:pathLst>
                <a:path extrusionOk="0" h="69" w="94">
                  <a:moveTo>
                    <a:pt x="24" y="65"/>
                  </a:moveTo>
                  <a:cubicBezTo>
                    <a:pt x="29" y="68"/>
                    <a:pt x="35" y="69"/>
                    <a:pt x="41" y="69"/>
                  </a:cubicBezTo>
                  <a:cubicBezTo>
                    <a:pt x="44" y="69"/>
                    <a:pt x="48" y="69"/>
                    <a:pt x="51" y="68"/>
                  </a:cubicBezTo>
                  <a:cubicBezTo>
                    <a:pt x="61" y="65"/>
                    <a:pt x="68" y="59"/>
                    <a:pt x="73" y="5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2" y="6"/>
                    <a:pt x="90" y="3"/>
                    <a:pt x="86" y="1"/>
                  </a:cubicBezTo>
                  <a:cubicBezTo>
                    <a:pt x="85" y="1"/>
                    <a:pt x="83" y="0"/>
                    <a:pt x="82" y="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4" y="53"/>
                    <a:pt x="41" y="57"/>
                    <a:pt x="31" y="52"/>
                  </a:cubicBezTo>
                  <a:cubicBezTo>
                    <a:pt x="21" y="46"/>
                    <a:pt x="17" y="34"/>
                    <a:pt x="22" y="24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0" y="34"/>
                    <a:pt x="6" y="56"/>
                    <a:pt x="24" y="6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1860213" y="17463"/>
              <a:ext cx="354013" cy="300038"/>
            </a:xfrm>
            <a:custGeom>
              <a:rect b="b" l="l" r="r" t="t"/>
              <a:pathLst>
                <a:path extrusionOk="0" h="139" w="164">
                  <a:moveTo>
                    <a:pt x="123" y="15"/>
                  </a:moveTo>
                  <a:cubicBezTo>
                    <a:pt x="120" y="13"/>
                    <a:pt x="117" y="11"/>
                    <a:pt x="114" y="9"/>
                  </a:cubicBezTo>
                  <a:cubicBezTo>
                    <a:pt x="113" y="9"/>
                    <a:pt x="111" y="8"/>
                    <a:pt x="110" y="7"/>
                  </a:cubicBezTo>
                  <a:cubicBezTo>
                    <a:pt x="100" y="3"/>
                    <a:pt x="89" y="0"/>
                    <a:pt x="78" y="0"/>
                  </a:cubicBezTo>
                  <a:cubicBezTo>
                    <a:pt x="50" y="0"/>
                    <a:pt x="23" y="15"/>
                    <a:pt x="9" y="42"/>
                  </a:cubicBezTo>
                  <a:cubicBezTo>
                    <a:pt x="5" y="51"/>
                    <a:pt x="2" y="60"/>
                    <a:pt x="1" y="70"/>
                  </a:cubicBezTo>
                  <a:cubicBezTo>
                    <a:pt x="1" y="72"/>
                    <a:pt x="0" y="74"/>
                    <a:pt x="0" y="75"/>
                  </a:cubicBezTo>
                  <a:cubicBezTo>
                    <a:pt x="0" y="77"/>
                    <a:pt x="1" y="77"/>
                    <a:pt x="1" y="77"/>
                  </a:cubicBezTo>
                  <a:cubicBezTo>
                    <a:pt x="2" y="77"/>
                    <a:pt x="3" y="77"/>
                    <a:pt x="3" y="76"/>
                  </a:cubicBezTo>
                  <a:cubicBezTo>
                    <a:pt x="4" y="75"/>
                    <a:pt x="6" y="74"/>
                    <a:pt x="7" y="73"/>
                  </a:cubicBezTo>
                  <a:cubicBezTo>
                    <a:pt x="11" y="70"/>
                    <a:pt x="16" y="68"/>
                    <a:pt x="20" y="68"/>
                  </a:cubicBezTo>
                  <a:cubicBezTo>
                    <a:pt x="24" y="68"/>
                    <a:pt x="27" y="69"/>
                    <a:pt x="31" y="71"/>
                  </a:cubicBezTo>
                  <a:cubicBezTo>
                    <a:pt x="39" y="75"/>
                    <a:pt x="42" y="83"/>
                    <a:pt x="42" y="91"/>
                  </a:cubicBezTo>
                  <a:cubicBezTo>
                    <a:pt x="42" y="94"/>
                    <a:pt x="42" y="96"/>
                    <a:pt x="43" y="96"/>
                  </a:cubicBezTo>
                  <a:cubicBezTo>
                    <a:pt x="43" y="96"/>
                    <a:pt x="44" y="95"/>
                    <a:pt x="46" y="93"/>
                  </a:cubicBezTo>
                  <a:cubicBezTo>
                    <a:pt x="50" y="90"/>
                    <a:pt x="55" y="89"/>
                    <a:pt x="59" y="89"/>
                  </a:cubicBezTo>
                  <a:cubicBezTo>
                    <a:pt x="62" y="89"/>
                    <a:pt x="64" y="89"/>
                    <a:pt x="66" y="90"/>
                  </a:cubicBezTo>
                  <a:cubicBezTo>
                    <a:pt x="68" y="91"/>
                    <a:pt x="69" y="91"/>
                    <a:pt x="70" y="92"/>
                  </a:cubicBezTo>
                  <a:cubicBezTo>
                    <a:pt x="74" y="94"/>
                    <a:pt x="77" y="96"/>
                    <a:pt x="79" y="100"/>
                  </a:cubicBezTo>
                  <a:cubicBezTo>
                    <a:pt x="81" y="103"/>
                    <a:pt x="82" y="108"/>
                    <a:pt x="82" y="112"/>
                  </a:cubicBezTo>
                  <a:cubicBezTo>
                    <a:pt x="82" y="115"/>
                    <a:pt x="82" y="117"/>
                    <a:pt x="82" y="117"/>
                  </a:cubicBezTo>
                  <a:cubicBezTo>
                    <a:pt x="83" y="117"/>
                    <a:pt x="84" y="116"/>
                    <a:pt x="86" y="114"/>
                  </a:cubicBezTo>
                  <a:cubicBezTo>
                    <a:pt x="90" y="112"/>
                    <a:pt x="95" y="110"/>
                    <a:pt x="99" y="110"/>
                  </a:cubicBezTo>
                  <a:cubicBezTo>
                    <a:pt x="103" y="110"/>
                    <a:pt x="106" y="111"/>
                    <a:pt x="110" y="113"/>
                  </a:cubicBezTo>
                  <a:cubicBezTo>
                    <a:pt x="117" y="117"/>
                    <a:pt x="122" y="125"/>
                    <a:pt x="122" y="133"/>
                  </a:cubicBezTo>
                  <a:cubicBezTo>
                    <a:pt x="121" y="137"/>
                    <a:pt x="122" y="139"/>
                    <a:pt x="124" y="139"/>
                  </a:cubicBezTo>
                  <a:cubicBezTo>
                    <a:pt x="124" y="139"/>
                    <a:pt x="126" y="138"/>
                    <a:pt x="127" y="137"/>
                  </a:cubicBezTo>
                  <a:cubicBezTo>
                    <a:pt x="135" y="131"/>
                    <a:pt x="141" y="123"/>
                    <a:pt x="146" y="114"/>
                  </a:cubicBezTo>
                  <a:cubicBezTo>
                    <a:pt x="164" y="79"/>
                    <a:pt x="154" y="38"/>
                    <a:pt x="123" y="1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9261476" y="2079626"/>
              <a:ext cx="333375" cy="79375"/>
            </a:xfrm>
            <a:custGeom>
              <a:rect b="b" l="l" r="r" t="t"/>
              <a:pathLst>
                <a:path extrusionOk="0" h="50" w="210">
                  <a:moveTo>
                    <a:pt x="191" y="31"/>
                  </a:moveTo>
                  <a:lnTo>
                    <a:pt x="20" y="31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210" y="50"/>
                  </a:lnTo>
                  <a:lnTo>
                    <a:pt x="210" y="0"/>
                  </a:lnTo>
                  <a:lnTo>
                    <a:pt x="191" y="0"/>
                  </a:lnTo>
                  <a:lnTo>
                    <a:pt x="191" y="3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9309101" y="1844676"/>
              <a:ext cx="244475" cy="261938"/>
            </a:xfrm>
            <a:custGeom>
              <a:rect b="b" l="l" r="r" t="t"/>
              <a:pathLst>
                <a:path extrusionOk="0" h="165" w="154">
                  <a:moveTo>
                    <a:pt x="27" y="95"/>
                  </a:moveTo>
                  <a:lnTo>
                    <a:pt x="27" y="165"/>
                  </a:lnTo>
                  <a:lnTo>
                    <a:pt x="127" y="165"/>
                  </a:lnTo>
                  <a:lnTo>
                    <a:pt x="127" y="95"/>
                  </a:lnTo>
                  <a:lnTo>
                    <a:pt x="154" y="95"/>
                  </a:lnTo>
                  <a:lnTo>
                    <a:pt x="77" y="0"/>
                  </a:lnTo>
                  <a:lnTo>
                    <a:pt x="0" y="95"/>
                  </a:lnTo>
                  <a:lnTo>
                    <a:pt x="27" y="9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0564813" y="1517651"/>
              <a:ext cx="381000" cy="368300"/>
            </a:xfrm>
            <a:custGeom>
              <a:rect b="b" l="l" r="r" t="t"/>
              <a:pathLst>
                <a:path extrusionOk="0" h="171" w="177">
                  <a:moveTo>
                    <a:pt x="151" y="114"/>
                  </a:moveTo>
                  <a:cubicBezTo>
                    <a:pt x="138" y="127"/>
                    <a:pt x="121" y="134"/>
                    <a:pt x="104" y="134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16" y="107"/>
                    <a:pt x="116" y="107"/>
                    <a:pt x="116" y="107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44" y="54"/>
                    <a:pt x="144" y="54"/>
                    <a:pt x="144" y="54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21" y="0"/>
                    <a:pt x="138" y="7"/>
                    <a:pt x="151" y="20"/>
                  </a:cubicBezTo>
                  <a:cubicBezTo>
                    <a:pt x="177" y="46"/>
                    <a:pt x="177" y="88"/>
                    <a:pt x="151" y="114"/>
                  </a:cubicBezTo>
                  <a:close/>
                  <a:moveTo>
                    <a:pt x="104" y="134"/>
                  </a:moveTo>
                  <a:cubicBezTo>
                    <a:pt x="91" y="134"/>
                    <a:pt x="79" y="130"/>
                    <a:pt x="69" y="124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31" y="76"/>
                    <a:pt x="34" y="42"/>
                    <a:pt x="57" y="20"/>
                  </a:cubicBezTo>
                  <a:cubicBezTo>
                    <a:pt x="70" y="7"/>
                    <a:pt x="87" y="0"/>
                    <a:pt x="104" y="0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104" y="107"/>
                    <a:pt x="104" y="107"/>
                    <a:pt x="104" y="107"/>
                  </a:cubicBezTo>
                  <a:lnTo>
                    <a:pt x="104" y="13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7480301" y="1588"/>
              <a:ext cx="354013" cy="280988"/>
            </a:xfrm>
            <a:custGeom>
              <a:rect b="b" l="l" r="r" t="t"/>
              <a:pathLst>
                <a:path extrusionOk="0" h="130" w="164">
                  <a:moveTo>
                    <a:pt x="164" y="47"/>
                  </a:moveTo>
                  <a:cubicBezTo>
                    <a:pt x="148" y="30"/>
                    <a:pt x="148" y="30"/>
                    <a:pt x="148" y="30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49" y="91"/>
                    <a:pt x="149" y="91"/>
                    <a:pt x="149" y="91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33" y="130"/>
                    <a:pt x="133" y="130"/>
                    <a:pt x="133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1" y="130"/>
                    <a:pt x="164" y="127"/>
                    <a:pt x="164" y="123"/>
                  </a:cubicBezTo>
                  <a:cubicBezTo>
                    <a:pt x="164" y="104"/>
                    <a:pt x="164" y="104"/>
                    <a:pt x="164" y="104"/>
                  </a:cubicBezTo>
                  <a:lnTo>
                    <a:pt x="164" y="47"/>
                  </a:lnTo>
                  <a:close/>
                  <a:moveTo>
                    <a:pt x="133" y="2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3" y="2"/>
                    <a:pt x="133" y="2"/>
                    <a:pt x="133" y="2"/>
                  </a:cubicBezTo>
                  <a:close/>
                  <a:moveTo>
                    <a:pt x="82" y="104"/>
                  </a:moveTo>
                  <a:cubicBezTo>
                    <a:pt x="125" y="104"/>
                    <a:pt x="125" y="104"/>
                    <a:pt x="125" y="104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5" y="127"/>
                    <a:pt x="128" y="130"/>
                    <a:pt x="133" y="130"/>
                  </a:cubicBezTo>
                  <a:cubicBezTo>
                    <a:pt x="133" y="130"/>
                    <a:pt x="133" y="130"/>
                    <a:pt x="133" y="130"/>
                  </a:cubicBezTo>
                  <a:cubicBezTo>
                    <a:pt x="133" y="91"/>
                    <a:pt x="133" y="91"/>
                    <a:pt x="133" y="91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117" y="74"/>
                    <a:pt x="117" y="74"/>
                    <a:pt x="117" y="74"/>
                  </a:cubicBezTo>
                  <a:cubicBezTo>
                    <a:pt x="133" y="74"/>
                    <a:pt x="133" y="74"/>
                    <a:pt x="133" y="74"/>
                  </a:cubicBezTo>
                  <a:cubicBezTo>
                    <a:pt x="133" y="38"/>
                    <a:pt x="133" y="38"/>
                    <a:pt x="133" y="38"/>
                  </a:cubicBezTo>
                  <a:cubicBezTo>
                    <a:pt x="82" y="38"/>
                    <a:pt x="82" y="38"/>
                    <a:pt x="82" y="38"/>
                  </a:cubicBezTo>
                  <a:lnTo>
                    <a:pt x="82" y="104"/>
                  </a:lnTo>
                  <a:close/>
                  <a:moveTo>
                    <a:pt x="82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0"/>
                    <a:pt x="82" y="0"/>
                    <a:pt x="82" y="0"/>
                  </a:cubicBezTo>
                  <a:close/>
                  <a:moveTo>
                    <a:pt x="31" y="130"/>
                  </a:moveTo>
                  <a:cubicBezTo>
                    <a:pt x="32" y="130"/>
                    <a:pt x="32" y="130"/>
                    <a:pt x="32" y="130"/>
                  </a:cubicBezTo>
                  <a:cubicBezTo>
                    <a:pt x="36" y="130"/>
                    <a:pt x="39" y="127"/>
                    <a:pt x="39" y="123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2" y="38"/>
                    <a:pt x="82" y="38"/>
                    <a:pt x="82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31" y="91"/>
                    <a:pt x="31" y="91"/>
                    <a:pt x="31" y="91"/>
                  </a:cubicBezTo>
                  <a:lnTo>
                    <a:pt x="31" y="130"/>
                  </a:lnTo>
                  <a:close/>
                  <a:moveTo>
                    <a:pt x="31" y="2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7"/>
                    <a:pt x="3" y="130"/>
                    <a:pt x="7" y="13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30"/>
                    <a:pt x="31" y="30"/>
                    <a:pt x="31" y="30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7046913" y="854076"/>
              <a:ext cx="153988" cy="434975"/>
            </a:xfrm>
            <a:custGeom>
              <a:rect b="b" l="l" r="r" t="t"/>
              <a:pathLst>
                <a:path extrusionOk="0" h="202" w="71">
                  <a:moveTo>
                    <a:pt x="8" y="23"/>
                  </a:moveTo>
                  <a:cubicBezTo>
                    <a:pt x="6" y="32"/>
                    <a:pt x="2" y="40"/>
                    <a:pt x="1" y="49"/>
                  </a:cubicBezTo>
                  <a:cubicBezTo>
                    <a:pt x="0" y="57"/>
                    <a:pt x="2" y="63"/>
                    <a:pt x="6" y="70"/>
                  </a:cubicBezTo>
                  <a:cubicBezTo>
                    <a:pt x="10" y="77"/>
                    <a:pt x="17" y="87"/>
                    <a:pt x="26" y="92"/>
                  </a:cubicBezTo>
                  <a:cubicBezTo>
                    <a:pt x="26" y="202"/>
                    <a:pt x="26" y="202"/>
                    <a:pt x="26" y="202"/>
                  </a:cubicBezTo>
                  <a:cubicBezTo>
                    <a:pt x="45" y="202"/>
                    <a:pt x="45" y="202"/>
                    <a:pt x="45" y="20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54" y="87"/>
                    <a:pt x="61" y="77"/>
                    <a:pt x="65" y="70"/>
                  </a:cubicBezTo>
                  <a:cubicBezTo>
                    <a:pt x="69" y="63"/>
                    <a:pt x="71" y="57"/>
                    <a:pt x="70" y="49"/>
                  </a:cubicBezTo>
                  <a:cubicBezTo>
                    <a:pt x="69" y="40"/>
                    <a:pt x="65" y="32"/>
                    <a:pt x="62" y="23"/>
                  </a:cubicBezTo>
                  <a:cubicBezTo>
                    <a:pt x="60" y="17"/>
                    <a:pt x="55" y="1"/>
                    <a:pt x="47" y="0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5" y="1"/>
                    <a:pt x="11" y="17"/>
                    <a:pt x="8" y="2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7245351" y="842963"/>
              <a:ext cx="161925" cy="446088"/>
            </a:xfrm>
            <a:custGeom>
              <a:rect b="b" l="l" r="r" t="t"/>
              <a:pathLst>
                <a:path extrusionOk="0" h="207" w="75">
                  <a:moveTo>
                    <a:pt x="47" y="207"/>
                  </a:moveTo>
                  <a:cubicBezTo>
                    <a:pt x="47" y="99"/>
                    <a:pt x="47" y="99"/>
                    <a:pt x="47" y="99"/>
                  </a:cubicBezTo>
                  <a:cubicBezTo>
                    <a:pt x="63" y="94"/>
                    <a:pt x="75" y="76"/>
                    <a:pt x="75" y="55"/>
                  </a:cubicBezTo>
                  <a:cubicBezTo>
                    <a:pt x="75" y="30"/>
                    <a:pt x="58" y="0"/>
                    <a:pt x="37" y="0"/>
                  </a:cubicBezTo>
                  <a:cubicBezTo>
                    <a:pt x="17" y="0"/>
                    <a:pt x="0" y="30"/>
                    <a:pt x="0" y="55"/>
                  </a:cubicBezTo>
                  <a:cubicBezTo>
                    <a:pt x="0" y="76"/>
                    <a:pt x="12" y="94"/>
                    <a:pt x="28" y="99"/>
                  </a:cubicBezTo>
                  <a:cubicBezTo>
                    <a:pt x="28" y="207"/>
                    <a:pt x="28" y="207"/>
                    <a:pt x="28" y="207"/>
                  </a:cubicBezTo>
                  <a:lnTo>
                    <a:pt x="47" y="20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7075488" y="166688"/>
              <a:ext cx="28575" cy="7620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202488" y="166688"/>
              <a:ext cx="125413" cy="76200"/>
            </a:xfrm>
            <a:custGeom>
              <a:rect b="b" l="l" r="r" t="t"/>
              <a:pathLst>
                <a:path extrusionOk="0" h="48" w="79">
                  <a:moveTo>
                    <a:pt x="79" y="48"/>
                  </a:moveTo>
                  <a:lnTo>
                    <a:pt x="79" y="0"/>
                  </a:lnTo>
                  <a:lnTo>
                    <a:pt x="49" y="0"/>
                  </a:lnTo>
                  <a:lnTo>
                    <a:pt x="0" y="48"/>
                  </a:lnTo>
                  <a:lnTo>
                    <a:pt x="79" y="4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7118351" y="166688"/>
              <a:ext cx="82550" cy="76200"/>
            </a:xfrm>
            <a:custGeom>
              <a:rect b="b" l="l" r="r" t="t"/>
              <a:pathLst>
                <a:path extrusionOk="0" h="48" w="52">
                  <a:moveTo>
                    <a:pt x="52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7000876" y="1588"/>
              <a:ext cx="401638" cy="403225"/>
            </a:xfrm>
            <a:custGeom>
              <a:rect b="b" l="l" r="r" t="t"/>
              <a:pathLst>
                <a:path extrusionOk="0" h="187" w="187">
                  <a:moveTo>
                    <a:pt x="108" y="186"/>
                  </a:moveTo>
                  <a:cubicBezTo>
                    <a:pt x="153" y="179"/>
                    <a:pt x="187" y="141"/>
                    <a:pt x="187" y="94"/>
                  </a:cubicBezTo>
                  <a:cubicBezTo>
                    <a:pt x="187" y="47"/>
                    <a:pt x="153" y="8"/>
                    <a:pt x="108" y="1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21" y="20"/>
                    <a:pt x="133" y="25"/>
                    <a:pt x="143" y="34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65" y="58"/>
                    <a:pt x="172" y="75"/>
                    <a:pt x="172" y="94"/>
                  </a:cubicBezTo>
                  <a:cubicBezTo>
                    <a:pt x="172" y="94"/>
                    <a:pt x="172" y="94"/>
                    <a:pt x="172" y="94"/>
                  </a:cubicBezTo>
                  <a:cubicBezTo>
                    <a:pt x="172" y="132"/>
                    <a:pt x="144" y="164"/>
                    <a:pt x="108" y="170"/>
                  </a:cubicBezTo>
                  <a:lnTo>
                    <a:pt x="108" y="186"/>
                  </a:lnTo>
                  <a:close/>
                  <a:moveTo>
                    <a:pt x="94" y="187"/>
                  </a:moveTo>
                  <a:cubicBezTo>
                    <a:pt x="99" y="187"/>
                    <a:pt x="103" y="187"/>
                    <a:pt x="108" y="186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3" y="171"/>
                    <a:pt x="99" y="172"/>
                    <a:pt x="94" y="172"/>
                  </a:cubicBezTo>
                  <a:cubicBezTo>
                    <a:pt x="75" y="172"/>
                    <a:pt x="58" y="165"/>
                    <a:pt x="44" y="154"/>
                  </a:cubicBezTo>
                  <a:cubicBezTo>
                    <a:pt x="82" y="117"/>
                    <a:pt x="82" y="117"/>
                    <a:pt x="82" y="117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6" y="71"/>
                    <a:pt x="106" y="71"/>
                    <a:pt x="106" y="71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33" y="143"/>
                    <a:pt x="33" y="143"/>
                    <a:pt x="33" y="143"/>
                  </a:cubicBezTo>
                  <a:cubicBezTo>
                    <a:pt x="22" y="130"/>
                    <a:pt x="16" y="112"/>
                    <a:pt x="16" y="94"/>
                  </a:cubicBezTo>
                  <a:cubicBezTo>
                    <a:pt x="16" y="51"/>
                    <a:pt x="51" y="16"/>
                    <a:pt x="94" y="16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9" y="16"/>
                    <a:pt x="103" y="16"/>
                    <a:pt x="108" y="17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3" y="1"/>
                    <a:pt x="99" y="0"/>
                    <a:pt x="94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5"/>
                    <a:pt x="42" y="187"/>
                    <a:pt x="94" y="18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0509251" y="306388"/>
              <a:ext cx="312738" cy="77788"/>
            </a:xfrm>
            <a:custGeom>
              <a:rect b="b" l="l" r="r" t="t"/>
              <a:pathLst>
                <a:path extrusionOk="0" h="49" w="197">
                  <a:moveTo>
                    <a:pt x="99" y="41"/>
                  </a:moveTo>
                  <a:lnTo>
                    <a:pt x="168" y="41"/>
                  </a:lnTo>
                  <a:lnTo>
                    <a:pt x="175" y="49"/>
                  </a:lnTo>
                  <a:lnTo>
                    <a:pt x="197" y="49"/>
                  </a:lnTo>
                  <a:lnTo>
                    <a:pt x="160" y="0"/>
                  </a:lnTo>
                  <a:lnTo>
                    <a:pt x="137" y="0"/>
                  </a:lnTo>
                  <a:lnTo>
                    <a:pt x="142" y="7"/>
                  </a:lnTo>
                  <a:lnTo>
                    <a:pt x="99" y="7"/>
                  </a:lnTo>
                  <a:lnTo>
                    <a:pt x="99" y="19"/>
                  </a:lnTo>
                  <a:lnTo>
                    <a:pt x="152" y="19"/>
                  </a:lnTo>
                  <a:lnTo>
                    <a:pt x="159" y="28"/>
                  </a:lnTo>
                  <a:lnTo>
                    <a:pt x="99" y="28"/>
                  </a:lnTo>
                  <a:lnTo>
                    <a:pt x="99" y="41"/>
                  </a:lnTo>
                  <a:close/>
                  <a:moveTo>
                    <a:pt x="28" y="41"/>
                  </a:moveTo>
                  <a:lnTo>
                    <a:pt x="99" y="41"/>
                  </a:lnTo>
                  <a:lnTo>
                    <a:pt x="99" y="28"/>
                  </a:lnTo>
                  <a:lnTo>
                    <a:pt x="39" y="28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99" y="19"/>
                  </a:lnTo>
                  <a:lnTo>
                    <a:pt x="99" y="7"/>
                  </a:lnTo>
                  <a:lnTo>
                    <a:pt x="55" y="7"/>
                  </a:lnTo>
                  <a:lnTo>
                    <a:pt x="59" y="0"/>
                  </a:lnTo>
                  <a:lnTo>
                    <a:pt x="38" y="0"/>
                  </a:lnTo>
                  <a:lnTo>
                    <a:pt x="0" y="49"/>
                  </a:lnTo>
                  <a:lnTo>
                    <a:pt x="23" y="49"/>
                  </a:lnTo>
                  <a:lnTo>
                    <a:pt x="28" y="4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0526713" y="1588"/>
              <a:ext cx="285750" cy="293688"/>
            </a:xfrm>
            <a:custGeom>
              <a:rect b="b" l="l" r="r" t="t"/>
              <a:pathLst>
                <a:path extrusionOk="0" h="185" w="180">
                  <a:moveTo>
                    <a:pt x="180" y="0"/>
                  </a:moveTo>
                  <a:lnTo>
                    <a:pt x="150" y="0"/>
                  </a:lnTo>
                  <a:lnTo>
                    <a:pt x="150" y="40"/>
                  </a:lnTo>
                  <a:lnTo>
                    <a:pt x="165" y="40"/>
                  </a:lnTo>
                  <a:lnTo>
                    <a:pt x="165" y="131"/>
                  </a:lnTo>
                  <a:lnTo>
                    <a:pt x="165" y="131"/>
                  </a:lnTo>
                  <a:lnTo>
                    <a:pt x="150" y="131"/>
                  </a:lnTo>
                  <a:lnTo>
                    <a:pt x="150" y="147"/>
                  </a:lnTo>
                  <a:lnTo>
                    <a:pt x="165" y="147"/>
                  </a:lnTo>
                  <a:lnTo>
                    <a:pt x="165" y="165"/>
                  </a:lnTo>
                  <a:lnTo>
                    <a:pt x="165" y="165"/>
                  </a:lnTo>
                  <a:lnTo>
                    <a:pt x="150" y="165"/>
                  </a:lnTo>
                  <a:lnTo>
                    <a:pt x="150" y="185"/>
                  </a:lnTo>
                  <a:lnTo>
                    <a:pt x="180" y="185"/>
                  </a:lnTo>
                  <a:lnTo>
                    <a:pt x="180" y="0"/>
                  </a:lnTo>
                  <a:lnTo>
                    <a:pt x="180" y="0"/>
                  </a:lnTo>
                  <a:close/>
                  <a:moveTo>
                    <a:pt x="150" y="0"/>
                  </a:moveTo>
                  <a:lnTo>
                    <a:pt x="89" y="0"/>
                  </a:lnTo>
                  <a:lnTo>
                    <a:pt x="89" y="14"/>
                  </a:lnTo>
                  <a:lnTo>
                    <a:pt x="142" y="14"/>
                  </a:lnTo>
                  <a:lnTo>
                    <a:pt x="142" y="25"/>
                  </a:lnTo>
                  <a:lnTo>
                    <a:pt x="89" y="25"/>
                  </a:lnTo>
                  <a:lnTo>
                    <a:pt x="89" y="40"/>
                  </a:lnTo>
                  <a:lnTo>
                    <a:pt x="150" y="40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89" y="185"/>
                  </a:moveTo>
                  <a:lnTo>
                    <a:pt x="150" y="185"/>
                  </a:lnTo>
                  <a:lnTo>
                    <a:pt x="150" y="165"/>
                  </a:lnTo>
                  <a:lnTo>
                    <a:pt x="134" y="165"/>
                  </a:lnTo>
                  <a:lnTo>
                    <a:pt x="134" y="147"/>
                  </a:lnTo>
                  <a:lnTo>
                    <a:pt x="150" y="147"/>
                  </a:lnTo>
                  <a:lnTo>
                    <a:pt x="150" y="131"/>
                  </a:lnTo>
                  <a:lnTo>
                    <a:pt x="89" y="131"/>
                  </a:lnTo>
                  <a:lnTo>
                    <a:pt x="89" y="185"/>
                  </a:lnTo>
                  <a:close/>
                  <a:moveTo>
                    <a:pt x="89" y="0"/>
                  </a:moveTo>
                  <a:lnTo>
                    <a:pt x="29" y="0"/>
                  </a:lnTo>
                  <a:lnTo>
                    <a:pt x="29" y="40"/>
                  </a:lnTo>
                  <a:lnTo>
                    <a:pt x="89" y="40"/>
                  </a:lnTo>
                  <a:lnTo>
                    <a:pt x="89" y="25"/>
                  </a:lnTo>
                  <a:lnTo>
                    <a:pt x="38" y="25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89" y="14"/>
                  </a:lnTo>
                  <a:lnTo>
                    <a:pt x="89" y="0"/>
                  </a:lnTo>
                  <a:lnTo>
                    <a:pt x="89" y="0"/>
                  </a:lnTo>
                  <a:close/>
                  <a:moveTo>
                    <a:pt x="29" y="185"/>
                  </a:moveTo>
                  <a:lnTo>
                    <a:pt x="89" y="185"/>
                  </a:lnTo>
                  <a:lnTo>
                    <a:pt x="89" y="131"/>
                  </a:lnTo>
                  <a:lnTo>
                    <a:pt x="29" y="131"/>
                  </a:lnTo>
                  <a:lnTo>
                    <a:pt x="29" y="147"/>
                  </a:lnTo>
                  <a:lnTo>
                    <a:pt x="46" y="14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29" y="165"/>
                  </a:lnTo>
                  <a:lnTo>
                    <a:pt x="29" y="185"/>
                  </a:lnTo>
                  <a:close/>
                  <a:moveTo>
                    <a:pt x="29" y="0"/>
                  </a:moveTo>
                  <a:lnTo>
                    <a:pt x="0" y="0"/>
                  </a:lnTo>
                  <a:lnTo>
                    <a:pt x="0" y="185"/>
                  </a:lnTo>
                  <a:lnTo>
                    <a:pt x="29" y="185"/>
                  </a:lnTo>
                  <a:lnTo>
                    <a:pt x="29" y="165"/>
                  </a:lnTo>
                  <a:lnTo>
                    <a:pt x="13" y="165"/>
                  </a:lnTo>
                  <a:lnTo>
                    <a:pt x="13" y="147"/>
                  </a:lnTo>
                  <a:lnTo>
                    <a:pt x="29" y="147"/>
                  </a:lnTo>
                  <a:lnTo>
                    <a:pt x="29" y="131"/>
                  </a:lnTo>
                  <a:lnTo>
                    <a:pt x="13" y="131"/>
                  </a:lnTo>
                  <a:lnTo>
                    <a:pt x="13" y="40"/>
                  </a:lnTo>
                  <a:lnTo>
                    <a:pt x="29" y="4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1290301" y="1646238"/>
              <a:ext cx="84138" cy="77788"/>
            </a:xfrm>
            <a:custGeom>
              <a:rect b="b" l="l" r="r" t="t"/>
              <a:pathLst>
                <a:path extrusionOk="0" h="36" w="39">
                  <a:moveTo>
                    <a:pt x="28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4" y="8"/>
                    <a:pt x="30" y="4"/>
                    <a:pt x="2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11355388" y="1612901"/>
              <a:ext cx="46038" cy="42863"/>
            </a:xfrm>
            <a:custGeom>
              <a:rect b="b" l="l" r="r" t="t"/>
              <a:pathLst>
                <a:path extrusionOk="0" h="20" w="21">
                  <a:moveTo>
                    <a:pt x="11" y="20"/>
                  </a:moveTo>
                  <a:cubicBezTo>
                    <a:pt x="11" y="20"/>
                    <a:pt x="12" y="20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8" y="18"/>
                    <a:pt x="21" y="14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21" y="9"/>
                    <a:pt x="21" y="8"/>
                    <a:pt x="21" y="7"/>
                  </a:cubicBezTo>
                  <a:cubicBezTo>
                    <a:pt x="20" y="3"/>
                    <a:pt x="16" y="0"/>
                    <a:pt x="11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4" y="1"/>
                    <a:pt x="0" y="6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7"/>
                    <a:pt x="7" y="20"/>
                    <a:pt x="11" y="2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11437938" y="1646238"/>
              <a:ext cx="84138" cy="77788"/>
            </a:xfrm>
            <a:custGeom>
              <a:rect b="b" l="l" r="r" t="t"/>
              <a:pathLst>
                <a:path extrusionOk="0" h="36" w="39">
                  <a:moveTo>
                    <a:pt x="21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5" y="8"/>
                    <a:pt x="0" y="8"/>
                  </a:cubicBezTo>
                  <a:lnTo>
                    <a:pt x="21" y="3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11412538" y="1612901"/>
              <a:ext cx="44450" cy="42863"/>
            </a:xfrm>
            <a:custGeom>
              <a:rect b="b" l="l" r="r" t="t"/>
              <a:pathLst>
                <a:path extrusionOk="0" h="20" w="21">
                  <a:moveTo>
                    <a:pt x="12" y="0"/>
                  </a:moveTo>
                  <a:cubicBezTo>
                    <a:pt x="11" y="0"/>
                    <a:pt x="11" y="0"/>
                    <a:pt x="10" y="0"/>
                  </a:cubicBezTo>
                  <a:cubicBezTo>
                    <a:pt x="5" y="0"/>
                    <a:pt x="1" y="3"/>
                    <a:pt x="0" y="7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4"/>
                    <a:pt x="3" y="18"/>
                    <a:pt x="8" y="20"/>
                  </a:cubicBezTo>
                  <a:cubicBezTo>
                    <a:pt x="8" y="20"/>
                    <a:pt x="8" y="20"/>
                    <a:pt x="9" y="20"/>
                  </a:cubicBezTo>
                  <a:cubicBezTo>
                    <a:pt x="9" y="20"/>
                    <a:pt x="10" y="20"/>
                    <a:pt x="10" y="20"/>
                  </a:cubicBezTo>
                  <a:cubicBezTo>
                    <a:pt x="15" y="20"/>
                    <a:pt x="19" y="17"/>
                    <a:pt x="20" y="12"/>
                  </a:cubicBezTo>
                  <a:cubicBezTo>
                    <a:pt x="20" y="12"/>
                    <a:pt x="20" y="11"/>
                    <a:pt x="20" y="11"/>
                  </a:cubicBezTo>
                  <a:cubicBezTo>
                    <a:pt x="21" y="6"/>
                    <a:pt x="17" y="1"/>
                    <a:pt x="12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11253788" y="1733551"/>
              <a:ext cx="306388" cy="152400"/>
            </a:xfrm>
            <a:custGeom>
              <a:rect b="b" l="l" r="r" t="t"/>
              <a:pathLst>
                <a:path extrusionOk="0" h="96" w="193">
                  <a:moveTo>
                    <a:pt x="0" y="0"/>
                  </a:moveTo>
                  <a:lnTo>
                    <a:pt x="25" y="96"/>
                  </a:lnTo>
                  <a:lnTo>
                    <a:pt x="167" y="96"/>
                  </a:lnTo>
                  <a:lnTo>
                    <a:pt x="193" y="0"/>
                  </a:lnTo>
                  <a:lnTo>
                    <a:pt x="173" y="0"/>
                  </a:lnTo>
                  <a:lnTo>
                    <a:pt x="148" y="0"/>
                  </a:lnTo>
                  <a:lnTo>
                    <a:pt x="44" y="0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9275763" y="592138"/>
              <a:ext cx="312738" cy="80963"/>
            </a:xfrm>
            <a:custGeom>
              <a:rect b="b" l="l" r="r" t="t"/>
              <a:pathLst>
                <a:path extrusionOk="0" h="51" w="197">
                  <a:moveTo>
                    <a:pt x="129" y="26"/>
                  </a:moveTo>
                  <a:lnTo>
                    <a:pt x="69" y="26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197" y="51"/>
                  </a:lnTo>
                  <a:lnTo>
                    <a:pt x="197" y="0"/>
                  </a:lnTo>
                  <a:lnTo>
                    <a:pt x="129" y="0"/>
                  </a:lnTo>
                  <a:lnTo>
                    <a:pt x="129" y="2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9402763" y="592138"/>
              <a:ext cx="58738" cy="2381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9275763" y="411163"/>
              <a:ext cx="312738" cy="161925"/>
            </a:xfrm>
            <a:custGeom>
              <a:rect b="b" l="l" r="r" t="t"/>
              <a:pathLst>
                <a:path extrusionOk="0" h="102" w="197">
                  <a:moveTo>
                    <a:pt x="147" y="0"/>
                  </a:moveTo>
                  <a:lnTo>
                    <a:pt x="99" y="0"/>
                  </a:lnTo>
                  <a:lnTo>
                    <a:pt x="99" y="17"/>
                  </a:lnTo>
                  <a:lnTo>
                    <a:pt x="130" y="17"/>
                  </a:lnTo>
                  <a:lnTo>
                    <a:pt x="130" y="37"/>
                  </a:lnTo>
                  <a:lnTo>
                    <a:pt x="99" y="37"/>
                  </a:lnTo>
                  <a:lnTo>
                    <a:pt x="99" y="102"/>
                  </a:lnTo>
                  <a:lnTo>
                    <a:pt x="129" y="102"/>
                  </a:lnTo>
                  <a:lnTo>
                    <a:pt x="197" y="102"/>
                  </a:lnTo>
                  <a:lnTo>
                    <a:pt x="197" y="37"/>
                  </a:lnTo>
                  <a:lnTo>
                    <a:pt x="147" y="37"/>
                  </a:lnTo>
                  <a:lnTo>
                    <a:pt x="147" y="0"/>
                  </a:lnTo>
                  <a:close/>
                  <a:moveTo>
                    <a:pt x="99" y="0"/>
                  </a:moveTo>
                  <a:lnTo>
                    <a:pt x="50" y="0"/>
                  </a:lnTo>
                  <a:lnTo>
                    <a:pt x="50" y="37"/>
                  </a:lnTo>
                  <a:lnTo>
                    <a:pt x="0" y="37"/>
                  </a:lnTo>
                  <a:lnTo>
                    <a:pt x="0" y="102"/>
                  </a:lnTo>
                  <a:lnTo>
                    <a:pt x="69" y="102"/>
                  </a:lnTo>
                  <a:lnTo>
                    <a:pt x="99" y="102"/>
                  </a:lnTo>
                  <a:lnTo>
                    <a:pt x="99" y="37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8" y="17"/>
                  </a:lnTo>
                  <a:lnTo>
                    <a:pt x="99" y="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9607551" y="1588"/>
              <a:ext cx="366713" cy="444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9607551" y="88901"/>
              <a:ext cx="366713" cy="150813"/>
            </a:xfrm>
            <a:custGeom>
              <a:rect b="b" l="l" r="r" t="t"/>
              <a:pathLst>
                <a:path extrusionOk="0" h="95" w="231">
                  <a:moveTo>
                    <a:pt x="197" y="95"/>
                  </a:moveTo>
                  <a:lnTo>
                    <a:pt x="231" y="95"/>
                  </a:lnTo>
                  <a:lnTo>
                    <a:pt x="231" y="0"/>
                  </a:lnTo>
                  <a:lnTo>
                    <a:pt x="197" y="0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213" y="64"/>
                  </a:lnTo>
                  <a:lnTo>
                    <a:pt x="197" y="80"/>
                  </a:lnTo>
                  <a:lnTo>
                    <a:pt x="197" y="80"/>
                  </a:lnTo>
                  <a:lnTo>
                    <a:pt x="197" y="95"/>
                  </a:lnTo>
                  <a:close/>
                  <a:moveTo>
                    <a:pt x="0" y="95"/>
                  </a:moveTo>
                  <a:lnTo>
                    <a:pt x="197" y="95"/>
                  </a:lnTo>
                  <a:lnTo>
                    <a:pt x="197" y="80"/>
                  </a:lnTo>
                  <a:lnTo>
                    <a:pt x="179" y="64"/>
                  </a:lnTo>
                  <a:lnTo>
                    <a:pt x="197" y="46"/>
                  </a:lnTo>
                  <a:lnTo>
                    <a:pt x="197" y="0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7751763" y="1411288"/>
              <a:ext cx="346075" cy="214313"/>
            </a:xfrm>
            <a:custGeom>
              <a:rect b="b" l="l" r="r" t="t"/>
              <a:pathLst>
                <a:path extrusionOk="0" h="135" w="218">
                  <a:moveTo>
                    <a:pt x="171" y="135"/>
                  </a:moveTo>
                  <a:lnTo>
                    <a:pt x="218" y="135"/>
                  </a:lnTo>
                  <a:lnTo>
                    <a:pt x="218" y="75"/>
                  </a:lnTo>
                  <a:lnTo>
                    <a:pt x="192" y="75"/>
                  </a:lnTo>
                  <a:lnTo>
                    <a:pt x="192" y="0"/>
                  </a:lnTo>
                  <a:lnTo>
                    <a:pt x="171" y="0"/>
                  </a:lnTo>
                  <a:lnTo>
                    <a:pt x="171" y="94"/>
                  </a:lnTo>
                  <a:lnTo>
                    <a:pt x="190" y="94"/>
                  </a:lnTo>
                  <a:lnTo>
                    <a:pt x="190" y="120"/>
                  </a:lnTo>
                  <a:lnTo>
                    <a:pt x="190" y="120"/>
                  </a:lnTo>
                  <a:lnTo>
                    <a:pt x="171" y="120"/>
                  </a:lnTo>
                  <a:lnTo>
                    <a:pt x="171" y="135"/>
                  </a:lnTo>
                  <a:close/>
                  <a:moveTo>
                    <a:pt x="142" y="0"/>
                  </a:moveTo>
                  <a:lnTo>
                    <a:pt x="142" y="75"/>
                  </a:lnTo>
                  <a:lnTo>
                    <a:pt x="109" y="75"/>
                  </a:lnTo>
                  <a:lnTo>
                    <a:pt x="109" y="94"/>
                  </a:lnTo>
                  <a:lnTo>
                    <a:pt x="128" y="94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09" y="120"/>
                  </a:lnTo>
                  <a:lnTo>
                    <a:pt x="109" y="135"/>
                  </a:lnTo>
                  <a:lnTo>
                    <a:pt x="171" y="135"/>
                  </a:lnTo>
                  <a:lnTo>
                    <a:pt x="171" y="120"/>
                  </a:lnTo>
                  <a:lnTo>
                    <a:pt x="152" y="120"/>
                  </a:lnTo>
                  <a:lnTo>
                    <a:pt x="152" y="94"/>
                  </a:lnTo>
                  <a:lnTo>
                    <a:pt x="171" y="94"/>
                  </a:lnTo>
                  <a:lnTo>
                    <a:pt x="171" y="0"/>
                  </a:lnTo>
                  <a:lnTo>
                    <a:pt x="142" y="0"/>
                  </a:lnTo>
                  <a:close/>
                  <a:moveTo>
                    <a:pt x="109" y="75"/>
                  </a:moveTo>
                  <a:lnTo>
                    <a:pt x="47" y="75"/>
                  </a:lnTo>
                  <a:lnTo>
                    <a:pt x="47" y="94"/>
                  </a:lnTo>
                  <a:lnTo>
                    <a:pt x="66" y="9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47" y="120"/>
                  </a:lnTo>
                  <a:lnTo>
                    <a:pt x="47" y="135"/>
                  </a:lnTo>
                  <a:lnTo>
                    <a:pt x="109" y="135"/>
                  </a:lnTo>
                  <a:lnTo>
                    <a:pt x="109" y="120"/>
                  </a:lnTo>
                  <a:lnTo>
                    <a:pt x="90" y="120"/>
                  </a:lnTo>
                  <a:lnTo>
                    <a:pt x="90" y="94"/>
                  </a:lnTo>
                  <a:lnTo>
                    <a:pt x="109" y="94"/>
                  </a:lnTo>
                  <a:lnTo>
                    <a:pt x="109" y="75"/>
                  </a:lnTo>
                  <a:close/>
                  <a:moveTo>
                    <a:pt x="47" y="75"/>
                  </a:moveTo>
                  <a:lnTo>
                    <a:pt x="0" y="75"/>
                  </a:lnTo>
                  <a:lnTo>
                    <a:pt x="0" y="135"/>
                  </a:lnTo>
                  <a:lnTo>
                    <a:pt x="47" y="135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29" y="94"/>
                  </a:lnTo>
                  <a:lnTo>
                    <a:pt x="47" y="94"/>
                  </a:lnTo>
                  <a:lnTo>
                    <a:pt x="47" y="7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7670801" y="1638301"/>
              <a:ext cx="465138" cy="149225"/>
            </a:xfrm>
            <a:custGeom>
              <a:rect b="b" l="l" r="r" t="t"/>
              <a:pathLst>
                <a:path extrusionOk="0" h="94" w="293">
                  <a:moveTo>
                    <a:pt x="282" y="94"/>
                  </a:moveTo>
                  <a:lnTo>
                    <a:pt x="293" y="0"/>
                  </a:lnTo>
                  <a:lnTo>
                    <a:pt x="0" y="0"/>
                  </a:lnTo>
                  <a:lnTo>
                    <a:pt x="32" y="94"/>
                  </a:lnTo>
                  <a:lnTo>
                    <a:pt x="282" y="9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1488738" y="1933576"/>
              <a:ext cx="239713" cy="385763"/>
            </a:xfrm>
            <a:custGeom>
              <a:rect b="b" l="l" r="r" t="t"/>
              <a:pathLst>
                <a:path extrusionOk="0" h="243" w="151">
                  <a:moveTo>
                    <a:pt x="120" y="243"/>
                  </a:moveTo>
                  <a:lnTo>
                    <a:pt x="151" y="243"/>
                  </a:lnTo>
                  <a:lnTo>
                    <a:pt x="151" y="4"/>
                  </a:lnTo>
                  <a:lnTo>
                    <a:pt x="135" y="4"/>
                  </a:lnTo>
                  <a:lnTo>
                    <a:pt x="135" y="0"/>
                  </a:lnTo>
                  <a:lnTo>
                    <a:pt x="120" y="0"/>
                  </a:lnTo>
                  <a:lnTo>
                    <a:pt x="120" y="19"/>
                  </a:lnTo>
                  <a:lnTo>
                    <a:pt x="135" y="19"/>
                  </a:lnTo>
                  <a:lnTo>
                    <a:pt x="135" y="156"/>
                  </a:lnTo>
                  <a:lnTo>
                    <a:pt x="135" y="156"/>
                  </a:lnTo>
                  <a:lnTo>
                    <a:pt x="120" y="156"/>
                  </a:lnTo>
                  <a:lnTo>
                    <a:pt x="120" y="174"/>
                  </a:lnTo>
                  <a:lnTo>
                    <a:pt x="135" y="174"/>
                  </a:lnTo>
                  <a:lnTo>
                    <a:pt x="135" y="193"/>
                  </a:lnTo>
                  <a:lnTo>
                    <a:pt x="135" y="193"/>
                  </a:lnTo>
                  <a:lnTo>
                    <a:pt x="120" y="193"/>
                  </a:lnTo>
                  <a:lnTo>
                    <a:pt x="120" y="208"/>
                  </a:lnTo>
                  <a:lnTo>
                    <a:pt x="135" y="208"/>
                  </a:lnTo>
                  <a:lnTo>
                    <a:pt x="135" y="227"/>
                  </a:lnTo>
                  <a:lnTo>
                    <a:pt x="135" y="227"/>
                  </a:lnTo>
                  <a:lnTo>
                    <a:pt x="120" y="227"/>
                  </a:lnTo>
                  <a:lnTo>
                    <a:pt x="120" y="243"/>
                  </a:lnTo>
                  <a:close/>
                  <a:moveTo>
                    <a:pt x="106" y="0"/>
                  </a:moveTo>
                  <a:lnTo>
                    <a:pt x="106" y="4"/>
                  </a:lnTo>
                  <a:lnTo>
                    <a:pt x="75" y="4"/>
                  </a:lnTo>
                  <a:lnTo>
                    <a:pt x="75" y="19"/>
                  </a:lnTo>
                  <a:lnTo>
                    <a:pt x="120" y="19"/>
                  </a:lnTo>
                  <a:lnTo>
                    <a:pt x="120" y="0"/>
                  </a:lnTo>
                  <a:lnTo>
                    <a:pt x="106" y="0"/>
                  </a:lnTo>
                  <a:lnTo>
                    <a:pt x="106" y="0"/>
                  </a:lnTo>
                  <a:close/>
                  <a:moveTo>
                    <a:pt x="75" y="243"/>
                  </a:moveTo>
                  <a:lnTo>
                    <a:pt x="120" y="243"/>
                  </a:lnTo>
                  <a:lnTo>
                    <a:pt x="120" y="227"/>
                  </a:lnTo>
                  <a:lnTo>
                    <a:pt x="106" y="227"/>
                  </a:lnTo>
                  <a:lnTo>
                    <a:pt x="106" y="208"/>
                  </a:lnTo>
                  <a:lnTo>
                    <a:pt x="120" y="208"/>
                  </a:lnTo>
                  <a:lnTo>
                    <a:pt x="120" y="193"/>
                  </a:lnTo>
                  <a:lnTo>
                    <a:pt x="106" y="193"/>
                  </a:lnTo>
                  <a:lnTo>
                    <a:pt x="106" y="174"/>
                  </a:lnTo>
                  <a:lnTo>
                    <a:pt x="120" y="174"/>
                  </a:lnTo>
                  <a:lnTo>
                    <a:pt x="120" y="156"/>
                  </a:lnTo>
                  <a:lnTo>
                    <a:pt x="75" y="156"/>
                  </a:lnTo>
                  <a:lnTo>
                    <a:pt x="75" y="174"/>
                  </a:lnTo>
                  <a:lnTo>
                    <a:pt x="90" y="174"/>
                  </a:lnTo>
                  <a:lnTo>
                    <a:pt x="90" y="193"/>
                  </a:lnTo>
                  <a:lnTo>
                    <a:pt x="90" y="193"/>
                  </a:lnTo>
                  <a:lnTo>
                    <a:pt x="75" y="193"/>
                  </a:lnTo>
                  <a:lnTo>
                    <a:pt x="75" y="208"/>
                  </a:lnTo>
                  <a:lnTo>
                    <a:pt x="90" y="208"/>
                  </a:lnTo>
                  <a:lnTo>
                    <a:pt x="90" y="227"/>
                  </a:lnTo>
                  <a:lnTo>
                    <a:pt x="90" y="227"/>
                  </a:lnTo>
                  <a:lnTo>
                    <a:pt x="75" y="227"/>
                  </a:lnTo>
                  <a:lnTo>
                    <a:pt x="75" y="243"/>
                  </a:lnTo>
                  <a:close/>
                  <a:moveTo>
                    <a:pt x="75" y="4"/>
                  </a:moveTo>
                  <a:lnTo>
                    <a:pt x="30" y="4"/>
                  </a:lnTo>
                  <a:lnTo>
                    <a:pt x="30" y="19"/>
                  </a:lnTo>
                  <a:lnTo>
                    <a:pt x="75" y="19"/>
                  </a:lnTo>
                  <a:lnTo>
                    <a:pt x="75" y="4"/>
                  </a:lnTo>
                  <a:lnTo>
                    <a:pt x="75" y="4"/>
                  </a:lnTo>
                  <a:close/>
                  <a:moveTo>
                    <a:pt x="30" y="243"/>
                  </a:moveTo>
                  <a:lnTo>
                    <a:pt x="75" y="243"/>
                  </a:lnTo>
                  <a:lnTo>
                    <a:pt x="75" y="227"/>
                  </a:lnTo>
                  <a:lnTo>
                    <a:pt x="60" y="227"/>
                  </a:lnTo>
                  <a:lnTo>
                    <a:pt x="60" y="208"/>
                  </a:lnTo>
                  <a:lnTo>
                    <a:pt x="75" y="208"/>
                  </a:lnTo>
                  <a:lnTo>
                    <a:pt x="75" y="193"/>
                  </a:lnTo>
                  <a:lnTo>
                    <a:pt x="60" y="193"/>
                  </a:lnTo>
                  <a:lnTo>
                    <a:pt x="60" y="174"/>
                  </a:lnTo>
                  <a:lnTo>
                    <a:pt x="75" y="174"/>
                  </a:lnTo>
                  <a:lnTo>
                    <a:pt x="75" y="156"/>
                  </a:lnTo>
                  <a:lnTo>
                    <a:pt x="30" y="156"/>
                  </a:lnTo>
                  <a:lnTo>
                    <a:pt x="30" y="174"/>
                  </a:lnTo>
                  <a:lnTo>
                    <a:pt x="45" y="174"/>
                  </a:lnTo>
                  <a:lnTo>
                    <a:pt x="45" y="193"/>
                  </a:lnTo>
                  <a:lnTo>
                    <a:pt x="45" y="193"/>
                  </a:lnTo>
                  <a:lnTo>
                    <a:pt x="30" y="193"/>
                  </a:lnTo>
                  <a:lnTo>
                    <a:pt x="30" y="208"/>
                  </a:lnTo>
                  <a:lnTo>
                    <a:pt x="45" y="208"/>
                  </a:lnTo>
                  <a:lnTo>
                    <a:pt x="45" y="227"/>
                  </a:lnTo>
                  <a:lnTo>
                    <a:pt x="45" y="227"/>
                  </a:lnTo>
                  <a:lnTo>
                    <a:pt x="30" y="227"/>
                  </a:lnTo>
                  <a:lnTo>
                    <a:pt x="30" y="243"/>
                  </a:lnTo>
                  <a:close/>
                  <a:moveTo>
                    <a:pt x="30" y="4"/>
                  </a:moveTo>
                  <a:lnTo>
                    <a:pt x="0" y="4"/>
                  </a:lnTo>
                  <a:lnTo>
                    <a:pt x="0" y="243"/>
                  </a:lnTo>
                  <a:lnTo>
                    <a:pt x="30" y="243"/>
                  </a:lnTo>
                  <a:lnTo>
                    <a:pt x="30" y="227"/>
                  </a:lnTo>
                  <a:lnTo>
                    <a:pt x="15" y="227"/>
                  </a:lnTo>
                  <a:lnTo>
                    <a:pt x="15" y="208"/>
                  </a:lnTo>
                  <a:lnTo>
                    <a:pt x="30" y="208"/>
                  </a:lnTo>
                  <a:lnTo>
                    <a:pt x="30" y="193"/>
                  </a:lnTo>
                  <a:lnTo>
                    <a:pt x="15" y="193"/>
                  </a:lnTo>
                  <a:lnTo>
                    <a:pt x="15" y="174"/>
                  </a:lnTo>
                  <a:lnTo>
                    <a:pt x="30" y="174"/>
                  </a:lnTo>
                  <a:lnTo>
                    <a:pt x="30" y="156"/>
                  </a:lnTo>
                  <a:lnTo>
                    <a:pt x="15" y="156"/>
                  </a:lnTo>
                  <a:lnTo>
                    <a:pt x="15" y="19"/>
                  </a:lnTo>
                  <a:lnTo>
                    <a:pt x="30" y="19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9674226" y="1789113"/>
              <a:ext cx="166688" cy="74613"/>
            </a:xfrm>
            <a:custGeom>
              <a:rect b="b" l="l" r="r" t="t"/>
              <a:pathLst>
                <a:path extrusionOk="0" h="47" w="105">
                  <a:moveTo>
                    <a:pt x="0" y="26"/>
                  </a:moveTo>
                  <a:lnTo>
                    <a:pt x="41" y="47"/>
                  </a:lnTo>
                  <a:lnTo>
                    <a:pt x="105" y="47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9674226" y="1874838"/>
              <a:ext cx="406400" cy="203200"/>
            </a:xfrm>
            <a:custGeom>
              <a:rect b="b" l="l" r="r" t="t"/>
              <a:pathLst>
                <a:path extrusionOk="0" h="128" w="256">
                  <a:moveTo>
                    <a:pt x="102" y="128"/>
                  </a:moveTo>
                  <a:lnTo>
                    <a:pt x="205" y="128"/>
                  </a:lnTo>
                  <a:lnTo>
                    <a:pt x="205" y="103"/>
                  </a:lnTo>
                  <a:lnTo>
                    <a:pt x="256" y="103"/>
                  </a:lnTo>
                  <a:lnTo>
                    <a:pt x="256" y="26"/>
                  </a:lnTo>
                  <a:lnTo>
                    <a:pt x="205" y="26"/>
                  </a:lnTo>
                  <a:lnTo>
                    <a:pt x="205" y="0"/>
                  </a:lnTo>
                  <a:lnTo>
                    <a:pt x="120" y="0"/>
                  </a:lnTo>
                  <a:lnTo>
                    <a:pt x="102" y="0"/>
                  </a:lnTo>
                  <a:lnTo>
                    <a:pt x="102" y="50"/>
                  </a:lnTo>
                  <a:lnTo>
                    <a:pt x="154" y="50"/>
                  </a:lnTo>
                  <a:lnTo>
                    <a:pt x="154" y="78"/>
                  </a:lnTo>
                  <a:lnTo>
                    <a:pt x="102" y="78"/>
                  </a:lnTo>
                  <a:lnTo>
                    <a:pt x="102" y="128"/>
                  </a:lnTo>
                  <a:close/>
                  <a:moveTo>
                    <a:pt x="0" y="128"/>
                  </a:moveTo>
                  <a:lnTo>
                    <a:pt x="102" y="128"/>
                  </a:lnTo>
                  <a:lnTo>
                    <a:pt x="102" y="78"/>
                  </a:lnTo>
                  <a:lnTo>
                    <a:pt x="51" y="78"/>
                  </a:lnTo>
                  <a:lnTo>
                    <a:pt x="51" y="50"/>
                  </a:lnTo>
                  <a:lnTo>
                    <a:pt x="51" y="50"/>
                  </a:lnTo>
                  <a:lnTo>
                    <a:pt x="102" y="50"/>
                  </a:lnTo>
                  <a:lnTo>
                    <a:pt x="102" y="0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9659938" y="1408113"/>
              <a:ext cx="349250" cy="358775"/>
            </a:xfrm>
            <a:custGeom>
              <a:rect b="b" l="l" r="r" t="t"/>
              <a:pathLst>
                <a:path extrusionOk="0" h="167" w="162">
                  <a:moveTo>
                    <a:pt x="159" y="117"/>
                  </a:moveTo>
                  <a:cubicBezTo>
                    <a:pt x="127" y="85"/>
                    <a:pt x="127" y="85"/>
                    <a:pt x="127" y="85"/>
                  </a:cubicBezTo>
                  <a:cubicBezTo>
                    <a:pt x="124" y="82"/>
                    <a:pt x="122" y="80"/>
                    <a:pt x="122" y="79"/>
                  </a:cubicBezTo>
                  <a:cubicBezTo>
                    <a:pt x="122" y="79"/>
                    <a:pt x="109" y="55"/>
                    <a:pt x="90" y="42"/>
                  </a:cubicBezTo>
                  <a:cubicBezTo>
                    <a:pt x="70" y="30"/>
                    <a:pt x="76" y="21"/>
                    <a:pt x="76" y="11"/>
                  </a:cubicBezTo>
                  <a:cubicBezTo>
                    <a:pt x="76" y="2"/>
                    <a:pt x="65" y="0"/>
                    <a:pt x="58" y="9"/>
                  </a:cubicBezTo>
                  <a:cubicBezTo>
                    <a:pt x="55" y="13"/>
                    <a:pt x="53" y="19"/>
                    <a:pt x="52" y="23"/>
                  </a:cubicBezTo>
                  <a:cubicBezTo>
                    <a:pt x="51" y="36"/>
                    <a:pt x="59" y="43"/>
                    <a:pt x="62" y="48"/>
                  </a:cubicBezTo>
                  <a:cubicBezTo>
                    <a:pt x="64" y="51"/>
                    <a:pt x="65" y="57"/>
                    <a:pt x="63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5" y="64"/>
                    <a:pt x="0" y="71"/>
                    <a:pt x="3" y="80"/>
                  </a:cubicBezTo>
                  <a:cubicBezTo>
                    <a:pt x="28" y="149"/>
                    <a:pt x="28" y="149"/>
                    <a:pt x="28" y="149"/>
                  </a:cubicBezTo>
                  <a:cubicBezTo>
                    <a:pt x="29" y="153"/>
                    <a:pt x="34" y="156"/>
                    <a:pt x="38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101" y="156"/>
                    <a:pt x="106" y="159"/>
                    <a:pt x="109" y="162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5" y="167"/>
                    <a:pt x="120" y="167"/>
                    <a:pt x="123" y="164"/>
                  </a:cubicBezTo>
                  <a:cubicBezTo>
                    <a:pt x="159" y="128"/>
                    <a:pt x="159" y="128"/>
                    <a:pt x="159" y="128"/>
                  </a:cubicBezTo>
                  <a:cubicBezTo>
                    <a:pt x="162" y="125"/>
                    <a:pt x="162" y="120"/>
                    <a:pt x="159" y="11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9926638" y="1687513"/>
              <a:ext cx="114300" cy="114300"/>
            </a:xfrm>
            <a:custGeom>
              <a:rect b="b" l="l" r="r" t="t"/>
              <a:pathLst>
                <a:path extrusionOk="0" h="72" w="72">
                  <a:moveTo>
                    <a:pt x="14" y="72"/>
                  </a:moveTo>
                  <a:lnTo>
                    <a:pt x="0" y="59"/>
                  </a:lnTo>
                  <a:lnTo>
                    <a:pt x="59" y="0"/>
                  </a:lnTo>
                  <a:lnTo>
                    <a:pt x="72" y="14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11517313" y="887413"/>
              <a:ext cx="361950" cy="336550"/>
            </a:xfrm>
            <a:custGeom>
              <a:rect b="b" l="l" r="r" t="t"/>
              <a:pathLst>
                <a:path extrusionOk="0" h="156" w="168">
                  <a:moveTo>
                    <a:pt x="151" y="25"/>
                  </a:moveTo>
                  <a:cubicBezTo>
                    <a:pt x="151" y="12"/>
                    <a:pt x="140" y="0"/>
                    <a:pt x="12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9" y="20"/>
                    <a:pt x="131" y="23"/>
                    <a:pt x="131" y="25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93" y="87"/>
                    <a:pt x="99" y="93"/>
                    <a:pt x="99" y="102"/>
                  </a:cubicBezTo>
                  <a:cubicBezTo>
                    <a:pt x="99" y="107"/>
                    <a:pt x="97" y="112"/>
                    <a:pt x="93" y="114"/>
                  </a:cubicBezTo>
                  <a:cubicBezTo>
                    <a:pt x="92" y="115"/>
                    <a:pt x="92" y="115"/>
                    <a:pt x="91" y="116"/>
                  </a:cubicBezTo>
                  <a:cubicBezTo>
                    <a:pt x="91" y="134"/>
                    <a:pt x="91" y="134"/>
                    <a:pt x="91" y="134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67"/>
                    <a:pt x="168" y="67"/>
                    <a:pt x="168" y="67"/>
                  </a:cubicBezTo>
                  <a:cubicBezTo>
                    <a:pt x="151" y="67"/>
                    <a:pt x="151" y="67"/>
                    <a:pt x="151" y="67"/>
                  </a:cubicBezTo>
                  <a:lnTo>
                    <a:pt x="151" y="25"/>
                  </a:lnTo>
                  <a:close/>
                  <a:moveTo>
                    <a:pt x="8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7" y="12"/>
                    <a:pt x="17" y="25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84" y="156"/>
                    <a:pt x="84" y="156"/>
                    <a:pt x="84" y="156"/>
                  </a:cubicBezTo>
                  <a:cubicBezTo>
                    <a:pt x="84" y="139"/>
                    <a:pt x="84" y="139"/>
                    <a:pt x="84" y="139"/>
                  </a:cubicBezTo>
                  <a:cubicBezTo>
                    <a:pt x="77" y="139"/>
                    <a:pt x="77" y="139"/>
                    <a:pt x="77" y="139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7" y="115"/>
                    <a:pt x="76" y="115"/>
                    <a:pt x="75" y="114"/>
                  </a:cubicBezTo>
                  <a:cubicBezTo>
                    <a:pt x="71" y="112"/>
                    <a:pt x="69" y="107"/>
                    <a:pt x="69" y="102"/>
                  </a:cubicBezTo>
                  <a:cubicBezTo>
                    <a:pt x="69" y="93"/>
                    <a:pt x="76" y="87"/>
                    <a:pt x="84" y="8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3"/>
                    <a:pt x="39" y="20"/>
                    <a:pt x="42" y="20"/>
                  </a:cubicBezTo>
                  <a:cubicBezTo>
                    <a:pt x="84" y="20"/>
                    <a:pt x="84" y="20"/>
                    <a:pt x="84" y="2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7412038" y="357188"/>
              <a:ext cx="79375" cy="82550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099301" y="596901"/>
              <a:ext cx="176213" cy="176213"/>
            </a:xfrm>
            <a:custGeom>
              <a:rect b="b" l="l" r="r" t="t"/>
              <a:pathLst>
                <a:path extrusionOk="0" h="82" w="82">
                  <a:moveTo>
                    <a:pt x="41" y="82"/>
                  </a:move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3" y="19"/>
                    <a:pt x="63" y="29"/>
                    <a:pt x="63" y="41"/>
                  </a:cubicBezTo>
                  <a:cubicBezTo>
                    <a:pt x="63" y="53"/>
                    <a:pt x="53" y="63"/>
                    <a:pt x="41" y="63"/>
                  </a:cubicBezTo>
                  <a:lnTo>
                    <a:pt x="41" y="82"/>
                  </a:lnTo>
                  <a:close/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29" y="63"/>
                    <a:pt x="19" y="53"/>
                    <a:pt x="19" y="41"/>
                  </a:cubicBezTo>
                  <a:cubicBezTo>
                    <a:pt x="19" y="29"/>
                    <a:pt x="29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7081838" y="555626"/>
              <a:ext cx="211138" cy="76200"/>
            </a:xfrm>
            <a:custGeom>
              <a:rect b="b" l="l" r="r" t="t"/>
              <a:pathLst>
                <a:path extrusionOk="0" h="35" w="98">
                  <a:moveTo>
                    <a:pt x="8" y="34"/>
                  </a:moveTo>
                  <a:cubicBezTo>
                    <a:pt x="10" y="34"/>
                    <a:pt x="12" y="33"/>
                    <a:pt x="13" y="32"/>
                  </a:cubicBezTo>
                  <a:cubicBezTo>
                    <a:pt x="21" y="20"/>
                    <a:pt x="34" y="12"/>
                    <a:pt x="49" y="12"/>
                  </a:cubicBezTo>
                  <a:cubicBezTo>
                    <a:pt x="63" y="12"/>
                    <a:pt x="77" y="20"/>
                    <a:pt x="85" y="32"/>
                  </a:cubicBezTo>
                  <a:cubicBezTo>
                    <a:pt x="87" y="34"/>
                    <a:pt x="91" y="35"/>
                    <a:pt x="94" y="33"/>
                  </a:cubicBezTo>
                  <a:cubicBezTo>
                    <a:pt x="97" y="31"/>
                    <a:pt x="98" y="27"/>
                    <a:pt x="96" y="25"/>
                  </a:cubicBezTo>
                  <a:cubicBezTo>
                    <a:pt x="85" y="9"/>
                    <a:pt x="68" y="0"/>
                    <a:pt x="49" y="0"/>
                  </a:cubicBezTo>
                  <a:cubicBezTo>
                    <a:pt x="30" y="0"/>
                    <a:pt x="13" y="9"/>
                    <a:pt x="2" y="25"/>
                  </a:cubicBezTo>
                  <a:cubicBezTo>
                    <a:pt x="0" y="27"/>
                    <a:pt x="1" y="31"/>
                    <a:pt x="4" y="33"/>
                  </a:cubicBezTo>
                  <a:cubicBezTo>
                    <a:pt x="5" y="34"/>
                    <a:pt x="6" y="34"/>
                    <a:pt x="8" y="3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7418388" y="596901"/>
              <a:ext cx="176213" cy="176213"/>
            </a:xfrm>
            <a:custGeom>
              <a:rect b="b" l="l" r="r" t="t"/>
              <a:pathLst>
                <a:path extrusionOk="0" h="82" w="82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3" y="19"/>
                    <a:pt x="63" y="29"/>
                    <a:pt x="63" y="41"/>
                  </a:cubicBezTo>
                  <a:cubicBezTo>
                    <a:pt x="63" y="53"/>
                    <a:pt x="53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29" y="63"/>
                    <a:pt x="19" y="53"/>
                    <a:pt x="19" y="41"/>
                  </a:cubicBezTo>
                  <a:cubicBezTo>
                    <a:pt x="19" y="29"/>
                    <a:pt x="29" y="19"/>
                    <a:pt x="41" y="1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7400926" y="555626"/>
              <a:ext cx="209550" cy="76200"/>
            </a:xfrm>
            <a:custGeom>
              <a:rect b="b" l="l" r="r" t="t"/>
              <a:pathLst>
                <a:path extrusionOk="0" h="35" w="97">
                  <a:moveTo>
                    <a:pt x="49" y="0"/>
                  </a:moveTo>
                  <a:cubicBezTo>
                    <a:pt x="30" y="0"/>
                    <a:pt x="13" y="9"/>
                    <a:pt x="2" y="25"/>
                  </a:cubicBezTo>
                  <a:cubicBezTo>
                    <a:pt x="0" y="27"/>
                    <a:pt x="1" y="31"/>
                    <a:pt x="4" y="33"/>
                  </a:cubicBezTo>
                  <a:cubicBezTo>
                    <a:pt x="5" y="34"/>
                    <a:pt x="6" y="34"/>
                    <a:pt x="7" y="34"/>
                  </a:cubicBezTo>
                  <a:cubicBezTo>
                    <a:pt x="9" y="34"/>
                    <a:pt x="11" y="33"/>
                    <a:pt x="13" y="32"/>
                  </a:cubicBezTo>
                  <a:cubicBezTo>
                    <a:pt x="21" y="20"/>
                    <a:pt x="34" y="12"/>
                    <a:pt x="49" y="12"/>
                  </a:cubicBezTo>
                  <a:cubicBezTo>
                    <a:pt x="63" y="12"/>
                    <a:pt x="77" y="20"/>
                    <a:pt x="85" y="32"/>
                  </a:cubicBezTo>
                  <a:cubicBezTo>
                    <a:pt x="87" y="34"/>
                    <a:pt x="91" y="35"/>
                    <a:pt x="94" y="33"/>
                  </a:cubicBezTo>
                  <a:cubicBezTo>
                    <a:pt x="97" y="31"/>
                    <a:pt x="97" y="27"/>
                    <a:pt x="95" y="25"/>
                  </a:cubicBezTo>
                  <a:cubicBezTo>
                    <a:pt x="85" y="9"/>
                    <a:pt x="67" y="0"/>
                    <a:pt x="4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245351" y="404813"/>
              <a:ext cx="311150" cy="361950"/>
            </a:xfrm>
            <a:custGeom>
              <a:rect b="b" l="l" r="r" t="t"/>
              <a:pathLst>
                <a:path extrusionOk="0" h="168" w="144">
                  <a:moveTo>
                    <a:pt x="96" y="61"/>
                  </a:moveTo>
                  <a:cubicBezTo>
                    <a:pt x="97" y="62"/>
                    <a:pt x="99" y="63"/>
                    <a:pt x="101" y="62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42" y="44"/>
                    <a:pt x="144" y="38"/>
                    <a:pt x="142" y="34"/>
                  </a:cubicBezTo>
                  <a:cubicBezTo>
                    <a:pt x="139" y="29"/>
                    <a:pt x="134" y="28"/>
                    <a:pt x="130" y="30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2"/>
                    <a:pt x="102" y="42"/>
                    <a:pt x="101" y="4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0"/>
                    <a:pt x="58" y="0"/>
                    <a:pt x="57" y="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8"/>
                    <a:pt x="0" y="60"/>
                    <a:pt x="1" y="61"/>
                  </a:cubicBezTo>
                  <a:cubicBezTo>
                    <a:pt x="8" y="67"/>
                    <a:pt x="31" y="87"/>
                    <a:pt x="39" y="94"/>
                  </a:cubicBezTo>
                  <a:cubicBezTo>
                    <a:pt x="40" y="95"/>
                    <a:pt x="41" y="97"/>
                    <a:pt x="40" y="98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20" y="142"/>
                    <a:pt x="20" y="144"/>
                    <a:pt x="21" y="145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6" y="166"/>
                    <a:pt x="40" y="167"/>
                    <a:pt x="43" y="168"/>
                  </a:cubicBezTo>
                  <a:cubicBezTo>
                    <a:pt x="46" y="168"/>
                    <a:pt x="49" y="167"/>
                    <a:pt x="51" y="165"/>
                  </a:cubicBezTo>
                  <a:cubicBezTo>
                    <a:pt x="56" y="161"/>
                    <a:pt x="58" y="154"/>
                    <a:pt x="54" y="149"/>
                  </a:cubicBezTo>
                  <a:cubicBezTo>
                    <a:pt x="49" y="142"/>
                    <a:pt x="49" y="142"/>
                    <a:pt x="49" y="142"/>
                  </a:cubicBezTo>
                  <a:cubicBezTo>
                    <a:pt x="48" y="141"/>
                    <a:pt x="48" y="139"/>
                    <a:pt x="49" y="138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1"/>
                    <a:pt x="68" y="89"/>
                    <a:pt x="67" y="88"/>
                  </a:cubicBezTo>
                  <a:cubicBezTo>
                    <a:pt x="62" y="83"/>
                    <a:pt x="51" y="72"/>
                    <a:pt x="46" y="67"/>
                  </a:cubicBezTo>
                  <a:cubicBezTo>
                    <a:pt x="45" y="66"/>
                    <a:pt x="45" y="64"/>
                    <a:pt x="46" y="63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39"/>
                    <a:pt x="73" y="39"/>
                    <a:pt x="74" y="40"/>
                  </a:cubicBezTo>
                  <a:lnTo>
                    <a:pt x="96" y="6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5780088" y="519113"/>
              <a:ext cx="388938" cy="325438"/>
            </a:xfrm>
            <a:custGeom>
              <a:rect b="b" l="l" r="r" t="t"/>
              <a:pathLst>
                <a:path extrusionOk="0" h="151" w="180">
                  <a:moveTo>
                    <a:pt x="120" y="0"/>
                  </a:moveTo>
                  <a:cubicBezTo>
                    <a:pt x="110" y="16"/>
                    <a:pt x="73" y="16"/>
                    <a:pt x="64" y="0"/>
                  </a:cubicBezTo>
                  <a:cubicBezTo>
                    <a:pt x="64" y="0"/>
                    <a:pt x="9" y="31"/>
                    <a:pt x="0" y="53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33" y="62"/>
                    <a:pt x="40" y="56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140" y="151"/>
                    <a:pt x="140" y="151"/>
                    <a:pt x="140" y="151"/>
                  </a:cubicBezTo>
                  <a:cubicBezTo>
                    <a:pt x="139" y="56"/>
                    <a:pt x="139" y="56"/>
                    <a:pt x="139" y="56"/>
                  </a:cubicBezTo>
                  <a:cubicBezTo>
                    <a:pt x="147" y="62"/>
                    <a:pt x="163" y="79"/>
                    <a:pt x="163" y="79"/>
                  </a:cubicBezTo>
                  <a:cubicBezTo>
                    <a:pt x="180" y="53"/>
                    <a:pt x="180" y="53"/>
                    <a:pt x="180" y="53"/>
                  </a:cubicBezTo>
                  <a:cubicBezTo>
                    <a:pt x="170" y="31"/>
                    <a:pt x="120" y="0"/>
                    <a:pt x="120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5922963" y="504826"/>
              <a:ext cx="109538" cy="31750"/>
            </a:xfrm>
            <a:custGeom>
              <a:rect b="b" l="l" r="r" t="t"/>
              <a:pathLst>
                <a:path extrusionOk="0" h="15" w="51">
                  <a:moveTo>
                    <a:pt x="26" y="15"/>
                  </a:moveTo>
                  <a:cubicBezTo>
                    <a:pt x="37" y="15"/>
                    <a:pt x="47" y="11"/>
                    <a:pt x="50" y="5"/>
                  </a:cubicBezTo>
                  <a:cubicBezTo>
                    <a:pt x="51" y="3"/>
                    <a:pt x="50" y="2"/>
                    <a:pt x="49" y="1"/>
                  </a:cubicBezTo>
                  <a:cubicBezTo>
                    <a:pt x="48" y="0"/>
                    <a:pt x="46" y="1"/>
                    <a:pt x="46" y="2"/>
                  </a:cubicBezTo>
                  <a:cubicBezTo>
                    <a:pt x="44" y="6"/>
                    <a:pt x="36" y="10"/>
                    <a:pt x="26" y="10"/>
                  </a:cubicBezTo>
                  <a:cubicBezTo>
                    <a:pt x="15" y="10"/>
                    <a:pt x="8" y="6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3"/>
                    <a:pt x="1" y="5"/>
                  </a:cubicBezTo>
                  <a:cubicBezTo>
                    <a:pt x="4" y="11"/>
                    <a:pt x="14" y="15"/>
                    <a:pt x="26" y="1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8702676" y="1338263"/>
              <a:ext cx="246063" cy="153988"/>
            </a:xfrm>
            <a:custGeom>
              <a:rect b="b" l="l" r="r" t="t"/>
              <a:pathLst>
                <a:path extrusionOk="0" h="71" w="114">
                  <a:moveTo>
                    <a:pt x="114" y="71"/>
                  </a:moveTo>
                  <a:cubicBezTo>
                    <a:pt x="114" y="22"/>
                    <a:pt x="114" y="22"/>
                    <a:pt x="114" y="22"/>
                  </a:cubicBezTo>
                  <a:cubicBezTo>
                    <a:pt x="114" y="10"/>
                    <a:pt x="105" y="0"/>
                    <a:pt x="9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9"/>
                    <a:pt x="19" y="17"/>
                    <a:pt x="21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7"/>
                    <a:pt x="97" y="19"/>
                    <a:pt x="97" y="22"/>
                  </a:cubicBezTo>
                  <a:cubicBezTo>
                    <a:pt x="97" y="71"/>
                    <a:pt x="97" y="71"/>
                    <a:pt x="97" y="71"/>
                  </a:cubicBezTo>
                  <a:lnTo>
                    <a:pt x="114" y="7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8670926" y="1500188"/>
              <a:ext cx="309563" cy="179388"/>
            </a:xfrm>
            <a:custGeom>
              <a:rect b="b" l="l" r="r" t="t"/>
              <a:pathLst>
                <a:path extrusionOk="0" h="83" w="144">
                  <a:moveTo>
                    <a:pt x="112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9" y="23"/>
                    <a:pt x="85" y="28"/>
                    <a:pt x="85" y="36"/>
                  </a:cubicBezTo>
                  <a:cubicBezTo>
                    <a:pt x="85" y="41"/>
                    <a:pt x="81" y="45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144" y="83"/>
                    <a:pt x="144" y="83"/>
                    <a:pt x="144" y="8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29" y="0"/>
                    <a:pt x="129" y="0"/>
                    <a:pt x="129" y="0"/>
                  </a:cubicBezTo>
                  <a:lnTo>
                    <a:pt x="112" y="0"/>
                  </a:lnTo>
                  <a:close/>
                  <a:moveTo>
                    <a:pt x="7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2" y="45"/>
                    <a:pt x="59" y="41"/>
                    <a:pt x="59" y="36"/>
                  </a:cubicBezTo>
                  <a:cubicBezTo>
                    <a:pt x="59" y="28"/>
                    <a:pt x="64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6115051" y="1082676"/>
              <a:ext cx="123825" cy="134938"/>
            </a:xfrm>
            <a:custGeom>
              <a:rect b="b" l="l" r="r" t="t"/>
              <a:pathLst>
                <a:path extrusionOk="0" h="63" w="58">
                  <a:moveTo>
                    <a:pt x="37" y="0"/>
                  </a:moveTo>
                  <a:cubicBezTo>
                    <a:pt x="32" y="7"/>
                    <a:pt x="25" y="13"/>
                    <a:pt x="15" y="16"/>
                  </a:cubicBezTo>
                  <a:cubicBezTo>
                    <a:pt x="13" y="17"/>
                    <a:pt x="10" y="18"/>
                    <a:pt x="7" y="18"/>
                  </a:cubicBezTo>
                  <a:cubicBezTo>
                    <a:pt x="7" y="18"/>
                    <a:pt x="7" y="19"/>
                    <a:pt x="7" y="19"/>
                  </a:cubicBezTo>
                  <a:cubicBezTo>
                    <a:pt x="0" y="34"/>
                    <a:pt x="3" y="51"/>
                    <a:pt x="15" y="57"/>
                  </a:cubicBezTo>
                  <a:cubicBezTo>
                    <a:pt x="27" y="63"/>
                    <a:pt x="43" y="55"/>
                    <a:pt x="50" y="39"/>
                  </a:cubicBezTo>
                  <a:cubicBezTo>
                    <a:pt x="58" y="24"/>
                    <a:pt x="54" y="7"/>
                    <a:pt x="42" y="1"/>
                  </a:cubicBezTo>
                  <a:cubicBezTo>
                    <a:pt x="40" y="0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5959476" y="917576"/>
              <a:ext cx="249238" cy="196850"/>
            </a:xfrm>
            <a:custGeom>
              <a:rect b="b" l="l" r="r" t="t"/>
              <a:pathLst>
                <a:path extrusionOk="0" h="91" w="116">
                  <a:moveTo>
                    <a:pt x="40" y="83"/>
                  </a:moveTo>
                  <a:cubicBezTo>
                    <a:pt x="55" y="90"/>
                    <a:pt x="71" y="91"/>
                    <a:pt x="84" y="87"/>
                  </a:cubicBezTo>
                  <a:cubicBezTo>
                    <a:pt x="84" y="87"/>
                    <a:pt x="85" y="87"/>
                    <a:pt x="85" y="87"/>
                  </a:cubicBezTo>
                  <a:cubicBezTo>
                    <a:pt x="92" y="84"/>
                    <a:pt x="98" y="81"/>
                    <a:pt x="102" y="76"/>
                  </a:cubicBezTo>
                  <a:cubicBezTo>
                    <a:pt x="104" y="73"/>
                    <a:pt x="105" y="71"/>
                    <a:pt x="106" y="69"/>
                  </a:cubicBezTo>
                  <a:cubicBezTo>
                    <a:pt x="116" y="48"/>
                    <a:pt x="102" y="21"/>
                    <a:pt x="75" y="8"/>
                  </a:cubicBezTo>
                  <a:cubicBezTo>
                    <a:pt x="60" y="1"/>
                    <a:pt x="43" y="0"/>
                    <a:pt x="30" y="5"/>
                  </a:cubicBezTo>
                  <a:cubicBezTo>
                    <a:pt x="21" y="8"/>
                    <a:pt x="14" y="14"/>
                    <a:pt x="10" y="23"/>
                  </a:cubicBezTo>
                  <a:cubicBezTo>
                    <a:pt x="0" y="44"/>
                    <a:pt x="14" y="71"/>
                    <a:pt x="40" y="8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6267451" y="1038226"/>
              <a:ext cx="144463" cy="111125"/>
            </a:xfrm>
            <a:custGeom>
              <a:rect b="b" l="l" r="r" t="t"/>
              <a:pathLst>
                <a:path extrusionOk="0" h="51" w="67">
                  <a:moveTo>
                    <a:pt x="62" y="35"/>
                  </a:moveTo>
                  <a:cubicBezTo>
                    <a:pt x="67" y="23"/>
                    <a:pt x="59" y="7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1"/>
                    <a:pt x="38" y="2"/>
                    <a:pt x="35" y="3"/>
                  </a:cubicBezTo>
                  <a:cubicBezTo>
                    <a:pt x="26" y="7"/>
                    <a:pt x="17" y="7"/>
                    <a:pt x="8" y="4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0" y="21"/>
                    <a:pt x="8" y="36"/>
                    <a:pt x="23" y="43"/>
                  </a:cubicBezTo>
                  <a:cubicBezTo>
                    <a:pt x="39" y="51"/>
                    <a:pt x="56" y="47"/>
                    <a:pt x="62" y="3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6223001" y="814388"/>
              <a:ext cx="214313" cy="227013"/>
            </a:xfrm>
            <a:custGeom>
              <a:rect b="b" l="l" r="r" t="t"/>
              <a:pathLst>
                <a:path extrusionOk="0" h="105" w="100">
                  <a:moveTo>
                    <a:pt x="72" y="4"/>
                  </a:moveTo>
                  <a:cubicBezTo>
                    <a:pt x="64" y="0"/>
                    <a:pt x="54" y="0"/>
                    <a:pt x="45" y="4"/>
                  </a:cubicBezTo>
                  <a:cubicBezTo>
                    <a:pt x="32" y="8"/>
                    <a:pt x="20" y="20"/>
                    <a:pt x="12" y="35"/>
                  </a:cubicBezTo>
                  <a:cubicBezTo>
                    <a:pt x="0" y="62"/>
                    <a:pt x="6" y="91"/>
                    <a:pt x="27" y="101"/>
                  </a:cubicBezTo>
                  <a:cubicBezTo>
                    <a:pt x="29" y="102"/>
                    <a:pt x="32" y="103"/>
                    <a:pt x="35" y="104"/>
                  </a:cubicBezTo>
                  <a:cubicBezTo>
                    <a:pt x="41" y="105"/>
                    <a:pt x="48" y="104"/>
                    <a:pt x="54" y="102"/>
                  </a:cubicBezTo>
                  <a:cubicBezTo>
                    <a:pt x="55" y="102"/>
                    <a:pt x="56" y="101"/>
                    <a:pt x="56" y="101"/>
                  </a:cubicBezTo>
                  <a:cubicBezTo>
                    <a:pt x="69" y="96"/>
                    <a:pt x="80" y="85"/>
                    <a:pt x="87" y="70"/>
                  </a:cubicBezTo>
                  <a:cubicBezTo>
                    <a:pt x="100" y="44"/>
                    <a:pt x="93" y="14"/>
                    <a:pt x="72" y="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6142038" y="879476"/>
              <a:ext cx="147638" cy="288925"/>
            </a:xfrm>
            <a:custGeom>
              <a:rect b="b" l="l" r="r" t="t"/>
              <a:pathLst>
                <a:path extrusionOk="0" h="134" w="68">
                  <a:moveTo>
                    <a:pt x="33" y="6"/>
                  </a:moveTo>
                  <a:cubicBezTo>
                    <a:pt x="35" y="3"/>
                    <a:pt x="30" y="0"/>
                    <a:pt x="28" y="4"/>
                  </a:cubicBezTo>
                  <a:cubicBezTo>
                    <a:pt x="26" y="8"/>
                    <a:pt x="24" y="13"/>
                    <a:pt x="24" y="19"/>
                  </a:cubicBezTo>
                  <a:cubicBezTo>
                    <a:pt x="23" y="19"/>
                    <a:pt x="22" y="19"/>
                    <a:pt x="21" y="19"/>
                  </a:cubicBezTo>
                  <a:cubicBezTo>
                    <a:pt x="20" y="20"/>
                    <a:pt x="19" y="20"/>
                    <a:pt x="19" y="21"/>
                  </a:cubicBezTo>
                  <a:cubicBezTo>
                    <a:pt x="15" y="17"/>
                    <a:pt x="11" y="14"/>
                    <a:pt x="6" y="12"/>
                  </a:cubicBezTo>
                  <a:cubicBezTo>
                    <a:pt x="2" y="10"/>
                    <a:pt x="0" y="15"/>
                    <a:pt x="3" y="17"/>
                  </a:cubicBezTo>
                  <a:cubicBezTo>
                    <a:pt x="8" y="19"/>
                    <a:pt x="12" y="22"/>
                    <a:pt x="16" y="26"/>
                  </a:cubicBezTo>
                  <a:cubicBezTo>
                    <a:pt x="16" y="27"/>
                    <a:pt x="16" y="28"/>
                    <a:pt x="16" y="30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3" y="132"/>
                    <a:pt x="58" y="134"/>
                    <a:pt x="62" y="132"/>
                  </a:cubicBezTo>
                  <a:cubicBezTo>
                    <a:pt x="66" y="131"/>
                    <a:pt x="68" y="126"/>
                    <a:pt x="67" y="12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0" y="22"/>
                    <a:pt x="29" y="21"/>
                  </a:cubicBezTo>
                  <a:cubicBezTo>
                    <a:pt x="30" y="16"/>
                    <a:pt x="31" y="11"/>
                    <a:pt x="33" y="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11341101" y="1289051"/>
              <a:ext cx="271463" cy="257175"/>
            </a:xfrm>
            <a:custGeom>
              <a:rect b="b" l="l" r="r" t="t"/>
              <a:pathLst>
                <a:path extrusionOk="0" h="119" w="126">
                  <a:moveTo>
                    <a:pt x="18" y="95"/>
                  </a:moveTo>
                  <a:cubicBezTo>
                    <a:pt x="31" y="97"/>
                    <a:pt x="42" y="84"/>
                    <a:pt x="52" y="78"/>
                  </a:cubicBezTo>
                  <a:cubicBezTo>
                    <a:pt x="53" y="77"/>
                    <a:pt x="57" y="75"/>
                    <a:pt x="58" y="77"/>
                  </a:cubicBezTo>
                  <a:cubicBezTo>
                    <a:pt x="60" y="79"/>
                    <a:pt x="59" y="82"/>
                    <a:pt x="59" y="84"/>
                  </a:cubicBezTo>
                  <a:cubicBezTo>
                    <a:pt x="59" y="88"/>
                    <a:pt x="59" y="93"/>
                    <a:pt x="58" y="98"/>
                  </a:cubicBezTo>
                  <a:cubicBezTo>
                    <a:pt x="58" y="104"/>
                    <a:pt x="58" y="113"/>
                    <a:pt x="57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3"/>
                    <a:pt x="67" y="104"/>
                    <a:pt x="67" y="98"/>
                  </a:cubicBezTo>
                  <a:cubicBezTo>
                    <a:pt x="67" y="93"/>
                    <a:pt x="67" y="88"/>
                    <a:pt x="67" y="84"/>
                  </a:cubicBezTo>
                  <a:cubicBezTo>
                    <a:pt x="67" y="82"/>
                    <a:pt x="66" y="79"/>
                    <a:pt x="67" y="77"/>
                  </a:cubicBezTo>
                  <a:cubicBezTo>
                    <a:pt x="68" y="75"/>
                    <a:pt x="72" y="77"/>
                    <a:pt x="73" y="78"/>
                  </a:cubicBezTo>
                  <a:cubicBezTo>
                    <a:pt x="84" y="84"/>
                    <a:pt x="95" y="97"/>
                    <a:pt x="108" y="95"/>
                  </a:cubicBezTo>
                  <a:cubicBezTo>
                    <a:pt x="115" y="95"/>
                    <a:pt x="119" y="88"/>
                    <a:pt x="121" y="82"/>
                  </a:cubicBezTo>
                  <a:cubicBezTo>
                    <a:pt x="126" y="70"/>
                    <a:pt x="126" y="47"/>
                    <a:pt x="113" y="39"/>
                  </a:cubicBezTo>
                  <a:cubicBezTo>
                    <a:pt x="93" y="27"/>
                    <a:pt x="87" y="65"/>
                    <a:pt x="70" y="66"/>
                  </a:cubicBezTo>
                  <a:cubicBezTo>
                    <a:pt x="67" y="66"/>
                    <a:pt x="67" y="65"/>
                    <a:pt x="68" y="62"/>
                  </a:cubicBezTo>
                  <a:cubicBezTo>
                    <a:pt x="70" y="57"/>
                    <a:pt x="73" y="52"/>
                    <a:pt x="76" y="48"/>
                  </a:cubicBezTo>
                  <a:cubicBezTo>
                    <a:pt x="83" y="39"/>
                    <a:pt x="92" y="27"/>
                    <a:pt x="90" y="15"/>
                  </a:cubicBezTo>
                  <a:cubicBezTo>
                    <a:pt x="88" y="3"/>
                    <a:pt x="75" y="0"/>
                    <a:pt x="63" y="0"/>
                  </a:cubicBezTo>
                  <a:cubicBezTo>
                    <a:pt x="51" y="0"/>
                    <a:pt x="37" y="3"/>
                    <a:pt x="36" y="15"/>
                  </a:cubicBezTo>
                  <a:cubicBezTo>
                    <a:pt x="34" y="27"/>
                    <a:pt x="43" y="39"/>
                    <a:pt x="50" y="48"/>
                  </a:cubicBezTo>
                  <a:cubicBezTo>
                    <a:pt x="53" y="52"/>
                    <a:pt x="56" y="57"/>
                    <a:pt x="57" y="62"/>
                  </a:cubicBezTo>
                  <a:cubicBezTo>
                    <a:pt x="58" y="65"/>
                    <a:pt x="59" y="66"/>
                    <a:pt x="56" y="66"/>
                  </a:cubicBezTo>
                  <a:cubicBezTo>
                    <a:pt x="39" y="65"/>
                    <a:pt x="32" y="27"/>
                    <a:pt x="13" y="39"/>
                  </a:cubicBezTo>
                  <a:cubicBezTo>
                    <a:pt x="0" y="47"/>
                    <a:pt x="0" y="70"/>
                    <a:pt x="4" y="82"/>
                  </a:cubicBezTo>
                  <a:cubicBezTo>
                    <a:pt x="6" y="88"/>
                    <a:pt x="11" y="95"/>
                    <a:pt x="18" y="9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0071101" y="1588"/>
              <a:ext cx="377825" cy="274638"/>
            </a:xfrm>
            <a:custGeom>
              <a:rect b="b" l="l" r="r" t="t"/>
              <a:pathLst>
                <a:path extrusionOk="0" h="127" w="175">
                  <a:moveTo>
                    <a:pt x="117" y="127"/>
                  </a:moveTo>
                  <a:cubicBezTo>
                    <a:pt x="175" y="127"/>
                    <a:pt x="175" y="127"/>
                    <a:pt x="175" y="12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59" y="112"/>
                    <a:pt x="159" y="112"/>
                    <a:pt x="159" y="112"/>
                  </a:cubicBezTo>
                  <a:cubicBezTo>
                    <a:pt x="117" y="112"/>
                    <a:pt x="117" y="112"/>
                    <a:pt x="117" y="112"/>
                  </a:cubicBezTo>
                  <a:lnTo>
                    <a:pt x="117" y="127"/>
                  </a:lnTo>
                  <a:close/>
                  <a:moveTo>
                    <a:pt x="80" y="127"/>
                  </a:moveTo>
                  <a:cubicBezTo>
                    <a:pt x="117" y="127"/>
                    <a:pt x="117" y="127"/>
                    <a:pt x="117" y="127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80" y="105"/>
                    <a:pt x="80" y="105"/>
                    <a:pt x="80" y="105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80" y="127"/>
                    <a:pt x="80" y="127"/>
                    <a:pt x="80" y="127"/>
                  </a:cubicBezTo>
                  <a:close/>
                  <a:moveTo>
                    <a:pt x="117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09" y="42"/>
                    <a:pt x="109" y="42"/>
                    <a:pt x="109" y="42"/>
                  </a:cubicBezTo>
                  <a:cubicBezTo>
                    <a:pt x="117" y="54"/>
                    <a:pt x="117" y="54"/>
                    <a:pt x="117" y="54"/>
                  </a:cubicBezTo>
                  <a:lnTo>
                    <a:pt x="117" y="0"/>
                  </a:lnTo>
                  <a:close/>
                  <a:moveTo>
                    <a:pt x="50" y="127"/>
                  </a:moveTo>
                  <a:cubicBezTo>
                    <a:pt x="80" y="127"/>
                    <a:pt x="80" y="127"/>
                    <a:pt x="80" y="127"/>
                  </a:cubicBezTo>
                  <a:cubicBezTo>
                    <a:pt x="80" y="112"/>
                    <a:pt x="80" y="112"/>
                    <a:pt x="80" y="112"/>
                  </a:cubicBezTo>
                  <a:cubicBezTo>
                    <a:pt x="58" y="112"/>
                    <a:pt x="58" y="112"/>
                    <a:pt x="58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27"/>
                    <a:pt x="50" y="127"/>
                    <a:pt x="50" y="127"/>
                  </a:cubicBezTo>
                  <a:close/>
                  <a:moveTo>
                    <a:pt x="8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24"/>
                    <a:pt x="53" y="27"/>
                    <a:pt x="53" y="31"/>
                  </a:cubicBezTo>
                  <a:cubicBezTo>
                    <a:pt x="53" y="34"/>
                    <a:pt x="52" y="37"/>
                    <a:pt x="50" y="39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80" y="105"/>
                    <a:pt x="80" y="105"/>
                    <a:pt x="80" y="105"/>
                  </a:cubicBezTo>
                  <a:cubicBezTo>
                    <a:pt x="80" y="97"/>
                    <a:pt x="80" y="97"/>
                    <a:pt x="80" y="97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0" y="82"/>
                    <a:pt x="80" y="82"/>
                    <a:pt x="80" y="82"/>
                  </a:cubicBezTo>
                  <a:lnTo>
                    <a:pt x="80" y="0"/>
                  </a:lnTo>
                  <a:close/>
                  <a:moveTo>
                    <a:pt x="0" y="127"/>
                  </a:moveTo>
                  <a:cubicBezTo>
                    <a:pt x="50" y="127"/>
                    <a:pt x="50" y="127"/>
                    <a:pt x="50" y="127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47" y="42"/>
                    <a:pt x="43" y="44"/>
                    <a:pt x="39" y="44"/>
                  </a:cubicBezTo>
                  <a:cubicBezTo>
                    <a:pt x="31" y="44"/>
                    <a:pt x="25" y="38"/>
                    <a:pt x="25" y="31"/>
                  </a:cubicBezTo>
                  <a:cubicBezTo>
                    <a:pt x="25" y="23"/>
                    <a:pt x="31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3" y="17"/>
                    <a:pt x="47" y="19"/>
                    <a:pt x="50" y="2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2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6623051" y="242888"/>
              <a:ext cx="136525" cy="201613"/>
            </a:xfrm>
            <a:custGeom>
              <a:rect b="b" l="l" r="r" t="t"/>
              <a:pathLst>
                <a:path extrusionOk="0" h="127" w="86">
                  <a:moveTo>
                    <a:pt x="86" y="24"/>
                  </a:moveTo>
                  <a:lnTo>
                    <a:pt x="65" y="24"/>
                  </a:lnTo>
                  <a:lnTo>
                    <a:pt x="76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33" y="0"/>
                  </a:lnTo>
                  <a:lnTo>
                    <a:pt x="7" y="53"/>
                  </a:lnTo>
                  <a:lnTo>
                    <a:pt x="30" y="53"/>
                  </a:lnTo>
                  <a:lnTo>
                    <a:pt x="0" y="127"/>
                  </a:lnTo>
                  <a:lnTo>
                    <a:pt x="86" y="2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6545263" y="1588"/>
              <a:ext cx="371475" cy="228600"/>
            </a:xfrm>
            <a:custGeom>
              <a:rect b="b" l="l" r="r" t="t"/>
              <a:pathLst>
                <a:path extrusionOk="0" h="106" w="172">
                  <a:moveTo>
                    <a:pt x="0" y="87"/>
                  </a:moveTo>
                  <a:cubicBezTo>
                    <a:pt x="0" y="98"/>
                    <a:pt x="9" y="106"/>
                    <a:pt x="19" y="106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95" y="106"/>
                    <a:pt x="95" y="106"/>
                    <a:pt x="95" y="106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58" y="106"/>
                    <a:pt x="172" y="92"/>
                    <a:pt x="172" y="76"/>
                  </a:cubicBezTo>
                  <a:cubicBezTo>
                    <a:pt x="172" y="59"/>
                    <a:pt x="158" y="45"/>
                    <a:pt x="142" y="45"/>
                  </a:cubicBezTo>
                  <a:cubicBezTo>
                    <a:pt x="134" y="45"/>
                    <a:pt x="127" y="48"/>
                    <a:pt x="122" y="52"/>
                  </a:cubicBezTo>
                  <a:cubicBezTo>
                    <a:pt x="121" y="23"/>
                    <a:pt x="98" y="0"/>
                    <a:pt x="69" y="0"/>
                  </a:cubicBezTo>
                  <a:cubicBezTo>
                    <a:pt x="40" y="0"/>
                    <a:pt x="16" y="24"/>
                    <a:pt x="16" y="53"/>
                  </a:cubicBezTo>
                  <a:cubicBezTo>
                    <a:pt x="16" y="59"/>
                    <a:pt x="17" y="64"/>
                    <a:pt x="19" y="69"/>
                  </a:cubicBezTo>
                  <a:cubicBezTo>
                    <a:pt x="8" y="69"/>
                    <a:pt x="0" y="77"/>
                    <a:pt x="0" y="8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1782426" y="1597026"/>
              <a:ext cx="303213" cy="290513"/>
            </a:xfrm>
            <a:custGeom>
              <a:rect b="b" l="l" r="r" t="t"/>
              <a:pathLst>
                <a:path extrusionOk="0" h="135" w="141">
                  <a:moveTo>
                    <a:pt x="72" y="132"/>
                  </a:moveTo>
                  <a:cubicBezTo>
                    <a:pt x="80" y="135"/>
                    <a:pt x="89" y="134"/>
                    <a:pt x="97" y="130"/>
                  </a:cubicBezTo>
                  <a:cubicBezTo>
                    <a:pt x="112" y="123"/>
                    <a:pt x="116" y="108"/>
                    <a:pt x="120" y="93"/>
                  </a:cubicBezTo>
                  <a:cubicBezTo>
                    <a:pt x="128" y="62"/>
                    <a:pt x="135" y="31"/>
                    <a:pt x="141" y="0"/>
                  </a:cubicBezTo>
                  <a:cubicBezTo>
                    <a:pt x="118" y="4"/>
                    <a:pt x="95" y="9"/>
                    <a:pt x="72" y="14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89" y="24"/>
                    <a:pt x="106" y="20"/>
                    <a:pt x="123" y="17"/>
                  </a:cubicBezTo>
                  <a:cubicBezTo>
                    <a:pt x="119" y="41"/>
                    <a:pt x="113" y="64"/>
                    <a:pt x="107" y="87"/>
                  </a:cubicBezTo>
                  <a:cubicBezTo>
                    <a:pt x="105" y="97"/>
                    <a:pt x="103" y="108"/>
                    <a:pt x="95" y="114"/>
                  </a:cubicBezTo>
                  <a:cubicBezTo>
                    <a:pt x="88" y="120"/>
                    <a:pt x="79" y="120"/>
                    <a:pt x="72" y="117"/>
                  </a:cubicBezTo>
                  <a:cubicBezTo>
                    <a:pt x="72" y="132"/>
                    <a:pt x="72" y="132"/>
                    <a:pt x="72" y="132"/>
                  </a:cubicBezTo>
                  <a:close/>
                  <a:moveTo>
                    <a:pt x="72" y="99"/>
                  </a:moveTo>
                  <a:cubicBezTo>
                    <a:pt x="72" y="86"/>
                    <a:pt x="72" y="86"/>
                    <a:pt x="72" y="86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96" y="90"/>
                    <a:pt x="95" y="94"/>
                    <a:pt x="93" y="98"/>
                  </a:cubicBezTo>
                  <a:cubicBezTo>
                    <a:pt x="93" y="101"/>
                    <a:pt x="89" y="99"/>
                    <a:pt x="87" y="99"/>
                  </a:cubicBezTo>
                  <a:cubicBezTo>
                    <a:pt x="72" y="99"/>
                    <a:pt x="72" y="99"/>
                    <a:pt x="72" y="99"/>
                  </a:cubicBezTo>
                  <a:close/>
                  <a:moveTo>
                    <a:pt x="72" y="77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5" y="47"/>
                    <a:pt x="90" y="41"/>
                    <a:pt x="95" y="36"/>
                  </a:cubicBezTo>
                  <a:cubicBezTo>
                    <a:pt x="99" y="32"/>
                    <a:pt x="104" y="32"/>
                    <a:pt x="109" y="31"/>
                  </a:cubicBezTo>
                  <a:cubicBezTo>
                    <a:pt x="108" y="36"/>
                    <a:pt x="108" y="41"/>
                    <a:pt x="104" y="45"/>
                  </a:cubicBezTo>
                  <a:cubicBezTo>
                    <a:pt x="99" y="51"/>
                    <a:pt x="94" y="56"/>
                    <a:pt x="89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1" y="65"/>
                    <a:pt x="100" y="70"/>
                    <a:pt x="99" y="74"/>
                  </a:cubicBezTo>
                  <a:cubicBezTo>
                    <a:pt x="98" y="76"/>
                    <a:pt x="88" y="75"/>
                    <a:pt x="86" y="75"/>
                  </a:cubicBezTo>
                  <a:cubicBezTo>
                    <a:pt x="84" y="75"/>
                    <a:pt x="76" y="74"/>
                    <a:pt x="74" y="75"/>
                  </a:cubicBezTo>
                  <a:lnTo>
                    <a:pt x="72" y="77"/>
                  </a:lnTo>
                  <a:close/>
                  <a:moveTo>
                    <a:pt x="17" y="123"/>
                  </a:moveTo>
                  <a:cubicBezTo>
                    <a:pt x="22" y="128"/>
                    <a:pt x="22" y="128"/>
                    <a:pt x="22" y="128"/>
                  </a:cubicBezTo>
                  <a:cubicBezTo>
                    <a:pt x="46" y="104"/>
                    <a:pt x="46" y="104"/>
                    <a:pt x="46" y="104"/>
                  </a:cubicBezTo>
                  <a:cubicBezTo>
                    <a:pt x="49" y="118"/>
                    <a:pt x="60" y="129"/>
                    <a:pt x="72" y="132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66" y="114"/>
                    <a:pt x="61" y="108"/>
                    <a:pt x="60" y="99"/>
                  </a:cubicBezTo>
                  <a:cubicBezTo>
                    <a:pt x="72" y="99"/>
                    <a:pt x="72" y="99"/>
                    <a:pt x="72" y="99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64" y="42"/>
                    <a:pt x="65" y="52"/>
                    <a:pt x="65" y="54"/>
                  </a:cubicBezTo>
                  <a:cubicBezTo>
                    <a:pt x="65" y="56"/>
                    <a:pt x="67" y="65"/>
                    <a:pt x="65" y="66"/>
                  </a:cubicBezTo>
                  <a:cubicBezTo>
                    <a:pt x="62" y="70"/>
                    <a:pt x="58" y="73"/>
                    <a:pt x="55" y="77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1" y="45"/>
                    <a:pt x="47" y="46"/>
                    <a:pt x="43" y="47"/>
                  </a:cubicBezTo>
                  <a:cubicBezTo>
                    <a:pt x="40" y="48"/>
                    <a:pt x="41" y="51"/>
                    <a:pt x="41" y="54"/>
                  </a:cubicBezTo>
                  <a:cubicBezTo>
                    <a:pt x="41" y="63"/>
                    <a:pt x="41" y="71"/>
                    <a:pt x="41" y="80"/>
                  </a:cubicBezTo>
                  <a:cubicBezTo>
                    <a:pt x="24" y="79"/>
                    <a:pt x="16" y="59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3" y="38"/>
                    <a:pt x="44" y="36"/>
                    <a:pt x="54" y="33"/>
                  </a:cubicBezTo>
                  <a:cubicBezTo>
                    <a:pt x="60" y="32"/>
                    <a:pt x="66" y="30"/>
                    <a:pt x="72" y="28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4" y="16"/>
                    <a:pt x="56" y="19"/>
                    <a:pt x="47" y="21"/>
                  </a:cubicBezTo>
                  <a:cubicBezTo>
                    <a:pt x="32" y="25"/>
                    <a:pt x="17" y="29"/>
                    <a:pt x="10" y="44"/>
                  </a:cubicBezTo>
                  <a:cubicBezTo>
                    <a:pt x="0" y="66"/>
                    <a:pt x="14" y="90"/>
                    <a:pt x="37" y="95"/>
                  </a:cubicBezTo>
                  <a:cubicBezTo>
                    <a:pt x="13" y="119"/>
                    <a:pt x="13" y="119"/>
                    <a:pt x="13" y="119"/>
                  </a:cubicBezTo>
                  <a:lnTo>
                    <a:pt x="17" y="12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8070851" y="223838"/>
              <a:ext cx="30163" cy="96838"/>
            </a:xfrm>
            <a:custGeom>
              <a:rect b="b" l="l" r="r" t="t"/>
              <a:pathLst>
                <a:path extrusionOk="0" h="45" w="14">
                  <a:moveTo>
                    <a:pt x="14" y="45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5"/>
                    <a:pt x="4" y="44"/>
                    <a:pt x="7" y="44"/>
                  </a:cubicBezTo>
                  <a:cubicBezTo>
                    <a:pt x="9" y="44"/>
                    <a:pt x="11" y="45"/>
                    <a:pt x="14" y="4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7943851" y="1588"/>
              <a:ext cx="282575" cy="211138"/>
            </a:xfrm>
            <a:custGeom>
              <a:rect b="b" l="l" r="r" t="t"/>
              <a:pathLst>
                <a:path extrusionOk="0" h="98" w="131">
                  <a:moveTo>
                    <a:pt x="131" y="33"/>
                  </a:moveTo>
                  <a:cubicBezTo>
                    <a:pt x="131" y="21"/>
                    <a:pt x="128" y="10"/>
                    <a:pt x="123" y="0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10"/>
                    <a:pt x="0" y="21"/>
                    <a:pt x="0" y="33"/>
                  </a:cubicBezTo>
                  <a:cubicBezTo>
                    <a:pt x="0" y="66"/>
                    <a:pt x="26" y="94"/>
                    <a:pt x="59" y="98"/>
                  </a:cubicBezTo>
                  <a:cubicBezTo>
                    <a:pt x="61" y="98"/>
                    <a:pt x="63" y="98"/>
                    <a:pt x="66" y="98"/>
                  </a:cubicBezTo>
                  <a:cubicBezTo>
                    <a:pt x="68" y="98"/>
                    <a:pt x="70" y="98"/>
                    <a:pt x="73" y="98"/>
                  </a:cubicBezTo>
                  <a:cubicBezTo>
                    <a:pt x="105" y="94"/>
                    <a:pt x="131" y="66"/>
                    <a:pt x="131" y="3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8004176" y="227013"/>
              <a:ext cx="58738" cy="57150"/>
            </a:xfrm>
            <a:custGeom>
              <a:rect b="b" l="l" r="r" t="t"/>
              <a:pathLst>
                <a:path extrusionOk="0" h="27" w="27">
                  <a:moveTo>
                    <a:pt x="26" y="26"/>
                  </a:moveTo>
                  <a:cubicBezTo>
                    <a:pt x="27" y="19"/>
                    <a:pt x="25" y="12"/>
                    <a:pt x="20" y="7"/>
                  </a:cubicBezTo>
                  <a:cubicBezTo>
                    <a:pt x="15" y="2"/>
                    <a:pt x="8" y="0"/>
                    <a:pt x="1" y="1"/>
                  </a:cubicBezTo>
                  <a:cubicBezTo>
                    <a:pt x="0" y="8"/>
                    <a:pt x="2" y="15"/>
                    <a:pt x="7" y="20"/>
                  </a:cubicBezTo>
                  <a:cubicBezTo>
                    <a:pt x="12" y="25"/>
                    <a:pt x="19" y="27"/>
                    <a:pt x="26" y="2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8107363" y="227013"/>
              <a:ext cx="60325" cy="57150"/>
            </a:xfrm>
            <a:custGeom>
              <a:rect b="b" l="l" r="r" t="t"/>
              <a:pathLst>
                <a:path extrusionOk="0" h="27" w="28">
                  <a:moveTo>
                    <a:pt x="21" y="20"/>
                  </a:moveTo>
                  <a:cubicBezTo>
                    <a:pt x="26" y="15"/>
                    <a:pt x="28" y="8"/>
                    <a:pt x="26" y="1"/>
                  </a:cubicBezTo>
                  <a:cubicBezTo>
                    <a:pt x="20" y="0"/>
                    <a:pt x="13" y="2"/>
                    <a:pt x="8" y="7"/>
                  </a:cubicBezTo>
                  <a:cubicBezTo>
                    <a:pt x="2" y="12"/>
                    <a:pt x="0" y="19"/>
                    <a:pt x="2" y="26"/>
                  </a:cubicBezTo>
                  <a:cubicBezTo>
                    <a:pt x="8" y="27"/>
                    <a:pt x="15" y="25"/>
                    <a:pt x="21" y="2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8002588" y="330201"/>
              <a:ext cx="165100" cy="47625"/>
            </a:xfrm>
            <a:custGeom>
              <a:rect b="b" l="l" r="r" t="t"/>
              <a:pathLst>
                <a:path extrusionOk="0" h="22" w="77">
                  <a:moveTo>
                    <a:pt x="46" y="0"/>
                  </a:moveTo>
                  <a:cubicBezTo>
                    <a:pt x="43" y="0"/>
                    <a:pt x="41" y="0"/>
                    <a:pt x="39" y="0"/>
                  </a:cubicBezTo>
                  <a:cubicBezTo>
                    <a:pt x="36" y="0"/>
                    <a:pt x="34" y="0"/>
                    <a:pt x="32" y="0"/>
                  </a:cubicBezTo>
                  <a:cubicBezTo>
                    <a:pt x="14" y="2"/>
                    <a:pt x="0" y="11"/>
                    <a:pt x="0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1"/>
                    <a:pt x="64" y="2"/>
                    <a:pt x="46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9291638" y="1727201"/>
              <a:ext cx="31750" cy="163513"/>
            </a:xfrm>
            <a:custGeom>
              <a:rect b="b" l="l" r="r" t="t"/>
              <a:pathLst>
                <a:path extrusionOk="0" h="76" w="15">
                  <a:moveTo>
                    <a:pt x="15" y="1"/>
                  </a:moveTo>
                  <a:cubicBezTo>
                    <a:pt x="13" y="0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0"/>
                    <a:pt x="0" y="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5" y="76"/>
                    <a:pt x="15" y="76"/>
                    <a:pt x="15" y="76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9291638" y="1500188"/>
              <a:ext cx="31750" cy="22225"/>
            </a:xfrm>
            <a:custGeom>
              <a:rect b="b" l="l" r="r" t="t"/>
              <a:pathLst>
                <a:path extrusionOk="0" h="10" w="15">
                  <a:moveTo>
                    <a:pt x="9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2" y="10"/>
                    <a:pt x="13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6" y="10"/>
                    <a:pt x="9" y="1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9156701" y="1531938"/>
              <a:ext cx="306388" cy="225425"/>
            </a:xfrm>
            <a:custGeom>
              <a:rect b="b" l="l" r="r" t="t"/>
              <a:pathLst>
                <a:path extrusionOk="0" h="104" w="142">
                  <a:moveTo>
                    <a:pt x="77" y="0"/>
                  </a:moveTo>
                  <a:cubicBezTo>
                    <a:pt x="75" y="0"/>
                    <a:pt x="74" y="0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  <a:cubicBezTo>
                    <a:pt x="68" y="0"/>
                    <a:pt x="65" y="0"/>
                    <a:pt x="62" y="0"/>
                  </a:cubicBezTo>
                  <a:cubicBezTo>
                    <a:pt x="28" y="4"/>
                    <a:pt x="1" y="33"/>
                    <a:pt x="0" y="68"/>
                  </a:cubicBezTo>
                  <a:cubicBezTo>
                    <a:pt x="0" y="78"/>
                    <a:pt x="2" y="87"/>
                    <a:pt x="5" y="95"/>
                  </a:cubicBezTo>
                  <a:cubicBezTo>
                    <a:pt x="6" y="97"/>
                    <a:pt x="6" y="98"/>
                    <a:pt x="7" y="98"/>
                  </a:cubicBezTo>
                  <a:cubicBezTo>
                    <a:pt x="8" y="98"/>
                    <a:pt x="10" y="97"/>
                    <a:pt x="11" y="95"/>
                  </a:cubicBezTo>
                  <a:cubicBezTo>
                    <a:pt x="14" y="88"/>
                    <a:pt x="21" y="84"/>
                    <a:pt x="29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37" y="84"/>
                    <a:pt x="44" y="89"/>
                    <a:pt x="47" y="96"/>
                  </a:cubicBezTo>
                  <a:cubicBezTo>
                    <a:pt x="49" y="98"/>
                    <a:pt x="49" y="99"/>
                    <a:pt x="49" y="99"/>
                  </a:cubicBezTo>
                  <a:cubicBezTo>
                    <a:pt x="50" y="99"/>
                    <a:pt x="50" y="98"/>
                    <a:pt x="52" y="96"/>
                  </a:cubicBezTo>
                  <a:cubicBezTo>
                    <a:pt x="54" y="91"/>
                    <a:pt x="58" y="88"/>
                    <a:pt x="62" y="86"/>
                  </a:cubicBezTo>
                  <a:cubicBezTo>
                    <a:pt x="64" y="85"/>
                    <a:pt x="67" y="85"/>
                    <a:pt x="70" y="85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2" y="85"/>
                    <a:pt x="75" y="85"/>
                    <a:pt x="77" y="86"/>
                  </a:cubicBezTo>
                  <a:cubicBezTo>
                    <a:pt x="82" y="88"/>
                    <a:pt x="86" y="92"/>
                    <a:pt x="89" y="96"/>
                  </a:cubicBezTo>
                  <a:cubicBezTo>
                    <a:pt x="90" y="99"/>
                    <a:pt x="90" y="100"/>
                    <a:pt x="91" y="100"/>
                  </a:cubicBezTo>
                  <a:cubicBezTo>
                    <a:pt x="91" y="100"/>
                    <a:pt x="91" y="99"/>
                    <a:pt x="93" y="97"/>
                  </a:cubicBezTo>
                  <a:cubicBezTo>
                    <a:pt x="96" y="90"/>
                    <a:pt x="102" y="86"/>
                    <a:pt x="110" y="86"/>
                  </a:cubicBezTo>
                  <a:cubicBezTo>
                    <a:pt x="110" y="86"/>
                    <a:pt x="111" y="86"/>
                    <a:pt x="111" y="86"/>
                  </a:cubicBezTo>
                  <a:cubicBezTo>
                    <a:pt x="119" y="86"/>
                    <a:pt x="126" y="91"/>
                    <a:pt x="129" y="98"/>
                  </a:cubicBezTo>
                  <a:cubicBezTo>
                    <a:pt x="130" y="99"/>
                    <a:pt x="130" y="101"/>
                    <a:pt x="130" y="102"/>
                  </a:cubicBezTo>
                  <a:cubicBezTo>
                    <a:pt x="131" y="103"/>
                    <a:pt x="131" y="104"/>
                    <a:pt x="132" y="104"/>
                  </a:cubicBezTo>
                  <a:cubicBezTo>
                    <a:pt x="132" y="104"/>
                    <a:pt x="133" y="103"/>
                    <a:pt x="133" y="102"/>
                  </a:cubicBezTo>
                  <a:cubicBezTo>
                    <a:pt x="134" y="101"/>
                    <a:pt x="134" y="100"/>
                    <a:pt x="135" y="98"/>
                  </a:cubicBezTo>
                  <a:cubicBezTo>
                    <a:pt x="139" y="90"/>
                    <a:pt x="141" y="81"/>
                    <a:pt x="141" y="72"/>
                  </a:cubicBezTo>
                  <a:cubicBezTo>
                    <a:pt x="142" y="35"/>
                    <a:pt x="113" y="3"/>
                    <a:pt x="7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7092951" y="1711326"/>
              <a:ext cx="119063" cy="84138"/>
            </a:xfrm>
            <a:custGeom>
              <a:rect b="b" l="l" r="r" t="t"/>
              <a:pathLst>
                <a:path extrusionOk="0" h="39" w="55">
                  <a:moveTo>
                    <a:pt x="36" y="11"/>
                  </a:moveTo>
                  <a:cubicBezTo>
                    <a:pt x="39" y="8"/>
                    <a:pt x="44" y="5"/>
                    <a:pt x="48" y="3"/>
                  </a:cubicBezTo>
                  <a:cubicBezTo>
                    <a:pt x="50" y="2"/>
                    <a:pt x="53" y="1"/>
                    <a:pt x="55" y="1"/>
                  </a:cubicBezTo>
                  <a:cubicBezTo>
                    <a:pt x="47" y="0"/>
                    <a:pt x="39" y="0"/>
                    <a:pt x="32" y="2"/>
                  </a:cubicBezTo>
                  <a:cubicBezTo>
                    <a:pt x="26" y="5"/>
                    <a:pt x="21" y="9"/>
                    <a:pt x="18" y="15"/>
                  </a:cubicBezTo>
                  <a:cubicBezTo>
                    <a:pt x="15" y="18"/>
                    <a:pt x="13" y="22"/>
                    <a:pt x="11" y="26"/>
                  </a:cubicBezTo>
                  <a:cubicBezTo>
                    <a:pt x="9" y="30"/>
                    <a:pt x="5" y="37"/>
                    <a:pt x="0" y="39"/>
                  </a:cubicBezTo>
                  <a:cubicBezTo>
                    <a:pt x="7" y="38"/>
                    <a:pt x="13" y="35"/>
                    <a:pt x="19" y="31"/>
                  </a:cubicBezTo>
                  <a:cubicBezTo>
                    <a:pt x="25" y="25"/>
                    <a:pt x="30" y="18"/>
                    <a:pt x="36" y="1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7100888" y="1712913"/>
              <a:ext cx="155575" cy="104775"/>
            </a:xfrm>
            <a:custGeom>
              <a:rect b="b" l="l" r="r" t="t"/>
              <a:pathLst>
                <a:path extrusionOk="0" h="48" w="72">
                  <a:moveTo>
                    <a:pt x="46" y="5"/>
                  </a:moveTo>
                  <a:cubicBezTo>
                    <a:pt x="39" y="9"/>
                    <a:pt x="34" y="14"/>
                    <a:pt x="29" y="21"/>
                  </a:cubicBezTo>
                  <a:cubicBezTo>
                    <a:pt x="25" y="26"/>
                    <a:pt x="21" y="31"/>
                    <a:pt x="15" y="35"/>
                  </a:cubicBezTo>
                  <a:cubicBezTo>
                    <a:pt x="11" y="37"/>
                    <a:pt x="5" y="40"/>
                    <a:pt x="0" y="41"/>
                  </a:cubicBezTo>
                  <a:cubicBezTo>
                    <a:pt x="12" y="48"/>
                    <a:pt x="27" y="48"/>
                    <a:pt x="39" y="41"/>
                  </a:cubicBezTo>
                  <a:cubicBezTo>
                    <a:pt x="50" y="34"/>
                    <a:pt x="54" y="23"/>
                    <a:pt x="60" y="12"/>
                  </a:cubicBezTo>
                  <a:cubicBezTo>
                    <a:pt x="62" y="9"/>
                    <a:pt x="65" y="6"/>
                    <a:pt x="68" y="3"/>
                  </a:cubicBezTo>
                  <a:cubicBezTo>
                    <a:pt x="69" y="3"/>
                    <a:pt x="71" y="0"/>
                    <a:pt x="72" y="0"/>
                  </a:cubicBezTo>
                  <a:cubicBezTo>
                    <a:pt x="63" y="0"/>
                    <a:pt x="54" y="1"/>
                    <a:pt x="46" y="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7092951" y="1622426"/>
              <a:ext cx="101600" cy="74613"/>
            </a:xfrm>
            <a:custGeom>
              <a:rect b="b" l="l" r="r" t="t"/>
              <a:pathLst>
                <a:path extrusionOk="0" h="34" w="47">
                  <a:moveTo>
                    <a:pt x="15" y="13"/>
                  </a:moveTo>
                  <a:cubicBezTo>
                    <a:pt x="13" y="16"/>
                    <a:pt x="12" y="19"/>
                    <a:pt x="10" y="22"/>
                  </a:cubicBezTo>
                  <a:cubicBezTo>
                    <a:pt x="8" y="26"/>
                    <a:pt x="5" y="32"/>
                    <a:pt x="0" y="34"/>
                  </a:cubicBezTo>
                  <a:cubicBezTo>
                    <a:pt x="6" y="33"/>
                    <a:pt x="12" y="30"/>
                    <a:pt x="16" y="27"/>
                  </a:cubicBezTo>
                  <a:cubicBezTo>
                    <a:pt x="22" y="22"/>
                    <a:pt x="26" y="15"/>
                    <a:pt x="31" y="10"/>
                  </a:cubicBezTo>
                  <a:cubicBezTo>
                    <a:pt x="34" y="7"/>
                    <a:pt x="38" y="5"/>
                    <a:pt x="42" y="3"/>
                  </a:cubicBezTo>
                  <a:cubicBezTo>
                    <a:pt x="43" y="2"/>
                    <a:pt x="45" y="1"/>
                    <a:pt x="47" y="1"/>
                  </a:cubicBezTo>
                  <a:cubicBezTo>
                    <a:pt x="41" y="0"/>
                    <a:pt x="34" y="0"/>
                    <a:pt x="28" y="2"/>
                  </a:cubicBezTo>
                  <a:cubicBezTo>
                    <a:pt x="23" y="4"/>
                    <a:pt x="19" y="8"/>
                    <a:pt x="15" y="1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7100888" y="1625601"/>
              <a:ext cx="131763" cy="87313"/>
            </a:xfrm>
            <a:custGeom>
              <a:rect b="b" l="l" r="r" t="t"/>
              <a:pathLst>
                <a:path extrusionOk="0" h="41" w="61">
                  <a:moveTo>
                    <a:pt x="58" y="3"/>
                  </a:moveTo>
                  <a:cubicBezTo>
                    <a:pt x="59" y="3"/>
                    <a:pt x="60" y="1"/>
                    <a:pt x="61" y="1"/>
                  </a:cubicBezTo>
                  <a:cubicBezTo>
                    <a:pt x="54" y="0"/>
                    <a:pt x="46" y="1"/>
                    <a:pt x="40" y="5"/>
                  </a:cubicBezTo>
                  <a:cubicBezTo>
                    <a:pt x="33" y="8"/>
                    <a:pt x="29" y="12"/>
                    <a:pt x="25" y="18"/>
                  </a:cubicBezTo>
                  <a:cubicBezTo>
                    <a:pt x="21" y="22"/>
                    <a:pt x="18" y="27"/>
                    <a:pt x="13" y="30"/>
                  </a:cubicBezTo>
                  <a:cubicBezTo>
                    <a:pt x="9" y="32"/>
                    <a:pt x="4" y="35"/>
                    <a:pt x="0" y="35"/>
                  </a:cubicBezTo>
                  <a:cubicBezTo>
                    <a:pt x="10" y="41"/>
                    <a:pt x="23" y="41"/>
                    <a:pt x="33" y="35"/>
                  </a:cubicBezTo>
                  <a:cubicBezTo>
                    <a:pt x="43" y="29"/>
                    <a:pt x="46" y="20"/>
                    <a:pt x="52" y="11"/>
                  </a:cubicBezTo>
                  <a:cubicBezTo>
                    <a:pt x="53" y="8"/>
                    <a:pt x="55" y="5"/>
                    <a:pt x="58" y="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6964363" y="1711326"/>
              <a:ext cx="117475" cy="84138"/>
            </a:xfrm>
            <a:custGeom>
              <a:rect b="b" l="l" r="r" t="t"/>
              <a:pathLst>
                <a:path extrusionOk="0" h="39" w="55">
                  <a:moveTo>
                    <a:pt x="19" y="11"/>
                  </a:moveTo>
                  <a:cubicBezTo>
                    <a:pt x="25" y="18"/>
                    <a:pt x="29" y="25"/>
                    <a:pt x="36" y="31"/>
                  </a:cubicBezTo>
                  <a:cubicBezTo>
                    <a:pt x="41" y="35"/>
                    <a:pt x="48" y="38"/>
                    <a:pt x="55" y="39"/>
                  </a:cubicBezTo>
                  <a:cubicBezTo>
                    <a:pt x="49" y="37"/>
                    <a:pt x="46" y="30"/>
                    <a:pt x="44" y="26"/>
                  </a:cubicBezTo>
                  <a:cubicBezTo>
                    <a:pt x="42" y="22"/>
                    <a:pt x="40" y="18"/>
                    <a:pt x="37" y="15"/>
                  </a:cubicBezTo>
                  <a:cubicBezTo>
                    <a:pt x="33" y="9"/>
                    <a:pt x="28" y="5"/>
                    <a:pt x="22" y="2"/>
                  </a:cubicBezTo>
                  <a:cubicBezTo>
                    <a:pt x="15" y="0"/>
                    <a:pt x="8" y="0"/>
                    <a:pt x="0" y="1"/>
                  </a:cubicBezTo>
                  <a:cubicBezTo>
                    <a:pt x="2" y="1"/>
                    <a:pt x="5" y="2"/>
                    <a:pt x="7" y="3"/>
                  </a:cubicBezTo>
                  <a:cubicBezTo>
                    <a:pt x="11" y="5"/>
                    <a:pt x="16" y="8"/>
                    <a:pt x="19" y="1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6918326" y="1712913"/>
              <a:ext cx="155575" cy="104775"/>
            </a:xfrm>
            <a:custGeom>
              <a:rect b="b" l="l" r="r" t="t"/>
              <a:pathLst>
                <a:path extrusionOk="0" h="48" w="72">
                  <a:moveTo>
                    <a:pt x="11" y="12"/>
                  </a:moveTo>
                  <a:cubicBezTo>
                    <a:pt x="18" y="23"/>
                    <a:pt x="22" y="34"/>
                    <a:pt x="33" y="41"/>
                  </a:cubicBezTo>
                  <a:cubicBezTo>
                    <a:pt x="44" y="48"/>
                    <a:pt x="60" y="48"/>
                    <a:pt x="72" y="41"/>
                  </a:cubicBezTo>
                  <a:cubicBezTo>
                    <a:pt x="67" y="40"/>
                    <a:pt x="61" y="37"/>
                    <a:pt x="56" y="35"/>
                  </a:cubicBezTo>
                  <a:cubicBezTo>
                    <a:pt x="51" y="31"/>
                    <a:pt x="47" y="26"/>
                    <a:pt x="43" y="21"/>
                  </a:cubicBezTo>
                  <a:cubicBezTo>
                    <a:pt x="38" y="14"/>
                    <a:pt x="33" y="9"/>
                    <a:pt x="25" y="5"/>
                  </a:cubicBezTo>
                  <a:cubicBezTo>
                    <a:pt x="18" y="1"/>
                    <a:pt x="9" y="0"/>
                    <a:pt x="0" y="0"/>
                  </a:cubicBezTo>
                  <a:cubicBezTo>
                    <a:pt x="1" y="0"/>
                    <a:pt x="3" y="3"/>
                    <a:pt x="4" y="3"/>
                  </a:cubicBezTo>
                  <a:cubicBezTo>
                    <a:pt x="7" y="6"/>
                    <a:pt x="9" y="9"/>
                    <a:pt x="11" y="1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6980238" y="1622426"/>
              <a:ext cx="100013" cy="74613"/>
            </a:xfrm>
            <a:custGeom>
              <a:rect b="b" l="l" r="r" t="t"/>
              <a:pathLst>
                <a:path extrusionOk="0" h="34" w="46">
                  <a:moveTo>
                    <a:pt x="19" y="2"/>
                  </a:moveTo>
                  <a:cubicBezTo>
                    <a:pt x="13" y="0"/>
                    <a:pt x="6" y="0"/>
                    <a:pt x="0" y="1"/>
                  </a:cubicBezTo>
                  <a:cubicBezTo>
                    <a:pt x="1" y="1"/>
                    <a:pt x="4" y="2"/>
                    <a:pt x="5" y="3"/>
                  </a:cubicBezTo>
                  <a:cubicBezTo>
                    <a:pt x="9" y="5"/>
                    <a:pt x="13" y="7"/>
                    <a:pt x="16" y="10"/>
                  </a:cubicBezTo>
                  <a:cubicBezTo>
                    <a:pt x="21" y="15"/>
                    <a:pt x="25" y="22"/>
                    <a:pt x="30" y="27"/>
                  </a:cubicBezTo>
                  <a:cubicBezTo>
                    <a:pt x="35" y="30"/>
                    <a:pt x="41" y="33"/>
                    <a:pt x="46" y="34"/>
                  </a:cubicBezTo>
                  <a:cubicBezTo>
                    <a:pt x="42" y="32"/>
                    <a:pt x="39" y="26"/>
                    <a:pt x="37" y="22"/>
                  </a:cubicBezTo>
                  <a:cubicBezTo>
                    <a:pt x="35" y="19"/>
                    <a:pt x="34" y="16"/>
                    <a:pt x="31" y="13"/>
                  </a:cubicBezTo>
                  <a:cubicBezTo>
                    <a:pt x="28" y="8"/>
                    <a:pt x="24" y="4"/>
                    <a:pt x="19" y="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6942138" y="1625601"/>
              <a:ext cx="131763" cy="87313"/>
            </a:xfrm>
            <a:custGeom>
              <a:rect b="b" l="l" r="r" t="t"/>
              <a:pathLst>
                <a:path extrusionOk="0" h="41" w="61">
                  <a:moveTo>
                    <a:pt x="0" y="1"/>
                  </a:moveTo>
                  <a:cubicBezTo>
                    <a:pt x="0" y="1"/>
                    <a:pt x="2" y="3"/>
                    <a:pt x="3" y="3"/>
                  </a:cubicBezTo>
                  <a:cubicBezTo>
                    <a:pt x="5" y="5"/>
                    <a:pt x="7" y="8"/>
                    <a:pt x="9" y="11"/>
                  </a:cubicBezTo>
                  <a:cubicBezTo>
                    <a:pt x="14" y="20"/>
                    <a:pt x="18" y="29"/>
                    <a:pt x="27" y="35"/>
                  </a:cubicBezTo>
                  <a:cubicBezTo>
                    <a:pt x="38" y="41"/>
                    <a:pt x="50" y="41"/>
                    <a:pt x="61" y="35"/>
                  </a:cubicBezTo>
                  <a:cubicBezTo>
                    <a:pt x="56" y="35"/>
                    <a:pt x="51" y="32"/>
                    <a:pt x="48" y="30"/>
                  </a:cubicBezTo>
                  <a:cubicBezTo>
                    <a:pt x="43" y="27"/>
                    <a:pt x="39" y="22"/>
                    <a:pt x="36" y="18"/>
                  </a:cubicBezTo>
                  <a:cubicBezTo>
                    <a:pt x="32" y="12"/>
                    <a:pt x="28" y="8"/>
                    <a:pt x="21" y="5"/>
                  </a:cubicBezTo>
                  <a:cubicBezTo>
                    <a:pt x="15" y="1"/>
                    <a:pt x="7" y="0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7085013" y="1560513"/>
              <a:ext cx="55563" cy="114300"/>
            </a:xfrm>
            <a:custGeom>
              <a:rect b="b" l="l" r="r" t="t"/>
              <a:pathLst>
                <a:path extrusionOk="0" h="53" w="26">
                  <a:moveTo>
                    <a:pt x="17" y="18"/>
                  </a:moveTo>
                  <a:cubicBezTo>
                    <a:pt x="13" y="24"/>
                    <a:pt x="7" y="29"/>
                    <a:pt x="4" y="36"/>
                  </a:cubicBezTo>
                  <a:cubicBezTo>
                    <a:pt x="2" y="41"/>
                    <a:pt x="0" y="47"/>
                    <a:pt x="1" y="53"/>
                  </a:cubicBezTo>
                  <a:cubicBezTo>
                    <a:pt x="1" y="48"/>
                    <a:pt x="7" y="44"/>
                    <a:pt x="10" y="41"/>
                  </a:cubicBezTo>
                  <a:cubicBezTo>
                    <a:pt x="13" y="39"/>
                    <a:pt x="15" y="37"/>
                    <a:pt x="18" y="34"/>
                  </a:cubicBezTo>
                  <a:cubicBezTo>
                    <a:pt x="22" y="30"/>
                    <a:pt x="24" y="25"/>
                    <a:pt x="25" y="19"/>
                  </a:cubicBezTo>
                  <a:cubicBezTo>
                    <a:pt x="26" y="13"/>
                    <a:pt x="24" y="6"/>
                    <a:pt x="23" y="0"/>
                  </a:cubicBezTo>
                  <a:cubicBezTo>
                    <a:pt x="23" y="2"/>
                    <a:pt x="22" y="5"/>
                    <a:pt x="22" y="6"/>
                  </a:cubicBezTo>
                  <a:cubicBezTo>
                    <a:pt x="21" y="10"/>
                    <a:pt x="20" y="15"/>
                    <a:pt x="17" y="1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7054851" y="1524001"/>
              <a:ext cx="73025" cy="146050"/>
            </a:xfrm>
            <a:custGeom>
              <a:rect b="b" l="l" r="r" t="t"/>
              <a:pathLst>
                <a:path extrusionOk="0" h="68" w="34">
                  <a:moveTo>
                    <a:pt x="11" y="68"/>
                  </a:moveTo>
                  <a:cubicBezTo>
                    <a:pt x="10" y="63"/>
                    <a:pt x="12" y="58"/>
                    <a:pt x="13" y="54"/>
                  </a:cubicBezTo>
                  <a:cubicBezTo>
                    <a:pt x="15" y="49"/>
                    <a:pt x="19" y="44"/>
                    <a:pt x="22" y="40"/>
                  </a:cubicBezTo>
                  <a:cubicBezTo>
                    <a:pt x="27" y="34"/>
                    <a:pt x="30" y="29"/>
                    <a:pt x="32" y="22"/>
                  </a:cubicBezTo>
                  <a:cubicBezTo>
                    <a:pt x="34" y="15"/>
                    <a:pt x="33" y="7"/>
                    <a:pt x="31" y="0"/>
                  </a:cubicBezTo>
                  <a:cubicBezTo>
                    <a:pt x="31" y="1"/>
                    <a:pt x="30" y="3"/>
                    <a:pt x="30" y="4"/>
                  </a:cubicBezTo>
                  <a:cubicBezTo>
                    <a:pt x="28" y="7"/>
                    <a:pt x="26" y="10"/>
                    <a:pt x="24" y="12"/>
                  </a:cubicBezTo>
                  <a:cubicBezTo>
                    <a:pt x="16" y="19"/>
                    <a:pt x="7" y="25"/>
                    <a:pt x="4" y="35"/>
                  </a:cubicBezTo>
                  <a:cubicBezTo>
                    <a:pt x="0" y="46"/>
                    <a:pt x="3" y="59"/>
                    <a:pt x="11" y="6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8034338" y="1023938"/>
              <a:ext cx="347663" cy="173038"/>
            </a:xfrm>
            <a:custGeom>
              <a:rect b="b" l="l" r="r" t="t"/>
              <a:pathLst>
                <a:path extrusionOk="0" h="80" w="161">
                  <a:moveTo>
                    <a:pt x="138" y="57"/>
                  </a:moveTo>
                  <a:cubicBezTo>
                    <a:pt x="151" y="54"/>
                    <a:pt x="161" y="42"/>
                    <a:pt x="161" y="29"/>
                  </a:cubicBezTo>
                  <a:cubicBezTo>
                    <a:pt x="161" y="15"/>
                    <a:pt x="151" y="3"/>
                    <a:pt x="138" y="1"/>
                  </a:cubicBezTo>
                  <a:cubicBezTo>
                    <a:pt x="138" y="13"/>
                    <a:pt x="138" y="13"/>
                    <a:pt x="138" y="13"/>
                  </a:cubicBezTo>
                  <a:cubicBezTo>
                    <a:pt x="144" y="16"/>
                    <a:pt x="148" y="22"/>
                    <a:pt x="148" y="29"/>
                  </a:cubicBezTo>
                  <a:cubicBezTo>
                    <a:pt x="148" y="36"/>
                    <a:pt x="144" y="42"/>
                    <a:pt x="138" y="44"/>
                  </a:cubicBezTo>
                  <a:lnTo>
                    <a:pt x="138" y="57"/>
                  </a:lnTo>
                  <a:close/>
                  <a:moveTo>
                    <a:pt x="67" y="80"/>
                  </a:moveTo>
                  <a:cubicBezTo>
                    <a:pt x="89" y="80"/>
                    <a:pt x="108" y="70"/>
                    <a:pt x="120" y="54"/>
                  </a:cubicBezTo>
                  <a:cubicBezTo>
                    <a:pt x="124" y="56"/>
                    <a:pt x="128" y="57"/>
                    <a:pt x="132" y="57"/>
                  </a:cubicBezTo>
                  <a:cubicBezTo>
                    <a:pt x="134" y="57"/>
                    <a:pt x="136" y="57"/>
                    <a:pt x="138" y="57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6" y="44"/>
                    <a:pt x="134" y="45"/>
                    <a:pt x="132" y="45"/>
                  </a:cubicBezTo>
                  <a:cubicBezTo>
                    <a:pt x="131" y="45"/>
                    <a:pt x="129" y="44"/>
                    <a:pt x="127" y="44"/>
                  </a:cubicBezTo>
                  <a:cubicBezTo>
                    <a:pt x="132" y="35"/>
                    <a:pt x="135" y="24"/>
                    <a:pt x="13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3"/>
                    <a:pt x="137" y="13"/>
                    <a:pt x="138" y="13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6" y="0"/>
                    <a:pt x="135" y="0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0" y="13"/>
                  </a:cubicBezTo>
                  <a:cubicBezTo>
                    <a:pt x="0" y="50"/>
                    <a:pt x="30" y="80"/>
                    <a:pt x="67" y="8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8034338" y="1211263"/>
              <a:ext cx="312738" cy="2540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8105776" y="871538"/>
              <a:ext cx="55563" cy="144463"/>
            </a:xfrm>
            <a:custGeom>
              <a:rect b="b" l="l" r="r" t="t"/>
              <a:pathLst>
                <a:path extrusionOk="0" h="67" w="26">
                  <a:moveTo>
                    <a:pt x="9" y="50"/>
                  </a:moveTo>
                  <a:cubicBezTo>
                    <a:pt x="1" y="53"/>
                    <a:pt x="5" y="67"/>
                    <a:pt x="13" y="64"/>
                  </a:cubicBezTo>
                  <a:cubicBezTo>
                    <a:pt x="23" y="60"/>
                    <a:pt x="26" y="50"/>
                    <a:pt x="24" y="41"/>
                  </a:cubicBezTo>
                  <a:cubicBezTo>
                    <a:pt x="23" y="36"/>
                    <a:pt x="20" y="31"/>
                    <a:pt x="17" y="27"/>
                  </a:cubicBezTo>
                  <a:cubicBezTo>
                    <a:pt x="16" y="24"/>
                    <a:pt x="14" y="19"/>
                    <a:pt x="17" y="17"/>
                  </a:cubicBezTo>
                  <a:cubicBezTo>
                    <a:pt x="25" y="12"/>
                    <a:pt x="18" y="0"/>
                    <a:pt x="10" y="5"/>
                  </a:cubicBezTo>
                  <a:cubicBezTo>
                    <a:pt x="2" y="10"/>
                    <a:pt x="0" y="20"/>
                    <a:pt x="3" y="28"/>
                  </a:cubicBezTo>
                  <a:cubicBezTo>
                    <a:pt x="4" y="31"/>
                    <a:pt x="15" y="48"/>
                    <a:pt x="9" y="5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8188326" y="871538"/>
              <a:ext cx="55563" cy="144463"/>
            </a:xfrm>
            <a:custGeom>
              <a:rect b="b" l="l" r="r" t="t"/>
              <a:pathLst>
                <a:path extrusionOk="0" h="67" w="26">
                  <a:moveTo>
                    <a:pt x="9" y="50"/>
                  </a:moveTo>
                  <a:cubicBezTo>
                    <a:pt x="1" y="53"/>
                    <a:pt x="4" y="67"/>
                    <a:pt x="13" y="64"/>
                  </a:cubicBezTo>
                  <a:cubicBezTo>
                    <a:pt x="23" y="60"/>
                    <a:pt x="26" y="50"/>
                    <a:pt x="24" y="41"/>
                  </a:cubicBezTo>
                  <a:cubicBezTo>
                    <a:pt x="23" y="36"/>
                    <a:pt x="20" y="31"/>
                    <a:pt x="17" y="27"/>
                  </a:cubicBezTo>
                  <a:cubicBezTo>
                    <a:pt x="16" y="24"/>
                    <a:pt x="13" y="19"/>
                    <a:pt x="17" y="17"/>
                  </a:cubicBezTo>
                  <a:cubicBezTo>
                    <a:pt x="24" y="12"/>
                    <a:pt x="18" y="0"/>
                    <a:pt x="10" y="5"/>
                  </a:cubicBezTo>
                  <a:cubicBezTo>
                    <a:pt x="2" y="10"/>
                    <a:pt x="0" y="20"/>
                    <a:pt x="3" y="28"/>
                  </a:cubicBezTo>
                  <a:cubicBezTo>
                    <a:pt x="4" y="31"/>
                    <a:pt x="15" y="48"/>
                    <a:pt x="9" y="5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10944226" y="1331913"/>
              <a:ext cx="174625" cy="282575"/>
            </a:xfrm>
            <a:custGeom>
              <a:rect b="b" l="l" r="r" t="t"/>
              <a:pathLst>
                <a:path extrusionOk="0" h="178" w="110">
                  <a:moveTo>
                    <a:pt x="110" y="103"/>
                  </a:moveTo>
                  <a:lnTo>
                    <a:pt x="110" y="0"/>
                  </a:lnTo>
                  <a:lnTo>
                    <a:pt x="56" y="0"/>
                  </a:lnTo>
                  <a:lnTo>
                    <a:pt x="0" y="143"/>
                  </a:lnTo>
                  <a:lnTo>
                    <a:pt x="80" y="178"/>
                  </a:lnTo>
                  <a:lnTo>
                    <a:pt x="110" y="10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11129963" y="1331913"/>
              <a:ext cx="31750" cy="88900"/>
            </a:xfrm>
            <a:custGeom>
              <a:rect b="b" l="l" r="r" t="t"/>
              <a:pathLst>
                <a:path extrusionOk="0" h="41" w="15">
                  <a:moveTo>
                    <a:pt x="0" y="41"/>
                  </a:moveTo>
                  <a:cubicBezTo>
                    <a:pt x="13" y="33"/>
                    <a:pt x="14" y="15"/>
                    <a:pt x="15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11129963" y="1331913"/>
              <a:ext cx="174625" cy="282575"/>
            </a:xfrm>
            <a:custGeom>
              <a:rect b="b" l="l" r="r" t="t"/>
              <a:pathLst>
                <a:path extrusionOk="0" h="131" w="81">
                  <a:moveTo>
                    <a:pt x="19" y="0"/>
                  </a:moveTo>
                  <a:cubicBezTo>
                    <a:pt x="19" y="0"/>
                    <a:pt x="19" y="0"/>
                    <a:pt x="19" y="1"/>
                  </a:cubicBezTo>
                  <a:cubicBezTo>
                    <a:pt x="19" y="18"/>
                    <a:pt x="17" y="38"/>
                    <a:pt x="0" y="4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2" y="131"/>
                    <a:pt x="22" y="131"/>
                    <a:pt x="22" y="131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11033126" y="1300163"/>
              <a:ext cx="182563" cy="23813"/>
            </a:xfrm>
            <a:custGeom>
              <a:rect b="b" l="l" r="r" t="t"/>
              <a:pathLst>
                <a:path extrusionOk="0" h="15" w="115">
                  <a:moveTo>
                    <a:pt x="115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54" y="15"/>
                  </a:lnTo>
                  <a:lnTo>
                    <a:pt x="61" y="15"/>
                  </a:lnTo>
                  <a:lnTo>
                    <a:pt x="115" y="1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9429751" y="823913"/>
              <a:ext cx="271463" cy="244475"/>
            </a:xfrm>
            <a:custGeom>
              <a:rect b="b" l="l" r="r" t="t"/>
              <a:pathLst>
                <a:path extrusionOk="0" h="114" w="126">
                  <a:moveTo>
                    <a:pt x="13" y="12"/>
                  </a:moveTo>
                  <a:cubicBezTo>
                    <a:pt x="6" y="18"/>
                    <a:pt x="2" y="26"/>
                    <a:pt x="1" y="35"/>
                  </a:cubicBezTo>
                  <a:cubicBezTo>
                    <a:pt x="0" y="37"/>
                    <a:pt x="0" y="39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0" y="47"/>
                    <a:pt x="0" y="49"/>
                  </a:cubicBezTo>
                  <a:cubicBezTo>
                    <a:pt x="0" y="51"/>
                    <a:pt x="0" y="52"/>
                    <a:pt x="0" y="54"/>
                  </a:cubicBezTo>
                  <a:cubicBezTo>
                    <a:pt x="1" y="61"/>
                    <a:pt x="3" y="68"/>
                    <a:pt x="5" y="74"/>
                  </a:cubicBezTo>
                  <a:cubicBezTo>
                    <a:pt x="8" y="84"/>
                    <a:pt x="13" y="92"/>
                    <a:pt x="19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2" y="104"/>
                    <a:pt x="24" y="107"/>
                    <a:pt x="28" y="109"/>
                  </a:cubicBezTo>
                  <a:cubicBezTo>
                    <a:pt x="28" y="110"/>
                    <a:pt x="29" y="111"/>
                    <a:pt x="30" y="111"/>
                  </a:cubicBezTo>
                  <a:cubicBezTo>
                    <a:pt x="34" y="114"/>
                    <a:pt x="39" y="114"/>
                    <a:pt x="44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46" y="112"/>
                    <a:pt x="48" y="111"/>
                    <a:pt x="51" y="111"/>
                  </a:cubicBezTo>
                  <a:cubicBezTo>
                    <a:pt x="52" y="110"/>
                    <a:pt x="54" y="109"/>
                    <a:pt x="55" y="109"/>
                  </a:cubicBezTo>
                  <a:cubicBezTo>
                    <a:pt x="57" y="108"/>
                    <a:pt x="63" y="108"/>
                    <a:pt x="63" y="108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6" y="108"/>
                    <a:pt x="69" y="108"/>
                    <a:pt x="71" y="109"/>
                  </a:cubicBezTo>
                  <a:cubicBezTo>
                    <a:pt x="73" y="109"/>
                    <a:pt x="74" y="110"/>
                    <a:pt x="75" y="111"/>
                  </a:cubicBezTo>
                  <a:cubicBezTo>
                    <a:pt x="78" y="111"/>
                    <a:pt x="80" y="112"/>
                    <a:pt x="82" y="113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7" y="114"/>
                    <a:pt x="92" y="114"/>
                    <a:pt x="96" y="111"/>
                  </a:cubicBezTo>
                  <a:cubicBezTo>
                    <a:pt x="97" y="111"/>
                    <a:pt x="98" y="110"/>
                    <a:pt x="98" y="109"/>
                  </a:cubicBezTo>
                  <a:cubicBezTo>
                    <a:pt x="102" y="107"/>
                    <a:pt x="104" y="104"/>
                    <a:pt x="107" y="100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13" y="92"/>
                    <a:pt x="118" y="84"/>
                    <a:pt x="121" y="74"/>
                  </a:cubicBezTo>
                  <a:cubicBezTo>
                    <a:pt x="123" y="68"/>
                    <a:pt x="125" y="61"/>
                    <a:pt x="126" y="54"/>
                  </a:cubicBezTo>
                  <a:cubicBezTo>
                    <a:pt x="126" y="52"/>
                    <a:pt x="126" y="51"/>
                    <a:pt x="126" y="49"/>
                  </a:cubicBezTo>
                  <a:cubicBezTo>
                    <a:pt x="126" y="47"/>
                    <a:pt x="126" y="45"/>
                    <a:pt x="126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39"/>
                    <a:pt x="126" y="37"/>
                    <a:pt x="125" y="35"/>
                  </a:cubicBezTo>
                  <a:cubicBezTo>
                    <a:pt x="124" y="26"/>
                    <a:pt x="120" y="18"/>
                    <a:pt x="113" y="12"/>
                  </a:cubicBezTo>
                  <a:cubicBezTo>
                    <a:pt x="113" y="11"/>
                    <a:pt x="112" y="10"/>
                    <a:pt x="111" y="9"/>
                  </a:cubicBezTo>
                  <a:cubicBezTo>
                    <a:pt x="106" y="5"/>
                    <a:pt x="99" y="3"/>
                    <a:pt x="93" y="1"/>
                  </a:cubicBezTo>
                  <a:cubicBezTo>
                    <a:pt x="86" y="0"/>
                    <a:pt x="80" y="2"/>
                    <a:pt x="73" y="4"/>
                  </a:cubicBezTo>
                  <a:cubicBezTo>
                    <a:pt x="70" y="5"/>
                    <a:pt x="63" y="8"/>
                    <a:pt x="63" y="8"/>
                  </a:cubicBezTo>
                  <a:cubicBezTo>
                    <a:pt x="63" y="8"/>
                    <a:pt x="56" y="5"/>
                    <a:pt x="53" y="4"/>
                  </a:cubicBezTo>
                  <a:cubicBezTo>
                    <a:pt x="46" y="2"/>
                    <a:pt x="40" y="0"/>
                    <a:pt x="33" y="1"/>
                  </a:cubicBezTo>
                  <a:cubicBezTo>
                    <a:pt x="27" y="3"/>
                    <a:pt x="20" y="5"/>
                    <a:pt x="15" y="9"/>
                  </a:cubicBezTo>
                  <a:cubicBezTo>
                    <a:pt x="14" y="10"/>
                    <a:pt x="13" y="11"/>
                    <a:pt x="13" y="1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9499601" y="747713"/>
              <a:ext cx="65088" cy="76200"/>
            </a:xfrm>
            <a:custGeom>
              <a:rect b="b" l="l" r="r" t="t"/>
              <a:pathLst>
                <a:path extrusionOk="0" h="35" w="30">
                  <a:moveTo>
                    <a:pt x="9" y="26"/>
                  </a:moveTo>
                  <a:cubicBezTo>
                    <a:pt x="13" y="30"/>
                    <a:pt x="17" y="32"/>
                    <a:pt x="22" y="34"/>
                  </a:cubicBezTo>
                  <a:cubicBezTo>
                    <a:pt x="24" y="34"/>
                    <a:pt x="27" y="35"/>
                    <a:pt x="29" y="35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26"/>
                    <a:pt x="28" y="20"/>
                    <a:pt x="24" y="14"/>
                  </a:cubicBezTo>
                  <a:cubicBezTo>
                    <a:pt x="18" y="6"/>
                    <a:pt x="11" y="2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" y="15"/>
                    <a:pt x="5" y="21"/>
                    <a:pt x="9" y="2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1183938" y="1017588"/>
              <a:ext cx="260350" cy="260350"/>
            </a:xfrm>
            <a:custGeom>
              <a:rect b="b" l="l" r="r" t="t"/>
              <a:pathLst>
                <a:path extrusionOk="0" h="121" w="121">
                  <a:moveTo>
                    <a:pt x="60" y="121"/>
                  </a:moveTo>
                  <a:cubicBezTo>
                    <a:pt x="94" y="121"/>
                    <a:pt x="121" y="94"/>
                    <a:pt x="121" y="60"/>
                  </a:cubicBezTo>
                  <a:cubicBezTo>
                    <a:pt x="121" y="27"/>
                    <a:pt x="94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0" y="121"/>
                    <a:pt x="60" y="121"/>
                    <a:pt x="60" y="121"/>
                  </a:cubicBezTo>
                  <a:close/>
                  <a:moveTo>
                    <a:pt x="60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60" y="43"/>
                    <a:pt x="60" y="43"/>
                    <a:pt x="60" y="43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1298238" y="1131888"/>
              <a:ext cx="30163" cy="30163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1739563" y="2905126"/>
              <a:ext cx="252413" cy="125413"/>
            </a:xfrm>
            <a:custGeom>
              <a:rect b="b" l="l" r="r" t="t"/>
              <a:pathLst>
                <a:path extrusionOk="0" h="58" w="117">
                  <a:moveTo>
                    <a:pt x="100" y="41"/>
                  </a:moveTo>
                  <a:cubicBezTo>
                    <a:pt x="110" y="39"/>
                    <a:pt x="117" y="31"/>
                    <a:pt x="117" y="21"/>
                  </a:cubicBezTo>
                  <a:cubicBezTo>
                    <a:pt x="117" y="11"/>
                    <a:pt x="109" y="2"/>
                    <a:pt x="100" y="1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4" y="12"/>
                    <a:pt x="108" y="16"/>
                    <a:pt x="108" y="21"/>
                  </a:cubicBezTo>
                  <a:cubicBezTo>
                    <a:pt x="108" y="26"/>
                    <a:pt x="104" y="30"/>
                    <a:pt x="100" y="32"/>
                  </a:cubicBezTo>
                  <a:lnTo>
                    <a:pt x="100" y="41"/>
                  </a:lnTo>
                  <a:close/>
                  <a:moveTo>
                    <a:pt x="49" y="58"/>
                  </a:moveTo>
                  <a:cubicBezTo>
                    <a:pt x="64" y="58"/>
                    <a:pt x="78" y="51"/>
                    <a:pt x="87" y="40"/>
                  </a:cubicBezTo>
                  <a:cubicBezTo>
                    <a:pt x="90" y="41"/>
                    <a:pt x="93" y="42"/>
                    <a:pt x="96" y="42"/>
                  </a:cubicBezTo>
                  <a:cubicBezTo>
                    <a:pt x="97" y="42"/>
                    <a:pt x="99" y="41"/>
                    <a:pt x="100" y="41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9" y="32"/>
                    <a:pt x="97" y="33"/>
                    <a:pt x="96" y="33"/>
                  </a:cubicBezTo>
                  <a:cubicBezTo>
                    <a:pt x="95" y="33"/>
                    <a:pt x="93" y="32"/>
                    <a:pt x="92" y="32"/>
                  </a:cubicBezTo>
                  <a:cubicBezTo>
                    <a:pt x="96" y="25"/>
                    <a:pt x="98" y="18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9" y="9"/>
                    <a:pt x="99" y="10"/>
                    <a:pt x="100" y="10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9" y="0"/>
                    <a:pt x="98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36"/>
                    <a:pt x="22" y="58"/>
                    <a:pt x="49" y="5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1739563" y="3041651"/>
              <a:ext cx="225425" cy="1905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1793538" y="2847976"/>
              <a:ext cx="38100" cy="50800"/>
            </a:xfrm>
            <a:custGeom>
              <a:rect b="b" l="l" r="r" t="t"/>
              <a:pathLst>
                <a:path extrusionOk="0" h="24" w="18">
                  <a:moveTo>
                    <a:pt x="6" y="12"/>
                  </a:moveTo>
                  <a:cubicBezTo>
                    <a:pt x="0" y="14"/>
                    <a:pt x="2" y="24"/>
                    <a:pt x="8" y="22"/>
                  </a:cubicBezTo>
                  <a:cubicBezTo>
                    <a:pt x="16" y="19"/>
                    <a:pt x="18" y="12"/>
                    <a:pt x="16" y="5"/>
                  </a:cubicBezTo>
                  <a:cubicBezTo>
                    <a:pt x="16" y="3"/>
                    <a:pt x="15" y="2"/>
                    <a:pt x="1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5"/>
                    <a:pt x="9" y="11"/>
                    <a:pt x="6" y="1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850688" y="2847976"/>
              <a:ext cx="39688" cy="50800"/>
            </a:xfrm>
            <a:custGeom>
              <a:rect b="b" l="l" r="r" t="t"/>
              <a:pathLst>
                <a:path extrusionOk="0" h="24" w="18">
                  <a:moveTo>
                    <a:pt x="6" y="12"/>
                  </a:moveTo>
                  <a:cubicBezTo>
                    <a:pt x="0" y="14"/>
                    <a:pt x="3" y="24"/>
                    <a:pt x="9" y="22"/>
                  </a:cubicBezTo>
                  <a:cubicBezTo>
                    <a:pt x="16" y="19"/>
                    <a:pt x="18" y="12"/>
                    <a:pt x="17" y="5"/>
                  </a:cubicBezTo>
                  <a:cubicBezTo>
                    <a:pt x="16" y="3"/>
                    <a:pt x="16" y="2"/>
                    <a:pt x="1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5"/>
                    <a:pt x="9" y="11"/>
                    <a:pt x="6" y="1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7802563" y="1843088"/>
              <a:ext cx="139700" cy="228600"/>
            </a:xfrm>
            <a:custGeom>
              <a:rect b="b" l="l" r="r" t="t"/>
              <a:pathLst>
                <a:path extrusionOk="0" h="144" w="88">
                  <a:moveTo>
                    <a:pt x="88" y="84"/>
                  </a:moveTo>
                  <a:lnTo>
                    <a:pt x="88" y="0"/>
                  </a:lnTo>
                  <a:lnTo>
                    <a:pt x="44" y="0"/>
                  </a:lnTo>
                  <a:lnTo>
                    <a:pt x="0" y="115"/>
                  </a:lnTo>
                  <a:lnTo>
                    <a:pt x="63" y="144"/>
                  </a:lnTo>
                  <a:lnTo>
                    <a:pt x="88" y="8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7950201" y="1843088"/>
              <a:ext cx="26988" cy="71438"/>
            </a:xfrm>
            <a:custGeom>
              <a:rect b="b" l="l" r="r" t="t"/>
              <a:pathLst>
                <a:path extrusionOk="0" h="33" w="12">
                  <a:moveTo>
                    <a:pt x="0" y="33"/>
                  </a:moveTo>
                  <a:cubicBezTo>
                    <a:pt x="11" y="27"/>
                    <a:pt x="12" y="12"/>
                    <a:pt x="12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7950201" y="1843088"/>
              <a:ext cx="142875" cy="228600"/>
            </a:xfrm>
            <a:custGeom>
              <a:rect b="b" l="l" r="r" t="t"/>
              <a:pathLst>
                <a:path extrusionOk="0" h="106" w="66"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6" y="15"/>
                    <a:pt x="14" y="31"/>
                    <a:pt x="0" y="3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7872413" y="1817688"/>
              <a:ext cx="147638" cy="19050"/>
            </a:xfrm>
            <a:custGeom>
              <a:rect b="b" l="l" r="r" t="t"/>
              <a:pathLst>
                <a:path extrusionOk="0" h="12" w="93">
                  <a:moveTo>
                    <a:pt x="9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44" y="12"/>
                  </a:lnTo>
                  <a:lnTo>
                    <a:pt x="49" y="12"/>
                  </a:lnTo>
                  <a:lnTo>
                    <a:pt x="93" y="1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9771063" y="939801"/>
              <a:ext cx="331788" cy="166688"/>
            </a:xfrm>
            <a:custGeom>
              <a:rect b="b" l="l" r="r" t="t"/>
              <a:pathLst>
                <a:path extrusionOk="0" h="77" w="154">
                  <a:moveTo>
                    <a:pt x="132" y="54"/>
                  </a:moveTo>
                  <a:cubicBezTo>
                    <a:pt x="145" y="52"/>
                    <a:pt x="154" y="41"/>
                    <a:pt x="154" y="28"/>
                  </a:cubicBezTo>
                  <a:cubicBezTo>
                    <a:pt x="154" y="14"/>
                    <a:pt x="145" y="3"/>
                    <a:pt x="132" y="1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8" y="15"/>
                    <a:pt x="143" y="21"/>
                    <a:pt x="143" y="28"/>
                  </a:cubicBezTo>
                  <a:cubicBezTo>
                    <a:pt x="143" y="34"/>
                    <a:pt x="138" y="40"/>
                    <a:pt x="132" y="42"/>
                  </a:cubicBezTo>
                  <a:lnTo>
                    <a:pt x="132" y="54"/>
                  </a:lnTo>
                  <a:close/>
                  <a:moveTo>
                    <a:pt x="65" y="77"/>
                  </a:moveTo>
                  <a:cubicBezTo>
                    <a:pt x="85" y="77"/>
                    <a:pt x="104" y="67"/>
                    <a:pt x="116" y="52"/>
                  </a:cubicBezTo>
                  <a:cubicBezTo>
                    <a:pt x="119" y="54"/>
                    <a:pt x="123" y="55"/>
                    <a:pt x="127" y="55"/>
                  </a:cubicBezTo>
                  <a:cubicBezTo>
                    <a:pt x="129" y="55"/>
                    <a:pt x="131" y="55"/>
                    <a:pt x="132" y="54"/>
                  </a:cubicBezTo>
                  <a:cubicBezTo>
                    <a:pt x="132" y="42"/>
                    <a:pt x="132" y="42"/>
                    <a:pt x="132" y="42"/>
                  </a:cubicBezTo>
                  <a:cubicBezTo>
                    <a:pt x="131" y="43"/>
                    <a:pt x="129" y="43"/>
                    <a:pt x="127" y="43"/>
                  </a:cubicBezTo>
                  <a:cubicBezTo>
                    <a:pt x="125" y="43"/>
                    <a:pt x="124" y="43"/>
                    <a:pt x="122" y="42"/>
                  </a:cubicBezTo>
                  <a:cubicBezTo>
                    <a:pt x="127" y="33"/>
                    <a:pt x="129" y="23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3"/>
                    <a:pt x="131" y="13"/>
                    <a:pt x="132" y="13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1" y="1"/>
                    <a:pt x="130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8"/>
                    <a:pt x="0" y="12"/>
                  </a:cubicBezTo>
                  <a:cubicBezTo>
                    <a:pt x="0" y="48"/>
                    <a:pt x="29" y="77"/>
                    <a:pt x="65" y="7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9771063" y="1120776"/>
              <a:ext cx="301625" cy="2381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9840913" y="793751"/>
              <a:ext cx="53975" cy="138113"/>
            </a:xfrm>
            <a:custGeom>
              <a:rect b="b" l="l" r="r" t="t"/>
              <a:pathLst>
                <a:path extrusionOk="0" h="64" w="25">
                  <a:moveTo>
                    <a:pt x="9" y="49"/>
                  </a:moveTo>
                  <a:cubicBezTo>
                    <a:pt x="1" y="51"/>
                    <a:pt x="4" y="64"/>
                    <a:pt x="12" y="61"/>
                  </a:cubicBezTo>
                  <a:cubicBezTo>
                    <a:pt x="22" y="58"/>
                    <a:pt x="25" y="48"/>
                    <a:pt x="23" y="39"/>
                  </a:cubicBezTo>
                  <a:cubicBezTo>
                    <a:pt x="22" y="35"/>
                    <a:pt x="19" y="30"/>
                    <a:pt x="17" y="26"/>
                  </a:cubicBezTo>
                  <a:cubicBezTo>
                    <a:pt x="15" y="24"/>
                    <a:pt x="13" y="18"/>
                    <a:pt x="16" y="16"/>
                  </a:cubicBezTo>
                  <a:cubicBezTo>
                    <a:pt x="23" y="12"/>
                    <a:pt x="17" y="0"/>
                    <a:pt x="9" y="5"/>
                  </a:cubicBezTo>
                  <a:cubicBezTo>
                    <a:pt x="2" y="10"/>
                    <a:pt x="0" y="19"/>
                    <a:pt x="3" y="27"/>
                  </a:cubicBezTo>
                  <a:cubicBezTo>
                    <a:pt x="4" y="30"/>
                    <a:pt x="15" y="47"/>
                    <a:pt x="9" y="49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9918701" y="793751"/>
              <a:ext cx="53975" cy="138113"/>
            </a:xfrm>
            <a:custGeom>
              <a:rect b="b" l="l" r="r" t="t"/>
              <a:pathLst>
                <a:path extrusionOk="0" h="64" w="25">
                  <a:moveTo>
                    <a:pt x="9" y="49"/>
                  </a:moveTo>
                  <a:cubicBezTo>
                    <a:pt x="1" y="51"/>
                    <a:pt x="5" y="64"/>
                    <a:pt x="13" y="61"/>
                  </a:cubicBezTo>
                  <a:cubicBezTo>
                    <a:pt x="22" y="58"/>
                    <a:pt x="25" y="48"/>
                    <a:pt x="23" y="39"/>
                  </a:cubicBezTo>
                  <a:cubicBezTo>
                    <a:pt x="22" y="35"/>
                    <a:pt x="19" y="30"/>
                    <a:pt x="17" y="26"/>
                  </a:cubicBezTo>
                  <a:cubicBezTo>
                    <a:pt x="16" y="24"/>
                    <a:pt x="13" y="18"/>
                    <a:pt x="16" y="16"/>
                  </a:cubicBezTo>
                  <a:cubicBezTo>
                    <a:pt x="24" y="12"/>
                    <a:pt x="17" y="0"/>
                    <a:pt x="10" y="5"/>
                  </a:cubicBezTo>
                  <a:cubicBezTo>
                    <a:pt x="2" y="10"/>
                    <a:pt x="0" y="19"/>
                    <a:pt x="3" y="27"/>
                  </a:cubicBezTo>
                  <a:cubicBezTo>
                    <a:pt x="4" y="30"/>
                    <a:pt x="15" y="47"/>
                    <a:pt x="9" y="49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8396288" y="1720851"/>
              <a:ext cx="100013" cy="100013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8135938" y="1812926"/>
              <a:ext cx="474663" cy="369888"/>
            </a:xfrm>
            <a:custGeom>
              <a:rect b="b" l="l" r="r" t="t"/>
              <a:pathLst>
                <a:path extrusionOk="0" h="233" w="299">
                  <a:moveTo>
                    <a:pt x="240" y="47"/>
                  </a:moveTo>
                  <a:lnTo>
                    <a:pt x="206" y="22"/>
                  </a:lnTo>
                  <a:lnTo>
                    <a:pt x="151" y="0"/>
                  </a:lnTo>
                  <a:lnTo>
                    <a:pt x="81" y="0"/>
                  </a:lnTo>
                  <a:lnTo>
                    <a:pt x="49" y="75"/>
                  </a:lnTo>
                  <a:lnTo>
                    <a:pt x="39" y="72"/>
                  </a:lnTo>
                  <a:lnTo>
                    <a:pt x="37" y="80"/>
                  </a:lnTo>
                  <a:lnTo>
                    <a:pt x="35" y="83"/>
                  </a:lnTo>
                  <a:lnTo>
                    <a:pt x="34" y="87"/>
                  </a:lnTo>
                  <a:lnTo>
                    <a:pt x="23" y="81"/>
                  </a:lnTo>
                  <a:lnTo>
                    <a:pt x="0" y="138"/>
                  </a:lnTo>
                  <a:lnTo>
                    <a:pt x="54" y="161"/>
                  </a:lnTo>
                  <a:lnTo>
                    <a:pt x="60" y="164"/>
                  </a:lnTo>
                  <a:lnTo>
                    <a:pt x="60" y="161"/>
                  </a:lnTo>
                  <a:lnTo>
                    <a:pt x="83" y="107"/>
                  </a:lnTo>
                  <a:lnTo>
                    <a:pt x="73" y="103"/>
                  </a:lnTo>
                  <a:lnTo>
                    <a:pt x="75" y="99"/>
                  </a:lnTo>
                  <a:lnTo>
                    <a:pt x="76" y="96"/>
                  </a:lnTo>
                  <a:lnTo>
                    <a:pt x="79" y="88"/>
                  </a:lnTo>
                  <a:lnTo>
                    <a:pt x="71" y="84"/>
                  </a:lnTo>
                  <a:lnTo>
                    <a:pt x="96" y="24"/>
                  </a:lnTo>
                  <a:lnTo>
                    <a:pt x="143" y="24"/>
                  </a:lnTo>
                  <a:lnTo>
                    <a:pt x="111" y="111"/>
                  </a:lnTo>
                  <a:lnTo>
                    <a:pt x="103" y="159"/>
                  </a:lnTo>
                  <a:lnTo>
                    <a:pt x="90" y="159"/>
                  </a:lnTo>
                  <a:lnTo>
                    <a:pt x="83" y="174"/>
                  </a:lnTo>
                  <a:lnTo>
                    <a:pt x="80" y="180"/>
                  </a:lnTo>
                  <a:lnTo>
                    <a:pt x="75" y="178"/>
                  </a:lnTo>
                  <a:lnTo>
                    <a:pt x="39" y="163"/>
                  </a:lnTo>
                  <a:lnTo>
                    <a:pt x="34" y="163"/>
                  </a:lnTo>
                  <a:lnTo>
                    <a:pt x="37" y="194"/>
                  </a:lnTo>
                  <a:lnTo>
                    <a:pt x="130" y="187"/>
                  </a:lnTo>
                  <a:lnTo>
                    <a:pt x="140" y="130"/>
                  </a:lnTo>
                  <a:lnTo>
                    <a:pt x="141" y="133"/>
                  </a:lnTo>
                  <a:lnTo>
                    <a:pt x="179" y="160"/>
                  </a:lnTo>
                  <a:lnTo>
                    <a:pt x="182" y="233"/>
                  </a:lnTo>
                  <a:lnTo>
                    <a:pt x="213" y="232"/>
                  </a:lnTo>
                  <a:lnTo>
                    <a:pt x="209" y="144"/>
                  </a:lnTo>
                  <a:lnTo>
                    <a:pt x="164" y="110"/>
                  </a:lnTo>
                  <a:lnTo>
                    <a:pt x="197" y="43"/>
                  </a:lnTo>
                  <a:lnTo>
                    <a:pt x="240" y="77"/>
                  </a:lnTo>
                  <a:lnTo>
                    <a:pt x="299" y="27"/>
                  </a:lnTo>
                  <a:lnTo>
                    <a:pt x="284" y="9"/>
                  </a:lnTo>
                  <a:lnTo>
                    <a:pt x="240" y="4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8107363" y="1931988"/>
              <a:ext cx="52388" cy="96838"/>
            </a:xfrm>
            <a:custGeom>
              <a:rect b="b" l="l" r="r" t="t"/>
              <a:pathLst>
                <a:path extrusionOk="0" h="61" w="33">
                  <a:moveTo>
                    <a:pt x="0" y="57"/>
                  </a:moveTo>
                  <a:lnTo>
                    <a:pt x="23" y="0"/>
                  </a:lnTo>
                  <a:lnTo>
                    <a:pt x="33" y="4"/>
                  </a:lnTo>
                  <a:lnTo>
                    <a:pt x="10" y="61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8243888" y="1987551"/>
              <a:ext cx="50800" cy="96838"/>
            </a:xfrm>
            <a:custGeom>
              <a:rect b="b" l="l" r="r" t="t"/>
              <a:pathLst>
                <a:path extrusionOk="0" h="61" w="32">
                  <a:moveTo>
                    <a:pt x="13" y="50"/>
                  </a:moveTo>
                  <a:lnTo>
                    <a:pt x="32" y="4"/>
                  </a:lnTo>
                  <a:lnTo>
                    <a:pt x="23" y="0"/>
                  </a:lnTo>
                  <a:lnTo>
                    <a:pt x="1" y="50"/>
                  </a:lnTo>
                  <a:lnTo>
                    <a:pt x="0" y="57"/>
                  </a:lnTo>
                  <a:lnTo>
                    <a:pt x="9" y="61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1847513" y="1995488"/>
              <a:ext cx="295275" cy="406400"/>
            </a:xfrm>
            <a:custGeom>
              <a:rect b="b" l="l" r="r" t="t"/>
              <a:pathLst>
                <a:path extrusionOk="0" h="188" w="137">
                  <a:moveTo>
                    <a:pt x="74" y="36"/>
                  </a:moveTo>
                  <a:cubicBezTo>
                    <a:pt x="74" y="36"/>
                    <a:pt x="74" y="36"/>
                    <a:pt x="74" y="36"/>
                  </a:cubicBezTo>
                  <a:cubicBezTo>
                    <a:pt x="74" y="36"/>
                    <a:pt x="74" y="148"/>
                    <a:pt x="74" y="149"/>
                  </a:cubicBezTo>
                  <a:cubicBezTo>
                    <a:pt x="74" y="162"/>
                    <a:pt x="62" y="172"/>
                    <a:pt x="50" y="175"/>
                  </a:cubicBezTo>
                  <a:cubicBezTo>
                    <a:pt x="39" y="178"/>
                    <a:pt x="15" y="173"/>
                    <a:pt x="17" y="157"/>
                  </a:cubicBezTo>
                  <a:cubicBezTo>
                    <a:pt x="23" y="157"/>
                    <a:pt x="23" y="157"/>
                    <a:pt x="23" y="157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7" y="157"/>
                    <a:pt x="7" y="157"/>
                    <a:pt x="7" y="157"/>
                  </a:cubicBezTo>
                  <a:cubicBezTo>
                    <a:pt x="6" y="177"/>
                    <a:pt x="28" y="188"/>
                    <a:pt x="46" y="186"/>
                  </a:cubicBezTo>
                  <a:cubicBezTo>
                    <a:pt x="67" y="184"/>
                    <a:pt x="85" y="167"/>
                    <a:pt x="85" y="147"/>
                  </a:cubicBezTo>
                  <a:cubicBezTo>
                    <a:pt x="85" y="145"/>
                    <a:pt x="84" y="36"/>
                    <a:pt x="84" y="36"/>
                  </a:cubicBezTo>
                  <a:cubicBezTo>
                    <a:pt x="84" y="24"/>
                    <a:pt x="92" y="12"/>
                    <a:pt x="105" y="11"/>
                  </a:cubicBezTo>
                  <a:cubicBezTo>
                    <a:pt x="118" y="11"/>
                    <a:pt x="126" y="24"/>
                    <a:pt x="126" y="37"/>
                  </a:cubicBezTo>
                  <a:cubicBezTo>
                    <a:pt x="126" y="38"/>
                    <a:pt x="126" y="162"/>
                    <a:pt x="126" y="162"/>
                  </a:cubicBezTo>
                  <a:cubicBezTo>
                    <a:pt x="126" y="169"/>
                    <a:pt x="137" y="169"/>
                    <a:pt x="137" y="162"/>
                  </a:cubicBezTo>
                  <a:cubicBezTo>
                    <a:pt x="137" y="162"/>
                    <a:pt x="137" y="35"/>
                    <a:pt x="136" y="35"/>
                  </a:cubicBezTo>
                  <a:cubicBezTo>
                    <a:pt x="136" y="17"/>
                    <a:pt x="124" y="2"/>
                    <a:pt x="106" y="1"/>
                  </a:cubicBezTo>
                  <a:cubicBezTo>
                    <a:pt x="87" y="0"/>
                    <a:pt x="74" y="18"/>
                    <a:pt x="74" y="3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1811001" y="2090738"/>
              <a:ext cx="122238" cy="211138"/>
            </a:xfrm>
            <a:custGeom>
              <a:rect b="b" l="l" r="r" t="t"/>
              <a:pathLst>
                <a:path extrusionOk="0" h="98" w="57">
                  <a:moveTo>
                    <a:pt x="17" y="98"/>
                  </a:moveTo>
                  <a:cubicBezTo>
                    <a:pt x="40" y="98"/>
                    <a:pt x="40" y="98"/>
                    <a:pt x="40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9" y="5"/>
                    <a:pt x="39" y="8"/>
                    <a:pt x="28" y="8"/>
                  </a:cubicBezTo>
                  <a:cubicBezTo>
                    <a:pt x="18" y="8"/>
                    <a:pt x="8" y="5"/>
                    <a:pt x="0" y="0"/>
                  </a:cubicBezTo>
                  <a:cubicBezTo>
                    <a:pt x="9" y="98"/>
                    <a:pt x="9" y="98"/>
                    <a:pt x="9" y="98"/>
                  </a:cubicBezTo>
                  <a:lnTo>
                    <a:pt x="17" y="9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1793538" y="1958976"/>
              <a:ext cx="155575" cy="138113"/>
            </a:xfrm>
            <a:custGeom>
              <a:rect b="b" l="l" r="r" t="t"/>
              <a:pathLst>
                <a:path extrusionOk="0" h="64" w="72">
                  <a:moveTo>
                    <a:pt x="0" y="36"/>
                  </a:moveTo>
                  <a:cubicBezTo>
                    <a:pt x="0" y="41"/>
                    <a:pt x="2" y="46"/>
                    <a:pt x="4" y="50"/>
                  </a:cubicBezTo>
                  <a:cubicBezTo>
                    <a:pt x="4" y="51"/>
                    <a:pt x="5" y="52"/>
                    <a:pt x="6" y="52"/>
                  </a:cubicBezTo>
                  <a:cubicBezTo>
                    <a:pt x="6" y="53"/>
                    <a:pt x="7" y="54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26" y="64"/>
                    <a:pt x="36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47" y="64"/>
                    <a:pt x="57" y="61"/>
                    <a:pt x="64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6" y="54"/>
                    <a:pt x="66" y="53"/>
                    <a:pt x="67" y="52"/>
                  </a:cubicBezTo>
                  <a:cubicBezTo>
                    <a:pt x="68" y="52"/>
                    <a:pt x="68" y="51"/>
                    <a:pt x="69" y="50"/>
                  </a:cubicBezTo>
                  <a:cubicBezTo>
                    <a:pt x="71" y="46"/>
                    <a:pt x="72" y="41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1498263" y="2968626"/>
              <a:ext cx="195263" cy="152400"/>
            </a:xfrm>
            <a:custGeom>
              <a:rect b="b" l="l" r="r" t="t"/>
              <a:pathLst>
                <a:path extrusionOk="0" h="71" w="91">
                  <a:moveTo>
                    <a:pt x="91" y="26"/>
                  </a:moveTo>
                  <a:cubicBezTo>
                    <a:pt x="82" y="16"/>
                    <a:pt x="82" y="16"/>
                    <a:pt x="82" y="1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9" y="71"/>
                    <a:pt x="91" y="70"/>
                    <a:pt x="91" y="67"/>
                  </a:cubicBezTo>
                  <a:cubicBezTo>
                    <a:pt x="91" y="57"/>
                    <a:pt x="91" y="57"/>
                    <a:pt x="91" y="57"/>
                  </a:cubicBezTo>
                  <a:lnTo>
                    <a:pt x="91" y="26"/>
                  </a:lnTo>
                  <a:close/>
                  <a:moveTo>
                    <a:pt x="74" y="1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4" y="1"/>
                    <a:pt x="74" y="1"/>
                    <a:pt x="74" y="1"/>
                  </a:cubicBezTo>
                  <a:close/>
                  <a:moveTo>
                    <a:pt x="46" y="57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9" y="70"/>
                    <a:pt x="71" y="71"/>
                    <a:pt x="73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46" y="20"/>
                    <a:pt x="46" y="20"/>
                    <a:pt x="46" y="20"/>
                  </a:cubicBezTo>
                  <a:lnTo>
                    <a:pt x="46" y="57"/>
                  </a:lnTo>
                  <a:close/>
                  <a:moveTo>
                    <a:pt x="4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lose/>
                  <a:moveTo>
                    <a:pt x="18" y="71"/>
                  </a:moveTo>
                  <a:cubicBezTo>
                    <a:pt x="18" y="71"/>
                    <a:pt x="18" y="71"/>
                    <a:pt x="18" y="71"/>
                  </a:cubicBezTo>
                  <a:cubicBezTo>
                    <a:pt x="20" y="71"/>
                    <a:pt x="22" y="70"/>
                    <a:pt x="22" y="6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8" y="50"/>
                    <a:pt x="18" y="50"/>
                    <a:pt x="18" y="50"/>
                  </a:cubicBezTo>
                  <a:lnTo>
                    <a:pt x="18" y="71"/>
                  </a:lnTo>
                  <a:close/>
                  <a:moveTo>
                    <a:pt x="18" y="1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0"/>
                    <a:pt x="2" y="71"/>
                    <a:pt x="5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8" y="16"/>
                    <a:pt x="18" y="16"/>
                    <a:pt x="18" y="16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0918826" y="850901"/>
              <a:ext cx="254000" cy="292100"/>
            </a:xfrm>
            <a:custGeom>
              <a:rect b="b" l="l" r="r" t="t"/>
              <a:pathLst>
                <a:path extrusionOk="0" h="135" w="118">
                  <a:moveTo>
                    <a:pt x="14" y="5"/>
                  </a:moveTo>
                  <a:cubicBezTo>
                    <a:pt x="21" y="0"/>
                    <a:pt x="38" y="14"/>
                    <a:pt x="42" y="21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4" y="30"/>
                    <a:pt x="7" y="9"/>
                    <a:pt x="14" y="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1657013" y="2735263"/>
              <a:ext cx="130175" cy="77788"/>
            </a:xfrm>
            <a:custGeom>
              <a:rect b="b" l="l" r="r" t="t"/>
              <a:pathLst>
                <a:path extrusionOk="0" h="49" w="82">
                  <a:moveTo>
                    <a:pt x="82" y="0"/>
                  </a:moveTo>
                  <a:lnTo>
                    <a:pt x="6" y="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35"/>
                  </a:lnTo>
                  <a:lnTo>
                    <a:pt x="6" y="35"/>
                  </a:lnTo>
                  <a:lnTo>
                    <a:pt x="6" y="49"/>
                  </a:lnTo>
                  <a:lnTo>
                    <a:pt x="82" y="4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11553826" y="2700338"/>
              <a:ext cx="19050" cy="1111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1577638" y="2747963"/>
              <a:ext cx="41275" cy="42863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1542713" y="2717801"/>
              <a:ext cx="107950" cy="206375"/>
            </a:xfrm>
            <a:custGeom>
              <a:rect b="b" l="l" r="r" t="t"/>
              <a:pathLst>
                <a:path extrusionOk="0" h="96" w="50">
                  <a:moveTo>
                    <a:pt x="25" y="96"/>
                  </a:moveTo>
                  <a:cubicBezTo>
                    <a:pt x="50" y="96"/>
                    <a:pt x="50" y="96"/>
                    <a:pt x="50" y="9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6" y="5"/>
                    <a:pt x="44" y="13"/>
                    <a:pt x="44" y="24"/>
                  </a:cubicBezTo>
                  <a:cubicBezTo>
                    <a:pt x="44" y="35"/>
                    <a:pt x="36" y="43"/>
                    <a:pt x="25" y="43"/>
                  </a:cubicBezTo>
                  <a:lnTo>
                    <a:pt x="25" y="96"/>
                  </a:lnTo>
                  <a:close/>
                  <a:moveTo>
                    <a:pt x="0" y="96"/>
                  </a:moveTo>
                  <a:cubicBezTo>
                    <a:pt x="25" y="96"/>
                    <a:pt x="25" y="96"/>
                    <a:pt x="25" y="96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15" y="43"/>
                    <a:pt x="6" y="35"/>
                    <a:pt x="6" y="24"/>
                  </a:cubicBezTo>
                  <a:cubicBezTo>
                    <a:pt x="6" y="13"/>
                    <a:pt x="1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"/>
                    <a:pt x="0" y="96"/>
                    <a:pt x="0" y="96"/>
                  </a:cubicBezTo>
                  <a:close/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6254751" y="541338"/>
              <a:ext cx="390525" cy="180975"/>
            </a:xfrm>
            <a:custGeom>
              <a:rect b="b" l="l" r="r" t="t"/>
              <a:pathLst>
                <a:path extrusionOk="0" h="114" w="246">
                  <a:moveTo>
                    <a:pt x="218" y="114"/>
                  </a:moveTo>
                  <a:lnTo>
                    <a:pt x="246" y="114"/>
                  </a:lnTo>
                  <a:lnTo>
                    <a:pt x="246" y="0"/>
                  </a:lnTo>
                  <a:lnTo>
                    <a:pt x="218" y="0"/>
                  </a:lnTo>
                  <a:lnTo>
                    <a:pt x="218" y="16"/>
                  </a:lnTo>
                  <a:lnTo>
                    <a:pt x="229" y="16"/>
                  </a:lnTo>
                  <a:lnTo>
                    <a:pt x="229" y="38"/>
                  </a:lnTo>
                  <a:lnTo>
                    <a:pt x="218" y="38"/>
                  </a:lnTo>
                  <a:lnTo>
                    <a:pt x="218" y="114"/>
                  </a:lnTo>
                  <a:close/>
                  <a:moveTo>
                    <a:pt x="202" y="114"/>
                  </a:moveTo>
                  <a:lnTo>
                    <a:pt x="218" y="114"/>
                  </a:lnTo>
                  <a:lnTo>
                    <a:pt x="218" y="38"/>
                  </a:lnTo>
                  <a:lnTo>
                    <a:pt x="208" y="38"/>
                  </a:lnTo>
                  <a:lnTo>
                    <a:pt x="208" y="16"/>
                  </a:lnTo>
                  <a:lnTo>
                    <a:pt x="208" y="16"/>
                  </a:lnTo>
                  <a:lnTo>
                    <a:pt x="218" y="16"/>
                  </a:lnTo>
                  <a:lnTo>
                    <a:pt x="218" y="0"/>
                  </a:lnTo>
                  <a:lnTo>
                    <a:pt x="202" y="0"/>
                  </a:lnTo>
                  <a:lnTo>
                    <a:pt x="202" y="47"/>
                  </a:lnTo>
                  <a:lnTo>
                    <a:pt x="213" y="47"/>
                  </a:lnTo>
                  <a:lnTo>
                    <a:pt x="213" y="69"/>
                  </a:lnTo>
                  <a:lnTo>
                    <a:pt x="213" y="69"/>
                  </a:lnTo>
                  <a:lnTo>
                    <a:pt x="202" y="69"/>
                  </a:lnTo>
                  <a:lnTo>
                    <a:pt x="202" y="81"/>
                  </a:lnTo>
                  <a:lnTo>
                    <a:pt x="202" y="81"/>
                  </a:lnTo>
                  <a:lnTo>
                    <a:pt x="202" y="103"/>
                  </a:lnTo>
                  <a:lnTo>
                    <a:pt x="202" y="103"/>
                  </a:lnTo>
                  <a:lnTo>
                    <a:pt x="202" y="103"/>
                  </a:lnTo>
                  <a:lnTo>
                    <a:pt x="202" y="114"/>
                  </a:lnTo>
                  <a:close/>
                  <a:moveTo>
                    <a:pt x="186" y="114"/>
                  </a:moveTo>
                  <a:lnTo>
                    <a:pt x="202" y="114"/>
                  </a:lnTo>
                  <a:lnTo>
                    <a:pt x="202" y="103"/>
                  </a:lnTo>
                  <a:lnTo>
                    <a:pt x="186" y="103"/>
                  </a:lnTo>
                  <a:lnTo>
                    <a:pt x="186" y="114"/>
                  </a:lnTo>
                  <a:lnTo>
                    <a:pt x="186" y="114"/>
                  </a:lnTo>
                  <a:close/>
                  <a:moveTo>
                    <a:pt x="202" y="0"/>
                  </a:moveTo>
                  <a:lnTo>
                    <a:pt x="186" y="0"/>
                  </a:lnTo>
                  <a:lnTo>
                    <a:pt x="186" y="16"/>
                  </a:lnTo>
                  <a:lnTo>
                    <a:pt x="197" y="16"/>
                  </a:lnTo>
                  <a:lnTo>
                    <a:pt x="197" y="38"/>
                  </a:lnTo>
                  <a:lnTo>
                    <a:pt x="186" y="38"/>
                  </a:lnTo>
                  <a:lnTo>
                    <a:pt x="186" y="81"/>
                  </a:lnTo>
                  <a:lnTo>
                    <a:pt x="202" y="81"/>
                  </a:lnTo>
                  <a:lnTo>
                    <a:pt x="202" y="69"/>
                  </a:lnTo>
                  <a:lnTo>
                    <a:pt x="191" y="69"/>
                  </a:lnTo>
                  <a:lnTo>
                    <a:pt x="191" y="47"/>
                  </a:lnTo>
                  <a:lnTo>
                    <a:pt x="202" y="47"/>
                  </a:lnTo>
                  <a:lnTo>
                    <a:pt x="202" y="0"/>
                  </a:lnTo>
                  <a:close/>
                  <a:moveTo>
                    <a:pt x="170" y="114"/>
                  </a:moveTo>
                  <a:lnTo>
                    <a:pt x="186" y="114"/>
                  </a:lnTo>
                  <a:lnTo>
                    <a:pt x="186" y="103"/>
                  </a:lnTo>
                  <a:lnTo>
                    <a:pt x="170" y="103"/>
                  </a:lnTo>
                  <a:lnTo>
                    <a:pt x="170" y="114"/>
                  </a:lnTo>
                  <a:lnTo>
                    <a:pt x="170" y="114"/>
                  </a:lnTo>
                  <a:close/>
                  <a:moveTo>
                    <a:pt x="186" y="0"/>
                  </a:moveTo>
                  <a:lnTo>
                    <a:pt x="170" y="0"/>
                  </a:lnTo>
                  <a:lnTo>
                    <a:pt x="170" y="47"/>
                  </a:lnTo>
                  <a:lnTo>
                    <a:pt x="180" y="47"/>
                  </a:lnTo>
                  <a:lnTo>
                    <a:pt x="180" y="69"/>
                  </a:lnTo>
                  <a:lnTo>
                    <a:pt x="170" y="69"/>
                  </a:lnTo>
                  <a:lnTo>
                    <a:pt x="170" y="81"/>
                  </a:lnTo>
                  <a:lnTo>
                    <a:pt x="186" y="81"/>
                  </a:lnTo>
                  <a:lnTo>
                    <a:pt x="186" y="38"/>
                  </a:lnTo>
                  <a:lnTo>
                    <a:pt x="175" y="38"/>
                  </a:lnTo>
                  <a:lnTo>
                    <a:pt x="175" y="16"/>
                  </a:lnTo>
                  <a:lnTo>
                    <a:pt x="175" y="16"/>
                  </a:lnTo>
                  <a:lnTo>
                    <a:pt x="186" y="16"/>
                  </a:lnTo>
                  <a:lnTo>
                    <a:pt x="186" y="0"/>
                  </a:lnTo>
                  <a:close/>
                  <a:moveTo>
                    <a:pt x="153" y="114"/>
                  </a:moveTo>
                  <a:lnTo>
                    <a:pt x="170" y="114"/>
                  </a:lnTo>
                  <a:lnTo>
                    <a:pt x="170" y="103"/>
                  </a:lnTo>
                  <a:lnTo>
                    <a:pt x="153" y="103"/>
                  </a:lnTo>
                  <a:lnTo>
                    <a:pt x="153" y="114"/>
                  </a:lnTo>
                  <a:lnTo>
                    <a:pt x="153" y="114"/>
                  </a:lnTo>
                  <a:close/>
                  <a:moveTo>
                    <a:pt x="170" y="0"/>
                  </a:moveTo>
                  <a:lnTo>
                    <a:pt x="153" y="0"/>
                  </a:lnTo>
                  <a:lnTo>
                    <a:pt x="153" y="16"/>
                  </a:lnTo>
                  <a:lnTo>
                    <a:pt x="164" y="16"/>
                  </a:lnTo>
                  <a:lnTo>
                    <a:pt x="164" y="38"/>
                  </a:lnTo>
                  <a:lnTo>
                    <a:pt x="153" y="38"/>
                  </a:lnTo>
                  <a:lnTo>
                    <a:pt x="153" y="81"/>
                  </a:lnTo>
                  <a:lnTo>
                    <a:pt x="170" y="81"/>
                  </a:lnTo>
                  <a:lnTo>
                    <a:pt x="170" y="69"/>
                  </a:lnTo>
                  <a:lnTo>
                    <a:pt x="159" y="69"/>
                  </a:lnTo>
                  <a:lnTo>
                    <a:pt x="159" y="69"/>
                  </a:lnTo>
                  <a:lnTo>
                    <a:pt x="159" y="47"/>
                  </a:lnTo>
                  <a:lnTo>
                    <a:pt x="170" y="47"/>
                  </a:lnTo>
                  <a:lnTo>
                    <a:pt x="170" y="0"/>
                  </a:lnTo>
                  <a:close/>
                  <a:moveTo>
                    <a:pt x="138" y="114"/>
                  </a:moveTo>
                  <a:lnTo>
                    <a:pt x="153" y="114"/>
                  </a:lnTo>
                  <a:lnTo>
                    <a:pt x="153" y="103"/>
                  </a:lnTo>
                  <a:lnTo>
                    <a:pt x="138" y="103"/>
                  </a:lnTo>
                  <a:lnTo>
                    <a:pt x="138" y="114"/>
                  </a:lnTo>
                  <a:lnTo>
                    <a:pt x="138" y="114"/>
                  </a:lnTo>
                  <a:close/>
                  <a:moveTo>
                    <a:pt x="153" y="0"/>
                  </a:moveTo>
                  <a:lnTo>
                    <a:pt x="138" y="0"/>
                  </a:lnTo>
                  <a:lnTo>
                    <a:pt x="138" y="47"/>
                  </a:lnTo>
                  <a:lnTo>
                    <a:pt x="149" y="47"/>
                  </a:lnTo>
                  <a:lnTo>
                    <a:pt x="149" y="69"/>
                  </a:lnTo>
                  <a:lnTo>
                    <a:pt x="138" y="69"/>
                  </a:lnTo>
                  <a:lnTo>
                    <a:pt x="138" y="81"/>
                  </a:lnTo>
                  <a:lnTo>
                    <a:pt x="153" y="81"/>
                  </a:lnTo>
                  <a:lnTo>
                    <a:pt x="153" y="38"/>
                  </a:lnTo>
                  <a:lnTo>
                    <a:pt x="144" y="38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53" y="16"/>
                  </a:lnTo>
                  <a:lnTo>
                    <a:pt x="153" y="0"/>
                  </a:lnTo>
                  <a:close/>
                  <a:moveTo>
                    <a:pt x="122" y="114"/>
                  </a:moveTo>
                  <a:lnTo>
                    <a:pt x="138" y="114"/>
                  </a:lnTo>
                  <a:lnTo>
                    <a:pt x="138" y="103"/>
                  </a:lnTo>
                  <a:lnTo>
                    <a:pt x="122" y="103"/>
                  </a:lnTo>
                  <a:lnTo>
                    <a:pt x="122" y="114"/>
                  </a:lnTo>
                  <a:lnTo>
                    <a:pt x="122" y="114"/>
                  </a:lnTo>
                  <a:close/>
                  <a:moveTo>
                    <a:pt x="138" y="0"/>
                  </a:moveTo>
                  <a:lnTo>
                    <a:pt x="122" y="0"/>
                  </a:lnTo>
                  <a:lnTo>
                    <a:pt x="122" y="16"/>
                  </a:lnTo>
                  <a:lnTo>
                    <a:pt x="133" y="16"/>
                  </a:lnTo>
                  <a:lnTo>
                    <a:pt x="133" y="38"/>
                  </a:lnTo>
                  <a:lnTo>
                    <a:pt x="122" y="38"/>
                  </a:lnTo>
                  <a:lnTo>
                    <a:pt x="122" y="81"/>
                  </a:lnTo>
                  <a:lnTo>
                    <a:pt x="138" y="81"/>
                  </a:lnTo>
                  <a:lnTo>
                    <a:pt x="138" y="69"/>
                  </a:lnTo>
                  <a:lnTo>
                    <a:pt x="127" y="69"/>
                  </a:lnTo>
                  <a:lnTo>
                    <a:pt x="127" y="69"/>
                  </a:lnTo>
                  <a:lnTo>
                    <a:pt x="127" y="47"/>
                  </a:lnTo>
                  <a:lnTo>
                    <a:pt x="138" y="47"/>
                  </a:lnTo>
                  <a:lnTo>
                    <a:pt x="138" y="0"/>
                  </a:lnTo>
                  <a:close/>
                  <a:moveTo>
                    <a:pt x="106" y="114"/>
                  </a:moveTo>
                  <a:lnTo>
                    <a:pt x="122" y="114"/>
                  </a:lnTo>
                  <a:lnTo>
                    <a:pt x="122" y="103"/>
                  </a:lnTo>
                  <a:lnTo>
                    <a:pt x="106" y="103"/>
                  </a:lnTo>
                  <a:lnTo>
                    <a:pt x="106" y="114"/>
                  </a:lnTo>
                  <a:lnTo>
                    <a:pt x="106" y="114"/>
                  </a:lnTo>
                  <a:close/>
                  <a:moveTo>
                    <a:pt x="122" y="0"/>
                  </a:moveTo>
                  <a:lnTo>
                    <a:pt x="106" y="0"/>
                  </a:lnTo>
                  <a:lnTo>
                    <a:pt x="106" y="47"/>
                  </a:lnTo>
                  <a:lnTo>
                    <a:pt x="117" y="47"/>
                  </a:lnTo>
                  <a:lnTo>
                    <a:pt x="117" y="69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22" y="81"/>
                  </a:lnTo>
                  <a:lnTo>
                    <a:pt x="122" y="38"/>
                  </a:lnTo>
                  <a:lnTo>
                    <a:pt x="111" y="38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22" y="16"/>
                  </a:lnTo>
                  <a:lnTo>
                    <a:pt x="122" y="0"/>
                  </a:lnTo>
                  <a:close/>
                  <a:moveTo>
                    <a:pt x="89" y="114"/>
                  </a:moveTo>
                  <a:lnTo>
                    <a:pt x="106" y="114"/>
                  </a:lnTo>
                  <a:lnTo>
                    <a:pt x="106" y="103"/>
                  </a:lnTo>
                  <a:lnTo>
                    <a:pt x="89" y="103"/>
                  </a:lnTo>
                  <a:lnTo>
                    <a:pt x="89" y="114"/>
                  </a:lnTo>
                  <a:lnTo>
                    <a:pt x="89" y="114"/>
                  </a:lnTo>
                  <a:close/>
                  <a:moveTo>
                    <a:pt x="106" y="0"/>
                  </a:moveTo>
                  <a:lnTo>
                    <a:pt x="89" y="0"/>
                  </a:lnTo>
                  <a:lnTo>
                    <a:pt x="89" y="16"/>
                  </a:lnTo>
                  <a:lnTo>
                    <a:pt x="100" y="16"/>
                  </a:lnTo>
                  <a:lnTo>
                    <a:pt x="100" y="38"/>
                  </a:lnTo>
                  <a:lnTo>
                    <a:pt x="89" y="38"/>
                  </a:lnTo>
                  <a:lnTo>
                    <a:pt x="89" y="81"/>
                  </a:lnTo>
                  <a:lnTo>
                    <a:pt x="106" y="81"/>
                  </a:lnTo>
                  <a:lnTo>
                    <a:pt x="106" y="69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5" y="47"/>
                  </a:lnTo>
                  <a:lnTo>
                    <a:pt x="106" y="47"/>
                  </a:lnTo>
                  <a:lnTo>
                    <a:pt x="106" y="0"/>
                  </a:lnTo>
                  <a:close/>
                  <a:moveTo>
                    <a:pt x="73" y="114"/>
                  </a:moveTo>
                  <a:lnTo>
                    <a:pt x="89" y="114"/>
                  </a:lnTo>
                  <a:lnTo>
                    <a:pt x="89" y="103"/>
                  </a:lnTo>
                  <a:lnTo>
                    <a:pt x="73" y="103"/>
                  </a:lnTo>
                  <a:lnTo>
                    <a:pt x="73" y="114"/>
                  </a:lnTo>
                  <a:lnTo>
                    <a:pt x="73" y="114"/>
                  </a:lnTo>
                  <a:close/>
                  <a:moveTo>
                    <a:pt x="89" y="0"/>
                  </a:moveTo>
                  <a:lnTo>
                    <a:pt x="73" y="0"/>
                  </a:lnTo>
                  <a:lnTo>
                    <a:pt x="73" y="47"/>
                  </a:lnTo>
                  <a:lnTo>
                    <a:pt x="84" y="47"/>
                  </a:lnTo>
                  <a:lnTo>
                    <a:pt x="84" y="69"/>
                  </a:lnTo>
                  <a:lnTo>
                    <a:pt x="73" y="69"/>
                  </a:lnTo>
                  <a:lnTo>
                    <a:pt x="73" y="81"/>
                  </a:lnTo>
                  <a:lnTo>
                    <a:pt x="89" y="81"/>
                  </a:lnTo>
                  <a:lnTo>
                    <a:pt x="89" y="38"/>
                  </a:lnTo>
                  <a:lnTo>
                    <a:pt x="79" y="38"/>
                  </a:lnTo>
                  <a:lnTo>
                    <a:pt x="79" y="16"/>
                  </a:lnTo>
                  <a:lnTo>
                    <a:pt x="79" y="16"/>
                  </a:lnTo>
                  <a:lnTo>
                    <a:pt x="89" y="16"/>
                  </a:lnTo>
                  <a:lnTo>
                    <a:pt x="89" y="0"/>
                  </a:lnTo>
                  <a:close/>
                  <a:moveTo>
                    <a:pt x="57" y="114"/>
                  </a:moveTo>
                  <a:lnTo>
                    <a:pt x="73" y="114"/>
                  </a:lnTo>
                  <a:lnTo>
                    <a:pt x="73" y="103"/>
                  </a:lnTo>
                  <a:lnTo>
                    <a:pt x="57" y="103"/>
                  </a:lnTo>
                  <a:lnTo>
                    <a:pt x="57" y="114"/>
                  </a:lnTo>
                  <a:lnTo>
                    <a:pt x="57" y="114"/>
                  </a:lnTo>
                  <a:close/>
                  <a:moveTo>
                    <a:pt x="73" y="0"/>
                  </a:moveTo>
                  <a:lnTo>
                    <a:pt x="57" y="0"/>
                  </a:lnTo>
                  <a:lnTo>
                    <a:pt x="57" y="16"/>
                  </a:lnTo>
                  <a:lnTo>
                    <a:pt x="68" y="16"/>
                  </a:lnTo>
                  <a:lnTo>
                    <a:pt x="68" y="38"/>
                  </a:lnTo>
                  <a:lnTo>
                    <a:pt x="57" y="38"/>
                  </a:lnTo>
                  <a:lnTo>
                    <a:pt x="57" y="81"/>
                  </a:lnTo>
                  <a:lnTo>
                    <a:pt x="73" y="81"/>
                  </a:lnTo>
                  <a:lnTo>
                    <a:pt x="73" y="69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62" y="47"/>
                  </a:lnTo>
                  <a:lnTo>
                    <a:pt x="73" y="47"/>
                  </a:lnTo>
                  <a:lnTo>
                    <a:pt x="73" y="0"/>
                  </a:lnTo>
                  <a:close/>
                  <a:moveTo>
                    <a:pt x="41" y="114"/>
                  </a:moveTo>
                  <a:lnTo>
                    <a:pt x="57" y="114"/>
                  </a:lnTo>
                  <a:lnTo>
                    <a:pt x="57" y="103"/>
                  </a:lnTo>
                  <a:lnTo>
                    <a:pt x="41" y="103"/>
                  </a:lnTo>
                  <a:lnTo>
                    <a:pt x="41" y="114"/>
                  </a:lnTo>
                  <a:lnTo>
                    <a:pt x="41" y="114"/>
                  </a:lnTo>
                  <a:close/>
                  <a:moveTo>
                    <a:pt x="57" y="0"/>
                  </a:moveTo>
                  <a:lnTo>
                    <a:pt x="41" y="0"/>
                  </a:lnTo>
                  <a:lnTo>
                    <a:pt x="41" y="47"/>
                  </a:lnTo>
                  <a:lnTo>
                    <a:pt x="51" y="47"/>
                  </a:lnTo>
                  <a:lnTo>
                    <a:pt x="51" y="69"/>
                  </a:lnTo>
                  <a:lnTo>
                    <a:pt x="41" y="69"/>
                  </a:lnTo>
                  <a:lnTo>
                    <a:pt x="41" y="81"/>
                  </a:lnTo>
                  <a:lnTo>
                    <a:pt x="57" y="81"/>
                  </a:lnTo>
                  <a:lnTo>
                    <a:pt x="57" y="38"/>
                  </a:lnTo>
                  <a:lnTo>
                    <a:pt x="46" y="38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57" y="16"/>
                  </a:lnTo>
                  <a:lnTo>
                    <a:pt x="57" y="0"/>
                  </a:lnTo>
                  <a:close/>
                  <a:moveTo>
                    <a:pt x="24" y="114"/>
                  </a:moveTo>
                  <a:lnTo>
                    <a:pt x="41" y="114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1" y="81"/>
                  </a:lnTo>
                  <a:lnTo>
                    <a:pt x="41" y="81"/>
                  </a:lnTo>
                  <a:lnTo>
                    <a:pt x="41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30" y="47"/>
                  </a:lnTo>
                  <a:lnTo>
                    <a:pt x="41" y="47"/>
                  </a:lnTo>
                  <a:lnTo>
                    <a:pt x="41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35" y="16"/>
                  </a:lnTo>
                  <a:lnTo>
                    <a:pt x="35" y="38"/>
                  </a:lnTo>
                  <a:lnTo>
                    <a:pt x="24" y="38"/>
                  </a:lnTo>
                  <a:lnTo>
                    <a:pt x="24" y="114"/>
                  </a:lnTo>
                  <a:close/>
                  <a:moveTo>
                    <a:pt x="0" y="114"/>
                  </a:moveTo>
                  <a:lnTo>
                    <a:pt x="24" y="114"/>
                  </a:lnTo>
                  <a:lnTo>
                    <a:pt x="24" y="38"/>
                  </a:lnTo>
                  <a:lnTo>
                    <a:pt x="15" y="38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6327776" y="457201"/>
              <a:ext cx="223838" cy="55563"/>
            </a:xfrm>
            <a:custGeom>
              <a:rect b="b" l="l" r="r" t="t"/>
              <a:pathLst>
                <a:path extrusionOk="0" h="26" w="104">
                  <a:moveTo>
                    <a:pt x="0" y="13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19" y="19"/>
                    <a:pt x="35" y="15"/>
                    <a:pt x="52" y="15"/>
                  </a:cubicBezTo>
                  <a:cubicBezTo>
                    <a:pt x="68" y="15"/>
                    <a:pt x="84" y="19"/>
                    <a:pt x="97" y="26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89" y="5"/>
                    <a:pt x="71" y="0"/>
                    <a:pt x="52" y="0"/>
                  </a:cubicBezTo>
                  <a:cubicBezTo>
                    <a:pt x="33" y="0"/>
                    <a:pt x="14" y="5"/>
                    <a:pt x="0" y="1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6289676" y="396876"/>
              <a:ext cx="298450" cy="65088"/>
            </a:xfrm>
            <a:custGeom>
              <a:rect b="b" l="l" r="r" t="t"/>
              <a:pathLst>
                <a:path extrusionOk="0" h="30" w="139">
                  <a:moveTo>
                    <a:pt x="139" y="17"/>
                  </a:moveTo>
                  <a:cubicBezTo>
                    <a:pt x="120" y="6"/>
                    <a:pt x="95" y="0"/>
                    <a:pt x="70" y="0"/>
                  </a:cubicBezTo>
                  <a:cubicBezTo>
                    <a:pt x="44" y="0"/>
                    <a:pt x="20" y="6"/>
                    <a:pt x="0" y="17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25" y="20"/>
                    <a:pt x="47" y="15"/>
                    <a:pt x="70" y="15"/>
                  </a:cubicBezTo>
                  <a:cubicBezTo>
                    <a:pt x="93" y="15"/>
                    <a:pt x="115" y="20"/>
                    <a:pt x="132" y="30"/>
                  </a:cubicBezTo>
                  <a:lnTo>
                    <a:pt x="139" y="1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1053763" y="3748088"/>
              <a:ext cx="230188" cy="212725"/>
            </a:xfrm>
            <a:custGeom>
              <a:rect b="b" l="l" r="r" t="t"/>
              <a:pathLst>
                <a:path extrusionOk="0" h="99" w="107">
                  <a:moveTo>
                    <a:pt x="103" y="5"/>
                  </a:moveTo>
                  <a:cubicBezTo>
                    <a:pt x="107" y="10"/>
                    <a:pt x="97" y="25"/>
                    <a:pt x="92" y="2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93" y="84"/>
                    <a:pt x="93" y="84"/>
                    <a:pt x="93" y="84"/>
                  </a:cubicBezTo>
                  <a:cubicBezTo>
                    <a:pt x="84" y="91"/>
                    <a:pt x="84" y="91"/>
                    <a:pt x="84" y="91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82" y="7"/>
                    <a:pt x="98" y="0"/>
                    <a:pt x="103" y="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0588626" y="4116388"/>
              <a:ext cx="107950" cy="106363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0636251" y="4090988"/>
              <a:ext cx="12700" cy="174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702926" y="4162426"/>
              <a:ext cx="19050" cy="142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0636251" y="4230688"/>
              <a:ext cx="12700" cy="17463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0563226" y="4162426"/>
              <a:ext cx="19050" cy="14288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0680701" y="4108451"/>
              <a:ext cx="22225" cy="23813"/>
            </a:xfrm>
            <a:custGeom>
              <a:rect b="b" l="l" r="r" t="t"/>
              <a:pathLst>
                <a:path extrusionOk="0" h="15" w="14">
                  <a:moveTo>
                    <a:pt x="14" y="7"/>
                  </a:moveTo>
                  <a:lnTo>
                    <a:pt x="6" y="15"/>
                  </a:lnTo>
                  <a:lnTo>
                    <a:pt x="0" y="8"/>
                  </a:lnTo>
                  <a:lnTo>
                    <a:pt x="8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10680701" y="4206876"/>
              <a:ext cx="22225" cy="23813"/>
            </a:xfrm>
            <a:custGeom>
              <a:rect b="b" l="l" r="r" t="t"/>
              <a:pathLst>
                <a:path extrusionOk="0" h="15" w="14">
                  <a:moveTo>
                    <a:pt x="6" y="0"/>
                  </a:moveTo>
                  <a:lnTo>
                    <a:pt x="14" y="8"/>
                  </a:lnTo>
                  <a:lnTo>
                    <a:pt x="8" y="15"/>
                  </a:lnTo>
                  <a:lnTo>
                    <a:pt x="0" y="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10582276" y="4206876"/>
              <a:ext cx="20638" cy="23813"/>
            </a:xfrm>
            <a:custGeom>
              <a:rect b="b" l="l" r="r" t="t"/>
              <a:pathLst>
                <a:path extrusionOk="0" h="15" w="13">
                  <a:moveTo>
                    <a:pt x="8" y="0"/>
                  </a:moveTo>
                  <a:lnTo>
                    <a:pt x="13" y="7"/>
                  </a:lnTo>
                  <a:lnTo>
                    <a:pt x="5" y="15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10582276" y="4108451"/>
              <a:ext cx="20638" cy="23813"/>
            </a:xfrm>
            <a:custGeom>
              <a:rect b="b" l="l" r="r" t="t"/>
              <a:pathLst>
                <a:path extrusionOk="0" h="15" w="13">
                  <a:moveTo>
                    <a:pt x="13" y="8"/>
                  </a:moveTo>
                  <a:lnTo>
                    <a:pt x="8" y="15"/>
                  </a:lnTo>
                  <a:lnTo>
                    <a:pt x="0" y="7"/>
                  </a:lnTo>
                  <a:lnTo>
                    <a:pt x="5" y="0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10660063" y="4092576"/>
              <a:ext cx="19050" cy="23813"/>
            </a:xfrm>
            <a:custGeom>
              <a:rect b="b" l="l" r="r" t="t"/>
              <a:pathLst>
                <a:path extrusionOk="0" h="15" w="12">
                  <a:moveTo>
                    <a:pt x="12" y="4"/>
                  </a:moveTo>
                  <a:lnTo>
                    <a:pt x="8" y="15"/>
                  </a:lnTo>
                  <a:lnTo>
                    <a:pt x="0" y="11"/>
                  </a:lnTo>
                  <a:lnTo>
                    <a:pt x="4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10696576" y="4186238"/>
              <a:ext cx="20638" cy="19050"/>
            </a:xfrm>
            <a:custGeom>
              <a:rect b="b" l="l" r="r" t="t"/>
              <a:pathLst>
                <a:path extrusionOk="0" h="12" w="13">
                  <a:moveTo>
                    <a:pt x="3" y="0"/>
                  </a:moveTo>
                  <a:lnTo>
                    <a:pt x="13" y="5"/>
                  </a:lnTo>
                  <a:lnTo>
                    <a:pt x="11" y="12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10606088" y="4222751"/>
              <a:ext cx="19050" cy="23813"/>
            </a:xfrm>
            <a:custGeom>
              <a:rect b="b" l="l" r="r" t="t"/>
              <a:pathLst>
                <a:path extrusionOk="0" h="15" w="12">
                  <a:moveTo>
                    <a:pt x="12" y="4"/>
                  </a:moveTo>
                  <a:lnTo>
                    <a:pt x="8" y="15"/>
                  </a:lnTo>
                  <a:lnTo>
                    <a:pt x="0" y="11"/>
                  </a:lnTo>
                  <a:lnTo>
                    <a:pt x="4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10566401" y="4133851"/>
              <a:ext cx="22225" cy="19050"/>
            </a:xfrm>
            <a:custGeom>
              <a:rect b="b" l="l" r="r" t="t"/>
              <a:pathLst>
                <a:path extrusionOk="0" h="12" w="14">
                  <a:moveTo>
                    <a:pt x="11" y="12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14" y="4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10696576" y="4132263"/>
              <a:ext cx="20638" cy="20638"/>
            </a:xfrm>
            <a:custGeom>
              <a:rect b="b" l="l" r="r" t="t"/>
              <a:pathLst>
                <a:path extrusionOk="0" h="13" w="13">
                  <a:moveTo>
                    <a:pt x="0" y="5"/>
                  </a:moveTo>
                  <a:lnTo>
                    <a:pt x="11" y="0"/>
                  </a:lnTo>
                  <a:lnTo>
                    <a:pt x="13" y="8"/>
                  </a:lnTo>
                  <a:lnTo>
                    <a:pt x="3" y="1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10660063" y="4222751"/>
              <a:ext cx="19050" cy="23813"/>
            </a:xfrm>
            <a:custGeom>
              <a:rect b="b" l="l" r="r" t="t"/>
              <a:pathLst>
                <a:path extrusionOk="0" h="15" w="12">
                  <a:moveTo>
                    <a:pt x="12" y="11"/>
                  </a:moveTo>
                  <a:lnTo>
                    <a:pt x="4" y="15"/>
                  </a:lnTo>
                  <a:lnTo>
                    <a:pt x="0" y="4"/>
                  </a:lnTo>
                  <a:lnTo>
                    <a:pt x="8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10566401" y="4186238"/>
              <a:ext cx="22225" cy="20638"/>
            </a:xfrm>
            <a:custGeom>
              <a:rect b="b" l="l" r="r" t="t"/>
              <a:pathLst>
                <a:path extrusionOk="0" h="13" w="14">
                  <a:moveTo>
                    <a:pt x="14" y="8"/>
                  </a:moveTo>
                  <a:lnTo>
                    <a:pt x="3" y="13"/>
                  </a:lnTo>
                  <a:lnTo>
                    <a:pt x="0" y="5"/>
                  </a:lnTo>
                  <a:lnTo>
                    <a:pt x="11" y="0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10606088" y="4092576"/>
              <a:ext cx="19050" cy="23813"/>
            </a:xfrm>
            <a:custGeom>
              <a:rect b="b" l="l" r="r" t="t"/>
              <a:pathLst>
                <a:path extrusionOk="0" h="15" w="12">
                  <a:moveTo>
                    <a:pt x="12" y="11"/>
                  </a:moveTo>
                  <a:lnTo>
                    <a:pt x="4" y="15"/>
                  </a:lnTo>
                  <a:lnTo>
                    <a:pt x="0" y="4"/>
                  </a:lnTo>
                  <a:lnTo>
                    <a:pt x="8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1283951" y="3435351"/>
              <a:ext cx="311150" cy="312738"/>
            </a:xfrm>
            <a:custGeom>
              <a:rect b="b" l="l" r="r" t="t"/>
              <a:pathLst>
                <a:path extrusionOk="0" h="145" w="144">
                  <a:moveTo>
                    <a:pt x="72" y="145"/>
                  </a:moveTo>
                  <a:cubicBezTo>
                    <a:pt x="111" y="145"/>
                    <a:pt x="144" y="112"/>
                    <a:pt x="144" y="72"/>
                  </a:cubicBezTo>
                  <a:cubicBezTo>
                    <a:pt x="144" y="33"/>
                    <a:pt x="111" y="0"/>
                    <a:pt x="72" y="0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83" y="52"/>
                    <a:pt x="92" y="61"/>
                    <a:pt x="92" y="72"/>
                  </a:cubicBezTo>
                  <a:cubicBezTo>
                    <a:pt x="92" y="84"/>
                    <a:pt x="83" y="93"/>
                    <a:pt x="72" y="93"/>
                  </a:cubicBezTo>
                  <a:lnTo>
                    <a:pt x="72" y="145"/>
                  </a:lnTo>
                  <a:close/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0" y="93"/>
                    <a:pt x="51" y="84"/>
                    <a:pt x="51" y="72"/>
                  </a:cubicBezTo>
                  <a:cubicBezTo>
                    <a:pt x="51" y="61"/>
                    <a:pt x="60" y="52"/>
                    <a:pt x="72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1403013" y="3556001"/>
              <a:ext cx="71438" cy="71438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26" y="33"/>
                    <a:pt x="33" y="26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5"/>
                    <a:pt x="28" y="10"/>
                    <a:pt x="28" y="16"/>
                  </a:cubicBezTo>
                  <a:cubicBezTo>
                    <a:pt x="28" y="23"/>
                    <a:pt x="23" y="28"/>
                    <a:pt x="17" y="28"/>
                  </a:cubicBezTo>
                  <a:lnTo>
                    <a:pt x="17" y="33"/>
                  </a:lnTo>
                  <a:close/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6"/>
                    <a:pt x="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0" y="28"/>
                    <a:pt x="5" y="23"/>
                    <a:pt x="5" y="16"/>
                  </a:cubicBezTo>
                  <a:cubicBezTo>
                    <a:pt x="5" y="10"/>
                    <a:pt x="10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8702676" y="1784351"/>
              <a:ext cx="439738" cy="282575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8737601" y="2103438"/>
              <a:ext cx="71438" cy="46038"/>
            </a:xfrm>
            <a:custGeom>
              <a:rect b="b" l="l" r="r" t="t"/>
              <a:pathLst>
                <a:path extrusionOk="0" h="21" w="33">
                  <a:moveTo>
                    <a:pt x="3" y="21"/>
                  </a:moveTo>
                  <a:cubicBezTo>
                    <a:pt x="3" y="21"/>
                    <a:pt x="3" y="21"/>
                    <a:pt x="4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2" y="19"/>
                    <a:pt x="33" y="19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19"/>
                    <a:pt x="2" y="20"/>
                    <a:pt x="3" y="2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8888413" y="2103438"/>
              <a:ext cx="68263" cy="46038"/>
            </a:xfrm>
            <a:custGeom>
              <a:rect b="b" l="l" r="r" t="t"/>
              <a:pathLst>
                <a:path extrusionOk="0" h="21" w="32">
                  <a:moveTo>
                    <a:pt x="2" y="21"/>
                  </a:moveTo>
                  <a:cubicBezTo>
                    <a:pt x="2" y="21"/>
                    <a:pt x="3" y="21"/>
                    <a:pt x="3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21"/>
                    <a:pt x="29" y="21"/>
                    <a:pt x="30" y="21"/>
                  </a:cubicBezTo>
                  <a:cubicBezTo>
                    <a:pt x="30" y="20"/>
                    <a:pt x="31" y="19"/>
                    <a:pt x="32" y="19"/>
                  </a:cubicBezTo>
                  <a:cubicBezTo>
                    <a:pt x="32" y="18"/>
                    <a:pt x="32" y="17"/>
                    <a:pt x="32" y="17"/>
                  </a:cubicBezTo>
                  <a:cubicBezTo>
                    <a:pt x="32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1" y="19"/>
                    <a:pt x="1" y="20"/>
                    <a:pt x="2" y="2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9039226" y="2103438"/>
              <a:ext cx="71438" cy="46038"/>
            </a:xfrm>
            <a:custGeom>
              <a:rect b="b" l="l" r="r" t="t"/>
              <a:pathLst>
                <a:path extrusionOk="0" h="21" w="33">
                  <a:moveTo>
                    <a:pt x="2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0"/>
                    <a:pt x="31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3" y="8"/>
                    <a:pt x="25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0"/>
                    <a:pt x="1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8701088" y="2149476"/>
              <a:ext cx="144463" cy="47625"/>
            </a:xfrm>
            <a:custGeom>
              <a:rect b="b" l="l" r="r" t="t"/>
              <a:pathLst>
                <a:path extrusionOk="0" h="22" w="6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1" y="5"/>
                    <a:pt x="0" y="10"/>
                    <a:pt x="3" y="14"/>
                  </a:cubicBezTo>
                  <a:cubicBezTo>
                    <a:pt x="8" y="19"/>
                    <a:pt x="14" y="22"/>
                    <a:pt x="21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3" y="22"/>
                    <a:pt x="59" y="19"/>
                    <a:pt x="64" y="14"/>
                  </a:cubicBezTo>
                  <a:cubicBezTo>
                    <a:pt x="67" y="10"/>
                    <a:pt x="66" y="5"/>
                    <a:pt x="63" y="2"/>
                  </a:cubicBezTo>
                  <a:cubicBezTo>
                    <a:pt x="61" y="1"/>
                    <a:pt x="59" y="0"/>
                    <a:pt x="57" y="0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50" y="4"/>
                    <a:pt x="48" y="5"/>
                    <a:pt x="47" y="5"/>
                  </a:cubicBezTo>
                  <a:cubicBezTo>
                    <a:pt x="47" y="5"/>
                    <a:pt x="47" y="5"/>
                    <a:pt x="46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7" y="4"/>
                    <a:pt x="16" y="3"/>
                  </a:cubicBezTo>
                  <a:cubicBezTo>
                    <a:pt x="15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851901" y="2149476"/>
              <a:ext cx="141288" cy="47625"/>
            </a:xfrm>
            <a:custGeom>
              <a:rect b="b" l="l" r="r" t="t"/>
              <a:pathLst>
                <a:path extrusionOk="0" h="22" w="66">
                  <a:moveTo>
                    <a:pt x="15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2"/>
                    <a:pt x="4" y="2"/>
                  </a:cubicBezTo>
                  <a:cubicBezTo>
                    <a:pt x="0" y="5"/>
                    <a:pt x="0" y="10"/>
                    <a:pt x="3" y="14"/>
                  </a:cubicBezTo>
                  <a:cubicBezTo>
                    <a:pt x="7" y="19"/>
                    <a:pt x="13" y="22"/>
                    <a:pt x="20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2" y="22"/>
                    <a:pt x="59" y="19"/>
                    <a:pt x="63" y="14"/>
                  </a:cubicBezTo>
                  <a:cubicBezTo>
                    <a:pt x="66" y="10"/>
                    <a:pt x="66" y="5"/>
                    <a:pt x="62" y="2"/>
                  </a:cubicBezTo>
                  <a:cubicBezTo>
                    <a:pt x="62" y="2"/>
                    <a:pt x="61" y="1"/>
                    <a:pt x="61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3" y="1"/>
                    <a:pt x="53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3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3"/>
                    <a:pt x="50" y="3"/>
                  </a:cubicBezTo>
                  <a:cubicBezTo>
                    <a:pt x="49" y="4"/>
                    <a:pt x="48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5"/>
                    <a:pt x="17" y="4"/>
                    <a:pt x="16" y="3"/>
                  </a:cubicBezTo>
                  <a:cubicBezTo>
                    <a:pt x="15" y="3"/>
                    <a:pt x="15" y="2"/>
                    <a:pt x="15" y="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8999538" y="2149476"/>
              <a:ext cx="142875" cy="47625"/>
            </a:xfrm>
            <a:custGeom>
              <a:rect b="b" l="l" r="r" t="t"/>
              <a:pathLst>
                <a:path extrusionOk="0" h="22" w="66">
                  <a:moveTo>
                    <a:pt x="16" y="3"/>
                  </a:moveTo>
                  <a:cubicBezTo>
                    <a:pt x="14" y="1"/>
                    <a:pt x="12" y="0"/>
                    <a:pt x="10" y="0"/>
                  </a:cubicBezTo>
                  <a:cubicBezTo>
                    <a:pt x="8" y="0"/>
                    <a:pt x="6" y="1"/>
                    <a:pt x="4" y="2"/>
                  </a:cubicBezTo>
                  <a:cubicBezTo>
                    <a:pt x="1" y="5"/>
                    <a:pt x="0" y="10"/>
                    <a:pt x="3" y="14"/>
                  </a:cubicBezTo>
                  <a:cubicBezTo>
                    <a:pt x="8" y="19"/>
                    <a:pt x="14" y="22"/>
                    <a:pt x="20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3" y="22"/>
                    <a:pt x="59" y="19"/>
                    <a:pt x="63" y="14"/>
                  </a:cubicBezTo>
                  <a:cubicBezTo>
                    <a:pt x="66" y="10"/>
                    <a:pt x="66" y="5"/>
                    <a:pt x="62" y="2"/>
                  </a:cubicBezTo>
                  <a:cubicBezTo>
                    <a:pt x="61" y="1"/>
                    <a:pt x="59" y="0"/>
                    <a:pt x="57" y="0"/>
                  </a:cubicBezTo>
                  <a:cubicBezTo>
                    <a:pt x="55" y="0"/>
                    <a:pt x="52" y="1"/>
                    <a:pt x="51" y="3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7" y="5"/>
                    <a:pt x="47" y="5"/>
                    <a:pt x="46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7" y="4"/>
                    <a:pt x="16" y="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11415713" y="1588"/>
              <a:ext cx="168275" cy="352425"/>
            </a:xfrm>
            <a:custGeom>
              <a:rect b="b" l="l" r="r" t="t"/>
              <a:pathLst>
                <a:path extrusionOk="0" h="163" w="78">
                  <a:moveTo>
                    <a:pt x="39" y="140"/>
                  </a:moveTo>
                  <a:cubicBezTo>
                    <a:pt x="39" y="140"/>
                    <a:pt x="39" y="140"/>
                    <a:pt x="39" y="140"/>
                  </a:cubicBezTo>
                  <a:cubicBezTo>
                    <a:pt x="57" y="140"/>
                    <a:pt x="72" y="144"/>
                    <a:pt x="76" y="158"/>
                  </a:cubicBezTo>
                  <a:cubicBezTo>
                    <a:pt x="78" y="163"/>
                    <a:pt x="77" y="163"/>
                    <a:pt x="77" y="158"/>
                  </a:cubicBezTo>
                  <a:cubicBezTo>
                    <a:pt x="77" y="132"/>
                    <a:pt x="77" y="61"/>
                    <a:pt x="77" y="35"/>
                  </a:cubicBezTo>
                  <a:cubicBezTo>
                    <a:pt x="77" y="30"/>
                    <a:pt x="78" y="22"/>
                    <a:pt x="76" y="18"/>
                  </a:cubicBezTo>
                  <a:cubicBezTo>
                    <a:pt x="71" y="4"/>
                    <a:pt x="5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50" y="22"/>
                    <a:pt x="59" y="24"/>
                    <a:pt x="65" y="27"/>
                  </a:cubicBezTo>
                  <a:cubicBezTo>
                    <a:pt x="67" y="28"/>
                    <a:pt x="67" y="29"/>
                    <a:pt x="66" y="30"/>
                  </a:cubicBezTo>
                  <a:cubicBezTo>
                    <a:pt x="66" y="31"/>
                    <a:pt x="65" y="31"/>
                    <a:pt x="64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2" y="30"/>
                    <a:pt x="60" y="30"/>
                    <a:pt x="58" y="29"/>
                  </a:cubicBezTo>
                  <a:cubicBezTo>
                    <a:pt x="53" y="28"/>
                    <a:pt x="47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50" y="44"/>
                    <a:pt x="59" y="46"/>
                    <a:pt x="65" y="49"/>
                  </a:cubicBezTo>
                  <a:cubicBezTo>
                    <a:pt x="67" y="50"/>
                    <a:pt x="67" y="51"/>
                    <a:pt x="66" y="52"/>
                  </a:cubicBezTo>
                  <a:cubicBezTo>
                    <a:pt x="66" y="53"/>
                    <a:pt x="65" y="53"/>
                    <a:pt x="64" y="53"/>
                  </a:cubicBezTo>
                  <a:cubicBezTo>
                    <a:pt x="64" y="53"/>
                    <a:pt x="64" y="53"/>
                    <a:pt x="63" y="53"/>
                  </a:cubicBezTo>
                  <a:cubicBezTo>
                    <a:pt x="62" y="52"/>
                    <a:pt x="60" y="52"/>
                    <a:pt x="58" y="51"/>
                  </a:cubicBezTo>
                  <a:cubicBezTo>
                    <a:pt x="53" y="49"/>
                    <a:pt x="47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50" y="66"/>
                    <a:pt x="59" y="68"/>
                    <a:pt x="65" y="71"/>
                  </a:cubicBezTo>
                  <a:cubicBezTo>
                    <a:pt x="67" y="71"/>
                    <a:pt x="67" y="73"/>
                    <a:pt x="66" y="74"/>
                  </a:cubicBezTo>
                  <a:cubicBezTo>
                    <a:pt x="66" y="75"/>
                    <a:pt x="65" y="75"/>
                    <a:pt x="64" y="75"/>
                  </a:cubicBezTo>
                  <a:cubicBezTo>
                    <a:pt x="64" y="75"/>
                    <a:pt x="64" y="75"/>
                    <a:pt x="63" y="75"/>
                  </a:cubicBezTo>
                  <a:cubicBezTo>
                    <a:pt x="62" y="74"/>
                    <a:pt x="60" y="73"/>
                    <a:pt x="58" y="73"/>
                  </a:cubicBezTo>
                  <a:cubicBezTo>
                    <a:pt x="53" y="71"/>
                    <a:pt x="47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39" y="140"/>
                  </a:lnTo>
                  <a:close/>
                  <a:moveTo>
                    <a:pt x="2" y="158"/>
                  </a:moveTo>
                  <a:cubicBezTo>
                    <a:pt x="6" y="144"/>
                    <a:pt x="21" y="140"/>
                    <a:pt x="39" y="14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1" y="71"/>
                    <a:pt x="25" y="71"/>
                    <a:pt x="20" y="73"/>
                  </a:cubicBezTo>
                  <a:cubicBezTo>
                    <a:pt x="18" y="73"/>
                    <a:pt x="16" y="74"/>
                    <a:pt x="15" y="75"/>
                  </a:cubicBezTo>
                  <a:cubicBezTo>
                    <a:pt x="14" y="75"/>
                    <a:pt x="12" y="75"/>
                    <a:pt x="12" y="74"/>
                  </a:cubicBezTo>
                  <a:cubicBezTo>
                    <a:pt x="11" y="73"/>
                    <a:pt x="12" y="71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9" y="68"/>
                    <a:pt x="28" y="66"/>
                    <a:pt x="39" y="6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1" y="49"/>
                    <a:pt x="25" y="49"/>
                    <a:pt x="20" y="51"/>
                  </a:cubicBezTo>
                  <a:cubicBezTo>
                    <a:pt x="18" y="52"/>
                    <a:pt x="16" y="52"/>
                    <a:pt x="15" y="53"/>
                  </a:cubicBezTo>
                  <a:cubicBezTo>
                    <a:pt x="14" y="54"/>
                    <a:pt x="12" y="53"/>
                    <a:pt x="12" y="52"/>
                  </a:cubicBezTo>
                  <a:cubicBezTo>
                    <a:pt x="11" y="51"/>
                    <a:pt x="12" y="50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9" y="46"/>
                    <a:pt x="28" y="44"/>
                    <a:pt x="39" y="44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1" y="27"/>
                    <a:pt x="25" y="28"/>
                    <a:pt x="20" y="29"/>
                  </a:cubicBezTo>
                  <a:cubicBezTo>
                    <a:pt x="18" y="30"/>
                    <a:pt x="16" y="30"/>
                    <a:pt x="15" y="31"/>
                  </a:cubicBezTo>
                  <a:cubicBezTo>
                    <a:pt x="14" y="32"/>
                    <a:pt x="12" y="31"/>
                    <a:pt x="12" y="30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9" y="24"/>
                    <a:pt x="28" y="22"/>
                    <a:pt x="39" y="2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0"/>
                    <a:pt x="7" y="4"/>
                    <a:pt x="2" y="18"/>
                  </a:cubicBezTo>
                  <a:cubicBezTo>
                    <a:pt x="1" y="22"/>
                    <a:pt x="1" y="30"/>
                    <a:pt x="1" y="35"/>
                  </a:cubicBezTo>
                  <a:cubicBezTo>
                    <a:pt x="1" y="61"/>
                    <a:pt x="1" y="132"/>
                    <a:pt x="1" y="158"/>
                  </a:cubicBezTo>
                  <a:cubicBezTo>
                    <a:pt x="1" y="163"/>
                    <a:pt x="0" y="163"/>
                    <a:pt x="2" y="15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11596688" y="1588"/>
              <a:ext cx="168275" cy="352425"/>
            </a:xfrm>
            <a:custGeom>
              <a:rect b="b" l="l" r="r" t="t"/>
              <a:pathLst>
                <a:path extrusionOk="0" h="163" w="78">
                  <a:moveTo>
                    <a:pt x="76" y="158"/>
                  </a:moveTo>
                  <a:cubicBezTo>
                    <a:pt x="78" y="163"/>
                    <a:pt x="77" y="163"/>
                    <a:pt x="77" y="158"/>
                  </a:cubicBezTo>
                  <a:cubicBezTo>
                    <a:pt x="77" y="132"/>
                    <a:pt x="77" y="61"/>
                    <a:pt x="77" y="35"/>
                  </a:cubicBezTo>
                  <a:cubicBezTo>
                    <a:pt x="77" y="30"/>
                    <a:pt x="77" y="22"/>
                    <a:pt x="76" y="18"/>
                  </a:cubicBezTo>
                  <a:cubicBezTo>
                    <a:pt x="71" y="4"/>
                    <a:pt x="56" y="0"/>
                    <a:pt x="39" y="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50" y="22"/>
                    <a:pt x="59" y="24"/>
                    <a:pt x="65" y="27"/>
                  </a:cubicBezTo>
                  <a:cubicBezTo>
                    <a:pt x="66" y="28"/>
                    <a:pt x="67" y="29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1"/>
                    <a:pt x="65" y="31"/>
                    <a:pt x="64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2" y="30"/>
                    <a:pt x="60" y="30"/>
                    <a:pt x="58" y="29"/>
                  </a:cubicBezTo>
                  <a:cubicBezTo>
                    <a:pt x="53" y="28"/>
                    <a:pt x="47" y="27"/>
                    <a:pt x="39" y="27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50" y="44"/>
                    <a:pt x="59" y="46"/>
                    <a:pt x="65" y="49"/>
                  </a:cubicBezTo>
                  <a:cubicBezTo>
                    <a:pt x="66" y="50"/>
                    <a:pt x="67" y="51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5" y="53"/>
                    <a:pt x="64" y="53"/>
                  </a:cubicBezTo>
                  <a:cubicBezTo>
                    <a:pt x="64" y="53"/>
                    <a:pt x="64" y="53"/>
                    <a:pt x="63" y="53"/>
                  </a:cubicBezTo>
                  <a:cubicBezTo>
                    <a:pt x="62" y="52"/>
                    <a:pt x="60" y="52"/>
                    <a:pt x="58" y="51"/>
                  </a:cubicBezTo>
                  <a:cubicBezTo>
                    <a:pt x="53" y="49"/>
                    <a:pt x="47" y="49"/>
                    <a:pt x="39" y="49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50" y="66"/>
                    <a:pt x="59" y="68"/>
                    <a:pt x="65" y="71"/>
                  </a:cubicBezTo>
                  <a:cubicBezTo>
                    <a:pt x="66" y="71"/>
                    <a:pt x="67" y="73"/>
                    <a:pt x="66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6" y="75"/>
                    <a:pt x="65" y="75"/>
                    <a:pt x="64" y="75"/>
                  </a:cubicBezTo>
                  <a:cubicBezTo>
                    <a:pt x="64" y="75"/>
                    <a:pt x="64" y="75"/>
                    <a:pt x="63" y="75"/>
                  </a:cubicBezTo>
                  <a:cubicBezTo>
                    <a:pt x="62" y="74"/>
                    <a:pt x="60" y="73"/>
                    <a:pt x="58" y="73"/>
                  </a:cubicBezTo>
                  <a:cubicBezTo>
                    <a:pt x="53" y="71"/>
                    <a:pt x="47" y="71"/>
                    <a:pt x="39" y="71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57" y="140"/>
                    <a:pt x="72" y="144"/>
                    <a:pt x="76" y="158"/>
                  </a:cubicBezTo>
                  <a:close/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0"/>
                    <a:pt x="7" y="4"/>
                    <a:pt x="2" y="18"/>
                  </a:cubicBezTo>
                  <a:cubicBezTo>
                    <a:pt x="0" y="22"/>
                    <a:pt x="1" y="30"/>
                    <a:pt x="1" y="35"/>
                  </a:cubicBezTo>
                  <a:cubicBezTo>
                    <a:pt x="1" y="61"/>
                    <a:pt x="1" y="132"/>
                    <a:pt x="1" y="158"/>
                  </a:cubicBezTo>
                  <a:cubicBezTo>
                    <a:pt x="1" y="163"/>
                    <a:pt x="0" y="163"/>
                    <a:pt x="2" y="158"/>
                  </a:cubicBezTo>
                  <a:cubicBezTo>
                    <a:pt x="6" y="144"/>
                    <a:pt x="21" y="140"/>
                    <a:pt x="39" y="140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31" y="71"/>
                    <a:pt x="25" y="71"/>
                    <a:pt x="20" y="73"/>
                  </a:cubicBezTo>
                  <a:cubicBezTo>
                    <a:pt x="18" y="73"/>
                    <a:pt x="16" y="74"/>
                    <a:pt x="15" y="75"/>
                  </a:cubicBezTo>
                  <a:cubicBezTo>
                    <a:pt x="13" y="75"/>
                    <a:pt x="12" y="75"/>
                    <a:pt x="11" y="74"/>
                  </a:cubicBezTo>
                  <a:cubicBezTo>
                    <a:pt x="11" y="73"/>
                    <a:pt x="11" y="71"/>
                    <a:pt x="12" y="71"/>
                  </a:cubicBezTo>
                  <a:cubicBezTo>
                    <a:pt x="19" y="68"/>
                    <a:pt x="28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31" y="49"/>
                    <a:pt x="25" y="49"/>
                    <a:pt x="20" y="51"/>
                  </a:cubicBezTo>
                  <a:cubicBezTo>
                    <a:pt x="18" y="52"/>
                    <a:pt x="16" y="52"/>
                    <a:pt x="15" y="53"/>
                  </a:cubicBezTo>
                  <a:cubicBezTo>
                    <a:pt x="13" y="54"/>
                    <a:pt x="12" y="53"/>
                    <a:pt x="11" y="52"/>
                  </a:cubicBezTo>
                  <a:cubicBezTo>
                    <a:pt x="11" y="51"/>
                    <a:pt x="11" y="50"/>
                    <a:pt x="12" y="49"/>
                  </a:cubicBezTo>
                  <a:cubicBezTo>
                    <a:pt x="19" y="46"/>
                    <a:pt x="28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1" y="27"/>
                    <a:pt x="25" y="28"/>
                    <a:pt x="20" y="29"/>
                  </a:cubicBezTo>
                  <a:cubicBezTo>
                    <a:pt x="18" y="30"/>
                    <a:pt x="16" y="30"/>
                    <a:pt x="15" y="31"/>
                  </a:cubicBezTo>
                  <a:cubicBezTo>
                    <a:pt x="13" y="32"/>
                    <a:pt x="12" y="31"/>
                    <a:pt x="11" y="30"/>
                  </a:cubicBezTo>
                  <a:cubicBezTo>
                    <a:pt x="11" y="29"/>
                    <a:pt x="11" y="28"/>
                    <a:pt x="12" y="27"/>
                  </a:cubicBezTo>
                  <a:cubicBezTo>
                    <a:pt x="19" y="24"/>
                    <a:pt x="28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11672888" y="3176588"/>
              <a:ext cx="174625" cy="174625"/>
            </a:xfrm>
            <a:custGeom>
              <a:rect b="b" l="l" r="r" t="t"/>
              <a:pathLst>
                <a:path extrusionOk="0" h="81" w="81">
                  <a:moveTo>
                    <a:pt x="41" y="81"/>
                  </a:moveTo>
                  <a:cubicBezTo>
                    <a:pt x="63" y="81"/>
                    <a:pt x="81" y="63"/>
                    <a:pt x="81" y="41"/>
                  </a:cubicBezTo>
                  <a:cubicBezTo>
                    <a:pt x="81" y="18"/>
                    <a:pt x="63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81"/>
                    <a:pt x="41" y="81"/>
                    <a:pt x="41" y="81"/>
                  </a:cubicBezTo>
                  <a:close/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11750676" y="3252788"/>
              <a:ext cx="19050" cy="2063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11583988" y="1609726"/>
              <a:ext cx="185738" cy="214313"/>
            </a:xfrm>
            <a:custGeom>
              <a:rect b="b" l="l" r="r" t="t"/>
              <a:pathLst>
                <a:path extrusionOk="0" h="99" w="86">
                  <a:moveTo>
                    <a:pt x="10" y="3"/>
                  </a:moveTo>
                  <a:cubicBezTo>
                    <a:pt x="15" y="0"/>
                    <a:pt x="28" y="10"/>
                    <a:pt x="31" y="1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22"/>
                    <a:pt x="5" y="6"/>
                    <a:pt x="10" y="3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0521951" y="742951"/>
              <a:ext cx="49213" cy="5238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10655301" y="892176"/>
              <a:ext cx="109538" cy="109538"/>
            </a:xfrm>
            <a:custGeom>
              <a:rect b="b" l="l" r="r" t="t"/>
              <a:pathLst>
                <a:path extrusionOk="0" h="51" w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39"/>
                    <a:pt x="40" y="51"/>
                    <a:pt x="26" y="5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3" y="39"/>
                    <a:pt x="39" y="33"/>
                    <a:pt x="39" y="25"/>
                  </a:cubicBezTo>
                  <a:cubicBezTo>
                    <a:pt x="39" y="18"/>
                    <a:pt x="33" y="12"/>
                    <a:pt x="26" y="12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12"/>
                    <a:pt x="12" y="18"/>
                    <a:pt x="12" y="25"/>
                  </a:cubicBezTo>
                  <a:cubicBezTo>
                    <a:pt x="12" y="33"/>
                    <a:pt x="18" y="39"/>
                    <a:pt x="26" y="39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10644188" y="866776"/>
              <a:ext cx="131763" cy="47625"/>
            </a:xfrm>
            <a:custGeom>
              <a:rect b="b" l="l" r="r" t="t"/>
              <a:pathLst>
                <a:path extrusionOk="0" h="22" w="61">
                  <a:moveTo>
                    <a:pt x="56" y="22"/>
                  </a:moveTo>
                  <a:cubicBezTo>
                    <a:pt x="55" y="22"/>
                    <a:pt x="54" y="21"/>
                    <a:pt x="53" y="20"/>
                  </a:cubicBezTo>
                  <a:cubicBezTo>
                    <a:pt x="48" y="12"/>
                    <a:pt x="40" y="8"/>
                    <a:pt x="31" y="8"/>
                  </a:cubicBezTo>
                  <a:cubicBezTo>
                    <a:pt x="22" y="8"/>
                    <a:pt x="13" y="12"/>
                    <a:pt x="8" y="20"/>
                  </a:cubicBezTo>
                  <a:cubicBezTo>
                    <a:pt x="7" y="22"/>
                    <a:pt x="4" y="22"/>
                    <a:pt x="3" y="21"/>
                  </a:cubicBezTo>
                  <a:cubicBezTo>
                    <a:pt x="1" y="20"/>
                    <a:pt x="0" y="17"/>
                    <a:pt x="2" y="15"/>
                  </a:cubicBezTo>
                  <a:cubicBezTo>
                    <a:pt x="8" y="6"/>
                    <a:pt x="19" y="0"/>
                    <a:pt x="31" y="0"/>
                  </a:cubicBezTo>
                  <a:cubicBezTo>
                    <a:pt x="42" y="0"/>
                    <a:pt x="53" y="6"/>
                    <a:pt x="59" y="15"/>
                  </a:cubicBezTo>
                  <a:cubicBezTo>
                    <a:pt x="61" y="17"/>
                    <a:pt x="60" y="20"/>
                    <a:pt x="58" y="21"/>
                  </a:cubicBezTo>
                  <a:cubicBezTo>
                    <a:pt x="58" y="21"/>
                    <a:pt x="57" y="22"/>
                    <a:pt x="56" y="2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0456863" y="892176"/>
              <a:ext cx="109538" cy="109538"/>
            </a:xfrm>
            <a:custGeom>
              <a:rect b="b" l="l" r="r" t="t"/>
              <a:pathLst>
                <a:path extrusionOk="0" h="51" w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39"/>
                    <a:pt x="40" y="51"/>
                    <a:pt x="26" y="5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3" y="39"/>
                    <a:pt x="39" y="33"/>
                    <a:pt x="39" y="25"/>
                  </a:cubicBezTo>
                  <a:cubicBezTo>
                    <a:pt x="39" y="18"/>
                    <a:pt x="33" y="12"/>
                    <a:pt x="26" y="12"/>
                  </a:cubicBezTo>
                  <a:lnTo>
                    <a:pt x="26" y="0"/>
                  </a:lnTo>
                  <a:close/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8" y="12"/>
                    <a:pt x="12" y="18"/>
                    <a:pt x="12" y="25"/>
                  </a:cubicBezTo>
                  <a:cubicBezTo>
                    <a:pt x="12" y="33"/>
                    <a:pt x="18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2" y="51"/>
                    <a:pt x="0" y="39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448926" y="866776"/>
              <a:ext cx="128588" cy="47625"/>
            </a:xfrm>
            <a:custGeom>
              <a:rect b="b" l="l" r="r" t="t"/>
              <a:pathLst>
                <a:path extrusionOk="0" h="22" w="60">
                  <a:moveTo>
                    <a:pt x="30" y="0"/>
                  </a:moveTo>
                  <a:cubicBezTo>
                    <a:pt x="41" y="0"/>
                    <a:pt x="52" y="6"/>
                    <a:pt x="59" y="15"/>
                  </a:cubicBezTo>
                  <a:cubicBezTo>
                    <a:pt x="60" y="17"/>
                    <a:pt x="59" y="20"/>
                    <a:pt x="58" y="21"/>
                  </a:cubicBezTo>
                  <a:cubicBezTo>
                    <a:pt x="57" y="21"/>
                    <a:pt x="56" y="22"/>
                    <a:pt x="55" y="22"/>
                  </a:cubicBezTo>
                  <a:cubicBezTo>
                    <a:pt x="54" y="22"/>
                    <a:pt x="53" y="21"/>
                    <a:pt x="52" y="20"/>
                  </a:cubicBezTo>
                  <a:cubicBezTo>
                    <a:pt x="47" y="12"/>
                    <a:pt x="39" y="8"/>
                    <a:pt x="30" y="8"/>
                  </a:cubicBezTo>
                  <a:cubicBezTo>
                    <a:pt x="21" y="8"/>
                    <a:pt x="12" y="12"/>
                    <a:pt x="7" y="20"/>
                  </a:cubicBezTo>
                  <a:cubicBezTo>
                    <a:pt x="6" y="22"/>
                    <a:pt x="4" y="22"/>
                    <a:pt x="2" y="21"/>
                  </a:cubicBezTo>
                  <a:cubicBezTo>
                    <a:pt x="0" y="20"/>
                    <a:pt x="0" y="17"/>
                    <a:pt x="1" y="15"/>
                  </a:cubicBezTo>
                  <a:cubicBezTo>
                    <a:pt x="7" y="6"/>
                    <a:pt x="18" y="0"/>
                    <a:pt x="30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10480676" y="773113"/>
              <a:ext cx="193675" cy="225425"/>
            </a:xfrm>
            <a:custGeom>
              <a:rect b="b" l="l" r="r" t="t"/>
              <a:pathLst>
                <a:path extrusionOk="0" h="104" w="90">
                  <a:moveTo>
                    <a:pt x="30" y="38"/>
                  </a:moveTo>
                  <a:cubicBezTo>
                    <a:pt x="29" y="38"/>
                    <a:pt x="28" y="39"/>
                    <a:pt x="27" y="3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4"/>
                    <a:pt x="2" y="21"/>
                  </a:cubicBezTo>
                  <a:cubicBezTo>
                    <a:pt x="3" y="18"/>
                    <a:pt x="6" y="17"/>
                    <a:pt x="9" y="1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6"/>
                    <a:pt x="26" y="26"/>
                    <a:pt x="27" y="2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4" y="0"/>
                    <a:pt x="54" y="0"/>
                  </a:cubicBezTo>
                  <a:cubicBezTo>
                    <a:pt x="89" y="35"/>
                    <a:pt x="89" y="35"/>
                    <a:pt x="89" y="35"/>
                  </a:cubicBezTo>
                  <a:cubicBezTo>
                    <a:pt x="90" y="36"/>
                    <a:pt x="90" y="37"/>
                    <a:pt x="89" y="37"/>
                  </a:cubicBezTo>
                  <a:cubicBezTo>
                    <a:pt x="85" y="41"/>
                    <a:pt x="70" y="54"/>
                    <a:pt x="65" y="58"/>
                  </a:cubicBezTo>
                  <a:cubicBezTo>
                    <a:pt x="65" y="58"/>
                    <a:pt x="64" y="60"/>
                    <a:pt x="65" y="61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8"/>
                    <a:pt x="77" y="89"/>
                    <a:pt x="76" y="90"/>
                  </a:cubicBezTo>
                  <a:cubicBezTo>
                    <a:pt x="69" y="101"/>
                    <a:pt x="69" y="101"/>
                    <a:pt x="69" y="101"/>
                  </a:cubicBezTo>
                  <a:cubicBezTo>
                    <a:pt x="67" y="103"/>
                    <a:pt x="65" y="104"/>
                    <a:pt x="63" y="104"/>
                  </a:cubicBezTo>
                  <a:cubicBezTo>
                    <a:pt x="61" y="104"/>
                    <a:pt x="60" y="103"/>
                    <a:pt x="58" y="102"/>
                  </a:cubicBezTo>
                  <a:cubicBezTo>
                    <a:pt x="55" y="100"/>
                    <a:pt x="54" y="95"/>
                    <a:pt x="56" y="92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0" y="87"/>
                    <a:pt x="60" y="86"/>
                    <a:pt x="60" y="85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7" y="56"/>
                    <a:pt x="47" y="55"/>
                    <a:pt x="48" y="54"/>
                  </a:cubicBezTo>
                  <a:cubicBezTo>
                    <a:pt x="51" y="51"/>
                    <a:pt x="58" y="45"/>
                    <a:pt x="61" y="41"/>
                  </a:cubicBezTo>
                  <a:cubicBezTo>
                    <a:pt x="62" y="41"/>
                    <a:pt x="62" y="40"/>
                    <a:pt x="61" y="3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24"/>
                    <a:pt x="45" y="24"/>
                    <a:pt x="44" y="24"/>
                  </a:cubicBezTo>
                  <a:lnTo>
                    <a:pt x="30" y="38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0407651" y="441326"/>
              <a:ext cx="260350" cy="246063"/>
            </a:xfrm>
            <a:custGeom>
              <a:rect b="b" l="l" r="r" t="t"/>
              <a:pathLst>
                <a:path extrusionOk="0" h="114" w="121">
                  <a:moveTo>
                    <a:pt x="72" y="57"/>
                  </a:moveTo>
                  <a:cubicBezTo>
                    <a:pt x="74" y="47"/>
                    <a:pt x="82" y="40"/>
                    <a:pt x="92" y="40"/>
                  </a:cubicBezTo>
                  <a:cubicBezTo>
                    <a:pt x="94" y="40"/>
                    <a:pt x="96" y="40"/>
                    <a:pt x="97" y="41"/>
                  </a:cubicBezTo>
                  <a:cubicBezTo>
                    <a:pt x="103" y="42"/>
                    <a:pt x="108" y="45"/>
                    <a:pt x="111" y="50"/>
                  </a:cubicBezTo>
                  <a:cubicBezTo>
                    <a:pt x="113" y="49"/>
                    <a:pt x="116" y="47"/>
                    <a:pt x="119" y="47"/>
                  </a:cubicBezTo>
                  <a:cubicBezTo>
                    <a:pt x="121" y="35"/>
                    <a:pt x="119" y="28"/>
                    <a:pt x="119" y="28"/>
                  </a:cubicBezTo>
                  <a:cubicBezTo>
                    <a:pt x="115" y="11"/>
                    <a:pt x="98" y="0"/>
                    <a:pt x="81" y="4"/>
                  </a:cubicBezTo>
                  <a:cubicBezTo>
                    <a:pt x="70" y="7"/>
                    <a:pt x="61" y="15"/>
                    <a:pt x="58" y="26"/>
                  </a:cubicBezTo>
                  <a:cubicBezTo>
                    <a:pt x="50" y="18"/>
                    <a:pt x="39" y="14"/>
                    <a:pt x="28" y="16"/>
                  </a:cubicBezTo>
                  <a:cubicBezTo>
                    <a:pt x="10" y="20"/>
                    <a:pt x="0" y="37"/>
                    <a:pt x="3" y="54"/>
                  </a:cubicBezTo>
                  <a:cubicBezTo>
                    <a:pt x="3" y="54"/>
                    <a:pt x="10" y="96"/>
                    <a:pt x="77" y="114"/>
                  </a:cubicBezTo>
                  <a:cubicBezTo>
                    <a:pt x="82" y="110"/>
                    <a:pt x="86" y="106"/>
                    <a:pt x="90" y="102"/>
                  </a:cubicBezTo>
                  <a:cubicBezTo>
                    <a:pt x="67" y="79"/>
                    <a:pt x="71" y="58"/>
                    <a:pt x="72" y="5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10558463" y="536576"/>
              <a:ext cx="152400" cy="131763"/>
            </a:xfrm>
            <a:custGeom>
              <a:rect b="b" l="l" r="r" t="t"/>
              <a:pathLst>
                <a:path extrusionOk="0" h="61" w="71">
                  <a:moveTo>
                    <a:pt x="56" y="7"/>
                  </a:moveTo>
                  <a:cubicBezTo>
                    <a:pt x="55" y="7"/>
                    <a:pt x="53" y="6"/>
                    <a:pt x="52" y="6"/>
                  </a:cubicBezTo>
                  <a:cubicBezTo>
                    <a:pt x="51" y="6"/>
                    <a:pt x="50" y="7"/>
                    <a:pt x="49" y="7"/>
                  </a:cubicBezTo>
                  <a:cubicBezTo>
                    <a:pt x="45" y="7"/>
                    <a:pt x="42" y="9"/>
                    <a:pt x="39" y="12"/>
                  </a:cubicBezTo>
                  <a:cubicBezTo>
                    <a:pt x="37" y="6"/>
                    <a:pt x="33" y="2"/>
                    <a:pt x="26" y="0"/>
                  </a:cubicBezTo>
                  <a:cubicBezTo>
                    <a:pt x="25" y="0"/>
                    <a:pt x="24" y="0"/>
                    <a:pt x="22" y="0"/>
                  </a:cubicBezTo>
                  <a:cubicBezTo>
                    <a:pt x="14" y="0"/>
                    <a:pt x="7" y="5"/>
                    <a:pt x="5" y="13"/>
                  </a:cubicBezTo>
                  <a:cubicBezTo>
                    <a:pt x="5" y="13"/>
                    <a:pt x="0" y="33"/>
                    <a:pt x="22" y="55"/>
                  </a:cubicBezTo>
                  <a:cubicBezTo>
                    <a:pt x="24" y="57"/>
                    <a:pt x="26" y="59"/>
                    <a:pt x="28" y="61"/>
                  </a:cubicBezTo>
                  <a:cubicBezTo>
                    <a:pt x="65" y="51"/>
                    <a:pt x="69" y="28"/>
                    <a:pt x="69" y="28"/>
                  </a:cubicBezTo>
                  <a:cubicBezTo>
                    <a:pt x="71" y="18"/>
                    <a:pt x="66" y="9"/>
                    <a:pt x="56" y="7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10156826" y="712788"/>
              <a:ext cx="65088" cy="65088"/>
            </a:xfrm>
            <a:prstGeom prst="ellipse">
              <a:avLst/>
            </a:pr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10083801" y="773113"/>
              <a:ext cx="304800" cy="234950"/>
            </a:xfrm>
            <a:custGeom>
              <a:rect b="b" l="l" r="r" t="t"/>
              <a:pathLst>
                <a:path extrusionOk="0" h="148" w="192">
                  <a:moveTo>
                    <a:pt x="38" y="30"/>
                  </a:moveTo>
                  <a:lnTo>
                    <a:pt x="59" y="14"/>
                  </a:lnTo>
                  <a:lnTo>
                    <a:pt x="95" y="0"/>
                  </a:lnTo>
                  <a:lnTo>
                    <a:pt x="139" y="0"/>
                  </a:lnTo>
                  <a:lnTo>
                    <a:pt x="160" y="48"/>
                  </a:lnTo>
                  <a:lnTo>
                    <a:pt x="166" y="45"/>
                  </a:lnTo>
                  <a:lnTo>
                    <a:pt x="169" y="51"/>
                  </a:lnTo>
                  <a:lnTo>
                    <a:pt x="169" y="52"/>
                  </a:lnTo>
                  <a:lnTo>
                    <a:pt x="170" y="55"/>
                  </a:lnTo>
                  <a:lnTo>
                    <a:pt x="177" y="52"/>
                  </a:lnTo>
                  <a:lnTo>
                    <a:pt x="192" y="89"/>
                  </a:lnTo>
                  <a:lnTo>
                    <a:pt x="156" y="102"/>
                  </a:lnTo>
                  <a:lnTo>
                    <a:pt x="154" y="104"/>
                  </a:lnTo>
                  <a:lnTo>
                    <a:pt x="152" y="102"/>
                  </a:lnTo>
                  <a:lnTo>
                    <a:pt x="139" y="68"/>
                  </a:lnTo>
                  <a:lnTo>
                    <a:pt x="144" y="66"/>
                  </a:lnTo>
                  <a:lnTo>
                    <a:pt x="144" y="63"/>
                  </a:lnTo>
                  <a:lnTo>
                    <a:pt x="143" y="62"/>
                  </a:lnTo>
                  <a:lnTo>
                    <a:pt x="140" y="56"/>
                  </a:lnTo>
                  <a:lnTo>
                    <a:pt x="147" y="53"/>
                  </a:lnTo>
                  <a:lnTo>
                    <a:pt x="129" y="15"/>
                  </a:lnTo>
                  <a:lnTo>
                    <a:pt x="101" y="15"/>
                  </a:lnTo>
                  <a:lnTo>
                    <a:pt x="121" y="70"/>
                  </a:lnTo>
                  <a:lnTo>
                    <a:pt x="125" y="101"/>
                  </a:lnTo>
                  <a:lnTo>
                    <a:pt x="135" y="101"/>
                  </a:lnTo>
                  <a:lnTo>
                    <a:pt x="139" y="110"/>
                  </a:lnTo>
                  <a:lnTo>
                    <a:pt x="140" y="115"/>
                  </a:lnTo>
                  <a:lnTo>
                    <a:pt x="144" y="113"/>
                  </a:lnTo>
                  <a:lnTo>
                    <a:pt x="166" y="104"/>
                  </a:lnTo>
                  <a:lnTo>
                    <a:pt x="170" y="104"/>
                  </a:lnTo>
                  <a:lnTo>
                    <a:pt x="169" y="124"/>
                  </a:lnTo>
                  <a:lnTo>
                    <a:pt x="109" y="119"/>
                  </a:lnTo>
                  <a:lnTo>
                    <a:pt x="102" y="83"/>
                  </a:lnTo>
                  <a:lnTo>
                    <a:pt x="101" y="85"/>
                  </a:lnTo>
                  <a:lnTo>
                    <a:pt x="78" y="101"/>
                  </a:lnTo>
                  <a:lnTo>
                    <a:pt x="75" y="148"/>
                  </a:lnTo>
                  <a:lnTo>
                    <a:pt x="55" y="147"/>
                  </a:lnTo>
                  <a:lnTo>
                    <a:pt x="57" y="91"/>
                  </a:lnTo>
                  <a:lnTo>
                    <a:pt x="87" y="70"/>
                  </a:lnTo>
                  <a:lnTo>
                    <a:pt x="65" y="28"/>
                  </a:lnTo>
                  <a:lnTo>
                    <a:pt x="38" y="49"/>
                  </a:lnTo>
                  <a:lnTo>
                    <a:pt x="0" y="17"/>
                  </a:lnTo>
                  <a:lnTo>
                    <a:pt x="10" y="6"/>
                  </a:lnTo>
                  <a:lnTo>
                    <a:pt x="38" y="3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10371138" y="847726"/>
              <a:ext cx="34925" cy="61913"/>
            </a:xfrm>
            <a:custGeom>
              <a:rect b="b" l="l" r="r" t="t"/>
              <a:pathLst>
                <a:path extrusionOk="0" h="39" w="22">
                  <a:moveTo>
                    <a:pt x="22" y="36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16" y="39"/>
                  </a:lnTo>
                  <a:lnTo>
                    <a:pt x="22" y="3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10285413" y="884238"/>
              <a:ext cx="33338" cy="61913"/>
            </a:xfrm>
            <a:custGeom>
              <a:rect b="b" l="l" r="r" t="t"/>
              <a:pathLst>
                <a:path extrusionOk="0" h="39" w="21">
                  <a:moveTo>
                    <a:pt x="12" y="31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20" y="32"/>
                  </a:lnTo>
                  <a:lnTo>
                    <a:pt x="21" y="36"/>
                  </a:lnTo>
                  <a:lnTo>
                    <a:pt x="14" y="39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10028238" y="336551"/>
              <a:ext cx="203200" cy="325438"/>
            </a:xfrm>
            <a:custGeom>
              <a:rect b="b" l="l" r="r" t="t"/>
              <a:pathLst>
                <a:path extrusionOk="0" h="205" w="128">
                  <a:moveTo>
                    <a:pt x="102" y="205"/>
                  </a:moveTo>
                  <a:lnTo>
                    <a:pt x="128" y="205"/>
                  </a:lnTo>
                  <a:lnTo>
                    <a:pt x="128" y="4"/>
                  </a:lnTo>
                  <a:lnTo>
                    <a:pt x="114" y="4"/>
                  </a:lnTo>
                  <a:lnTo>
                    <a:pt x="114" y="0"/>
                  </a:lnTo>
                  <a:lnTo>
                    <a:pt x="102" y="0"/>
                  </a:lnTo>
                  <a:lnTo>
                    <a:pt x="102" y="16"/>
                  </a:lnTo>
                  <a:lnTo>
                    <a:pt x="114" y="16"/>
                  </a:lnTo>
                  <a:lnTo>
                    <a:pt x="114" y="133"/>
                  </a:lnTo>
                  <a:lnTo>
                    <a:pt x="114" y="133"/>
                  </a:lnTo>
                  <a:lnTo>
                    <a:pt x="102" y="133"/>
                  </a:lnTo>
                  <a:lnTo>
                    <a:pt x="102" y="146"/>
                  </a:lnTo>
                  <a:lnTo>
                    <a:pt x="114" y="146"/>
                  </a:lnTo>
                  <a:lnTo>
                    <a:pt x="114" y="163"/>
                  </a:lnTo>
                  <a:lnTo>
                    <a:pt x="114" y="163"/>
                  </a:lnTo>
                  <a:lnTo>
                    <a:pt x="102" y="163"/>
                  </a:lnTo>
                  <a:lnTo>
                    <a:pt x="102" y="175"/>
                  </a:lnTo>
                  <a:lnTo>
                    <a:pt x="114" y="175"/>
                  </a:lnTo>
                  <a:lnTo>
                    <a:pt x="114" y="191"/>
                  </a:lnTo>
                  <a:lnTo>
                    <a:pt x="114" y="191"/>
                  </a:lnTo>
                  <a:lnTo>
                    <a:pt x="102" y="191"/>
                  </a:lnTo>
                  <a:lnTo>
                    <a:pt x="102" y="205"/>
                  </a:lnTo>
                  <a:close/>
                  <a:moveTo>
                    <a:pt x="90" y="0"/>
                  </a:moveTo>
                  <a:lnTo>
                    <a:pt x="90" y="4"/>
                  </a:lnTo>
                  <a:lnTo>
                    <a:pt x="64" y="4"/>
                  </a:lnTo>
                  <a:lnTo>
                    <a:pt x="64" y="16"/>
                  </a:lnTo>
                  <a:lnTo>
                    <a:pt x="102" y="16"/>
                  </a:lnTo>
                  <a:lnTo>
                    <a:pt x="102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64" y="205"/>
                  </a:moveTo>
                  <a:lnTo>
                    <a:pt x="102" y="205"/>
                  </a:lnTo>
                  <a:lnTo>
                    <a:pt x="102" y="191"/>
                  </a:lnTo>
                  <a:lnTo>
                    <a:pt x="90" y="191"/>
                  </a:lnTo>
                  <a:lnTo>
                    <a:pt x="90" y="175"/>
                  </a:lnTo>
                  <a:lnTo>
                    <a:pt x="102" y="175"/>
                  </a:lnTo>
                  <a:lnTo>
                    <a:pt x="102" y="163"/>
                  </a:lnTo>
                  <a:lnTo>
                    <a:pt x="90" y="163"/>
                  </a:lnTo>
                  <a:lnTo>
                    <a:pt x="90" y="146"/>
                  </a:lnTo>
                  <a:lnTo>
                    <a:pt x="102" y="146"/>
                  </a:lnTo>
                  <a:lnTo>
                    <a:pt x="102" y="133"/>
                  </a:lnTo>
                  <a:lnTo>
                    <a:pt x="64" y="133"/>
                  </a:lnTo>
                  <a:lnTo>
                    <a:pt x="64" y="146"/>
                  </a:lnTo>
                  <a:lnTo>
                    <a:pt x="76" y="146"/>
                  </a:lnTo>
                  <a:lnTo>
                    <a:pt x="76" y="163"/>
                  </a:lnTo>
                  <a:lnTo>
                    <a:pt x="76" y="163"/>
                  </a:lnTo>
                  <a:lnTo>
                    <a:pt x="64" y="163"/>
                  </a:lnTo>
                  <a:lnTo>
                    <a:pt x="64" y="175"/>
                  </a:lnTo>
                  <a:lnTo>
                    <a:pt x="76" y="175"/>
                  </a:lnTo>
                  <a:lnTo>
                    <a:pt x="76" y="191"/>
                  </a:lnTo>
                  <a:lnTo>
                    <a:pt x="76" y="191"/>
                  </a:lnTo>
                  <a:lnTo>
                    <a:pt x="64" y="191"/>
                  </a:lnTo>
                  <a:lnTo>
                    <a:pt x="64" y="205"/>
                  </a:lnTo>
                  <a:close/>
                  <a:moveTo>
                    <a:pt x="64" y="4"/>
                  </a:moveTo>
                  <a:lnTo>
                    <a:pt x="26" y="4"/>
                  </a:lnTo>
                  <a:lnTo>
                    <a:pt x="26" y="16"/>
                  </a:lnTo>
                  <a:lnTo>
                    <a:pt x="64" y="16"/>
                  </a:lnTo>
                  <a:lnTo>
                    <a:pt x="64" y="4"/>
                  </a:lnTo>
                  <a:lnTo>
                    <a:pt x="64" y="4"/>
                  </a:lnTo>
                  <a:close/>
                  <a:moveTo>
                    <a:pt x="26" y="205"/>
                  </a:moveTo>
                  <a:lnTo>
                    <a:pt x="64" y="205"/>
                  </a:lnTo>
                  <a:lnTo>
                    <a:pt x="64" y="191"/>
                  </a:lnTo>
                  <a:lnTo>
                    <a:pt x="52" y="191"/>
                  </a:lnTo>
                  <a:lnTo>
                    <a:pt x="52" y="175"/>
                  </a:lnTo>
                  <a:lnTo>
                    <a:pt x="64" y="175"/>
                  </a:lnTo>
                  <a:lnTo>
                    <a:pt x="64" y="163"/>
                  </a:lnTo>
                  <a:lnTo>
                    <a:pt x="52" y="163"/>
                  </a:lnTo>
                  <a:lnTo>
                    <a:pt x="52" y="146"/>
                  </a:lnTo>
                  <a:lnTo>
                    <a:pt x="64" y="146"/>
                  </a:lnTo>
                  <a:lnTo>
                    <a:pt x="64" y="133"/>
                  </a:lnTo>
                  <a:lnTo>
                    <a:pt x="26" y="133"/>
                  </a:lnTo>
                  <a:lnTo>
                    <a:pt x="26" y="146"/>
                  </a:lnTo>
                  <a:lnTo>
                    <a:pt x="38" y="146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26" y="163"/>
                  </a:lnTo>
                  <a:lnTo>
                    <a:pt x="26" y="175"/>
                  </a:lnTo>
                  <a:lnTo>
                    <a:pt x="38" y="175"/>
                  </a:lnTo>
                  <a:lnTo>
                    <a:pt x="38" y="191"/>
                  </a:lnTo>
                  <a:lnTo>
                    <a:pt x="38" y="191"/>
                  </a:lnTo>
                  <a:lnTo>
                    <a:pt x="26" y="191"/>
                  </a:lnTo>
                  <a:lnTo>
                    <a:pt x="26" y="205"/>
                  </a:lnTo>
                  <a:close/>
                  <a:moveTo>
                    <a:pt x="26" y="4"/>
                  </a:moveTo>
                  <a:lnTo>
                    <a:pt x="0" y="4"/>
                  </a:lnTo>
                  <a:lnTo>
                    <a:pt x="0" y="205"/>
                  </a:lnTo>
                  <a:lnTo>
                    <a:pt x="26" y="205"/>
                  </a:lnTo>
                  <a:lnTo>
                    <a:pt x="26" y="191"/>
                  </a:lnTo>
                  <a:lnTo>
                    <a:pt x="14" y="191"/>
                  </a:lnTo>
                  <a:lnTo>
                    <a:pt x="14" y="175"/>
                  </a:lnTo>
                  <a:lnTo>
                    <a:pt x="26" y="175"/>
                  </a:lnTo>
                  <a:lnTo>
                    <a:pt x="26" y="163"/>
                  </a:lnTo>
                  <a:lnTo>
                    <a:pt x="14" y="163"/>
                  </a:lnTo>
                  <a:lnTo>
                    <a:pt x="14" y="146"/>
                  </a:lnTo>
                  <a:lnTo>
                    <a:pt x="26" y="146"/>
                  </a:lnTo>
                  <a:lnTo>
                    <a:pt x="26" y="133"/>
                  </a:lnTo>
                  <a:lnTo>
                    <a:pt x="14" y="133"/>
                  </a:lnTo>
                  <a:lnTo>
                    <a:pt x="14" y="16"/>
                  </a:lnTo>
                  <a:lnTo>
                    <a:pt x="26" y="16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9653588" y="646113"/>
              <a:ext cx="184150" cy="187325"/>
            </a:xfrm>
            <a:custGeom>
              <a:rect b="b" l="l" r="r" t="t"/>
              <a:pathLst>
                <a:path extrusionOk="0" h="87" w="86">
                  <a:moveTo>
                    <a:pt x="80" y="36"/>
                  </a:moveTo>
                  <a:cubicBezTo>
                    <a:pt x="86" y="34"/>
                    <a:pt x="86" y="34"/>
                    <a:pt x="86" y="34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1" y="18"/>
                    <a:pt x="68" y="15"/>
                    <a:pt x="64" y="12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7" y="6"/>
                    <a:pt x="45" y="6"/>
                    <a:pt x="43" y="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53" y="18"/>
                    <a:pt x="62" y="24"/>
                    <a:pt x="66" y="34"/>
                  </a:cubicBezTo>
                  <a:cubicBezTo>
                    <a:pt x="71" y="46"/>
                    <a:pt x="65" y="61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49" y="68"/>
                    <a:pt x="46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5" y="81"/>
                    <a:pt x="47" y="81"/>
                    <a:pt x="50" y="80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8" y="72"/>
                    <a:pt x="71" y="68"/>
                    <a:pt x="74" y="65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1" y="45"/>
                    <a:pt x="81" y="41"/>
                    <a:pt x="80" y="36"/>
                  </a:cubicBezTo>
                  <a:close/>
                  <a:moveTo>
                    <a:pt x="43" y="6"/>
                  </a:moveTo>
                  <a:cubicBezTo>
                    <a:pt x="40" y="6"/>
                    <a:pt x="38" y="6"/>
                    <a:pt x="36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7" y="15"/>
                    <a:pt x="14" y="19"/>
                    <a:pt x="12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42"/>
                    <a:pt x="5" y="46"/>
                    <a:pt x="6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5" y="69"/>
                    <a:pt x="18" y="72"/>
                    <a:pt x="22" y="75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9" y="81"/>
                    <a:pt x="41" y="81"/>
                    <a:pt x="43" y="81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69"/>
                    <a:pt x="23" y="63"/>
                    <a:pt x="20" y="53"/>
                  </a:cubicBezTo>
                  <a:cubicBezTo>
                    <a:pt x="14" y="41"/>
                    <a:pt x="20" y="26"/>
                    <a:pt x="33" y="20"/>
                  </a:cubicBezTo>
                  <a:cubicBezTo>
                    <a:pt x="36" y="19"/>
                    <a:pt x="39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lnTo>
                    <a:pt x="43" y="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9215438" y="1042988"/>
              <a:ext cx="187325" cy="214313"/>
            </a:xfrm>
            <a:custGeom>
              <a:rect b="b" l="l" r="r" t="t"/>
              <a:pathLst>
                <a:path extrusionOk="0" h="99" w="87">
                  <a:moveTo>
                    <a:pt x="11" y="4"/>
                  </a:moveTo>
                  <a:cubicBezTo>
                    <a:pt x="15" y="0"/>
                    <a:pt x="28" y="11"/>
                    <a:pt x="31" y="15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85" y="29"/>
                    <a:pt x="85" y="29"/>
                    <a:pt x="85" y="29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0" y="22"/>
                    <a:pt x="6" y="7"/>
                    <a:pt x="11" y="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9280526" y="728663"/>
              <a:ext cx="122238" cy="114300"/>
            </a:xfrm>
            <a:custGeom>
              <a:rect b="b" l="l" r="r" t="t"/>
              <a:pathLst>
                <a:path extrusionOk="0" h="53" w="57">
                  <a:moveTo>
                    <a:pt x="34" y="26"/>
                  </a:moveTo>
                  <a:cubicBezTo>
                    <a:pt x="35" y="22"/>
                    <a:pt x="39" y="18"/>
                    <a:pt x="44" y="18"/>
                  </a:cubicBezTo>
                  <a:cubicBezTo>
                    <a:pt x="45" y="18"/>
                    <a:pt x="45" y="19"/>
                    <a:pt x="46" y="19"/>
                  </a:cubicBezTo>
                  <a:cubicBezTo>
                    <a:pt x="49" y="19"/>
                    <a:pt x="51" y="21"/>
                    <a:pt x="52" y="23"/>
                  </a:cubicBezTo>
                  <a:cubicBezTo>
                    <a:pt x="54" y="22"/>
                    <a:pt x="55" y="22"/>
                    <a:pt x="57" y="22"/>
                  </a:cubicBezTo>
                  <a:cubicBezTo>
                    <a:pt x="57" y="16"/>
                    <a:pt x="57" y="13"/>
                    <a:pt x="57" y="13"/>
                  </a:cubicBezTo>
                  <a:cubicBezTo>
                    <a:pt x="55" y="5"/>
                    <a:pt x="47" y="0"/>
                    <a:pt x="38" y="1"/>
                  </a:cubicBezTo>
                  <a:cubicBezTo>
                    <a:pt x="33" y="3"/>
                    <a:pt x="29" y="7"/>
                    <a:pt x="27" y="12"/>
                  </a:cubicBezTo>
                  <a:cubicBezTo>
                    <a:pt x="24" y="8"/>
                    <a:pt x="18" y="6"/>
                    <a:pt x="13" y="7"/>
                  </a:cubicBezTo>
                  <a:cubicBezTo>
                    <a:pt x="5" y="9"/>
                    <a:pt x="0" y="17"/>
                    <a:pt x="1" y="25"/>
                  </a:cubicBezTo>
                  <a:cubicBezTo>
                    <a:pt x="1" y="25"/>
                    <a:pt x="5" y="45"/>
                    <a:pt x="37" y="53"/>
                  </a:cubicBezTo>
                  <a:cubicBezTo>
                    <a:pt x="39" y="52"/>
                    <a:pt x="41" y="50"/>
                    <a:pt x="43" y="48"/>
                  </a:cubicBezTo>
                  <a:cubicBezTo>
                    <a:pt x="32" y="37"/>
                    <a:pt x="34" y="27"/>
                    <a:pt x="34" y="2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9351963" y="771526"/>
              <a:ext cx="73025" cy="61913"/>
            </a:xfrm>
            <a:custGeom>
              <a:rect b="b" l="l" r="r" t="t"/>
              <a:pathLst>
                <a:path extrusionOk="0" h="29" w="34">
                  <a:moveTo>
                    <a:pt x="27" y="4"/>
                  </a:moveTo>
                  <a:cubicBezTo>
                    <a:pt x="26" y="3"/>
                    <a:pt x="26" y="3"/>
                    <a:pt x="25" y="3"/>
                  </a:cubicBezTo>
                  <a:cubicBezTo>
                    <a:pt x="24" y="3"/>
                    <a:pt x="24" y="3"/>
                    <a:pt x="23" y="4"/>
                  </a:cubicBezTo>
                  <a:cubicBezTo>
                    <a:pt x="22" y="4"/>
                    <a:pt x="20" y="5"/>
                    <a:pt x="19" y="6"/>
                  </a:cubicBezTo>
                  <a:cubicBezTo>
                    <a:pt x="18" y="3"/>
                    <a:pt x="16" y="1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7" y="0"/>
                    <a:pt x="4" y="3"/>
                    <a:pt x="3" y="7"/>
                  </a:cubicBezTo>
                  <a:cubicBezTo>
                    <a:pt x="3" y="7"/>
                    <a:pt x="0" y="16"/>
                    <a:pt x="11" y="27"/>
                  </a:cubicBezTo>
                  <a:cubicBezTo>
                    <a:pt x="12" y="28"/>
                    <a:pt x="13" y="28"/>
                    <a:pt x="14" y="29"/>
                  </a:cubicBezTo>
                  <a:cubicBezTo>
                    <a:pt x="31" y="25"/>
                    <a:pt x="33" y="14"/>
                    <a:pt x="33" y="14"/>
                  </a:cubicBezTo>
                  <a:cubicBezTo>
                    <a:pt x="34" y="9"/>
                    <a:pt x="31" y="5"/>
                    <a:pt x="27" y="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1499851" y="425451"/>
              <a:ext cx="125413" cy="112713"/>
            </a:xfrm>
            <a:custGeom>
              <a:rect b="b" l="l" r="r" t="t"/>
              <a:pathLst>
                <a:path extrusionOk="0" h="53" w="58">
                  <a:moveTo>
                    <a:pt x="35" y="26"/>
                  </a:moveTo>
                  <a:cubicBezTo>
                    <a:pt x="36" y="22"/>
                    <a:pt x="40" y="18"/>
                    <a:pt x="44" y="18"/>
                  </a:cubicBezTo>
                  <a:cubicBezTo>
                    <a:pt x="45" y="18"/>
                    <a:pt x="46" y="19"/>
                    <a:pt x="47" y="19"/>
                  </a:cubicBezTo>
                  <a:cubicBezTo>
                    <a:pt x="49" y="19"/>
                    <a:pt x="52" y="21"/>
                    <a:pt x="53" y="23"/>
                  </a:cubicBezTo>
                  <a:cubicBezTo>
                    <a:pt x="54" y="22"/>
                    <a:pt x="56" y="22"/>
                    <a:pt x="57" y="22"/>
                  </a:cubicBezTo>
                  <a:cubicBezTo>
                    <a:pt x="58" y="16"/>
                    <a:pt x="57" y="13"/>
                    <a:pt x="57" y="13"/>
                  </a:cubicBezTo>
                  <a:cubicBezTo>
                    <a:pt x="55" y="5"/>
                    <a:pt x="47" y="0"/>
                    <a:pt x="39" y="1"/>
                  </a:cubicBezTo>
                  <a:cubicBezTo>
                    <a:pt x="34" y="3"/>
                    <a:pt x="30" y="7"/>
                    <a:pt x="28" y="12"/>
                  </a:cubicBezTo>
                  <a:cubicBezTo>
                    <a:pt x="24" y="8"/>
                    <a:pt x="19" y="6"/>
                    <a:pt x="14" y="7"/>
                  </a:cubicBezTo>
                  <a:cubicBezTo>
                    <a:pt x="5" y="9"/>
                    <a:pt x="0" y="17"/>
                    <a:pt x="2" y="25"/>
                  </a:cubicBezTo>
                  <a:cubicBezTo>
                    <a:pt x="2" y="25"/>
                    <a:pt x="5" y="45"/>
                    <a:pt x="37" y="53"/>
                  </a:cubicBezTo>
                  <a:cubicBezTo>
                    <a:pt x="39" y="52"/>
                    <a:pt x="41" y="50"/>
                    <a:pt x="43" y="48"/>
                  </a:cubicBezTo>
                  <a:cubicBezTo>
                    <a:pt x="32" y="37"/>
                    <a:pt x="34" y="27"/>
                    <a:pt x="35" y="26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1572876" y="468313"/>
              <a:ext cx="73025" cy="61913"/>
            </a:xfrm>
            <a:custGeom>
              <a:rect b="b" l="l" r="r" t="t"/>
              <a:pathLst>
                <a:path extrusionOk="0" h="29" w="34">
                  <a:moveTo>
                    <a:pt x="26" y="4"/>
                  </a:moveTo>
                  <a:cubicBezTo>
                    <a:pt x="26" y="3"/>
                    <a:pt x="25" y="3"/>
                    <a:pt x="25" y="3"/>
                  </a:cubicBezTo>
                  <a:cubicBezTo>
                    <a:pt x="24" y="3"/>
                    <a:pt x="24" y="3"/>
                    <a:pt x="23" y="4"/>
                  </a:cubicBezTo>
                  <a:cubicBezTo>
                    <a:pt x="21" y="4"/>
                    <a:pt x="20" y="5"/>
                    <a:pt x="18" y="6"/>
                  </a:cubicBezTo>
                  <a:cubicBezTo>
                    <a:pt x="18" y="3"/>
                    <a:pt x="15" y="1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3" y="3"/>
                    <a:pt x="2" y="7"/>
                  </a:cubicBezTo>
                  <a:cubicBezTo>
                    <a:pt x="2" y="7"/>
                    <a:pt x="0" y="16"/>
                    <a:pt x="10" y="27"/>
                  </a:cubicBezTo>
                  <a:cubicBezTo>
                    <a:pt x="11" y="28"/>
                    <a:pt x="12" y="28"/>
                    <a:pt x="13" y="29"/>
                  </a:cubicBezTo>
                  <a:cubicBezTo>
                    <a:pt x="31" y="25"/>
                    <a:pt x="33" y="14"/>
                    <a:pt x="33" y="14"/>
                  </a:cubicBezTo>
                  <a:cubicBezTo>
                    <a:pt x="34" y="9"/>
                    <a:pt x="31" y="5"/>
                    <a:pt x="26" y="4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051551" y="325438"/>
              <a:ext cx="187325" cy="187325"/>
            </a:xfrm>
            <a:custGeom>
              <a:rect b="b" l="l" r="r" t="t"/>
              <a:pathLst>
                <a:path extrusionOk="0" h="87" w="87">
                  <a:moveTo>
                    <a:pt x="80" y="37"/>
                  </a:moveTo>
                  <a:cubicBezTo>
                    <a:pt x="86" y="34"/>
                    <a:pt x="86" y="34"/>
                    <a:pt x="86" y="34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1" y="18"/>
                    <a:pt x="68" y="15"/>
                    <a:pt x="65" y="13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7" y="6"/>
                    <a:pt x="45" y="6"/>
                    <a:pt x="43" y="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53" y="18"/>
                    <a:pt x="63" y="24"/>
                    <a:pt x="67" y="34"/>
                  </a:cubicBezTo>
                  <a:cubicBezTo>
                    <a:pt x="72" y="47"/>
                    <a:pt x="66" y="61"/>
                    <a:pt x="53" y="6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0" y="68"/>
                    <a:pt x="47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6" y="81"/>
                    <a:pt x="48" y="81"/>
                    <a:pt x="50" y="81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9" y="72"/>
                    <a:pt x="72" y="69"/>
                    <a:pt x="74" y="65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1" y="45"/>
                    <a:pt x="81" y="41"/>
                    <a:pt x="80" y="37"/>
                  </a:cubicBezTo>
                  <a:close/>
                  <a:moveTo>
                    <a:pt x="43" y="6"/>
                  </a:moveTo>
                  <a:cubicBezTo>
                    <a:pt x="41" y="6"/>
                    <a:pt x="39" y="6"/>
                    <a:pt x="36" y="7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8" y="16"/>
                    <a:pt x="15" y="19"/>
                    <a:pt x="12" y="22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42"/>
                    <a:pt x="5" y="46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5" y="69"/>
                    <a:pt x="18" y="72"/>
                    <a:pt x="22" y="75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9" y="81"/>
                    <a:pt x="41" y="81"/>
                    <a:pt x="43" y="81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33" y="69"/>
                    <a:pt x="24" y="63"/>
                    <a:pt x="20" y="54"/>
                  </a:cubicBezTo>
                  <a:cubicBezTo>
                    <a:pt x="15" y="41"/>
                    <a:pt x="21" y="26"/>
                    <a:pt x="33" y="20"/>
                  </a:cubicBezTo>
                  <a:cubicBezTo>
                    <a:pt x="37" y="19"/>
                    <a:pt x="40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lnTo>
                    <a:pt x="43" y="6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6724651" y="1554163"/>
              <a:ext cx="128588" cy="103188"/>
            </a:xfrm>
            <a:custGeom>
              <a:rect b="b" l="l" r="r" t="t"/>
              <a:pathLst>
                <a:path extrusionOk="0" h="48" w="60">
                  <a:moveTo>
                    <a:pt x="60" y="18"/>
                  </a:moveTo>
                  <a:cubicBezTo>
                    <a:pt x="54" y="11"/>
                    <a:pt x="54" y="11"/>
                    <a:pt x="54" y="1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9" y="48"/>
                    <a:pt x="60" y="47"/>
                    <a:pt x="60" y="45"/>
                  </a:cubicBezTo>
                  <a:cubicBezTo>
                    <a:pt x="60" y="38"/>
                    <a:pt x="60" y="38"/>
                    <a:pt x="60" y="38"/>
                  </a:cubicBezTo>
                  <a:lnTo>
                    <a:pt x="60" y="18"/>
                  </a:lnTo>
                  <a:close/>
                  <a:moveTo>
                    <a:pt x="48" y="1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"/>
                    <a:pt x="48" y="1"/>
                    <a:pt x="48" y="1"/>
                  </a:cubicBezTo>
                  <a:close/>
                  <a:moveTo>
                    <a:pt x="30" y="38"/>
                  </a:moveTo>
                  <a:cubicBezTo>
                    <a:pt x="46" y="38"/>
                    <a:pt x="46" y="38"/>
                    <a:pt x="46" y="38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7"/>
                    <a:pt x="47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30" y="14"/>
                    <a:pt x="30" y="14"/>
                    <a:pt x="30" y="14"/>
                  </a:cubicBezTo>
                  <a:lnTo>
                    <a:pt x="30" y="38"/>
                  </a:lnTo>
                  <a:close/>
                  <a:moveTo>
                    <a:pt x="3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0"/>
                    <a:pt x="30" y="0"/>
                    <a:pt x="30" y="0"/>
                  </a:cubicBezTo>
                  <a:close/>
                  <a:moveTo>
                    <a:pt x="11" y="48"/>
                  </a:moveTo>
                  <a:cubicBezTo>
                    <a:pt x="11" y="48"/>
                    <a:pt x="11" y="48"/>
                    <a:pt x="11" y="48"/>
                  </a:cubicBezTo>
                  <a:cubicBezTo>
                    <a:pt x="13" y="48"/>
                    <a:pt x="14" y="47"/>
                    <a:pt x="14" y="4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1" y="48"/>
                  </a:lnTo>
                  <a:close/>
                  <a:moveTo>
                    <a:pt x="11" y="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8"/>
                    <a:pt x="2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1226801" y="873126"/>
              <a:ext cx="115888" cy="109538"/>
            </a:xfrm>
            <a:custGeom>
              <a:rect b="b" l="l" r="r" t="t"/>
              <a:pathLst>
                <a:path extrusionOk="0" h="51" w="54">
                  <a:moveTo>
                    <a:pt x="9" y="51"/>
                  </a:moveTo>
                  <a:cubicBezTo>
                    <a:pt x="14" y="51"/>
                    <a:pt x="18" y="47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0" y="32"/>
                    <a:pt x="36" y="36"/>
                    <a:pt x="36" y="42"/>
                  </a:cubicBezTo>
                  <a:cubicBezTo>
                    <a:pt x="36" y="47"/>
                    <a:pt x="40" y="51"/>
                    <a:pt x="45" y="51"/>
                  </a:cubicBezTo>
                  <a:cubicBezTo>
                    <a:pt x="50" y="51"/>
                    <a:pt x="54" y="47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2"/>
                    <a:pt x="10" y="32"/>
                    <a:pt x="9" y="32"/>
                  </a:cubicBezTo>
                  <a:cubicBezTo>
                    <a:pt x="4" y="32"/>
                    <a:pt x="0" y="36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10275888" y="485776"/>
              <a:ext cx="142875" cy="174625"/>
            </a:xfrm>
            <a:custGeom>
              <a:rect b="b" l="l" r="r" t="t"/>
              <a:pathLst>
                <a:path extrusionOk="0" h="81" w="66">
                  <a:moveTo>
                    <a:pt x="38" y="75"/>
                  </a:moveTo>
                  <a:cubicBezTo>
                    <a:pt x="46" y="75"/>
                    <a:pt x="46" y="75"/>
                    <a:pt x="46" y="75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55" y="75"/>
                    <a:pt x="48" y="61"/>
                    <a:pt x="44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0" y="32"/>
                    <a:pt x="39" y="26"/>
                    <a:pt x="38" y="2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8"/>
                    <a:pt x="39" y="59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69"/>
                    <a:pt x="38" y="69"/>
                    <a:pt x="38" y="69"/>
                  </a:cubicBezTo>
                  <a:lnTo>
                    <a:pt x="38" y="75"/>
                  </a:lnTo>
                  <a:close/>
                  <a:moveTo>
                    <a:pt x="33" y="75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75"/>
                    <a:pt x="33" y="75"/>
                    <a:pt x="33" y="75"/>
                  </a:cubicBezTo>
                  <a:close/>
                  <a:moveTo>
                    <a:pt x="38" y="21"/>
                  </a:moveTo>
                  <a:cubicBezTo>
                    <a:pt x="37" y="15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4" y="36"/>
                    <a:pt x="34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8"/>
                    <a:pt x="37" y="51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21"/>
                  </a:lnTo>
                  <a:close/>
                  <a:moveTo>
                    <a:pt x="28" y="75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8" y="75"/>
                    <a:pt x="28" y="75"/>
                    <a:pt x="28" y="75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29" y="15"/>
                    <a:pt x="28" y="21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48"/>
                    <a:pt x="30" y="46"/>
                    <a:pt x="30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6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0"/>
                  </a:lnTo>
                  <a:close/>
                  <a:moveTo>
                    <a:pt x="0" y="81"/>
                  </a:moveTo>
                  <a:cubicBezTo>
                    <a:pt x="13" y="81"/>
                    <a:pt x="13" y="81"/>
                    <a:pt x="13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7" y="59"/>
                    <a:pt x="27" y="58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6"/>
                    <a:pt x="26" y="32"/>
                    <a:pt x="24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61"/>
                    <a:pt x="10" y="75"/>
                    <a:pt x="0" y="8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10421938" y="4219576"/>
              <a:ext cx="119063" cy="111125"/>
            </a:xfrm>
            <a:custGeom>
              <a:rect b="b" l="l" r="r" t="t"/>
              <a:pathLst>
                <a:path extrusionOk="0" h="51" w="55">
                  <a:moveTo>
                    <a:pt x="9" y="51"/>
                  </a:moveTo>
                  <a:cubicBezTo>
                    <a:pt x="15" y="51"/>
                    <a:pt x="19" y="47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8" y="33"/>
                    <a:pt x="46" y="33"/>
                    <a:pt x="45" y="33"/>
                  </a:cubicBezTo>
                  <a:cubicBezTo>
                    <a:pt x="40" y="33"/>
                    <a:pt x="36" y="37"/>
                    <a:pt x="36" y="42"/>
                  </a:cubicBezTo>
                  <a:cubicBezTo>
                    <a:pt x="36" y="47"/>
                    <a:pt x="40" y="51"/>
                    <a:pt x="45" y="51"/>
                  </a:cubicBezTo>
                  <a:cubicBezTo>
                    <a:pt x="50" y="51"/>
                    <a:pt x="55" y="47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3"/>
                    <a:pt x="9" y="33"/>
                  </a:cubicBezTo>
                  <a:cubicBezTo>
                    <a:pt x="4" y="33"/>
                    <a:pt x="0" y="37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80" name="Google Shape;680;p24"/>
          <p:cNvGrpSpPr/>
          <p:nvPr/>
        </p:nvGrpSpPr>
        <p:grpSpPr>
          <a:xfrm>
            <a:off x="6143467" y="2940011"/>
            <a:ext cx="1684826" cy="1387449"/>
            <a:chOff x="7528087" y="2680840"/>
            <a:chExt cx="2803259" cy="316190"/>
          </a:xfrm>
        </p:grpSpPr>
        <p:cxnSp>
          <p:nvCxnSpPr>
            <p:cNvPr id="681" name="Google Shape;681;p24"/>
            <p:cNvCxnSpPr/>
            <p:nvPr/>
          </p:nvCxnSpPr>
          <p:spPr>
            <a:xfrm flipH="1" rot="10800000">
              <a:off x="7528087" y="2680840"/>
              <a:ext cx="497966" cy="31619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24"/>
            <p:cNvCxnSpPr/>
            <p:nvPr/>
          </p:nvCxnSpPr>
          <p:spPr>
            <a:xfrm>
              <a:off x="8026053" y="2680840"/>
              <a:ext cx="230529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83" name="Google Shape;683;p24"/>
          <p:cNvGrpSpPr/>
          <p:nvPr/>
        </p:nvGrpSpPr>
        <p:grpSpPr>
          <a:xfrm rot="10800000">
            <a:off x="11063532" y="6688241"/>
            <a:ext cx="1873713" cy="1253336"/>
            <a:chOff x="1582038" y="2697524"/>
            <a:chExt cx="2577213" cy="316190"/>
          </a:xfrm>
        </p:grpSpPr>
        <p:cxnSp>
          <p:nvCxnSpPr>
            <p:cNvPr id="684" name="Google Shape;684;p24"/>
            <p:cNvCxnSpPr/>
            <p:nvPr/>
          </p:nvCxnSpPr>
          <p:spPr>
            <a:xfrm rot="10800000">
              <a:off x="3661285" y="2697524"/>
              <a:ext cx="497966" cy="31619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24"/>
            <p:cNvCxnSpPr/>
            <p:nvPr/>
          </p:nvCxnSpPr>
          <p:spPr>
            <a:xfrm rot="10800000">
              <a:off x="1582038" y="2697524"/>
              <a:ext cx="2079249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86" name="Google Shape;686;p24"/>
          <p:cNvGrpSpPr/>
          <p:nvPr/>
        </p:nvGrpSpPr>
        <p:grpSpPr>
          <a:xfrm>
            <a:off x="9517931" y="3776001"/>
            <a:ext cx="1684826" cy="1387449"/>
            <a:chOff x="7528087" y="2680840"/>
            <a:chExt cx="2803259" cy="316190"/>
          </a:xfrm>
        </p:grpSpPr>
        <p:cxnSp>
          <p:nvCxnSpPr>
            <p:cNvPr id="687" name="Google Shape;687;p24"/>
            <p:cNvCxnSpPr/>
            <p:nvPr/>
          </p:nvCxnSpPr>
          <p:spPr>
            <a:xfrm flipH="1" rot="10800000">
              <a:off x="7528087" y="2680840"/>
              <a:ext cx="497966" cy="31619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24"/>
            <p:cNvCxnSpPr/>
            <p:nvPr/>
          </p:nvCxnSpPr>
          <p:spPr>
            <a:xfrm>
              <a:off x="8026053" y="2680840"/>
              <a:ext cx="230529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89" name="Google Shape;689;p24"/>
          <p:cNvGrpSpPr/>
          <p:nvPr/>
        </p:nvGrpSpPr>
        <p:grpSpPr>
          <a:xfrm>
            <a:off x="12727358" y="4724321"/>
            <a:ext cx="1684826" cy="1387449"/>
            <a:chOff x="7528087" y="2680840"/>
            <a:chExt cx="2803259" cy="316190"/>
          </a:xfrm>
        </p:grpSpPr>
        <p:cxnSp>
          <p:nvCxnSpPr>
            <p:cNvPr id="690" name="Google Shape;690;p24"/>
            <p:cNvCxnSpPr/>
            <p:nvPr/>
          </p:nvCxnSpPr>
          <p:spPr>
            <a:xfrm flipH="1" rot="10800000">
              <a:off x="7528087" y="2680840"/>
              <a:ext cx="497966" cy="31619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8026053" y="2680840"/>
              <a:ext cx="230529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92" name="Google Shape;692;p24"/>
          <p:cNvGrpSpPr/>
          <p:nvPr/>
        </p:nvGrpSpPr>
        <p:grpSpPr>
          <a:xfrm rot="10800000">
            <a:off x="7863938" y="7362844"/>
            <a:ext cx="1873713" cy="1253336"/>
            <a:chOff x="1582038" y="2697524"/>
            <a:chExt cx="2577213" cy="316190"/>
          </a:xfrm>
        </p:grpSpPr>
        <p:cxnSp>
          <p:nvCxnSpPr>
            <p:cNvPr id="693" name="Google Shape;693;p24"/>
            <p:cNvCxnSpPr/>
            <p:nvPr/>
          </p:nvCxnSpPr>
          <p:spPr>
            <a:xfrm rot="10800000">
              <a:off x="3661285" y="2697524"/>
              <a:ext cx="497966" cy="31619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24"/>
            <p:cNvCxnSpPr/>
            <p:nvPr/>
          </p:nvCxnSpPr>
          <p:spPr>
            <a:xfrm rot="10800000">
              <a:off x="1582038" y="2697524"/>
              <a:ext cx="2079249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med" w="med" type="oval"/>
            </a:ln>
          </p:spPr>
        </p:cxnSp>
      </p:grpSp>
      <p:grpSp>
        <p:nvGrpSpPr>
          <p:cNvPr id="695" name="Google Shape;695;p24"/>
          <p:cNvGrpSpPr/>
          <p:nvPr/>
        </p:nvGrpSpPr>
        <p:grpSpPr>
          <a:xfrm>
            <a:off x="7977063" y="2317850"/>
            <a:ext cx="4100414" cy="1827380"/>
            <a:chOff x="1623078" y="3406407"/>
            <a:chExt cx="2733609" cy="1218253"/>
          </a:xfrm>
        </p:grpSpPr>
        <p:sp>
          <p:nvSpPr>
            <p:cNvPr id="696" name="Google Shape;696;p24"/>
            <p:cNvSpPr txBox="1"/>
            <p:nvPr/>
          </p:nvSpPr>
          <p:spPr>
            <a:xfrm>
              <a:off x="1623078" y="3639775"/>
              <a:ext cx="1554385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Understand problem statement. Deploy the right moderator/researcher for study</a:t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1623087" y="3406407"/>
              <a:ext cx="273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OBJECTIVE RECOGNITION</a:t>
              </a:r>
              <a:endParaRPr/>
            </a:p>
          </p:txBody>
        </p:sp>
      </p:grpSp>
      <p:grpSp>
        <p:nvGrpSpPr>
          <p:cNvPr id="698" name="Google Shape;698;p24"/>
          <p:cNvGrpSpPr/>
          <p:nvPr/>
        </p:nvGrpSpPr>
        <p:grpSpPr>
          <a:xfrm>
            <a:off x="11307549" y="3231550"/>
            <a:ext cx="2106450" cy="1827370"/>
            <a:chOff x="1623069" y="3406413"/>
            <a:chExt cx="1404300" cy="1218247"/>
          </a:xfrm>
        </p:grpSpPr>
        <p:sp>
          <p:nvSpPr>
            <p:cNvPr id="699" name="Google Shape;699;p24"/>
            <p:cNvSpPr txBox="1"/>
            <p:nvPr/>
          </p:nvSpPr>
          <p:spPr>
            <a:xfrm>
              <a:off x="1623079" y="3639775"/>
              <a:ext cx="1404290" cy="984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Allow respondent to speak – to get comfortable and talk about unstated needs</a:t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623069" y="3406413"/>
              <a:ext cx="876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LISTEN</a:t>
              </a:r>
              <a:endParaRPr/>
            </a:p>
          </p:txBody>
        </p:sp>
      </p:grpSp>
      <p:grpSp>
        <p:nvGrpSpPr>
          <p:cNvPr id="701" name="Google Shape;701;p24"/>
          <p:cNvGrpSpPr/>
          <p:nvPr/>
        </p:nvGrpSpPr>
        <p:grpSpPr>
          <a:xfrm>
            <a:off x="14146025" y="4226275"/>
            <a:ext cx="3474000" cy="1550387"/>
            <a:chOff x="1376098" y="3406403"/>
            <a:chExt cx="2316000" cy="1033591"/>
          </a:xfrm>
        </p:grpSpPr>
        <p:sp>
          <p:nvSpPr>
            <p:cNvPr id="702" name="Google Shape;702;p24"/>
            <p:cNvSpPr txBox="1"/>
            <p:nvPr/>
          </p:nvSpPr>
          <p:spPr>
            <a:xfrm>
              <a:off x="1623078" y="3639775"/>
              <a:ext cx="1819369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Through open ended analysis to garner right insights for decision making</a:t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1376098" y="3406403"/>
              <a:ext cx="2316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INSIGHT EXTRACTION</a:t>
              </a:r>
              <a:endParaRPr/>
            </a:p>
          </p:txBody>
        </p:sp>
      </p:grpSp>
      <p:grpSp>
        <p:nvGrpSpPr>
          <p:cNvPr id="704" name="Google Shape;704;p24"/>
          <p:cNvGrpSpPr/>
          <p:nvPr/>
        </p:nvGrpSpPr>
        <p:grpSpPr>
          <a:xfrm>
            <a:off x="9517751" y="8085425"/>
            <a:ext cx="3354751" cy="1550377"/>
            <a:chOff x="1376590" y="3406409"/>
            <a:chExt cx="2236500" cy="1033585"/>
          </a:xfrm>
        </p:grpSpPr>
        <p:sp>
          <p:nvSpPr>
            <p:cNvPr id="705" name="Google Shape;705;p24"/>
            <p:cNvSpPr txBox="1"/>
            <p:nvPr/>
          </p:nvSpPr>
          <p:spPr>
            <a:xfrm>
              <a:off x="1623078" y="3639775"/>
              <a:ext cx="1819369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Map the points of discussion – trigger points that can be quantified</a:t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1376590" y="3406409"/>
              <a:ext cx="2236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DG/QUESTIONNAIRE</a:t>
              </a:r>
              <a:endParaRPr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13259521" y="7399875"/>
            <a:ext cx="2729054" cy="1273372"/>
            <a:chOff x="1623078" y="3406413"/>
            <a:chExt cx="1819369" cy="848915"/>
          </a:xfrm>
        </p:grpSpPr>
        <p:sp>
          <p:nvSpPr>
            <p:cNvPr id="708" name="Google Shape;708;p24"/>
            <p:cNvSpPr txBox="1"/>
            <p:nvPr/>
          </p:nvSpPr>
          <p:spPr>
            <a:xfrm>
              <a:off x="1623078" y="3639775"/>
              <a:ext cx="1819369" cy="6155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7F7F7F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Engage on the necessary topics. Prompt/probe where important</a:t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1623082" y="3406413"/>
              <a:ext cx="1123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ENGAGE</a:t>
              </a:r>
              <a:endParaRPr/>
            </a:p>
          </p:txBody>
        </p:sp>
      </p:grpSp>
      <p:sp>
        <p:nvSpPr>
          <p:cNvPr id="710" name="Google Shape;710;p24"/>
          <p:cNvSpPr txBox="1"/>
          <p:nvPr/>
        </p:nvSpPr>
        <p:spPr>
          <a:xfrm>
            <a:off x="313363" y="151347"/>
            <a:ext cx="1630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Open Sans ExtraBold"/>
              <a:buNone/>
            </a:pPr>
            <a:r>
              <a:rPr b="1" i="0" lang="en-US" sz="5400" u="none" cap="none" strike="noStrike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Getting Insights out of Qualitative Process</a:t>
            </a:r>
            <a:endParaRPr b="1" i="0" sz="5400" u="none" cap="none" strike="noStrike">
              <a:solidFill>
                <a:srgbClr val="FF000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5"/>
          <p:cNvSpPr txBox="1"/>
          <p:nvPr/>
        </p:nvSpPr>
        <p:spPr>
          <a:xfrm>
            <a:off x="199649" y="256244"/>
            <a:ext cx="13409628" cy="90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KANO Analysis</a:t>
            </a:r>
            <a:endParaRPr/>
          </a:p>
        </p:txBody>
      </p:sp>
      <p:grpSp>
        <p:nvGrpSpPr>
          <p:cNvPr id="716" name="Google Shape;716;p25"/>
          <p:cNvGrpSpPr/>
          <p:nvPr/>
        </p:nvGrpSpPr>
        <p:grpSpPr>
          <a:xfrm>
            <a:off x="832145" y="2405275"/>
            <a:ext cx="8683886" cy="5476453"/>
            <a:chOff x="3094" y="2064"/>
            <a:chExt cx="2894" cy="1680"/>
          </a:xfrm>
        </p:grpSpPr>
        <p:cxnSp>
          <p:nvCxnSpPr>
            <p:cNvPr id="717" name="Google Shape;717;p25"/>
            <p:cNvCxnSpPr/>
            <p:nvPr/>
          </p:nvCxnSpPr>
          <p:spPr>
            <a:xfrm>
              <a:off x="4368" y="2400"/>
              <a:ext cx="0" cy="13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25"/>
            <p:cNvCxnSpPr/>
            <p:nvPr/>
          </p:nvCxnSpPr>
          <p:spPr>
            <a:xfrm rot="10800000">
              <a:off x="3648" y="3120"/>
              <a:ext cx="13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9" name="Google Shape;719;p25"/>
            <p:cNvSpPr/>
            <p:nvPr/>
          </p:nvSpPr>
          <p:spPr>
            <a:xfrm>
              <a:off x="3744" y="2640"/>
              <a:ext cx="1004" cy="455"/>
            </a:xfrm>
            <a:custGeom>
              <a:rect b="b" l="l" r="r" t="t"/>
              <a:pathLst>
                <a:path extrusionOk="0" h="455" w="1004">
                  <a:moveTo>
                    <a:pt x="0" y="452"/>
                  </a:moveTo>
                  <a:cubicBezTo>
                    <a:pt x="104" y="440"/>
                    <a:pt x="457" y="455"/>
                    <a:pt x="624" y="380"/>
                  </a:cubicBezTo>
                  <a:cubicBezTo>
                    <a:pt x="791" y="305"/>
                    <a:pt x="925" y="79"/>
                    <a:pt x="1004" y="0"/>
                  </a:cubicBezTo>
                </a:path>
              </a:pathLst>
            </a:custGeom>
            <a:noFill/>
            <a:ln cap="flat" cmpd="sng" w="254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0" name="Google Shape;720;p25"/>
            <p:cNvCxnSpPr/>
            <p:nvPr/>
          </p:nvCxnSpPr>
          <p:spPr>
            <a:xfrm flipH="1" rot="10800000">
              <a:off x="3696" y="2592"/>
              <a:ext cx="1344" cy="1056"/>
            </a:xfrm>
            <a:prstGeom prst="straightConnector1">
              <a:avLst/>
            </a:prstGeom>
            <a:noFill/>
            <a:ln cap="flat" cmpd="sng" w="285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1" name="Google Shape;721;p25"/>
            <p:cNvSpPr txBox="1"/>
            <p:nvPr/>
          </p:nvSpPr>
          <p:spPr>
            <a:xfrm>
              <a:off x="4000" y="2064"/>
              <a:ext cx="9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Delighted/Satisfied</a:t>
              </a:r>
              <a:endParaRPr/>
            </a:p>
          </p:txBody>
        </p:sp>
        <p:sp>
          <p:nvSpPr>
            <p:cNvPr id="722" name="Google Shape;722;p25"/>
            <p:cNvSpPr txBox="1"/>
            <p:nvPr/>
          </p:nvSpPr>
          <p:spPr>
            <a:xfrm>
              <a:off x="3948" y="3744"/>
              <a:ext cx="9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Disgusted/Dissatisfied</a:t>
              </a:r>
              <a:endParaRPr/>
            </a:p>
          </p:txBody>
        </p:sp>
        <p:sp>
          <p:nvSpPr>
            <p:cNvPr id="723" name="Google Shape;723;p25"/>
            <p:cNvSpPr txBox="1"/>
            <p:nvPr/>
          </p:nvSpPr>
          <p:spPr>
            <a:xfrm>
              <a:off x="3094" y="2965"/>
              <a:ext cx="444" cy="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</a:t>
              </a:r>
              <a:b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Dysfunctional/Need Unfulfilled</a:t>
              </a:r>
              <a:endParaRPr/>
            </a:p>
          </p:txBody>
        </p:sp>
        <p:sp>
          <p:nvSpPr>
            <p:cNvPr id="724" name="Google Shape;724;p25"/>
            <p:cNvSpPr txBox="1"/>
            <p:nvPr/>
          </p:nvSpPr>
          <p:spPr>
            <a:xfrm>
              <a:off x="5088" y="297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Fully</a:t>
              </a:r>
              <a:b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Functional/Need Fulfilled</a:t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936" y="3120"/>
              <a:ext cx="856" cy="569"/>
            </a:xfrm>
            <a:custGeom>
              <a:rect b="b" l="l" r="r" t="t"/>
              <a:pathLst>
                <a:path extrusionOk="0" h="569" w="856">
                  <a:moveTo>
                    <a:pt x="0" y="569"/>
                  </a:moveTo>
                  <a:cubicBezTo>
                    <a:pt x="70" y="489"/>
                    <a:pt x="277" y="178"/>
                    <a:pt x="420" y="89"/>
                  </a:cubicBezTo>
                  <a:cubicBezTo>
                    <a:pt x="563" y="0"/>
                    <a:pt x="765" y="45"/>
                    <a:pt x="856" y="34"/>
                  </a:cubicBezTo>
                </a:path>
              </a:pathLst>
            </a:custGeom>
            <a:noFill/>
            <a:ln cap="flat" cmpd="sng" w="254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5"/>
            <p:cNvSpPr txBox="1"/>
            <p:nvPr/>
          </p:nvSpPr>
          <p:spPr>
            <a:xfrm>
              <a:off x="3696" y="2880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Attractive</a:t>
              </a:r>
              <a:endParaRPr/>
            </a:p>
          </p:txBody>
        </p:sp>
        <p:sp>
          <p:nvSpPr>
            <p:cNvPr id="727" name="Google Shape;727;p25"/>
            <p:cNvSpPr txBox="1"/>
            <p:nvPr/>
          </p:nvSpPr>
          <p:spPr>
            <a:xfrm>
              <a:off x="4935" y="2663"/>
              <a:ext cx="6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 Dimensional</a:t>
              </a:r>
              <a:endParaRPr/>
            </a:p>
          </p:txBody>
        </p:sp>
        <p:sp>
          <p:nvSpPr>
            <p:cNvPr id="728" name="Google Shape;728;p25"/>
            <p:cNvSpPr txBox="1"/>
            <p:nvPr/>
          </p:nvSpPr>
          <p:spPr>
            <a:xfrm>
              <a:off x="4512" y="3216"/>
              <a:ext cx="300" cy="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Must Be</a:t>
              </a:r>
              <a:endParaRPr/>
            </a:p>
          </p:txBody>
        </p:sp>
      </p:grpSp>
      <p:sp>
        <p:nvSpPr>
          <p:cNvPr id="729" name="Google Shape;729;p25"/>
          <p:cNvSpPr txBox="1"/>
          <p:nvPr/>
        </p:nvSpPr>
        <p:spPr>
          <a:xfrm>
            <a:off x="9336871" y="2392862"/>
            <a:ext cx="8158964" cy="571248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lang="en-US" sz="2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understand the impact on satisfaction &amp; dissatisfaction, a paired questioning approach is adopted:</a:t>
            </a:r>
            <a:endParaRPr/>
          </a:p>
          <a:p>
            <a:pPr indent="-428625" lvl="1" marL="1114425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Delighted: How will you feel if XYZ provided an upgrade on your seat?</a:t>
            </a:r>
            <a:endParaRPr/>
          </a:p>
          <a:p>
            <a:pPr indent="-428625" lvl="1" marL="1114425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Disgusted: How will you feel if XYZ cancelled your reservation?</a:t>
            </a:r>
            <a:endParaRPr/>
          </a:p>
          <a:p>
            <a:pPr indent="-428625" lvl="1" marL="1114425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Answer options for both the paired questions are</a:t>
            </a:r>
            <a:endParaRPr/>
          </a:p>
          <a:p>
            <a:pPr indent="-342900" lvl="2" marL="17145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it</a:t>
            </a:r>
            <a:endParaRPr/>
          </a:p>
          <a:p>
            <a:pPr indent="-342900" lvl="2" marL="17145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 it</a:t>
            </a:r>
            <a:endParaRPr/>
          </a:p>
          <a:p>
            <a:pPr indent="-342900" lvl="2" marL="17145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endParaRPr/>
          </a:p>
          <a:p>
            <a:pPr indent="-342900" lvl="2" marL="17145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Tolerate it</a:t>
            </a:r>
            <a:endParaRPr/>
          </a:p>
          <a:p>
            <a:pPr indent="-342900" lvl="2" marL="17145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Dislike it</a:t>
            </a:r>
            <a:endParaRPr/>
          </a:p>
          <a:p>
            <a:pPr indent="-190500" lvl="2" marL="17145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5"/>
          <p:cNvSpPr txBox="1"/>
          <p:nvPr/>
        </p:nvSpPr>
        <p:spPr>
          <a:xfrm>
            <a:off x="11658836" y="1627652"/>
            <a:ext cx="3900900" cy="507900"/>
          </a:xfrm>
          <a:prstGeom prst="rect">
            <a:avLst/>
          </a:prstGeom>
          <a:noFill/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KANO PAIRED QUESTIONS</a:t>
            </a:r>
            <a:endParaRPr/>
          </a:p>
        </p:txBody>
      </p:sp>
      <p:sp>
        <p:nvSpPr>
          <p:cNvPr id="731" name="Google Shape;731;p25"/>
          <p:cNvSpPr txBox="1"/>
          <p:nvPr>
            <p:ph idx="12" type="sldNum"/>
          </p:nvPr>
        </p:nvSpPr>
        <p:spPr>
          <a:xfrm>
            <a:off x="15559717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2" name="Google Shape;732;p25"/>
          <p:cNvSpPr txBox="1"/>
          <p:nvPr/>
        </p:nvSpPr>
        <p:spPr>
          <a:xfrm>
            <a:off x="10287000" y="8953500"/>
            <a:ext cx="4495800" cy="38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 Check in at airport.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" name="Google Shape;737;p26"/>
          <p:cNvGraphicFramePr/>
          <p:nvPr/>
        </p:nvGraphicFramePr>
        <p:xfrm>
          <a:off x="642937" y="15409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{7EFB2B92-8AB1-49FC-95C0-478603F8ABBD}</a:tableStyleId>
              </a:tblPr>
              <a:tblGrid>
                <a:gridCol w="7285575"/>
                <a:gridCol w="9619275"/>
              </a:tblGrid>
              <a:tr h="99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/>
                        <a:t>Kano Classification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Explanation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688"/>
                    </a:solidFill>
                  </a:tcPr>
                </a:tc>
              </a:tr>
              <a:tr h="90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Must be feature</a:t>
                      </a:r>
                      <a:r>
                        <a:rPr lang="en-US" sz="2700"/>
                        <a:t> / Service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Core feature</a:t>
                      </a:r>
                      <a:r>
                        <a:rPr lang="en-US" sz="2700"/>
                        <a:t> / Service and must for buying decision 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68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One Dimensional Feature / Service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The more this feature /</a:t>
                      </a:r>
                      <a:r>
                        <a:rPr lang="en-US" sz="2700"/>
                        <a:t> Service is provided customer is satisfied / Delighted (Linear delivery to Customer need)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29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Attractive Feature</a:t>
                      </a:r>
                      <a:r>
                        <a:rPr lang="en-US" sz="2700"/>
                        <a:t> / Service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Customers do not expect this feature when provided he/she is delighted</a:t>
                      </a:r>
                      <a:r>
                        <a:rPr lang="en-US" sz="2700"/>
                        <a:t> and willing to pay premium for the same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129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Indifferent Feature / Service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Currently customers do not care about these features / Services.</a:t>
                      </a:r>
                      <a:r>
                        <a:rPr lang="en-US" sz="2700"/>
                        <a:t> Also can be looked at as Future potential to invest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90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Questionable Response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Customer response contradicts with</a:t>
                      </a:r>
                      <a:r>
                        <a:rPr lang="en-US" sz="2700"/>
                        <a:t> the question asked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907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Reverse response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Our question was reverse of What customer</a:t>
                      </a:r>
                      <a:r>
                        <a:rPr lang="en-US" sz="2700"/>
                        <a:t> feels</a:t>
                      </a:r>
                      <a:endParaRPr sz="2700"/>
                    </a:p>
                  </a:txBody>
                  <a:tcPr marT="68575" marB="68575" marR="137150" marL="137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738" name="Google Shape;738;p26"/>
          <p:cNvSpPr txBox="1"/>
          <p:nvPr/>
        </p:nvSpPr>
        <p:spPr>
          <a:xfrm>
            <a:off x="656849" y="256244"/>
            <a:ext cx="13409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KANO Definitions</a:t>
            </a:r>
            <a:endParaRPr/>
          </a:p>
        </p:txBody>
      </p:sp>
      <p:sp>
        <p:nvSpPr>
          <p:cNvPr id="739" name="Google Shape;739;p26"/>
          <p:cNvSpPr txBox="1"/>
          <p:nvPr>
            <p:ph idx="12" type="sldNum"/>
          </p:nvPr>
        </p:nvSpPr>
        <p:spPr>
          <a:xfrm>
            <a:off x="15240000" y="952354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"/>
          <p:cNvSpPr/>
          <p:nvPr/>
        </p:nvSpPr>
        <p:spPr>
          <a:xfrm>
            <a:off x="9477047" y="1828988"/>
            <a:ext cx="7572377" cy="3429000"/>
          </a:xfrm>
          <a:prstGeom prst="rect">
            <a:avLst/>
          </a:prstGeom>
          <a:noFill/>
          <a:ln cap="flat" cmpd="sng" w="12700">
            <a:solidFill>
              <a:srgbClr val="A404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High Satisfaction and High Importance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To Maintain, Monitor for Competitive Advantage (High Priority)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27"/>
          <p:cNvSpPr/>
          <p:nvPr/>
        </p:nvSpPr>
        <p:spPr>
          <a:xfrm>
            <a:off x="1761785" y="2036351"/>
            <a:ext cx="15287700" cy="6750900"/>
          </a:xfrm>
          <a:prstGeom prst="rect">
            <a:avLst/>
          </a:prstGeom>
          <a:noFill/>
          <a:ln cap="flat" cmpd="sng" w="12700">
            <a:solidFill>
              <a:srgbClr val="A404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27"/>
          <p:cNvCxnSpPr>
            <a:stCxn id="745" idx="0"/>
            <a:endCxn id="745" idx="2"/>
          </p:cNvCxnSpPr>
          <p:nvPr/>
        </p:nvCxnSpPr>
        <p:spPr>
          <a:xfrm>
            <a:off x="9405635" y="2036351"/>
            <a:ext cx="0" cy="6750900"/>
          </a:xfrm>
          <a:prstGeom prst="straightConnector1">
            <a:avLst/>
          </a:prstGeom>
          <a:noFill/>
          <a:ln cap="flat" cmpd="sng" w="9525">
            <a:solidFill>
              <a:srgbClr val="E2061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7" name="Google Shape;747;p27"/>
          <p:cNvCxnSpPr>
            <a:stCxn id="745" idx="1"/>
            <a:endCxn id="745" idx="3"/>
          </p:cNvCxnSpPr>
          <p:nvPr/>
        </p:nvCxnSpPr>
        <p:spPr>
          <a:xfrm>
            <a:off x="1761785" y="5411801"/>
            <a:ext cx="15287700" cy="0"/>
          </a:xfrm>
          <a:prstGeom prst="straightConnector1">
            <a:avLst/>
          </a:prstGeom>
          <a:noFill/>
          <a:ln cap="flat" cmpd="sng" w="9525">
            <a:solidFill>
              <a:srgbClr val="E2061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8" name="Google Shape;748;p27"/>
          <p:cNvSpPr txBox="1"/>
          <p:nvPr/>
        </p:nvSpPr>
        <p:spPr>
          <a:xfrm rot="-5400000">
            <a:off x="-809106" y="4667385"/>
            <a:ext cx="317009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Relative Importance</a:t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7"/>
          <p:cNvSpPr/>
          <p:nvPr/>
        </p:nvSpPr>
        <p:spPr>
          <a:xfrm>
            <a:off x="7667301" y="8901302"/>
            <a:ext cx="332014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Relative Satisfaction</a:t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27"/>
          <p:cNvSpPr/>
          <p:nvPr/>
        </p:nvSpPr>
        <p:spPr>
          <a:xfrm>
            <a:off x="9477047" y="5257988"/>
            <a:ext cx="7572377" cy="3321843"/>
          </a:xfrm>
          <a:prstGeom prst="rect">
            <a:avLst/>
          </a:prstGeom>
          <a:noFill/>
          <a:ln cap="flat" cmpd="sng" w="12700">
            <a:solidFill>
              <a:srgbClr val="A404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High Satisfaction and Low Importance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To Maintain and Monitor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7"/>
          <p:cNvSpPr/>
          <p:nvPr/>
        </p:nvSpPr>
        <p:spPr>
          <a:xfrm>
            <a:off x="1761797" y="5257988"/>
            <a:ext cx="7572377" cy="3321843"/>
          </a:xfrm>
          <a:prstGeom prst="rect">
            <a:avLst/>
          </a:prstGeom>
          <a:noFill/>
          <a:ln cap="flat" cmpd="sng" w="12700">
            <a:solidFill>
              <a:srgbClr val="A404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Low Satisfaction and Low Importance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Lower Priority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7"/>
          <p:cNvSpPr/>
          <p:nvPr/>
        </p:nvSpPr>
        <p:spPr>
          <a:xfrm>
            <a:off x="1761797" y="1828988"/>
            <a:ext cx="7572377" cy="3429000"/>
          </a:xfrm>
          <a:prstGeom prst="rect">
            <a:avLst/>
          </a:prstGeom>
          <a:noFill/>
          <a:ln cap="flat" cmpd="sng" w="12700">
            <a:solidFill>
              <a:srgbClr val="A404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Low Satisfaction and High Importance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Top priority for improvement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Google Shape;753;p27"/>
          <p:cNvCxnSpPr/>
          <p:nvPr/>
        </p:nvCxnSpPr>
        <p:spPr>
          <a:xfrm rot="-5400000">
            <a:off x="583079" y="3114863"/>
            <a:ext cx="642938" cy="0"/>
          </a:xfrm>
          <a:prstGeom prst="straightConnector1">
            <a:avLst/>
          </a:prstGeom>
          <a:noFill/>
          <a:ln cap="flat" cmpd="sng" w="9525">
            <a:solidFill>
              <a:srgbClr val="E20613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54" name="Google Shape;754;p27"/>
          <p:cNvCxnSpPr/>
          <p:nvPr/>
        </p:nvCxnSpPr>
        <p:spPr>
          <a:xfrm>
            <a:off x="13906173" y="9115615"/>
            <a:ext cx="2286000" cy="2381"/>
          </a:xfrm>
          <a:prstGeom prst="straightConnector1">
            <a:avLst/>
          </a:prstGeom>
          <a:noFill/>
          <a:ln cap="flat" cmpd="sng" w="9525">
            <a:solidFill>
              <a:srgbClr val="E20613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55" name="Google Shape;755;p27"/>
          <p:cNvCxnSpPr/>
          <p:nvPr/>
        </p:nvCxnSpPr>
        <p:spPr>
          <a:xfrm rot="10800000">
            <a:off x="2047548" y="9115615"/>
            <a:ext cx="2571750" cy="2381"/>
          </a:xfrm>
          <a:prstGeom prst="straightConnector1">
            <a:avLst/>
          </a:prstGeom>
          <a:noFill/>
          <a:ln cap="flat" cmpd="sng" w="9525">
            <a:solidFill>
              <a:srgbClr val="E20613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56" name="Google Shape;756;p27"/>
          <p:cNvSpPr txBox="1"/>
          <p:nvPr/>
        </p:nvSpPr>
        <p:spPr>
          <a:xfrm>
            <a:off x="3047674" y="8686990"/>
            <a:ext cx="819455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14334799" y="8667940"/>
            <a:ext cx="89639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7"/>
          <p:cNvSpPr txBox="1"/>
          <p:nvPr/>
        </p:nvSpPr>
        <p:spPr>
          <a:xfrm rot="-5400000">
            <a:off x="307837" y="2014508"/>
            <a:ext cx="80406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 rot="-5400000">
            <a:off x="346309" y="8023367"/>
            <a:ext cx="72712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sz="2700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27"/>
          <p:cNvCxnSpPr/>
          <p:nvPr/>
        </p:nvCxnSpPr>
        <p:spPr>
          <a:xfrm rot="5400000">
            <a:off x="584666" y="7566214"/>
            <a:ext cx="642938" cy="3176"/>
          </a:xfrm>
          <a:prstGeom prst="straightConnector1">
            <a:avLst/>
          </a:prstGeom>
          <a:noFill/>
          <a:ln cap="flat" cmpd="sng" w="9525">
            <a:solidFill>
              <a:srgbClr val="E20613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61" name="Google Shape;761;p27"/>
          <p:cNvSpPr/>
          <p:nvPr/>
        </p:nvSpPr>
        <p:spPr>
          <a:xfrm>
            <a:off x="13842025" y="1850354"/>
            <a:ext cx="3195215" cy="61460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E59B"/>
              </a:gs>
              <a:gs pos="50000">
                <a:srgbClr val="BCDB8E"/>
              </a:gs>
              <a:gs pos="100000">
                <a:srgbClr val="B5DA79"/>
              </a:gs>
            </a:gsLst>
            <a:lin ang="5400000" scaled="0"/>
          </a:gradFill>
          <a:ln cap="flat" cmpd="sng" w="9525">
            <a:solidFill>
              <a:srgbClr val="93C0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Strengths</a:t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13824839" y="7948458"/>
            <a:ext cx="3195215" cy="61460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E59B"/>
              </a:gs>
              <a:gs pos="50000">
                <a:srgbClr val="BCDB8E"/>
              </a:gs>
              <a:gs pos="100000">
                <a:srgbClr val="B5DA79"/>
              </a:gs>
            </a:gsLst>
            <a:lin ang="5400000" scaled="0"/>
          </a:gradFill>
          <a:ln cap="flat" cmpd="sng" w="9525">
            <a:solidFill>
              <a:srgbClr val="93C0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/>
          </a:p>
        </p:txBody>
      </p:sp>
      <p:sp>
        <p:nvSpPr>
          <p:cNvPr id="763" name="Google Shape;763;p27"/>
          <p:cNvSpPr/>
          <p:nvPr/>
        </p:nvSpPr>
        <p:spPr>
          <a:xfrm>
            <a:off x="1750612" y="1873991"/>
            <a:ext cx="3195215" cy="48971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E59B"/>
              </a:gs>
              <a:gs pos="50000">
                <a:srgbClr val="BCDB8E"/>
              </a:gs>
              <a:gs pos="100000">
                <a:srgbClr val="B5DA79"/>
              </a:gs>
            </a:gsLst>
            <a:lin ang="5400000" scaled="0"/>
          </a:gradFill>
          <a:ln cap="flat" cmpd="sng" w="9525">
            <a:solidFill>
              <a:srgbClr val="93C0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Improve to gain</a:t>
            </a:r>
            <a:endParaRPr/>
          </a:p>
        </p:txBody>
      </p:sp>
      <p:sp>
        <p:nvSpPr>
          <p:cNvPr id="764" name="Google Shape;764;p27"/>
          <p:cNvSpPr/>
          <p:nvPr/>
        </p:nvSpPr>
        <p:spPr>
          <a:xfrm>
            <a:off x="1781335" y="7948460"/>
            <a:ext cx="3195215" cy="61460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E59B"/>
              </a:gs>
              <a:gs pos="50000">
                <a:srgbClr val="BCDB8E"/>
              </a:gs>
              <a:gs pos="100000">
                <a:srgbClr val="B5DA79"/>
              </a:gs>
            </a:gsLst>
            <a:lin ang="5400000" scaled="0"/>
          </a:gradFill>
          <a:ln cap="flat" cmpd="sng" w="9525">
            <a:solidFill>
              <a:srgbClr val="93C0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Low Priority</a:t>
            </a:r>
            <a:endParaRPr/>
          </a:p>
        </p:txBody>
      </p:sp>
      <p:sp>
        <p:nvSpPr>
          <p:cNvPr id="765" name="Google Shape;765;p27"/>
          <p:cNvSpPr/>
          <p:nvPr/>
        </p:nvSpPr>
        <p:spPr>
          <a:xfrm>
            <a:off x="3329613" y="4421357"/>
            <a:ext cx="5325153" cy="1262208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717171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Primary Attributes for Improvements</a:t>
            </a:r>
            <a:endParaRPr/>
          </a:p>
        </p:txBody>
      </p:sp>
      <p:sp>
        <p:nvSpPr>
          <p:cNvPr id="766" name="Google Shape;766;p27"/>
          <p:cNvSpPr/>
          <p:nvPr/>
        </p:nvSpPr>
        <p:spPr>
          <a:xfrm>
            <a:off x="10260560" y="4213920"/>
            <a:ext cx="6014684" cy="1400796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418FDE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Maintain, Monitor and Improve for  competitive Advantage</a:t>
            </a:r>
            <a:endParaRPr/>
          </a:p>
        </p:txBody>
      </p:sp>
      <p:sp>
        <p:nvSpPr>
          <p:cNvPr id="767" name="Google Shape;767;p27"/>
          <p:cNvSpPr txBox="1"/>
          <p:nvPr/>
        </p:nvSpPr>
        <p:spPr>
          <a:xfrm>
            <a:off x="428632" y="36719"/>
            <a:ext cx="17021168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Open Sans ExtraBold"/>
              <a:buNone/>
            </a:pPr>
            <a:r>
              <a:rPr b="1" lang="en-US" sz="5400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Prioritization for Differentiation : Framework</a:t>
            </a:r>
            <a:endParaRPr b="1" sz="5400">
              <a:solidFill>
                <a:srgbClr val="009688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68" name="Google Shape;76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4" name="Google Shape;77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54" y="1962443"/>
            <a:ext cx="16881230" cy="6372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5" name="Google Shape;775;p28"/>
          <p:cNvCxnSpPr/>
          <p:nvPr/>
        </p:nvCxnSpPr>
        <p:spPr>
          <a:xfrm flipH="1" rot="-5400000">
            <a:off x="1524242" y="5455409"/>
            <a:ext cx="3214700" cy="68669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6" name="Google Shape;776;p28"/>
          <p:cNvCxnSpPr/>
          <p:nvPr/>
        </p:nvCxnSpPr>
        <p:spPr>
          <a:xfrm rot="5400000">
            <a:off x="2655861" y="4333227"/>
            <a:ext cx="3214710" cy="107157"/>
          </a:xfrm>
          <a:prstGeom prst="straightConnector1">
            <a:avLst/>
          </a:prstGeom>
          <a:noFill/>
          <a:ln cap="flat" cmpd="sng" w="50800">
            <a:solidFill>
              <a:srgbClr val="00B05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77" name="Google Shape;777;p28"/>
          <p:cNvCxnSpPr/>
          <p:nvPr/>
        </p:nvCxnSpPr>
        <p:spPr>
          <a:xfrm rot="5400000">
            <a:off x="3828087" y="5202447"/>
            <a:ext cx="2571768" cy="107157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78" name="Google Shape;778;p28"/>
          <p:cNvSpPr txBox="1"/>
          <p:nvPr/>
        </p:nvSpPr>
        <p:spPr>
          <a:xfrm>
            <a:off x="5360509" y="3970142"/>
            <a:ext cx="18835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Of Marginal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3507962" y="2026772"/>
            <a:ext cx="1453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Price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8"/>
          <p:cNvSpPr txBox="1"/>
          <p:nvPr/>
        </p:nvSpPr>
        <p:spPr>
          <a:xfrm>
            <a:off x="2070964" y="2920246"/>
            <a:ext cx="18835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Of Marginal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8"/>
          <p:cNvSpPr txBox="1"/>
          <p:nvPr/>
        </p:nvSpPr>
        <p:spPr>
          <a:xfrm>
            <a:off x="428632" y="36719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Open Sans ExtraBold"/>
              <a:buNone/>
            </a:pPr>
            <a:r>
              <a:rPr b="1" lang="en-US" sz="5400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PSM : Illustrative example</a:t>
            </a:r>
            <a:endParaRPr b="1" sz="5400">
              <a:solidFill>
                <a:srgbClr val="009688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7454" y="8778240"/>
            <a:ext cx="1688123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will be given for each segment : Income class, Medium of instruction, type of school, class child is studying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946148" y="-1025377"/>
            <a:ext cx="11023656" cy="97697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29"/>
          <p:cNvGrpSpPr/>
          <p:nvPr/>
        </p:nvGrpSpPr>
        <p:grpSpPr>
          <a:xfrm>
            <a:off x="3889354" y="1900311"/>
            <a:ext cx="3718651" cy="7356186"/>
            <a:chOff x="0" y="0"/>
            <a:chExt cx="2620010" cy="5182870"/>
          </a:xfrm>
        </p:grpSpPr>
        <p:sp>
          <p:nvSpPr>
            <p:cNvPr id="789" name="Google Shape;789;p29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2323" r="-22323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9"/>
          <p:cNvGrpSpPr/>
          <p:nvPr/>
        </p:nvGrpSpPr>
        <p:grpSpPr>
          <a:xfrm>
            <a:off x="1236359" y="1028700"/>
            <a:ext cx="3718651" cy="7356186"/>
            <a:chOff x="0" y="0"/>
            <a:chExt cx="2620010" cy="5182870"/>
          </a:xfrm>
        </p:grpSpPr>
        <p:sp>
          <p:nvSpPr>
            <p:cNvPr id="799" name="Google Shape;799;p29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22231" r="-22233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29"/>
          <p:cNvSpPr txBox="1"/>
          <p:nvPr/>
        </p:nvSpPr>
        <p:spPr>
          <a:xfrm>
            <a:off x="9591266" y="1391442"/>
            <a:ext cx="7131609" cy="81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 RESULT</a:t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>
            <a:off x="9591266" y="3499118"/>
            <a:ext cx="1350875" cy="1278716"/>
          </a:xfrm>
          <a:custGeom>
            <a:rect b="b" l="l" r="r" t="t"/>
            <a:pathLst>
              <a:path extrusionOk="0" h="1523574" w="1609551">
                <a:moveTo>
                  <a:pt x="1485091" y="1523574"/>
                </a:moveTo>
                <a:lnTo>
                  <a:pt x="124460" y="1523574"/>
                </a:lnTo>
                <a:cubicBezTo>
                  <a:pt x="55880" y="1523574"/>
                  <a:pt x="0" y="1467694"/>
                  <a:pt x="0" y="139911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485091" y="0"/>
                </a:lnTo>
                <a:cubicBezTo>
                  <a:pt x="1553671" y="0"/>
                  <a:pt x="1609551" y="55880"/>
                  <a:pt x="1609551" y="124460"/>
                </a:cubicBezTo>
                <a:lnTo>
                  <a:pt x="1609551" y="1399114"/>
                </a:lnTo>
                <a:cubicBezTo>
                  <a:pt x="1609551" y="1467694"/>
                  <a:pt x="1553671" y="1523574"/>
                  <a:pt x="1485091" y="1523574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 txBox="1"/>
          <p:nvPr/>
        </p:nvSpPr>
        <p:spPr>
          <a:xfrm>
            <a:off x="11323389" y="3920356"/>
            <a:ext cx="6006794" cy="405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 the consumer purchase at a stated price?</a:t>
            </a:r>
            <a:endParaRPr/>
          </a:p>
        </p:txBody>
      </p:sp>
      <p:sp>
        <p:nvSpPr>
          <p:cNvPr id="811" name="Google Shape;811;p29"/>
          <p:cNvSpPr txBox="1"/>
          <p:nvPr/>
        </p:nvSpPr>
        <p:spPr>
          <a:xfrm>
            <a:off x="11323389" y="3493635"/>
            <a:ext cx="5166256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99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Willingness to Purchase</a:t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>
            <a:off x="9591266" y="5111286"/>
            <a:ext cx="1350875" cy="1278716"/>
          </a:xfrm>
          <a:custGeom>
            <a:rect b="b" l="l" r="r" t="t"/>
            <a:pathLst>
              <a:path extrusionOk="0" h="1523574" w="1609551">
                <a:moveTo>
                  <a:pt x="1485091" y="1523574"/>
                </a:moveTo>
                <a:lnTo>
                  <a:pt x="124460" y="1523574"/>
                </a:lnTo>
                <a:cubicBezTo>
                  <a:pt x="55880" y="1523574"/>
                  <a:pt x="0" y="1467694"/>
                  <a:pt x="0" y="139911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485091" y="0"/>
                </a:lnTo>
                <a:cubicBezTo>
                  <a:pt x="1553671" y="0"/>
                  <a:pt x="1609551" y="55880"/>
                  <a:pt x="1609551" y="124460"/>
                </a:cubicBezTo>
                <a:lnTo>
                  <a:pt x="1609551" y="1399114"/>
                </a:lnTo>
                <a:cubicBezTo>
                  <a:pt x="1609551" y="1467694"/>
                  <a:pt x="1553671" y="1523574"/>
                  <a:pt x="1485091" y="1523574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 txBox="1"/>
          <p:nvPr/>
        </p:nvSpPr>
        <p:spPr>
          <a:xfrm>
            <a:off x="11323389" y="5532523"/>
            <a:ext cx="5935911" cy="824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features delight them, bring value and what features are they indifferent to.</a:t>
            </a:r>
            <a:endParaRPr/>
          </a:p>
        </p:txBody>
      </p:sp>
      <p:sp>
        <p:nvSpPr>
          <p:cNvPr id="814" name="Google Shape;814;p29"/>
          <p:cNvSpPr txBox="1"/>
          <p:nvPr/>
        </p:nvSpPr>
        <p:spPr>
          <a:xfrm>
            <a:off x="11323389" y="5105803"/>
            <a:ext cx="3691893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99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Feature Evaluation</a:t>
            </a:r>
            <a:endParaRPr/>
          </a:p>
        </p:txBody>
      </p:sp>
      <p:pic>
        <p:nvPicPr>
          <p:cNvPr id="815" name="Google Shape;81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9954" y="3783645"/>
            <a:ext cx="733500" cy="70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87980" y="5371920"/>
            <a:ext cx="757447" cy="7574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7" name="Google Shape;817;p29"/>
          <p:cNvGrpSpPr/>
          <p:nvPr/>
        </p:nvGrpSpPr>
        <p:grpSpPr>
          <a:xfrm>
            <a:off x="9580577" y="7181493"/>
            <a:ext cx="7331829" cy="500946"/>
            <a:chOff x="-14251" y="-57150"/>
            <a:chExt cx="9775771" cy="667929"/>
          </a:xfrm>
        </p:grpSpPr>
        <p:sp>
          <p:nvSpPr>
            <p:cNvPr id="818" name="Google Shape;818;p29"/>
            <p:cNvSpPr txBox="1"/>
            <p:nvPr/>
          </p:nvSpPr>
          <p:spPr>
            <a:xfrm>
              <a:off x="8657992" y="-57150"/>
              <a:ext cx="1103528" cy="6679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80%</a:t>
              </a:r>
              <a:endParaRPr/>
            </a:p>
          </p:txBody>
        </p:sp>
        <p:grpSp>
          <p:nvGrpSpPr>
            <p:cNvPr id="819" name="Google Shape;819;p29"/>
            <p:cNvGrpSpPr/>
            <p:nvPr/>
          </p:nvGrpSpPr>
          <p:grpSpPr>
            <a:xfrm>
              <a:off x="-14251" y="16329"/>
              <a:ext cx="8274216" cy="578121"/>
              <a:chOff x="-2195" y="-71"/>
              <a:chExt cx="1274391" cy="89042"/>
            </a:xfrm>
          </p:grpSpPr>
          <p:sp>
            <p:nvSpPr>
              <p:cNvPr id="820" name="Google Shape;820;p29"/>
              <p:cNvSpPr/>
              <p:nvPr/>
            </p:nvSpPr>
            <p:spPr>
              <a:xfrm>
                <a:off x="-2195" y="-71"/>
                <a:ext cx="1274391" cy="89042"/>
              </a:xfrm>
              <a:custGeom>
                <a:rect b="b" l="l" r="r" t="t"/>
                <a:pathLst>
                  <a:path extrusionOk="0" h="89042" w="1274391">
                    <a:moveTo>
                      <a:pt x="46645" y="71"/>
                    </a:moveTo>
                    <a:lnTo>
                      <a:pt x="1227745" y="71"/>
                    </a:lnTo>
                    <a:lnTo>
                      <a:pt x="1227745" y="71"/>
                    </a:lnTo>
                    <a:cubicBezTo>
                      <a:pt x="1243673" y="0"/>
                      <a:pt x="1258421" y="8456"/>
                      <a:pt x="1266406" y="22238"/>
                    </a:cubicBezTo>
                    <a:cubicBezTo>
                      <a:pt x="1274390" y="36021"/>
                      <a:pt x="1274390" y="53021"/>
                      <a:pt x="1266406" y="66804"/>
                    </a:cubicBezTo>
                    <a:cubicBezTo>
                      <a:pt x="1258421" y="80586"/>
                      <a:pt x="1243673" y="89042"/>
                      <a:pt x="1227745" y="88971"/>
                    </a:cubicBezTo>
                    <a:lnTo>
                      <a:pt x="46645" y="88971"/>
                    </a:lnTo>
                    <a:cubicBezTo>
                      <a:pt x="30717" y="89042"/>
                      <a:pt x="15969" y="80586"/>
                      <a:pt x="7984" y="66804"/>
                    </a:cubicBezTo>
                    <a:cubicBezTo>
                      <a:pt x="0" y="53021"/>
                      <a:pt x="0" y="36021"/>
                      <a:pt x="7984" y="22238"/>
                    </a:cubicBezTo>
                    <a:cubicBezTo>
                      <a:pt x="15969" y="8456"/>
                      <a:pt x="30717" y="0"/>
                      <a:pt x="46645" y="7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-2195" y="-71"/>
                <a:ext cx="1020391" cy="89042"/>
              </a:xfrm>
              <a:custGeom>
                <a:rect b="b" l="l" r="r" t="t"/>
                <a:pathLst>
                  <a:path extrusionOk="0" h="89042" w="1020391">
                    <a:moveTo>
                      <a:pt x="46645" y="71"/>
                    </a:moveTo>
                    <a:lnTo>
                      <a:pt x="973745" y="71"/>
                    </a:lnTo>
                    <a:lnTo>
                      <a:pt x="973745" y="71"/>
                    </a:lnTo>
                    <a:cubicBezTo>
                      <a:pt x="989673" y="0"/>
                      <a:pt x="1004421" y="8456"/>
                      <a:pt x="1012406" y="22238"/>
                    </a:cubicBezTo>
                    <a:cubicBezTo>
                      <a:pt x="1020390" y="36021"/>
                      <a:pt x="1020390" y="53021"/>
                      <a:pt x="1012406" y="66804"/>
                    </a:cubicBezTo>
                    <a:cubicBezTo>
                      <a:pt x="1004421" y="80586"/>
                      <a:pt x="989673" y="89042"/>
                      <a:pt x="973745" y="88971"/>
                    </a:cubicBezTo>
                    <a:lnTo>
                      <a:pt x="46645" y="88971"/>
                    </a:lnTo>
                    <a:cubicBezTo>
                      <a:pt x="30717" y="89042"/>
                      <a:pt x="15969" y="80586"/>
                      <a:pt x="7984" y="66804"/>
                    </a:cubicBezTo>
                    <a:cubicBezTo>
                      <a:pt x="0" y="53021"/>
                      <a:pt x="0" y="36021"/>
                      <a:pt x="7984" y="22238"/>
                    </a:cubicBezTo>
                    <a:cubicBezTo>
                      <a:pt x="15969" y="8456"/>
                      <a:pt x="30717" y="0"/>
                      <a:pt x="46645" y="71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2" name="Google Shape;822;p29"/>
          <p:cNvSpPr txBox="1"/>
          <p:nvPr/>
        </p:nvSpPr>
        <p:spPr>
          <a:xfrm>
            <a:off x="9591266" y="6664490"/>
            <a:ext cx="5750097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99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Willingness to Purchase</a:t>
            </a: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9580577" y="8442237"/>
            <a:ext cx="7221547" cy="500946"/>
            <a:chOff x="-14251" y="-57150"/>
            <a:chExt cx="9628728" cy="667929"/>
          </a:xfrm>
        </p:grpSpPr>
        <p:sp>
          <p:nvSpPr>
            <p:cNvPr id="824" name="Google Shape;824;p29"/>
            <p:cNvSpPr txBox="1"/>
            <p:nvPr/>
          </p:nvSpPr>
          <p:spPr>
            <a:xfrm>
              <a:off x="8657992" y="-57150"/>
              <a:ext cx="956485" cy="6679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91%</a:t>
              </a:r>
              <a:endParaRPr/>
            </a:p>
          </p:txBody>
        </p:sp>
        <p:grpSp>
          <p:nvGrpSpPr>
            <p:cNvPr id="825" name="Google Shape;825;p29"/>
            <p:cNvGrpSpPr/>
            <p:nvPr/>
          </p:nvGrpSpPr>
          <p:grpSpPr>
            <a:xfrm>
              <a:off x="-14251" y="16329"/>
              <a:ext cx="8274216" cy="578121"/>
              <a:chOff x="-2195" y="-71"/>
              <a:chExt cx="1274391" cy="89042"/>
            </a:xfrm>
          </p:grpSpPr>
          <p:sp>
            <p:nvSpPr>
              <p:cNvPr id="826" name="Google Shape;826;p29"/>
              <p:cNvSpPr/>
              <p:nvPr/>
            </p:nvSpPr>
            <p:spPr>
              <a:xfrm>
                <a:off x="-2195" y="-71"/>
                <a:ext cx="1274391" cy="89042"/>
              </a:xfrm>
              <a:custGeom>
                <a:rect b="b" l="l" r="r" t="t"/>
                <a:pathLst>
                  <a:path extrusionOk="0" h="89042" w="1274391">
                    <a:moveTo>
                      <a:pt x="46645" y="71"/>
                    </a:moveTo>
                    <a:lnTo>
                      <a:pt x="1227745" y="71"/>
                    </a:lnTo>
                    <a:lnTo>
                      <a:pt x="1227745" y="71"/>
                    </a:lnTo>
                    <a:cubicBezTo>
                      <a:pt x="1243673" y="0"/>
                      <a:pt x="1258421" y="8456"/>
                      <a:pt x="1266406" y="22238"/>
                    </a:cubicBezTo>
                    <a:cubicBezTo>
                      <a:pt x="1274390" y="36021"/>
                      <a:pt x="1274390" y="53021"/>
                      <a:pt x="1266406" y="66804"/>
                    </a:cubicBezTo>
                    <a:cubicBezTo>
                      <a:pt x="1258421" y="80586"/>
                      <a:pt x="1243673" y="89042"/>
                      <a:pt x="1227745" y="88971"/>
                    </a:cubicBezTo>
                    <a:lnTo>
                      <a:pt x="46645" y="88971"/>
                    </a:lnTo>
                    <a:cubicBezTo>
                      <a:pt x="30717" y="89042"/>
                      <a:pt x="15969" y="80586"/>
                      <a:pt x="7984" y="66804"/>
                    </a:cubicBezTo>
                    <a:cubicBezTo>
                      <a:pt x="0" y="53021"/>
                      <a:pt x="0" y="36021"/>
                      <a:pt x="7984" y="22238"/>
                    </a:cubicBezTo>
                    <a:cubicBezTo>
                      <a:pt x="15969" y="8456"/>
                      <a:pt x="30717" y="0"/>
                      <a:pt x="46645" y="7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-2195" y="-71"/>
                <a:ext cx="1160091" cy="89042"/>
              </a:xfrm>
              <a:custGeom>
                <a:rect b="b" l="l" r="r" t="t"/>
                <a:pathLst>
                  <a:path extrusionOk="0" h="89042" w="1160091">
                    <a:moveTo>
                      <a:pt x="46645" y="71"/>
                    </a:moveTo>
                    <a:lnTo>
                      <a:pt x="1113445" y="71"/>
                    </a:lnTo>
                    <a:lnTo>
                      <a:pt x="1113445" y="71"/>
                    </a:lnTo>
                    <a:cubicBezTo>
                      <a:pt x="1129373" y="0"/>
                      <a:pt x="1144121" y="8456"/>
                      <a:pt x="1152106" y="22238"/>
                    </a:cubicBezTo>
                    <a:cubicBezTo>
                      <a:pt x="1160090" y="36021"/>
                      <a:pt x="1160090" y="53021"/>
                      <a:pt x="1152106" y="66804"/>
                    </a:cubicBezTo>
                    <a:cubicBezTo>
                      <a:pt x="1144121" y="80586"/>
                      <a:pt x="1129373" y="89042"/>
                      <a:pt x="1113445" y="88971"/>
                    </a:cubicBezTo>
                    <a:lnTo>
                      <a:pt x="46645" y="88971"/>
                    </a:lnTo>
                    <a:cubicBezTo>
                      <a:pt x="30717" y="89042"/>
                      <a:pt x="15969" y="80586"/>
                      <a:pt x="7984" y="66804"/>
                    </a:cubicBezTo>
                    <a:cubicBezTo>
                      <a:pt x="0" y="53021"/>
                      <a:pt x="0" y="36021"/>
                      <a:pt x="7984" y="22238"/>
                    </a:cubicBezTo>
                    <a:cubicBezTo>
                      <a:pt x="15969" y="8456"/>
                      <a:pt x="30717" y="0"/>
                      <a:pt x="46645" y="71"/>
                    </a:cubicBezTo>
                    <a:close/>
                  </a:path>
                </a:pathLst>
              </a:custGeom>
              <a:solidFill>
                <a:srgbClr val="0096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8" name="Google Shape;828;p29"/>
          <p:cNvSpPr txBox="1"/>
          <p:nvPr/>
        </p:nvSpPr>
        <p:spPr>
          <a:xfrm>
            <a:off x="9591266" y="7925234"/>
            <a:ext cx="3591334" cy="454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99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Feature Evaluation</a:t>
            </a:r>
            <a:endParaRPr/>
          </a:p>
        </p:txBody>
      </p:sp>
      <p:sp>
        <p:nvSpPr>
          <p:cNvPr id="829" name="Google Shape;82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5" name="Google Shape;835;p30"/>
          <p:cNvSpPr txBox="1"/>
          <p:nvPr/>
        </p:nvSpPr>
        <p:spPr>
          <a:xfrm>
            <a:off x="129869" y="-24263"/>
            <a:ext cx="1630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Market Entry Strategy</a:t>
            </a:r>
            <a:endParaRPr sz="4200">
              <a:solidFill>
                <a:srgbClr val="0096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0"/>
          <p:cNvSpPr/>
          <p:nvPr/>
        </p:nvSpPr>
        <p:spPr>
          <a:xfrm>
            <a:off x="129869" y="990301"/>
            <a:ext cx="18028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Market entry strategy is a planned distribution and delivery method of goods or services to a new target market. In the import and export of services, it refers to the creation, establishment, and management of contracts in a foreign country.</a:t>
            </a:r>
            <a:endParaRPr sz="240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30"/>
          <p:cNvSpPr/>
          <p:nvPr/>
        </p:nvSpPr>
        <p:spPr>
          <a:xfrm>
            <a:off x="206069" y="1912529"/>
            <a:ext cx="1834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Problem Statement : The Client (A leading manufacturer of FMCG products in Indonesia) wants to enter the Indian market and launch their signature product</a:t>
            </a:r>
            <a:endParaRPr/>
          </a:p>
        </p:txBody>
      </p:sp>
      <p:sp>
        <p:nvSpPr>
          <p:cNvPr id="838" name="Google Shape;838;p30"/>
          <p:cNvSpPr txBox="1"/>
          <p:nvPr/>
        </p:nvSpPr>
        <p:spPr>
          <a:xfrm>
            <a:off x="129869" y="3105140"/>
            <a:ext cx="11182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Some Details about the Product: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 round, cone shaped wafer that is filled with several flavours – strawberry, chocolate, vanilla, mango, butterscotch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It is their signature product in Indonesia and is doing extremely well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belief is that the packaging &amp; taste is very suitable for the Indian palette 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30"/>
          <p:cNvSpPr txBox="1"/>
          <p:nvPr/>
        </p:nvSpPr>
        <p:spPr>
          <a:xfrm>
            <a:off x="112044" y="6204228"/>
            <a:ext cx="11741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The Foundation of Research – What we try to deduce: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Taste assessment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The research was conducted in major Tier 1 cities of India– Bangalore, Hyderabad, Chennai, Mumbai &amp; Delhi, to try and understand how each city behaves differently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How to Males/Females react to product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How do SEC A &amp; B react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Different age groups – 15-25 Y/O, 26-30 Y/O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40" name="Google Shape;840;p30"/>
          <p:cNvGrpSpPr/>
          <p:nvPr/>
        </p:nvGrpSpPr>
        <p:grpSpPr>
          <a:xfrm>
            <a:off x="14316926" y="3034103"/>
            <a:ext cx="987966" cy="1609357"/>
            <a:chOff x="3397" y="1853"/>
            <a:chExt cx="651" cy="1061"/>
          </a:xfrm>
        </p:grpSpPr>
        <p:sp>
          <p:nvSpPr>
            <p:cNvPr id="841" name="Google Shape;841;p30"/>
            <p:cNvSpPr/>
            <p:nvPr/>
          </p:nvSpPr>
          <p:spPr>
            <a:xfrm>
              <a:off x="3397" y="1853"/>
              <a:ext cx="651" cy="802"/>
            </a:xfrm>
            <a:custGeom>
              <a:rect b="b" l="l" r="r" t="t"/>
              <a:pathLst>
                <a:path extrusionOk="0" h="486" w="393">
                  <a:moveTo>
                    <a:pt x="354" y="143"/>
                  </a:moveTo>
                  <a:cubicBezTo>
                    <a:pt x="348" y="119"/>
                    <a:pt x="331" y="99"/>
                    <a:pt x="315" y="80"/>
                  </a:cubicBezTo>
                  <a:cubicBezTo>
                    <a:pt x="275" y="34"/>
                    <a:pt x="224" y="0"/>
                    <a:pt x="161" y="10"/>
                  </a:cubicBezTo>
                  <a:cubicBezTo>
                    <a:pt x="107" y="19"/>
                    <a:pt x="54" y="50"/>
                    <a:pt x="28" y="99"/>
                  </a:cubicBezTo>
                  <a:cubicBezTo>
                    <a:pt x="0" y="150"/>
                    <a:pt x="7" y="220"/>
                    <a:pt x="51" y="260"/>
                  </a:cubicBezTo>
                  <a:cubicBezTo>
                    <a:pt x="52" y="261"/>
                    <a:pt x="54" y="262"/>
                    <a:pt x="55" y="262"/>
                  </a:cubicBezTo>
                  <a:cubicBezTo>
                    <a:pt x="54" y="264"/>
                    <a:pt x="55" y="267"/>
                    <a:pt x="58" y="266"/>
                  </a:cubicBezTo>
                  <a:cubicBezTo>
                    <a:pt x="72" y="265"/>
                    <a:pt x="87" y="264"/>
                    <a:pt x="100" y="261"/>
                  </a:cubicBezTo>
                  <a:cubicBezTo>
                    <a:pt x="101" y="261"/>
                    <a:pt x="102" y="262"/>
                    <a:pt x="104" y="261"/>
                  </a:cubicBezTo>
                  <a:cubicBezTo>
                    <a:pt x="106" y="260"/>
                    <a:pt x="107" y="258"/>
                    <a:pt x="109" y="257"/>
                  </a:cubicBezTo>
                  <a:cubicBezTo>
                    <a:pt x="111" y="257"/>
                    <a:pt x="112" y="256"/>
                    <a:pt x="113" y="255"/>
                  </a:cubicBezTo>
                  <a:cubicBezTo>
                    <a:pt x="130" y="243"/>
                    <a:pt x="146" y="229"/>
                    <a:pt x="157" y="212"/>
                  </a:cubicBezTo>
                  <a:cubicBezTo>
                    <a:pt x="158" y="210"/>
                    <a:pt x="158" y="208"/>
                    <a:pt x="156" y="206"/>
                  </a:cubicBezTo>
                  <a:cubicBezTo>
                    <a:pt x="156" y="206"/>
                    <a:pt x="156" y="206"/>
                    <a:pt x="156" y="205"/>
                  </a:cubicBezTo>
                  <a:cubicBezTo>
                    <a:pt x="156" y="205"/>
                    <a:pt x="156" y="204"/>
                    <a:pt x="156" y="204"/>
                  </a:cubicBezTo>
                  <a:cubicBezTo>
                    <a:pt x="156" y="202"/>
                    <a:pt x="154" y="201"/>
                    <a:pt x="152" y="202"/>
                  </a:cubicBezTo>
                  <a:cubicBezTo>
                    <a:pt x="152" y="202"/>
                    <a:pt x="145" y="184"/>
                    <a:pt x="145" y="182"/>
                  </a:cubicBezTo>
                  <a:cubicBezTo>
                    <a:pt x="145" y="176"/>
                    <a:pt x="145" y="171"/>
                    <a:pt x="147" y="166"/>
                  </a:cubicBezTo>
                  <a:cubicBezTo>
                    <a:pt x="152" y="151"/>
                    <a:pt x="165" y="142"/>
                    <a:pt x="180" y="139"/>
                  </a:cubicBezTo>
                  <a:cubicBezTo>
                    <a:pt x="208" y="134"/>
                    <a:pt x="231" y="153"/>
                    <a:pt x="244" y="176"/>
                  </a:cubicBezTo>
                  <a:cubicBezTo>
                    <a:pt x="245" y="176"/>
                    <a:pt x="245" y="176"/>
                    <a:pt x="245" y="177"/>
                  </a:cubicBezTo>
                  <a:cubicBezTo>
                    <a:pt x="246" y="225"/>
                    <a:pt x="202" y="277"/>
                    <a:pt x="151" y="269"/>
                  </a:cubicBezTo>
                  <a:cubicBezTo>
                    <a:pt x="148" y="268"/>
                    <a:pt x="145" y="271"/>
                    <a:pt x="146" y="274"/>
                  </a:cubicBezTo>
                  <a:cubicBezTo>
                    <a:pt x="145" y="275"/>
                    <a:pt x="144" y="276"/>
                    <a:pt x="144" y="278"/>
                  </a:cubicBezTo>
                  <a:cubicBezTo>
                    <a:pt x="145" y="289"/>
                    <a:pt x="145" y="300"/>
                    <a:pt x="145" y="312"/>
                  </a:cubicBezTo>
                  <a:cubicBezTo>
                    <a:pt x="145" y="317"/>
                    <a:pt x="145" y="323"/>
                    <a:pt x="145" y="329"/>
                  </a:cubicBezTo>
                  <a:cubicBezTo>
                    <a:pt x="145" y="330"/>
                    <a:pt x="145" y="332"/>
                    <a:pt x="145" y="335"/>
                  </a:cubicBezTo>
                  <a:cubicBezTo>
                    <a:pt x="143" y="335"/>
                    <a:pt x="142" y="336"/>
                    <a:pt x="141" y="338"/>
                  </a:cubicBezTo>
                  <a:cubicBezTo>
                    <a:pt x="141" y="341"/>
                    <a:pt x="140" y="345"/>
                    <a:pt x="140" y="349"/>
                  </a:cubicBezTo>
                  <a:cubicBezTo>
                    <a:pt x="138" y="350"/>
                    <a:pt x="137" y="352"/>
                    <a:pt x="139" y="354"/>
                  </a:cubicBezTo>
                  <a:cubicBezTo>
                    <a:pt x="139" y="354"/>
                    <a:pt x="139" y="354"/>
                    <a:pt x="139" y="354"/>
                  </a:cubicBezTo>
                  <a:cubicBezTo>
                    <a:pt x="138" y="368"/>
                    <a:pt x="137" y="382"/>
                    <a:pt x="137" y="396"/>
                  </a:cubicBezTo>
                  <a:cubicBezTo>
                    <a:pt x="137" y="410"/>
                    <a:pt x="135" y="428"/>
                    <a:pt x="139" y="442"/>
                  </a:cubicBezTo>
                  <a:cubicBezTo>
                    <a:pt x="136" y="442"/>
                    <a:pt x="134" y="446"/>
                    <a:pt x="137" y="448"/>
                  </a:cubicBezTo>
                  <a:cubicBezTo>
                    <a:pt x="145" y="453"/>
                    <a:pt x="152" y="458"/>
                    <a:pt x="158" y="465"/>
                  </a:cubicBezTo>
                  <a:cubicBezTo>
                    <a:pt x="162" y="469"/>
                    <a:pt x="166" y="477"/>
                    <a:pt x="172" y="478"/>
                  </a:cubicBezTo>
                  <a:cubicBezTo>
                    <a:pt x="171" y="480"/>
                    <a:pt x="172" y="483"/>
                    <a:pt x="175" y="483"/>
                  </a:cubicBezTo>
                  <a:cubicBezTo>
                    <a:pt x="201" y="485"/>
                    <a:pt x="228" y="486"/>
                    <a:pt x="254" y="486"/>
                  </a:cubicBezTo>
                  <a:cubicBezTo>
                    <a:pt x="257" y="486"/>
                    <a:pt x="258" y="485"/>
                    <a:pt x="259" y="483"/>
                  </a:cubicBezTo>
                  <a:cubicBezTo>
                    <a:pt x="260" y="483"/>
                    <a:pt x="261" y="482"/>
                    <a:pt x="261" y="480"/>
                  </a:cubicBezTo>
                  <a:cubicBezTo>
                    <a:pt x="262" y="458"/>
                    <a:pt x="262" y="436"/>
                    <a:pt x="262" y="414"/>
                  </a:cubicBezTo>
                  <a:cubicBezTo>
                    <a:pt x="262" y="395"/>
                    <a:pt x="266" y="374"/>
                    <a:pt x="262" y="355"/>
                  </a:cubicBezTo>
                  <a:cubicBezTo>
                    <a:pt x="355" y="334"/>
                    <a:pt x="393" y="223"/>
                    <a:pt x="354" y="143"/>
                  </a:cubicBezTo>
                  <a:close/>
                  <a:moveTo>
                    <a:pt x="328" y="265"/>
                  </a:moveTo>
                  <a:cubicBezTo>
                    <a:pt x="329" y="263"/>
                    <a:pt x="330" y="261"/>
                    <a:pt x="332" y="258"/>
                  </a:cubicBezTo>
                  <a:cubicBezTo>
                    <a:pt x="333" y="261"/>
                    <a:pt x="334" y="263"/>
                    <a:pt x="335" y="266"/>
                  </a:cubicBezTo>
                  <a:cubicBezTo>
                    <a:pt x="334" y="266"/>
                    <a:pt x="332" y="265"/>
                    <a:pt x="331" y="265"/>
                  </a:cubicBezTo>
                  <a:cubicBezTo>
                    <a:pt x="330" y="265"/>
                    <a:pt x="329" y="265"/>
                    <a:pt x="328" y="265"/>
                  </a:cubicBezTo>
                  <a:close/>
                  <a:moveTo>
                    <a:pt x="330" y="284"/>
                  </a:moveTo>
                  <a:cubicBezTo>
                    <a:pt x="326" y="282"/>
                    <a:pt x="322" y="280"/>
                    <a:pt x="319" y="278"/>
                  </a:cubicBezTo>
                  <a:cubicBezTo>
                    <a:pt x="321" y="275"/>
                    <a:pt x="323" y="272"/>
                    <a:pt x="325" y="269"/>
                  </a:cubicBezTo>
                  <a:cubicBezTo>
                    <a:pt x="325" y="269"/>
                    <a:pt x="325" y="270"/>
                    <a:pt x="326" y="270"/>
                  </a:cubicBezTo>
                  <a:cubicBezTo>
                    <a:pt x="327" y="274"/>
                    <a:pt x="328" y="279"/>
                    <a:pt x="330" y="284"/>
                  </a:cubicBezTo>
                  <a:close/>
                  <a:moveTo>
                    <a:pt x="339" y="284"/>
                  </a:moveTo>
                  <a:cubicBezTo>
                    <a:pt x="338" y="281"/>
                    <a:pt x="337" y="278"/>
                    <a:pt x="336" y="275"/>
                  </a:cubicBezTo>
                  <a:cubicBezTo>
                    <a:pt x="338" y="276"/>
                    <a:pt x="340" y="277"/>
                    <a:pt x="342" y="278"/>
                  </a:cubicBezTo>
                  <a:cubicBezTo>
                    <a:pt x="342" y="278"/>
                    <a:pt x="342" y="278"/>
                    <a:pt x="342" y="278"/>
                  </a:cubicBezTo>
                  <a:cubicBezTo>
                    <a:pt x="341" y="280"/>
                    <a:pt x="340" y="282"/>
                    <a:pt x="339" y="284"/>
                  </a:cubicBezTo>
                  <a:close/>
                  <a:moveTo>
                    <a:pt x="348" y="268"/>
                  </a:moveTo>
                  <a:cubicBezTo>
                    <a:pt x="347" y="269"/>
                    <a:pt x="347" y="270"/>
                    <a:pt x="347" y="270"/>
                  </a:cubicBezTo>
                  <a:cubicBezTo>
                    <a:pt x="345" y="267"/>
                    <a:pt x="343" y="263"/>
                    <a:pt x="341" y="260"/>
                  </a:cubicBezTo>
                  <a:cubicBezTo>
                    <a:pt x="344" y="261"/>
                    <a:pt x="347" y="262"/>
                    <a:pt x="350" y="263"/>
                  </a:cubicBezTo>
                  <a:cubicBezTo>
                    <a:pt x="349" y="265"/>
                    <a:pt x="348" y="266"/>
                    <a:pt x="348" y="268"/>
                  </a:cubicBezTo>
                  <a:close/>
                  <a:moveTo>
                    <a:pt x="337" y="249"/>
                  </a:moveTo>
                  <a:cubicBezTo>
                    <a:pt x="338" y="246"/>
                    <a:pt x="339" y="243"/>
                    <a:pt x="341" y="240"/>
                  </a:cubicBezTo>
                  <a:cubicBezTo>
                    <a:pt x="342" y="244"/>
                    <a:pt x="344" y="248"/>
                    <a:pt x="346" y="252"/>
                  </a:cubicBezTo>
                  <a:cubicBezTo>
                    <a:pt x="343" y="251"/>
                    <a:pt x="340" y="250"/>
                    <a:pt x="337" y="249"/>
                  </a:cubicBezTo>
                  <a:close/>
                  <a:moveTo>
                    <a:pt x="359" y="228"/>
                  </a:moveTo>
                  <a:cubicBezTo>
                    <a:pt x="358" y="226"/>
                    <a:pt x="357" y="224"/>
                    <a:pt x="356" y="223"/>
                  </a:cubicBezTo>
                  <a:cubicBezTo>
                    <a:pt x="356" y="223"/>
                    <a:pt x="357" y="223"/>
                    <a:pt x="357" y="223"/>
                  </a:cubicBezTo>
                  <a:cubicBezTo>
                    <a:pt x="358" y="223"/>
                    <a:pt x="359" y="223"/>
                    <a:pt x="359" y="223"/>
                  </a:cubicBezTo>
                  <a:cubicBezTo>
                    <a:pt x="359" y="225"/>
                    <a:pt x="359" y="226"/>
                    <a:pt x="359" y="228"/>
                  </a:cubicBezTo>
                  <a:close/>
                  <a:moveTo>
                    <a:pt x="356" y="180"/>
                  </a:moveTo>
                  <a:cubicBezTo>
                    <a:pt x="357" y="184"/>
                    <a:pt x="358" y="189"/>
                    <a:pt x="358" y="193"/>
                  </a:cubicBezTo>
                  <a:cubicBezTo>
                    <a:pt x="357" y="194"/>
                    <a:pt x="355" y="196"/>
                    <a:pt x="356" y="198"/>
                  </a:cubicBezTo>
                  <a:cubicBezTo>
                    <a:pt x="356" y="199"/>
                    <a:pt x="357" y="200"/>
                    <a:pt x="357" y="201"/>
                  </a:cubicBezTo>
                  <a:cubicBezTo>
                    <a:pt x="356" y="201"/>
                    <a:pt x="355" y="201"/>
                    <a:pt x="353" y="202"/>
                  </a:cubicBezTo>
                  <a:cubicBezTo>
                    <a:pt x="354" y="194"/>
                    <a:pt x="356" y="187"/>
                    <a:pt x="356" y="180"/>
                  </a:cubicBezTo>
                  <a:close/>
                  <a:moveTo>
                    <a:pt x="356" y="245"/>
                  </a:moveTo>
                  <a:cubicBezTo>
                    <a:pt x="355" y="246"/>
                    <a:pt x="355" y="248"/>
                    <a:pt x="354" y="250"/>
                  </a:cubicBezTo>
                  <a:cubicBezTo>
                    <a:pt x="353" y="247"/>
                    <a:pt x="352" y="245"/>
                    <a:pt x="351" y="243"/>
                  </a:cubicBezTo>
                  <a:cubicBezTo>
                    <a:pt x="353" y="243"/>
                    <a:pt x="354" y="244"/>
                    <a:pt x="356" y="245"/>
                  </a:cubicBezTo>
                  <a:close/>
                  <a:moveTo>
                    <a:pt x="347" y="224"/>
                  </a:moveTo>
                  <a:cubicBezTo>
                    <a:pt x="348" y="227"/>
                    <a:pt x="350" y="230"/>
                    <a:pt x="351" y="233"/>
                  </a:cubicBezTo>
                  <a:cubicBezTo>
                    <a:pt x="349" y="232"/>
                    <a:pt x="347" y="231"/>
                    <a:pt x="345" y="230"/>
                  </a:cubicBezTo>
                  <a:cubicBezTo>
                    <a:pt x="346" y="228"/>
                    <a:pt x="346" y="226"/>
                    <a:pt x="347" y="224"/>
                  </a:cubicBezTo>
                  <a:close/>
                  <a:moveTo>
                    <a:pt x="70" y="256"/>
                  </a:moveTo>
                  <a:cubicBezTo>
                    <a:pt x="72" y="255"/>
                    <a:pt x="73" y="254"/>
                    <a:pt x="74" y="252"/>
                  </a:cubicBezTo>
                  <a:cubicBezTo>
                    <a:pt x="74" y="253"/>
                    <a:pt x="74" y="253"/>
                    <a:pt x="74" y="253"/>
                  </a:cubicBezTo>
                  <a:cubicBezTo>
                    <a:pt x="77" y="253"/>
                    <a:pt x="80" y="253"/>
                    <a:pt x="82" y="254"/>
                  </a:cubicBezTo>
                  <a:cubicBezTo>
                    <a:pt x="78" y="255"/>
                    <a:pt x="74" y="255"/>
                    <a:pt x="70" y="256"/>
                  </a:cubicBezTo>
                  <a:close/>
                  <a:moveTo>
                    <a:pt x="79" y="248"/>
                  </a:moveTo>
                  <a:cubicBezTo>
                    <a:pt x="80" y="246"/>
                    <a:pt x="81" y="245"/>
                    <a:pt x="83" y="244"/>
                  </a:cubicBezTo>
                  <a:cubicBezTo>
                    <a:pt x="86" y="246"/>
                    <a:pt x="89" y="247"/>
                    <a:pt x="92" y="249"/>
                  </a:cubicBezTo>
                  <a:cubicBezTo>
                    <a:pt x="87" y="248"/>
                    <a:pt x="83" y="248"/>
                    <a:pt x="79" y="248"/>
                  </a:cubicBezTo>
                  <a:close/>
                  <a:moveTo>
                    <a:pt x="90" y="237"/>
                  </a:moveTo>
                  <a:cubicBezTo>
                    <a:pt x="91" y="235"/>
                    <a:pt x="93" y="233"/>
                    <a:pt x="95" y="232"/>
                  </a:cubicBezTo>
                  <a:cubicBezTo>
                    <a:pt x="97" y="234"/>
                    <a:pt x="100" y="236"/>
                    <a:pt x="102" y="238"/>
                  </a:cubicBezTo>
                  <a:cubicBezTo>
                    <a:pt x="98" y="237"/>
                    <a:pt x="94" y="237"/>
                    <a:pt x="90" y="237"/>
                  </a:cubicBezTo>
                  <a:close/>
                  <a:moveTo>
                    <a:pt x="107" y="249"/>
                  </a:moveTo>
                  <a:cubicBezTo>
                    <a:pt x="105" y="248"/>
                    <a:pt x="104" y="246"/>
                    <a:pt x="102" y="245"/>
                  </a:cubicBezTo>
                  <a:cubicBezTo>
                    <a:pt x="105" y="246"/>
                    <a:pt x="107" y="246"/>
                    <a:pt x="110" y="246"/>
                  </a:cubicBezTo>
                  <a:cubicBezTo>
                    <a:pt x="109" y="247"/>
                    <a:pt x="108" y="248"/>
                    <a:pt x="107" y="249"/>
                  </a:cubicBezTo>
                  <a:close/>
                  <a:moveTo>
                    <a:pt x="198" y="125"/>
                  </a:moveTo>
                  <a:cubicBezTo>
                    <a:pt x="198" y="125"/>
                    <a:pt x="197" y="125"/>
                    <a:pt x="197" y="124"/>
                  </a:cubicBezTo>
                  <a:cubicBezTo>
                    <a:pt x="199" y="126"/>
                    <a:pt x="202" y="128"/>
                    <a:pt x="204" y="131"/>
                  </a:cubicBezTo>
                  <a:cubicBezTo>
                    <a:pt x="202" y="130"/>
                    <a:pt x="199" y="129"/>
                    <a:pt x="197" y="129"/>
                  </a:cubicBezTo>
                  <a:cubicBezTo>
                    <a:pt x="198" y="128"/>
                    <a:pt x="198" y="127"/>
                    <a:pt x="198" y="125"/>
                  </a:cubicBezTo>
                  <a:close/>
                  <a:moveTo>
                    <a:pt x="214" y="132"/>
                  </a:moveTo>
                  <a:cubicBezTo>
                    <a:pt x="216" y="134"/>
                    <a:pt x="217" y="135"/>
                    <a:pt x="219" y="137"/>
                  </a:cubicBezTo>
                  <a:cubicBezTo>
                    <a:pt x="217" y="136"/>
                    <a:pt x="215" y="135"/>
                    <a:pt x="213" y="134"/>
                  </a:cubicBezTo>
                  <a:cubicBezTo>
                    <a:pt x="214" y="133"/>
                    <a:pt x="214" y="133"/>
                    <a:pt x="214" y="132"/>
                  </a:cubicBezTo>
                  <a:close/>
                  <a:moveTo>
                    <a:pt x="220" y="125"/>
                  </a:moveTo>
                  <a:cubicBezTo>
                    <a:pt x="218" y="124"/>
                    <a:pt x="216" y="122"/>
                    <a:pt x="215" y="120"/>
                  </a:cubicBezTo>
                  <a:cubicBezTo>
                    <a:pt x="217" y="121"/>
                    <a:pt x="219" y="123"/>
                    <a:pt x="220" y="124"/>
                  </a:cubicBezTo>
                  <a:cubicBezTo>
                    <a:pt x="220" y="124"/>
                    <a:pt x="220" y="125"/>
                    <a:pt x="220" y="125"/>
                  </a:cubicBezTo>
                  <a:close/>
                  <a:moveTo>
                    <a:pt x="200" y="115"/>
                  </a:moveTo>
                  <a:cubicBezTo>
                    <a:pt x="198" y="114"/>
                    <a:pt x="196" y="112"/>
                    <a:pt x="195" y="110"/>
                  </a:cubicBezTo>
                  <a:cubicBezTo>
                    <a:pt x="196" y="110"/>
                    <a:pt x="198" y="111"/>
                    <a:pt x="200" y="112"/>
                  </a:cubicBezTo>
                  <a:cubicBezTo>
                    <a:pt x="199" y="113"/>
                    <a:pt x="199" y="114"/>
                    <a:pt x="200" y="115"/>
                  </a:cubicBezTo>
                  <a:close/>
                  <a:moveTo>
                    <a:pt x="180" y="106"/>
                  </a:moveTo>
                  <a:cubicBezTo>
                    <a:pt x="182" y="110"/>
                    <a:pt x="183" y="113"/>
                    <a:pt x="185" y="117"/>
                  </a:cubicBezTo>
                  <a:cubicBezTo>
                    <a:pt x="178" y="113"/>
                    <a:pt x="171" y="109"/>
                    <a:pt x="165" y="105"/>
                  </a:cubicBezTo>
                  <a:cubicBezTo>
                    <a:pt x="170" y="105"/>
                    <a:pt x="175" y="105"/>
                    <a:pt x="180" y="106"/>
                  </a:cubicBezTo>
                  <a:close/>
                  <a:moveTo>
                    <a:pt x="153" y="106"/>
                  </a:moveTo>
                  <a:cubicBezTo>
                    <a:pt x="154" y="106"/>
                    <a:pt x="154" y="107"/>
                    <a:pt x="154" y="107"/>
                  </a:cubicBezTo>
                  <a:cubicBezTo>
                    <a:pt x="156" y="111"/>
                    <a:pt x="158" y="115"/>
                    <a:pt x="161" y="120"/>
                  </a:cubicBezTo>
                  <a:cubicBezTo>
                    <a:pt x="155" y="116"/>
                    <a:pt x="148" y="113"/>
                    <a:pt x="141" y="110"/>
                  </a:cubicBezTo>
                  <a:cubicBezTo>
                    <a:pt x="145" y="108"/>
                    <a:pt x="149" y="107"/>
                    <a:pt x="153" y="106"/>
                  </a:cubicBezTo>
                  <a:close/>
                  <a:moveTo>
                    <a:pt x="160" y="135"/>
                  </a:moveTo>
                  <a:cubicBezTo>
                    <a:pt x="156" y="131"/>
                    <a:pt x="153" y="126"/>
                    <a:pt x="149" y="122"/>
                  </a:cubicBezTo>
                  <a:cubicBezTo>
                    <a:pt x="155" y="125"/>
                    <a:pt x="161" y="129"/>
                    <a:pt x="167" y="133"/>
                  </a:cubicBezTo>
                  <a:cubicBezTo>
                    <a:pt x="165" y="133"/>
                    <a:pt x="163" y="135"/>
                    <a:pt x="160" y="136"/>
                  </a:cubicBezTo>
                  <a:cubicBezTo>
                    <a:pt x="160" y="135"/>
                    <a:pt x="160" y="135"/>
                    <a:pt x="160" y="135"/>
                  </a:cubicBezTo>
                  <a:close/>
                  <a:moveTo>
                    <a:pt x="134" y="113"/>
                  </a:moveTo>
                  <a:cubicBezTo>
                    <a:pt x="134" y="114"/>
                    <a:pt x="134" y="114"/>
                    <a:pt x="134" y="114"/>
                  </a:cubicBezTo>
                  <a:cubicBezTo>
                    <a:pt x="136" y="118"/>
                    <a:pt x="138" y="121"/>
                    <a:pt x="140" y="124"/>
                  </a:cubicBezTo>
                  <a:cubicBezTo>
                    <a:pt x="136" y="122"/>
                    <a:pt x="132" y="119"/>
                    <a:pt x="129" y="117"/>
                  </a:cubicBezTo>
                  <a:cubicBezTo>
                    <a:pt x="130" y="116"/>
                    <a:pt x="131" y="115"/>
                    <a:pt x="132" y="115"/>
                  </a:cubicBezTo>
                  <a:cubicBezTo>
                    <a:pt x="133" y="114"/>
                    <a:pt x="133" y="114"/>
                    <a:pt x="134" y="113"/>
                  </a:cubicBezTo>
                  <a:close/>
                  <a:moveTo>
                    <a:pt x="122" y="123"/>
                  </a:moveTo>
                  <a:cubicBezTo>
                    <a:pt x="122" y="123"/>
                    <a:pt x="122" y="123"/>
                    <a:pt x="122" y="123"/>
                  </a:cubicBezTo>
                  <a:cubicBezTo>
                    <a:pt x="125" y="126"/>
                    <a:pt x="127" y="128"/>
                    <a:pt x="130" y="131"/>
                  </a:cubicBezTo>
                  <a:cubicBezTo>
                    <a:pt x="126" y="130"/>
                    <a:pt x="122" y="128"/>
                    <a:pt x="118" y="127"/>
                  </a:cubicBezTo>
                  <a:cubicBezTo>
                    <a:pt x="120" y="125"/>
                    <a:pt x="121" y="124"/>
                    <a:pt x="122" y="123"/>
                  </a:cubicBezTo>
                  <a:close/>
                  <a:moveTo>
                    <a:pt x="113" y="135"/>
                  </a:moveTo>
                  <a:cubicBezTo>
                    <a:pt x="116" y="138"/>
                    <a:pt x="119" y="140"/>
                    <a:pt x="122" y="143"/>
                  </a:cubicBezTo>
                  <a:cubicBezTo>
                    <a:pt x="118" y="142"/>
                    <a:pt x="114" y="141"/>
                    <a:pt x="110" y="140"/>
                  </a:cubicBezTo>
                  <a:cubicBezTo>
                    <a:pt x="111" y="138"/>
                    <a:pt x="112" y="137"/>
                    <a:pt x="113" y="135"/>
                  </a:cubicBezTo>
                  <a:close/>
                  <a:moveTo>
                    <a:pt x="139" y="159"/>
                  </a:moveTo>
                  <a:cubicBezTo>
                    <a:pt x="139" y="161"/>
                    <a:pt x="138" y="163"/>
                    <a:pt x="137" y="164"/>
                  </a:cubicBezTo>
                  <a:cubicBezTo>
                    <a:pt x="133" y="160"/>
                    <a:pt x="129" y="157"/>
                    <a:pt x="125" y="153"/>
                  </a:cubicBezTo>
                  <a:cubicBezTo>
                    <a:pt x="130" y="155"/>
                    <a:pt x="135" y="157"/>
                    <a:pt x="139" y="159"/>
                  </a:cubicBezTo>
                  <a:close/>
                  <a:moveTo>
                    <a:pt x="119" y="160"/>
                  </a:moveTo>
                  <a:cubicBezTo>
                    <a:pt x="115" y="158"/>
                    <a:pt x="111" y="157"/>
                    <a:pt x="106" y="157"/>
                  </a:cubicBezTo>
                  <a:cubicBezTo>
                    <a:pt x="107" y="154"/>
                    <a:pt x="107" y="152"/>
                    <a:pt x="108" y="150"/>
                  </a:cubicBezTo>
                  <a:cubicBezTo>
                    <a:pt x="112" y="153"/>
                    <a:pt x="116" y="156"/>
                    <a:pt x="119" y="160"/>
                  </a:cubicBezTo>
                  <a:close/>
                  <a:moveTo>
                    <a:pt x="135" y="175"/>
                  </a:moveTo>
                  <a:cubicBezTo>
                    <a:pt x="135" y="176"/>
                    <a:pt x="135" y="178"/>
                    <a:pt x="135" y="179"/>
                  </a:cubicBezTo>
                  <a:cubicBezTo>
                    <a:pt x="130" y="176"/>
                    <a:pt x="125" y="172"/>
                    <a:pt x="120" y="168"/>
                  </a:cubicBezTo>
                  <a:cubicBezTo>
                    <a:pt x="125" y="170"/>
                    <a:pt x="130" y="172"/>
                    <a:pt x="135" y="175"/>
                  </a:cubicBezTo>
                  <a:close/>
                  <a:moveTo>
                    <a:pt x="140" y="198"/>
                  </a:moveTo>
                  <a:cubicBezTo>
                    <a:pt x="132" y="194"/>
                    <a:pt x="124" y="190"/>
                    <a:pt x="117" y="184"/>
                  </a:cubicBezTo>
                  <a:cubicBezTo>
                    <a:pt x="124" y="185"/>
                    <a:pt x="130" y="186"/>
                    <a:pt x="137" y="190"/>
                  </a:cubicBezTo>
                  <a:cubicBezTo>
                    <a:pt x="138" y="193"/>
                    <a:pt x="139" y="196"/>
                    <a:pt x="140" y="198"/>
                  </a:cubicBezTo>
                  <a:close/>
                  <a:moveTo>
                    <a:pt x="117" y="177"/>
                  </a:moveTo>
                  <a:cubicBezTo>
                    <a:pt x="114" y="177"/>
                    <a:pt x="111" y="177"/>
                    <a:pt x="108" y="177"/>
                  </a:cubicBezTo>
                  <a:cubicBezTo>
                    <a:pt x="107" y="174"/>
                    <a:pt x="107" y="171"/>
                    <a:pt x="107" y="168"/>
                  </a:cubicBezTo>
                  <a:cubicBezTo>
                    <a:pt x="110" y="171"/>
                    <a:pt x="113" y="174"/>
                    <a:pt x="117" y="177"/>
                  </a:cubicBezTo>
                  <a:close/>
                  <a:moveTo>
                    <a:pt x="124" y="195"/>
                  </a:moveTo>
                  <a:cubicBezTo>
                    <a:pt x="123" y="195"/>
                    <a:pt x="121" y="195"/>
                    <a:pt x="120" y="195"/>
                  </a:cubicBezTo>
                  <a:cubicBezTo>
                    <a:pt x="118" y="194"/>
                    <a:pt x="117" y="195"/>
                    <a:pt x="116" y="196"/>
                  </a:cubicBezTo>
                  <a:cubicBezTo>
                    <a:pt x="114" y="194"/>
                    <a:pt x="113" y="191"/>
                    <a:pt x="112" y="188"/>
                  </a:cubicBezTo>
                  <a:cubicBezTo>
                    <a:pt x="116" y="190"/>
                    <a:pt x="120" y="193"/>
                    <a:pt x="124" y="195"/>
                  </a:cubicBezTo>
                  <a:close/>
                  <a:moveTo>
                    <a:pt x="118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4" y="237"/>
                    <a:pt x="110" y="234"/>
                    <a:pt x="107" y="231"/>
                  </a:cubicBezTo>
                  <a:cubicBezTo>
                    <a:pt x="112" y="232"/>
                    <a:pt x="116" y="234"/>
                    <a:pt x="121" y="236"/>
                  </a:cubicBezTo>
                  <a:cubicBezTo>
                    <a:pt x="120" y="237"/>
                    <a:pt x="119" y="238"/>
                    <a:pt x="118" y="239"/>
                  </a:cubicBezTo>
                  <a:close/>
                  <a:moveTo>
                    <a:pt x="103" y="223"/>
                  </a:moveTo>
                  <a:cubicBezTo>
                    <a:pt x="104" y="222"/>
                    <a:pt x="105" y="222"/>
                    <a:pt x="106" y="221"/>
                  </a:cubicBezTo>
                  <a:cubicBezTo>
                    <a:pt x="107" y="222"/>
                    <a:pt x="108" y="223"/>
                    <a:pt x="109" y="224"/>
                  </a:cubicBezTo>
                  <a:cubicBezTo>
                    <a:pt x="107" y="224"/>
                    <a:pt x="105" y="223"/>
                    <a:pt x="103" y="223"/>
                  </a:cubicBezTo>
                  <a:close/>
                  <a:moveTo>
                    <a:pt x="127" y="230"/>
                  </a:moveTo>
                  <a:cubicBezTo>
                    <a:pt x="127" y="230"/>
                    <a:pt x="126" y="230"/>
                    <a:pt x="126" y="229"/>
                  </a:cubicBezTo>
                  <a:cubicBezTo>
                    <a:pt x="122" y="225"/>
                    <a:pt x="117" y="221"/>
                    <a:pt x="113" y="217"/>
                  </a:cubicBezTo>
                  <a:cubicBezTo>
                    <a:pt x="115" y="217"/>
                    <a:pt x="118" y="217"/>
                    <a:pt x="120" y="217"/>
                  </a:cubicBezTo>
                  <a:cubicBezTo>
                    <a:pt x="120" y="218"/>
                    <a:pt x="120" y="218"/>
                    <a:pt x="120" y="219"/>
                  </a:cubicBezTo>
                  <a:cubicBezTo>
                    <a:pt x="120" y="219"/>
                    <a:pt x="120" y="219"/>
                    <a:pt x="120" y="219"/>
                  </a:cubicBezTo>
                  <a:cubicBezTo>
                    <a:pt x="122" y="224"/>
                    <a:pt x="124" y="227"/>
                    <a:pt x="128" y="230"/>
                  </a:cubicBezTo>
                  <a:cubicBezTo>
                    <a:pt x="127" y="230"/>
                    <a:pt x="127" y="230"/>
                    <a:pt x="127" y="230"/>
                  </a:cubicBezTo>
                  <a:close/>
                  <a:moveTo>
                    <a:pt x="136" y="221"/>
                  </a:moveTo>
                  <a:cubicBezTo>
                    <a:pt x="135" y="218"/>
                    <a:pt x="134" y="216"/>
                    <a:pt x="135" y="215"/>
                  </a:cubicBezTo>
                  <a:cubicBezTo>
                    <a:pt x="136" y="216"/>
                    <a:pt x="137" y="216"/>
                    <a:pt x="138" y="216"/>
                  </a:cubicBezTo>
                  <a:cubicBezTo>
                    <a:pt x="139" y="217"/>
                    <a:pt x="139" y="217"/>
                    <a:pt x="140" y="217"/>
                  </a:cubicBezTo>
                  <a:cubicBezTo>
                    <a:pt x="139" y="218"/>
                    <a:pt x="137" y="220"/>
                    <a:pt x="136" y="221"/>
                  </a:cubicBezTo>
                  <a:close/>
                  <a:moveTo>
                    <a:pt x="144" y="151"/>
                  </a:moveTo>
                  <a:cubicBezTo>
                    <a:pt x="140" y="148"/>
                    <a:pt x="137" y="145"/>
                    <a:pt x="133" y="142"/>
                  </a:cubicBezTo>
                  <a:cubicBezTo>
                    <a:pt x="136" y="143"/>
                    <a:pt x="138" y="144"/>
                    <a:pt x="141" y="145"/>
                  </a:cubicBezTo>
                  <a:cubicBezTo>
                    <a:pt x="144" y="146"/>
                    <a:pt x="148" y="141"/>
                    <a:pt x="146" y="139"/>
                  </a:cubicBezTo>
                  <a:cubicBezTo>
                    <a:pt x="145" y="137"/>
                    <a:pt x="144" y="136"/>
                    <a:pt x="143" y="135"/>
                  </a:cubicBezTo>
                  <a:cubicBezTo>
                    <a:pt x="146" y="137"/>
                    <a:pt x="150" y="139"/>
                    <a:pt x="153" y="141"/>
                  </a:cubicBezTo>
                  <a:cubicBezTo>
                    <a:pt x="150" y="144"/>
                    <a:pt x="146" y="147"/>
                    <a:pt x="144" y="151"/>
                  </a:cubicBezTo>
                  <a:close/>
                  <a:moveTo>
                    <a:pt x="177" y="130"/>
                  </a:moveTo>
                  <a:cubicBezTo>
                    <a:pt x="174" y="125"/>
                    <a:pt x="171" y="120"/>
                    <a:pt x="168" y="116"/>
                  </a:cubicBezTo>
                  <a:cubicBezTo>
                    <a:pt x="175" y="120"/>
                    <a:pt x="182" y="124"/>
                    <a:pt x="189" y="128"/>
                  </a:cubicBezTo>
                  <a:cubicBezTo>
                    <a:pt x="185" y="128"/>
                    <a:pt x="181" y="129"/>
                    <a:pt x="177" y="130"/>
                  </a:cubicBezTo>
                  <a:close/>
                  <a:moveTo>
                    <a:pt x="230" y="144"/>
                  </a:moveTo>
                  <a:cubicBezTo>
                    <a:pt x="231" y="144"/>
                    <a:pt x="231" y="144"/>
                    <a:pt x="231" y="143"/>
                  </a:cubicBezTo>
                  <a:cubicBezTo>
                    <a:pt x="233" y="145"/>
                    <a:pt x="234" y="147"/>
                    <a:pt x="236" y="149"/>
                  </a:cubicBezTo>
                  <a:cubicBezTo>
                    <a:pt x="237" y="150"/>
                    <a:pt x="239" y="150"/>
                    <a:pt x="240" y="150"/>
                  </a:cubicBezTo>
                  <a:cubicBezTo>
                    <a:pt x="241" y="151"/>
                    <a:pt x="241" y="153"/>
                    <a:pt x="242" y="155"/>
                  </a:cubicBezTo>
                  <a:cubicBezTo>
                    <a:pt x="238" y="151"/>
                    <a:pt x="234" y="147"/>
                    <a:pt x="230" y="144"/>
                  </a:cubicBezTo>
                  <a:close/>
                  <a:moveTo>
                    <a:pt x="168" y="453"/>
                  </a:moveTo>
                  <a:cubicBezTo>
                    <a:pt x="171" y="454"/>
                    <a:pt x="174" y="454"/>
                    <a:pt x="176" y="454"/>
                  </a:cubicBezTo>
                  <a:cubicBezTo>
                    <a:pt x="178" y="456"/>
                    <a:pt x="180" y="459"/>
                    <a:pt x="181" y="462"/>
                  </a:cubicBezTo>
                  <a:cubicBezTo>
                    <a:pt x="177" y="459"/>
                    <a:pt x="173" y="456"/>
                    <a:pt x="168" y="453"/>
                  </a:cubicBezTo>
                  <a:close/>
                  <a:moveTo>
                    <a:pt x="186" y="477"/>
                  </a:moveTo>
                  <a:cubicBezTo>
                    <a:pt x="183" y="473"/>
                    <a:pt x="180" y="470"/>
                    <a:pt x="176" y="467"/>
                  </a:cubicBezTo>
                  <a:cubicBezTo>
                    <a:pt x="181" y="470"/>
                    <a:pt x="185" y="473"/>
                    <a:pt x="189" y="476"/>
                  </a:cubicBezTo>
                  <a:cubicBezTo>
                    <a:pt x="188" y="477"/>
                    <a:pt x="187" y="477"/>
                    <a:pt x="186" y="477"/>
                  </a:cubicBezTo>
                  <a:close/>
                  <a:moveTo>
                    <a:pt x="199" y="476"/>
                  </a:moveTo>
                  <a:cubicBezTo>
                    <a:pt x="199" y="476"/>
                    <a:pt x="199" y="476"/>
                    <a:pt x="199" y="476"/>
                  </a:cubicBezTo>
                  <a:cubicBezTo>
                    <a:pt x="196" y="471"/>
                    <a:pt x="192" y="465"/>
                    <a:pt x="188" y="460"/>
                  </a:cubicBezTo>
                  <a:cubicBezTo>
                    <a:pt x="196" y="464"/>
                    <a:pt x="203" y="470"/>
                    <a:pt x="209" y="476"/>
                  </a:cubicBezTo>
                  <a:cubicBezTo>
                    <a:pt x="206" y="476"/>
                    <a:pt x="203" y="476"/>
                    <a:pt x="199" y="476"/>
                  </a:cubicBezTo>
                  <a:close/>
                  <a:moveTo>
                    <a:pt x="196" y="456"/>
                  </a:moveTo>
                  <a:cubicBezTo>
                    <a:pt x="197" y="457"/>
                    <a:pt x="197" y="458"/>
                    <a:pt x="197" y="458"/>
                  </a:cubicBezTo>
                  <a:cubicBezTo>
                    <a:pt x="195" y="457"/>
                    <a:pt x="192" y="455"/>
                    <a:pt x="189" y="453"/>
                  </a:cubicBezTo>
                  <a:cubicBezTo>
                    <a:pt x="192" y="453"/>
                    <a:pt x="194" y="453"/>
                    <a:pt x="196" y="453"/>
                  </a:cubicBezTo>
                  <a:cubicBezTo>
                    <a:pt x="195" y="454"/>
                    <a:pt x="195" y="455"/>
                    <a:pt x="196" y="456"/>
                  </a:cubicBezTo>
                  <a:close/>
                  <a:moveTo>
                    <a:pt x="204" y="453"/>
                  </a:moveTo>
                  <a:cubicBezTo>
                    <a:pt x="204" y="453"/>
                    <a:pt x="204" y="453"/>
                    <a:pt x="205" y="453"/>
                  </a:cubicBezTo>
                  <a:cubicBezTo>
                    <a:pt x="207" y="453"/>
                    <a:pt x="211" y="453"/>
                    <a:pt x="214" y="453"/>
                  </a:cubicBezTo>
                  <a:cubicBezTo>
                    <a:pt x="214" y="454"/>
                    <a:pt x="214" y="454"/>
                    <a:pt x="214" y="454"/>
                  </a:cubicBezTo>
                  <a:cubicBezTo>
                    <a:pt x="215" y="457"/>
                    <a:pt x="216" y="459"/>
                    <a:pt x="217" y="461"/>
                  </a:cubicBezTo>
                  <a:cubicBezTo>
                    <a:pt x="213" y="458"/>
                    <a:pt x="209" y="455"/>
                    <a:pt x="204" y="453"/>
                  </a:cubicBezTo>
                  <a:close/>
                  <a:moveTo>
                    <a:pt x="217" y="475"/>
                  </a:moveTo>
                  <a:cubicBezTo>
                    <a:pt x="217" y="475"/>
                    <a:pt x="217" y="474"/>
                    <a:pt x="217" y="474"/>
                  </a:cubicBezTo>
                  <a:cubicBezTo>
                    <a:pt x="215" y="471"/>
                    <a:pt x="214" y="469"/>
                    <a:pt x="212" y="467"/>
                  </a:cubicBezTo>
                  <a:cubicBezTo>
                    <a:pt x="216" y="469"/>
                    <a:pt x="219" y="472"/>
                    <a:pt x="223" y="475"/>
                  </a:cubicBezTo>
                  <a:cubicBezTo>
                    <a:pt x="221" y="475"/>
                    <a:pt x="219" y="475"/>
                    <a:pt x="217" y="475"/>
                  </a:cubicBezTo>
                  <a:close/>
                  <a:moveTo>
                    <a:pt x="223" y="437"/>
                  </a:moveTo>
                  <a:cubicBezTo>
                    <a:pt x="221" y="441"/>
                    <a:pt x="219" y="440"/>
                    <a:pt x="214" y="440"/>
                  </a:cubicBezTo>
                  <a:cubicBezTo>
                    <a:pt x="206" y="440"/>
                    <a:pt x="198" y="440"/>
                    <a:pt x="189" y="440"/>
                  </a:cubicBezTo>
                  <a:cubicBezTo>
                    <a:pt x="177" y="441"/>
                    <a:pt x="162" y="438"/>
                    <a:pt x="151" y="444"/>
                  </a:cubicBezTo>
                  <a:cubicBezTo>
                    <a:pt x="154" y="429"/>
                    <a:pt x="150" y="411"/>
                    <a:pt x="150" y="396"/>
                  </a:cubicBezTo>
                  <a:cubicBezTo>
                    <a:pt x="150" y="381"/>
                    <a:pt x="150" y="366"/>
                    <a:pt x="150" y="351"/>
                  </a:cubicBezTo>
                  <a:cubicBezTo>
                    <a:pt x="154" y="345"/>
                    <a:pt x="153" y="337"/>
                    <a:pt x="154" y="330"/>
                  </a:cubicBezTo>
                  <a:cubicBezTo>
                    <a:pt x="157" y="313"/>
                    <a:pt x="157" y="296"/>
                    <a:pt x="156" y="279"/>
                  </a:cubicBezTo>
                  <a:cubicBezTo>
                    <a:pt x="238" y="292"/>
                    <a:pt x="294" y="168"/>
                    <a:pt x="228" y="114"/>
                  </a:cubicBezTo>
                  <a:cubicBezTo>
                    <a:pt x="199" y="90"/>
                    <a:pt x="152" y="83"/>
                    <a:pt x="120" y="107"/>
                  </a:cubicBezTo>
                  <a:cubicBezTo>
                    <a:pt x="90" y="130"/>
                    <a:pt x="84" y="174"/>
                    <a:pt x="106" y="204"/>
                  </a:cubicBezTo>
                  <a:cubicBezTo>
                    <a:pt x="90" y="220"/>
                    <a:pt x="75" y="237"/>
                    <a:pt x="61" y="254"/>
                  </a:cubicBezTo>
                  <a:cubicBezTo>
                    <a:pt x="60" y="253"/>
                    <a:pt x="60" y="253"/>
                    <a:pt x="59" y="252"/>
                  </a:cubicBezTo>
                  <a:cubicBezTo>
                    <a:pt x="25" y="218"/>
                    <a:pt x="16" y="166"/>
                    <a:pt x="33" y="121"/>
                  </a:cubicBezTo>
                  <a:cubicBezTo>
                    <a:pt x="51" y="74"/>
                    <a:pt x="95" y="41"/>
                    <a:pt x="142" y="28"/>
                  </a:cubicBezTo>
                  <a:cubicBezTo>
                    <a:pt x="170" y="20"/>
                    <a:pt x="199" y="19"/>
                    <a:pt x="226" y="29"/>
                  </a:cubicBezTo>
                  <a:cubicBezTo>
                    <a:pt x="251" y="38"/>
                    <a:pt x="271" y="54"/>
                    <a:pt x="289" y="72"/>
                  </a:cubicBezTo>
                  <a:cubicBezTo>
                    <a:pt x="307" y="90"/>
                    <a:pt x="326" y="110"/>
                    <a:pt x="337" y="133"/>
                  </a:cubicBezTo>
                  <a:cubicBezTo>
                    <a:pt x="348" y="158"/>
                    <a:pt x="343" y="188"/>
                    <a:pt x="336" y="213"/>
                  </a:cubicBezTo>
                  <a:cubicBezTo>
                    <a:pt x="322" y="264"/>
                    <a:pt x="287" y="306"/>
                    <a:pt x="235" y="321"/>
                  </a:cubicBezTo>
                  <a:cubicBezTo>
                    <a:pt x="233" y="322"/>
                    <a:pt x="232" y="325"/>
                    <a:pt x="232" y="327"/>
                  </a:cubicBezTo>
                  <a:cubicBezTo>
                    <a:pt x="232" y="328"/>
                    <a:pt x="231" y="329"/>
                    <a:pt x="231" y="330"/>
                  </a:cubicBezTo>
                  <a:cubicBezTo>
                    <a:pt x="229" y="362"/>
                    <a:pt x="226" y="394"/>
                    <a:pt x="224" y="426"/>
                  </a:cubicBezTo>
                  <a:cubicBezTo>
                    <a:pt x="224" y="429"/>
                    <a:pt x="225" y="435"/>
                    <a:pt x="223" y="437"/>
                  </a:cubicBezTo>
                  <a:close/>
                  <a:moveTo>
                    <a:pt x="261" y="336"/>
                  </a:moveTo>
                  <a:cubicBezTo>
                    <a:pt x="256" y="334"/>
                    <a:pt x="252" y="331"/>
                    <a:pt x="249" y="327"/>
                  </a:cubicBezTo>
                  <a:cubicBezTo>
                    <a:pt x="251" y="326"/>
                    <a:pt x="254" y="326"/>
                    <a:pt x="257" y="325"/>
                  </a:cubicBezTo>
                  <a:cubicBezTo>
                    <a:pt x="258" y="329"/>
                    <a:pt x="259" y="333"/>
                    <a:pt x="261" y="336"/>
                  </a:cubicBezTo>
                  <a:close/>
                  <a:moveTo>
                    <a:pt x="241" y="367"/>
                  </a:moveTo>
                  <a:cubicBezTo>
                    <a:pt x="242" y="366"/>
                    <a:pt x="242" y="364"/>
                    <a:pt x="242" y="362"/>
                  </a:cubicBezTo>
                  <a:cubicBezTo>
                    <a:pt x="243" y="364"/>
                    <a:pt x="244" y="366"/>
                    <a:pt x="245" y="368"/>
                  </a:cubicBezTo>
                  <a:cubicBezTo>
                    <a:pt x="244" y="368"/>
                    <a:pt x="243" y="368"/>
                    <a:pt x="241" y="367"/>
                  </a:cubicBezTo>
                  <a:close/>
                  <a:moveTo>
                    <a:pt x="244" y="393"/>
                  </a:moveTo>
                  <a:cubicBezTo>
                    <a:pt x="243" y="392"/>
                    <a:pt x="241" y="391"/>
                    <a:pt x="240" y="390"/>
                  </a:cubicBezTo>
                  <a:cubicBezTo>
                    <a:pt x="240" y="388"/>
                    <a:pt x="240" y="385"/>
                    <a:pt x="240" y="383"/>
                  </a:cubicBezTo>
                  <a:cubicBezTo>
                    <a:pt x="242" y="386"/>
                    <a:pt x="243" y="390"/>
                    <a:pt x="244" y="393"/>
                  </a:cubicBezTo>
                  <a:close/>
                  <a:moveTo>
                    <a:pt x="243" y="345"/>
                  </a:moveTo>
                  <a:cubicBezTo>
                    <a:pt x="243" y="343"/>
                    <a:pt x="243" y="341"/>
                    <a:pt x="243" y="339"/>
                  </a:cubicBezTo>
                  <a:cubicBezTo>
                    <a:pt x="244" y="341"/>
                    <a:pt x="246" y="343"/>
                    <a:pt x="247" y="346"/>
                  </a:cubicBezTo>
                  <a:cubicBezTo>
                    <a:pt x="245" y="345"/>
                    <a:pt x="244" y="345"/>
                    <a:pt x="243" y="345"/>
                  </a:cubicBezTo>
                  <a:close/>
                  <a:moveTo>
                    <a:pt x="231" y="451"/>
                  </a:moveTo>
                  <a:cubicBezTo>
                    <a:pt x="231" y="451"/>
                    <a:pt x="231" y="451"/>
                    <a:pt x="231" y="451"/>
                  </a:cubicBezTo>
                  <a:cubicBezTo>
                    <a:pt x="234" y="455"/>
                    <a:pt x="237" y="460"/>
                    <a:pt x="239" y="465"/>
                  </a:cubicBezTo>
                  <a:cubicBezTo>
                    <a:pt x="234" y="461"/>
                    <a:pt x="229" y="457"/>
                    <a:pt x="224" y="453"/>
                  </a:cubicBezTo>
                  <a:cubicBezTo>
                    <a:pt x="227" y="453"/>
                    <a:pt x="229" y="452"/>
                    <a:pt x="231" y="451"/>
                  </a:cubicBezTo>
                  <a:close/>
                  <a:moveTo>
                    <a:pt x="233" y="475"/>
                  </a:moveTo>
                  <a:cubicBezTo>
                    <a:pt x="233" y="475"/>
                    <a:pt x="233" y="475"/>
                    <a:pt x="233" y="475"/>
                  </a:cubicBezTo>
                  <a:cubicBezTo>
                    <a:pt x="231" y="472"/>
                    <a:pt x="229" y="468"/>
                    <a:pt x="228" y="465"/>
                  </a:cubicBezTo>
                  <a:cubicBezTo>
                    <a:pt x="232" y="468"/>
                    <a:pt x="237" y="472"/>
                    <a:pt x="241" y="475"/>
                  </a:cubicBezTo>
                  <a:cubicBezTo>
                    <a:pt x="238" y="475"/>
                    <a:pt x="236" y="475"/>
                    <a:pt x="233" y="475"/>
                  </a:cubicBezTo>
                  <a:close/>
                  <a:moveTo>
                    <a:pt x="237" y="432"/>
                  </a:moveTo>
                  <a:cubicBezTo>
                    <a:pt x="237" y="430"/>
                    <a:pt x="237" y="428"/>
                    <a:pt x="237" y="426"/>
                  </a:cubicBezTo>
                  <a:cubicBezTo>
                    <a:pt x="237" y="426"/>
                    <a:pt x="237" y="425"/>
                    <a:pt x="237" y="425"/>
                  </a:cubicBezTo>
                  <a:cubicBezTo>
                    <a:pt x="239" y="429"/>
                    <a:pt x="240" y="432"/>
                    <a:pt x="242" y="436"/>
                  </a:cubicBezTo>
                  <a:cubicBezTo>
                    <a:pt x="240" y="435"/>
                    <a:pt x="239" y="433"/>
                    <a:pt x="237" y="432"/>
                  </a:cubicBezTo>
                  <a:close/>
                  <a:moveTo>
                    <a:pt x="250" y="406"/>
                  </a:moveTo>
                  <a:cubicBezTo>
                    <a:pt x="251" y="406"/>
                    <a:pt x="251" y="406"/>
                    <a:pt x="252" y="406"/>
                  </a:cubicBezTo>
                  <a:cubicBezTo>
                    <a:pt x="252" y="409"/>
                    <a:pt x="252" y="412"/>
                    <a:pt x="252" y="414"/>
                  </a:cubicBezTo>
                  <a:cubicBezTo>
                    <a:pt x="252" y="416"/>
                    <a:pt x="252" y="417"/>
                    <a:pt x="252" y="418"/>
                  </a:cubicBezTo>
                  <a:cubicBezTo>
                    <a:pt x="249" y="413"/>
                    <a:pt x="246" y="407"/>
                    <a:pt x="244" y="401"/>
                  </a:cubicBezTo>
                  <a:cubicBezTo>
                    <a:pt x="246" y="403"/>
                    <a:pt x="248" y="404"/>
                    <a:pt x="250" y="406"/>
                  </a:cubicBezTo>
                  <a:close/>
                  <a:moveTo>
                    <a:pt x="245" y="376"/>
                  </a:moveTo>
                  <a:cubicBezTo>
                    <a:pt x="247" y="377"/>
                    <a:pt x="249" y="378"/>
                    <a:pt x="251" y="378"/>
                  </a:cubicBezTo>
                  <a:cubicBezTo>
                    <a:pt x="251" y="378"/>
                    <a:pt x="252" y="378"/>
                    <a:pt x="252" y="378"/>
                  </a:cubicBezTo>
                  <a:cubicBezTo>
                    <a:pt x="252" y="383"/>
                    <a:pt x="252" y="388"/>
                    <a:pt x="252" y="392"/>
                  </a:cubicBezTo>
                  <a:cubicBezTo>
                    <a:pt x="250" y="387"/>
                    <a:pt x="248" y="382"/>
                    <a:pt x="245" y="376"/>
                  </a:cubicBezTo>
                  <a:close/>
                  <a:moveTo>
                    <a:pt x="252" y="429"/>
                  </a:moveTo>
                  <a:cubicBezTo>
                    <a:pt x="252" y="433"/>
                    <a:pt x="252" y="437"/>
                    <a:pt x="253" y="441"/>
                  </a:cubicBezTo>
                  <a:cubicBezTo>
                    <a:pt x="250" y="435"/>
                    <a:pt x="247" y="430"/>
                    <a:pt x="245" y="424"/>
                  </a:cubicBezTo>
                  <a:cubicBezTo>
                    <a:pt x="246" y="426"/>
                    <a:pt x="248" y="427"/>
                    <a:pt x="250" y="429"/>
                  </a:cubicBezTo>
                  <a:cubicBezTo>
                    <a:pt x="251" y="429"/>
                    <a:pt x="252" y="429"/>
                    <a:pt x="252" y="429"/>
                  </a:cubicBezTo>
                  <a:close/>
                  <a:moveTo>
                    <a:pt x="251" y="451"/>
                  </a:moveTo>
                  <a:cubicBezTo>
                    <a:pt x="251" y="452"/>
                    <a:pt x="252" y="452"/>
                    <a:pt x="253" y="452"/>
                  </a:cubicBezTo>
                  <a:cubicBezTo>
                    <a:pt x="253" y="455"/>
                    <a:pt x="253" y="459"/>
                    <a:pt x="253" y="462"/>
                  </a:cubicBezTo>
                  <a:cubicBezTo>
                    <a:pt x="253" y="462"/>
                    <a:pt x="253" y="462"/>
                    <a:pt x="253" y="462"/>
                  </a:cubicBezTo>
                  <a:cubicBezTo>
                    <a:pt x="250" y="457"/>
                    <a:pt x="247" y="452"/>
                    <a:pt x="244" y="447"/>
                  </a:cubicBezTo>
                  <a:cubicBezTo>
                    <a:pt x="246" y="448"/>
                    <a:pt x="249" y="450"/>
                    <a:pt x="251" y="451"/>
                  </a:cubicBezTo>
                  <a:close/>
                  <a:moveTo>
                    <a:pt x="252" y="475"/>
                  </a:moveTo>
                  <a:cubicBezTo>
                    <a:pt x="251" y="472"/>
                    <a:pt x="250" y="470"/>
                    <a:pt x="249" y="467"/>
                  </a:cubicBezTo>
                  <a:cubicBezTo>
                    <a:pt x="251" y="468"/>
                    <a:pt x="253" y="467"/>
                    <a:pt x="254" y="465"/>
                  </a:cubicBezTo>
                  <a:cubicBezTo>
                    <a:pt x="254" y="468"/>
                    <a:pt x="254" y="472"/>
                    <a:pt x="254" y="475"/>
                  </a:cubicBezTo>
                  <a:cubicBezTo>
                    <a:pt x="254" y="475"/>
                    <a:pt x="253" y="475"/>
                    <a:pt x="252" y="475"/>
                  </a:cubicBezTo>
                  <a:close/>
                  <a:moveTo>
                    <a:pt x="253" y="367"/>
                  </a:moveTo>
                  <a:cubicBezTo>
                    <a:pt x="250" y="363"/>
                    <a:pt x="248" y="358"/>
                    <a:pt x="245" y="353"/>
                  </a:cubicBezTo>
                  <a:cubicBezTo>
                    <a:pt x="248" y="354"/>
                    <a:pt x="250" y="354"/>
                    <a:pt x="253" y="355"/>
                  </a:cubicBezTo>
                  <a:cubicBezTo>
                    <a:pt x="254" y="355"/>
                    <a:pt x="254" y="355"/>
                    <a:pt x="255" y="355"/>
                  </a:cubicBezTo>
                  <a:cubicBezTo>
                    <a:pt x="254" y="359"/>
                    <a:pt x="253" y="363"/>
                    <a:pt x="253" y="367"/>
                  </a:cubicBezTo>
                  <a:close/>
                  <a:moveTo>
                    <a:pt x="257" y="349"/>
                  </a:moveTo>
                  <a:cubicBezTo>
                    <a:pt x="256" y="347"/>
                    <a:pt x="254" y="344"/>
                    <a:pt x="253" y="341"/>
                  </a:cubicBezTo>
                  <a:cubicBezTo>
                    <a:pt x="256" y="343"/>
                    <a:pt x="259" y="345"/>
                    <a:pt x="263" y="347"/>
                  </a:cubicBezTo>
                  <a:cubicBezTo>
                    <a:pt x="261" y="348"/>
                    <a:pt x="259" y="349"/>
                    <a:pt x="257" y="349"/>
                  </a:cubicBezTo>
                  <a:close/>
                  <a:moveTo>
                    <a:pt x="277" y="316"/>
                  </a:moveTo>
                  <a:cubicBezTo>
                    <a:pt x="276" y="317"/>
                    <a:pt x="275" y="319"/>
                    <a:pt x="275" y="320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73" y="325"/>
                    <a:pt x="270" y="323"/>
                    <a:pt x="266" y="321"/>
                  </a:cubicBezTo>
                  <a:cubicBezTo>
                    <a:pt x="270" y="320"/>
                    <a:pt x="273" y="318"/>
                    <a:pt x="277" y="316"/>
                  </a:cubicBezTo>
                  <a:close/>
                  <a:moveTo>
                    <a:pt x="272" y="343"/>
                  </a:moveTo>
                  <a:cubicBezTo>
                    <a:pt x="270" y="339"/>
                    <a:pt x="269" y="335"/>
                    <a:pt x="268" y="332"/>
                  </a:cubicBezTo>
                  <a:cubicBezTo>
                    <a:pt x="272" y="334"/>
                    <a:pt x="276" y="336"/>
                    <a:pt x="280" y="338"/>
                  </a:cubicBezTo>
                  <a:cubicBezTo>
                    <a:pt x="277" y="340"/>
                    <a:pt x="275" y="341"/>
                    <a:pt x="272" y="343"/>
                  </a:cubicBezTo>
                  <a:close/>
                  <a:moveTo>
                    <a:pt x="287" y="334"/>
                  </a:moveTo>
                  <a:cubicBezTo>
                    <a:pt x="287" y="334"/>
                    <a:pt x="287" y="334"/>
                    <a:pt x="287" y="334"/>
                  </a:cubicBezTo>
                  <a:cubicBezTo>
                    <a:pt x="287" y="332"/>
                    <a:pt x="286" y="330"/>
                    <a:pt x="286" y="328"/>
                  </a:cubicBezTo>
                  <a:cubicBezTo>
                    <a:pt x="288" y="329"/>
                    <a:pt x="290" y="330"/>
                    <a:pt x="292" y="331"/>
                  </a:cubicBezTo>
                  <a:cubicBezTo>
                    <a:pt x="290" y="332"/>
                    <a:pt x="289" y="333"/>
                    <a:pt x="287" y="334"/>
                  </a:cubicBezTo>
                  <a:close/>
                  <a:moveTo>
                    <a:pt x="282" y="315"/>
                  </a:moveTo>
                  <a:cubicBezTo>
                    <a:pt x="281" y="315"/>
                    <a:pt x="279" y="315"/>
                    <a:pt x="278" y="315"/>
                  </a:cubicBezTo>
                  <a:cubicBezTo>
                    <a:pt x="282" y="313"/>
                    <a:pt x="286" y="310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13"/>
                    <a:pt x="292" y="318"/>
                    <a:pt x="293" y="322"/>
                  </a:cubicBezTo>
                  <a:cubicBezTo>
                    <a:pt x="289" y="320"/>
                    <a:pt x="286" y="318"/>
                    <a:pt x="282" y="315"/>
                  </a:cubicBezTo>
                  <a:close/>
                  <a:moveTo>
                    <a:pt x="303" y="324"/>
                  </a:moveTo>
                  <a:cubicBezTo>
                    <a:pt x="302" y="321"/>
                    <a:pt x="302" y="319"/>
                    <a:pt x="301" y="316"/>
                  </a:cubicBezTo>
                  <a:cubicBezTo>
                    <a:pt x="303" y="317"/>
                    <a:pt x="306" y="318"/>
                    <a:pt x="308" y="320"/>
                  </a:cubicBezTo>
                  <a:cubicBezTo>
                    <a:pt x="306" y="321"/>
                    <a:pt x="305" y="322"/>
                    <a:pt x="303" y="324"/>
                  </a:cubicBezTo>
                  <a:close/>
                  <a:moveTo>
                    <a:pt x="305" y="300"/>
                  </a:moveTo>
                  <a:cubicBezTo>
                    <a:pt x="307" y="303"/>
                    <a:pt x="309" y="307"/>
                    <a:pt x="310" y="311"/>
                  </a:cubicBezTo>
                  <a:cubicBezTo>
                    <a:pt x="306" y="309"/>
                    <a:pt x="301" y="306"/>
                    <a:pt x="296" y="303"/>
                  </a:cubicBezTo>
                  <a:cubicBezTo>
                    <a:pt x="296" y="303"/>
                    <a:pt x="296" y="303"/>
                    <a:pt x="295" y="303"/>
                  </a:cubicBezTo>
                  <a:cubicBezTo>
                    <a:pt x="301" y="298"/>
                    <a:pt x="307" y="292"/>
                    <a:pt x="312" y="286"/>
                  </a:cubicBezTo>
                  <a:cubicBezTo>
                    <a:pt x="314" y="289"/>
                    <a:pt x="315" y="292"/>
                    <a:pt x="317" y="295"/>
                  </a:cubicBezTo>
                  <a:cubicBezTo>
                    <a:pt x="314" y="294"/>
                    <a:pt x="312" y="293"/>
                    <a:pt x="309" y="293"/>
                  </a:cubicBezTo>
                  <a:cubicBezTo>
                    <a:pt x="305" y="293"/>
                    <a:pt x="304" y="297"/>
                    <a:pt x="305" y="300"/>
                  </a:cubicBezTo>
                  <a:close/>
                  <a:moveTo>
                    <a:pt x="319" y="309"/>
                  </a:moveTo>
                  <a:cubicBezTo>
                    <a:pt x="319" y="308"/>
                    <a:pt x="318" y="307"/>
                    <a:pt x="318" y="306"/>
                  </a:cubicBezTo>
                  <a:cubicBezTo>
                    <a:pt x="319" y="307"/>
                    <a:pt x="320" y="307"/>
                    <a:pt x="321" y="308"/>
                  </a:cubicBezTo>
                  <a:cubicBezTo>
                    <a:pt x="320" y="308"/>
                    <a:pt x="320" y="309"/>
                    <a:pt x="319" y="309"/>
                  </a:cubicBezTo>
                  <a:close/>
                  <a:moveTo>
                    <a:pt x="332" y="294"/>
                  </a:moveTo>
                  <a:cubicBezTo>
                    <a:pt x="331" y="296"/>
                    <a:pt x="330" y="297"/>
                    <a:pt x="329" y="298"/>
                  </a:cubicBezTo>
                  <a:cubicBezTo>
                    <a:pt x="327" y="296"/>
                    <a:pt x="326" y="293"/>
                    <a:pt x="324" y="290"/>
                  </a:cubicBezTo>
                  <a:cubicBezTo>
                    <a:pt x="327" y="292"/>
                    <a:pt x="330" y="293"/>
                    <a:pt x="332" y="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611" y="2693"/>
              <a:ext cx="250" cy="221"/>
            </a:xfrm>
            <a:custGeom>
              <a:rect b="b" l="l" r="r" t="t"/>
              <a:pathLst>
                <a:path extrusionOk="0" h="134" w="151">
                  <a:moveTo>
                    <a:pt x="140" y="31"/>
                  </a:moveTo>
                  <a:cubicBezTo>
                    <a:pt x="132" y="28"/>
                    <a:pt x="124" y="24"/>
                    <a:pt x="117" y="20"/>
                  </a:cubicBezTo>
                  <a:cubicBezTo>
                    <a:pt x="112" y="16"/>
                    <a:pt x="107" y="11"/>
                    <a:pt x="102" y="8"/>
                  </a:cubicBezTo>
                  <a:cubicBezTo>
                    <a:pt x="101" y="6"/>
                    <a:pt x="100" y="5"/>
                    <a:pt x="99" y="4"/>
                  </a:cubicBezTo>
                  <a:cubicBezTo>
                    <a:pt x="86" y="0"/>
                    <a:pt x="71" y="2"/>
                    <a:pt x="58" y="3"/>
                  </a:cubicBezTo>
                  <a:cubicBezTo>
                    <a:pt x="42" y="3"/>
                    <a:pt x="27" y="3"/>
                    <a:pt x="12" y="4"/>
                  </a:cubicBezTo>
                  <a:cubicBezTo>
                    <a:pt x="7" y="4"/>
                    <a:pt x="6" y="12"/>
                    <a:pt x="11" y="12"/>
                  </a:cubicBezTo>
                  <a:cubicBezTo>
                    <a:pt x="11" y="13"/>
                    <a:pt x="10" y="13"/>
                    <a:pt x="10" y="14"/>
                  </a:cubicBezTo>
                  <a:cubicBezTo>
                    <a:pt x="8" y="30"/>
                    <a:pt x="7" y="45"/>
                    <a:pt x="5" y="61"/>
                  </a:cubicBezTo>
                  <a:cubicBezTo>
                    <a:pt x="4" y="71"/>
                    <a:pt x="0" y="86"/>
                    <a:pt x="3" y="95"/>
                  </a:cubicBezTo>
                  <a:cubicBezTo>
                    <a:pt x="4" y="97"/>
                    <a:pt x="5" y="98"/>
                    <a:pt x="6" y="99"/>
                  </a:cubicBezTo>
                  <a:cubicBezTo>
                    <a:pt x="10" y="107"/>
                    <a:pt x="15" y="113"/>
                    <a:pt x="21" y="118"/>
                  </a:cubicBezTo>
                  <a:cubicBezTo>
                    <a:pt x="26" y="123"/>
                    <a:pt x="33" y="131"/>
                    <a:pt x="40" y="129"/>
                  </a:cubicBezTo>
                  <a:cubicBezTo>
                    <a:pt x="53" y="134"/>
                    <a:pt x="69" y="132"/>
                    <a:pt x="83" y="131"/>
                  </a:cubicBezTo>
                  <a:cubicBezTo>
                    <a:pt x="100" y="131"/>
                    <a:pt x="116" y="129"/>
                    <a:pt x="133" y="126"/>
                  </a:cubicBezTo>
                  <a:cubicBezTo>
                    <a:pt x="135" y="126"/>
                    <a:pt x="136" y="124"/>
                    <a:pt x="137" y="122"/>
                  </a:cubicBezTo>
                  <a:cubicBezTo>
                    <a:pt x="139" y="123"/>
                    <a:pt x="142" y="122"/>
                    <a:pt x="142" y="119"/>
                  </a:cubicBezTo>
                  <a:cubicBezTo>
                    <a:pt x="142" y="90"/>
                    <a:pt x="144" y="62"/>
                    <a:pt x="150" y="34"/>
                  </a:cubicBezTo>
                  <a:cubicBezTo>
                    <a:pt x="151" y="28"/>
                    <a:pt x="141" y="25"/>
                    <a:pt x="140" y="31"/>
                  </a:cubicBezTo>
                  <a:close/>
                  <a:moveTo>
                    <a:pt x="27" y="104"/>
                  </a:moveTo>
                  <a:cubicBezTo>
                    <a:pt x="29" y="103"/>
                    <a:pt x="32" y="103"/>
                    <a:pt x="35" y="103"/>
                  </a:cubicBezTo>
                  <a:cubicBezTo>
                    <a:pt x="35" y="103"/>
                    <a:pt x="35" y="104"/>
                    <a:pt x="35" y="104"/>
                  </a:cubicBezTo>
                  <a:cubicBezTo>
                    <a:pt x="36" y="106"/>
                    <a:pt x="38" y="108"/>
                    <a:pt x="39" y="110"/>
                  </a:cubicBezTo>
                  <a:cubicBezTo>
                    <a:pt x="35" y="108"/>
                    <a:pt x="31" y="106"/>
                    <a:pt x="27" y="104"/>
                  </a:cubicBezTo>
                  <a:close/>
                  <a:moveTo>
                    <a:pt x="51" y="104"/>
                  </a:moveTo>
                  <a:cubicBezTo>
                    <a:pt x="52" y="105"/>
                    <a:pt x="52" y="105"/>
                    <a:pt x="53" y="106"/>
                  </a:cubicBezTo>
                  <a:cubicBezTo>
                    <a:pt x="50" y="104"/>
                    <a:pt x="47" y="103"/>
                    <a:pt x="44" y="102"/>
                  </a:cubicBezTo>
                  <a:cubicBezTo>
                    <a:pt x="46" y="102"/>
                    <a:pt x="48" y="102"/>
                    <a:pt x="51" y="101"/>
                  </a:cubicBezTo>
                  <a:cubicBezTo>
                    <a:pt x="50" y="102"/>
                    <a:pt x="51" y="103"/>
                    <a:pt x="51" y="104"/>
                  </a:cubicBezTo>
                  <a:close/>
                  <a:moveTo>
                    <a:pt x="67" y="103"/>
                  </a:moveTo>
                  <a:cubicBezTo>
                    <a:pt x="68" y="104"/>
                    <a:pt x="68" y="105"/>
                    <a:pt x="69" y="106"/>
                  </a:cubicBezTo>
                  <a:cubicBezTo>
                    <a:pt x="65" y="104"/>
                    <a:pt x="62" y="102"/>
                    <a:pt x="58" y="101"/>
                  </a:cubicBezTo>
                  <a:cubicBezTo>
                    <a:pt x="60" y="101"/>
                    <a:pt x="63" y="101"/>
                    <a:pt x="66" y="100"/>
                  </a:cubicBezTo>
                  <a:cubicBezTo>
                    <a:pt x="66" y="101"/>
                    <a:pt x="66" y="103"/>
                    <a:pt x="67" y="103"/>
                  </a:cubicBezTo>
                  <a:close/>
                  <a:moveTo>
                    <a:pt x="99" y="100"/>
                  </a:moveTo>
                  <a:cubicBezTo>
                    <a:pt x="100" y="102"/>
                    <a:pt x="102" y="104"/>
                    <a:pt x="103" y="106"/>
                  </a:cubicBezTo>
                  <a:cubicBezTo>
                    <a:pt x="100" y="104"/>
                    <a:pt x="97" y="102"/>
                    <a:pt x="93" y="100"/>
                  </a:cubicBezTo>
                  <a:cubicBezTo>
                    <a:pt x="95" y="100"/>
                    <a:pt x="97" y="100"/>
                    <a:pt x="99" y="100"/>
                  </a:cubicBezTo>
                  <a:close/>
                  <a:moveTo>
                    <a:pt x="84" y="101"/>
                  </a:moveTo>
                  <a:cubicBezTo>
                    <a:pt x="86" y="104"/>
                    <a:pt x="87" y="108"/>
                    <a:pt x="89" y="111"/>
                  </a:cubicBezTo>
                  <a:cubicBezTo>
                    <a:pt x="84" y="107"/>
                    <a:pt x="78" y="104"/>
                    <a:pt x="73" y="100"/>
                  </a:cubicBezTo>
                  <a:cubicBezTo>
                    <a:pt x="77" y="100"/>
                    <a:pt x="80" y="100"/>
                    <a:pt x="84" y="100"/>
                  </a:cubicBezTo>
                  <a:cubicBezTo>
                    <a:pt x="84" y="100"/>
                    <a:pt x="84" y="101"/>
                    <a:pt x="84" y="101"/>
                  </a:cubicBezTo>
                  <a:close/>
                  <a:moveTo>
                    <a:pt x="99" y="119"/>
                  </a:moveTo>
                  <a:cubicBezTo>
                    <a:pt x="98" y="115"/>
                    <a:pt x="96" y="112"/>
                    <a:pt x="95" y="108"/>
                  </a:cubicBezTo>
                  <a:cubicBezTo>
                    <a:pt x="100" y="111"/>
                    <a:pt x="104" y="115"/>
                    <a:pt x="109" y="118"/>
                  </a:cubicBezTo>
                  <a:cubicBezTo>
                    <a:pt x="106" y="118"/>
                    <a:pt x="103" y="119"/>
                    <a:pt x="99" y="119"/>
                  </a:cubicBezTo>
                  <a:close/>
                  <a:moveTo>
                    <a:pt x="116" y="115"/>
                  </a:moveTo>
                  <a:cubicBezTo>
                    <a:pt x="114" y="112"/>
                    <a:pt x="112" y="109"/>
                    <a:pt x="110" y="106"/>
                  </a:cubicBezTo>
                  <a:cubicBezTo>
                    <a:pt x="116" y="109"/>
                    <a:pt x="121" y="113"/>
                    <a:pt x="126" y="116"/>
                  </a:cubicBezTo>
                  <a:cubicBezTo>
                    <a:pt x="123" y="116"/>
                    <a:pt x="120" y="117"/>
                    <a:pt x="117" y="117"/>
                  </a:cubicBezTo>
                  <a:cubicBezTo>
                    <a:pt x="117" y="116"/>
                    <a:pt x="117" y="116"/>
                    <a:pt x="116" y="115"/>
                  </a:cubicBezTo>
                  <a:close/>
                  <a:moveTo>
                    <a:pt x="111" y="98"/>
                  </a:moveTo>
                  <a:cubicBezTo>
                    <a:pt x="111" y="98"/>
                    <a:pt x="112" y="97"/>
                    <a:pt x="112" y="96"/>
                  </a:cubicBezTo>
                  <a:cubicBezTo>
                    <a:pt x="113" y="98"/>
                    <a:pt x="115" y="100"/>
                    <a:pt x="116" y="102"/>
                  </a:cubicBezTo>
                  <a:cubicBezTo>
                    <a:pt x="114" y="101"/>
                    <a:pt x="112" y="99"/>
                    <a:pt x="111" y="98"/>
                  </a:cubicBezTo>
                  <a:close/>
                  <a:moveTo>
                    <a:pt x="133" y="82"/>
                  </a:moveTo>
                  <a:cubicBezTo>
                    <a:pt x="129" y="76"/>
                    <a:pt x="125" y="70"/>
                    <a:pt x="121" y="64"/>
                  </a:cubicBezTo>
                  <a:cubicBezTo>
                    <a:pt x="125" y="66"/>
                    <a:pt x="128" y="69"/>
                    <a:pt x="131" y="71"/>
                  </a:cubicBezTo>
                  <a:cubicBezTo>
                    <a:pt x="132" y="72"/>
                    <a:pt x="133" y="72"/>
                    <a:pt x="133" y="72"/>
                  </a:cubicBezTo>
                  <a:cubicBezTo>
                    <a:pt x="133" y="75"/>
                    <a:pt x="133" y="78"/>
                    <a:pt x="133" y="82"/>
                  </a:cubicBezTo>
                  <a:close/>
                  <a:moveTo>
                    <a:pt x="134" y="64"/>
                  </a:moveTo>
                  <a:cubicBezTo>
                    <a:pt x="130" y="59"/>
                    <a:pt x="125" y="53"/>
                    <a:pt x="121" y="47"/>
                  </a:cubicBezTo>
                  <a:cubicBezTo>
                    <a:pt x="124" y="49"/>
                    <a:pt x="128" y="51"/>
                    <a:pt x="131" y="52"/>
                  </a:cubicBezTo>
                  <a:cubicBezTo>
                    <a:pt x="134" y="54"/>
                    <a:pt x="138" y="51"/>
                    <a:pt x="135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6" y="48"/>
                    <a:pt x="136" y="48"/>
                    <a:pt x="136" y="47"/>
                  </a:cubicBezTo>
                  <a:cubicBezTo>
                    <a:pt x="136" y="53"/>
                    <a:pt x="135" y="59"/>
                    <a:pt x="134" y="64"/>
                  </a:cubicBezTo>
                  <a:close/>
                  <a:moveTo>
                    <a:pt x="117" y="32"/>
                  </a:moveTo>
                  <a:cubicBezTo>
                    <a:pt x="116" y="33"/>
                    <a:pt x="116" y="35"/>
                    <a:pt x="117" y="36"/>
                  </a:cubicBezTo>
                  <a:cubicBezTo>
                    <a:pt x="117" y="36"/>
                    <a:pt x="118" y="37"/>
                    <a:pt x="118" y="37"/>
                  </a:cubicBezTo>
                  <a:cubicBezTo>
                    <a:pt x="116" y="36"/>
                    <a:pt x="114" y="34"/>
                    <a:pt x="111" y="32"/>
                  </a:cubicBezTo>
                  <a:cubicBezTo>
                    <a:pt x="111" y="30"/>
                    <a:pt x="110" y="29"/>
                    <a:pt x="110" y="27"/>
                  </a:cubicBezTo>
                  <a:cubicBezTo>
                    <a:pt x="112" y="28"/>
                    <a:pt x="114" y="30"/>
                    <a:pt x="117" y="32"/>
                  </a:cubicBezTo>
                  <a:close/>
                  <a:moveTo>
                    <a:pt x="15" y="14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29" y="13"/>
                    <a:pt x="43" y="13"/>
                    <a:pt x="58" y="14"/>
                  </a:cubicBezTo>
                  <a:cubicBezTo>
                    <a:pt x="70" y="14"/>
                    <a:pt x="85" y="16"/>
                    <a:pt x="97" y="12"/>
                  </a:cubicBezTo>
                  <a:cubicBezTo>
                    <a:pt x="98" y="14"/>
                    <a:pt x="99" y="15"/>
                    <a:pt x="100" y="17"/>
                  </a:cubicBezTo>
                  <a:cubicBezTo>
                    <a:pt x="99" y="17"/>
                    <a:pt x="98" y="19"/>
                    <a:pt x="98" y="20"/>
                  </a:cubicBezTo>
                  <a:cubicBezTo>
                    <a:pt x="97" y="32"/>
                    <a:pt x="100" y="45"/>
                    <a:pt x="101" y="57"/>
                  </a:cubicBezTo>
                  <a:cubicBezTo>
                    <a:pt x="101" y="67"/>
                    <a:pt x="101" y="78"/>
                    <a:pt x="101" y="88"/>
                  </a:cubicBezTo>
                  <a:cubicBezTo>
                    <a:pt x="73" y="88"/>
                    <a:pt x="45" y="91"/>
                    <a:pt x="18" y="97"/>
                  </a:cubicBezTo>
                  <a:cubicBezTo>
                    <a:pt x="18" y="96"/>
                    <a:pt x="18" y="95"/>
                    <a:pt x="19" y="94"/>
                  </a:cubicBezTo>
                  <a:cubicBezTo>
                    <a:pt x="19" y="91"/>
                    <a:pt x="17" y="90"/>
                    <a:pt x="15" y="89"/>
                  </a:cubicBezTo>
                  <a:cubicBezTo>
                    <a:pt x="15" y="88"/>
                    <a:pt x="15" y="86"/>
                    <a:pt x="15" y="84"/>
                  </a:cubicBezTo>
                  <a:cubicBezTo>
                    <a:pt x="15" y="80"/>
                    <a:pt x="15" y="76"/>
                    <a:pt x="15" y="73"/>
                  </a:cubicBezTo>
                  <a:cubicBezTo>
                    <a:pt x="15" y="67"/>
                    <a:pt x="15" y="61"/>
                    <a:pt x="15" y="55"/>
                  </a:cubicBezTo>
                  <a:cubicBezTo>
                    <a:pt x="16" y="41"/>
                    <a:pt x="16" y="28"/>
                    <a:pt x="15" y="14"/>
                  </a:cubicBezTo>
                  <a:close/>
                  <a:moveTo>
                    <a:pt x="40" y="121"/>
                  </a:moveTo>
                  <a:cubicBezTo>
                    <a:pt x="42" y="121"/>
                    <a:pt x="43" y="122"/>
                    <a:pt x="44" y="122"/>
                  </a:cubicBezTo>
                  <a:cubicBezTo>
                    <a:pt x="45" y="122"/>
                    <a:pt x="46" y="121"/>
                    <a:pt x="47" y="120"/>
                  </a:cubicBezTo>
                  <a:cubicBezTo>
                    <a:pt x="48" y="121"/>
                    <a:pt x="49" y="122"/>
                    <a:pt x="50" y="122"/>
                  </a:cubicBezTo>
                  <a:cubicBezTo>
                    <a:pt x="48" y="123"/>
                    <a:pt x="45" y="123"/>
                    <a:pt x="43" y="124"/>
                  </a:cubicBezTo>
                  <a:cubicBezTo>
                    <a:pt x="42" y="123"/>
                    <a:pt x="41" y="122"/>
                    <a:pt x="40" y="121"/>
                  </a:cubicBezTo>
                  <a:close/>
                  <a:moveTo>
                    <a:pt x="80" y="121"/>
                  </a:moveTo>
                  <a:cubicBezTo>
                    <a:pt x="73" y="121"/>
                    <a:pt x="66" y="121"/>
                    <a:pt x="59" y="121"/>
                  </a:cubicBezTo>
                  <a:cubicBezTo>
                    <a:pt x="53" y="117"/>
                    <a:pt x="48" y="113"/>
                    <a:pt x="44" y="107"/>
                  </a:cubicBezTo>
                  <a:cubicBezTo>
                    <a:pt x="52" y="110"/>
                    <a:pt x="58" y="114"/>
                    <a:pt x="65" y="119"/>
                  </a:cubicBezTo>
                  <a:cubicBezTo>
                    <a:pt x="68" y="121"/>
                    <a:pt x="71" y="118"/>
                    <a:pt x="69" y="116"/>
                  </a:cubicBezTo>
                  <a:cubicBezTo>
                    <a:pt x="67" y="113"/>
                    <a:pt x="65" y="111"/>
                    <a:pt x="62" y="109"/>
                  </a:cubicBezTo>
                  <a:cubicBezTo>
                    <a:pt x="69" y="111"/>
                    <a:pt x="74" y="115"/>
                    <a:pt x="80" y="119"/>
                  </a:cubicBezTo>
                  <a:cubicBezTo>
                    <a:pt x="82" y="121"/>
                    <a:pt x="86" y="119"/>
                    <a:pt x="84" y="116"/>
                  </a:cubicBezTo>
                  <a:cubicBezTo>
                    <a:pt x="84" y="115"/>
                    <a:pt x="83" y="114"/>
                    <a:pt x="83" y="114"/>
                  </a:cubicBezTo>
                  <a:cubicBezTo>
                    <a:pt x="85" y="116"/>
                    <a:pt x="88" y="118"/>
                    <a:pt x="90" y="120"/>
                  </a:cubicBezTo>
                  <a:cubicBezTo>
                    <a:pt x="87" y="120"/>
                    <a:pt x="83" y="120"/>
                    <a:pt x="80" y="121"/>
                  </a:cubicBezTo>
                  <a:close/>
                  <a:moveTo>
                    <a:pt x="131" y="115"/>
                  </a:moveTo>
                  <a:cubicBezTo>
                    <a:pt x="131" y="115"/>
                    <a:pt x="130" y="115"/>
                    <a:pt x="130" y="115"/>
                  </a:cubicBezTo>
                  <a:cubicBezTo>
                    <a:pt x="131" y="114"/>
                    <a:pt x="131" y="113"/>
                    <a:pt x="130" y="112"/>
                  </a:cubicBezTo>
                  <a:cubicBezTo>
                    <a:pt x="128" y="107"/>
                    <a:pt x="125" y="103"/>
                    <a:pt x="122" y="99"/>
                  </a:cubicBezTo>
                  <a:cubicBezTo>
                    <a:pt x="124" y="100"/>
                    <a:pt x="125" y="101"/>
                    <a:pt x="126" y="103"/>
                  </a:cubicBezTo>
                  <a:cubicBezTo>
                    <a:pt x="129" y="105"/>
                    <a:pt x="134" y="102"/>
                    <a:pt x="132" y="98"/>
                  </a:cubicBezTo>
                  <a:cubicBezTo>
                    <a:pt x="128" y="92"/>
                    <a:pt x="123" y="85"/>
                    <a:pt x="119" y="79"/>
                  </a:cubicBezTo>
                  <a:cubicBezTo>
                    <a:pt x="122" y="81"/>
                    <a:pt x="125" y="84"/>
                    <a:pt x="128" y="86"/>
                  </a:cubicBezTo>
                  <a:cubicBezTo>
                    <a:pt x="130" y="88"/>
                    <a:pt x="131" y="87"/>
                    <a:pt x="133" y="86"/>
                  </a:cubicBezTo>
                  <a:cubicBezTo>
                    <a:pt x="132" y="96"/>
                    <a:pt x="133" y="106"/>
                    <a:pt x="134" y="115"/>
                  </a:cubicBezTo>
                  <a:cubicBezTo>
                    <a:pt x="133" y="115"/>
                    <a:pt x="132" y="115"/>
                    <a:pt x="131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3" name="Google Shape;843;p30"/>
          <p:cNvSpPr txBox="1"/>
          <p:nvPr/>
        </p:nvSpPr>
        <p:spPr>
          <a:xfrm>
            <a:off x="11705099" y="4487921"/>
            <a:ext cx="62109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Consumption patterns of different segments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Packaging reactions of different segments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Action Standard</a:t>
            </a:r>
            <a:endParaRPr/>
          </a:p>
        </p:txBody>
      </p:sp>
      <p:sp>
        <p:nvSpPr>
          <p:cNvPr id="844" name="Google Shape;844;p30"/>
          <p:cNvSpPr txBox="1"/>
          <p:nvPr/>
        </p:nvSpPr>
        <p:spPr>
          <a:xfrm>
            <a:off x="13194464" y="7820056"/>
            <a:ext cx="3652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Intention to Switch/Buy</a:t>
            </a:r>
            <a:endParaRPr b="1" sz="30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14641497" y="7220029"/>
            <a:ext cx="546900" cy="526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1" name="Google Shape;851;p31"/>
          <p:cNvSpPr txBox="1"/>
          <p:nvPr/>
        </p:nvSpPr>
        <p:spPr>
          <a:xfrm>
            <a:off x="129869" y="-24263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Market Entry Strategy</a:t>
            </a:r>
            <a:endParaRPr sz="4200">
              <a:solidFill>
                <a:srgbClr val="0096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129869" y="1189745"/>
            <a:ext cx="1834186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Research Process : Dynamic Consumer Clinics or Central Location Test (CLT)</a:t>
            </a:r>
            <a:endParaRPr/>
          </a:p>
        </p:txBody>
      </p:sp>
      <p:sp>
        <p:nvSpPr>
          <p:cNvPr id="853" name="Google Shape;853;p31"/>
          <p:cNvSpPr txBox="1"/>
          <p:nvPr/>
        </p:nvSpPr>
        <p:spPr>
          <a:xfrm>
            <a:off x="129869" y="1934876"/>
            <a:ext cx="1006766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Call the respondent to a central location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Pre-Tasting Evaluation – Overall Liking, Overall Appearance, Strength of colour, shape, size, aroma, texture. Likability of these characters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Post-Tasting Evaluation – Flavour, sweetness, crunchiness, stickiness, aftertaste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Neutralizer – A palette cleanser is given before trying each new product 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112043" y="5930384"/>
            <a:ext cx="12803858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The Foundation of Research – What we try to deduce: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Willingness to purchase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Reactions of different segments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i="1"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Socio economic class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Brand reactions 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Uniqueness vs Relevance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31"/>
          <p:cNvSpPr txBox="1"/>
          <p:nvPr/>
        </p:nvSpPr>
        <p:spPr>
          <a:xfrm>
            <a:off x="10479355" y="3824390"/>
            <a:ext cx="7678778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Benefit of Research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At what price point and attractive packaging can the client launch their product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Order of market entry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6" name="Google Shape;856;p31"/>
          <p:cNvSpPr txBox="1"/>
          <p:nvPr/>
        </p:nvSpPr>
        <p:spPr>
          <a:xfrm>
            <a:off x="11986450" y="7210304"/>
            <a:ext cx="36524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Yes/No</a:t>
            </a:r>
            <a:endParaRPr b="1" sz="30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13433483" y="6610277"/>
            <a:ext cx="546771" cy="526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3" name="Google Shape;863;p32"/>
          <p:cNvSpPr txBox="1"/>
          <p:nvPr/>
        </p:nvSpPr>
        <p:spPr>
          <a:xfrm>
            <a:off x="129869" y="-24263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4200"/>
              <a:buFont typeface="Arial"/>
              <a:buNone/>
            </a:pPr>
            <a:r>
              <a:rPr b="1" lang="en-US" sz="42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New Product Development</a:t>
            </a:r>
            <a:endParaRPr sz="4200">
              <a:solidFill>
                <a:srgbClr val="0096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2"/>
          <p:cNvSpPr/>
          <p:nvPr/>
        </p:nvSpPr>
        <p:spPr>
          <a:xfrm>
            <a:off x="129869" y="2349804"/>
            <a:ext cx="176247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Problem Statement : The Client (A leading electric 2W manufacturer in India) wants to launch a family vehicle in the Indian market</a:t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129869" y="990300"/>
            <a:ext cx="180282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New product development (NPD) is the process of bringing a new product to the marketplace. Your business may need to engage in this process due to changes in consumer preferences, increasing competition and advances in technology or to capitalize on a new opportunity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2"/>
          <p:cNvSpPr txBox="1"/>
          <p:nvPr/>
        </p:nvSpPr>
        <p:spPr>
          <a:xfrm>
            <a:off x="129870" y="3432309"/>
            <a:ext cx="1118268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Some details about the company: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diverse range of Electric 2W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been in the market for 10+ years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Not able to capture the market the way big brands have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32"/>
          <p:cNvSpPr txBox="1"/>
          <p:nvPr/>
        </p:nvSpPr>
        <p:spPr>
          <a:xfrm>
            <a:off x="129869" y="6123020"/>
            <a:ext cx="9169329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Target Group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Tier 1, 2 and 3 people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Married, single, male and female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Respondents who live with a family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8" name="Google Shape;868;p32"/>
          <p:cNvGrpSpPr/>
          <p:nvPr/>
        </p:nvGrpSpPr>
        <p:grpSpPr>
          <a:xfrm>
            <a:off x="14316926" y="3034103"/>
            <a:ext cx="987363" cy="1609205"/>
            <a:chOff x="3397" y="1853"/>
            <a:chExt cx="651" cy="1061"/>
          </a:xfrm>
        </p:grpSpPr>
        <p:sp>
          <p:nvSpPr>
            <p:cNvPr id="869" name="Google Shape;869;p32"/>
            <p:cNvSpPr/>
            <p:nvPr/>
          </p:nvSpPr>
          <p:spPr>
            <a:xfrm>
              <a:off x="3397" y="1853"/>
              <a:ext cx="651" cy="802"/>
            </a:xfrm>
            <a:custGeom>
              <a:rect b="b" l="l" r="r" t="t"/>
              <a:pathLst>
                <a:path extrusionOk="0" h="486" w="393">
                  <a:moveTo>
                    <a:pt x="354" y="143"/>
                  </a:moveTo>
                  <a:cubicBezTo>
                    <a:pt x="348" y="119"/>
                    <a:pt x="331" y="99"/>
                    <a:pt x="315" y="80"/>
                  </a:cubicBezTo>
                  <a:cubicBezTo>
                    <a:pt x="275" y="34"/>
                    <a:pt x="224" y="0"/>
                    <a:pt x="161" y="10"/>
                  </a:cubicBezTo>
                  <a:cubicBezTo>
                    <a:pt x="107" y="19"/>
                    <a:pt x="54" y="50"/>
                    <a:pt x="28" y="99"/>
                  </a:cubicBezTo>
                  <a:cubicBezTo>
                    <a:pt x="0" y="150"/>
                    <a:pt x="7" y="220"/>
                    <a:pt x="51" y="260"/>
                  </a:cubicBezTo>
                  <a:cubicBezTo>
                    <a:pt x="52" y="261"/>
                    <a:pt x="54" y="262"/>
                    <a:pt x="55" y="262"/>
                  </a:cubicBezTo>
                  <a:cubicBezTo>
                    <a:pt x="54" y="264"/>
                    <a:pt x="55" y="267"/>
                    <a:pt x="58" y="266"/>
                  </a:cubicBezTo>
                  <a:cubicBezTo>
                    <a:pt x="72" y="265"/>
                    <a:pt x="87" y="264"/>
                    <a:pt x="100" y="261"/>
                  </a:cubicBezTo>
                  <a:cubicBezTo>
                    <a:pt x="101" y="261"/>
                    <a:pt x="102" y="262"/>
                    <a:pt x="104" y="261"/>
                  </a:cubicBezTo>
                  <a:cubicBezTo>
                    <a:pt x="106" y="260"/>
                    <a:pt x="107" y="258"/>
                    <a:pt x="109" y="257"/>
                  </a:cubicBezTo>
                  <a:cubicBezTo>
                    <a:pt x="111" y="257"/>
                    <a:pt x="112" y="256"/>
                    <a:pt x="113" y="255"/>
                  </a:cubicBezTo>
                  <a:cubicBezTo>
                    <a:pt x="130" y="243"/>
                    <a:pt x="146" y="229"/>
                    <a:pt x="157" y="212"/>
                  </a:cubicBezTo>
                  <a:cubicBezTo>
                    <a:pt x="158" y="210"/>
                    <a:pt x="158" y="208"/>
                    <a:pt x="156" y="206"/>
                  </a:cubicBezTo>
                  <a:cubicBezTo>
                    <a:pt x="156" y="206"/>
                    <a:pt x="156" y="206"/>
                    <a:pt x="156" y="205"/>
                  </a:cubicBezTo>
                  <a:cubicBezTo>
                    <a:pt x="156" y="205"/>
                    <a:pt x="156" y="204"/>
                    <a:pt x="156" y="204"/>
                  </a:cubicBezTo>
                  <a:cubicBezTo>
                    <a:pt x="156" y="202"/>
                    <a:pt x="154" y="201"/>
                    <a:pt x="152" y="202"/>
                  </a:cubicBezTo>
                  <a:cubicBezTo>
                    <a:pt x="152" y="202"/>
                    <a:pt x="145" y="184"/>
                    <a:pt x="145" y="182"/>
                  </a:cubicBezTo>
                  <a:cubicBezTo>
                    <a:pt x="145" y="176"/>
                    <a:pt x="145" y="171"/>
                    <a:pt x="147" y="166"/>
                  </a:cubicBezTo>
                  <a:cubicBezTo>
                    <a:pt x="152" y="151"/>
                    <a:pt x="165" y="142"/>
                    <a:pt x="180" y="139"/>
                  </a:cubicBezTo>
                  <a:cubicBezTo>
                    <a:pt x="208" y="134"/>
                    <a:pt x="231" y="153"/>
                    <a:pt x="244" y="176"/>
                  </a:cubicBezTo>
                  <a:cubicBezTo>
                    <a:pt x="245" y="176"/>
                    <a:pt x="245" y="176"/>
                    <a:pt x="245" y="177"/>
                  </a:cubicBezTo>
                  <a:cubicBezTo>
                    <a:pt x="246" y="225"/>
                    <a:pt x="202" y="277"/>
                    <a:pt x="151" y="269"/>
                  </a:cubicBezTo>
                  <a:cubicBezTo>
                    <a:pt x="148" y="268"/>
                    <a:pt x="145" y="271"/>
                    <a:pt x="146" y="274"/>
                  </a:cubicBezTo>
                  <a:cubicBezTo>
                    <a:pt x="145" y="275"/>
                    <a:pt x="144" y="276"/>
                    <a:pt x="144" y="278"/>
                  </a:cubicBezTo>
                  <a:cubicBezTo>
                    <a:pt x="145" y="289"/>
                    <a:pt x="145" y="300"/>
                    <a:pt x="145" y="312"/>
                  </a:cubicBezTo>
                  <a:cubicBezTo>
                    <a:pt x="145" y="317"/>
                    <a:pt x="145" y="323"/>
                    <a:pt x="145" y="329"/>
                  </a:cubicBezTo>
                  <a:cubicBezTo>
                    <a:pt x="145" y="330"/>
                    <a:pt x="145" y="332"/>
                    <a:pt x="145" y="335"/>
                  </a:cubicBezTo>
                  <a:cubicBezTo>
                    <a:pt x="143" y="335"/>
                    <a:pt x="142" y="336"/>
                    <a:pt x="141" y="338"/>
                  </a:cubicBezTo>
                  <a:cubicBezTo>
                    <a:pt x="141" y="341"/>
                    <a:pt x="140" y="345"/>
                    <a:pt x="140" y="349"/>
                  </a:cubicBezTo>
                  <a:cubicBezTo>
                    <a:pt x="138" y="350"/>
                    <a:pt x="137" y="352"/>
                    <a:pt x="139" y="354"/>
                  </a:cubicBezTo>
                  <a:cubicBezTo>
                    <a:pt x="139" y="354"/>
                    <a:pt x="139" y="354"/>
                    <a:pt x="139" y="354"/>
                  </a:cubicBezTo>
                  <a:cubicBezTo>
                    <a:pt x="138" y="368"/>
                    <a:pt x="137" y="382"/>
                    <a:pt x="137" y="396"/>
                  </a:cubicBezTo>
                  <a:cubicBezTo>
                    <a:pt x="137" y="410"/>
                    <a:pt x="135" y="428"/>
                    <a:pt x="139" y="442"/>
                  </a:cubicBezTo>
                  <a:cubicBezTo>
                    <a:pt x="136" y="442"/>
                    <a:pt x="134" y="446"/>
                    <a:pt x="137" y="448"/>
                  </a:cubicBezTo>
                  <a:cubicBezTo>
                    <a:pt x="145" y="453"/>
                    <a:pt x="152" y="458"/>
                    <a:pt x="158" y="465"/>
                  </a:cubicBezTo>
                  <a:cubicBezTo>
                    <a:pt x="162" y="469"/>
                    <a:pt x="166" y="477"/>
                    <a:pt x="172" y="478"/>
                  </a:cubicBezTo>
                  <a:cubicBezTo>
                    <a:pt x="171" y="480"/>
                    <a:pt x="172" y="483"/>
                    <a:pt x="175" y="483"/>
                  </a:cubicBezTo>
                  <a:cubicBezTo>
                    <a:pt x="201" y="485"/>
                    <a:pt x="228" y="486"/>
                    <a:pt x="254" y="486"/>
                  </a:cubicBezTo>
                  <a:cubicBezTo>
                    <a:pt x="257" y="486"/>
                    <a:pt x="258" y="485"/>
                    <a:pt x="259" y="483"/>
                  </a:cubicBezTo>
                  <a:cubicBezTo>
                    <a:pt x="260" y="483"/>
                    <a:pt x="261" y="482"/>
                    <a:pt x="261" y="480"/>
                  </a:cubicBezTo>
                  <a:cubicBezTo>
                    <a:pt x="262" y="458"/>
                    <a:pt x="262" y="436"/>
                    <a:pt x="262" y="414"/>
                  </a:cubicBezTo>
                  <a:cubicBezTo>
                    <a:pt x="262" y="395"/>
                    <a:pt x="266" y="374"/>
                    <a:pt x="262" y="355"/>
                  </a:cubicBezTo>
                  <a:cubicBezTo>
                    <a:pt x="355" y="334"/>
                    <a:pt x="393" y="223"/>
                    <a:pt x="354" y="143"/>
                  </a:cubicBezTo>
                  <a:close/>
                  <a:moveTo>
                    <a:pt x="328" y="265"/>
                  </a:moveTo>
                  <a:cubicBezTo>
                    <a:pt x="329" y="263"/>
                    <a:pt x="330" y="261"/>
                    <a:pt x="332" y="258"/>
                  </a:cubicBezTo>
                  <a:cubicBezTo>
                    <a:pt x="333" y="261"/>
                    <a:pt x="334" y="263"/>
                    <a:pt x="335" y="266"/>
                  </a:cubicBezTo>
                  <a:cubicBezTo>
                    <a:pt x="334" y="266"/>
                    <a:pt x="332" y="265"/>
                    <a:pt x="331" y="265"/>
                  </a:cubicBezTo>
                  <a:cubicBezTo>
                    <a:pt x="330" y="265"/>
                    <a:pt x="329" y="265"/>
                    <a:pt x="328" y="265"/>
                  </a:cubicBezTo>
                  <a:close/>
                  <a:moveTo>
                    <a:pt x="330" y="284"/>
                  </a:moveTo>
                  <a:cubicBezTo>
                    <a:pt x="326" y="282"/>
                    <a:pt x="322" y="280"/>
                    <a:pt x="319" y="278"/>
                  </a:cubicBezTo>
                  <a:cubicBezTo>
                    <a:pt x="321" y="275"/>
                    <a:pt x="323" y="272"/>
                    <a:pt x="325" y="269"/>
                  </a:cubicBezTo>
                  <a:cubicBezTo>
                    <a:pt x="325" y="269"/>
                    <a:pt x="325" y="270"/>
                    <a:pt x="326" y="270"/>
                  </a:cubicBezTo>
                  <a:cubicBezTo>
                    <a:pt x="327" y="274"/>
                    <a:pt x="328" y="279"/>
                    <a:pt x="330" y="284"/>
                  </a:cubicBezTo>
                  <a:close/>
                  <a:moveTo>
                    <a:pt x="339" y="284"/>
                  </a:moveTo>
                  <a:cubicBezTo>
                    <a:pt x="338" y="281"/>
                    <a:pt x="337" y="278"/>
                    <a:pt x="336" y="275"/>
                  </a:cubicBezTo>
                  <a:cubicBezTo>
                    <a:pt x="338" y="276"/>
                    <a:pt x="340" y="277"/>
                    <a:pt x="342" y="278"/>
                  </a:cubicBezTo>
                  <a:cubicBezTo>
                    <a:pt x="342" y="278"/>
                    <a:pt x="342" y="278"/>
                    <a:pt x="342" y="278"/>
                  </a:cubicBezTo>
                  <a:cubicBezTo>
                    <a:pt x="341" y="280"/>
                    <a:pt x="340" y="282"/>
                    <a:pt x="339" y="284"/>
                  </a:cubicBezTo>
                  <a:close/>
                  <a:moveTo>
                    <a:pt x="348" y="268"/>
                  </a:moveTo>
                  <a:cubicBezTo>
                    <a:pt x="347" y="269"/>
                    <a:pt x="347" y="270"/>
                    <a:pt x="347" y="270"/>
                  </a:cubicBezTo>
                  <a:cubicBezTo>
                    <a:pt x="345" y="267"/>
                    <a:pt x="343" y="263"/>
                    <a:pt x="341" y="260"/>
                  </a:cubicBezTo>
                  <a:cubicBezTo>
                    <a:pt x="344" y="261"/>
                    <a:pt x="347" y="262"/>
                    <a:pt x="350" y="263"/>
                  </a:cubicBezTo>
                  <a:cubicBezTo>
                    <a:pt x="349" y="265"/>
                    <a:pt x="348" y="266"/>
                    <a:pt x="348" y="268"/>
                  </a:cubicBezTo>
                  <a:close/>
                  <a:moveTo>
                    <a:pt x="337" y="249"/>
                  </a:moveTo>
                  <a:cubicBezTo>
                    <a:pt x="338" y="246"/>
                    <a:pt x="339" y="243"/>
                    <a:pt x="341" y="240"/>
                  </a:cubicBezTo>
                  <a:cubicBezTo>
                    <a:pt x="342" y="244"/>
                    <a:pt x="344" y="248"/>
                    <a:pt x="346" y="252"/>
                  </a:cubicBezTo>
                  <a:cubicBezTo>
                    <a:pt x="343" y="251"/>
                    <a:pt x="340" y="250"/>
                    <a:pt x="337" y="249"/>
                  </a:cubicBezTo>
                  <a:close/>
                  <a:moveTo>
                    <a:pt x="359" y="228"/>
                  </a:moveTo>
                  <a:cubicBezTo>
                    <a:pt x="358" y="226"/>
                    <a:pt x="357" y="224"/>
                    <a:pt x="356" y="223"/>
                  </a:cubicBezTo>
                  <a:cubicBezTo>
                    <a:pt x="356" y="223"/>
                    <a:pt x="357" y="223"/>
                    <a:pt x="357" y="223"/>
                  </a:cubicBezTo>
                  <a:cubicBezTo>
                    <a:pt x="358" y="223"/>
                    <a:pt x="359" y="223"/>
                    <a:pt x="359" y="223"/>
                  </a:cubicBezTo>
                  <a:cubicBezTo>
                    <a:pt x="359" y="225"/>
                    <a:pt x="359" y="226"/>
                    <a:pt x="359" y="228"/>
                  </a:cubicBezTo>
                  <a:close/>
                  <a:moveTo>
                    <a:pt x="356" y="180"/>
                  </a:moveTo>
                  <a:cubicBezTo>
                    <a:pt x="357" y="184"/>
                    <a:pt x="358" y="189"/>
                    <a:pt x="358" y="193"/>
                  </a:cubicBezTo>
                  <a:cubicBezTo>
                    <a:pt x="357" y="194"/>
                    <a:pt x="355" y="196"/>
                    <a:pt x="356" y="198"/>
                  </a:cubicBezTo>
                  <a:cubicBezTo>
                    <a:pt x="356" y="199"/>
                    <a:pt x="357" y="200"/>
                    <a:pt x="357" y="201"/>
                  </a:cubicBezTo>
                  <a:cubicBezTo>
                    <a:pt x="356" y="201"/>
                    <a:pt x="355" y="201"/>
                    <a:pt x="353" y="202"/>
                  </a:cubicBezTo>
                  <a:cubicBezTo>
                    <a:pt x="354" y="194"/>
                    <a:pt x="356" y="187"/>
                    <a:pt x="356" y="180"/>
                  </a:cubicBezTo>
                  <a:close/>
                  <a:moveTo>
                    <a:pt x="356" y="245"/>
                  </a:moveTo>
                  <a:cubicBezTo>
                    <a:pt x="355" y="246"/>
                    <a:pt x="355" y="248"/>
                    <a:pt x="354" y="250"/>
                  </a:cubicBezTo>
                  <a:cubicBezTo>
                    <a:pt x="353" y="247"/>
                    <a:pt x="352" y="245"/>
                    <a:pt x="351" y="243"/>
                  </a:cubicBezTo>
                  <a:cubicBezTo>
                    <a:pt x="353" y="243"/>
                    <a:pt x="354" y="244"/>
                    <a:pt x="356" y="245"/>
                  </a:cubicBezTo>
                  <a:close/>
                  <a:moveTo>
                    <a:pt x="347" y="224"/>
                  </a:moveTo>
                  <a:cubicBezTo>
                    <a:pt x="348" y="227"/>
                    <a:pt x="350" y="230"/>
                    <a:pt x="351" y="233"/>
                  </a:cubicBezTo>
                  <a:cubicBezTo>
                    <a:pt x="349" y="232"/>
                    <a:pt x="347" y="231"/>
                    <a:pt x="345" y="230"/>
                  </a:cubicBezTo>
                  <a:cubicBezTo>
                    <a:pt x="346" y="228"/>
                    <a:pt x="346" y="226"/>
                    <a:pt x="347" y="224"/>
                  </a:cubicBezTo>
                  <a:close/>
                  <a:moveTo>
                    <a:pt x="70" y="256"/>
                  </a:moveTo>
                  <a:cubicBezTo>
                    <a:pt x="72" y="255"/>
                    <a:pt x="73" y="254"/>
                    <a:pt x="74" y="252"/>
                  </a:cubicBezTo>
                  <a:cubicBezTo>
                    <a:pt x="74" y="253"/>
                    <a:pt x="74" y="253"/>
                    <a:pt x="74" y="253"/>
                  </a:cubicBezTo>
                  <a:cubicBezTo>
                    <a:pt x="77" y="253"/>
                    <a:pt x="80" y="253"/>
                    <a:pt x="82" y="254"/>
                  </a:cubicBezTo>
                  <a:cubicBezTo>
                    <a:pt x="78" y="255"/>
                    <a:pt x="74" y="255"/>
                    <a:pt x="70" y="256"/>
                  </a:cubicBezTo>
                  <a:close/>
                  <a:moveTo>
                    <a:pt x="79" y="248"/>
                  </a:moveTo>
                  <a:cubicBezTo>
                    <a:pt x="80" y="246"/>
                    <a:pt x="81" y="245"/>
                    <a:pt x="83" y="244"/>
                  </a:cubicBezTo>
                  <a:cubicBezTo>
                    <a:pt x="86" y="246"/>
                    <a:pt x="89" y="247"/>
                    <a:pt x="92" y="249"/>
                  </a:cubicBezTo>
                  <a:cubicBezTo>
                    <a:pt x="87" y="248"/>
                    <a:pt x="83" y="248"/>
                    <a:pt x="79" y="248"/>
                  </a:cubicBezTo>
                  <a:close/>
                  <a:moveTo>
                    <a:pt x="90" y="237"/>
                  </a:moveTo>
                  <a:cubicBezTo>
                    <a:pt x="91" y="235"/>
                    <a:pt x="93" y="233"/>
                    <a:pt x="95" y="232"/>
                  </a:cubicBezTo>
                  <a:cubicBezTo>
                    <a:pt x="97" y="234"/>
                    <a:pt x="100" y="236"/>
                    <a:pt x="102" y="238"/>
                  </a:cubicBezTo>
                  <a:cubicBezTo>
                    <a:pt x="98" y="237"/>
                    <a:pt x="94" y="237"/>
                    <a:pt x="90" y="237"/>
                  </a:cubicBezTo>
                  <a:close/>
                  <a:moveTo>
                    <a:pt x="107" y="249"/>
                  </a:moveTo>
                  <a:cubicBezTo>
                    <a:pt x="105" y="248"/>
                    <a:pt x="104" y="246"/>
                    <a:pt x="102" y="245"/>
                  </a:cubicBezTo>
                  <a:cubicBezTo>
                    <a:pt x="105" y="246"/>
                    <a:pt x="107" y="246"/>
                    <a:pt x="110" y="246"/>
                  </a:cubicBezTo>
                  <a:cubicBezTo>
                    <a:pt x="109" y="247"/>
                    <a:pt x="108" y="248"/>
                    <a:pt x="107" y="249"/>
                  </a:cubicBezTo>
                  <a:close/>
                  <a:moveTo>
                    <a:pt x="198" y="125"/>
                  </a:moveTo>
                  <a:cubicBezTo>
                    <a:pt x="198" y="125"/>
                    <a:pt x="197" y="125"/>
                    <a:pt x="197" y="124"/>
                  </a:cubicBezTo>
                  <a:cubicBezTo>
                    <a:pt x="199" y="126"/>
                    <a:pt x="202" y="128"/>
                    <a:pt x="204" y="131"/>
                  </a:cubicBezTo>
                  <a:cubicBezTo>
                    <a:pt x="202" y="130"/>
                    <a:pt x="199" y="129"/>
                    <a:pt x="197" y="129"/>
                  </a:cubicBezTo>
                  <a:cubicBezTo>
                    <a:pt x="198" y="128"/>
                    <a:pt x="198" y="127"/>
                    <a:pt x="198" y="125"/>
                  </a:cubicBezTo>
                  <a:close/>
                  <a:moveTo>
                    <a:pt x="214" y="132"/>
                  </a:moveTo>
                  <a:cubicBezTo>
                    <a:pt x="216" y="134"/>
                    <a:pt x="217" y="135"/>
                    <a:pt x="219" y="137"/>
                  </a:cubicBezTo>
                  <a:cubicBezTo>
                    <a:pt x="217" y="136"/>
                    <a:pt x="215" y="135"/>
                    <a:pt x="213" y="134"/>
                  </a:cubicBezTo>
                  <a:cubicBezTo>
                    <a:pt x="214" y="133"/>
                    <a:pt x="214" y="133"/>
                    <a:pt x="214" y="132"/>
                  </a:cubicBezTo>
                  <a:close/>
                  <a:moveTo>
                    <a:pt x="220" y="125"/>
                  </a:moveTo>
                  <a:cubicBezTo>
                    <a:pt x="218" y="124"/>
                    <a:pt x="216" y="122"/>
                    <a:pt x="215" y="120"/>
                  </a:cubicBezTo>
                  <a:cubicBezTo>
                    <a:pt x="217" y="121"/>
                    <a:pt x="219" y="123"/>
                    <a:pt x="220" y="124"/>
                  </a:cubicBezTo>
                  <a:cubicBezTo>
                    <a:pt x="220" y="124"/>
                    <a:pt x="220" y="125"/>
                    <a:pt x="220" y="125"/>
                  </a:cubicBezTo>
                  <a:close/>
                  <a:moveTo>
                    <a:pt x="200" y="115"/>
                  </a:moveTo>
                  <a:cubicBezTo>
                    <a:pt x="198" y="114"/>
                    <a:pt x="196" y="112"/>
                    <a:pt x="195" y="110"/>
                  </a:cubicBezTo>
                  <a:cubicBezTo>
                    <a:pt x="196" y="110"/>
                    <a:pt x="198" y="111"/>
                    <a:pt x="200" y="112"/>
                  </a:cubicBezTo>
                  <a:cubicBezTo>
                    <a:pt x="199" y="113"/>
                    <a:pt x="199" y="114"/>
                    <a:pt x="200" y="115"/>
                  </a:cubicBezTo>
                  <a:close/>
                  <a:moveTo>
                    <a:pt x="180" y="106"/>
                  </a:moveTo>
                  <a:cubicBezTo>
                    <a:pt x="182" y="110"/>
                    <a:pt x="183" y="113"/>
                    <a:pt x="185" y="117"/>
                  </a:cubicBezTo>
                  <a:cubicBezTo>
                    <a:pt x="178" y="113"/>
                    <a:pt x="171" y="109"/>
                    <a:pt x="165" y="105"/>
                  </a:cubicBezTo>
                  <a:cubicBezTo>
                    <a:pt x="170" y="105"/>
                    <a:pt x="175" y="105"/>
                    <a:pt x="180" y="106"/>
                  </a:cubicBezTo>
                  <a:close/>
                  <a:moveTo>
                    <a:pt x="153" y="106"/>
                  </a:moveTo>
                  <a:cubicBezTo>
                    <a:pt x="154" y="106"/>
                    <a:pt x="154" y="107"/>
                    <a:pt x="154" y="107"/>
                  </a:cubicBezTo>
                  <a:cubicBezTo>
                    <a:pt x="156" y="111"/>
                    <a:pt x="158" y="115"/>
                    <a:pt x="161" y="120"/>
                  </a:cubicBezTo>
                  <a:cubicBezTo>
                    <a:pt x="155" y="116"/>
                    <a:pt x="148" y="113"/>
                    <a:pt x="141" y="110"/>
                  </a:cubicBezTo>
                  <a:cubicBezTo>
                    <a:pt x="145" y="108"/>
                    <a:pt x="149" y="107"/>
                    <a:pt x="153" y="106"/>
                  </a:cubicBezTo>
                  <a:close/>
                  <a:moveTo>
                    <a:pt x="160" y="135"/>
                  </a:moveTo>
                  <a:cubicBezTo>
                    <a:pt x="156" y="131"/>
                    <a:pt x="153" y="126"/>
                    <a:pt x="149" y="122"/>
                  </a:cubicBezTo>
                  <a:cubicBezTo>
                    <a:pt x="155" y="125"/>
                    <a:pt x="161" y="129"/>
                    <a:pt x="167" y="133"/>
                  </a:cubicBezTo>
                  <a:cubicBezTo>
                    <a:pt x="165" y="133"/>
                    <a:pt x="163" y="135"/>
                    <a:pt x="160" y="136"/>
                  </a:cubicBezTo>
                  <a:cubicBezTo>
                    <a:pt x="160" y="135"/>
                    <a:pt x="160" y="135"/>
                    <a:pt x="160" y="135"/>
                  </a:cubicBezTo>
                  <a:close/>
                  <a:moveTo>
                    <a:pt x="134" y="113"/>
                  </a:moveTo>
                  <a:cubicBezTo>
                    <a:pt x="134" y="114"/>
                    <a:pt x="134" y="114"/>
                    <a:pt x="134" y="114"/>
                  </a:cubicBezTo>
                  <a:cubicBezTo>
                    <a:pt x="136" y="118"/>
                    <a:pt x="138" y="121"/>
                    <a:pt x="140" y="124"/>
                  </a:cubicBezTo>
                  <a:cubicBezTo>
                    <a:pt x="136" y="122"/>
                    <a:pt x="132" y="119"/>
                    <a:pt x="129" y="117"/>
                  </a:cubicBezTo>
                  <a:cubicBezTo>
                    <a:pt x="130" y="116"/>
                    <a:pt x="131" y="115"/>
                    <a:pt x="132" y="115"/>
                  </a:cubicBezTo>
                  <a:cubicBezTo>
                    <a:pt x="133" y="114"/>
                    <a:pt x="133" y="114"/>
                    <a:pt x="134" y="113"/>
                  </a:cubicBezTo>
                  <a:close/>
                  <a:moveTo>
                    <a:pt x="122" y="123"/>
                  </a:moveTo>
                  <a:cubicBezTo>
                    <a:pt x="122" y="123"/>
                    <a:pt x="122" y="123"/>
                    <a:pt x="122" y="123"/>
                  </a:cubicBezTo>
                  <a:cubicBezTo>
                    <a:pt x="125" y="126"/>
                    <a:pt x="127" y="128"/>
                    <a:pt x="130" y="131"/>
                  </a:cubicBezTo>
                  <a:cubicBezTo>
                    <a:pt x="126" y="130"/>
                    <a:pt x="122" y="128"/>
                    <a:pt x="118" y="127"/>
                  </a:cubicBezTo>
                  <a:cubicBezTo>
                    <a:pt x="120" y="125"/>
                    <a:pt x="121" y="124"/>
                    <a:pt x="122" y="123"/>
                  </a:cubicBezTo>
                  <a:close/>
                  <a:moveTo>
                    <a:pt x="113" y="135"/>
                  </a:moveTo>
                  <a:cubicBezTo>
                    <a:pt x="116" y="138"/>
                    <a:pt x="119" y="140"/>
                    <a:pt x="122" y="143"/>
                  </a:cubicBezTo>
                  <a:cubicBezTo>
                    <a:pt x="118" y="142"/>
                    <a:pt x="114" y="141"/>
                    <a:pt x="110" y="140"/>
                  </a:cubicBezTo>
                  <a:cubicBezTo>
                    <a:pt x="111" y="138"/>
                    <a:pt x="112" y="137"/>
                    <a:pt x="113" y="135"/>
                  </a:cubicBezTo>
                  <a:close/>
                  <a:moveTo>
                    <a:pt x="139" y="159"/>
                  </a:moveTo>
                  <a:cubicBezTo>
                    <a:pt x="139" y="161"/>
                    <a:pt x="138" y="163"/>
                    <a:pt x="137" y="164"/>
                  </a:cubicBezTo>
                  <a:cubicBezTo>
                    <a:pt x="133" y="160"/>
                    <a:pt x="129" y="157"/>
                    <a:pt x="125" y="153"/>
                  </a:cubicBezTo>
                  <a:cubicBezTo>
                    <a:pt x="130" y="155"/>
                    <a:pt x="135" y="157"/>
                    <a:pt x="139" y="159"/>
                  </a:cubicBezTo>
                  <a:close/>
                  <a:moveTo>
                    <a:pt x="119" y="160"/>
                  </a:moveTo>
                  <a:cubicBezTo>
                    <a:pt x="115" y="158"/>
                    <a:pt x="111" y="157"/>
                    <a:pt x="106" y="157"/>
                  </a:cubicBezTo>
                  <a:cubicBezTo>
                    <a:pt x="107" y="154"/>
                    <a:pt x="107" y="152"/>
                    <a:pt x="108" y="150"/>
                  </a:cubicBezTo>
                  <a:cubicBezTo>
                    <a:pt x="112" y="153"/>
                    <a:pt x="116" y="156"/>
                    <a:pt x="119" y="160"/>
                  </a:cubicBezTo>
                  <a:close/>
                  <a:moveTo>
                    <a:pt x="135" y="175"/>
                  </a:moveTo>
                  <a:cubicBezTo>
                    <a:pt x="135" y="176"/>
                    <a:pt x="135" y="178"/>
                    <a:pt x="135" y="179"/>
                  </a:cubicBezTo>
                  <a:cubicBezTo>
                    <a:pt x="130" y="176"/>
                    <a:pt x="125" y="172"/>
                    <a:pt x="120" y="168"/>
                  </a:cubicBezTo>
                  <a:cubicBezTo>
                    <a:pt x="125" y="170"/>
                    <a:pt x="130" y="172"/>
                    <a:pt x="135" y="175"/>
                  </a:cubicBezTo>
                  <a:close/>
                  <a:moveTo>
                    <a:pt x="140" y="198"/>
                  </a:moveTo>
                  <a:cubicBezTo>
                    <a:pt x="132" y="194"/>
                    <a:pt x="124" y="190"/>
                    <a:pt x="117" y="184"/>
                  </a:cubicBezTo>
                  <a:cubicBezTo>
                    <a:pt x="124" y="185"/>
                    <a:pt x="130" y="186"/>
                    <a:pt x="137" y="190"/>
                  </a:cubicBezTo>
                  <a:cubicBezTo>
                    <a:pt x="138" y="193"/>
                    <a:pt x="139" y="196"/>
                    <a:pt x="140" y="198"/>
                  </a:cubicBezTo>
                  <a:close/>
                  <a:moveTo>
                    <a:pt x="117" y="177"/>
                  </a:moveTo>
                  <a:cubicBezTo>
                    <a:pt x="114" y="177"/>
                    <a:pt x="111" y="177"/>
                    <a:pt x="108" y="177"/>
                  </a:cubicBezTo>
                  <a:cubicBezTo>
                    <a:pt x="107" y="174"/>
                    <a:pt x="107" y="171"/>
                    <a:pt x="107" y="168"/>
                  </a:cubicBezTo>
                  <a:cubicBezTo>
                    <a:pt x="110" y="171"/>
                    <a:pt x="113" y="174"/>
                    <a:pt x="117" y="177"/>
                  </a:cubicBezTo>
                  <a:close/>
                  <a:moveTo>
                    <a:pt x="124" y="195"/>
                  </a:moveTo>
                  <a:cubicBezTo>
                    <a:pt x="123" y="195"/>
                    <a:pt x="121" y="195"/>
                    <a:pt x="120" y="195"/>
                  </a:cubicBezTo>
                  <a:cubicBezTo>
                    <a:pt x="118" y="194"/>
                    <a:pt x="117" y="195"/>
                    <a:pt x="116" y="196"/>
                  </a:cubicBezTo>
                  <a:cubicBezTo>
                    <a:pt x="114" y="194"/>
                    <a:pt x="113" y="191"/>
                    <a:pt x="112" y="188"/>
                  </a:cubicBezTo>
                  <a:cubicBezTo>
                    <a:pt x="116" y="190"/>
                    <a:pt x="120" y="193"/>
                    <a:pt x="124" y="195"/>
                  </a:cubicBezTo>
                  <a:close/>
                  <a:moveTo>
                    <a:pt x="118" y="239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4" y="237"/>
                    <a:pt x="110" y="234"/>
                    <a:pt x="107" y="231"/>
                  </a:cubicBezTo>
                  <a:cubicBezTo>
                    <a:pt x="112" y="232"/>
                    <a:pt x="116" y="234"/>
                    <a:pt x="121" y="236"/>
                  </a:cubicBezTo>
                  <a:cubicBezTo>
                    <a:pt x="120" y="237"/>
                    <a:pt x="119" y="238"/>
                    <a:pt x="118" y="239"/>
                  </a:cubicBezTo>
                  <a:close/>
                  <a:moveTo>
                    <a:pt x="103" y="223"/>
                  </a:moveTo>
                  <a:cubicBezTo>
                    <a:pt x="104" y="222"/>
                    <a:pt x="105" y="222"/>
                    <a:pt x="106" y="221"/>
                  </a:cubicBezTo>
                  <a:cubicBezTo>
                    <a:pt x="107" y="222"/>
                    <a:pt x="108" y="223"/>
                    <a:pt x="109" y="224"/>
                  </a:cubicBezTo>
                  <a:cubicBezTo>
                    <a:pt x="107" y="224"/>
                    <a:pt x="105" y="223"/>
                    <a:pt x="103" y="223"/>
                  </a:cubicBezTo>
                  <a:close/>
                  <a:moveTo>
                    <a:pt x="127" y="230"/>
                  </a:moveTo>
                  <a:cubicBezTo>
                    <a:pt x="127" y="230"/>
                    <a:pt x="126" y="230"/>
                    <a:pt x="126" y="229"/>
                  </a:cubicBezTo>
                  <a:cubicBezTo>
                    <a:pt x="122" y="225"/>
                    <a:pt x="117" y="221"/>
                    <a:pt x="113" y="217"/>
                  </a:cubicBezTo>
                  <a:cubicBezTo>
                    <a:pt x="115" y="217"/>
                    <a:pt x="118" y="217"/>
                    <a:pt x="120" y="217"/>
                  </a:cubicBezTo>
                  <a:cubicBezTo>
                    <a:pt x="120" y="218"/>
                    <a:pt x="120" y="218"/>
                    <a:pt x="120" y="219"/>
                  </a:cubicBezTo>
                  <a:cubicBezTo>
                    <a:pt x="120" y="219"/>
                    <a:pt x="120" y="219"/>
                    <a:pt x="120" y="219"/>
                  </a:cubicBezTo>
                  <a:cubicBezTo>
                    <a:pt x="122" y="224"/>
                    <a:pt x="124" y="227"/>
                    <a:pt x="128" y="230"/>
                  </a:cubicBezTo>
                  <a:cubicBezTo>
                    <a:pt x="127" y="230"/>
                    <a:pt x="127" y="230"/>
                    <a:pt x="127" y="230"/>
                  </a:cubicBezTo>
                  <a:close/>
                  <a:moveTo>
                    <a:pt x="136" y="221"/>
                  </a:moveTo>
                  <a:cubicBezTo>
                    <a:pt x="135" y="218"/>
                    <a:pt x="134" y="216"/>
                    <a:pt x="135" y="215"/>
                  </a:cubicBezTo>
                  <a:cubicBezTo>
                    <a:pt x="136" y="216"/>
                    <a:pt x="137" y="216"/>
                    <a:pt x="138" y="216"/>
                  </a:cubicBezTo>
                  <a:cubicBezTo>
                    <a:pt x="139" y="217"/>
                    <a:pt x="139" y="217"/>
                    <a:pt x="140" y="217"/>
                  </a:cubicBezTo>
                  <a:cubicBezTo>
                    <a:pt x="139" y="218"/>
                    <a:pt x="137" y="220"/>
                    <a:pt x="136" y="221"/>
                  </a:cubicBezTo>
                  <a:close/>
                  <a:moveTo>
                    <a:pt x="144" y="151"/>
                  </a:moveTo>
                  <a:cubicBezTo>
                    <a:pt x="140" y="148"/>
                    <a:pt x="137" y="145"/>
                    <a:pt x="133" y="142"/>
                  </a:cubicBezTo>
                  <a:cubicBezTo>
                    <a:pt x="136" y="143"/>
                    <a:pt x="138" y="144"/>
                    <a:pt x="141" y="145"/>
                  </a:cubicBezTo>
                  <a:cubicBezTo>
                    <a:pt x="144" y="146"/>
                    <a:pt x="148" y="141"/>
                    <a:pt x="146" y="139"/>
                  </a:cubicBezTo>
                  <a:cubicBezTo>
                    <a:pt x="145" y="137"/>
                    <a:pt x="144" y="136"/>
                    <a:pt x="143" y="135"/>
                  </a:cubicBezTo>
                  <a:cubicBezTo>
                    <a:pt x="146" y="137"/>
                    <a:pt x="150" y="139"/>
                    <a:pt x="153" y="141"/>
                  </a:cubicBezTo>
                  <a:cubicBezTo>
                    <a:pt x="150" y="144"/>
                    <a:pt x="146" y="147"/>
                    <a:pt x="144" y="151"/>
                  </a:cubicBezTo>
                  <a:close/>
                  <a:moveTo>
                    <a:pt x="177" y="130"/>
                  </a:moveTo>
                  <a:cubicBezTo>
                    <a:pt x="174" y="125"/>
                    <a:pt x="171" y="120"/>
                    <a:pt x="168" y="116"/>
                  </a:cubicBezTo>
                  <a:cubicBezTo>
                    <a:pt x="175" y="120"/>
                    <a:pt x="182" y="124"/>
                    <a:pt x="189" y="128"/>
                  </a:cubicBezTo>
                  <a:cubicBezTo>
                    <a:pt x="185" y="128"/>
                    <a:pt x="181" y="129"/>
                    <a:pt x="177" y="130"/>
                  </a:cubicBezTo>
                  <a:close/>
                  <a:moveTo>
                    <a:pt x="230" y="144"/>
                  </a:moveTo>
                  <a:cubicBezTo>
                    <a:pt x="231" y="144"/>
                    <a:pt x="231" y="144"/>
                    <a:pt x="231" y="143"/>
                  </a:cubicBezTo>
                  <a:cubicBezTo>
                    <a:pt x="233" y="145"/>
                    <a:pt x="234" y="147"/>
                    <a:pt x="236" y="149"/>
                  </a:cubicBezTo>
                  <a:cubicBezTo>
                    <a:pt x="237" y="150"/>
                    <a:pt x="239" y="150"/>
                    <a:pt x="240" y="150"/>
                  </a:cubicBezTo>
                  <a:cubicBezTo>
                    <a:pt x="241" y="151"/>
                    <a:pt x="241" y="153"/>
                    <a:pt x="242" y="155"/>
                  </a:cubicBezTo>
                  <a:cubicBezTo>
                    <a:pt x="238" y="151"/>
                    <a:pt x="234" y="147"/>
                    <a:pt x="230" y="144"/>
                  </a:cubicBezTo>
                  <a:close/>
                  <a:moveTo>
                    <a:pt x="168" y="453"/>
                  </a:moveTo>
                  <a:cubicBezTo>
                    <a:pt x="171" y="454"/>
                    <a:pt x="174" y="454"/>
                    <a:pt x="176" y="454"/>
                  </a:cubicBezTo>
                  <a:cubicBezTo>
                    <a:pt x="178" y="456"/>
                    <a:pt x="180" y="459"/>
                    <a:pt x="181" y="462"/>
                  </a:cubicBezTo>
                  <a:cubicBezTo>
                    <a:pt x="177" y="459"/>
                    <a:pt x="173" y="456"/>
                    <a:pt x="168" y="453"/>
                  </a:cubicBezTo>
                  <a:close/>
                  <a:moveTo>
                    <a:pt x="186" y="477"/>
                  </a:moveTo>
                  <a:cubicBezTo>
                    <a:pt x="183" y="473"/>
                    <a:pt x="180" y="470"/>
                    <a:pt x="176" y="467"/>
                  </a:cubicBezTo>
                  <a:cubicBezTo>
                    <a:pt x="181" y="470"/>
                    <a:pt x="185" y="473"/>
                    <a:pt x="189" y="476"/>
                  </a:cubicBezTo>
                  <a:cubicBezTo>
                    <a:pt x="188" y="477"/>
                    <a:pt x="187" y="477"/>
                    <a:pt x="186" y="477"/>
                  </a:cubicBezTo>
                  <a:close/>
                  <a:moveTo>
                    <a:pt x="199" y="476"/>
                  </a:moveTo>
                  <a:cubicBezTo>
                    <a:pt x="199" y="476"/>
                    <a:pt x="199" y="476"/>
                    <a:pt x="199" y="476"/>
                  </a:cubicBezTo>
                  <a:cubicBezTo>
                    <a:pt x="196" y="471"/>
                    <a:pt x="192" y="465"/>
                    <a:pt x="188" y="460"/>
                  </a:cubicBezTo>
                  <a:cubicBezTo>
                    <a:pt x="196" y="464"/>
                    <a:pt x="203" y="470"/>
                    <a:pt x="209" y="476"/>
                  </a:cubicBezTo>
                  <a:cubicBezTo>
                    <a:pt x="206" y="476"/>
                    <a:pt x="203" y="476"/>
                    <a:pt x="199" y="476"/>
                  </a:cubicBezTo>
                  <a:close/>
                  <a:moveTo>
                    <a:pt x="196" y="456"/>
                  </a:moveTo>
                  <a:cubicBezTo>
                    <a:pt x="197" y="457"/>
                    <a:pt x="197" y="458"/>
                    <a:pt x="197" y="458"/>
                  </a:cubicBezTo>
                  <a:cubicBezTo>
                    <a:pt x="195" y="457"/>
                    <a:pt x="192" y="455"/>
                    <a:pt x="189" y="453"/>
                  </a:cubicBezTo>
                  <a:cubicBezTo>
                    <a:pt x="192" y="453"/>
                    <a:pt x="194" y="453"/>
                    <a:pt x="196" y="453"/>
                  </a:cubicBezTo>
                  <a:cubicBezTo>
                    <a:pt x="195" y="454"/>
                    <a:pt x="195" y="455"/>
                    <a:pt x="196" y="456"/>
                  </a:cubicBezTo>
                  <a:close/>
                  <a:moveTo>
                    <a:pt x="204" y="453"/>
                  </a:moveTo>
                  <a:cubicBezTo>
                    <a:pt x="204" y="453"/>
                    <a:pt x="204" y="453"/>
                    <a:pt x="205" y="453"/>
                  </a:cubicBezTo>
                  <a:cubicBezTo>
                    <a:pt x="207" y="453"/>
                    <a:pt x="211" y="453"/>
                    <a:pt x="214" y="453"/>
                  </a:cubicBezTo>
                  <a:cubicBezTo>
                    <a:pt x="214" y="454"/>
                    <a:pt x="214" y="454"/>
                    <a:pt x="214" y="454"/>
                  </a:cubicBezTo>
                  <a:cubicBezTo>
                    <a:pt x="215" y="457"/>
                    <a:pt x="216" y="459"/>
                    <a:pt x="217" y="461"/>
                  </a:cubicBezTo>
                  <a:cubicBezTo>
                    <a:pt x="213" y="458"/>
                    <a:pt x="209" y="455"/>
                    <a:pt x="204" y="453"/>
                  </a:cubicBezTo>
                  <a:close/>
                  <a:moveTo>
                    <a:pt x="217" y="475"/>
                  </a:moveTo>
                  <a:cubicBezTo>
                    <a:pt x="217" y="475"/>
                    <a:pt x="217" y="474"/>
                    <a:pt x="217" y="474"/>
                  </a:cubicBezTo>
                  <a:cubicBezTo>
                    <a:pt x="215" y="471"/>
                    <a:pt x="214" y="469"/>
                    <a:pt x="212" y="467"/>
                  </a:cubicBezTo>
                  <a:cubicBezTo>
                    <a:pt x="216" y="469"/>
                    <a:pt x="219" y="472"/>
                    <a:pt x="223" y="475"/>
                  </a:cubicBezTo>
                  <a:cubicBezTo>
                    <a:pt x="221" y="475"/>
                    <a:pt x="219" y="475"/>
                    <a:pt x="217" y="475"/>
                  </a:cubicBezTo>
                  <a:close/>
                  <a:moveTo>
                    <a:pt x="223" y="437"/>
                  </a:moveTo>
                  <a:cubicBezTo>
                    <a:pt x="221" y="441"/>
                    <a:pt x="219" y="440"/>
                    <a:pt x="214" y="440"/>
                  </a:cubicBezTo>
                  <a:cubicBezTo>
                    <a:pt x="206" y="440"/>
                    <a:pt x="198" y="440"/>
                    <a:pt x="189" y="440"/>
                  </a:cubicBezTo>
                  <a:cubicBezTo>
                    <a:pt x="177" y="441"/>
                    <a:pt x="162" y="438"/>
                    <a:pt x="151" y="444"/>
                  </a:cubicBezTo>
                  <a:cubicBezTo>
                    <a:pt x="154" y="429"/>
                    <a:pt x="150" y="411"/>
                    <a:pt x="150" y="396"/>
                  </a:cubicBezTo>
                  <a:cubicBezTo>
                    <a:pt x="150" y="381"/>
                    <a:pt x="150" y="366"/>
                    <a:pt x="150" y="351"/>
                  </a:cubicBezTo>
                  <a:cubicBezTo>
                    <a:pt x="154" y="345"/>
                    <a:pt x="153" y="337"/>
                    <a:pt x="154" y="330"/>
                  </a:cubicBezTo>
                  <a:cubicBezTo>
                    <a:pt x="157" y="313"/>
                    <a:pt x="157" y="296"/>
                    <a:pt x="156" y="279"/>
                  </a:cubicBezTo>
                  <a:cubicBezTo>
                    <a:pt x="238" y="292"/>
                    <a:pt x="294" y="168"/>
                    <a:pt x="228" y="114"/>
                  </a:cubicBezTo>
                  <a:cubicBezTo>
                    <a:pt x="199" y="90"/>
                    <a:pt x="152" y="83"/>
                    <a:pt x="120" y="107"/>
                  </a:cubicBezTo>
                  <a:cubicBezTo>
                    <a:pt x="90" y="130"/>
                    <a:pt x="84" y="174"/>
                    <a:pt x="106" y="204"/>
                  </a:cubicBezTo>
                  <a:cubicBezTo>
                    <a:pt x="90" y="220"/>
                    <a:pt x="75" y="237"/>
                    <a:pt x="61" y="254"/>
                  </a:cubicBezTo>
                  <a:cubicBezTo>
                    <a:pt x="60" y="253"/>
                    <a:pt x="60" y="253"/>
                    <a:pt x="59" y="252"/>
                  </a:cubicBezTo>
                  <a:cubicBezTo>
                    <a:pt x="25" y="218"/>
                    <a:pt x="16" y="166"/>
                    <a:pt x="33" y="121"/>
                  </a:cubicBezTo>
                  <a:cubicBezTo>
                    <a:pt x="51" y="74"/>
                    <a:pt x="95" y="41"/>
                    <a:pt x="142" y="28"/>
                  </a:cubicBezTo>
                  <a:cubicBezTo>
                    <a:pt x="170" y="20"/>
                    <a:pt x="199" y="19"/>
                    <a:pt x="226" y="29"/>
                  </a:cubicBezTo>
                  <a:cubicBezTo>
                    <a:pt x="251" y="38"/>
                    <a:pt x="271" y="54"/>
                    <a:pt x="289" y="72"/>
                  </a:cubicBezTo>
                  <a:cubicBezTo>
                    <a:pt x="307" y="90"/>
                    <a:pt x="326" y="110"/>
                    <a:pt x="337" y="133"/>
                  </a:cubicBezTo>
                  <a:cubicBezTo>
                    <a:pt x="348" y="158"/>
                    <a:pt x="343" y="188"/>
                    <a:pt x="336" y="213"/>
                  </a:cubicBezTo>
                  <a:cubicBezTo>
                    <a:pt x="322" y="264"/>
                    <a:pt x="287" y="306"/>
                    <a:pt x="235" y="321"/>
                  </a:cubicBezTo>
                  <a:cubicBezTo>
                    <a:pt x="233" y="322"/>
                    <a:pt x="232" y="325"/>
                    <a:pt x="232" y="327"/>
                  </a:cubicBezTo>
                  <a:cubicBezTo>
                    <a:pt x="232" y="328"/>
                    <a:pt x="231" y="329"/>
                    <a:pt x="231" y="330"/>
                  </a:cubicBezTo>
                  <a:cubicBezTo>
                    <a:pt x="229" y="362"/>
                    <a:pt x="226" y="394"/>
                    <a:pt x="224" y="426"/>
                  </a:cubicBezTo>
                  <a:cubicBezTo>
                    <a:pt x="224" y="429"/>
                    <a:pt x="225" y="435"/>
                    <a:pt x="223" y="437"/>
                  </a:cubicBezTo>
                  <a:close/>
                  <a:moveTo>
                    <a:pt x="261" y="336"/>
                  </a:moveTo>
                  <a:cubicBezTo>
                    <a:pt x="256" y="334"/>
                    <a:pt x="252" y="331"/>
                    <a:pt x="249" y="327"/>
                  </a:cubicBezTo>
                  <a:cubicBezTo>
                    <a:pt x="251" y="326"/>
                    <a:pt x="254" y="326"/>
                    <a:pt x="257" y="325"/>
                  </a:cubicBezTo>
                  <a:cubicBezTo>
                    <a:pt x="258" y="329"/>
                    <a:pt x="259" y="333"/>
                    <a:pt x="261" y="336"/>
                  </a:cubicBezTo>
                  <a:close/>
                  <a:moveTo>
                    <a:pt x="241" y="367"/>
                  </a:moveTo>
                  <a:cubicBezTo>
                    <a:pt x="242" y="366"/>
                    <a:pt x="242" y="364"/>
                    <a:pt x="242" y="362"/>
                  </a:cubicBezTo>
                  <a:cubicBezTo>
                    <a:pt x="243" y="364"/>
                    <a:pt x="244" y="366"/>
                    <a:pt x="245" y="368"/>
                  </a:cubicBezTo>
                  <a:cubicBezTo>
                    <a:pt x="244" y="368"/>
                    <a:pt x="243" y="368"/>
                    <a:pt x="241" y="367"/>
                  </a:cubicBezTo>
                  <a:close/>
                  <a:moveTo>
                    <a:pt x="244" y="393"/>
                  </a:moveTo>
                  <a:cubicBezTo>
                    <a:pt x="243" y="392"/>
                    <a:pt x="241" y="391"/>
                    <a:pt x="240" y="390"/>
                  </a:cubicBezTo>
                  <a:cubicBezTo>
                    <a:pt x="240" y="388"/>
                    <a:pt x="240" y="385"/>
                    <a:pt x="240" y="383"/>
                  </a:cubicBezTo>
                  <a:cubicBezTo>
                    <a:pt x="242" y="386"/>
                    <a:pt x="243" y="390"/>
                    <a:pt x="244" y="393"/>
                  </a:cubicBezTo>
                  <a:close/>
                  <a:moveTo>
                    <a:pt x="243" y="345"/>
                  </a:moveTo>
                  <a:cubicBezTo>
                    <a:pt x="243" y="343"/>
                    <a:pt x="243" y="341"/>
                    <a:pt x="243" y="339"/>
                  </a:cubicBezTo>
                  <a:cubicBezTo>
                    <a:pt x="244" y="341"/>
                    <a:pt x="246" y="343"/>
                    <a:pt x="247" y="346"/>
                  </a:cubicBezTo>
                  <a:cubicBezTo>
                    <a:pt x="245" y="345"/>
                    <a:pt x="244" y="345"/>
                    <a:pt x="243" y="345"/>
                  </a:cubicBezTo>
                  <a:close/>
                  <a:moveTo>
                    <a:pt x="231" y="451"/>
                  </a:moveTo>
                  <a:cubicBezTo>
                    <a:pt x="231" y="451"/>
                    <a:pt x="231" y="451"/>
                    <a:pt x="231" y="451"/>
                  </a:cubicBezTo>
                  <a:cubicBezTo>
                    <a:pt x="234" y="455"/>
                    <a:pt x="237" y="460"/>
                    <a:pt x="239" y="465"/>
                  </a:cubicBezTo>
                  <a:cubicBezTo>
                    <a:pt x="234" y="461"/>
                    <a:pt x="229" y="457"/>
                    <a:pt x="224" y="453"/>
                  </a:cubicBezTo>
                  <a:cubicBezTo>
                    <a:pt x="227" y="453"/>
                    <a:pt x="229" y="452"/>
                    <a:pt x="231" y="451"/>
                  </a:cubicBezTo>
                  <a:close/>
                  <a:moveTo>
                    <a:pt x="233" y="475"/>
                  </a:moveTo>
                  <a:cubicBezTo>
                    <a:pt x="233" y="475"/>
                    <a:pt x="233" y="475"/>
                    <a:pt x="233" y="475"/>
                  </a:cubicBezTo>
                  <a:cubicBezTo>
                    <a:pt x="231" y="472"/>
                    <a:pt x="229" y="468"/>
                    <a:pt x="228" y="465"/>
                  </a:cubicBezTo>
                  <a:cubicBezTo>
                    <a:pt x="232" y="468"/>
                    <a:pt x="237" y="472"/>
                    <a:pt x="241" y="475"/>
                  </a:cubicBezTo>
                  <a:cubicBezTo>
                    <a:pt x="238" y="475"/>
                    <a:pt x="236" y="475"/>
                    <a:pt x="233" y="475"/>
                  </a:cubicBezTo>
                  <a:close/>
                  <a:moveTo>
                    <a:pt x="237" y="432"/>
                  </a:moveTo>
                  <a:cubicBezTo>
                    <a:pt x="237" y="430"/>
                    <a:pt x="237" y="428"/>
                    <a:pt x="237" y="426"/>
                  </a:cubicBezTo>
                  <a:cubicBezTo>
                    <a:pt x="237" y="426"/>
                    <a:pt x="237" y="425"/>
                    <a:pt x="237" y="425"/>
                  </a:cubicBezTo>
                  <a:cubicBezTo>
                    <a:pt x="239" y="429"/>
                    <a:pt x="240" y="432"/>
                    <a:pt x="242" y="436"/>
                  </a:cubicBezTo>
                  <a:cubicBezTo>
                    <a:pt x="240" y="435"/>
                    <a:pt x="239" y="433"/>
                    <a:pt x="237" y="432"/>
                  </a:cubicBezTo>
                  <a:close/>
                  <a:moveTo>
                    <a:pt x="250" y="406"/>
                  </a:moveTo>
                  <a:cubicBezTo>
                    <a:pt x="251" y="406"/>
                    <a:pt x="251" y="406"/>
                    <a:pt x="252" y="406"/>
                  </a:cubicBezTo>
                  <a:cubicBezTo>
                    <a:pt x="252" y="409"/>
                    <a:pt x="252" y="412"/>
                    <a:pt x="252" y="414"/>
                  </a:cubicBezTo>
                  <a:cubicBezTo>
                    <a:pt x="252" y="416"/>
                    <a:pt x="252" y="417"/>
                    <a:pt x="252" y="418"/>
                  </a:cubicBezTo>
                  <a:cubicBezTo>
                    <a:pt x="249" y="413"/>
                    <a:pt x="246" y="407"/>
                    <a:pt x="244" y="401"/>
                  </a:cubicBezTo>
                  <a:cubicBezTo>
                    <a:pt x="246" y="403"/>
                    <a:pt x="248" y="404"/>
                    <a:pt x="250" y="406"/>
                  </a:cubicBezTo>
                  <a:close/>
                  <a:moveTo>
                    <a:pt x="245" y="376"/>
                  </a:moveTo>
                  <a:cubicBezTo>
                    <a:pt x="247" y="377"/>
                    <a:pt x="249" y="378"/>
                    <a:pt x="251" y="378"/>
                  </a:cubicBezTo>
                  <a:cubicBezTo>
                    <a:pt x="251" y="378"/>
                    <a:pt x="252" y="378"/>
                    <a:pt x="252" y="378"/>
                  </a:cubicBezTo>
                  <a:cubicBezTo>
                    <a:pt x="252" y="383"/>
                    <a:pt x="252" y="388"/>
                    <a:pt x="252" y="392"/>
                  </a:cubicBezTo>
                  <a:cubicBezTo>
                    <a:pt x="250" y="387"/>
                    <a:pt x="248" y="382"/>
                    <a:pt x="245" y="376"/>
                  </a:cubicBezTo>
                  <a:close/>
                  <a:moveTo>
                    <a:pt x="252" y="429"/>
                  </a:moveTo>
                  <a:cubicBezTo>
                    <a:pt x="252" y="433"/>
                    <a:pt x="252" y="437"/>
                    <a:pt x="253" y="441"/>
                  </a:cubicBezTo>
                  <a:cubicBezTo>
                    <a:pt x="250" y="435"/>
                    <a:pt x="247" y="430"/>
                    <a:pt x="245" y="424"/>
                  </a:cubicBezTo>
                  <a:cubicBezTo>
                    <a:pt x="246" y="426"/>
                    <a:pt x="248" y="427"/>
                    <a:pt x="250" y="429"/>
                  </a:cubicBezTo>
                  <a:cubicBezTo>
                    <a:pt x="251" y="429"/>
                    <a:pt x="252" y="429"/>
                    <a:pt x="252" y="429"/>
                  </a:cubicBezTo>
                  <a:close/>
                  <a:moveTo>
                    <a:pt x="251" y="451"/>
                  </a:moveTo>
                  <a:cubicBezTo>
                    <a:pt x="251" y="452"/>
                    <a:pt x="252" y="452"/>
                    <a:pt x="253" y="452"/>
                  </a:cubicBezTo>
                  <a:cubicBezTo>
                    <a:pt x="253" y="455"/>
                    <a:pt x="253" y="459"/>
                    <a:pt x="253" y="462"/>
                  </a:cubicBezTo>
                  <a:cubicBezTo>
                    <a:pt x="253" y="462"/>
                    <a:pt x="253" y="462"/>
                    <a:pt x="253" y="462"/>
                  </a:cubicBezTo>
                  <a:cubicBezTo>
                    <a:pt x="250" y="457"/>
                    <a:pt x="247" y="452"/>
                    <a:pt x="244" y="447"/>
                  </a:cubicBezTo>
                  <a:cubicBezTo>
                    <a:pt x="246" y="448"/>
                    <a:pt x="249" y="450"/>
                    <a:pt x="251" y="451"/>
                  </a:cubicBezTo>
                  <a:close/>
                  <a:moveTo>
                    <a:pt x="252" y="475"/>
                  </a:moveTo>
                  <a:cubicBezTo>
                    <a:pt x="251" y="472"/>
                    <a:pt x="250" y="470"/>
                    <a:pt x="249" y="467"/>
                  </a:cubicBezTo>
                  <a:cubicBezTo>
                    <a:pt x="251" y="468"/>
                    <a:pt x="253" y="467"/>
                    <a:pt x="254" y="465"/>
                  </a:cubicBezTo>
                  <a:cubicBezTo>
                    <a:pt x="254" y="468"/>
                    <a:pt x="254" y="472"/>
                    <a:pt x="254" y="475"/>
                  </a:cubicBezTo>
                  <a:cubicBezTo>
                    <a:pt x="254" y="475"/>
                    <a:pt x="253" y="475"/>
                    <a:pt x="252" y="475"/>
                  </a:cubicBezTo>
                  <a:close/>
                  <a:moveTo>
                    <a:pt x="253" y="367"/>
                  </a:moveTo>
                  <a:cubicBezTo>
                    <a:pt x="250" y="363"/>
                    <a:pt x="248" y="358"/>
                    <a:pt x="245" y="353"/>
                  </a:cubicBezTo>
                  <a:cubicBezTo>
                    <a:pt x="248" y="354"/>
                    <a:pt x="250" y="354"/>
                    <a:pt x="253" y="355"/>
                  </a:cubicBezTo>
                  <a:cubicBezTo>
                    <a:pt x="254" y="355"/>
                    <a:pt x="254" y="355"/>
                    <a:pt x="255" y="355"/>
                  </a:cubicBezTo>
                  <a:cubicBezTo>
                    <a:pt x="254" y="359"/>
                    <a:pt x="253" y="363"/>
                    <a:pt x="253" y="367"/>
                  </a:cubicBezTo>
                  <a:close/>
                  <a:moveTo>
                    <a:pt x="257" y="349"/>
                  </a:moveTo>
                  <a:cubicBezTo>
                    <a:pt x="256" y="347"/>
                    <a:pt x="254" y="344"/>
                    <a:pt x="253" y="341"/>
                  </a:cubicBezTo>
                  <a:cubicBezTo>
                    <a:pt x="256" y="343"/>
                    <a:pt x="259" y="345"/>
                    <a:pt x="263" y="347"/>
                  </a:cubicBezTo>
                  <a:cubicBezTo>
                    <a:pt x="261" y="348"/>
                    <a:pt x="259" y="349"/>
                    <a:pt x="257" y="349"/>
                  </a:cubicBezTo>
                  <a:close/>
                  <a:moveTo>
                    <a:pt x="277" y="316"/>
                  </a:moveTo>
                  <a:cubicBezTo>
                    <a:pt x="276" y="317"/>
                    <a:pt x="275" y="319"/>
                    <a:pt x="275" y="320"/>
                  </a:cubicBezTo>
                  <a:cubicBezTo>
                    <a:pt x="277" y="327"/>
                    <a:pt x="277" y="327"/>
                    <a:pt x="277" y="327"/>
                  </a:cubicBezTo>
                  <a:cubicBezTo>
                    <a:pt x="273" y="325"/>
                    <a:pt x="270" y="323"/>
                    <a:pt x="266" y="321"/>
                  </a:cubicBezTo>
                  <a:cubicBezTo>
                    <a:pt x="270" y="320"/>
                    <a:pt x="273" y="318"/>
                    <a:pt x="277" y="316"/>
                  </a:cubicBezTo>
                  <a:close/>
                  <a:moveTo>
                    <a:pt x="272" y="343"/>
                  </a:moveTo>
                  <a:cubicBezTo>
                    <a:pt x="270" y="339"/>
                    <a:pt x="269" y="335"/>
                    <a:pt x="268" y="332"/>
                  </a:cubicBezTo>
                  <a:cubicBezTo>
                    <a:pt x="272" y="334"/>
                    <a:pt x="276" y="336"/>
                    <a:pt x="280" y="338"/>
                  </a:cubicBezTo>
                  <a:cubicBezTo>
                    <a:pt x="277" y="340"/>
                    <a:pt x="275" y="341"/>
                    <a:pt x="272" y="343"/>
                  </a:cubicBezTo>
                  <a:close/>
                  <a:moveTo>
                    <a:pt x="287" y="334"/>
                  </a:moveTo>
                  <a:cubicBezTo>
                    <a:pt x="287" y="334"/>
                    <a:pt x="287" y="334"/>
                    <a:pt x="287" y="334"/>
                  </a:cubicBezTo>
                  <a:cubicBezTo>
                    <a:pt x="287" y="332"/>
                    <a:pt x="286" y="330"/>
                    <a:pt x="286" y="328"/>
                  </a:cubicBezTo>
                  <a:cubicBezTo>
                    <a:pt x="288" y="329"/>
                    <a:pt x="290" y="330"/>
                    <a:pt x="292" y="331"/>
                  </a:cubicBezTo>
                  <a:cubicBezTo>
                    <a:pt x="290" y="332"/>
                    <a:pt x="289" y="333"/>
                    <a:pt x="287" y="334"/>
                  </a:cubicBezTo>
                  <a:close/>
                  <a:moveTo>
                    <a:pt x="282" y="315"/>
                  </a:moveTo>
                  <a:cubicBezTo>
                    <a:pt x="281" y="315"/>
                    <a:pt x="279" y="315"/>
                    <a:pt x="278" y="315"/>
                  </a:cubicBezTo>
                  <a:cubicBezTo>
                    <a:pt x="282" y="313"/>
                    <a:pt x="286" y="310"/>
                    <a:pt x="290" y="308"/>
                  </a:cubicBezTo>
                  <a:cubicBezTo>
                    <a:pt x="290" y="308"/>
                    <a:pt x="290" y="308"/>
                    <a:pt x="290" y="308"/>
                  </a:cubicBezTo>
                  <a:cubicBezTo>
                    <a:pt x="291" y="313"/>
                    <a:pt x="292" y="318"/>
                    <a:pt x="293" y="322"/>
                  </a:cubicBezTo>
                  <a:cubicBezTo>
                    <a:pt x="289" y="320"/>
                    <a:pt x="286" y="318"/>
                    <a:pt x="282" y="315"/>
                  </a:cubicBezTo>
                  <a:close/>
                  <a:moveTo>
                    <a:pt x="303" y="324"/>
                  </a:moveTo>
                  <a:cubicBezTo>
                    <a:pt x="302" y="321"/>
                    <a:pt x="302" y="319"/>
                    <a:pt x="301" y="316"/>
                  </a:cubicBezTo>
                  <a:cubicBezTo>
                    <a:pt x="303" y="317"/>
                    <a:pt x="306" y="318"/>
                    <a:pt x="308" y="320"/>
                  </a:cubicBezTo>
                  <a:cubicBezTo>
                    <a:pt x="306" y="321"/>
                    <a:pt x="305" y="322"/>
                    <a:pt x="303" y="324"/>
                  </a:cubicBezTo>
                  <a:close/>
                  <a:moveTo>
                    <a:pt x="305" y="300"/>
                  </a:moveTo>
                  <a:cubicBezTo>
                    <a:pt x="307" y="303"/>
                    <a:pt x="309" y="307"/>
                    <a:pt x="310" y="311"/>
                  </a:cubicBezTo>
                  <a:cubicBezTo>
                    <a:pt x="306" y="309"/>
                    <a:pt x="301" y="306"/>
                    <a:pt x="296" y="303"/>
                  </a:cubicBezTo>
                  <a:cubicBezTo>
                    <a:pt x="296" y="303"/>
                    <a:pt x="296" y="303"/>
                    <a:pt x="295" y="303"/>
                  </a:cubicBezTo>
                  <a:cubicBezTo>
                    <a:pt x="301" y="298"/>
                    <a:pt x="307" y="292"/>
                    <a:pt x="312" y="286"/>
                  </a:cubicBezTo>
                  <a:cubicBezTo>
                    <a:pt x="314" y="289"/>
                    <a:pt x="315" y="292"/>
                    <a:pt x="317" y="295"/>
                  </a:cubicBezTo>
                  <a:cubicBezTo>
                    <a:pt x="314" y="294"/>
                    <a:pt x="312" y="293"/>
                    <a:pt x="309" y="293"/>
                  </a:cubicBezTo>
                  <a:cubicBezTo>
                    <a:pt x="305" y="293"/>
                    <a:pt x="304" y="297"/>
                    <a:pt x="305" y="300"/>
                  </a:cubicBezTo>
                  <a:close/>
                  <a:moveTo>
                    <a:pt x="319" y="309"/>
                  </a:moveTo>
                  <a:cubicBezTo>
                    <a:pt x="319" y="308"/>
                    <a:pt x="318" y="307"/>
                    <a:pt x="318" y="306"/>
                  </a:cubicBezTo>
                  <a:cubicBezTo>
                    <a:pt x="319" y="307"/>
                    <a:pt x="320" y="307"/>
                    <a:pt x="321" y="308"/>
                  </a:cubicBezTo>
                  <a:cubicBezTo>
                    <a:pt x="320" y="308"/>
                    <a:pt x="320" y="309"/>
                    <a:pt x="319" y="309"/>
                  </a:cubicBezTo>
                  <a:close/>
                  <a:moveTo>
                    <a:pt x="332" y="294"/>
                  </a:moveTo>
                  <a:cubicBezTo>
                    <a:pt x="331" y="296"/>
                    <a:pt x="330" y="297"/>
                    <a:pt x="329" y="298"/>
                  </a:cubicBezTo>
                  <a:cubicBezTo>
                    <a:pt x="327" y="296"/>
                    <a:pt x="326" y="293"/>
                    <a:pt x="324" y="290"/>
                  </a:cubicBezTo>
                  <a:cubicBezTo>
                    <a:pt x="327" y="292"/>
                    <a:pt x="330" y="293"/>
                    <a:pt x="332" y="2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11" y="2693"/>
              <a:ext cx="250" cy="221"/>
            </a:xfrm>
            <a:custGeom>
              <a:rect b="b" l="l" r="r" t="t"/>
              <a:pathLst>
                <a:path extrusionOk="0" h="134" w="151">
                  <a:moveTo>
                    <a:pt x="140" y="31"/>
                  </a:moveTo>
                  <a:cubicBezTo>
                    <a:pt x="132" y="28"/>
                    <a:pt x="124" y="24"/>
                    <a:pt x="117" y="20"/>
                  </a:cubicBezTo>
                  <a:cubicBezTo>
                    <a:pt x="112" y="16"/>
                    <a:pt x="107" y="11"/>
                    <a:pt x="102" y="8"/>
                  </a:cubicBezTo>
                  <a:cubicBezTo>
                    <a:pt x="101" y="6"/>
                    <a:pt x="100" y="5"/>
                    <a:pt x="99" y="4"/>
                  </a:cubicBezTo>
                  <a:cubicBezTo>
                    <a:pt x="86" y="0"/>
                    <a:pt x="71" y="2"/>
                    <a:pt x="58" y="3"/>
                  </a:cubicBezTo>
                  <a:cubicBezTo>
                    <a:pt x="42" y="3"/>
                    <a:pt x="27" y="3"/>
                    <a:pt x="12" y="4"/>
                  </a:cubicBezTo>
                  <a:cubicBezTo>
                    <a:pt x="7" y="4"/>
                    <a:pt x="6" y="12"/>
                    <a:pt x="11" y="12"/>
                  </a:cubicBezTo>
                  <a:cubicBezTo>
                    <a:pt x="11" y="13"/>
                    <a:pt x="10" y="13"/>
                    <a:pt x="10" y="14"/>
                  </a:cubicBezTo>
                  <a:cubicBezTo>
                    <a:pt x="8" y="30"/>
                    <a:pt x="7" y="45"/>
                    <a:pt x="5" y="61"/>
                  </a:cubicBezTo>
                  <a:cubicBezTo>
                    <a:pt x="4" y="71"/>
                    <a:pt x="0" y="86"/>
                    <a:pt x="3" y="95"/>
                  </a:cubicBezTo>
                  <a:cubicBezTo>
                    <a:pt x="4" y="97"/>
                    <a:pt x="5" y="98"/>
                    <a:pt x="6" y="99"/>
                  </a:cubicBezTo>
                  <a:cubicBezTo>
                    <a:pt x="10" y="107"/>
                    <a:pt x="15" y="113"/>
                    <a:pt x="21" y="118"/>
                  </a:cubicBezTo>
                  <a:cubicBezTo>
                    <a:pt x="26" y="123"/>
                    <a:pt x="33" y="131"/>
                    <a:pt x="40" y="129"/>
                  </a:cubicBezTo>
                  <a:cubicBezTo>
                    <a:pt x="53" y="134"/>
                    <a:pt x="69" y="132"/>
                    <a:pt x="83" y="131"/>
                  </a:cubicBezTo>
                  <a:cubicBezTo>
                    <a:pt x="100" y="131"/>
                    <a:pt x="116" y="129"/>
                    <a:pt x="133" y="126"/>
                  </a:cubicBezTo>
                  <a:cubicBezTo>
                    <a:pt x="135" y="126"/>
                    <a:pt x="136" y="124"/>
                    <a:pt x="137" y="122"/>
                  </a:cubicBezTo>
                  <a:cubicBezTo>
                    <a:pt x="139" y="123"/>
                    <a:pt x="142" y="122"/>
                    <a:pt x="142" y="119"/>
                  </a:cubicBezTo>
                  <a:cubicBezTo>
                    <a:pt x="142" y="90"/>
                    <a:pt x="144" y="62"/>
                    <a:pt x="150" y="34"/>
                  </a:cubicBezTo>
                  <a:cubicBezTo>
                    <a:pt x="151" y="28"/>
                    <a:pt x="141" y="25"/>
                    <a:pt x="140" y="31"/>
                  </a:cubicBezTo>
                  <a:close/>
                  <a:moveTo>
                    <a:pt x="27" y="104"/>
                  </a:moveTo>
                  <a:cubicBezTo>
                    <a:pt x="29" y="103"/>
                    <a:pt x="32" y="103"/>
                    <a:pt x="35" y="103"/>
                  </a:cubicBezTo>
                  <a:cubicBezTo>
                    <a:pt x="35" y="103"/>
                    <a:pt x="35" y="104"/>
                    <a:pt x="35" y="104"/>
                  </a:cubicBezTo>
                  <a:cubicBezTo>
                    <a:pt x="36" y="106"/>
                    <a:pt x="38" y="108"/>
                    <a:pt x="39" y="110"/>
                  </a:cubicBezTo>
                  <a:cubicBezTo>
                    <a:pt x="35" y="108"/>
                    <a:pt x="31" y="106"/>
                    <a:pt x="27" y="104"/>
                  </a:cubicBezTo>
                  <a:close/>
                  <a:moveTo>
                    <a:pt x="51" y="104"/>
                  </a:moveTo>
                  <a:cubicBezTo>
                    <a:pt x="52" y="105"/>
                    <a:pt x="52" y="105"/>
                    <a:pt x="53" y="106"/>
                  </a:cubicBezTo>
                  <a:cubicBezTo>
                    <a:pt x="50" y="104"/>
                    <a:pt x="47" y="103"/>
                    <a:pt x="44" y="102"/>
                  </a:cubicBezTo>
                  <a:cubicBezTo>
                    <a:pt x="46" y="102"/>
                    <a:pt x="48" y="102"/>
                    <a:pt x="51" y="101"/>
                  </a:cubicBezTo>
                  <a:cubicBezTo>
                    <a:pt x="50" y="102"/>
                    <a:pt x="51" y="103"/>
                    <a:pt x="51" y="104"/>
                  </a:cubicBezTo>
                  <a:close/>
                  <a:moveTo>
                    <a:pt x="67" y="103"/>
                  </a:moveTo>
                  <a:cubicBezTo>
                    <a:pt x="68" y="104"/>
                    <a:pt x="68" y="105"/>
                    <a:pt x="69" y="106"/>
                  </a:cubicBezTo>
                  <a:cubicBezTo>
                    <a:pt x="65" y="104"/>
                    <a:pt x="62" y="102"/>
                    <a:pt x="58" y="101"/>
                  </a:cubicBezTo>
                  <a:cubicBezTo>
                    <a:pt x="60" y="101"/>
                    <a:pt x="63" y="101"/>
                    <a:pt x="66" y="100"/>
                  </a:cubicBezTo>
                  <a:cubicBezTo>
                    <a:pt x="66" y="101"/>
                    <a:pt x="66" y="103"/>
                    <a:pt x="67" y="103"/>
                  </a:cubicBezTo>
                  <a:close/>
                  <a:moveTo>
                    <a:pt x="99" y="100"/>
                  </a:moveTo>
                  <a:cubicBezTo>
                    <a:pt x="100" y="102"/>
                    <a:pt x="102" y="104"/>
                    <a:pt x="103" y="106"/>
                  </a:cubicBezTo>
                  <a:cubicBezTo>
                    <a:pt x="100" y="104"/>
                    <a:pt x="97" y="102"/>
                    <a:pt x="93" y="100"/>
                  </a:cubicBezTo>
                  <a:cubicBezTo>
                    <a:pt x="95" y="100"/>
                    <a:pt x="97" y="100"/>
                    <a:pt x="99" y="100"/>
                  </a:cubicBezTo>
                  <a:close/>
                  <a:moveTo>
                    <a:pt x="84" y="101"/>
                  </a:moveTo>
                  <a:cubicBezTo>
                    <a:pt x="86" y="104"/>
                    <a:pt x="87" y="108"/>
                    <a:pt x="89" y="111"/>
                  </a:cubicBezTo>
                  <a:cubicBezTo>
                    <a:pt x="84" y="107"/>
                    <a:pt x="78" y="104"/>
                    <a:pt x="73" y="100"/>
                  </a:cubicBezTo>
                  <a:cubicBezTo>
                    <a:pt x="77" y="100"/>
                    <a:pt x="80" y="100"/>
                    <a:pt x="84" y="100"/>
                  </a:cubicBezTo>
                  <a:cubicBezTo>
                    <a:pt x="84" y="100"/>
                    <a:pt x="84" y="101"/>
                    <a:pt x="84" y="101"/>
                  </a:cubicBezTo>
                  <a:close/>
                  <a:moveTo>
                    <a:pt x="99" y="119"/>
                  </a:moveTo>
                  <a:cubicBezTo>
                    <a:pt x="98" y="115"/>
                    <a:pt x="96" y="112"/>
                    <a:pt x="95" y="108"/>
                  </a:cubicBezTo>
                  <a:cubicBezTo>
                    <a:pt x="100" y="111"/>
                    <a:pt x="104" y="115"/>
                    <a:pt x="109" y="118"/>
                  </a:cubicBezTo>
                  <a:cubicBezTo>
                    <a:pt x="106" y="118"/>
                    <a:pt x="103" y="119"/>
                    <a:pt x="99" y="119"/>
                  </a:cubicBezTo>
                  <a:close/>
                  <a:moveTo>
                    <a:pt x="116" y="115"/>
                  </a:moveTo>
                  <a:cubicBezTo>
                    <a:pt x="114" y="112"/>
                    <a:pt x="112" y="109"/>
                    <a:pt x="110" y="106"/>
                  </a:cubicBezTo>
                  <a:cubicBezTo>
                    <a:pt x="116" y="109"/>
                    <a:pt x="121" y="113"/>
                    <a:pt x="126" y="116"/>
                  </a:cubicBezTo>
                  <a:cubicBezTo>
                    <a:pt x="123" y="116"/>
                    <a:pt x="120" y="117"/>
                    <a:pt x="117" y="117"/>
                  </a:cubicBezTo>
                  <a:cubicBezTo>
                    <a:pt x="117" y="116"/>
                    <a:pt x="117" y="116"/>
                    <a:pt x="116" y="115"/>
                  </a:cubicBezTo>
                  <a:close/>
                  <a:moveTo>
                    <a:pt x="111" y="98"/>
                  </a:moveTo>
                  <a:cubicBezTo>
                    <a:pt x="111" y="98"/>
                    <a:pt x="112" y="97"/>
                    <a:pt x="112" y="96"/>
                  </a:cubicBezTo>
                  <a:cubicBezTo>
                    <a:pt x="113" y="98"/>
                    <a:pt x="115" y="100"/>
                    <a:pt x="116" y="102"/>
                  </a:cubicBezTo>
                  <a:cubicBezTo>
                    <a:pt x="114" y="101"/>
                    <a:pt x="112" y="99"/>
                    <a:pt x="111" y="98"/>
                  </a:cubicBezTo>
                  <a:close/>
                  <a:moveTo>
                    <a:pt x="133" y="82"/>
                  </a:moveTo>
                  <a:cubicBezTo>
                    <a:pt x="129" y="76"/>
                    <a:pt x="125" y="70"/>
                    <a:pt x="121" y="64"/>
                  </a:cubicBezTo>
                  <a:cubicBezTo>
                    <a:pt x="125" y="66"/>
                    <a:pt x="128" y="69"/>
                    <a:pt x="131" y="71"/>
                  </a:cubicBezTo>
                  <a:cubicBezTo>
                    <a:pt x="132" y="72"/>
                    <a:pt x="133" y="72"/>
                    <a:pt x="133" y="72"/>
                  </a:cubicBezTo>
                  <a:cubicBezTo>
                    <a:pt x="133" y="75"/>
                    <a:pt x="133" y="78"/>
                    <a:pt x="133" y="82"/>
                  </a:cubicBezTo>
                  <a:close/>
                  <a:moveTo>
                    <a:pt x="134" y="64"/>
                  </a:moveTo>
                  <a:cubicBezTo>
                    <a:pt x="130" y="59"/>
                    <a:pt x="125" y="53"/>
                    <a:pt x="121" y="47"/>
                  </a:cubicBezTo>
                  <a:cubicBezTo>
                    <a:pt x="124" y="49"/>
                    <a:pt x="128" y="51"/>
                    <a:pt x="131" y="52"/>
                  </a:cubicBezTo>
                  <a:cubicBezTo>
                    <a:pt x="134" y="54"/>
                    <a:pt x="138" y="51"/>
                    <a:pt x="135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36" y="48"/>
                    <a:pt x="136" y="48"/>
                    <a:pt x="136" y="47"/>
                  </a:cubicBezTo>
                  <a:cubicBezTo>
                    <a:pt x="136" y="53"/>
                    <a:pt x="135" y="59"/>
                    <a:pt x="134" y="64"/>
                  </a:cubicBezTo>
                  <a:close/>
                  <a:moveTo>
                    <a:pt x="117" y="32"/>
                  </a:moveTo>
                  <a:cubicBezTo>
                    <a:pt x="116" y="33"/>
                    <a:pt x="116" y="35"/>
                    <a:pt x="117" y="36"/>
                  </a:cubicBezTo>
                  <a:cubicBezTo>
                    <a:pt x="117" y="36"/>
                    <a:pt x="118" y="37"/>
                    <a:pt x="118" y="37"/>
                  </a:cubicBezTo>
                  <a:cubicBezTo>
                    <a:pt x="116" y="36"/>
                    <a:pt x="114" y="34"/>
                    <a:pt x="111" y="32"/>
                  </a:cubicBezTo>
                  <a:cubicBezTo>
                    <a:pt x="111" y="30"/>
                    <a:pt x="110" y="29"/>
                    <a:pt x="110" y="27"/>
                  </a:cubicBezTo>
                  <a:cubicBezTo>
                    <a:pt x="112" y="28"/>
                    <a:pt x="114" y="30"/>
                    <a:pt x="117" y="32"/>
                  </a:cubicBezTo>
                  <a:close/>
                  <a:moveTo>
                    <a:pt x="15" y="14"/>
                  </a:moveTo>
                  <a:cubicBezTo>
                    <a:pt x="15" y="14"/>
                    <a:pt x="15" y="13"/>
                    <a:pt x="15" y="13"/>
                  </a:cubicBezTo>
                  <a:cubicBezTo>
                    <a:pt x="29" y="13"/>
                    <a:pt x="43" y="13"/>
                    <a:pt x="58" y="14"/>
                  </a:cubicBezTo>
                  <a:cubicBezTo>
                    <a:pt x="70" y="14"/>
                    <a:pt x="85" y="16"/>
                    <a:pt x="97" y="12"/>
                  </a:cubicBezTo>
                  <a:cubicBezTo>
                    <a:pt x="98" y="14"/>
                    <a:pt x="99" y="15"/>
                    <a:pt x="100" y="17"/>
                  </a:cubicBezTo>
                  <a:cubicBezTo>
                    <a:pt x="99" y="17"/>
                    <a:pt x="98" y="19"/>
                    <a:pt x="98" y="20"/>
                  </a:cubicBezTo>
                  <a:cubicBezTo>
                    <a:pt x="97" y="32"/>
                    <a:pt x="100" y="45"/>
                    <a:pt x="101" y="57"/>
                  </a:cubicBezTo>
                  <a:cubicBezTo>
                    <a:pt x="101" y="67"/>
                    <a:pt x="101" y="78"/>
                    <a:pt x="101" y="88"/>
                  </a:cubicBezTo>
                  <a:cubicBezTo>
                    <a:pt x="73" y="88"/>
                    <a:pt x="45" y="91"/>
                    <a:pt x="18" y="97"/>
                  </a:cubicBezTo>
                  <a:cubicBezTo>
                    <a:pt x="18" y="96"/>
                    <a:pt x="18" y="95"/>
                    <a:pt x="19" y="94"/>
                  </a:cubicBezTo>
                  <a:cubicBezTo>
                    <a:pt x="19" y="91"/>
                    <a:pt x="17" y="90"/>
                    <a:pt x="15" y="89"/>
                  </a:cubicBezTo>
                  <a:cubicBezTo>
                    <a:pt x="15" y="88"/>
                    <a:pt x="15" y="86"/>
                    <a:pt x="15" y="84"/>
                  </a:cubicBezTo>
                  <a:cubicBezTo>
                    <a:pt x="15" y="80"/>
                    <a:pt x="15" y="76"/>
                    <a:pt x="15" y="73"/>
                  </a:cubicBezTo>
                  <a:cubicBezTo>
                    <a:pt x="15" y="67"/>
                    <a:pt x="15" y="61"/>
                    <a:pt x="15" y="55"/>
                  </a:cubicBezTo>
                  <a:cubicBezTo>
                    <a:pt x="16" y="41"/>
                    <a:pt x="16" y="28"/>
                    <a:pt x="15" y="14"/>
                  </a:cubicBezTo>
                  <a:close/>
                  <a:moveTo>
                    <a:pt x="40" y="121"/>
                  </a:moveTo>
                  <a:cubicBezTo>
                    <a:pt x="42" y="121"/>
                    <a:pt x="43" y="122"/>
                    <a:pt x="44" y="122"/>
                  </a:cubicBezTo>
                  <a:cubicBezTo>
                    <a:pt x="45" y="122"/>
                    <a:pt x="46" y="121"/>
                    <a:pt x="47" y="120"/>
                  </a:cubicBezTo>
                  <a:cubicBezTo>
                    <a:pt x="48" y="121"/>
                    <a:pt x="49" y="122"/>
                    <a:pt x="50" y="122"/>
                  </a:cubicBezTo>
                  <a:cubicBezTo>
                    <a:pt x="48" y="123"/>
                    <a:pt x="45" y="123"/>
                    <a:pt x="43" y="124"/>
                  </a:cubicBezTo>
                  <a:cubicBezTo>
                    <a:pt x="42" y="123"/>
                    <a:pt x="41" y="122"/>
                    <a:pt x="40" y="121"/>
                  </a:cubicBezTo>
                  <a:close/>
                  <a:moveTo>
                    <a:pt x="80" y="121"/>
                  </a:moveTo>
                  <a:cubicBezTo>
                    <a:pt x="73" y="121"/>
                    <a:pt x="66" y="121"/>
                    <a:pt x="59" y="121"/>
                  </a:cubicBezTo>
                  <a:cubicBezTo>
                    <a:pt x="53" y="117"/>
                    <a:pt x="48" y="113"/>
                    <a:pt x="44" y="107"/>
                  </a:cubicBezTo>
                  <a:cubicBezTo>
                    <a:pt x="52" y="110"/>
                    <a:pt x="58" y="114"/>
                    <a:pt x="65" y="119"/>
                  </a:cubicBezTo>
                  <a:cubicBezTo>
                    <a:pt x="68" y="121"/>
                    <a:pt x="71" y="118"/>
                    <a:pt x="69" y="116"/>
                  </a:cubicBezTo>
                  <a:cubicBezTo>
                    <a:pt x="67" y="113"/>
                    <a:pt x="65" y="111"/>
                    <a:pt x="62" y="109"/>
                  </a:cubicBezTo>
                  <a:cubicBezTo>
                    <a:pt x="69" y="111"/>
                    <a:pt x="74" y="115"/>
                    <a:pt x="80" y="119"/>
                  </a:cubicBezTo>
                  <a:cubicBezTo>
                    <a:pt x="82" y="121"/>
                    <a:pt x="86" y="119"/>
                    <a:pt x="84" y="116"/>
                  </a:cubicBezTo>
                  <a:cubicBezTo>
                    <a:pt x="84" y="115"/>
                    <a:pt x="83" y="114"/>
                    <a:pt x="83" y="114"/>
                  </a:cubicBezTo>
                  <a:cubicBezTo>
                    <a:pt x="85" y="116"/>
                    <a:pt x="88" y="118"/>
                    <a:pt x="90" y="120"/>
                  </a:cubicBezTo>
                  <a:cubicBezTo>
                    <a:pt x="87" y="120"/>
                    <a:pt x="83" y="120"/>
                    <a:pt x="80" y="121"/>
                  </a:cubicBezTo>
                  <a:close/>
                  <a:moveTo>
                    <a:pt x="131" y="115"/>
                  </a:moveTo>
                  <a:cubicBezTo>
                    <a:pt x="131" y="115"/>
                    <a:pt x="130" y="115"/>
                    <a:pt x="130" y="115"/>
                  </a:cubicBezTo>
                  <a:cubicBezTo>
                    <a:pt x="131" y="114"/>
                    <a:pt x="131" y="113"/>
                    <a:pt x="130" y="112"/>
                  </a:cubicBezTo>
                  <a:cubicBezTo>
                    <a:pt x="128" y="107"/>
                    <a:pt x="125" y="103"/>
                    <a:pt x="122" y="99"/>
                  </a:cubicBezTo>
                  <a:cubicBezTo>
                    <a:pt x="124" y="100"/>
                    <a:pt x="125" y="101"/>
                    <a:pt x="126" y="103"/>
                  </a:cubicBezTo>
                  <a:cubicBezTo>
                    <a:pt x="129" y="105"/>
                    <a:pt x="134" y="102"/>
                    <a:pt x="132" y="98"/>
                  </a:cubicBezTo>
                  <a:cubicBezTo>
                    <a:pt x="128" y="92"/>
                    <a:pt x="123" y="85"/>
                    <a:pt x="119" y="79"/>
                  </a:cubicBezTo>
                  <a:cubicBezTo>
                    <a:pt x="122" y="81"/>
                    <a:pt x="125" y="84"/>
                    <a:pt x="128" y="86"/>
                  </a:cubicBezTo>
                  <a:cubicBezTo>
                    <a:pt x="130" y="88"/>
                    <a:pt x="131" y="87"/>
                    <a:pt x="133" y="86"/>
                  </a:cubicBezTo>
                  <a:cubicBezTo>
                    <a:pt x="132" y="96"/>
                    <a:pt x="133" y="106"/>
                    <a:pt x="134" y="115"/>
                  </a:cubicBezTo>
                  <a:cubicBezTo>
                    <a:pt x="133" y="115"/>
                    <a:pt x="132" y="115"/>
                    <a:pt x="131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1" name="Google Shape;871;p32"/>
          <p:cNvSpPr txBox="1"/>
          <p:nvPr/>
        </p:nvSpPr>
        <p:spPr>
          <a:xfrm>
            <a:off x="11809374" y="4919175"/>
            <a:ext cx="621101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Marital status – How do married vs single people look at owing a 2W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Location – How does urban vs rural differ in purchasing journey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Male and Female – Decision maker 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32"/>
          <p:cNvSpPr txBox="1"/>
          <p:nvPr/>
        </p:nvSpPr>
        <p:spPr>
          <a:xfrm>
            <a:off x="13478084" y="8303258"/>
            <a:ext cx="365240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Future vehicle purchase</a:t>
            </a:r>
            <a:endParaRPr b="1" sz="30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3" name="Google Shape;873;p32"/>
          <p:cNvSpPr/>
          <p:nvPr/>
        </p:nvSpPr>
        <p:spPr>
          <a:xfrm>
            <a:off x="14641497" y="7776595"/>
            <a:ext cx="546771" cy="526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9161854" y="7337039"/>
            <a:ext cx="3817606" cy="838109"/>
          </a:xfrm>
          <a:custGeom>
            <a:rect b="b" l="l" r="r" t="t"/>
            <a:pathLst>
              <a:path extrusionOk="0" h="660400" w="3008137">
                <a:moveTo>
                  <a:pt x="2883676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883677" y="0"/>
                </a:lnTo>
                <a:cubicBezTo>
                  <a:pt x="2952256" y="0"/>
                  <a:pt x="3008137" y="55880"/>
                  <a:pt x="3008137" y="124460"/>
                </a:cubicBezTo>
                <a:lnTo>
                  <a:pt x="3008137" y="535940"/>
                </a:lnTo>
                <a:cubicBezTo>
                  <a:pt x="3008137" y="604520"/>
                  <a:pt x="2952256" y="660400"/>
                  <a:pt x="2883677" y="66040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1000" y="923735"/>
            <a:ext cx="5846293" cy="8439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9161854" y="2007077"/>
            <a:ext cx="8464457" cy="2066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WHAT IS MARKET RESEARCH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9161854" y="5062263"/>
            <a:ext cx="58476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100F0D"/>
                </a:solidFill>
                <a:latin typeface="Roboto"/>
                <a:ea typeface="Roboto"/>
                <a:cs typeface="Roboto"/>
                <a:sym typeface="Roboto"/>
              </a:rPr>
              <a:t>Deep dive into </a:t>
            </a:r>
            <a:r>
              <a:rPr b="1" lang="en-US" sz="2499">
                <a:solidFill>
                  <a:srgbClr val="100F0D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en-US" sz="2499" u="none" cap="none" strike="noStrike">
                <a:solidFill>
                  <a:srgbClr val="100F0D"/>
                </a:solidFill>
                <a:latin typeface="Roboto"/>
                <a:ea typeface="Roboto"/>
                <a:cs typeface="Roboto"/>
                <a:sym typeface="Roboto"/>
              </a:rPr>
              <a:t>onsumer consciousness</a:t>
            </a:r>
            <a:r>
              <a:rPr b="0" i="0" lang="en-US" sz="2499" u="none" cap="none" strike="noStrike">
                <a:solidFill>
                  <a:srgbClr val="100F0D"/>
                </a:solidFill>
                <a:latin typeface="Roboto"/>
                <a:ea typeface="Roboto"/>
                <a:cs typeface="Roboto"/>
                <a:sym typeface="Roboto"/>
              </a:rPr>
              <a:t> to understand their needs and need gaps. Effectively create products that bring </a:t>
            </a:r>
            <a:r>
              <a:rPr b="1" i="0" lang="en-US" sz="2499" u="none" cap="none" strike="noStrike">
                <a:solidFill>
                  <a:srgbClr val="100F0D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b="0" i="0" lang="en-US" sz="2499" u="none" cap="none" strike="noStrike">
                <a:solidFill>
                  <a:srgbClr val="100F0D"/>
                </a:solidFill>
                <a:latin typeface="Roboto"/>
                <a:ea typeface="Roboto"/>
                <a:cs typeface="Roboto"/>
                <a:sym typeface="Roboto"/>
              </a:rPr>
              <a:t> to their lives.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9021056" y="7514100"/>
            <a:ext cx="4099200" cy="436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66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Lets Get Started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9" name="Google Shape;879;p33"/>
          <p:cNvSpPr txBox="1"/>
          <p:nvPr/>
        </p:nvSpPr>
        <p:spPr>
          <a:xfrm>
            <a:off x="129869" y="-24263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4200"/>
              <a:buFont typeface="Open Sans ExtraBold"/>
              <a:buNone/>
            </a:pPr>
            <a:r>
              <a:rPr b="1" lang="en-US" sz="4200">
                <a:solidFill>
                  <a:srgbClr val="009688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Case Study - NPD</a:t>
            </a:r>
            <a:endParaRPr b="1" sz="4200">
              <a:solidFill>
                <a:srgbClr val="009688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129869" y="1189745"/>
            <a:ext cx="1834186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Calibri"/>
                <a:ea typeface="Calibri"/>
                <a:cs typeface="Calibri"/>
                <a:sym typeface="Calibri"/>
              </a:rPr>
              <a:t>Research Process : Qual + Quant research across India</a:t>
            </a:r>
            <a:endParaRPr/>
          </a:p>
        </p:txBody>
      </p:sp>
      <p:sp>
        <p:nvSpPr>
          <p:cNvPr id="881" name="Google Shape;881;p33"/>
          <p:cNvSpPr txBox="1"/>
          <p:nvPr/>
        </p:nvSpPr>
        <p:spPr>
          <a:xfrm>
            <a:off x="129869" y="1934876"/>
            <a:ext cx="10067661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Qual interviews done via zoom across Tier 1 &amp; 2 cities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Arrive at prioritization areas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Quant across India amongst different segments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Evaluate data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Launch winning product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2" name="Google Shape;882;p33"/>
          <p:cNvSpPr txBox="1"/>
          <p:nvPr/>
        </p:nvSpPr>
        <p:spPr>
          <a:xfrm>
            <a:off x="129868" y="5906309"/>
            <a:ext cx="128040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The Foundation of Research – What we try to deduce: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Which segment is the low hanging fruit?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i="1"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What features do they expect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i="1"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What features do they want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i="1"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States vs Unstated needs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i="1"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Family vs individual vehicle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3" name="Google Shape;883;p33"/>
          <p:cNvSpPr txBox="1"/>
          <p:nvPr/>
        </p:nvSpPr>
        <p:spPr>
          <a:xfrm>
            <a:off x="12782351" y="2357585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Personality</a:t>
            </a:r>
            <a:endParaRPr b="1" sz="30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33"/>
          <p:cNvSpPr/>
          <p:nvPr/>
        </p:nvSpPr>
        <p:spPr>
          <a:xfrm>
            <a:off x="14566365" y="2957750"/>
            <a:ext cx="546771" cy="526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3"/>
          <p:cNvSpPr txBox="1"/>
          <p:nvPr/>
        </p:nvSpPr>
        <p:spPr>
          <a:xfrm>
            <a:off x="11917760" y="3492824"/>
            <a:ext cx="584398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Family Influence</a:t>
            </a:r>
            <a:endParaRPr b="1" sz="30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33"/>
          <p:cNvSpPr/>
          <p:nvPr/>
        </p:nvSpPr>
        <p:spPr>
          <a:xfrm>
            <a:off x="14579318" y="4139779"/>
            <a:ext cx="546771" cy="526664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3"/>
          <p:cNvSpPr txBox="1"/>
          <p:nvPr/>
        </p:nvSpPr>
        <p:spPr>
          <a:xfrm>
            <a:off x="11930713" y="4666442"/>
            <a:ext cx="58439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Which vehicle will suit the needs of the market</a:t>
            </a:r>
            <a:endParaRPr b="1" sz="30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33"/>
          <p:cNvSpPr txBox="1"/>
          <p:nvPr/>
        </p:nvSpPr>
        <p:spPr>
          <a:xfrm>
            <a:off x="10497181" y="6321812"/>
            <a:ext cx="7678778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Benefit of Research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A GTM Strategy – to the most attractive TG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Communication strategy – ads/social media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Roadmap for sales personnel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Understanding of segment/geography based insights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41" r="141" t="0"/>
          <a:stretch/>
        </p:blipFill>
        <p:spPr>
          <a:xfrm>
            <a:off x="0" y="2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34"/>
          <p:cNvSpPr/>
          <p:nvPr/>
        </p:nvSpPr>
        <p:spPr>
          <a:xfrm>
            <a:off x="0" y="0"/>
            <a:ext cx="18292983" cy="10287000"/>
          </a:xfrm>
          <a:prstGeom prst="rect">
            <a:avLst/>
          </a:prstGeom>
          <a:solidFill>
            <a:srgbClr val="000820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3059387" y="4863780"/>
            <a:ext cx="120687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WHO ARE WE</a:t>
            </a:r>
            <a:endParaRPr/>
          </a:p>
        </p:txBody>
      </p:sp>
      <p:grpSp>
        <p:nvGrpSpPr>
          <p:cNvPr id="896" name="Google Shape;896;p34"/>
          <p:cNvGrpSpPr/>
          <p:nvPr/>
        </p:nvGrpSpPr>
        <p:grpSpPr>
          <a:xfrm>
            <a:off x="8103336" y="2803712"/>
            <a:ext cx="1760082" cy="1501263"/>
            <a:chOff x="5494418" y="5479932"/>
            <a:chExt cx="386534" cy="386534"/>
          </a:xfrm>
        </p:grpSpPr>
        <p:sp>
          <p:nvSpPr>
            <p:cNvPr id="897" name="Google Shape;897;p34"/>
            <p:cNvSpPr/>
            <p:nvPr/>
          </p:nvSpPr>
          <p:spPr>
            <a:xfrm>
              <a:off x="5494418" y="5479932"/>
              <a:ext cx="169027" cy="169027"/>
            </a:xfrm>
            <a:custGeom>
              <a:rect b="b" l="l" r="r" t="t"/>
              <a:pathLst>
                <a:path extrusionOk="0" h="112" w="112">
                  <a:moveTo>
                    <a:pt x="8" y="112"/>
                  </a:moveTo>
                  <a:cubicBezTo>
                    <a:pt x="104" y="112"/>
                    <a:pt x="104" y="112"/>
                    <a:pt x="104" y="112"/>
                  </a:cubicBezTo>
                  <a:cubicBezTo>
                    <a:pt x="108" y="112"/>
                    <a:pt x="112" y="108"/>
                    <a:pt x="112" y="104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lose/>
                  <a:moveTo>
                    <a:pt x="16" y="16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16" y="96"/>
                    <a:pt x="16" y="96"/>
                    <a:pt x="16" y="96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5711925" y="5479932"/>
              <a:ext cx="169027" cy="169027"/>
            </a:xfrm>
            <a:custGeom>
              <a:rect b="b" l="l" r="r" t="t"/>
              <a:pathLst>
                <a:path extrusionOk="0" h="112" w="112">
                  <a:moveTo>
                    <a:pt x="112" y="8"/>
                  </a:moveTo>
                  <a:cubicBezTo>
                    <a:pt x="112" y="4"/>
                    <a:pt x="108" y="0"/>
                    <a:pt x="10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8" y="112"/>
                    <a:pt x="112" y="108"/>
                    <a:pt x="112" y="104"/>
                  </a:cubicBezTo>
                  <a:lnTo>
                    <a:pt x="112" y="8"/>
                  </a:lnTo>
                  <a:close/>
                  <a:moveTo>
                    <a:pt x="96" y="96"/>
                  </a:moveTo>
                  <a:cubicBezTo>
                    <a:pt x="16" y="96"/>
                    <a:pt x="16" y="96"/>
                    <a:pt x="16" y="9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5494418" y="5690888"/>
              <a:ext cx="175578" cy="175578"/>
            </a:xfrm>
            <a:custGeom>
              <a:rect b="b" l="l" r="r" t="t"/>
              <a:pathLst>
                <a:path extrusionOk="0" h="116" w="116">
                  <a:moveTo>
                    <a:pt x="8" y="116"/>
                  </a:moveTo>
                  <a:cubicBezTo>
                    <a:pt x="108" y="116"/>
                    <a:pt x="108" y="116"/>
                    <a:pt x="108" y="116"/>
                  </a:cubicBezTo>
                  <a:cubicBezTo>
                    <a:pt x="112" y="116"/>
                    <a:pt x="116" y="112"/>
                    <a:pt x="116" y="10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6" y="4"/>
                    <a:pt x="112" y="0"/>
                    <a:pt x="10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2"/>
                    <a:pt x="4" y="116"/>
                    <a:pt x="8" y="116"/>
                  </a:cubicBezTo>
                  <a:close/>
                  <a:moveTo>
                    <a:pt x="16" y="1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00" y="100"/>
                    <a:pt x="100" y="100"/>
                    <a:pt x="100" y="100"/>
                  </a:cubicBezTo>
                  <a:cubicBezTo>
                    <a:pt x="16" y="100"/>
                    <a:pt x="16" y="100"/>
                    <a:pt x="16" y="10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5711925" y="5697439"/>
              <a:ext cx="169027" cy="169027"/>
            </a:xfrm>
            <a:custGeom>
              <a:rect b="b" l="l" r="r" t="t"/>
              <a:pathLst>
                <a:path extrusionOk="0" h="112" w="112">
                  <a:moveTo>
                    <a:pt x="10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8" y="112"/>
                    <a:pt x="112" y="108"/>
                    <a:pt x="112" y="104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lose/>
                  <a:moveTo>
                    <a:pt x="96" y="96"/>
                  </a:moveTo>
                  <a:cubicBezTo>
                    <a:pt x="16" y="96"/>
                    <a:pt x="16" y="96"/>
                    <a:pt x="16" y="9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96" y="16"/>
                    <a:pt x="96" y="16"/>
                    <a:pt x="96" y="16"/>
                  </a:cubicBezTo>
                  <a:lnTo>
                    <a:pt x="96" y="9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5"/>
          <p:cNvSpPr txBox="1"/>
          <p:nvPr>
            <p:ph type="title"/>
          </p:nvPr>
        </p:nvSpPr>
        <p:spPr>
          <a:xfrm>
            <a:off x="428625" y="233200"/>
            <a:ext cx="163050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Cambria"/>
              <a:buNone/>
            </a:pPr>
            <a:r>
              <a:t/>
            </a:r>
            <a:endParaRPr b="1" sz="5400">
              <a:solidFill>
                <a:srgbClr val="00968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ts val="5400"/>
              <a:buFont typeface="Cambria"/>
              <a:buNone/>
            </a:pPr>
            <a:r>
              <a:rPr b="1" lang="en-US" sz="5400">
                <a:solidFill>
                  <a:srgbClr val="009688"/>
                </a:solidFill>
                <a:latin typeface="Cambria"/>
                <a:ea typeface="Cambria"/>
                <a:cs typeface="Cambria"/>
                <a:sym typeface="Cambria"/>
              </a:rPr>
              <a:t>Background</a:t>
            </a:r>
            <a:br>
              <a:rPr b="1" lang="en-US" sz="5400">
                <a:solidFill>
                  <a:srgbClr val="00968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5400">
              <a:solidFill>
                <a:srgbClr val="009688"/>
              </a:solidFill>
            </a:endParaRPr>
          </a:p>
        </p:txBody>
      </p:sp>
      <p:sp>
        <p:nvSpPr>
          <p:cNvPr id="906" name="Google Shape;906;p35"/>
          <p:cNvSpPr/>
          <p:nvPr/>
        </p:nvSpPr>
        <p:spPr>
          <a:xfrm>
            <a:off x="331364" y="1505493"/>
            <a:ext cx="168325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1F3864"/>
                </a:solidFill>
                <a:latin typeface="Cambria"/>
                <a:ea typeface="Cambria"/>
                <a:cs typeface="Cambria"/>
                <a:sym typeface="Cambria"/>
              </a:rPr>
              <a:t>Shaped by a lineage of sound and straightforward business, Verace Market Research is built on a foundation of trust and integrity. We incorporate this in every business we conduct.</a:t>
            </a:r>
            <a:endParaRPr sz="2700">
              <a:solidFill>
                <a:srgbClr val="1F3864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7" name="Google Shape;907;p35"/>
          <p:cNvSpPr/>
          <p:nvPr/>
        </p:nvSpPr>
        <p:spPr>
          <a:xfrm>
            <a:off x="562062" y="2826761"/>
            <a:ext cx="17163876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Verace is a market research agency headquartered in Bengaluru, India. 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Founded in 2007, Verace has established itself as an organization which delivers superior consumer insights which can be leveraged to garner higher market share while simultaneously improving the market position. 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Our strategic vision is to establish ourselves as a specialist agency in the areas of illumination and evaluation, thus taking the research delivery to the highest standards. 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We believe in delivering actionable research findings and out of the box thinking for superior consumer insight activation.</a:t>
            </a:r>
            <a:endParaRPr/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 combine strategy consulting, analytical thinking, and reach to meet business challenges</a:t>
            </a:r>
            <a:endParaRPr/>
          </a:p>
          <a:p>
            <a:pPr indent="-257175" lvl="0" marL="428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8" name="Google Shape;908;p35"/>
          <p:cNvSpPr txBox="1"/>
          <p:nvPr/>
        </p:nvSpPr>
        <p:spPr>
          <a:xfrm>
            <a:off x="6587655" y="5528246"/>
            <a:ext cx="28438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4"/>
                </a:solidFill>
                <a:latin typeface="Cambria"/>
                <a:ea typeface="Cambria"/>
                <a:cs typeface="Cambria"/>
                <a:sym typeface="Cambria"/>
              </a:rPr>
              <a:t>Values</a:t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1112204" y="6385879"/>
            <a:ext cx="122341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Speed</a:t>
            </a:r>
            <a:endParaRPr/>
          </a:p>
        </p:txBody>
      </p:sp>
      <p:sp>
        <p:nvSpPr>
          <p:cNvPr id="910" name="Google Shape;910;p35"/>
          <p:cNvSpPr/>
          <p:nvPr/>
        </p:nvSpPr>
        <p:spPr>
          <a:xfrm>
            <a:off x="1112204" y="688146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 are driven to deliver quality service in the shortest time span</a:t>
            </a:r>
            <a:endParaRPr/>
          </a:p>
        </p:txBody>
      </p:sp>
      <p:sp>
        <p:nvSpPr>
          <p:cNvPr id="911" name="Google Shape;911;p35"/>
          <p:cNvSpPr/>
          <p:nvPr/>
        </p:nvSpPr>
        <p:spPr>
          <a:xfrm>
            <a:off x="8513978" y="6362400"/>
            <a:ext cx="2247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Accuracy</a:t>
            </a:r>
            <a:endParaRPr/>
          </a:p>
        </p:txBody>
      </p:sp>
      <p:sp>
        <p:nvSpPr>
          <p:cNvPr id="912" name="Google Shape;912;p35"/>
          <p:cNvSpPr/>
          <p:nvPr/>
        </p:nvSpPr>
        <p:spPr>
          <a:xfrm>
            <a:off x="8526548" y="688146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Our business solutions are shaped by incorporating business tools with accurate precision</a:t>
            </a:r>
            <a:endParaRPr/>
          </a:p>
        </p:txBody>
      </p:sp>
      <p:sp>
        <p:nvSpPr>
          <p:cNvPr id="913" name="Google Shape;913;p35"/>
          <p:cNvSpPr/>
          <p:nvPr/>
        </p:nvSpPr>
        <p:spPr>
          <a:xfrm>
            <a:off x="1112199" y="7598650"/>
            <a:ext cx="1674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Insight</a:t>
            </a:r>
            <a:endParaRPr/>
          </a:p>
        </p:txBody>
      </p:sp>
      <p:sp>
        <p:nvSpPr>
          <p:cNvPr id="914" name="Google Shape;914;p35"/>
          <p:cNvSpPr/>
          <p:nvPr/>
        </p:nvSpPr>
        <p:spPr>
          <a:xfrm>
            <a:off x="1112204" y="8133766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Actionable insights identified by combing through copious amount of data</a:t>
            </a:r>
            <a:endParaRPr/>
          </a:p>
        </p:txBody>
      </p:sp>
      <p:sp>
        <p:nvSpPr>
          <p:cNvPr id="915" name="Google Shape;915;p35"/>
          <p:cNvSpPr/>
          <p:nvPr/>
        </p:nvSpPr>
        <p:spPr>
          <a:xfrm>
            <a:off x="8551728" y="7598650"/>
            <a:ext cx="204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Integrity</a:t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8581076" y="8166181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Incorporating trust and integrity in the way we deliver and handle business</a:t>
            </a:r>
            <a:endParaRPr/>
          </a:p>
        </p:txBody>
      </p:sp>
      <p:sp>
        <p:nvSpPr>
          <p:cNvPr id="917" name="Google Shape;917;p35"/>
          <p:cNvSpPr/>
          <p:nvPr/>
        </p:nvSpPr>
        <p:spPr>
          <a:xfrm>
            <a:off x="4713009" y="9127877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22222"/>
                </a:solidFill>
                <a:latin typeface="Cambria"/>
                <a:ea typeface="Cambria"/>
                <a:cs typeface="Cambria"/>
                <a:sym typeface="Cambria"/>
              </a:rPr>
              <a:t>By focusing on our four values we are able to deliver accurate insights which enable the customer to improve any aspect of their business.</a:t>
            </a:r>
            <a:endParaRPr b="1" sz="18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8" name="Google Shape;91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"/>
          <p:cNvSpPr/>
          <p:nvPr/>
        </p:nvSpPr>
        <p:spPr>
          <a:xfrm>
            <a:off x="2849936" y="4477133"/>
            <a:ext cx="10906125" cy="4183857"/>
          </a:xfrm>
          <a:custGeom>
            <a:rect b="b" l="l" r="r" t="t"/>
            <a:pathLst>
              <a:path extrusionOk="0" h="1757" w="4580">
                <a:moveTo>
                  <a:pt x="0" y="1757"/>
                </a:moveTo>
                <a:lnTo>
                  <a:pt x="1229" y="502"/>
                </a:lnTo>
                <a:lnTo>
                  <a:pt x="1241" y="493"/>
                </a:lnTo>
                <a:lnTo>
                  <a:pt x="1251" y="500"/>
                </a:lnTo>
                <a:lnTo>
                  <a:pt x="2074" y="1310"/>
                </a:lnTo>
                <a:lnTo>
                  <a:pt x="2041" y="1310"/>
                </a:lnTo>
                <a:lnTo>
                  <a:pt x="2733" y="606"/>
                </a:lnTo>
                <a:lnTo>
                  <a:pt x="2755" y="585"/>
                </a:lnTo>
                <a:lnTo>
                  <a:pt x="2776" y="609"/>
                </a:lnTo>
                <a:lnTo>
                  <a:pt x="3379" y="1206"/>
                </a:lnTo>
                <a:lnTo>
                  <a:pt x="3325" y="1206"/>
                </a:lnTo>
                <a:lnTo>
                  <a:pt x="4507" y="0"/>
                </a:lnTo>
                <a:lnTo>
                  <a:pt x="4580" y="73"/>
                </a:lnTo>
                <a:lnTo>
                  <a:pt x="3379" y="1255"/>
                </a:lnTo>
                <a:lnTo>
                  <a:pt x="3351" y="1284"/>
                </a:lnTo>
                <a:lnTo>
                  <a:pt x="3325" y="1258"/>
                </a:lnTo>
                <a:lnTo>
                  <a:pt x="2733" y="656"/>
                </a:lnTo>
                <a:lnTo>
                  <a:pt x="2776" y="656"/>
                </a:lnTo>
                <a:lnTo>
                  <a:pt x="2074" y="1348"/>
                </a:lnTo>
                <a:lnTo>
                  <a:pt x="2057" y="1364"/>
                </a:lnTo>
                <a:lnTo>
                  <a:pt x="2041" y="1348"/>
                </a:lnTo>
                <a:lnTo>
                  <a:pt x="1229" y="523"/>
                </a:lnTo>
                <a:lnTo>
                  <a:pt x="1251" y="523"/>
                </a:lnTo>
                <a:lnTo>
                  <a:pt x="0" y="1757"/>
                </a:lnTo>
                <a:close/>
              </a:path>
            </a:pathLst>
          </a:custGeom>
          <a:solidFill>
            <a:srgbClr val="4B5050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24" name="Google Shape;924;p36"/>
          <p:cNvGrpSpPr/>
          <p:nvPr/>
        </p:nvGrpSpPr>
        <p:grpSpPr>
          <a:xfrm>
            <a:off x="13239329" y="1393414"/>
            <a:ext cx="3569495" cy="3586163"/>
            <a:chOff x="8059737" y="321614"/>
            <a:chExt cx="2379663" cy="2390775"/>
          </a:xfrm>
        </p:grpSpPr>
        <p:sp>
          <p:nvSpPr>
            <p:cNvPr id="925" name="Google Shape;925;p36"/>
            <p:cNvSpPr/>
            <p:nvPr/>
          </p:nvSpPr>
          <p:spPr>
            <a:xfrm>
              <a:off x="8059737" y="1959914"/>
              <a:ext cx="750888" cy="752475"/>
            </a:xfrm>
            <a:custGeom>
              <a:rect b="b" l="l" r="r" t="t"/>
              <a:pathLst>
                <a:path extrusionOk="0" h="200" w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rgbClr val="91969B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8280400" y="2001189"/>
              <a:ext cx="488950" cy="485775"/>
            </a:xfrm>
            <a:custGeom>
              <a:rect b="b" l="l" r="r" t="t"/>
              <a:pathLst>
                <a:path extrusionOk="0" h="129" w="130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8788400" y="1701152"/>
              <a:ext cx="614363" cy="822325"/>
            </a:xfrm>
            <a:custGeom>
              <a:rect b="b" l="l" r="r" t="t"/>
              <a:pathLst>
                <a:path extrusionOk="0" h="219" w="164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8235950" y="1350314"/>
              <a:ext cx="822325" cy="620713"/>
            </a:xfrm>
            <a:custGeom>
              <a:rect b="b" l="l" r="r" t="t"/>
              <a:pathLst>
                <a:path extrusionOk="0" h="165" w="219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9024937" y="689914"/>
              <a:ext cx="1046163" cy="1047750"/>
            </a:xfrm>
            <a:custGeom>
              <a:rect b="b" l="l" r="r" t="t"/>
              <a:pathLst>
                <a:path extrusionOk="0" h="279" w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9820275" y="497827"/>
              <a:ext cx="442913" cy="442913"/>
            </a:xfrm>
            <a:custGeom>
              <a:rect b="b" l="l" r="r" t="t"/>
              <a:pathLst>
                <a:path extrusionOk="0" h="118" w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8450262" y="1212202"/>
              <a:ext cx="1095375" cy="1101725"/>
            </a:xfrm>
            <a:custGeom>
              <a:rect b="b" l="l" r="r" t="t"/>
              <a:pathLst>
                <a:path extrusionOk="0" h="293" w="292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9782175" y="670864"/>
              <a:ext cx="307975" cy="311150"/>
            </a:xfrm>
            <a:custGeom>
              <a:rect b="b" l="l" r="r" t="t"/>
              <a:pathLst>
                <a:path extrusionOk="0" h="83" w="82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8990012" y="1182039"/>
              <a:ext cx="590550" cy="590550"/>
            </a:xfrm>
            <a:custGeom>
              <a:rect b="b" l="l" r="r" t="t"/>
              <a:pathLst>
                <a:path extrusionOk="0" h="157" w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8510587" y="1572564"/>
              <a:ext cx="671513" cy="673100"/>
            </a:xfrm>
            <a:custGeom>
              <a:rect b="b" l="l" r="r" t="t"/>
              <a:pathLst>
                <a:path extrusionOk="0" h="424" w="423">
                  <a:moveTo>
                    <a:pt x="354" y="0"/>
                  </a:moveTo>
                  <a:lnTo>
                    <a:pt x="423" y="71"/>
                  </a:lnTo>
                  <a:lnTo>
                    <a:pt x="0" y="42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10153650" y="321614"/>
              <a:ext cx="285750" cy="285750"/>
            </a:xfrm>
            <a:custGeom>
              <a:rect b="b" l="l" r="r" t="t"/>
              <a:pathLst>
                <a:path extrusionOk="0" h="180" w="180">
                  <a:moveTo>
                    <a:pt x="180" y="0"/>
                  </a:moveTo>
                  <a:lnTo>
                    <a:pt x="12" y="130"/>
                  </a:lnTo>
                  <a:lnTo>
                    <a:pt x="0" y="180"/>
                  </a:lnTo>
                  <a:lnTo>
                    <a:pt x="50" y="1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10153650" y="321614"/>
              <a:ext cx="285750" cy="285750"/>
            </a:xfrm>
            <a:custGeom>
              <a:rect b="b" l="l" r="r" t="t"/>
              <a:pathLst>
                <a:path extrusionOk="0" h="180" w="180">
                  <a:moveTo>
                    <a:pt x="180" y="0"/>
                  </a:moveTo>
                  <a:lnTo>
                    <a:pt x="12" y="130"/>
                  </a:lnTo>
                  <a:lnTo>
                    <a:pt x="0" y="180"/>
                  </a:lnTo>
                  <a:lnTo>
                    <a:pt x="50" y="170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9451975" y="948677"/>
              <a:ext cx="360363" cy="360363"/>
            </a:xfrm>
            <a:custGeom>
              <a:rect b="b" l="l" r="r" t="t"/>
              <a:pathLst>
                <a:path extrusionOk="0" h="96" w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9451975" y="948677"/>
              <a:ext cx="360363" cy="360363"/>
            </a:xfrm>
            <a:custGeom>
              <a:rect b="b" l="l" r="r" t="t"/>
              <a:pathLst>
                <a:path extrusionOk="0" h="96" w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10263187" y="497827"/>
              <a:ext cx="0" cy="3175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8805862" y="1850377"/>
              <a:ext cx="668338" cy="466725"/>
            </a:xfrm>
            <a:custGeom>
              <a:rect b="b" l="l" r="r" t="t"/>
              <a:pathLst>
                <a:path extrusionOk="0" h="124" w="178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7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7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8788400" y="2305989"/>
              <a:ext cx="17463" cy="7938"/>
            </a:xfrm>
            <a:custGeom>
              <a:rect b="b" l="l" r="r" t="t"/>
              <a:pathLst>
                <a:path extrusionOk="0" h="2" w="5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8975725" y="1921814"/>
              <a:ext cx="423863" cy="312738"/>
            </a:xfrm>
            <a:custGeom>
              <a:rect b="b" l="l" r="r" t="t"/>
              <a:pathLst>
                <a:path extrusionOk="0" h="83" w="11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9415462" y="940739"/>
              <a:ext cx="652463" cy="796925"/>
            </a:xfrm>
            <a:custGeom>
              <a:rect b="b" l="l" r="r" t="t"/>
              <a:pathLst>
                <a:path extrusionOk="0" h="212" w="174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10012362" y="591489"/>
              <a:ext cx="217488" cy="349250"/>
            </a:xfrm>
            <a:custGeom>
              <a:rect b="b" l="l" r="r" t="t"/>
              <a:pathLst>
                <a:path extrusionOk="0" h="93" w="58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8678862" y="1685277"/>
              <a:ext cx="866775" cy="628650"/>
            </a:xfrm>
            <a:custGeom>
              <a:rect b="b" l="l" r="r" t="t"/>
              <a:pathLst>
                <a:path extrusionOk="0" h="167" w="231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1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9988550" y="904227"/>
              <a:ext cx="98425" cy="77788"/>
            </a:xfrm>
            <a:custGeom>
              <a:rect b="b" l="l" r="r" t="t"/>
              <a:pathLst>
                <a:path extrusionOk="0" h="21" w="26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9385300" y="1651939"/>
              <a:ext cx="195263" cy="120650"/>
            </a:xfrm>
            <a:custGeom>
              <a:rect b="b" l="l" r="r" t="t"/>
              <a:pathLst>
                <a:path extrusionOk="0" h="32" w="5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10207625" y="505764"/>
              <a:ext cx="52388" cy="88900"/>
            </a:xfrm>
            <a:custGeom>
              <a:rect b="b" l="l" r="r" t="t"/>
              <a:pathLst>
                <a:path extrusionOk="0" h="24" w="1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9748837" y="1209027"/>
              <a:ext cx="44450" cy="58738"/>
            </a:xfrm>
            <a:custGeom>
              <a:rect b="b" l="l" r="r" t="t"/>
              <a:pathLst>
                <a:path extrusionOk="0" h="16" w="12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8880230" y="5490186"/>
            <a:ext cx="3233021" cy="3452982"/>
            <a:chOff x="4527290" y="2539707"/>
            <a:chExt cx="2155347" cy="2301988"/>
          </a:xfrm>
        </p:grpSpPr>
        <p:sp>
          <p:nvSpPr>
            <p:cNvPr id="951" name="Google Shape;951;p36"/>
            <p:cNvSpPr/>
            <p:nvPr/>
          </p:nvSpPr>
          <p:spPr>
            <a:xfrm>
              <a:off x="4527290" y="2539707"/>
              <a:ext cx="764860" cy="765060"/>
            </a:xfrm>
            <a:prstGeom prst="ellipse">
              <a:avLst/>
            </a:prstGeom>
            <a:solidFill>
              <a:srgbClr val="9E9B7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grpSp>
          <p:nvGrpSpPr>
            <p:cNvPr id="952" name="Google Shape;952;p36"/>
            <p:cNvGrpSpPr/>
            <p:nvPr/>
          </p:nvGrpSpPr>
          <p:grpSpPr>
            <a:xfrm>
              <a:off x="6296103" y="4502331"/>
              <a:ext cx="386534" cy="339364"/>
              <a:chOff x="6369689" y="1149437"/>
              <a:chExt cx="386534" cy="339364"/>
            </a:xfrm>
          </p:grpSpPr>
          <p:sp>
            <p:nvSpPr>
              <p:cNvPr id="953" name="Google Shape;953;p36"/>
              <p:cNvSpPr/>
              <p:nvPr/>
            </p:nvSpPr>
            <p:spPr>
              <a:xfrm>
                <a:off x="6369689" y="1149437"/>
                <a:ext cx="386534" cy="339364"/>
              </a:xfrm>
              <a:custGeom>
                <a:rect b="b" l="l" r="r" t="t"/>
                <a:pathLst>
                  <a:path extrusionOk="0" h="224" w="256">
                    <a:moveTo>
                      <a:pt x="248" y="16"/>
                    </a:moveTo>
                    <a:cubicBezTo>
                      <a:pt x="216" y="16"/>
                      <a:pt x="216" y="16"/>
                      <a:pt x="216" y="16"/>
                    </a:cubicBezTo>
                    <a:cubicBezTo>
                      <a:pt x="216" y="8"/>
                      <a:pt x="216" y="8"/>
                      <a:pt x="216" y="8"/>
                    </a:cubicBezTo>
                    <a:cubicBezTo>
                      <a:pt x="216" y="4"/>
                      <a:pt x="212" y="0"/>
                      <a:pt x="208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0" y="0"/>
                      <a:pt x="176" y="4"/>
                      <a:pt x="176" y="8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80" y="4"/>
                      <a:pt x="76" y="0"/>
                      <a:pt x="7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4"/>
                      <a:pt x="40" y="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20"/>
                      <a:pt x="0" y="24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20"/>
                      <a:pt x="4" y="224"/>
                      <a:pt x="8" y="224"/>
                    </a:cubicBezTo>
                    <a:cubicBezTo>
                      <a:pt x="248" y="224"/>
                      <a:pt x="248" y="224"/>
                      <a:pt x="248" y="224"/>
                    </a:cubicBezTo>
                    <a:cubicBezTo>
                      <a:pt x="252" y="224"/>
                      <a:pt x="256" y="220"/>
                      <a:pt x="256" y="216"/>
                    </a:cubicBezTo>
                    <a:cubicBezTo>
                      <a:pt x="256" y="24"/>
                      <a:pt x="256" y="24"/>
                      <a:pt x="256" y="24"/>
                    </a:cubicBezTo>
                    <a:cubicBezTo>
                      <a:pt x="256" y="20"/>
                      <a:pt x="252" y="16"/>
                      <a:pt x="248" y="16"/>
                    </a:cubicBezTo>
                    <a:close/>
                    <a:moveTo>
                      <a:pt x="192" y="16"/>
                    </a:moveTo>
                    <a:cubicBezTo>
                      <a:pt x="200" y="16"/>
                      <a:pt x="200" y="16"/>
                      <a:pt x="200" y="16"/>
                    </a:cubicBezTo>
                    <a:cubicBezTo>
                      <a:pt x="200" y="32"/>
                      <a:pt x="200" y="32"/>
                      <a:pt x="200" y="32"/>
                    </a:cubicBezTo>
                    <a:cubicBezTo>
                      <a:pt x="192" y="32"/>
                      <a:pt x="192" y="32"/>
                      <a:pt x="192" y="32"/>
                    </a:cubicBezTo>
                    <a:lnTo>
                      <a:pt x="192" y="16"/>
                    </a:lnTo>
                    <a:close/>
                    <a:moveTo>
                      <a:pt x="56" y="16"/>
                    </a:move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56" y="32"/>
                      <a:pt x="56" y="32"/>
                      <a:pt x="56" y="32"/>
                    </a:cubicBezTo>
                    <a:lnTo>
                      <a:pt x="56" y="16"/>
                    </a:lnTo>
                    <a:close/>
                    <a:moveTo>
                      <a:pt x="240" y="208"/>
                    </a:moveTo>
                    <a:cubicBezTo>
                      <a:pt x="16" y="208"/>
                      <a:pt x="16" y="208"/>
                      <a:pt x="16" y="208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4"/>
                      <a:pt x="44" y="48"/>
                      <a:pt x="48" y="4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76" y="48"/>
                      <a:pt x="80" y="44"/>
                      <a:pt x="80" y="40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76" y="40"/>
                      <a:pt x="176" y="40"/>
                      <a:pt x="176" y="40"/>
                    </a:cubicBezTo>
                    <a:cubicBezTo>
                      <a:pt x="176" y="44"/>
                      <a:pt x="180" y="48"/>
                      <a:pt x="184" y="48"/>
                    </a:cubicBezTo>
                    <a:cubicBezTo>
                      <a:pt x="208" y="48"/>
                      <a:pt x="208" y="48"/>
                      <a:pt x="208" y="48"/>
                    </a:cubicBezTo>
                    <a:cubicBezTo>
                      <a:pt x="212" y="48"/>
                      <a:pt x="216" y="44"/>
                      <a:pt x="216" y="40"/>
                    </a:cubicBezTo>
                    <a:cubicBezTo>
                      <a:pt x="216" y="32"/>
                      <a:pt x="216" y="32"/>
                      <a:pt x="216" y="32"/>
                    </a:cubicBezTo>
                    <a:cubicBezTo>
                      <a:pt x="240" y="32"/>
                      <a:pt x="240" y="32"/>
                      <a:pt x="240" y="32"/>
                    </a:cubicBezTo>
                    <a:lnTo>
                      <a:pt x="240" y="2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>
                <a:off x="6429962" y="1271294"/>
                <a:ext cx="73376" cy="7206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5" name="Google Shape;955;p36"/>
              <p:cNvSpPr/>
              <p:nvPr/>
            </p:nvSpPr>
            <p:spPr>
              <a:xfrm>
                <a:off x="6526923" y="1271294"/>
                <a:ext cx="72066" cy="7206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6" name="Google Shape;956;p36"/>
              <p:cNvSpPr/>
              <p:nvPr/>
            </p:nvSpPr>
            <p:spPr>
              <a:xfrm>
                <a:off x="6623884" y="1271294"/>
                <a:ext cx="72066" cy="7206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7" name="Google Shape;957;p36"/>
              <p:cNvSpPr/>
              <p:nvPr/>
            </p:nvSpPr>
            <p:spPr>
              <a:xfrm>
                <a:off x="6429962" y="1366945"/>
                <a:ext cx="73376" cy="7337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>
                <a:off x="6526923" y="1366945"/>
                <a:ext cx="72066" cy="7337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9" name="Google Shape;959;p36"/>
              <p:cNvSpPr/>
              <p:nvPr/>
            </p:nvSpPr>
            <p:spPr>
              <a:xfrm>
                <a:off x="6623884" y="1366945"/>
                <a:ext cx="72066" cy="73376"/>
              </a:xfrm>
              <a:custGeom>
                <a:rect b="b" l="l" r="r" t="t"/>
                <a:pathLst>
                  <a:path extrusionOk="0" h="48" w="48">
                    <a:moveTo>
                      <a:pt x="4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4" y="48"/>
                      <a:pt x="48" y="44"/>
                      <a:pt x="48" y="40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  <a:moveTo>
                      <a:pt x="32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68575" lIns="137150" spcFirstLastPara="1" rIns="137150" wrap="square" tIns="685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rgbClr val="7F7F7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60" name="Google Shape;960;p36"/>
          <p:cNvSpPr/>
          <p:nvPr/>
        </p:nvSpPr>
        <p:spPr>
          <a:xfrm>
            <a:off x="5153870" y="5226779"/>
            <a:ext cx="1147290" cy="114759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961" name="Google Shape;961;p36"/>
          <p:cNvGrpSpPr/>
          <p:nvPr/>
        </p:nvGrpSpPr>
        <p:grpSpPr>
          <a:xfrm>
            <a:off x="7155707" y="6824684"/>
            <a:ext cx="1147290" cy="1355990"/>
            <a:chOff x="6022492" y="3607946"/>
            <a:chExt cx="764860" cy="903993"/>
          </a:xfrm>
        </p:grpSpPr>
        <p:sp>
          <p:nvSpPr>
            <p:cNvPr id="962" name="Google Shape;962;p36"/>
            <p:cNvSpPr/>
            <p:nvPr/>
          </p:nvSpPr>
          <p:spPr>
            <a:xfrm>
              <a:off x="6022492" y="3746879"/>
              <a:ext cx="764860" cy="76506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7F7F7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6515266" y="3607946"/>
              <a:ext cx="83858" cy="85169"/>
            </a:xfrm>
            <a:custGeom>
              <a:rect b="b" l="l" r="r" t="t"/>
              <a:pathLst>
                <a:path extrusionOk="0" h="56" w="56">
                  <a:moveTo>
                    <a:pt x="28" y="56"/>
                  </a:move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lose/>
                  <a:moveTo>
                    <a:pt x="28" y="16"/>
                  </a:moveTo>
                  <a:cubicBezTo>
                    <a:pt x="35" y="16"/>
                    <a:pt x="40" y="21"/>
                    <a:pt x="40" y="28"/>
                  </a:cubicBezTo>
                  <a:cubicBezTo>
                    <a:pt x="40" y="35"/>
                    <a:pt x="35" y="40"/>
                    <a:pt x="28" y="40"/>
                  </a:cubicBezTo>
                  <a:cubicBezTo>
                    <a:pt x="21" y="40"/>
                    <a:pt x="16" y="35"/>
                    <a:pt x="16" y="28"/>
                  </a:cubicBezTo>
                  <a:cubicBezTo>
                    <a:pt x="16" y="21"/>
                    <a:pt x="21" y="16"/>
                    <a:pt x="2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64" name="Google Shape;964;p36"/>
          <p:cNvSpPr/>
          <p:nvPr/>
        </p:nvSpPr>
        <p:spPr>
          <a:xfrm>
            <a:off x="10350105" y="6916032"/>
            <a:ext cx="1067538" cy="972000"/>
          </a:xfrm>
          <a:custGeom>
            <a:rect b="b" l="l" r="r" t="t"/>
            <a:pathLst>
              <a:path extrusionOk="0" h="1812" w="1989">
                <a:moveTo>
                  <a:pt x="994" y="0"/>
                </a:moveTo>
                <a:lnTo>
                  <a:pt x="994" y="0"/>
                </a:lnTo>
                <a:cubicBezTo>
                  <a:pt x="766" y="0"/>
                  <a:pt x="532" y="91"/>
                  <a:pt x="354" y="268"/>
                </a:cubicBezTo>
                <a:cubicBezTo>
                  <a:pt x="0" y="622"/>
                  <a:pt x="0" y="1194"/>
                  <a:pt x="354" y="1548"/>
                </a:cubicBezTo>
                <a:cubicBezTo>
                  <a:pt x="532" y="1725"/>
                  <a:pt x="766" y="1811"/>
                  <a:pt x="994" y="1811"/>
                </a:cubicBezTo>
                <a:cubicBezTo>
                  <a:pt x="1229" y="1811"/>
                  <a:pt x="1457" y="1725"/>
                  <a:pt x="1634" y="1548"/>
                </a:cubicBezTo>
                <a:cubicBezTo>
                  <a:pt x="1988" y="1194"/>
                  <a:pt x="1988" y="622"/>
                  <a:pt x="1634" y="268"/>
                </a:cubicBezTo>
                <a:cubicBezTo>
                  <a:pt x="1457" y="91"/>
                  <a:pt x="1229" y="0"/>
                  <a:pt x="994" y="0"/>
                </a:cubicBezTo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5" name="Google Shape;965;p36"/>
          <p:cNvSpPr txBox="1"/>
          <p:nvPr/>
        </p:nvSpPr>
        <p:spPr>
          <a:xfrm>
            <a:off x="9342047" y="7978352"/>
            <a:ext cx="332814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FORESIGHT</a:t>
            </a:r>
            <a:endParaRPr b="1"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6" name="Google Shape;966;p36"/>
          <p:cNvSpPr txBox="1"/>
          <p:nvPr/>
        </p:nvSpPr>
        <p:spPr>
          <a:xfrm>
            <a:off x="6065279" y="8462852"/>
            <a:ext cx="332814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b="1"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7" name="Google Shape;967;p36"/>
          <p:cNvSpPr txBox="1"/>
          <p:nvPr/>
        </p:nvSpPr>
        <p:spPr>
          <a:xfrm>
            <a:off x="7794274" y="4915659"/>
            <a:ext cx="332814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INSIGHT</a:t>
            </a:r>
            <a:endParaRPr b="1"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8" name="Google Shape;968;p36"/>
          <p:cNvSpPr txBox="1"/>
          <p:nvPr/>
        </p:nvSpPr>
        <p:spPr>
          <a:xfrm>
            <a:off x="4244216" y="4738449"/>
            <a:ext cx="332814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ILLUMINATION</a:t>
            </a:r>
            <a:endParaRPr b="1"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9" name="Google Shape;969;p36"/>
          <p:cNvSpPr txBox="1"/>
          <p:nvPr/>
        </p:nvSpPr>
        <p:spPr>
          <a:xfrm>
            <a:off x="684338" y="8693684"/>
            <a:ext cx="332814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VERACE INPUT</a:t>
            </a:r>
            <a:endParaRPr b="1"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70" name="Google Shape;970;p36"/>
          <p:cNvGrpSpPr/>
          <p:nvPr/>
        </p:nvGrpSpPr>
        <p:grpSpPr>
          <a:xfrm>
            <a:off x="5495285" y="5532362"/>
            <a:ext cx="464460" cy="588045"/>
            <a:chOff x="2635450" y="4321225"/>
            <a:chExt cx="368400" cy="466425"/>
          </a:xfrm>
        </p:grpSpPr>
        <p:sp>
          <p:nvSpPr>
            <p:cNvPr id="971" name="Google Shape;971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36"/>
          <p:cNvGrpSpPr/>
          <p:nvPr/>
        </p:nvGrpSpPr>
        <p:grpSpPr>
          <a:xfrm>
            <a:off x="7443438" y="7355984"/>
            <a:ext cx="514323" cy="525102"/>
            <a:chOff x="3951850" y="2985350"/>
            <a:chExt cx="407950" cy="416500"/>
          </a:xfrm>
        </p:grpSpPr>
        <p:sp>
          <p:nvSpPr>
            <p:cNvPr id="978" name="Google Shape;978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36"/>
          <p:cNvGrpSpPr/>
          <p:nvPr/>
        </p:nvGrpSpPr>
        <p:grpSpPr>
          <a:xfrm>
            <a:off x="9030789" y="5751149"/>
            <a:ext cx="846171" cy="630137"/>
            <a:chOff x="3269900" y="3064500"/>
            <a:chExt cx="432325" cy="263075"/>
          </a:xfrm>
        </p:grpSpPr>
        <p:sp>
          <p:nvSpPr>
            <p:cNvPr id="983" name="Google Shape;983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10632447" y="7100180"/>
            <a:ext cx="538908" cy="565037"/>
            <a:chOff x="5961125" y="1623900"/>
            <a:chExt cx="427450" cy="448175"/>
          </a:xfrm>
        </p:grpSpPr>
        <p:sp>
          <p:nvSpPr>
            <p:cNvPr id="987" name="Google Shape;987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7125" lIns="137125" spcFirstLastPara="1" rIns="137125" wrap="square" tIns="13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4" name="Google Shape;994;p36"/>
          <p:cNvSpPr/>
          <p:nvPr/>
        </p:nvSpPr>
        <p:spPr>
          <a:xfrm>
            <a:off x="430604" y="1165061"/>
            <a:ext cx="143065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Verace brings to the table a complete understanding of the process and a finely tuned ability to comprehend the market in it’s ever changing state</a:t>
            </a:r>
            <a:endParaRPr sz="2700">
              <a:solidFill>
                <a:srgbClr val="7F7F7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428632" y="429905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rmAutofit fontScale="6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ct val="100000"/>
              <a:buFont typeface="Cambria"/>
              <a:buNone/>
            </a:pPr>
            <a:r>
              <a:rPr b="1" lang="en-US" sz="6600">
                <a:solidFill>
                  <a:srgbClr val="009688"/>
                </a:solidFill>
                <a:latin typeface="Cambria"/>
                <a:ea typeface="Cambria"/>
                <a:cs typeface="Cambria"/>
                <a:sym typeface="Cambria"/>
              </a:rPr>
              <a:t>Our Philosophy</a:t>
            </a:r>
            <a:br>
              <a:rPr b="1" lang="en-US" sz="66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6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36"/>
          <p:cNvSpPr/>
          <p:nvPr/>
        </p:nvSpPr>
        <p:spPr>
          <a:xfrm>
            <a:off x="9844903" y="8523222"/>
            <a:ext cx="712650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Foresight deals with the ability to understand what the future brings, and to have a clear focus on the road ahead. It suggests an implicit understanding of the current and the future trends and the ability to be prepared with a strategy for long term</a:t>
            </a: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7125962" y="3599069"/>
            <a:ext cx="57633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Making informed decisions based on the new understanding gained during evaluation. Being finely tuned to the surroundings and having the ability to alter tactics to adapt to the changing scenarios</a:t>
            </a:r>
            <a:endParaRPr/>
          </a:p>
        </p:txBody>
      </p:sp>
      <p:sp>
        <p:nvSpPr>
          <p:cNvPr id="998" name="Google Shape;9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37"/>
          <p:cNvGrpSpPr/>
          <p:nvPr/>
        </p:nvGrpSpPr>
        <p:grpSpPr>
          <a:xfrm>
            <a:off x="8656157" y="3715235"/>
            <a:ext cx="10408445" cy="6196013"/>
            <a:chOff x="1076" y="1204"/>
            <a:chExt cx="4371" cy="2602"/>
          </a:xfrm>
        </p:grpSpPr>
        <p:sp>
          <p:nvSpPr>
            <p:cNvPr id="1004" name="Google Shape;1004;p37"/>
            <p:cNvSpPr/>
            <p:nvPr/>
          </p:nvSpPr>
          <p:spPr>
            <a:xfrm>
              <a:off x="3031" y="1204"/>
              <a:ext cx="2416" cy="614"/>
            </a:xfrm>
            <a:custGeom>
              <a:rect b="b" l="l" r="r" t="t"/>
              <a:pathLst>
                <a:path extrusionOk="0" h="614" w="2416">
                  <a:moveTo>
                    <a:pt x="0" y="86"/>
                  </a:moveTo>
                  <a:lnTo>
                    <a:pt x="0" y="281"/>
                  </a:lnTo>
                  <a:lnTo>
                    <a:pt x="1687" y="614"/>
                  </a:lnTo>
                  <a:lnTo>
                    <a:pt x="2416" y="369"/>
                  </a:lnTo>
                  <a:lnTo>
                    <a:pt x="2416" y="148"/>
                  </a:lnTo>
                  <a:lnTo>
                    <a:pt x="830" y="0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383C3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076" y="2095"/>
              <a:ext cx="2100" cy="1711"/>
            </a:xfrm>
            <a:custGeom>
              <a:rect b="b" l="l" r="r" t="t"/>
              <a:pathLst>
                <a:path extrusionOk="0" h="1711" w="2100">
                  <a:moveTo>
                    <a:pt x="0" y="124"/>
                  </a:moveTo>
                  <a:lnTo>
                    <a:pt x="0" y="318"/>
                  </a:lnTo>
                  <a:lnTo>
                    <a:pt x="1274" y="1711"/>
                  </a:lnTo>
                  <a:lnTo>
                    <a:pt x="2100" y="1249"/>
                  </a:lnTo>
                  <a:lnTo>
                    <a:pt x="2100" y="942"/>
                  </a:lnTo>
                  <a:lnTo>
                    <a:pt x="576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1076" y="2095"/>
              <a:ext cx="2100" cy="1348"/>
            </a:xfrm>
            <a:custGeom>
              <a:rect b="b" l="l" r="r" t="t"/>
              <a:pathLst>
                <a:path extrusionOk="0" h="1348" w="2100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4E6273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1652" y="1786"/>
              <a:ext cx="2299" cy="1251"/>
            </a:xfrm>
            <a:custGeom>
              <a:rect b="b" l="l" r="r" t="t"/>
              <a:pathLst>
                <a:path extrusionOk="0" h="1251" w="2299">
                  <a:moveTo>
                    <a:pt x="0" y="114"/>
                  </a:moveTo>
                  <a:lnTo>
                    <a:pt x="0" y="309"/>
                  </a:lnTo>
                  <a:lnTo>
                    <a:pt x="1524" y="1251"/>
                  </a:lnTo>
                  <a:lnTo>
                    <a:pt x="2299" y="871"/>
                  </a:lnTo>
                  <a:lnTo>
                    <a:pt x="2299" y="607"/>
                  </a:lnTo>
                  <a:lnTo>
                    <a:pt x="638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1652" y="1786"/>
              <a:ext cx="2299" cy="933"/>
            </a:xfrm>
            <a:custGeom>
              <a:rect b="b" l="l" r="r" t="t"/>
              <a:pathLst>
                <a:path extrusionOk="0" h="933" w="2299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2290" y="1485"/>
              <a:ext cx="2428" cy="908"/>
            </a:xfrm>
            <a:custGeom>
              <a:rect b="b" l="l" r="r" t="t"/>
              <a:pathLst>
                <a:path extrusionOk="0" h="908" w="2428">
                  <a:moveTo>
                    <a:pt x="0" y="107"/>
                  </a:moveTo>
                  <a:lnTo>
                    <a:pt x="0" y="301"/>
                  </a:lnTo>
                  <a:lnTo>
                    <a:pt x="1661" y="908"/>
                  </a:lnTo>
                  <a:lnTo>
                    <a:pt x="2428" y="584"/>
                  </a:lnTo>
                  <a:lnTo>
                    <a:pt x="2428" y="333"/>
                  </a:lnTo>
                  <a:lnTo>
                    <a:pt x="741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797659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2290" y="1485"/>
              <a:ext cx="2428" cy="593"/>
            </a:xfrm>
            <a:custGeom>
              <a:rect b="b" l="l" r="r" t="t"/>
              <a:pathLst>
                <a:path extrusionOk="0" h="593" w="2428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36A7C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3031" y="1204"/>
              <a:ext cx="2416" cy="324"/>
            </a:xfrm>
            <a:custGeom>
              <a:rect b="b" l="l" r="r" t="t"/>
              <a:pathLst>
                <a:path extrusionOk="0" h="324" w="2416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8ABD3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2290" y="1485"/>
              <a:ext cx="2428" cy="593"/>
            </a:xfrm>
            <a:custGeom>
              <a:rect b="b" l="l" r="r" t="t"/>
              <a:pathLst>
                <a:path extrusionOk="0" h="593" w="2428">
                  <a:moveTo>
                    <a:pt x="0" y="107"/>
                  </a:moveTo>
                  <a:lnTo>
                    <a:pt x="741" y="0"/>
                  </a:lnTo>
                  <a:lnTo>
                    <a:pt x="2428" y="333"/>
                  </a:lnTo>
                  <a:lnTo>
                    <a:pt x="1661" y="593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9E9B7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3031" y="1204"/>
              <a:ext cx="2416" cy="324"/>
            </a:xfrm>
            <a:custGeom>
              <a:rect b="b" l="l" r="r" t="t"/>
              <a:pathLst>
                <a:path extrusionOk="0" h="324" w="2416">
                  <a:moveTo>
                    <a:pt x="0" y="86"/>
                  </a:moveTo>
                  <a:lnTo>
                    <a:pt x="830" y="0"/>
                  </a:lnTo>
                  <a:lnTo>
                    <a:pt x="2416" y="148"/>
                  </a:lnTo>
                  <a:lnTo>
                    <a:pt x="1687" y="324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1652" y="1786"/>
              <a:ext cx="2299" cy="933"/>
            </a:xfrm>
            <a:custGeom>
              <a:rect b="b" l="l" r="r" t="t"/>
              <a:pathLst>
                <a:path extrusionOk="0" h="933" w="2299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FAAD5E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652" y="1786"/>
              <a:ext cx="2299" cy="933"/>
            </a:xfrm>
            <a:custGeom>
              <a:rect b="b" l="l" r="r" t="t"/>
              <a:pathLst>
                <a:path extrusionOk="0" h="933" w="2299">
                  <a:moveTo>
                    <a:pt x="0" y="114"/>
                  </a:moveTo>
                  <a:lnTo>
                    <a:pt x="638" y="0"/>
                  </a:lnTo>
                  <a:lnTo>
                    <a:pt x="2299" y="607"/>
                  </a:lnTo>
                  <a:lnTo>
                    <a:pt x="1524" y="933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1076" y="2095"/>
              <a:ext cx="2100" cy="1348"/>
            </a:xfrm>
            <a:custGeom>
              <a:rect b="b" l="l" r="r" t="t"/>
              <a:pathLst>
                <a:path extrusionOk="0" h="1348" w="2100">
                  <a:moveTo>
                    <a:pt x="0" y="124"/>
                  </a:moveTo>
                  <a:lnTo>
                    <a:pt x="576" y="0"/>
                  </a:lnTo>
                  <a:lnTo>
                    <a:pt x="2100" y="942"/>
                  </a:lnTo>
                  <a:lnTo>
                    <a:pt x="1274" y="1348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17" name="Google Shape;1017;p37"/>
          <p:cNvSpPr/>
          <p:nvPr/>
        </p:nvSpPr>
        <p:spPr>
          <a:xfrm rot="898892">
            <a:off x="9864518" y="2151154"/>
            <a:ext cx="3108281" cy="2951951"/>
          </a:xfrm>
          <a:custGeom>
            <a:rect b="b" l="l" r="r" t="t"/>
            <a:pathLst>
              <a:path extrusionOk="0" h="684" w="672">
                <a:moveTo>
                  <a:pt x="4" y="397"/>
                </a:moveTo>
                <a:cubicBezTo>
                  <a:pt x="5" y="397"/>
                  <a:pt x="6" y="397"/>
                  <a:pt x="7" y="398"/>
                </a:cubicBezTo>
                <a:cubicBezTo>
                  <a:pt x="8" y="398"/>
                  <a:pt x="9" y="399"/>
                  <a:pt x="9" y="399"/>
                </a:cubicBezTo>
                <a:cubicBezTo>
                  <a:pt x="9" y="399"/>
                  <a:pt x="9" y="399"/>
                  <a:pt x="9" y="401"/>
                </a:cubicBezTo>
                <a:cubicBezTo>
                  <a:pt x="9" y="402"/>
                  <a:pt x="10" y="403"/>
                  <a:pt x="12" y="403"/>
                </a:cubicBezTo>
                <a:cubicBezTo>
                  <a:pt x="13" y="404"/>
                  <a:pt x="15" y="403"/>
                  <a:pt x="15" y="403"/>
                </a:cubicBezTo>
                <a:cubicBezTo>
                  <a:pt x="15" y="403"/>
                  <a:pt x="48" y="424"/>
                  <a:pt x="55" y="429"/>
                </a:cubicBezTo>
                <a:cubicBezTo>
                  <a:pt x="63" y="433"/>
                  <a:pt x="80" y="444"/>
                  <a:pt x="88" y="450"/>
                </a:cubicBezTo>
                <a:cubicBezTo>
                  <a:pt x="97" y="455"/>
                  <a:pt x="108" y="462"/>
                  <a:pt x="114" y="466"/>
                </a:cubicBezTo>
                <a:cubicBezTo>
                  <a:pt x="120" y="470"/>
                  <a:pt x="126" y="474"/>
                  <a:pt x="129" y="476"/>
                </a:cubicBezTo>
                <a:cubicBezTo>
                  <a:pt x="133" y="478"/>
                  <a:pt x="135" y="479"/>
                  <a:pt x="135" y="479"/>
                </a:cubicBezTo>
                <a:cubicBezTo>
                  <a:pt x="135" y="479"/>
                  <a:pt x="135" y="480"/>
                  <a:pt x="135" y="480"/>
                </a:cubicBezTo>
                <a:cubicBezTo>
                  <a:pt x="135" y="480"/>
                  <a:pt x="134" y="481"/>
                  <a:pt x="135" y="482"/>
                </a:cubicBezTo>
                <a:cubicBezTo>
                  <a:pt x="136" y="483"/>
                  <a:pt x="136" y="483"/>
                  <a:pt x="138" y="483"/>
                </a:cubicBezTo>
                <a:cubicBezTo>
                  <a:pt x="139" y="484"/>
                  <a:pt x="140" y="483"/>
                  <a:pt x="140" y="483"/>
                </a:cubicBezTo>
                <a:cubicBezTo>
                  <a:pt x="140" y="483"/>
                  <a:pt x="141" y="483"/>
                  <a:pt x="141" y="484"/>
                </a:cubicBezTo>
                <a:cubicBezTo>
                  <a:pt x="141" y="484"/>
                  <a:pt x="142" y="484"/>
                  <a:pt x="142" y="485"/>
                </a:cubicBezTo>
                <a:cubicBezTo>
                  <a:pt x="143" y="486"/>
                  <a:pt x="144" y="486"/>
                  <a:pt x="144" y="487"/>
                </a:cubicBezTo>
                <a:cubicBezTo>
                  <a:pt x="145" y="488"/>
                  <a:pt x="146" y="488"/>
                  <a:pt x="146" y="488"/>
                </a:cubicBezTo>
                <a:cubicBezTo>
                  <a:pt x="147" y="488"/>
                  <a:pt x="148" y="487"/>
                  <a:pt x="148" y="487"/>
                </a:cubicBezTo>
                <a:cubicBezTo>
                  <a:pt x="148" y="487"/>
                  <a:pt x="149" y="487"/>
                  <a:pt x="149" y="486"/>
                </a:cubicBezTo>
                <a:cubicBezTo>
                  <a:pt x="150" y="485"/>
                  <a:pt x="150" y="485"/>
                  <a:pt x="150" y="485"/>
                </a:cubicBezTo>
                <a:cubicBezTo>
                  <a:pt x="150" y="485"/>
                  <a:pt x="151" y="485"/>
                  <a:pt x="151" y="485"/>
                </a:cubicBezTo>
                <a:cubicBezTo>
                  <a:pt x="151" y="485"/>
                  <a:pt x="153" y="484"/>
                  <a:pt x="153" y="484"/>
                </a:cubicBezTo>
                <a:cubicBezTo>
                  <a:pt x="153" y="484"/>
                  <a:pt x="153" y="484"/>
                  <a:pt x="154" y="485"/>
                </a:cubicBezTo>
                <a:cubicBezTo>
                  <a:pt x="154" y="485"/>
                  <a:pt x="156" y="484"/>
                  <a:pt x="156" y="484"/>
                </a:cubicBezTo>
                <a:cubicBezTo>
                  <a:pt x="156" y="484"/>
                  <a:pt x="157" y="484"/>
                  <a:pt x="157" y="484"/>
                </a:cubicBezTo>
                <a:cubicBezTo>
                  <a:pt x="158" y="483"/>
                  <a:pt x="158" y="482"/>
                  <a:pt x="158" y="482"/>
                </a:cubicBezTo>
                <a:cubicBezTo>
                  <a:pt x="159" y="481"/>
                  <a:pt x="159" y="480"/>
                  <a:pt x="160" y="479"/>
                </a:cubicBezTo>
                <a:cubicBezTo>
                  <a:pt x="160" y="478"/>
                  <a:pt x="160" y="478"/>
                  <a:pt x="160" y="478"/>
                </a:cubicBezTo>
                <a:cubicBezTo>
                  <a:pt x="160" y="478"/>
                  <a:pt x="168" y="463"/>
                  <a:pt x="171" y="458"/>
                </a:cubicBezTo>
                <a:cubicBezTo>
                  <a:pt x="175" y="452"/>
                  <a:pt x="185" y="433"/>
                  <a:pt x="190" y="424"/>
                </a:cubicBezTo>
                <a:cubicBezTo>
                  <a:pt x="195" y="415"/>
                  <a:pt x="202" y="403"/>
                  <a:pt x="206" y="396"/>
                </a:cubicBezTo>
                <a:cubicBezTo>
                  <a:pt x="210" y="388"/>
                  <a:pt x="218" y="375"/>
                  <a:pt x="219" y="373"/>
                </a:cubicBezTo>
                <a:cubicBezTo>
                  <a:pt x="219" y="372"/>
                  <a:pt x="220" y="371"/>
                  <a:pt x="220" y="371"/>
                </a:cubicBezTo>
                <a:cubicBezTo>
                  <a:pt x="221" y="370"/>
                  <a:pt x="221" y="370"/>
                  <a:pt x="222" y="369"/>
                </a:cubicBezTo>
                <a:cubicBezTo>
                  <a:pt x="222" y="368"/>
                  <a:pt x="223" y="368"/>
                  <a:pt x="223" y="368"/>
                </a:cubicBezTo>
                <a:cubicBezTo>
                  <a:pt x="224" y="367"/>
                  <a:pt x="225" y="366"/>
                  <a:pt x="224" y="365"/>
                </a:cubicBezTo>
                <a:cubicBezTo>
                  <a:pt x="224" y="363"/>
                  <a:pt x="222" y="363"/>
                  <a:pt x="221" y="363"/>
                </a:cubicBezTo>
                <a:cubicBezTo>
                  <a:pt x="220" y="362"/>
                  <a:pt x="219" y="361"/>
                  <a:pt x="219" y="361"/>
                </a:cubicBezTo>
                <a:cubicBezTo>
                  <a:pt x="218" y="361"/>
                  <a:pt x="218" y="361"/>
                  <a:pt x="217" y="360"/>
                </a:cubicBezTo>
                <a:cubicBezTo>
                  <a:pt x="216" y="359"/>
                  <a:pt x="211" y="356"/>
                  <a:pt x="208" y="355"/>
                </a:cubicBezTo>
                <a:cubicBezTo>
                  <a:pt x="205" y="353"/>
                  <a:pt x="202" y="351"/>
                  <a:pt x="202" y="351"/>
                </a:cubicBezTo>
                <a:cubicBezTo>
                  <a:pt x="202" y="351"/>
                  <a:pt x="202" y="351"/>
                  <a:pt x="202" y="350"/>
                </a:cubicBezTo>
                <a:cubicBezTo>
                  <a:pt x="203" y="349"/>
                  <a:pt x="202" y="349"/>
                  <a:pt x="202" y="349"/>
                </a:cubicBezTo>
                <a:cubicBezTo>
                  <a:pt x="201" y="349"/>
                  <a:pt x="201" y="349"/>
                  <a:pt x="201" y="348"/>
                </a:cubicBezTo>
                <a:cubicBezTo>
                  <a:pt x="201" y="348"/>
                  <a:pt x="199" y="347"/>
                  <a:pt x="197" y="346"/>
                </a:cubicBezTo>
                <a:cubicBezTo>
                  <a:pt x="196" y="345"/>
                  <a:pt x="195" y="345"/>
                  <a:pt x="195" y="345"/>
                </a:cubicBezTo>
                <a:cubicBezTo>
                  <a:pt x="194" y="346"/>
                  <a:pt x="193" y="346"/>
                  <a:pt x="193" y="346"/>
                </a:cubicBezTo>
                <a:cubicBezTo>
                  <a:pt x="193" y="346"/>
                  <a:pt x="172" y="332"/>
                  <a:pt x="170" y="331"/>
                </a:cubicBezTo>
                <a:cubicBezTo>
                  <a:pt x="168" y="330"/>
                  <a:pt x="166" y="328"/>
                  <a:pt x="166" y="328"/>
                </a:cubicBezTo>
                <a:cubicBezTo>
                  <a:pt x="166" y="328"/>
                  <a:pt x="166" y="327"/>
                  <a:pt x="166" y="327"/>
                </a:cubicBezTo>
                <a:cubicBezTo>
                  <a:pt x="167" y="326"/>
                  <a:pt x="166" y="326"/>
                  <a:pt x="166" y="326"/>
                </a:cubicBezTo>
                <a:cubicBezTo>
                  <a:pt x="166" y="326"/>
                  <a:pt x="166" y="325"/>
                  <a:pt x="167" y="325"/>
                </a:cubicBezTo>
                <a:cubicBezTo>
                  <a:pt x="167" y="324"/>
                  <a:pt x="168" y="324"/>
                  <a:pt x="168" y="324"/>
                </a:cubicBezTo>
                <a:cubicBezTo>
                  <a:pt x="169" y="324"/>
                  <a:pt x="169" y="323"/>
                  <a:pt x="171" y="321"/>
                </a:cubicBezTo>
                <a:cubicBezTo>
                  <a:pt x="173" y="318"/>
                  <a:pt x="173" y="317"/>
                  <a:pt x="173" y="317"/>
                </a:cubicBezTo>
                <a:cubicBezTo>
                  <a:pt x="173" y="317"/>
                  <a:pt x="173" y="317"/>
                  <a:pt x="174" y="316"/>
                </a:cubicBezTo>
                <a:cubicBezTo>
                  <a:pt x="174" y="316"/>
                  <a:pt x="174" y="317"/>
                  <a:pt x="176" y="317"/>
                </a:cubicBezTo>
                <a:cubicBezTo>
                  <a:pt x="177" y="318"/>
                  <a:pt x="177" y="318"/>
                  <a:pt x="178" y="318"/>
                </a:cubicBezTo>
                <a:cubicBezTo>
                  <a:pt x="178" y="317"/>
                  <a:pt x="179" y="317"/>
                  <a:pt x="178" y="315"/>
                </a:cubicBezTo>
                <a:cubicBezTo>
                  <a:pt x="178" y="314"/>
                  <a:pt x="177" y="311"/>
                  <a:pt x="177" y="311"/>
                </a:cubicBezTo>
                <a:cubicBezTo>
                  <a:pt x="177" y="311"/>
                  <a:pt x="177" y="311"/>
                  <a:pt x="177" y="310"/>
                </a:cubicBezTo>
                <a:cubicBezTo>
                  <a:pt x="177" y="309"/>
                  <a:pt x="177" y="308"/>
                  <a:pt x="177" y="306"/>
                </a:cubicBezTo>
                <a:cubicBezTo>
                  <a:pt x="178" y="305"/>
                  <a:pt x="177" y="304"/>
                  <a:pt x="177" y="302"/>
                </a:cubicBezTo>
                <a:cubicBezTo>
                  <a:pt x="176" y="301"/>
                  <a:pt x="176" y="300"/>
                  <a:pt x="175" y="298"/>
                </a:cubicBezTo>
                <a:cubicBezTo>
                  <a:pt x="175" y="296"/>
                  <a:pt x="175" y="295"/>
                  <a:pt x="175" y="294"/>
                </a:cubicBezTo>
                <a:cubicBezTo>
                  <a:pt x="175" y="292"/>
                  <a:pt x="174" y="291"/>
                  <a:pt x="173" y="290"/>
                </a:cubicBezTo>
                <a:cubicBezTo>
                  <a:pt x="172" y="289"/>
                  <a:pt x="171" y="287"/>
                  <a:pt x="170" y="287"/>
                </a:cubicBezTo>
                <a:cubicBezTo>
                  <a:pt x="170" y="286"/>
                  <a:pt x="169" y="285"/>
                  <a:pt x="168" y="284"/>
                </a:cubicBezTo>
                <a:cubicBezTo>
                  <a:pt x="168" y="284"/>
                  <a:pt x="168" y="283"/>
                  <a:pt x="167" y="282"/>
                </a:cubicBezTo>
                <a:cubicBezTo>
                  <a:pt x="166" y="282"/>
                  <a:pt x="165" y="281"/>
                  <a:pt x="165" y="281"/>
                </a:cubicBezTo>
                <a:cubicBezTo>
                  <a:pt x="165" y="281"/>
                  <a:pt x="166" y="281"/>
                  <a:pt x="166" y="280"/>
                </a:cubicBezTo>
                <a:cubicBezTo>
                  <a:pt x="167" y="280"/>
                  <a:pt x="167" y="280"/>
                  <a:pt x="167" y="278"/>
                </a:cubicBezTo>
                <a:cubicBezTo>
                  <a:pt x="167" y="276"/>
                  <a:pt x="167" y="275"/>
                  <a:pt x="168" y="271"/>
                </a:cubicBezTo>
                <a:cubicBezTo>
                  <a:pt x="168" y="267"/>
                  <a:pt x="168" y="266"/>
                  <a:pt x="169" y="262"/>
                </a:cubicBezTo>
                <a:cubicBezTo>
                  <a:pt x="169" y="258"/>
                  <a:pt x="169" y="256"/>
                  <a:pt x="170" y="253"/>
                </a:cubicBezTo>
                <a:cubicBezTo>
                  <a:pt x="170" y="250"/>
                  <a:pt x="171" y="248"/>
                  <a:pt x="171" y="245"/>
                </a:cubicBezTo>
                <a:cubicBezTo>
                  <a:pt x="172" y="242"/>
                  <a:pt x="172" y="241"/>
                  <a:pt x="172" y="240"/>
                </a:cubicBezTo>
                <a:cubicBezTo>
                  <a:pt x="172" y="238"/>
                  <a:pt x="172" y="237"/>
                  <a:pt x="172" y="235"/>
                </a:cubicBezTo>
                <a:cubicBezTo>
                  <a:pt x="172" y="234"/>
                  <a:pt x="172" y="233"/>
                  <a:pt x="172" y="231"/>
                </a:cubicBezTo>
                <a:cubicBezTo>
                  <a:pt x="172" y="229"/>
                  <a:pt x="173" y="228"/>
                  <a:pt x="173" y="227"/>
                </a:cubicBezTo>
                <a:cubicBezTo>
                  <a:pt x="174" y="225"/>
                  <a:pt x="174" y="224"/>
                  <a:pt x="175" y="223"/>
                </a:cubicBezTo>
                <a:cubicBezTo>
                  <a:pt x="175" y="222"/>
                  <a:pt x="176" y="221"/>
                  <a:pt x="176" y="218"/>
                </a:cubicBezTo>
                <a:cubicBezTo>
                  <a:pt x="177" y="216"/>
                  <a:pt x="177" y="215"/>
                  <a:pt x="177" y="213"/>
                </a:cubicBezTo>
                <a:cubicBezTo>
                  <a:pt x="178" y="211"/>
                  <a:pt x="177" y="209"/>
                  <a:pt x="177" y="209"/>
                </a:cubicBezTo>
                <a:cubicBezTo>
                  <a:pt x="177" y="209"/>
                  <a:pt x="178" y="209"/>
                  <a:pt x="179" y="208"/>
                </a:cubicBezTo>
                <a:cubicBezTo>
                  <a:pt x="180" y="206"/>
                  <a:pt x="181" y="205"/>
                  <a:pt x="183" y="202"/>
                </a:cubicBezTo>
                <a:cubicBezTo>
                  <a:pt x="185" y="200"/>
                  <a:pt x="186" y="199"/>
                  <a:pt x="187" y="198"/>
                </a:cubicBezTo>
                <a:cubicBezTo>
                  <a:pt x="188" y="197"/>
                  <a:pt x="188" y="196"/>
                  <a:pt x="189" y="195"/>
                </a:cubicBezTo>
                <a:cubicBezTo>
                  <a:pt x="192" y="193"/>
                  <a:pt x="194" y="191"/>
                  <a:pt x="198" y="188"/>
                </a:cubicBezTo>
                <a:cubicBezTo>
                  <a:pt x="202" y="185"/>
                  <a:pt x="205" y="182"/>
                  <a:pt x="207" y="180"/>
                </a:cubicBezTo>
                <a:cubicBezTo>
                  <a:pt x="209" y="178"/>
                  <a:pt x="210" y="178"/>
                  <a:pt x="210" y="178"/>
                </a:cubicBezTo>
                <a:cubicBezTo>
                  <a:pt x="210" y="178"/>
                  <a:pt x="210" y="178"/>
                  <a:pt x="211" y="180"/>
                </a:cubicBezTo>
                <a:cubicBezTo>
                  <a:pt x="211" y="181"/>
                  <a:pt x="212" y="182"/>
                  <a:pt x="212" y="184"/>
                </a:cubicBezTo>
                <a:cubicBezTo>
                  <a:pt x="213" y="185"/>
                  <a:pt x="213" y="187"/>
                  <a:pt x="214" y="190"/>
                </a:cubicBezTo>
                <a:cubicBezTo>
                  <a:pt x="214" y="192"/>
                  <a:pt x="214" y="194"/>
                  <a:pt x="213" y="199"/>
                </a:cubicBezTo>
                <a:cubicBezTo>
                  <a:pt x="213" y="204"/>
                  <a:pt x="212" y="208"/>
                  <a:pt x="211" y="212"/>
                </a:cubicBezTo>
                <a:cubicBezTo>
                  <a:pt x="211" y="217"/>
                  <a:pt x="210" y="221"/>
                  <a:pt x="210" y="222"/>
                </a:cubicBezTo>
                <a:cubicBezTo>
                  <a:pt x="209" y="223"/>
                  <a:pt x="209" y="224"/>
                  <a:pt x="208" y="226"/>
                </a:cubicBezTo>
                <a:cubicBezTo>
                  <a:pt x="206" y="228"/>
                  <a:pt x="205" y="229"/>
                  <a:pt x="204" y="231"/>
                </a:cubicBezTo>
                <a:cubicBezTo>
                  <a:pt x="204" y="233"/>
                  <a:pt x="204" y="235"/>
                  <a:pt x="204" y="242"/>
                </a:cubicBezTo>
                <a:cubicBezTo>
                  <a:pt x="204" y="248"/>
                  <a:pt x="203" y="260"/>
                  <a:pt x="203" y="268"/>
                </a:cubicBezTo>
                <a:cubicBezTo>
                  <a:pt x="203" y="276"/>
                  <a:pt x="203" y="283"/>
                  <a:pt x="202" y="290"/>
                </a:cubicBezTo>
                <a:cubicBezTo>
                  <a:pt x="202" y="297"/>
                  <a:pt x="202" y="304"/>
                  <a:pt x="202" y="309"/>
                </a:cubicBezTo>
                <a:cubicBezTo>
                  <a:pt x="202" y="314"/>
                  <a:pt x="202" y="320"/>
                  <a:pt x="202" y="324"/>
                </a:cubicBezTo>
                <a:cubicBezTo>
                  <a:pt x="202" y="327"/>
                  <a:pt x="202" y="330"/>
                  <a:pt x="202" y="332"/>
                </a:cubicBezTo>
                <a:cubicBezTo>
                  <a:pt x="202" y="333"/>
                  <a:pt x="204" y="333"/>
                  <a:pt x="206" y="334"/>
                </a:cubicBezTo>
                <a:cubicBezTo>
                  <a:pt x="209" y="334"/>
                  <a:pt x="211" y="335"/>
                  <a:pt x="212" y="335"/>
                </a:cubicBezTo>
                <a:cubicBezTo>
                  <a:pt x="213" y="335"/>
                  <a:pt x="213" y="336"/>
                  <a:pt x="213" y="337"/>
                </a:cubicBezTo>
                <a:cubicBezTo>
                  <a:pt x="214" y="337"/>
                  <a:pt x="213" y="338"/>
                  <a:pt x="214" y="340"/>
                </a:cubicBezTo>
                <a:cubicBezTo>
                  <a:pt x="214" y="341"/>
                  <a:pt x="217" y="342"/>
                  <a:pt x="220" y="343"/>
                </a:cubicBezTo>
                <a:cubicBezTo>
                  <a:pt x="222" y="344"/>
                  <a:pt x="224" y="345"/>
                  <a:pt x="225" y="346"/>
                </a:cubicBezTo>
                <a:cubicBezTo>
                  <a:pt x="226" y="346"/>
                  <a:pt x="226" y="346"/>
                  <a:pt x="227" y="348"/>
                </a:cubicBezTo>
                <a:cubicBezTo>
                  <a:pt x="228" y="350"/>
                  <a:pt x="230" y="351"/>
                  <a:pt x="233" y="352"/>
                </a:cubicBezTo>
                <a:cubicBezTo>
                  <a:pt x="236" y="353"/>
                  <a:pt x="238" y="354"/>
                  <a:pt x="241" y="355"/>
                </a:cubicBezTo>
                <a:cubicBezTo>
                  <a:pt x="244" y="356"/>
                  <a:pt x="248" y="357"/>
                  <a:pt x="251" y="358"/>
                </a:cubicBezTo>
                <a:cubicBezTo>
                  <a:pt x="254" y="359"/>
                  <a:pt x="255" y="359"/>
                  <a:pt x="258" y="359"/>
                </a:cubicBezTo>
                <a:cubicBezTo>
                  <a:pt x="260" y="360"/>
                  <a:pt x="262" y="359"/>
                  <a:pt x="265" y="358"/>
                </a:cubicBezTo>
                <a:cubicBezTo>
                  <a:pt x="268" y="356"/>
                  <a:pt x="269" y="355"/>
                  <a:pt x="270" y="354"/>
                </a:cubicBezTo>
                <a:cubicBezTo>
                  <a:pt x="270" y="354"/>
                  <a:pt x="271" y="353"/>
                  <a:pt x="271" y="353"/>
                </a:cubicBezTo>
                <a:cubicBezTo>
                  <a:pt x="271" y="353"/>
                  <a:pt x="271" y="354"/>
                  <a:pt x="273" y="356"/>
                </a:cubicBezTo>
                <a:cubicBezTo>
                  <a:pt x="274" y="357"/>
                  <a:pt x="276" y="358"/>
                  <a:pt x="277" y="359"/>
                </a:cubicBezTo>
                <a:cubicBezTo>
                  <a:pt x="277" y="359"/>
                  <a:pt x="277" y="359"/>
                  <a:pt x="278" y="360"/>
                </a:cubicBezTo>
                <a:cubicBezTo>
                  <a:pt x="278" y="361"/>
                  <a:pt x="279" y="361"/>
                  <a:pt x="280" y="363"/>
                </a:cubicBezTo>
                <a:cubicBezTo>
                  <a:pt x="281" y="365"/>
                  <a:pt x="282" y="364"/>
                  <a:pt x="283" y="365"/>
                </a:cubicBezTo>
                <a:cubicBezTo>
                  <a:pt x="284" y="365"/>
                  <a:pt x="285" y="366"/>
                  <a:pt x="285" y="367"/>
                </a:cubicBezTo>
                <a:cubicBezTo>
                  <a:pt x="286" y="368"/>
                  <a:pt x="284" y="368"/>
                  <a:pt x="284" y="370"/>
                </a:cubicBezTo>
                <a:cubicBezTo>
                  <a:pt x="284" y="373"/>
                  <a:pt x="286" y="375"/>
                  <a:pt x="287" y="376"/>
                </a:cubicBezTo>
                <a:cubicBezTo>
                  <a:pt x="288" y="377"/>
                  <a:pt x="289" y="378"/>
                  <a:pt x="289" y="379"/>
                </a:cubicBezTo>
                <a:cubicBezTo>
                  <a:pt x="289" y="379"/>
                  <a:pt x="289" y="380"/>
                  <a:pt x="290" y="380"/>
                </a:cubicBezTo>
                <a:cubicBezTo>
                  <a:pt x="290" y="382"/>
                  <a:pt x="291" y="384"/>
                  <a:pt x="293" y="388"/>
                </a:cubicBezTo>
                <a:cubicBezTo>
                  <a:pt x="295" y="392"/>
                  <a:pt x="296" y="396"/>
                  <a:pt x="298" y="399"/>
                </a:cubicBezTo>
                <a:cubicBezTo>
                  <a:pt x="299" y="402"/>
                  <a:pt x="300" y="406"/>
                  <a:pt x="302" y="410"/>
                </a:cubicBezTo>
                <a:cubicBezTo>
                  <a:pt x="303" y="411"/>
                  <a:pt x="304" y="413"/>
                  <a:pt x="305" y="414"/>
                </a:cubicBezTo>
                <a:cubicBezTo>
                  <a:pt x="305" y="415"/>
                  <a:pt x="306" y="417"/>
                  <a:pt x="307" y="418"/>
                </a:cubicBezTo>
                <a:cubicBezTo>
                  <a:pt x="308" y="420"/>
                  <a:pt x="308" y="421"/>
                  <a:pt x="309" y="423"/>
                </a:cubicBezTo>
                <a:cubicBezTo>
                  <a:pt x="310" y="425"/>
                  <a:pt x="311" y="426"/>
                  <a:pt x="311" y="426"/>
                </a:cubicBezTo>
                <a:cubicBezTo>
                  <a:pt x="312" y="427"/>
                  <a:pt x="311" y="428"/>
                  <a:pt x="311" y="429"/>
                </a:cubicBezTo>
                <a:cubicBezTo>
                  <a:pt x="311" y="430"/>
                  <a:pt x="312" y="431"/>
                  <a:pt x="312" y="431"/>
                </a:cubicBezTo>
                <a:cubicBezTo>
                  <a:pt x="312" y="432"/>
                  <a:pt x="312" y="432"/>
                  <a:pt x="312" y="434"/>
                </a:cubicBezTo>
                <a:cubicBezTo>
                  <a:pt x="312" y="436"/>
                  <a:pt x="313" y="437"/>
                  <a:pt x="313" y="437"/>
                </a:cubicBezTo>
                <a:cubicBezTo>
                  <a:pt x="313" y="438"/>
                  <a:pt x="314" y="439"/>
                  <a:pt x="314" y="439"/>
                </a:cubicBezTo>
                <a:cubicBezTo>
                  <a:pt x="314" y="439"/>
                  <a:pt x="314" y="439"/>
                  <a:pt x="313" y="440"/>
                </a:cubicBezTo>
                <a:cubicBezTo>
                  <a:pt x="312" y="441"/>
                  <a:pt x="311" y="442"/>
                  <a:pt x="310" y="443"/>
                </a:cubicBezTo>
                <a:cubicBezTo>
                  <a:pt x="308" y="445"/>
                  <a:pt x="307" y="448"/>
                  <a:pt x="308" y="450"/>
                </a:cubicBezTo>
                <a:cubicBezTo>
                  <a:pt x="308" y="452"/>
                  <a:pt x="309" y="453"/>
                  <a:pt x="309" y="453"/>
                </a:cubicBezTo>
                <a:cubicBezTo>
                  <a:pt x="309" y="453"/>
                  <a:pt x="308" y="455"/>
                  <a:pt x="306" y="458"/>
                </a:cubicBezTo>
                <a:cubicBezTo>
                  <a:pt x="304" y="461"/>
                  <a:pt x="302" y="465"/>
                  <a:pt x="300" y="469"/>
                </a:cubicBezTo>
                <a:cubicBezTo>
                  <a:pt x="298" y="473"/>
                  <a:pt x="296" y="478"/>
                  <a:pt x="295" y="480"/>
                </a:cubicBezTo>
                <a:cubicBezTo>
                  <a:pt x="295" y="481"/>
                  <a:pt x="294" y="481"/>
                  <a:pt x="293" y="482"/>
                </a:cubicBezTo>
                <a:cubicBezTo>
                  <a:pt x="292" y="484"/>
                  <a:pt x="290" y="486"/>
                  <a:pt x="288" y="488"/>
                </a:cubicBezTo>
                <a:cubicBezTo>
                  <a:pt x="287" y="490"/>
                  <a:pt x="284" y="497"/>
                  <a:pt x="282" y="502"/>
                </a:cubicBezTo>
                <a:cubicBezTo>
                  <a:pt x="280" y="507"/>
                  <a:pt x="278" y="517"/>
                  <a:pt x="277" y="521"/>
                </a:cubicBezTo>
                <a:cubicBezTo>
                  <a:pt x="276" y="526"/>
                  <a:pt x="275" y="529"/>
                  <a:pt x="274" y="531"/>
                </a:cubicBezTo>
                <a:cubicBezTo>
                  <a:pt x="272" y="533"/>
                  <a:pt x="272" y="535"/>
                  <a:pt x="270" y="537"/>
                </a:cubicBezTo>
                <a:cubicBezTo>
                  <a:pt x="268" y="539"/>
                  <a:pt x="264" y="542"/>
                  <a:pt x="261" y="546"/>
                </a:cubicBezTo>
                <a:cubicBezTo>
                  <a:pt x="259" y="550"/>
                  <a:pt x="256" y="553"/>
                  <a:pt x="254" y="556"/>
                </a:cubicBezTo>
                <a:cubicBezTo>
                  <a:pt x="253" y="559"/>
                  <a:pt x="251" y="562"/>
                  <a:pt x="249" y="565"/>
                </a:cubicBezTo>
                <a:cubicBezTo>
                  <a:pt x="248" y="567"/>
                  <a:pt x="246" y="570"/>
                  <a:pt x="245" y="573"/>
                </a:cubicBezTo>
                <a:cubicBezTo>
                  <a:pt x="243" y="576"/>
                  <a:pt x="243" y="577"/>
                  <a:pt x="243" y="577"/>
                </a:cubicBezTo>
                <a:cubicBezTo>
                  <a:pt x="243" y="577"/>
                  <a:pt x="242" y="577"/>
                  <a:pt x="242" y="577"/>
                </a:cubicBezTo>
                <a:cubicBezTo>
                  <a:pt x="242" y="576"/>
                  <a:pt x="241" y="578"/>
                  <a:pt x="240" y="580"/>
                </a:cubicBezTo>
                <a:cubicBezTo>
                  <a:pt x="239" y="582"/>
                  <a:pt x="239" y="583"/>
                  <a:pt x="238" y="585"/>
                </a:cubicBezTo>
                <a:cubicBezTo>
                  <a:pt x="237" y="586"/>
                  <a:pt x="237" y="587"/>
                  <a:pt x="237" y="587"/>
                </a:cubicBezTo>
                <a:cubicBezTo>
                  <a:pt x="237" y="587"/>
                  <a:pt x="237" y="587"/>
                  <a:pt x="236" y="588"/>
                </a:cubicBezTo>
                <a:cubicBezTo>
                  <a:pt x="235" y="588"/>
                  <a:pt x="233" y="588"/>
                  <a:pt x="231" y="589"/>
                </a:cubicBezTo>
                <a:cubicBezTo>
                  <a:pt x="230" y="589"/>
                  <a:pt x="229" y="590"/>
                  <a:pt x="229" y="590"/>
                </a:cubicBezTo>
                <a:cubicBezTo>
                  <a:pt x="229" y="590"/>
                  <a:pt x="229" y="590"/>
                  <a:pt x="228" y="591"/>
                </a:cubicBezTo>
                <a:cubicBezTo>
                  <a:pt x="227" y="591"/>
                  <a:pt x="225" y="592"/>
                  <a:pt x="222" y="594"/>
                </a:cubicBezTo>
                <a:cubicBezTo>
                  <a:pt x="219" y="597"/>
                  <a:pt x="217" y="600"/>
                  <a:pt x="217" y="600"/>
                </a:cubicBezTo>
                <a:cubicBezTo>
                  <a:pt x="217" y="600"/>
                  <a:pt x="217" y="600"/>
                  <a:pt x="216" y="601"/>
                </a:cubicBezTo>
                <a:cubicBezTo>
                  <a:pt x="216" y="601"/>
                  <a:pt x="215" y="601"/>
                  <a:pt x="214" y="603"/>
                </a:cubicBezTo>
                <a:cubicBezTo>
                  <a:pt x="212" y="604"/>
                  <a:pt x="211" y="604"/>
                  <a:pt x="210" y="606"/>
                </a:cubicBezTo>
                <a:cubicBezTo>
                  <a:pt x="208" y="608"/>
                  <a:pt x="209" y="611"/>
                  <a:pt x="210" y="615"/>
                </a:cubicBezTo>
                <a:cubicBezTo>
                  <a:pt x="211" y="618"/>
                  <a:pt x="213" y="620"/>
                  <a:pt x="217" y="625"/>
                </a:cubicBezTo>
                <a:cubicBezTo>
                  <a:pt x="220" y="629"/>
                  <a:pt x="224" y="633"/>
                  <a:pt x="226" y="635"/>
                </a:cubicBezTo>
                <a:cubicBezTo>
                  <a:pt x="227" y="636"/>
                  <a:pt x="228" y="637"/>
                  <a:pt x="228" y="637"/>
                </a:cubicBezTo>
                <a:cubicBezTo>
                  <a:pt x="228" y="637"/>
                  <a:pt x="229" y="636"/>
                  <a:pt x="229" y="635"/>
                </a:cubicBezTo>
                <a:cubicBezTo>
                  <a:pt x="230" y="634"/>
                  <a:pt x="231" y="634"/>
                  <a:pt x="231" y="634"/>
                </a:cubicBezTo>
                <a:cubicBezTo>
                  <a:pt x="231" y="634"/>
                  <a:pt x="231" y="635"/>
                  <a:pt x="233" y="638"/>
                </a:cubicBezTo>
                <a:cubicBezTo>
                  <a:pt x="236" y="641"/>
                  <a:pt x="238" y="646"/>
                  <a:pt x="238" y="646"/>
                </a:cubicBezTo>
                <a:cubicBezTo>
                  <a:pt x="238" y="646"/>
                  <a:pt x="238" y="646"/>
                  <a:pt x="240" y="649"/>
                </a:cubicBezTo>
                <a:cubicBezTo>
                  <a:pt x="240" y="650"/>
                  <a:pt x="242" y="653"/>
                  <a:pt x="243" y="655"/>
                </a:cubicBezTo>
                <a:cubicBezTo>
                  <a:pt x="245" y="658"/>
                  <a:pt x="247" y="660"/>
                  <a:pt x="248" y="661"/>
                </a:cubicBezTo>
                <a:cubicBezTo>
                  <a:pt x="254" y="667"/>
                  <a:pt x="259" y="670"/>
                  <a:pt x="266" y="674"/>
                </a:cubicBezTo>
                <a:cubicBezTo>
                  <a:pt x="274" y="679"/>
                  <a:pt x="281" y="681"/>
                  <a:pt x="285" y="682"/>
                </a:cubicBezTo>
                <a:cubicBezTo>
                  <a:pt x="289" y="683"/>
                  <a:pt x="291" y="684"/>
                  <a:pt x="293" y="683"/>
                </a:cubicBezTo>
                <a:cubicBezTo>
                  <a:pt x="294" y="683"/>
                  <a:pt x="296" y="682"/>
                  <a:pt x="298" y="681"/>
                </a:cubicBezTo>
                <a:cubicBezTo>
                  <a:pt x="299" y="679"/>
                  <a:pt x="299" y="677"/>
                  <a:pt x="299" y="676"/>
                </a:cubicBezTo>
                <a:cubicBezTo>
                  <a:pt x="299" y="675"/>
                  <a:pt x="299" y="675"/>
                  <a:pt x="299" y="674"/>
                </a:cubicBezTo>
                <a:cubicBezTo>
                  <a:pt x="300" y="673"/>
                  <a:pt x="300" y="673"/>
                  <a:pt x="300" y="671"/>
                </a:cubicBezTo>
                <a:cubicBezTo>
                  <a:pt x="300" y="668"/>
                  <a:pt x="299" y="667"/>
                  <a:pt x="297" y="665"/>
                </a:cubicBezTo>
                <a:cubicBezTo>
                  <a:pt x="296" y="662"/>
                  <a:pt x="293" y="660"/>
                  <a:pt x="292" y="658"/>
                </a:cubicBezTo>
                <a:cubicBezTo>
                  <a:pt x="290" y="656"/>
                  <a:pt x="289" y="655"/>
                  <a:pt x="288" y="653"/>
                </a:cubicBezTo>
                <a:cubicBezTo>
                  <a:pt x="288" y="652"/>
                  <a:pt x="287" y="652"/>
                  <a:pt x="287" y="651"/>
                </a:cubicBezTo>
                <a:cubicBezTo>
                  <a:pt x="286" y="651"/>
                  <a:pt x="286" y="650"/>
                  <a:pt x="285" y="649"/>
                </a:cubicBezTo>
                <a:cubicBezTo>
                  <a:pt x="285" y="649"/>
                  <a:pt x="284" y="648"/>
                  <a:pt x="283" y="648"/>
                </a:cubicBezTo>
                <a:cubicBezTo>
                  <a:pt x="282" y="647"/>
                  <a:pt x="282" y="646"/>
                  <a:pt x="282" y="645"/>
                </a:cubicBezTo>
                <a:cubicBezTo>
                  <a:pt x="282" y="644"/>
                  <a:pt x="281" y="643"/>
                  <a:pt x="281" y="643"/>
                </a:cubicBezTo>
                <a:cubicBezTo>
                  <a:pt x="280" y="643"/>
                  <a:pt x="280" y="641"/>
                  <a:pt x="280" y="641"/>
                </a:cubicBezTo>
                <a:cubicBezTo>
                  <a:pt x="280" y="640"/>
                  <a:pt x="280" y="640"/>
                  <a:pt x="280" y="639"/>
                </a:cubicBezTo>
                <a:cubicBezTo>
                  <a:pt x="279" y="639"/>
                  <a:pt x="279" y="638"/>
                  <a:pt x="279" y="638"/>
                </a:cubicBezTo>
                <a:cubicBezTo>
                  <a:pt x="279" y="638"/>
                  <a:pt x="279" y="637"/>
                  <a:pt x="279" y="637"/>
                </a:cubicBezTo>
                <a:cubicBezTo>
                  <a:pt x="279" y="636"/>
                  <a:pt x="279" y="636"/>
                  <a:pt x="279" y="636"/>
                </a:cubicBezTo>
                <a:cubicBezTo>
                  <a:pt x="278" y="635"/>
                  <a:pt x="278" y="634"/>
                  <a:pt x="278" y="634"/>
                </a:cubicBezTo>
                <a:cubicBezTo>
                  <a:pt x="278" y="633"/>
                  <a:pt x="278" y="633"/>
                  <a:pt x="278" y="632"/>
                </a:cubicBezTo>
                <a:cubicBezTo>
                  <a:pt x="278" y="632"/>
                  <a:pt x="278" y="632"/>
                  <a:pt x="277" y="631"/>
                </a:cubicBezTo>
                <a:cubicBezTo>
                  <a:pt x="277" y="631"/>
                  <a:pt x="277" y="630"/>
                  <a:pt x="277" y="629"/>
                </a:cubicBezTo>
                <a:cubicBezTo>
                  <a:pt x="277" y="628"/>
                  <a:pt x="277" y="628"/>
                  <a:pt x="277" y="628"/>
                </a:cubicBezTo>
                <a:cubicBezTo>
                  <a:pt x="277" y="627"/>
                  <a:pt x="277" y="627"/>
                  <a:pt x="276" y="627"/>
                </a:cubicBezTo>
                <a:cubicBezTo>
                  <a:pt x="276" y="627"/>
                  <a:pt x="276" y="624"/>
                  <a:pt x="275" y="624"/>
                </a:cubicBezTo>
                <a:cubicBezTo>
                  <a:pt x="276" y="623"/>
                  <a:pt x="276" y="623"/>
                  <a:pt x="275" y="623"/>
                </a:cubicBezTo>
                <a:cubicBezTo>
                  <a:pt x="275" y="623"/>
                  <a:pt x="275" y="622"/>
                  <a:pt x="275" y="621"/>
                </a:cubicBezTo>
                <a:cubicBezTo>
                  <a:pt x="274" y="620"/>
                  <a:pt x="274" y="620"/>
                  <a:pt x="274" y="620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5" y="617"/>
                  <a:pt x="275" y="617"/>
                </a:cubicBezTo>
                <a:cubicBezTo>
                  <a:pt x="275" y="617"/>
                  <a:pt x="276" y="617"/>
                  <a:pt x="276" y="616"/>
                </a:cubicBezTo>
                <a:cubicBezTo>
                  <a:pt x="276" y="615"/>
                  <a:pt x="275" y="614"/>
                  <a:pt x="274" y="614"/>
                </a:cubicBezTo>
                <a:cubicBezTo>
                  <a:pt x="274" y="613"/>
                  <a:pt x="274" y="613"/>
                  <a:pt x="273" y="612"/>
                </a:cubicBezTo>
                <a:cubicBezTo>
                  <a:pt x="273" y="611"/>
                  <a:pt x="272" y="610"/>
                  <a:pt x="272" y="610"/>
                </a:cubicBezTo>
                <a:cubicBezTo>
                  <a:pt x="273" y="607"/>
                  <a:pt x="273" y="607"/>
                  <a:pt x="273" y="607"/>
                </a:cubicBezTo>
                <a:cubicBezTo>
                  <a:pt x="273" y="607"/>
                  <a:pt x="276" y="607"/>
                  <a:pt x="279" y="608"/>
                </a:cubicBezTo>
                <a:cubicBezTo>
                  <a:pt x="280" y="609"/>
                  <a:pt x="282" y="609"/>
                  <a:pt x="283" y="609"/>
                </a:cubicBezTo>
                <a:cubicBezTo>
                  <a:pt x="284" y="609"/>
                  <a:pt x="285" y="609"/>
                  <a:pt x="287" y="609"/>
                </a:cubicBezTo>
                <a:cubicBezTo>
                  <a:pt x="290" y="610"/>
                  <a:pt x="294" y="609"/>
                  <a:pt x="298" y="609"/>
                </a:cubicBezTo>
                <a:cubicBezTo>
                  <a:pt x="301" y="609"/>
                  <a:pt x="304" y="608"/>
                  <a:pt x="307" y="607"/>
                </a:cubicBezTo>
                <a:cubicBezTo>
                  <a:pt x="310" y="607"/>
                  <a:pt x="310" y="607"/>
                  <a:pt x="310" y="606"/>
                </a:cubicBezTo>
                <a:cubicBezTo>
                  <a:pt x="310" y="604"/>
                  <a:pt x="311" y="603"/>
                  <a:pt x="311" y="600"/>
                </a:cubicBezTo>
                <a:cubicBezTo>
                  <a:pt x="311" y="597"/>
                  <a:pt x="311" y="596"/>
                  <a:pt x="311" y="596"/>
                </a:cubicBezTo>
                <a:cubicBezTo>
                  <a:pt x="311" y="595"/>
                  <a:pt x="310" y="595"/>
                  <a:pt x="310" y="595"/>
                </a:cubicBezTo>
                <a:cubicBezTo>
                  <a:pt x="310" y="595"/>
                  <a:pt x="310" y="594"/>
                  <a:pt x="309" y="592"/>
                </a:cubicBezTo>
                <a:cubicBezTo>
                  <a:pt x="309" y="590"/>
                  <a:pt x="309" y="587"/>
                  <a:pt x="309" y="582"/>
                </a:cubicBezTo>
                <a:cubicBezTo>
                  <a:pt x="308" y="577"/>
                  <a:pt x="308" y="573"/>
                  <a:pt x="308" y="570"/>
                </a:cubicBezTo>
                <a:cubicBezTo>
                  <a:pt x="308" y="567"/>
                  <a:pt x="308" y="567"/>
                  <a:pt x="308" y="567"/>
                </a:cubicBezTo>
                <a:cubicBezTo>
                  <a:pt x="308" y="567"/>
                  <a:pt x="309" y="565"/>
                  <a:pt x="311" y="560"/>
                </a:cubicBezTo>
                <a:cubicBezTo>
                  <a:pt x="313" y="556"/>
                  <a:pt x="314" y="554"/>
                  <a:pt x="315" y="551"/>
                </a:cubicBezTo>
                <a:cubicBezTo>
                  <a:pt x="316" y="549"/>
                  <a:pt x="316" y="549"/>
                  <a:pt x="317" y="548"/>
                </a:cubicBezTo>
                <a:cubicBezTo>
                  <a:pt x="318" y="547"/>
                  <a:pt x="317" y="547"/>
                  <a:pt x="321" y="542"/>
                </a:cubicBezTo>
                <a:cubicBezTo>
                  <a:pt x="324" y="537"/>
                  <a:pt x="327" y="535"/>
                  <a:pt x="332" y="529"/>
                </a:cubicBezTo>
                <a:cubicBezTo>
                  <a:pt x="337" y="524"/>
                  <a:pt x="343" y="516"/>
                  <a:pt x="346" y="513"/>
                </a:cubicBezTo>
                <a:cubicBezTo>
                  <a:pt x="349" y="509"/>
                  <a:pt x="356" y="501"/>
                  <a:pt x="360" y="496"/>
                </a:cubicBezTo>
                <a:cubicBezTo>
                  <a:pt x="363" y="493"/>
                  <a:pt x="365" y="490"/>
                  <a:pt x="367" y="488"/>
                </a:cubicBezTo>
                <a:cubicBezTo>
                  <a:pt x="369" y="486"/>
                  <a:pt x="369" y="485"/>
                  <a:pt x="370" y="484"/>
                </a:cubicBezTo>
                <a:cubicBezTo>
                  <a:pt x="372" y="480"/>
                  <a:pt x="372" y="480"/>
                  <a:pt x="373" y="478"/>
                </a:cubicBezTo>
                <a:cubicBezTo>
                  <a:pt x="373" y="477"/>
                  <a:pt x="374" y="477"/>
                  <a:pt x="375" y="473"/>
                </a:cubicBezTo>
                <a:cubicBezTo>
                  <a:pt x="376" y="469"/>
                  <a:pt x="376" y="467"/>
                  <a:pt x="376" y="466"/>
                </a:cubicBezTo>
                <a:cubicBezTo>
                  <a:pt x="376" y="464"/>
                  <a:pt x="377" y="464"/>
                  <a:pt x="377" y="460"/>
                </a:cubicBezTo>
                <a:cubicBezTo>
                  <a:pt x="377" y="457"/>
                  <a:pt x="377" y="454"/>
                  <a:pt x="378" y="449"/>
                </a:cubicBezTo>
                <a:cubicBezTo>
                  <a:pt x="378" y="445"/>
                  <a:pt x="378" y="436"/>
                  <a:pt x="377" y="429"/>
                </a:cubicBezTo>
                <a:cubicBezTo>
                  <a:pt x="377" y="422"/>
                  <a:pt x="377" y="420"/>
                  <a:pt x="377" y="414"/>
                </a:cubicBezTo>
                <a:cubicBezTo>
                  <a:pt x="376" y="408"/>
                  <a:pt x="376" y="405"/>
                  <a:pt x="376" y="400"/>
                </a:cubicBezTo>
                <a:cubicBezTo>
                  <a:pt x="375" y="395"/>
                  <a:pt x="375" y="391"/>
                  <a:pt x="375" y="386"/>
                </a:cubicBezTo>
                <a:cubicBezTo>
                  <a:pt x="375" y="380"/>
                  <a:pt x="374" y="377"/>
                  <a:pt x="374" y="373"/>
                </a:cubicBezTo>
                <a:cubicBezTo>
                  <a:pt x="374" y="369"/>
                  <a:pt x="374" y="367"/>
                  <a:pt x="374" y="364"/>
                </a:cubicBezTo>
                <a:cubicBezTo>
                  <a:pt x="373" y="361"/>
                  <a:pt x="373" y="360"/>
                  <a:pt x="374" y="358"/>
                </a:cubicBezTo>
                <a:cubicBezTo>
                  <a:pt x="374" y="355"/>
                  <a:pt x="375" y="351"/>
                  <a:pt x="375" y="346"/>
                </a:cubicBezTo>
                <a:cubicBezTo>
                  <a:pt x="376" y="340"/>
                  <a:pt x="376" y="338"/>
                  <a:pt x="376" y="338"/>
                </a:cubicBezTo>
                <a:cubicBezTo>
                  <a:pt x="376" y="338"/>
                  <a:pt x="379" y="338"/>
                  <a:pt x="382" y="337"/>
                </a:cubicBezTo>
                <a:cubicBezTo>
                  <a:pt x="385" y="337"/>
                  <a:pt x="386" y="337"/>
                  <a:pt x="387" y="337"/>
                </a:cubicBezTo>
                <a:cubicBezTo>
                  <a:pt x="389" y="337"/>
                  <a:pt x="395" y="336"/>
                  <a:pt x="400" y="335"/>
                </a:cubicBezTo>
                <a:cubicBezTo>
                  <a:pt x="405" y="334"/>
                  <a:pt x="407" y="333"/>
                  <a:pt x="409" y="332"/>
                </a:cubicBezTo>
                <a:cubicBezTo>
                  <a:pt x="410" y="331"/>
                  <a:pt x="411" y="332"/>
                  <a:pt x="415" y="330"/>
                </a:cubicBezTo>
                <a:cubicBezTo>
                  <a:pt x="418" y="329"/>
                  <a:pt x="421" y="328"/>
                  <a:pt x="424" y="326"/>
                </a:cubicBezTo>
                <a:cubicBezTo>
                  <a:pt x="428" y="325"/>
                  <a:pt x="429" y="325"/>
                  <a:pt x="435" y="323"/>
                </a:cubicBezTo>
                <a:cubicBezTo>
                  <a:pt x="440" y="322"/>
                  <a:pt x="446" y="320"/>
                  <a:pt x="446" y="320"/>
                </a:cubicBezTo>
                <a:cubicBezTo>
                  <a:pt x="446" y="320"/>
                  <a:pt x="447" y="321"/>
                  <a:pt x="448" y="321"/>
                </a:cubicBezTo>
                <a:cubicBezTo>
                  <a:pt x="449" y="321"/>
                  <a:pt x="450" y="321"/>
                  <a:pt x="453" y="321"/>
                </a:cubicBezTo>
                <a:cubicBezTo>
                  <a:pt x="456" y="322"/>
                  <a:pt x="458" y="322"/>
                  <a:pt x="460" y="322"/>
                </a:cubicBezTo>
                <a:cubicBezTo>
                  <a:pt x="462" y="322"/>
                  <a:pt x="464" y="323"/>
                  <a:pt x="464" y="323"/>
                </a:cubicBezTo>
                <a:cubicBezTo>
                  <a:pt x="464" y="323"/>
                  <a:pt x="465" y="323"/>
                  <a:pt x="465" y="324"/>
                </a:cubicBezTo>
                <a:cubicBezTo>
                  <a:pt x="465" y="325"/>
                  <a:pt x="466" y="327"/>
                  <a:pt x="466" y="329"/>
                </a:cubicBezTo>
                <a:cubicBezTo>
                  <a:pt x="467" y="330"/>
                  <a:pt x="468" y="330"/>
                  <a:pt x="470" y="331"/>
                </a:cubicBezTo>
                <a:cubicBezTo>
                  <a:pt x="473" y="331"/>
                  <a:pt x="476" y="332"/>
                  <a:pt x="476" y="332"/>
                </a:cubicBezTo>
                <a:cubicBezTo>
                  <a:pt x="476" y="332"/>
                  <a:pt x="476" y="333"/>
                  <a:pt x="479" y="336"/>
                </a:cubicBezTo>
                <a:cubicBezTo>
                  <a:pt x="481" y="339"/>
                  <a:pt x="484" y="341"/>
                  <a:pt x="490" y="346"/>
                </a:cubicBezTo>
                <a:cubicBezTo>
                  <a:pt x="492" y="348"/>
                  <a:pt x="494" y="350"/>
                  <a:pt x="495" y="351"/>
                </a:cubicBezTo>
                <a:cubicBezTo>
                  <a:pt x="497" y="353"/>
                  <a:pt x="499" y="354"/>
                  <a:pt x="499" y="354"/>
                </a:cubicBezTo>
                <a:cubicBezTo>
                  <a:pt x="499" y="354"/>
                  <a:pt x="498" y="355"/>
                  <a:pt x="498" y="358"/>
                </a:cubicBezTo>
                <a:cubicBezTo>
                  <a:pt x="498" y="361"/>
                  <a:pt x="498" y="362"/>
                  <a:pt x="498" y="362"/>
                </a:cubicBezTo>
                <a:cubicBezTo>
                  <a:pt x="498" y="363"/>
                  <a:pt x="497" y="363"/>
                  <a:pt x="497" y="364"/>
                </a:cubicBezTo>
                <a:cubicBezTo>
                  <a:pt x="497" y="365"/>
                  <a:pt x="498" y="366"/>
                  <a:pt x="500" y="367"/>
                </a:cubicBezTo>
                <a:cubicBezTo>
                  <a:pt x="502" y="368"/>
                  <a:pt x="503" y="369"/>
                  <a:pt x="504" y="370"/>
                </a:cubicBezTo>
                <a:cubicBezTo>
                  <a:pt x="506" y="371"/>
                  <a:pt x="508" y="373"/>
                  <a:pt x="509" y="374"/>
                </a:cubicBezTo>
                <a:cubicBezTo>
                  <a:pt x="511" y="376"/>
                  <a:pt x="513" y="377"/>
                  <a:pt x="514" y="378"/>
                </a:cubicBezTo>
                <a:cubicBezTo>
                  <a:pt x="515" y="380"/>
                  <a:pt x="515" y="379"/>
                  <a:pt x="517" y="381"/>
                </a:cubicBezTo>
                <a:cubicBezTo>
                  <a:pt x="519" y="382"/>
                  <a:pt x="524" y="386"/>
                  <a:pt x="526" y="388"/>
                </a:cubicBezTo>
                <a:cubicBezTo>
                  <a:pt x="529" y="389"/>
                  <a:pt x="531" y="390"/>
                  <a:pt x="531" y="390"/>
                </a:cubicBezTo>
                <a:cubicBezTo>
                  <a:pt x="531" y="390"/>
                  <a:pt x="531" y="391"/>
                  <a:pt x="531" y="392"/>
                </a:cubicBezTo>
                <a:cubicBezTo>
                  <a:pt x="531" y="394"/>
                  <a:pt x="532" y="395"/>
                  <a:pt x="533" y="396"/>
                </a:cubicBezTo>
                <a:cubicBezTo>
                  <a:pt x="533" y="396"/>
                  <a:pt x="533" y="397"/>
                  <a:pt x="534" y="398"/>
                </a:cubicBezTo>
                <a:cubicBezTo>
                  <a:pt x="536" y="399"/>
                  <a:pt x="538" y="401"/>
                  <a:pt x="541" y="403"/>
                </a:cubicBezTo>
                <a:cubicBezTo>
                  <a:pt x="543" y="404"/>
                  <a:pt x="543" y="404"/>
                  <a:pt x="544" y="404"/>
                </a:cubicBezTo>
                <a:cubicBezTo>
                  <a:pt x="545" y="404"/>
                  <a:pt x="546" y="405"/>
                  <a:pt x="548" y="405"/>
                </a:cubicBezTo>
                <a:cubicBezTo>
                  <a:pt x="549" y="405"/>
                  <a:pt x="551" y="405"/>
                  <a:pt x="551" y="405"/>
                </a:cubicBezTo>
                <a:cubicBezTo>
                  <a:pt x="551" y="405"/>
                  <a:pt x="552" y="407"/>
                  <a:pt x="554" y="409"/>
                </a:cubicBezTo>
                <a:cubicBezTo>
                  <a:pt x="555" y="410"/>
                  <a:pt x="557" y="413"/>
                  <a:pt x="558" y="414"/>
                </a:cubicBezTo>
                <a:cubicBezTo>
                  <a:pt x="559" y="416"/>
                  <a:pt x="559" y="416"/>
                  <a:pt x="560" y="417"/>
                </a:cubicBezTo>
                <a:cubicBezTo>
                  <a:pt x="561" y="417"/>
                  <a:pt x="561" y="419"/>
                  <a:pt x="562" y="420"/>
                </a:cubicBezTo>
                <a:cubicBezTo>
                  <a:pt x="563" y="421"/>
                  <a:pt x="562" y="421"/>
                  <a:pt x="563" y="422"/>
                </a:cubicBezTo>
                <a:cubicBezTo>
                  <a:pt x="564" y="422"/>
                  <a:pt x="564" y="423"/>
                  <a:pt x="564" y="424"/>
                </a:cubicBezTo>
                <a:cubicBezTo>
                  <a:pt x="565" y="424"/>
                  <a:pt x="565" y="425"/>
                  <a:pt x="565" y="425"/>
                </a:cubicBezTo>
                <a:cubicBezTo>
                  <a:pt x="565" y="426"/>
                  <a:pt x="566" y="426"/>
                  <a:pt x="566" y="427"/>
                </a:cubicBezTo>
                <a:cubicBezTo>
                  <a:pt x="566" y="428"/>
                  <a:pt x="567" y="428"/>
                  <a:pt x="567" y="429"/>
                </a:cubicBezTo>
                <a:cubicBezTo>
                  <a:pt x="567" y="429"/>
                  <a:pt x="568" y="430"/>
                  <a:pt x="568" y="431"/>
                </a:cubicBezTo>
                <a:cubicBezTo>
                  <a:pt x="569" y="432"/>
                  <a:pt x="569" y="433"/>
                  <a:pt x="570" y="435"/>
                </a:cubicBezTo>
                <a:cubicBezTo>
                  <a:pt x="571" y="437"/>
                  <a:pt x="571" y="438"/>
                  <a:pt x="571" y="438"/>
                </a:cubicBezTo>
                <a:cubicBezTo>
                  <a:pt x="571" y="438"/>
                  <a:pt x="571" y="438"/>
                  <a:pt x="570" y="438"/>
                </a:cubicBezTo>
                <a:cubicBezTo>
                  <a:pt x="570" y="439"/>
                  <a:pt x="571" y="440"/>
                  <a:pt x="571" y="440"/>
                </a:cubicBezTo>
                <a:cubicBezTo>
                  <a:pt x="571" y="440"/>
                  <a:pt x="571" y="440"/>
                  <a:pt x="571" y="441"/>
                </a:cubicBezTo>
                <a:cubicBezTo>
                  <a:pt x="571" y="442"/>
                  <a:pt x="571" y="443"/>
                  <a:pt x="572" y="446"/>
                </a:cubicBezTo>
                <a:cubicBezTo>
                  <a:pt x="573" y="448"/>
                  <a:pt x="576" y="452"/>
                  <a:pt x="578" y="455"/>
                </a:cubicBezTo>
                <a:cubicBezTo>
                  <a:pt x="581" y="458"/>
                  <a:pt x="583" y="459"/>
                  <a:pt x="583" y="459"/>
                </a:cubicBezTo>
                <a:cubicBezTo>
                  <a:pt x="583" y="459"/>
                  <a:pt x="582" y="459"/>
                  <a:pt x="582" y="460"/>
                </a:cubicBezTo>
                <a:cubicBezTo>
                  <a:pt x="582" y="461"/>
                  <a:pt x="582" y="461"/>
                  <a:pt x="583" y="462"/>
                </a:cubicBezTo>
                <a:cubicBezTo>
                  <a:pt x="584" y="464"/>
                  <a:pt x="585" y="465"/>
                  <a:pt x="586" y="466"/>
                </a:cubicBezTo>
                <a:cubicBezTo>
                  <a:pt x="587" y="468"/>
                  <a:pt x="588" y="468"/>
                  <a:pt x="590" y="468"/>
                </a:cubicBezTo>
                <a:cubicBezTo>
                  <a:pt x="591" y="468"/>
                  <a:pt x="592" y="467"/>
                  <a:pt x="593" y="466"/>
                </a:cubicBezTo>
                <a:cubicBezTo>
                  <a:pt x="595" y="466"/>
                  <a:pt x="596" y="465"/>
                  <a:pt x="598" y="463"/>
                </a:cubicBezTo>
                <a:cubicBezTo>
                  <a:pt x="602" y="461"/>
                  <a:pt x="609" y="456"/>
                  <a:pt x="611" y="455"/>
                </a:cubicBezTo>
                <a:cubicBezTo>
                  <a:pt x="613" y="453"/>
                  <a:pt x="613" y="453"/>
                  <a:pt x="613" y="452"/>
                </a:cubicBezTo>
                <a:cubicBezTo>
                  <a:pt x="613" y="451"/>
                  <a:pt x="614" y="449"/>
                  <a:pt x="614" y="449"/>
                </a:cubicBezTo>
                <a:cubicBezTo>
                  <a:pt x="614" y="448"/>
                  <a:pt x="617" y="447"/>
                  <a:pt x="620" y="446"/>
                </a:cubicBezTo>
                <a:cubicBezTo>
                  <a:pt x="622" y="445"/>
                  <a:pt x="623" y="444"/>
                  <a:pt x="624" y="444"/>
                </a:cubicBezTo>
                <a:cubicBezTo>
                  <a:pt x="625" y="444"/>
                  <a:pt x="625" y="444"/>
                  <a:pt x="630" y="441"/>
                </a:cubicBezTo>
                <a:cubicBezTo>
                  <a:pt x="635" y="439"/>
                  <a:pt x="639" y="435"/>
                  <a:pt x="645" y="430"/>
                </a:cubicBezTo>
                <a:cubicBezTo>
                  <a:pt x="652" y="424"/>
                  <a:pt x="656" y="419"/>
                  <a:pt x="662" y="411"/>
                </a:cubicBezTo>
                <a:cubicBezTo>
                  <a:pt x="668" y="404"/>
                  <a:pt x="671" y="398"/>
                  <a:pt x="672" y="396"/>
                </a:cubicBezTo>
                <a:cubicBezTo>
                  <a:pt x="672" y="395"/>
                  <a:pt x="671" y="394"/>
                  <a:pt x="670" y="394"/>
                </a:cubicBezTo>
                <a:cubicBezTo>
                  <a:pt x="670" y="393"/>
                  <a:pt x="668" y="394"/>
                  <a:pt x="668" y="394"/>
                </a:cubicBezTo>
                <a:cubicBezTo>
                  <a:pt x="668" y="394"/>
                  <a:pt x="668" y="394"/>
                  <a:pt x="668" y="393"/>
                </a:cubicBezTo>
                <a:cubicBezTo>
                  <a:pt x="667" y="392"/>
                  <a:pt x="666" y="391"/>
                  <a:pt x="663" y="392"/>
                </a:cubicBezTo>
                <a:cubicBezTo>
                  <a:pt x="661" y="392"/>
                  <a:pt x="659" y="393"/>
                  <a:pt x="656" y="395"/>
                </a:cubicBezTo>
                <a:cubicBezTo>
                  <a:pt x="653" y="397"/>
                  <a:pt x="652" y="398"/>
                  <a:pt x="650" y="399"/>
                </a:cubicBezTo>
                <a:cubicBezTo>
                  <a:pt x="649" y="399"/>
                  <a:pt x="647" y="400"/>
                  <a:pt x="646" y="401"/>
                </a:cubicBezTo>
                <a:cubicBezTo>
                  <a:pt x="645" y="401"/>
                  <a:pt x="645" y="401"/>
                  <a:pt x="643" y="403"/>
                </a:cubicBezTo>
                <a:cubicBezTo>
                  <a:pt x="642" y="404"/>
                  <a:pt x="641" y="404"/>
                  <a:pt x="640" y="404"/>
                </a:cubicBezTo>
                <a:cubicBezTo>
                  <a:pt x="639" y="404"/>
                  <a:pt x="636" y="405"/>
                  <a:pt x="634" y="405"/>
                </a:cubicBezTo>
                <a:cubicBezTo>
                  <a:pt x="632" y="406"/>
                  <a:pt x="631" y="406"/>
                  <a:pt x="630" y="406"/>
                </a:cubicBezTo>
                <a:cubicBezTo>
                  <a:pt x="629" y="406"/>
                  <a:pt x="629" y="406"/>
                  <a:pt x="627" y="406"/>
                </a:cubicBezTo>
                <a:cubicBezTo>
                  <a:pt x="626" y="406"/>
                  <a:pt x="625" y="406"/>
                  <a:pt x="624" y="406"/>
                </a:cubicBezTo>
                <a:cubicBezTo>
                  <a:pt x="623" y="406"/>
                  <a:pt x="622" y="406"/>
                  <a:pt x="622" y="405"/>
                </a:cubicBezTo>
                <a:cubicBezTo>
                  <a:pt x="621" y="405"/>
                  <a:pt x="620" y="405"/>
                  <a:pt x="620" y="406"/>
                </a:cubicBezTo>
                <a:cubicBezTo>
                  <a:pt x="619" y="406"/>
                  <a:pt x="618" y="406"/>
                  <a:pt x="618" y="405"/>
                </a:cubicBezTo>
                <a:cubicBezTo>
                  <a:pt x="617" y="405"/>
                  <a:pt x="617" y="405"/>
                  <a:pt x="616" y="405"/>
                </a:cubicBezTo>
                <a:cubicBezTo>
                  <a:pt x="615" y="406"/>
                  <a:pt x="614" y="405"/>
                  <a:pt x="612" y="404"/>
                </a:cubicBezTo>
                <a:cubicBezTo>
                  <a:pt x="609" y="404"/>
                  <a:pt x="608" y="404"/>
                  <a:pt x="606" y="404"/>
                </a:cubicBezTo>
                <a:cubicBezTo>
                  <a:pt x="606" y="404"/>
                  <a:pt x="605" y="404"/>
                  <a:pt x="604" y="405"/>
                </a:cubicBezTo>
                <a:cubicBezTo>
                  <a:pt x="604" y="405"/>
                  <a:pt x="604" y="405"/>
                  <a:pt x="603" y="405"/>
                </a:cubicBezTo>
                <a:cubicBezTo>
                  <a:pt x="603" y="404"/>
                  <a:pt x="602" y="404"/>
                  <a:pt x="601" y="405"/>
                </a:cubicBezTo>
                <a:cubicBezTo>
                  <a:pt x="600" y="405"/>
                  <a:pt x="601" y="405"/>
                  <a:pt x="601" y="405"/>
                </a:cubicBezTo>
                <a:cubicBezTo>
                  <a:pt x="601" y="405"/>
                  <a:pt x="601" y="405"/>
                  <a:pt x="600" y="406"/>
                </a:cubicBezTo>
                <a:cubicBezTo>
                  <a:pt x="599" y="406"/>
                  <a:pt x="599" y="406"/>
                  <a:pt x="599" y="406"/>
                </a:cubicBezTo>
                <a:cubicBezTo>
                  <a:pt x="598" y="405"/>
                  <a:pt x="598" y="405"/>
                  <a:pt x="598" y="405"/>
                </a:cubicBezTo>
                <a:cubicBezTo>
                  <a:pt x="597" y="405"/>
                  <a:pt x="597" y="405"/>
                  <a:pt x="597" y="405"/>
                </a:cubicBezTo>
                <a:cubicBezTo>
                  <a:pt x="596" y="405"/>
                  <a:pt x="596" y="404"/>
                  <a:pt x="594" y="404"/>
                </a:cubicBezTo>
                <a:cubicBezTo>
                  <a:pt x="593" y="403"/>
                  <a:pt x="592" y="403"/>
                  <a:pt x="592" y="403"/>
                </a:cubicBezTo>
                <a:cubicBezTo>
                  <a:pt x="592" y="402"/>
                  <a:pt x="592" y="402"/>
                  <a:pt x="591" y="402"/>
                </a:cubicBezTo>
                <a:cubicBezTo>
                  <a:pt x="590" y="402"/>
                  <a:pt x="589" y="401"/>
                  <a:pt x="588" y="401"/>
                </a:cubicBezTo>
                <a:cubicBezTo>
                  <a:pt x="587" y="400"/>
                  <a:pt x="587" y="400"/>
                  <a:pt x="586" y="399"/>
                </a:cubicBezTo>
                <a:cubicBezTo>
                  <a:pt x="585" y="399"/>
                  <a:pt x="586" y="399"/>
                  <a:pt x="584" y="398"/>
                </a:cubicBezTo>
                <a:cubicBezTo>
                  <a:pt x="583" y="398"/>
                  <a:pt x="583" y="397"/>
                  <a:pt x="583" y="397"/>
                </a:cubicBezTo>
                <a:cubicBezTo>
                  <a:pt x="582" y="397"/>
                  <a:pt x="582" y="397"/>
                  <a:pt x="582" y="396"/>
                </a:cubicBezTo>
                <a:cubicBezTo>
                  <a:pt x="582" y="395"/>
                  <a:pt x="581" y="396"/>
                  <a:pt x="580" y="395"/>
                </a:cubicBezTo>
                <a:cubicBezTo>
                  <a:pt x="579" y="395"/>
                  <a:pt x="579" y="394"/>
                  <a:pt x="578" y="394"/>
                </a:cubicBezTo>
                <a:cubicBezTo>
                  <a:pt x="577" y="393"/>
                  <a:pt x="577" y="392"/>
                  <a:pt x="576" y="392"/>
                </a:cubicBezTo>
                <a:cubicBezTo>
                  <a:pt x="576" y="392"/>
                  <a:pt x="575" y="391"/>
                  <a:pt x="575" y="391"/>
                </a:cubicBezTo>
                <a:cubicBezTo>
                  <a:pt x="575" y="391"/>
                  <a:pt x="575" y="390"/>
                  <a:pt x="574" y="390"/>
                </a:cubicBezTo>
                <a:cubicBezTo>
                  <a:pt x="573" y="390"/>
                  <a:pt x="572" y="388"/>
                  <a:pt x="571" y="387"/>
                </a:cubicBezTo>
                <a:cubicBezTo>
                  <a:pt x="569" y="386"/>
                  <a:pt x="569" y="385"/>
                  <a:pt x="569" y="385"/>
                </a:cubicBezTo>
                <a:cubicBezTo>
                  <a:pt x="569" y="385"/>
                  <a:pt x="569" y="384"/>
                  <a:pt x="568" y="383"/>
                </a:cubicBezTo>
                <a:cubicBezTo>
                  <a:pt x="567" y="383"/>
                  <a:pt x="566" y="381"/>
                  <a:pt x="565" y="379"/>
                </a:cubicBezTo>
                <a:cubicBezTo>
                  <a:pt x="564" y="378"/>
                  <a:pt x="563" y="378"/>
                  <a:pt x="562" y="377"/>
                </a:cubicBezTo>
                <a:cubicBezTo>
                  <a:pt x="561" y="375"/>
                  <a:pt x="560" y="373"/>
                  <a:pt x="560" y="373"/>
                </a:cubicBezTo>
                <a:cubicBezTo>
                  <a:pt x="559" y="373"/>
                  <a:pt x="559" y="373"/>
                  <a:pt x="559" y="372"/>
                </a:cubicBezTo>
                <a:cubicBezTo>
                  <a:pt x="558" y="371"/>
                  <a:pt x="555" y="369"/>
                  <a:pt x="555" y="368"/>
                </a:cubicBezTo>
                <a:cubicBezTo>
                  <a:pt x="554" y="366"/>
                  <a:pt x="553" y="365"/>
                  <a:pt x="552" y="364"/>
                </a:cubicBezTo>
                <a:cubicBezTo>
                  <a:pt x="552" y="363"/>
                  <a:pt x="551" y="362"/>
                  <a:pt x="550" y="360"/>
                </a:cubicBezTo>
                <a:cubicBezTo>
                  <a:pt x="548" y="357"/>
                  <a:pt x="548" y="356"/>
                  <a:pt x="547" y="356"/>
                </a:cubicBezTo>
                <a:cubicBezTo>
                  <a:pt x="546" y="355"/>
                  <a:pt x="544" y="351"/>
                  <a:pt x="542" y="348"/>
                </a:cubicBezTo>
                <a:cubicBezTo>
                  <a:pt x="541" y="345"/>
                  <a:pt x="538" y="342"/>
                  <a:pt x="537" y="339"/>
                </a:cubicBezTo>
                <a:cubicBezTo>
                  <a:pt x="536" y="338"/>
                  <a:pt x="535" y="336"/>
                  <a:pt x="534" y="334"/>
                </a:cubicBezTo>
                <a:cubicBezTo>
                  <a:pt x="533" y="332"/>
                  <a:pt x="532" y="330"/>
                  <a:pt x="531" y="330"/>
                </a:cubicBezTo>
                <a:cubicBezTo>
                  <a:pt x="531" y="329"/>
                  <a:pt x="531" y="328"/>
                  <a:pt x="527" y="321"/>
                </a:cubicBezTo>
                <a:cubicBezTo>
                  <a:pt x="526" y="320"/>
                  <a:pt x="526" y="318"/>
                  <a:pt x="525" y="317"/>
                </a:cubicBezTo>
                <a:cubicBezTo>
                  <a:pt x="524" y="316"/>
                  <a:pt x="524" y="315"/>
                  <a:pt x="523" y="314"/>
                </a:cubicBezTo>
                <a:cubicBezTo>
                  <a:pt x="522" y="311"/>
                  <a:pt x="520" y="309"/>
                  <a:pt x="519" y="307"/>
                </a:cubicBezTo>
                <a:cubicBezTo>
                  <a:pt x="518" y="304"/>
                  <a:pt x="516" y="301"/>
                  <a:pt x="515" y="299"/>
                </a:cubicBezTo>
                <a:cubicBezTo>
                  <a:pt x="513" y="296"/>
                  <a:pt x="513" y="295"/>
                  <a:pt x="513" y="295"/>
                </a:cubicBezTo>
                <a:cubicBezTo>
                  <a:pt x="513" y="295"/>
                  <a:pt x="513" y="294"/>
                  <a:pt x="512" y="291"/>
                </a:cubicBezTo>
                <a:cubicBezTo>
                  <a:pt x="512" y="288"/>
                  <a:pt x="510" y="286"/>
                  <a:pt x="508" y="283"/>
                </a:cubicBezTo>
                <a:cubicBezTo>
                  <a:pt x="507" y="280"/>
                  <a:pt x="504" y="279"/>
                  <a:pt x="504" y="279"/>
                </a:cubicBezTo>
                <a:cubicBezTo>
                  <a:pt x="504" y="279"/>
                  <a:pt x="503" y="277"/>
                  <a:pt x="501" y="275"/>
                </a:cubicBezTo>
                <a:cubicBezTo>
                  <a:pt x="500" y="273"/>
                  <a:pt x="499" y="273"/>
                  <a:pt x="498" y="273"/>
                </a:cubicBezTo>
                <a:cubicBezTo>
                  <a:pt x="497" y="272"/>
                  <a:pt x="497" y="272"/>
                  <a:pt x="496" y="272"/>
                </a:cubicBezTo>
                <a:cubicBezTo>
                  <a:pt x="495" y="272"/>
                  <a:pt x="494" y="272"/>
                  <a:pt x="493" y="271"/>
                </a:cubicBezTo>
                <a:cubicBezTo>
                  <a:pt x="491" y="270"/>
                  <a:pt x="487" y="270"/>
                  <a:pt x="486" y="270"/>
                </a:cubicBezTo>
                <a:cubicBezTo>
                  <a:pt x="484" y="270"/>
                  <a:pt x="483" y="269"/>
                  <a:pt x="482" y="268"/>
                </a:cubicBezTo>
                <a:cubicBezTo>
                  <a:pt x="480" y="268"/>
                  <a:pt x="478" y="268"/>
                  <a:pt x="477" y="267"/>
                </a:cubicBezTo>
                <a:cubicBezTo>
                  <a:pt x="475" y="267"/>
                  <a:pt x="474" y="267"/>
                  <a:pt x="471" y="267"/>
                </a:cubicBezTo>
                <a:cubicBezTo>
                  <a:pt x="468" y="267"/>
                  <a:pt x="465" y="266"/>
                  <a:pt x="462" y="266"/>
                </a:cubicBezTo>
                <a:cubicBezTo>
                  <a:pt x="460" y="266"/>
                  <a:pt x="458" y="266"/>
                  <a:pt x="456" y="266"/>
                </a:cubicBezTo>
                <a:cubicBezTo>
                  <a:pt x="453" y="265"/>
                  <a:pt x="452" y="266"/>
                  <a:pt x="449" y="266"/>
                </a:cubicBezTo>
                <a:cubicBezTo>
                  <a:pt x="447" y="266"/>
                  <a:pt x="446" y="266"/>
                  <a:pt x="444" y="266"/>
                </a:cubicBezTo>
                <a:cubicBezTo>
                  <a:pt x="441" y="266"/>
                  <a:pt x="438" y="266"/>
                  <a:pt x="435" y="266"/>
                </a:cubicBezTo>
                <a:cubicBezTo>
                  <a:pt x="431" y="266"/>
                  <a:pt x="424" y="266"/>
                  <a:pt x="424" y="266"/>
                </a:cubicBezTo>
                <a:cubicBezTo>
                  <a:pt x="424" y="266"/>
                  <a:pt x="424" y="266"/>
                  <a:pt x="423" y="266"/>
                </a:cubicBezTo>
                <a:cubicBezTo>
                  <a:pt x="422" y="265"/>
                  <a:pt x="422" y="265"/>
                  <a:pt x="420" y="265"/>
                </a:cubicBezTo>
                <a:cubicBezTo>
                  <a:pt x="418" y="265"/>
                  <a:pt x="415" y="265"/>
                  <a:pt x="410" y="264"/>
                </a:cubicBezTo>
                <a:cubicBezTo>
                  <a:pt x="405" y="264"/>
                  <a:pt x="400" y="263"/>
                  <a:pt x="395" y="262"/>
                </a:cubicBezTo>
                <a:cubicBezTo>
                  <a:pt x="393" y="262"/>
                  <a:pt x="391" y="261"/>
                  <a:pt x="389" y="261"/>
                </a:cubicBezTo>
                <a:cubicBezTo>
                  <a:pt x="388" y="261"/>
                  <a:pt x="386" y="261"/>
                  <a:pt x="385" y="260"/>
                </a:cubicBezTo>
                <a:cubicBezTo>
                  <a:pt x="383" y="260"/>
                  <a:pt x="381" y="260"/>
                  <a:pt x="381" y="260"/>
                </a:cubicBezTo>
                <a:cubicBezTo>
                  <a:pt x="381" y="260"/>
                  <a:pt x="381" y="259"/>
                  <a:pt x="382" y="257"/>
                </a:cubicBezTo>
                <a:cubicBezTo>
                  <a:pt x="382" y="255"/>
                  <a:pt x="382" y="253"/>
                  <a:pt x="383" y="251"/>
                </a:cubicBezTo>
                <a:cubicBezTo>
                  <a:pt x="383" y="248"/>
                  <a:pt x="383" y="247"/>
                  <a:pt x="381" y="244"/>
                </a:cubicBezTo>
                <a:cubicBezTo>
                  <a:pt x="379" y="240"/>
                  <a:pt x="377" y="237"/>
                  <a:pt x="377" y="237"/>
                </a:cubicBezTo>
                <a:cubicBezTo>
                  <a:pt x="377" y="237"/>
                  <a:pt x="378" y="237"/>
                  <a:pt x="379" y="236"/>
                </a:cubicBezTo>
                <a:cubicBezTo>
                  <a:pt x="380" y="235"/>
                  <a:pt x="382" y="233"/>
                  <a:pt x="386" y="231"/>
                </a:cubicBezTo>
                <a:cubicBezTo>
                  <a:pt x="390" y="228"/>
                  <a:pt x="394" y="226"/>
                  <a:pt x="397" y="225"/>
                </a:cubicBezTo>
                <a:cubicBezTo>
                  <a:pt x="400" y="223"/>
                  <a:pt x="403" y="222"/>
                  <a:pt x="406" y="221"/>
                </a:cubicBezTo>
                <a:cubicBezTo>
                  <a:pt x="409" y="220"/>
                  <a:pt x="410" y="220"/>
                  <a:pt x="415" y="218"/>
                </a:cubicBezTo>
                <a:cubicBezTo>
                  <a:pt x="419" y="215"/>
                  <a:pt x="422" y="214"/>
                  <a:pt x="426" y="213"/>
                </a:cubicBezTo>
                <a:cubicBezTo>
                  <a:pt x="429" y="211"/>
                  <a:pt x="433" y="210"/>
                  <a:pt x="435" y="209"/>
                </a:cubicBezTo>
                <a:cubicBezTo>
                  <a:pt x="438" y="208"/>
                  <a:pt x="441" y="207"/>
                  <a:pt x="442" y="206"/>
                </a:cubicBezTo>
                <a:cubicBezTo>
                  <a:pt x="443" y="206"/>
                  <a:pt x="444" y="206"/>
                  <a:pt x="443" y="206"/>
                </a:cubicBezTo>
                <a:cubicBezTo>
                  <a:pt x="443" y="205"/>
                  <a:pt x="443" y="205"/>
                  <a:pt x="443" y="203"/>
                </a:cubicBezTo>
                <a:cubicBezTo>
                  <a:pt x="442" y="201"/>
                  <a:pt x="442" y="199"/>
                  <a:pt x="441" y="197"/>
                </a:cubicBezTo>
                <a:cubicBezTo>
                  <a:pt x="441" y="194"/>
                  <a:pt x="440" y="192"/>
                  <a:pt x="440" y="192"/>
                </a:cubicBezTo>
                <a:cubicBezTo>
                  <a:pt x="440" y="192"/>
                  <a:pt x="441" y="191"/>
                  <a:pt x="441" y="191"/>
                </a:cubicBezTo>
                <a:cubicBezTo>
                  <a:pt x="441" y="191"/>
                  <a:pt x="442" y="190"/>
                  <a:pt x="442" y="190"/>
                </a:cubicBezTo>
                <a:cubicBezTo>
                  <a:pt x="443" y="189"/>
                  <a:pt x="443" y="188"/>
                  <a:pt x="443" y="187"/>
                </a:cubicBezTo>
                <a:cubicBezTo>
                  <a:pt x="443" y="187"/>
                  <a:pt x="443" y="187"/>
                  <a:pt x="443" y="185"/>
                </a:cubicBezTo>
                <a:cubicBezTo>
                  <a:pt x="443" y="183"/>
                  <a:pt x="443" y="180"/>
                  <a:pt x="443" y="180"/>
                </a:cubicBezTo>
                <a:cubicBezTo>
                  <a:pt x="443" y="180"/>
                  <a:pt x="447" y="178"/>
                  <a:pt x="450" y="176"/>
                </a:cubicBezTo>
                <a:cubicBezTo>
                  <a:pt x="454" y="173"/>
                  <a:pt x="455" y="172"/>
                  <a:pt x="458" y="170"/>
                </a:cubicBezTo>
                <a:cubicBezTo>
                  <a:pt x="461" y="167"/>
                  <a:pt x="462" y="165"/>
                  <a:pt x="464" y="163"/>
                </a:cubicBezTo>
                <a:cubicBezTo>
                  <a:pt x="465" y="161"/>
                  <a:pt x="467" y="159"/>
                  <a:pt x="468" y="157"/>
                </a:cubicBezTo>
                <a:cubicBezTo>
                  <a:pt x="469" y="155"/>
                  <a:pt x="470" y="154"/>
                  <a:pt x="471" y="153"/>
                </a:cubicBezTo>
                <a:cubicBezTo>
                  <a:pt x="472" y="152"/>
                  <a:pt x="473" y="151"/>
                  <a:pt x="474" y="149"/>
                </a:cubicBezTo>
                <a:cubicBezTo>
                  <a:pt x="475" y="148"/>
                  <a:pt x="476" y="148"/>
                  <a:pt x="477" y="146"/>
                </a:cubicBezTo>
                <a:cubicBezTo>
                  <a:pt x="478" y="145"/>
                  <a:pt x="479" y="145"/>
                  <a:pt x="479" y="144"/>
                </a:cubicBezTo>
                <a:cubicBezTo>
                  <a:pt x="480" y="143"/>
                  <a:pt x="480" y="143"/>
                  <a:pt x="481" y="142"/>
                </a:cubicBezTo>
                <a:cubicBezTo>
                  <a:pt x="482" y="141"/>
                  <a:pt x="483" y="140"/>
                  <a:pt x="483" y="138"/>
                </a:cubicBezTo>
                <a:cubicBezTo>
                  <a:pt x="484" y="136"/>
                  <a:pt x="483" y="135"/>
                  <a:pt x="482" y="135"/>
                </a:cubicBezTo>
                <a:cubicBezTo>
                  <a:pt x="480" y="134"/>
                  <a:pt x="479" y="135"/>
                  <a:pt x="478" y="136"/>
                </a:cubicBezTo>
                <a:cubicBezTo>
                  <a:pt x="477" y="137"/>
                  <a:pt x="476" y="140"/>
                  <a:pt x="475" y="141"/>
                </a:cubicBezTo>
                <a:cubicBezTo>
                  <a:pt x="474" y="142"/>
                  <a:pt x="473" y="142"/>
                  <a:pt x="472" y="143"/>
                </a:cubicBezTo>
                <a:cubicBezTo>
                  <a:pt x="470" y="144"/>
                  <a:pt x="469" y="145"/>
                  <a:pt x="468" y="146"/>
                </a:cubicBezTo>
                <a:cubicBezTo>
                  <a:pt x="468" y="147"/>
                  <a:pt x="467" y="148"/>
                  <a:pt x="467" y="148"/>
                </a:cubicBezTo>
                <a:cubicBezTo>
                  <a:pt x="466" y="148"/>
                  <a:pt x="466" y="147"/>
                  <a:pt x="466" y="146"/>
                </a:cubicBezTo>
                <a:cubicBezTo>
                  <a:pt x="466" y="145"/>
                  <a:pt x="466" y="145"/>
                  <a:pt x="467" y="143"/>
                </a:cubicBezTo>
                <a:cubicBezTo>
                  <a:pt x="468" y="142"/>
                  <a:pt x="469" y="141"/>
                  <a:pt x="471" y="140"/>
                </a:cubicBezTo>
                <a:cubicBezTo>
                  <a:pt x="472" y="138"/>
                  <a:pt x="472" y="137"/>
                  <a:pt x="473" y="136"/>
                </a:cubicBezTo>
                <a:cubicBezTo>
                  <a:pt x="474" y="133"/>
                  <a:pt x="476" y="131"/>
                  <a:pt x="477" y="130"/>
                </a:cubicBezTo>
                <a:cubicBezTo>
                  <a:pt x="478" y="128"/>
                  <a:pt x="479" y="127"/>
                  <a:pt x="479" y="126"/>
                </a:cubicBezTo>
                <a:cubicBezTo>
                  <a:pt x="480" y="124"/>
                  <a:pt x="481" y="124"/>
                  <a:pt x="481" y="122"/>
                </a:cubicBezTo>
                <a:cubicBezTo>
                  <a:pt x="481" y="121"/>
                  <a:pt x="480" y="120"/>
                  <a:pt x="479" y="119"/>
                </a:cubicBezTo>
                <a:cubicBezTo>
                  <a:pt x="477" y="119"/>
                  <a:pt x="476" y="120"/>
                  <a:pt x="475" y="122"/>
                </a:cubicBezTo>
                <a:cubicBezTo>
                  <a:pt x="474" y="123"/>
                  <a:pt x="473" y="125"/>
                  <a:pt x="472" y="127"/>
                </a:cubicBezTo>
                <a:cubicBezTo>
                  <a:pt x="470" y="129"/>
                  <a:pt x="470" y="130"/>
                  <a:pt x="468" y="132"/>
                </a:cubicBezTo>
                <a:cubicBezTo>
                  <a:pt x="467" y="133"/>
                  <a:pt x="466" y="134"/>
                  <a:pt x="466" y="135"/>
                </a:cubicBezTo>
                <a:cubicBezTo>
                  <a:pt x="465" y="136"/>
                  <a:pt x="464" y="137"/>
                  <a:pt x="464" y="138"/>
                </a:cubicBezTo>
                <a:cubicBezTo>
                  <a:pt x="463" y="139"/>
                  <a:pt x="463" y="139"/>
                  <a:pt x="462" y="140"/>
                </a:cubicBezTo>
                <a:cubicBezTo>
                  <a:pt x="462" y="140"/>
                  <a:pt x="461" y="138"/>
                  <a:pt x="461" y="138"/>
                </a:cubicBezTo>
                <a:cubicBezTo>
                  <a:pt x="461" y="138"/>
                  <a:pt x="461" y="138"/>
                  <a:pt x="462" y="137"/>
                </a:cubicBezTo>
                <a:cubicBezTo>
                  <a:pt x="462" y="136"/>
                  <a:pt x="464" y="134"/>
                  <a:pt x="465" y="133"/>
                </a:cubicBezTo>
                <a:cubicBezTo>
                  <a:pt x="466" y="131"/>
                  <a:pt x="466" y="130"/>
                  <a:pt x="466" y="129"/>
                </a:cubicBezTo>
                <a:cubicBezTo>
                  <a:pt x="467" y="128"/>
                  <a:pt x="468" y="126"/>
                  <a:pt x="469" y="124"/>
                </a:cubicBezTo>
                <a:cubicBezTo>
                  <a:pt x="470" y="122"/>
                  <a:pt x="470" y="122"/>
                  <a:pt x="471" y="120"/>
                </a:cubicBezTo>
                <a:cubicBezTo>
                  <a:pt x="472" y="119"/>
                  <a:pt x="472" y="118"/>
                  <a:pt x="473" y="117"/>
                </a:cubicBezTo>
                <a:cubicBezTo>
                  <a:pt x="473" y="115"/>
                  <a:pt x="474" y="115"/>
                  <a:pt x="474" y="113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69" y="110"/>
                  <a:pt x="468" y="112"/>
                  <a:pt x="467" y="114"/>
                </a:cubicBezTo>
                <a:cubicBezTo>
                  <a:pt x="466" y="116"/>
                  <a:pt x="465" y="118"/>
                  <a:pt x="464" y="120"/>
                </a:cubicBezTo>
                <a:cubicBezTo>
                  <a:pt x="463" y="122"/>
                  <a:pt x="462" y="123"/>
                  <a:pt x="461" y="124"/>
                </a:cubicBezTo>
                <a:cubicBezTo>
                  <a:pt x="460" y="125"/>
                  <a:pt x="460" y="126"/>
                  <a:pt x="460" y="127"/>
                </a:cubicBezTo>
                <a:cubicBezTo>
                  <a:pt x="460" y="128"/>
                  <a:pt x="459" y="128"/>
                  <a:pt x="459" y="129"/>
                </a:cubicBezTo>
                <a:cubicBezTo>
                  <a:pt x="458" y="130"/>
                  <a:pt x="458" y="131"/>
                  <a:pt x="457" y="132"/>
                </a:cubicBezTo>
                <a:cubicBezTo>
                  <a:pt x="457" y="133"/>
                  <a:pt x="456" y="134"/>
                  <a:pt x="456" y="134"/>
                </a:cubicBezTo>
                <a:cubicBezTo>
                  <a:pt x="455" y="135"/>
                  <a:pt x="455" y="134"/>
                  <a:pt x="455" y="134"/>
                </a:cubicBezTo>
                <a:cubicBezTo>
                  <a:pt x="454" y="134"/>
                  <a:pt x="454" y="132"/>
                  <a:pt x="455" y="131"/>
                </a:cubicBezTo>
                <a:cubicBezTo>
                  <a:pt x="455" y="129"/>
                  <a:pt x="455" y="128"/>
                  <a:pt x="456" y="127"/>
                </a:cubicBezTo>
                <a:cubicBezTo>
                  <a:pt x="456" y="125"/>
                  <a:pt x="456" y="124"/>
                  <a:pt x="457" y="121"/>
                </a:cubicBezTo>
                <a:cubicBezTo>
                  <a:pt x="458" y="119"/>
                  <a:pt x="459" y="118"/>
                  <a:pt x="460" y="116"/>
                </a:cubicBezTo>
                <a:cubicBezTo>
                  <a:pt x="461" y="114"/>
                  <a:pt x="461" y="112"/>
                  <a:pt x="462" y="110"/>
                </a:cubicBezTo>
                <a:cubicBezTo>
                  <a:pt x="462" y="108"/>
                  <a:pt x="460" y="107"/>
                  <a:pt x="458" y="108"/>
                </a:cubicBezTo>
                <a:cubicBezTo>
                  <a:pt x="456" y="108"/>
                  <a:pt x="455" y="111"/>
                  <a:pt x="454" y="112"/>
                </a:cubicBezTo>
                <a:cubicBezTo>
                  <a:pt x="454" y="113"/>
                  <a:pt x="453" y="115"/>
                  <a:pt x="453" y="116"/>
                </a:cubicBezTo>
                <a:cubicBezTo>
                  <a:pt x="452" y="117"/>
                  <a:pt x="452" y="118"/>
                  <a:pt x="451" y="119"/>
                </a:cubicBezTo>
                <a:cubicBezTo>
                  <a:pt x="450" y="121"/>
                  <a:pt x="450" y="121"/>
                  <a:pt x="449" y="124"/>
                </a:cubicBezTo>
                <a:cubicBezTo>
                  <a:pt x="448" y="126"/>
                  <a:pt x="448" y="127"/>
                  <a:pt x="448" y="130"/>
                </a:cubicBezTo>
                <a:cubicBezTo>
                  <a:pt x="447" y="132"/>
                  <a:pt x="446" y="133"/>
                  <a:pt x="446" y="134"/>
                </a:cubicBezTo>
                <a:cubicBezTo>
                  <a:pt x="445" y="135"/>
                  <a:pt x="445" y="136"/>
                  <a:pt x="444" y="137"/>
                </a:cubicBezTo>
                <a:cubicBezTo>
                  <a:pt x="444" y="139"/>
                  <a:pt x="442" y="139"/>
                  <a:pt x="441" y="140"/>
                </a:cubicBezTo>
                <a:cubicBezTo>
                  <a:pt x="440" y="140"/>
                  <a:pt x="437" y="142"/>
                  <a:pt x="437" y="142"/>
                </a:cubicBezTo>
                <a:cubicBezTo>
                  <a:pt x="436" y="143"/>
                  <a:pt x="436" y="142"/>
                  <a:pt x="436" y="142"/>
                </a:cubicBezTo>
                <a:cubicBezTo>
                  <a:pt x="435" y="141"/>
                  <a:pt x="435" y="141"/>
                  <a:pt x="435" y="140"/>
                </a:cubicBezTo>
                <a:cubicBezTo>
                  <a:pt x="435" y="139"/>
                  <a:pt x="435" y="138"/>
                  <a:pt x="435" y="137"/>
                </a:cubicBezTo>
                <a:cubicBezTo>
                  <a:pt x="434" y="136"/>
                  <a:pt x="434" y="135"/>
                  <a:pt x="433" y="134"/>
                </a:cubicBezTo>
                <a:cubicBezTo>
                  <a:pt x="433" y="133"/>
                  <a:pt x="433" y="132"/>
                  <a:pt x="431" y="129"/>
                </a:cubicBezTo>
                <a:cubicBezTo>
                  <a:pt x="430" y="127"/>
                  <a:pt x="428" y="126"/>
                  <a:pt x="427" y="125"/>
                </a:cubicBezTo>
                <a:cubicBezTo>
                  <a:pt x="426" y="125"/>
                  <a:pt x="425" y="125"/>
                  <a:pt x="424" y="126"/>
                </a:cubicBezTo>
                <a:cubicBezTo>
                  <a:pt x="423" y="127"/>
                  <a:pt x="424" y="128"/>
                  <a:pt x="424" y="129"/>
                </a:cubicBezTo>
                <a:cubicBezTo>
                  <a:pt x="425" y="129"/>
                  <a:pt x="425" y="131"/>
                  <a:pt x="426" y="133"/>
                </a:cubicBezTo>
                <a:cubicBezTo>
                  <a:pt x="426" y="135"/>
                  <a:pt x="427" y="136"/>
                  <a:pt x="427" y="138"/>
                </a:cubicBezTo>
                <a:cubicBezTo>
                  <a:pt x="427" y="140"/>
                  <a:pt x="427" y="141"/>
                  <a:pt x="427" y="143"/>
                </a:cubicBezTo>
                <a:cubicBezTo>
                  <a:pt x="427" y="144"/>
                  <a:pt x="426" y="145"/>
                  <a:pt x="426" y="147"/>
                </a:cubicBezTo>
                <a:cubicBezTo>
                  <a:pt x="426" y="149"/>
                  <a:pt x="427" y="152"/>
                  <a:pt x="428" y="154"/>
                </a:cubicBezTo>
                <a:cubicBezTo>
                  <a:pt x="428" y="157"/>
                  <a:pt x="428" y="158"/>
                  <a:pt x="429" y="160"/>
                </a:cubicBezTo>
                <a:cubicBezTo>
                  <a:pt x="429" y="163"/>
                  <a:pt x="429" y="163"/>
                  <a:pt x="429" y="164"/>
                </a:cubicBezTo>
                <a:cubicBezTo>
                  <a:pt x="428" y="165"/>
                  <a:pt x="426" y="167"/>
                  <a:pt x="426" y="167"/>
                </a:cubicBezTo>
                <a:cubicBezTo>
                  <a:pt x="426" y="167"/>
                  <a:pt x="426" y="167"/>
                  <a:pt x="425" y="167"/>
                </a:cubicBezTo>
                <a:cubicBezTo>
                  <a:pt x="425" y="167"/>
                  <a:pt x="425" y="167"/>
                  <a:pt x="424" y="168"/>
                </a:cubicBezTo>
                <a:cubicBezTo>
                  <a:pt x="424" y="168"/>
                  <a:pt x="423" y="169"/>
                  <a:pt x="421" y="170"/>
                </a:cubicBezTo>
                <a:cubicBezTo>
                  <a:pt x="419" y="171"/>
                  <a:pt x="417" y="173"/>
                  <a:pt x="413" y="175"/>
                </a:cubicBezTo>
                <a:cubicBezTo>
                  <a:pt x="409" y="177"/>
                  <a:pt x="407" y="178"/>
                  <a:pt x="406" y="179"/>
                </a:cubicBezTo>
                <a:cubicBezTo>
                  <a:pt x="404" y="179"/>
                  <a:pt x="401" y="182"/>
                  <a:pt x="400" y="183"/>
                </a:cubicBezTo>
                <a:cubicBezTo>
                  <a:pt x="399" y="184"/>
                  <a:pt x="398" y="186"/>
                  <a:pt x="398" y="186"/>
                </a:cubicBezTo>
                <a:cubicBezTo>
                  <a:pt x="398" y="186"/>
                  <a:pt x="398" y="186"/>
                  <a:pt x="397" y="185"/>
                </a:cubicBezTo>
                <a:cubicBezTo>
                  <a:pt x="396" y="185"/>
                  <a:pt x="394" y="185"/>
                  <a:pt x="393" y="186"/>
                </a:cubicBezTo>
                <a:cubicBezTo>
                  <a:pt x="391" y="186"/>
                  <a:pt x="387" y="188"/>
                  <a:pt x="386" y="189"/>
                </a:cubicBezTo>
                <a:cubicBezTo>
                  <a:pt x="385" y="190"/>
                  <a:pt x="383" y="190"/>
                  <a:pt x="383" y="192"/>
                </a:cubicBezTo>
                <a:cubicBezTo>
                  <a:pt x="382" y="193"/>
                  <a:pt x="381" y="194"/>
                  <a:pt x="381" y="194"/>
                </a:cubicBezTo>
                <a:cubicBezTo>
                  <a:pt x="381" y="194"/>
                  <a:pt x="380" y="195"/>
                  <a:pt x="378" y="195"/>
                </a:cubicBezTo>
                <a:cubicBezTo>
                  <a:pt x="375" y="196"/>
                  <a:pt x="374" y="196"/>
                  <a:pt x="373" y="196"/>
                </a:cubicBezTo>
                <a:cubicBezTo>
                  <a:pt x="373" y="196"/>
                  <a:pt x="372" y="196"/>
                  <a:pt x="371" y="196"/>
                </a:cubicBezTo>
                <a:cubicBezTo>
                  <a:pt x="371" y="196"/>
                  <a:pt x="371" y="195"/>
                  <a:pt x="370" y="195"/>
                </a:cubicBezTo>
                <a:cubicBezTo>
                  <a:pt x="369" y="195"/>
                  <a:pt x="369" y="195"/>
                  <a:pt x="369" y="195"/>
                </a:cubicBezTo>
                <a:cubicBezTo>
                  <a:pt x="369" y="195"/>
                  <a:pt x="368" y="194"/>
                  <a:pt x="367" y="191"/>
                </a:cubicBezTo>
                <a:cubicBezTo>
                  <a:pt x="367" y="189"/>
                  <a:pt x="366" y="187"/>
                  <a:pt x="365" y="185"/>
                </a:cubicBezTo>
                <a:cubicBezTo>
                  <a:pt x="365" y="184"/>
                  <a:pt x="364" y="182"/>
                  <a:pt x="363" y="181"/>
                </a:cubicBezTo>
                <a:cubicBezTo>
                  <a:pt x="362" y="178"/>
                  <a:pt x="361" y="176"/>
                  <a:pt x="360" y="174"/>
                </a:cubicBezTo>
                <a:cubicBezTo>
                  <a:pt x="359" y="173"/>
                  <a:pt x="358" y="171"/>
                  <a:pt x="357" y="170"/>
                </a:cubicBezTo>
                <a:cubicBezTo>
                  <a:pt x="355" y="168"/>
                  <a:pt x="354" y="166"/>
                  <a:pt x="353" y="164"/>
                </a:cubicBezTo>
                <a:cubicBezTo>
                  <a:pt x="352" y="163"/>
                  <a:pt x="352" y="162"/>
                  <a:pt x="352" y="161"/>
                </a:cubicBezTo>
                <a:cubicBezTo>
                  <a:pt x="351" y="160"/>
                  <a:pt x="350" y="157"/>
                  <a:pt x="347" y="152"/>
                </a:cubicBezTo>
                <a:cubicBezTo>
                  <a:pt x="346" y="149"/>
                  <a:pt x="344" y="147"/>
                  <a:pt x="343" y="145"/>
                </a:cubicBezTo>
                <a:cubicBezTo>
                  <a:pt x="341" y="142"/>
                  <a:pt x="339" y="140"/>
                  <a:pt x="338" y="139"/>
                </a:cubicBezTo>
                <a:cubicBezTo>
                  <a:pt x="336" y="137"/>
                  <a:pt x="335" y="135"/>
                  <a:pt x="333" y="134"/>
                </a:cubicBezTo>
                <a:cubicBezTo>
                  <a:pt x="332" y="133"/>
                  <a:pt x="332" y="132"/>
                  <a:pt x="331" y="132"/>
                </a:cubicBezTo>
                <a:cubicBezTo>
                  <a:pt x="330" y="130"/>
                  <a:pt x="329" y="130"/>
                  <a:pt x="328" y="128"/>
                </a:cubicBezTo>
                <a:cubicBezTo>
                  <a:pt x="327" y="127"/>
                  <a:pt x="326" y="126"/>
                  <a:pt x="323" y="123"/>
                </a:cubicBezTo>
                <a:cubicBezTo>
                  <a:pt x="320" y="119"/>
                  <a:pt x="316" y="116"/>
                  <a:pt x="314" y="113"/>
                </a:cubicBezTo>
                <a:cubicBezTo>
                  <a:pt x="311" y="111"/>
                  <a:pt x="310" y="109"/>
                  <a:pt x="309" y="108"/>
                </a:cubicBezTo>
                <a:cubicBezTo>
                  <a:pt x="308" y="108"/>
                  <a:pt x="307" y="106"/>
                  <a:pt x="306" y="105"/>
                </a:cubicBezTo>
                <a:cubicBezTo>
                  <a:pt x="304" y="103"/>
                  <a:pt x="302" y="102"/>
                  <a:pt x="302" y="102"/>
                </a:cubicBezTo>
                <a:cubicBezTo>
                  <a:pt x="302" y="100"/>
                  <a:pt x="302" y="100"/>
                  <a:pt x="302" y="100"/>
                </a:cubicBezTo>
                <a:cubicBezTo>
                  <a:pt x="302" y="100"/>
                  <a:pt x="302" y="100"/>
                  <a:pt x="303" y="99"/>
                </a:cubicBezTo>
                <a:cubicBezTo>
                  <a:pt x="304" y="98"/>
                  <a:pt x="304" y="97"/>
                  <a:pt x="304" y="96"/>
                </a:cubicBezTo>
                <a:cubicBezTo>
                  <a:pt x="303" y="96"/>
                  <a:pt x="304" y="96"/>
                  <a:pt x="304" y="96"/>
                </a:cubicBezTo>
                <a:cubicBezTo>
                  <a:pt x="305" y="96"/>
                  <a:pt x="305" y="95"/>
                  <a:pt x="306" y="95"/>
                </a:cubicBezTo>
                <a:cubicBezTo>
                  <a:pt x="307" y="94"/>
                  <a:pt x="309" y="93"/>
                  <a:pt x="310" y="93"/>
                </a:cubicBezTo>
                <a:cubicBezTo>
                  <a:pt x="311" y="92"/>
                  <a:pt x="311" y="92"/>
                  <a:pt x="312" y="91"/>
                </a:cubicBezTo>
                <a:cubicBezTo>
                  <a:pt x="313" y="90"/>
                  <a:pt x="314" y="90"/>
                  <a:pt x="316" y="89"/>
                </a:cubicBezTo>
                <a:cubicBezTo>
                  <a:pt x="317" y="88"/>
                  <a:pt x="318" y="87"/>
                  <a:pt x="319" y="86"/>
                </a:cubicBezTo>
                <a:cubicBezTo>
                  <a:pt x="320" y="84"/>
                  <a:pt x="319" y="83"/>
                  <a:pt x="319" y="82"/>
                </a:cubicBezTo>
                <a:cubicBezTo>
                  <a:pt x="319" y="81"/>
                  <a:pt x="318" y="79"/>
                  <a:pt x="318" y="79"/>
                </a:cubicBezTo>
                <a:cubicBezTo>
                  <a:pt x="318" y="79"/>
                  <a:pt x="318" y="78"/>
                  <a:pt x="318" y="77"/>
                </a:cubicBezTo>
                <a:cubicBezTo>
                  <a:pt x="319" y="76"/>
                  <a:pt x="320" y="75"/>
                  <a:pt x="320" y="74"/>
                </a:cubicBezTo>
                <a:cubicBezTo>
                  <a:pt x="321" y="74"/>
                  <a:pt x="320" y="72"/>
                  <a:pt x="319" y="71"/>
                </a:cubicBezTo>
                <a:cubicBezTo>
                  <a:pt x="318" y="70"/>
                  <a:pt x="317" y="70"/>
                  <a:pt x="317" y="70"/>
                </a:cubicBezTo>
                <a:cubicBezTo>
                  <a:pt x="317" y="70"/>
                  <a:pt x="318" y="69"/>
                  <a:pt x="319" y="68"/>
                </a:cubicBezTo>
                <a:cubicBezTo>
                  <a:pt x="320" y="68"/>
                  <a:pt x="320" y="67"/>
                  <a:pt x="321" y="66"/>
                </a:cubicBezTo>
                <a:cubicBezTo>
                  <a:pt x="322" y="65"/>
                  <a:pt x="322" y="64"/>
                  <a:pt x="321" y="63"/>
                </a:cubicBezTo>
                <a:cubicBezTo>
                  <a:pt x="321" y="62"/>
                  <a:pt x="321" y="61"/>
                  <a:pt x="321" y="59"/>
                </a:cubicBezTo>
                <a:cubicBezTo>
                  <a:pt x="321" y="58"/>
                  <a:pt x="321" y="57"/>
                  <a:pt x="322" y="57"/>
                </a:cubicBezTo>
                <a:cubicBezTo>
                  <a:pt x="323" y="56"/>
                  <a:pt x="324" y="56"/>
                  <a:pt x="325" y="56"/>
                </a:cubicBezTo>
                <a:cubicBezTo>
                  <a:pt x="326" y="56"/>
                  <a:pt x="327" y="55"/>
                  <a:pt x="327" y="54"/>
                </a:cubicBezTo>
                <a:cubicBezTo>
                  <a:pt x="328" y="52"/>
                  <a:pt x="326" y="51"/>
                  <a:pt x="325" y="49"/>
                </a:cubicBezTo>
                <a:cubicBezTo>
                  <a:pt x="323" y="48"/>
                  <a:pt x="322" y="46"/>
                  <a:pt x="320" y="44"/>
                </a:cubicBezTo>
                <a:cubicBezTo>
                  <a:pt x="318" y="43"/>
                  <a:pt x="317" y="43"/>
                  <a:pt x="316" y="42"/>
                </a:cubicBezTo>
                <a:cubicBezTo>
                  <a:pt x="316" y="41"/>
                  <a:pt x="316" y="41"/>
                  <a:pt x="315" y="41"/>
                </a:cubicBezTo>
                <a:cubicBezTo>
                  <a:pt x="314" y="39"/>
                  <a:pt x="315" y="36"/>
                  <a:pt x="315" y="35"/>
                </a:cubicBezTo>
                <a:cubicBezTo>
                  <a:pt x="316" y="34"/>
                  <a:pt x="315" y="33"/>
                  <a:pt x="315" y="33"/>
                </a:cubicBezTo>
                <a:cubicBezTo>
                  <a:pt x="314" y="33"/>
                  <a:pt x="315" y="32"/>
                  <a:pt x="314" y="31"/>
                </a:cubicBezTo>
                <a:cubicBezTo>
                  <a:pt x="313" y="29"/>
                  <a:pt x="313" y="30"/>
                  <a:pt x="313" y="30"/>
                </a:cubicBezTo>
                <a:cubicBezTo>
                  <a:pt x="313" y="30"/>
                  <a:pt x="313" y="29"/>
                  <a:pt x="312" y="28"/>
                </a:cubicBezTo>
                <a:cubicBezTo>
                  <a:pt x="312" y="28"/>
                  <a:pt x="312" y="26"/>
                  <a:pt x="311" y="26"/>
                </a:cubicBezTo>
                <a:cubicBezTo>
                  <a:pt x="310" y="25"/>
                  <a:pt x="310" y="25"/>
                  <a:pt x="310" y="24"/>
                </a:cubicBezTo>
                <a:cubicBezTo>
                  <a:pt x="310" y="24"/>
                  <a:pt x="310" y="23"/>
                  <a:pt x="310" y="23"/>
                </a:cubicBezTo>
                <a:cubicBezTo>
                  <a:pt x="309" y="23"/>
                  <a:pt x="309" y="22"/>
                  <a:pt x="309" y="22"/>
                </a:cubicBezTo>
                <a:cubicBezTo>
                  <a:pt x="309" y="21"/>
                  <a:pt x="308" y="20"/>
                  <a:pt x="308" y="20"/>
                </a:cubicBezTo>
                <a:cubicBezTo>
                  <a:pt x="307" y="20"/>
                  <a:pt x="307" y="19"/>
                  <a:pt x="307" y="18"/>
                </a:cubicBezTo>
                <a:cubicBezTo>
                  <a:pt x="306" y="17"/>
                  <a:pt x="305" y="16"/>
                  <a:pt x="305" y="16"/>
                </a:cubicBezTo>
                <a:cubicBezTo>
                  <a:pt x="305" y="16"/>
                  <a:pt x="306" y="16"/>
                  <a:pt x="306" y="16"/>
                </a:cubicBezTo>
                <a:cubicBezTo>
                  <a:pt x="306" y="15"/>
                  <a:pt x="307" y="15"/>
                  <a:pt x="307" y="12"/>
                </a:cubicBezTo>
                <a:cubicBezTo>
                  <a:pt x="307" y="10"/>
                  <a:pt x="305" y="8"/>
                  <a:pt x="303" y="6"/>
                </a:cubicBezTo>
                <a:cubicBezTo>
                  <a:pt x="301" y="5"/>
                  <a:pt x="298" y="3"/>
                  <a:pt x="296" y="2"/>
                </a:cubicBezTo>
                <a:cubicBezTo>
                  <a:pt x="294" y="1"/>
                  <a:pt x="291" y="1"/>
                  <a:pt x="290" y="1"/>
                </a:cubicBezTo>
                <a:cubicBezTo>
                  <a:pt x="288" y="1"/>
                  <a:pt x="285" y="1"/>
                  <a:pt x="283" y="1"/>
                </a:cubicBezTo>
                <a:cubicBezTo>
                  <a:pt x="281" y="1"/>
                  <a:pt x="280" y="0"/>
                  <a:pt x="278" y="1"/>
                </a:cubicBezTo>
                <a:cubicBezTo>
                  <a:pt x="276" y="1"/>
                  <a:pt x="275" y="2"/>
                  <a:pt x="274" y="2"/>
                </a:cubicBezTo>
                <a:cubicBezTo>
                  <a:pt x="273" y="2"/>
                  <a:pt x="271" y="2"/>
                  <a:pt x="269" y="2"/>
                </a:cubicBezTo>
                <a:cubicBezTo>
                  <a:pt x="268" y="2"/>
                  <a:pt x="266" y="3"/>
                  <a:pt x="265" y="3"/>
                </a:cubicBezTo>
                <a:cubicBezTo>
                  <a:pt x="263" y="3"/>
                  <a:pt x="261" y="4"/>
                  <a:pt x="260" y="4"/>
                </a:cubicBezTo>
                <a:cubicBezTo>
                  <a:pt x="259" y="5"/>
                  <a:pt x="257" y="5"/>
                  <a:pt x="256" y="6"/>
                </a:cubicBezTo>
                <a:cubicBezTo>
                  <a:pt x="255" y="6"/>
                  <a:pt x="254" y="7"/>
                  <a:pt x="253" y="8"/>
                </a:cubicBezTo>
                <a:cubicBezTo>
                  <a:pt x="251" y="8"/>
                  <a:pt x="250" y="10"/>
                  <a:pt x="248" y="11"/>
                </a:cubicBezTo>
                <a:cubicBezTo>
                  <a:pt x="247" y="13"/>
                  <a:pt x="246" y="14"/>
                  <a:pt x="243" y="17"/>
                </a:cubicBezTo>
                <a:cubicBezTo>
                  <a:pt x="240" y="20"/>
                  <a:pt x="241" y="22"/>
                  <a:pt x="240" y="23"/>
                </a:cubicBezTo>
                <a:cubicBezTo>
                  <a:pt x="239" y="25"/>
                  <a:pt x="239" y="26"/>
                  <a:pt x="238" y="28"/>
                </a:cubicBezTo>
                <a:cubicBezTo>
                  <a:pt x="238" y="29"/>
                  <a:pt x="238" y="30"/>
                  <a:pt x="237" y="31"/>
                </a:cubicBezTo>
                <a:cubicBezTo>
                  <a:pt x="237" y="33"/>
                  <a:pt x="237" y="34"/>
                  <a:pt x="237" y="37"/>
                </a:cubicBezTo>
                <a:cubicBezTo>
                  <a:pt x="237" y="39"/>
                  <a:pt x="237" y="40"/>
                  <a:pt x="237" y="41"/>
                </a:cubicBezTo>
                <a:cubicBezTo>
                  <a:pt x="237" y="42"/>
                  <a:pt x="238" y="42"/>
                  <a:pt x="238" y="43"/>
                </a:cubicBezTo>
                <a:cubicBezTo>
                  <a:pt x="238" y="44"/>
                  <a:pt x="237" y="44"/>
                  <a:pt x="237" y="45"/>
                </a:cubicBezTo>
                <a:cubicBezTo>
                  <a:pt x="237" y="47"/>
                  <a:pt x="238" y="48"/>
                  <a:pt x="238" y="49"/>
                </a:cubicBezTo>
                <a:cubicBezTo>
                  <a:pt x="238" y="49"/>
                  <a:pt x="238" y="50"/>
                  <a:pt x="238" y="51"/>
                </a:cubicBezTo>
                <a:cubicBezTo>
                  <a:pt x="238" y="51"/>
                  <a:pt x="238" y="52"/>
                  <a:pt x="238" y="53"/>
                </a:cubicBezTo>
                <a:cubicBezTo>
                  <a:pt x="238" y="56"/>
                  <a:pt x="239" y="57"/>
                  <a:pt x="239" y="59"/>
                </a:cubicBezTo>
                <a:cubicBezTo>
                  <a:pt x="239" y="60"/>
                  <a:pt x="240" y="60"/>
                  <a:pt x="240" y="61"/>
                </a:cubicBezTo>
                <a:cubicBezTo>
                  <a:pt x="240" y="61"/>
                  <a:pt x="240" y="61"/>
                  <a:pt x="240" y="62"/>
                </a:cubicBezTo>
                <a:cubicBezTo>
                  <a:pt x="240" y="62"/>
                  <a:pt x="241" y="63"/>
                  <a:pt x="241" y="64"/>
                </a:cubicBezTo>
                <a:cubicBezTo>
                  <a:pt x="242" y="65"/>
                  <a:pt x="242" y="66"/>
                  <a:pt x="243" y="66"/>
                </a:cubicBezTo>
                <a:cubicBezTo>
                  <a:pt x="243" y="67"/>
                  <a:pt x="243" y="68"/>
                  <a:pt x="244" y="69"/>
                </a:cubicBezTo>
                <a:cubicBezTo>
                  <a:pt x="244" y="69"/>
                  <a:pt x="244" y="70"/>
                  <a:pt x="244" y="70"/>
                </a:cubicBezTo>
                <a:cubicBezTo>
                  <a:pt x="244" y="71"/>
                  <a:pt x="244" y="72"/>
                  <a:pt x="244" y="73"/>
                </a:cubicBezTo>
                <a:cubicBezTo>
                  <a:pt x="245" y="73"/>
                  <a:pt x="245" y="74"/>
                  <a:pt x="246" y="74"/>
                </a:cubicBezTo>
                <a:cubicBezTo>
                  <a:pt x="246" y="75"/>
                  <a:pt x="246" y="75"/>
                  <a:pt x="246" y="76"/>
                </a:cubicBezTo>
                <a:cubicBezTo>
                  <a:pt x="246" y="76"/>
                  <a:pt x="247" y="76"/>
                  <a:pt x="247" y="77"/>
                </a:cubicBezTo>
                <a:cubicBezTo>
                  <a:pt x="248" y="78"/>
                  <a:pt x="249" y="78"/>
                  <a:pt x="249" y="79"/>
                </a:cubicBezTo>
                <a:cubicBezTo>
                  <a:pt x="250" y="79"/>
                  <a:pt x="251" y="80"/>
                  <a:pt x="252" y="79"/>
                </a:cubicBezTo>
                <a:cubicBezTo>
                  <a:pt x="253" y="79"/>
                  <a:pt x="254" y="79"/>
                  <a:pt x="254" y="79"/>
                </a:cubicBezTo>
                <a:cubicBezTo>
                  <a:pt x="254" y="79"/>
                  <a:pt x="254" y="80"/>
                  <a:pt x="254" y="81"/>
                </a:cubicBezTo>
                <a:cubicBezTo>
                  <a:pt x="254" y="82"/>
                  <a:pt x="253" y="83"/>
                  <a:pt x="252" y="85"/>
                </a:cubicBezTo>
                <a:cubicBezTo>
                  <a:pt x="252" y="86"/>
                  <a:pt x="251" y="87"/>
                  <a:pt x="251" y="88"/>
                </a:cubicBezTo>
                <a:cubicBezTo>
                  <a:pt x="250" y="88"/>
                  <a:pt x="248" y="87"/>
                  <a:pt x="246" y="86"/>
                </a:cubicBezTo>
                <a:cubicBezTo>
                  <a:pt x="244" y="86"/>
                  <a:pt x="244" y="86"/>
                  <a:pt x="239" y="86"/>
                </a:cubicBezTo>
                <a:cubicBezTo>
                  <a:pt x="238" y="86"/>
                  <a:pt x="236" y="86"/>
                  <a:pt x="235" y="86"/>
                </a:cubicBezTo>
                <a:cubicBezTo>
                  <a:pt x="234" y="86"/>
                  <a:pt x="232" y="87"/>
                  <a:pt x="230" y="87"/>
                </a:cubicBezTo>
                <a:cubicBezTo>
                  <a:pt x="229" y="87"/>
                  <a:pt x="228" y="88"/>
                  <a:pt x="227" y="88"/>
                </a:cubicBezTo>
                <a:cubicBezTo>
                  <a:pt x="224" y="89"/>
                  <a:pt x="223" y="90"/>
                  <a:pt x="220" y="92"/>
                </a:cubicBezTo>
                <a:cubicBezTo>
                  <a:pt x="218" y="93"/>
                  <a:pt x="215" y="95"/>
                  <a:pt x="214" y="97"/>
                </a:cubicBezTo>
                <a:cubicBezTo>
                  <a:pt x="212" y="98"/>
                  <a:pt x="211" y="99"/>
                  <a:pt x="209" y="101"/>
                </a:cubicBezTo>
                <a:cubicBezTo>
                  <a:pt x="207" y="103"/>
                  <a:pt x="206" y="104"/>
                  <a:pt x="205" y="106"/>
                </a:cubicBezTo>
                <a:cubicBezTo>
                  <a:pt x="204" y="108"/>
                  <a:pt x="204" y="108"/>
                  <a:pt x="203" y="110"/>
                </a:cubicBezTo>
                <a:cubicBezTo>
                  <a:pt x="203" y="112"/>
                  <a:pt x="203" y="113"/>
                  <a:pt x="203" y="114"/>
                </a:cubicBezTo>
                <a:cubicBezTo>
                  <a:pt x="202" y="116"/>
                  <a:pt x="202" y="117"/>
                  <a:pt x="202" y="117"/>
                </a:cubicBezTo>
                <a:cubicBezTo>
                  <a:pt x="202" y="117"/>
                  <a:pt x="201" y="118"/>
                  <a:pt x="200" y="119"/>
                </a:cubicBezTo>
                <a:cubicBezTo>
                  <a:pt x="198" y="119"/>
                  <a:pt x="197" y="121"/>
                  <a:pt x="196" y="122"/>
                </a:cubicBezTo>
                <a:cubicBezTo>
                  <a:pt x="195" y="122"/>
                  <a:pt x="194" y="122"/>
                  <a:pt x="194" y="122"/>
                </a:cubicBezTo>
                <a:cubicBezTo>
                  <a:pt x="193" y="122"/>
                  <a:pt x="193" y="122"/>
                  <a:pt x="191" y="124"/>
                </a:cubicBezTo>
                <a:cubicBezTo>
                  <a:pt x="189" y="125"/>
                  <a:pt x="188" y="127"/>
                  <a:pt x="187" y="129"/>
                </a:cubicBezTo>
                <a:cubicBezTo>
                  <a:pt x="186" y="130"/>
                  <a:pt x="186" y="131"/>
                  <a:pt x="185" y="132"/>
                </a:cubicBezTo>
                <a:cubicBezTo>
                  <a:pt x="184" y="132"/>
                  <a:pt x="183" y="133"/>
                  <a:pt x="183" y="133"/>
                </a:cubicBezTo>
                <a:cubicBezTo>
                  <a:pt x="182" y="133"/>
                  <a:pt x="181" y="134"/>
                  <a:pt x="180" y="134"/>
                </a:cubicBezTo>
                <a:cubicBezTo>
                  <a:pt x="178" y="134"/>
                  <a:pt x="178" y="134"/>
                  <a:pt x="175" y="135"/>
                </a:cubicBezTo>
                <a:cubicBezTo>
                  <a:pt x="173" y="136"/>
                  <a:pt x="171" y="137"/>
                  <a:pt x="170" y="138"/>
                </a:cubicBezTo>
                <a:cubicBezTo>
                  <a:pt x="169" y="139"/>
                  <a:pt x="168" y="140"/>
                  <a:pt x="167" y="141"/>
                </a:cubicBezTo>
                <a:cubicBezTo>
                  <a:pt x="165" y="142"/>
                  <a:pt x="165" y="142"/>
                  <a:pt x="161" y="144"/>
                </a:cubicBezTo>
                <a:cubicBezTo>
                  <a:pt x="160" y="145"/>
                  <a:pt x="158" y="146"/>
                  <a:pt x="157" y="147"/>
                </a:cubicBezTo>
                <a:cubicBezTo>
                  <a:pt x="156" y="148"/>
                  <a:pt x="155" y="148"/>
                  <a:pt x="154" y="149"/>
                </a:cubicBezTo>
                <a:cubicBezTo>
                  <a:pt x="152" y="151"/>
                  <a:pt x="150" y="152"/>
                  <a:pt x="147" y="154"/>
                </a:cubicBezTo>
                <a:cubicBezTo>
                  <a:pt x="144" y="156"/>
                  <a:pt x="141" y="159"/>
                  <a:pt x="140" y="162"/>
                </a:cubicBezTo>
                <a:cubicBezTo>
                  <a:pt x="138" y="165"/>
                  <a:pt x="137" y="174"/>
                  <a:pt x="135" y="180"/>
                </a:cubicBezTo>
                <a:cubicBezTo>
                  <a:pt x="134" y="187"/>
                  <a:pt x="132" y="200"/>
                  <a:pt x="130" y="205"/>
                </a:cubicBezTo>
                <a:cubicBezTo>
                  <a:pt x="129" y="211"/>
                  <a:pt x="129" y="214"/>
                  <a:pt x="128" y="218"/>
                </a:cubicBezTo>
                <a:cubicBezTo>
                  <a:pt x="127" y="222"/>
                  <a:pt x="127" y="224"/>
                  <a:pt x="126" y="228"/>
                </a:cubicBezTo>
                <a:cubicBezTo>
                  <a:pt x="126" y="232"/>
                  <a:pt x="126" y="232"/>
                  <a:pt x="125" y="237"/>
                </a:cubicBezTo>
                <a:cubicBezTo>
                  <a:pt x="124" y="242"/>
                  <a:pt x="124" y="248"/>
                  <a:pt x="123" y="252"/>
                </a:cubicBezTo>
                <a:cubicBezTo>
                  <a:pt x="123" y="256"/>
                  <a:pt x="122" y="259"/>
                  <a:pt x="122" y="261"/>
                </a:cubicBezTo>
                <a:cubicBezTo>
                  <a:pt x="122" y="262"/>
                  <a:pt x="122" y="264"/>
                  <a:pt x="121" y="265"/>
                </a:cubicBezTo>
                <a:cubicBezTo>
                  <a:pt x="121" y="266"/>
                  <a:pt x="121" y="268"/>
                  <a:pt x="120" y="269"/>
                </a:cubicBezTo>
                <a:cubicBezTo>
                  <a:pt x="120" y="272"/>
                  <a:pt x="119" y="274"/>
                  <a:pt x="119" y="275"/>
                </a:cubicBezTo>
                <a:cubicBezTo>
                  <a:pt x="119" y="275"/>
                  <a:pt x="119" y="275"/>
                  <a:pt x="120" y="275"/>
                </a:cubicBezTo>
                <a:cubicBezTo>
                  <a:pt x="121" y="275"/>
                  <a:pt x="122" y="275"/>
                  <a:pt x="125" y="276"/>
                </a:cubicBezTo>
                <a:cubicBezTo>
                  <a:pt x="129" y="277"/>
                  <a:pt x="134" y="278"/>
                  <a:pt x="134" y="278"/>
                </a:cubicBezTo>
                <a:cubicBezTo>
                  <a:pt x="134" y="278"/>
                  <a:pt x="134" y="279"/>
                  <a:pt x="134" y="279"/>
                </a:cubicBezTo>
                <a:cubicBezTo>
                  <a:pt x="134" y="280"/>
                  <a:pt x="134" y="280"/>
                  <a:pt x="135" y="280"/>
                </a:cubicBezTo>
                <a:cubicBezTo>
                  <a:pt x="135" y="280"/>
                  <a:pt x="136" y="280"/>
                  <a:pt x="136" y="281"/>
                </a:cubicBezTo>
                <a:cubicBezTo>
                  <a:pt x="136" y="281"/>
                  <a:pt x="135" y="281"/>
                  <a:pt x="135" y="282"/>
                </a:cubicBezTo>
                <a:cubicBezTo>
                  <a:pt x="134" y="284"/>
                  <a:pt x="134" y="284"/>
                  <a:pt x="134" y="286"/>
                </a:cubicBezTo>
                <a:cubicBezTo>
                  <a:pt x="133" y="289"/>
                  <a:pt x="133" y="290"/>
                  <a:pt x="133" y="290"/>
                </a:cubicBezTo>
                <a:cubicBezTo>
                  <a:pt x="133" y="290"/>
                  <a:pt x="132" y="291"/>
                  <a:pt x="132" y="291"/>
                </a:cubicBezTo>
                <a:cubicBezTo>
                  <a:pt x="131" y="292"/>
                  <a:pt x="131" y="292"/>
                  <a:pt x="131" y="293"/>
                </a:cubicBezTo>
                <a:cubicBezTo>
                  <a:pt x="130" y="295"/>
                  <a:pt x="128" y="298"/>
                  <a:pt x="128" y="299"/>
                </a:cubicBezTo>
                <a:cubicBezTo>
                  <a:pt x="127" y="301"/>
                  <a:pt x="127" y="301"/>
                  <a:pt x="127" y="301"/>
                </a:cubicBezTo>
                <a:cubicBezTo>
                  <a:pt x="127" y="302"/>
                  <a:pt x="127" y="302"/>
                  <a:pt x="126" y="302"/>
                </a:cubicBezTo>
                <a:cubicBezTo>
                  <a:pt x="126" y="303"/>
                  <a:pt x="126" y="304"/>
                  <a:pt x="126" y="304"/>
                </a:cubicBezTo>
                <a:cubicBezTo>
                  <a:pt x="126" y="304"/>
                  <a:pt x="119" y="300"/>
                  <a:pt x="114" y="296"/>
                </a:cubicBezTo>
                <a:cubicBezTo>
                  <a:pt x="108" y="293"/>
                  <a:pt x="103" y="290"/>
                  <a:pt x="103" y="290"/>
                </a:cubicBezTo>
                <a:cubicBezTo>
                  <a:pt x="103" y="290"/>
                  <a:pt x="103" y="289"/>
                  <a:pt x="103" y="288"/>
                </a:cubicBezTo>
                <a:cubicBezTo>
                  <a:pt x="103" y="288"/>
                  <a:pt x="102" y="287"/>
                  <a:pt x="101" y="287"/>
                </a:cubicBezTo>
                <a:cubicBezTo>
                  <a:pt x="100" y="286"/>
                  <a:pt x="99" y="285"/>
                  <a:pt x="98" y="285"/>
                </a:cubicBezTo>
                <a:cubicBezTo>
                  <a:pt x="97" y="284"/>
                  <a:pt x="96" y="284"/>
                  <a:pt x="95" y="284"/>
                </a:cubicBezTo>
                <a:cubicBezTo>
                  <a:pt x="95" y="284"/>
                  <a:pt x="94" y="284"/>
                  <a:pt x="94" y="284"/>
                </a:cubicBezTo>
                <a:cubicBezTo>
                  <a:pt x="93" y="284"/>
                  <a:pt x="91" y="282"/>
                  <a:pt x="88" y="280"/>
                </a:cubicBezTo>
                <a:cubicBezTo>
                  <a:pt x="84" y="278"/>
                  <a:pt x="84" y="278"/>
                  <a:pt x="82" y="277"/>
                </a:cubicBezTo>
                <a:cubicBezTo>
                  <a:pt x="81" y="276"/>
                  <a:pt x="80" y="275"/>
                  <a:pt x="80" y="274"/>
                </a:cubicBezTo>
                <a:cubicBezTo>
                  <a:pt x="79" y="273"/>
                  <a:pt x="77" y="274"/>
                  <a:pt x="77" y="274"/>
                </a:cubicBezTo>
                <a:cubicBezTo>
                  <a:pt x="76" y="274"/>
                  <a:pt x="75" y="274"/>
                  <a:pt x="75" y="275"/>
                </a:cubicBezTo>
                <a:cubicBezTo>
                  <a:pt x="75" y="275"/>
                  <a:pt x="75" y="275"/>
                  <a:pt x="73" y="275"/>
                </a:cubicBezTo>
                <a:cubicBezTo>
                  <a:pt x="72" y="275"/>
                  <a:pt x="72" y="275"/>
                  <a:pt x="71" y="275"/>
                </a:cubicBezTo>
                <a:cubicBezTo>
                  <a:pt x="70" y="275"/>
                  <a:pt x="69" y="274"/>
                  <a:pt x="68" y="274"/>
                </a:cubicBezTo>
                <a:cubicBezTo>
                  <a:pt x="67" y="274"/>
                  <a:pt x="67" y="274"/>
                  <a:pt x="66" y="274"/>
                </a:cubicBezTo>
                <a:cubicBezTo>
                  <a:pt x="65" y="274"/>
                  <a:pt x="65" y="276"/>
                  <a:pt x="65" y="276"/>
                </a:cubicBezTo>
                <a:cubicBezTo>
                  <a:pt x="64" y="277"/>
                  <a:pt x="64" y="278"/>
                  <a:pt x="64" y="279"/>
                </a:cubicBezTo>
                <a:cubicBezTo>
                  <a:pt x="63" y="280"/>
                  <a:pt x="63" y="281"/>
                  <a:pt x="63" y="281"/>
                </a:cubicBezTo>
                <a:cubicBezTo>
                  <a:pt x="63" y="281"/>
                  <a:pt x="55" y="296"/>
                  <a:pt x="44" y="314"/>
                </a:cubicBezTo>
                <a:cubicBezTo>
                  <a:pt x="39" y="325"/>
                  <a:pt x="33" y="336"/>
                  <a:pt x="27" y="346"/>
                </a:cubicBezTo>
                <a:cubicBezTo>
                  <a:pt x="15" y="369"/>
                  <a:pt x="5" y="388"/>
                  <a:pt x="5" y="388"/>
                </a:cubicBezTo>
                <a:cubicBezTo>
                  <a:pt x="5" y="388"/>
                  <a:pt x="4" y="388"/>
                  <a:pt x="4" y="388"/>
                </a:cubicBezTo>
                <a:cubicBezTo>
                  <a:pt x="3" y="388"/>
                  <a:pt x="3" y="389"/>
                  <a:pt x="3" y="390"/>
                </a:cubicBezTo>
                <a:cubicBezTo>
                  <a:pt x="3" y="391"/>
                  <a:pt x="2" y="391"/>
                  <a:pt x="2" y="391"/>
                </a:cubicBezTo>
                <a:cubicBezTo>
                  <a:pt x="1" y="392"/>
                  <a:pt x="0" y="393"/>
                  <a:pt x="1" y="394"/>
                </a:cubicBezTo>
                <a:cubicBezTo>
                  <a:pt x="1" y="396"/>
                  <a:pt x="3" y="396"/>
                  <a:pt x="4" y="397"/>
                </a:cubicBezTo>
                <a:close/>
                <a:moveTo>
                  <a:pt x="132" y="307"/>
                </a:moveTo>
                <a:cubicBezTo>
                  <a:pt x="132" y="307"/>
                  <a:pt x="132" y="306"/>
                  <a:pt x="132" y="306"/>
                </a:cubicBezTo>
                <a:cubicBezTo>
                  <a:pt x="133" y="305"/>
                  <a:pt x="133" y="304"/>
                  <a:pt x="134" y="303"/>
                </a:cubicBezTo>
                <a:cubicBezTo>
                  <a:pt x="134" y="302"/>
                  <a:pt x="135" y="301"/>
                  <a:pt x="135" y="300"/>
                </a:cubicBezTo>
                <a:cubicBezTo>
                  <a:pt x="136" y="300"/>
                  <a:pt x="136" y="300"/>
                  <a:pt x="136" y="300"/>
                </a:cubicBezTo>
                <a:cubicBezTo>
                  <a:pt x="136" y="300"/>
                  <a:pt x="136" y="300"/>
                  <a:pt x="136" y="301"/>
                </a:cubicBezTo>
                <a:cubicBezTo>
                  <a:pt x="136" y="302"/>
                  <a:pt x="136" y="302"/>
                  <a:pt x="137" y="303"/>
                </a:cubicBezTo>
                <a:cubicBezTo>
                  <a:pt x="138" y="304"/>
                  <a:pt x="139" y="304"/>
                  <a:pt x="139" y="304"/>
                </a:cubicBezTo>
                <a:cubicBezTo>
                  <a:pt x="139" y="304"/>
                  <a:pt x="140" y="305"/>
                  <a:pt x="141" y="305"/>
                </a:cubicBezTo>
                <a:cubicBezTo>
                  <a:pt x="141" y="306"/>
                  <a:pt x="141" y="306"/>
                  <a:pt x="142" y="306"/>
                </a:cubicBezTo>
                <a:cubicBezTo>
                  <a:pt x="142" y="305"/>
                  <a:pt x="143" y="305"/>
                  <a:pt x="143" y="305"/>
                </a:cubicBezTo>
                <a:cubicBezTo>
                  <a:pt x="143" y="305"/>
                  <a:pt x="142" y="307"/>
                  <a:pt x="144" y="308"/>
                </a:cubicBezTo>
                <a:cubicBezTo>
                  <a:pt x="145" y="309"/>
                  <a:pt x="145" y="309"/>
                  <a:pt x="146" y="309"/>
                </a:cubicBezTo>
                <a:cubicBezTo>
                  <a:pt x="148" y="310"/>
                  <a:pt x="148" y="310"/>
                  <a:pt x="148" y="309"/>
                </a:cubicBezTo>
                <a:cubicBezTo>
                  <a:pt x="149" y="309"/>
                  <a:pt x="149" y="309"/>
                  <a:pt x="149" y="309"/>
                </a:cubicBezTo>
                <a:cubicBezTo>
                  <a:pt x="149" y="309"/>
                  <a:pt x="149" y="311"/>
                  <a:pt x="150" y="312"/>
                </a:cubicBezTo>
                <a:cubicBezTo>
                  <a:pt x="151" y="313"/>
                  <a:pt x="152" y="313"/>
                  <a:pt x="153" y="314"/>
                </a:cubicBezTo>
                <a:cubicBezTo>
                  <a:pt x="154" y="314"/>
                  <a:pt x="155" y="314"/>
                  <a:pt x="155" y="313"/>
                </a:cubicBezTo>
                <a:cubicBezTo>
                  <a:pt x="156" y="313"/>
                  <a:pt x="156" y="313"/>
                  <a:pt x="156" y="313"/>
                </a:cubicBezTo>
                <a:cubicBezTo>
                  <a:pt x="156" y="313"/>
                  <a:pt x="156" y="316"/>
                  <a:pt x="157" y="316"/>
                </a:cubicBezTo>
                <a:cubicBezTo>
                  <a:pt x="157" y="317"/>
                  <a:pt x="158" y="317"/>
                  <a:pt x="159" y="318"/>
                </a:cubicBezTo>
                <a:cubicBezTo>
                  <a:pt x="160" y="318"/>
                  <a:pt x="161" y="318"/>
                  <a:pt x="162" y="317"/>
                </a:cubicBezTo>
                <a:cubicBezTo>
                  <a:pt x="163" y="317"/>
                  <a:pt x="163" y="317"/>
                  <a:pt x="164" y="316"/>
                </a:cubicBezTo>
                <a:cubicBezTo>
                  <a:pt x="164" y="316"/>
                  <a:pt x="165" y="316"/>
                  <a:pt x="165" y="316"/>
                </a:cubicBezTo>
                <a:cubicBezTo>
                  <a:pt x="165" y="316"/>
                  <a:pt x="165" y="317"/>
                  <a:pt x="164" y="319"/>
                </a:cubicBezTo>
                <a:cubicBezTo>
                  <a:pt x="163" y="321"/>
                  <a:pt x="162" y="323"/>
                  <a:pt x="162" y="323"/>
                </a:cubicBezTo>
                <a:cubicBezTo>
                  <a:pt x="162" y="323"/>
                  <a:pt x="162" y="322"/>
                  <a:pt x="161" y="323"/>
                </a:cubicBezTo>
                <a:cubicBezTo>
                  <a:pt x="161" y="323"/>
                  <a:pt x="160" y="324"/>
                  <a:pt x="160" y="324"/>
                </a:cubicBezTo>
                <a:cubicBezTo>
                  <a:pt x="160" y="324"/>
                  <a:pt x="160" y="324"/>
                  <a:pt x="160" y="324"/>
                </a:cubicBezTo>
                <a:cubicBezTo>
                  <a:pt x="160" y="324"/>
                  <a:pt x="156" y="322"/>
                  <a:pt x="152" y="320"/>
                </a:cubicBezTo>
                <a:cubicBezTo>
                  <a:pt x="148" y="317"/>
                  <a:pt x="132" y="307"/>
                  <a:pt x="132" y="30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37"/>
          <p:cNvSpPr txBox="1"/>
          <p:nvPr/>
        </p:nvSpPr>
        <p:spPr>
          <a:xfrm>
            <a:off x="428632" y="429905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rmAutofit fontScale="6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ct val="100000"/>
              <a:buFont typeface="Cambria"/>
              <a:buNone/>
            </a:pPr>
            <a:r>
              <a:rPr b="1" lang="en-US" sz="6600">
                <a:solidFill>
                  <a:srgbClr val="009688"/>
                </a:solidFill>
                <a:latin typeface="Cambria"/>
                <a:ea typeface="Cambria"/>
                <a:cs typeface="Cambria"/>
                <a:sym typeface="Cambria"/>
              </a:rPr>
              <a:t>Holistic Investigation</a:t>
            </a:r>
            <a:br>
              <a:rPr b="1" lang="en-US" sz="6600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6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3322835" y="2296646"/>
            <a:ext cx="246061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Own Customers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7"/>
          <p:cNvSpPr/>
          <p:nvPr/>
        </p:nvSpPr>
        <p:spPr>
          <a:xfrm>
            <a:off x="1451294" y="279870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Customer Satisfaction/Loyalty improvement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Tracking </a:t>
            </a:r>
            <a:endParaRPr/>
          </a:p>
        </p:txBody>
      </p:sp>
      <p:pic>
        <p:nvPicPr>
          <p:cNvPr descr="Image result for customer icon png" id="1021" name="Google Shape;10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32" y="2627063"/>
            <a:ext cx="863909" cy="86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mpetition customers icon png" id="1022" name="Google Shape;102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177" y="4764895"/>
            <a:ext cx="1120815" cy="77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37"/>
          <p:cNvSpPr/>
          <p:nvPr/>
        </p:nvSpPr>
        <p:spPr>
          <a:xfrm>
            <a:off x="2794420" y="3865913"/>
            <a:ext cx="357392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Competition Customers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1452030" y="4635503"/>
            <a:ext cx="676239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Give a compelling reason to buy/try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Understand inhibitions regarding brand image and conversion </a:t>
            </a:r>
            <a:endParaRPr/>
          </a:p>
        </p:txBody>
      </p:sp>
      <p:pic>
        <p:nvPicPr>
          <p:cNvPr descr="Image result for future customers icon png" id="1025" name="Google Shape;102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0179" y="6532323"/>
            <a:ext cx="1214007" cy="1214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7"/>
          <p:cNvSpPr/>
          <p:nvPr/>
        </p:nvSpPr>
        <p:spPr>
          <a:xfrm>
            <a:off x="2946993" y="6097591"/>
            <a:ext cx="272760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Future Customers</a:t>
            </a:r>
            <a:endParaRPr b="1" sz="27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1504754" y="6692069"/>
            <a:ext cx="715140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Recognize the triggers and barriers for non trial of the products</a:t>
            </a:r>
            <a:endParaRPr sz="2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8625" lvl="0" marL="428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Recognize the changing trends for effective conversion</a:t>
            </a:r>
            <a:endParaRPr/>
          </a:p>
        </p:txBody>
      </p:sp>
      <p:sp>
        <p:nvSpPr>
          <p:cNvPr id="1028" name="Google Shape;102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1"/>
          <p:cNvSpPr txBox="1"/>
          <p:nvPr/>
        </p:nvSpPr>
        <p:spPr>
          <a:xfrm>
            <a:off x="75869" y="58157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ct val="100000"/>
              <a:buFont typeface="Arial"/>
              <a:buNone/>
            </a:pPr>
            <a:r>
              <a:rPr b="1" lang="en-US" sz="4800">
                <a:solidFill>
                  <a:srgbClr val="009688"/>
                </a:solidFill>
                <a:latin typeface="Arial"/>
                <a:ea typeface="Arial"/>
                <a:cs typeface="Arial"/>
                <a:sym typeface="Arial"/>
              </a:rPr>
              <a:t>Dynamic Positioning Solution – Think Extreme</a:t>
            </a:r>
            <a:endParaRPr sz="4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1"/>
          <p:cNvSpPr/>
          <p:nvPr/>
        </p:nvSpPr>
        <p:spPr>
          <a:xfrm>
            <a:off x="5327225" y="1250726"/>
            <a:ext cx="2164557" cy="2226812"/>
          </a:xfrm>
          <a:custGeom>
            <a:rect b="b" l="l" r="r" t="t"/>
            <a:pathLst>
              <a:path extrusionOk="0" h="1669" w="1487">
                <a:moveTo>
                  <a:pt x="735" y="0"/>
                </a:moveTo>
                <a:lnTo>
                  <a:pt x="0" y="737"/>
                </a:lnTo>
                <a:lnTo>
                  <a:pt x="318" y="737"/>
                </a:lnTo>
                <a:lnTo>
                  <a:pt x="318" y="1669"/>
                </a:lnTo>
                <a:lnTo>
                  <a:pt x="1188" y="1669"/>
                </a:lnTo>
                <a:lnTo>
                  <a:pt x="1186" y="737"/>
                </a:lnTo>
                <a:lnTo>
                  <a:pt x="1487" y="737"/>
                </a:lnTo>
                <a:lnTo>
                  <a:pt x="735" y="0"/>
                </a:lnTo>
                <a:close/>
              </a:path>
            </a:pathLst>
          </a:custGeom>
          <a:solidFill>
            <a:srgbClr val="9E9B7C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59" name="Google Shape;1059;p41"/>
          <p:cNvGrpSpPr/>
          <p:nvPr/>
        </p:nvGrpSpPr>
        <p:grpSpPr>
          <a:xfrm>
            <a:off x="4523399" y="2936835"/>
            <a:ext cx="1995726" cy="1862601"/>
            <a:chOff x="4874005" y="1458866"/>
            <a:chExt cx="1330484" cy="1241734"/>
          </a:xfrm>
        </p:grpSpPr>
        <p:sp>
          <p:nvSpPr>
            <p:cNvPr id="1060" name="Google Shape;1060;p41"/>
            <p:cNvSpPr/>
            <p:nvPr/>
          </p:nvSpPr>
          <p:spPr>
            <a:xfrm>
              <a:off x="5912925" y="1458866"/>
              <a:ext cx="291564" cy="360468"/>
            </a:xfrm>
            <a:custGeom>
              <a:rect b="b" l="l" r="r" t="t"/>
              <a:pathLst>
                <a:path extrusionOk="0" h="137" w="103">
                  <a:moveTo>
                    <a:pt x="103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00"/>
                    <a:pt x="5" y="70"/>
                    <a:pt x="14" y="48"/>
                  </a:cubicBezTo>
                  <a:cubicBezTo>
                    <a:pt x="27" y="14"/>
                    <a:pt x="58" y="0"/>
                    <a:pt x="80" y="33"/>
                  </a:cubicBezTo>
                  <a:cubicBezTo>
                    <a:pt x="94" y="54"/>
                    <a:pt x="102" y="92"/>
                    <a:pt x="103" y="137"/>
                  </a:cubicBezTo>
                  <a:close/>
                </a:path>
              </a:pathLst>
            </a:custGeom>
            <a:solidFill>
              <a:srgbClr val="383C3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4874005" y="1495355"/>
              <a:ext cx="1186487" cy="1205245"/>
            </a:xfrm>
            <a:custGeom>
              <a:rect b="b" l="l" r="r" t="t"/>
              <a:pathLst>
                <a:path extrusionOk="0" h="458" w="419">
                  <a:moveTo>
                    <a:pt x="368" y="115"/>
                  </a:moveTo>
                  <a:cubicBezTo>
                    <a:pt x="368" y="52"/>
                    <a:pt x="391" y="0"/>
                    <a:pt x="41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52"/>
                    <a:pt x="0" y="11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85" y="453"/>
                    <a:pt x="277" y="449"/>
                    <a:pt x="363" y="458"/>
                  </a:cubicBezTo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2" name="Google Shape;1062;p41"/>
          <p:cNvGrpSpPr/>
          <p:nvPr/>
        </p:nvGrpSpPr>
        <p:grpSpPr>
          <a:xfrm>
            <a:off x="3140607" y="4217099"/>
            <a:ext cx="1995726" cy="1862601"/>
            <a:chOff x="3282" y="1583"/>
            <a:chExt cx="1118" cy="1123"/>
          </a:xfrm>
        </p:grpSpPr>
        <p:sp>
          <p:nvSpPr>
            <p:cNvPr id="1063" name="Google Shape;1063;p41"/>
            <p:cNvSpPr/>
            <p:nvPr/>
          </p:nvSpPr>
          <p:spPr>
            <a:xfrm>
              <a:off x="4155" y="1583"/>
              <a:ext cx="245" cy="326"/>
            </a:xfrm>
            <a:custGeom>
              <a:rect b="b" l="l" r="r" t="t"/>
              <a:pathLst>
                <a:path extrusionOk="0" h="137" w="103">
                  <a:moveTo>
                    <a:pt x="103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00"/>
                    <a:pt x="5" y="70"/>
                    <a:pt x="14" y="48"/>
                  </a:cubicBezTo>
                  <a:cubicBezTo>
                    <a:pt x="27" y="14"/>
                    <a:pt x="58" y="0"/>
                    <a:pt x="80" y="33"/>
                  </a:cubicBezTo>
                  <a:cubicBezTo>
                    <a:pt x="94" y="54"/>
                    <a:pt x="102" y="92"/>
                    <a:pt x="103" y="137"/>
                  </a:cubicBezTo>
                  <a:close/>
                </a:path>
              </a:pathLst>
            </a:custGeom>
            <a:solidFill>
              <a:srgbClr val="6B7075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3282" y="1616"/>
              <a:ext cx="997" cy="1090"/>
            </a:xfrm>
            <a:custGeom>
              <a:rect b="b" l="l" r="r" t="t"/>
              <a:pathLst>
                <a:path extrusionOk="0" h="458" w="419">
                  <a:moveTo>
                    <a:pt x="368" y="115"/>
                  </a:moveTo>
                  <a:cubicBezTo>
                    <a:pt x="368" y="52"/>
                    <a:pt x="391" y="0"/>
                    <a:pt x="41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52"/>
                    <a:pt x="0" y="11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85" y="453"/>
                    <a:pt x="277" y="449"/>
                    <a:pt x="363" y="458"/>
                  </a:cubicBezTo>
                </a:path>
              </a:pathLst>
            </a:custGeom>
            <a:solidFill>
              <a:srgbClr val="91969B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5" name="Google Shape;1065;p41"/>
          <p:cNvGrpSpPr/>
          <p:nvPr/>
        </p:nvGrpSpPr>
        <p:grpSpPr>
          <a:xfrm>
            <a:off x="1728362" y="5516108"/>
            <a:ext cx="1995726" cy="1862601"/>
            <a:chOff x="3282" y="1583"/>
            <a:chExt cx="1118" cy="1123"/>
          </a:xfrm>
        </p:grpSpPr>
        <p:sp>
          <p:nvSpPr>
            <p:cNvPr id="1066" name="Google Shape;1066;p41"/>
            <p:cNvSpPr/>
            <p:nvPr/>
          </p:nvSpPr>
          <p:spPr>
            <a:xfrm>
              <a:off x="4155" y="1583"/>
              <a:ext cx="245" cy="326"/>
            </a:xfrm>
            <a:custGeom>
              <a:rect b="b" l="l" r="r" t="t"/>
              <a:pathLst>
                <a:path extrusionOk="0" h="137" w="103">
                  <a:moveTo>
                    <a:pt x="103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00"/>
                    <a:pt x="5" y="70"/>
                    <a:pt x="14" y="48"/>
                  </a:cubicBezTo>
                  <a:cubicBezTo>
                    <a:pt x="27" y="14"/>
                    <a:pt x="58" y="0"/>
                    <a:pt x="80" y="33"/>
                  </a:cubicBezTo>
                  <a:cubicBezTo>
                    <a:pt x="94" y="54"/>
                    <a:pt x="102" y="92"/>
                    <a:pt x="103" y="137"/>
                  </a:cubicBezTo>
                  <a:close/>
                </a:path>
              </a:pathLst>
            </a:custGeom>
            <a:solidFill>
              <a:srgbClr val="383C3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3282" y="1616"/>
              <a:ext cx="997" cy="1090"/>
            </a:xfrm>
            <a:custGeom>
              <a:rect b="b" l="l" r="r" t="t"/>
              <a:pathLst>
                <a:path extrusionOk="0" h="458" w="419">
                  <a:moveTo>
                    <a:pt x="368" y="115"/>
                  </a:moveTo>
                  <a:cubicBezTo>
                    <a:pt x="368" y="52"/>
                    <a:pt x="391" y="0"/>
                    <a:pt x="41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52"/>
                    <a:pt x="0" y="11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85" y="453"/>
                    <a:pt x="277" y="449"/>
                    <a:pt x="363" y="458"/>
                  </a:cubicBezTo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68" name="Google Shape;1068;p41"/>
          <p:cNvGrpSpPr/>
          <p:nvPr/>
        </p:nvGrpSpPr>
        <p:grpSpPr>
          <a:xfrm>
            <a:off x="169983" y="6821444"/>
            <a:ext cx="1995726" cy="1862601"/>
            <a:chOff x="3282" y="1583"/>
            <a:chExt cx="1118" cy="1123"/>
          </a:xfrm>
        </p:grpSpPr>
        <p:sp>
          <p:nvSpPr>
            <p:cNvPr id="1069" name="Google Shape;1069;p41"/>
            <p:cNvSpPr/>
            <p:nvPr/>
          </p:nvSpPr>
          <p:spPr>
            <a:xfrm>
              <a:off x="4155" y="1583"/>
              <a:ext cx="245" cy="326"/>
            </a:xfrm>
            <a:custGeom>
              <a:rect b="b" l="l" r="r" t="t"/>
              <a:pathLst>
                <a:path extrusionOk="0" h="137" w="103">
                  <a:moveTo>
                    <a:pt x="103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00"/>
                    <a:pt x="5" y="70"/>
                    <a:pt x="14" y="48"/>
                  </a:cubicBezTo>
                  <a:cubicBezTo>
                    <a:pt x="27" y="14"/>
                    <a:pt x="58" y="0"/>
                    <a:pt x="80" y="33"/>
                  </a:cubicBezTo>
                  <a:cubicBezTo>
                    <a:pt x="94" y="54"/>
                    <a:pt x="102" y="92"/>
                    <a:pt x="103" y="137"/>
                  </a:cubicBezTo>
                  <a:close/>
                </a:path>
              </a:pathLst>
            </a:custGeom>
            <a:solidFill>
              <a:srgbClr val="797659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3282" y="1616"/>
              <a:ext cx="997" cy="1090"/>
            </a:xfrm>
            <a:custGeom>
              <a:rect b="b" l="l" r="r" t="t"/>
              <a:pathLst>
                <a:path extrusionOk="0" h="458" w="419">
                  <a:moveTo>
                    <a:pt x="368" y="115"/>
                  </a:moveTo>
                  <a:cubicBezTo>
                    <a:pt x="368" y="52"/>
                    <a:pt x="391" y="0"/>
                    <a:pt x="41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52"/>
                    <a:pt x="0" y="11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85" y="453"/>
                    <a:pt x="277" y="449"/>
                    <a:pt x="363" y="458"/>
                  </a:cubicBezTo>
                </a:path>
              </a:pathLst>
            </a:custGeom>
            <a:solidFill>
              <a:srgbClr val="9E9B7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71" name="Google Shape;1071;p41"/>
          <p:cNvSpPr txBox="1"/>
          <p:nvPr/>
        </p:nvSpPr>
        <p:spPr>
          <a:xfrm>
            <a:off x="283189" y="7639940"/>
            <a:ext cx="136826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Fringe</a:t>
            </a:r>
            <a:endParaRPr/>
          </a:p>
        </p:txBody>
      </p:sp>
      <p:sp>
        <p:nvSpPr>
          <p:cNvPr id="1072" name="Google Shape;1072;p41"/>
          <p:cNvSpPr txBox="1"/>
          <p:nvPr/>
        </p:nvSpPr>
        <p:spPr>
          <a:xfrm>
            <a:off x="1918483" y="6155480"/>
            <a:ext cx="136826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Niche</a:t>
            </a:r>
            <a:endParaRPr/>
          </a:p>
        </p:txBody>
      </p:sp>
      <p:sp>
        <p:nvSpPr>
          <p:cNvPr id="1073" name="Google Shape;1073;p41"/>
          <p:cNvSpPr txBox="1"/>
          <p:nvPr/>
        </p:nvSpPr>
        <p:spPr>
          <a:xfrm>
            <a:off x="3041915" y="4866501"/>
            <a:ext cx="177973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Challenger</a:t>
            </a:r>
            <a:endParaRPr/>
          </a:p>
        </p:txBody>
      </p:sp>
      <p:sp>
        <p:nvSpPr>
          <p:cNvPr id="1074" name="Google Shape;1074;p41"/>
          <p:cNvSpPr txBox="1"/>
          <p:nvPr/>
        </p:nvSpPr>
        <p:spPr>
          <a:xfrm>
            <a:off x="4713520" y="3574136"/>
            <a:ext cx="136826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Leader</a:t>
            </a:r>
            <a:endParaRPr/>
          </a:p>
        </p:txBody>
      </p:sp>
      <p:sp>
        <p:nvSpPr>
          <p:cNvPr id="1075" name="Google Shape;1075;p41"/>
          <p:cNvSpPr txBox="1"/>
          <p:nvPr/>
        </p:nvSpPr>
        <p:spPr>
          <a:xfrm>
            <a:off x="5565377" y="1756658"/>
            <a:ext cx="1907496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Monopoly</a:t>
            </a:r>
            <a:endParaRPr/>
          </a:p>
        </p:txBody>
      </p:sp>
      <p:grpSp>
        <p:nvGrpSpPr>
          <p:cNvPr id="1076" name="Google Shape;1076;p41"/>
          <p:cNvGrpSpPr/>
          <p:nvPr/>
        </p:nvGrpSpPr>
        <p:grpSpPr>
          <a:xfrm rot="10800000">
            <a:off x="6713015" y="5352223"/>
            <a:ext cx="1263614" cy="868472"/>
            <a:chOff x="1693" y="1019"/>
            <a:chExt cx="3313" cy="2277"/>
          </a:xfrm>
        </p:grpSpPr>
        <p:sp>
          <p:nvSpPr>
            <p:cNvPr id="1077" name="Google Shape;1077;p41"/>
            <p:cNvSpPr/>
            <p:nvPr/>
          </p:nvSpPr>
          <p:spPr>
            <a:xfrm>
              <a:off x="4117" y="1370"/>
              <a:ext cx="889" cy="1563"/>
            </a:xfrm>
            <a:custGeom>
              <a:rect b="b" l="l" r="r" t="t"/>
              <a:pathLst>
                <a:path extrusionOk="0" h="1563" w="889">
                  <a:moveTo>
                    <a:pt x="602" y="0"/>
                  </a:moveTo>
                  <a:lnTo>
                    <a:pt x="0" y="765"/>
                  </a:lnTo>
                  <a:lnTo>
                    <a:pt x="602" y="1563"/>
                  </a:lnTo>
                  <a:lnTo>
                    <a:pt x="889" y="1509"/>
                  </a:lnTo>
                  <a:lnTo>
                    <a:pt x="360" y="765"/>
                  </a:lnTo>
                  <a:lnTo>
                    <a:pt x="866" y="6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3911" y="1369"/>
              <a:ext cx="809" cy="773"/>
            </a:xfrm>
            <a:custGeom>
              <a:rect b="b" l="l" r="r" t="t"/>
              <a:pathLst>
                <a:path extrusionOk="0" h="773" w="809">
                  <a:moveTo>
                    <a:pt x="809" y="0"/>
                  </a:moveTo>
                  <a:lnTo>
                    <a:pt x="515" y="133"/>
                  </a:lnTo>
                  <a:lnTo>
                    <a:pt x="0" y="773"/>
                  </a:lnTo>
                  <a:lnTo>
                    <a:pt x="206" y="77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3912" y="2135"/>
              <a:ext cx="807" cy="798"/>
            </a:xfrm>
            <a:custGeom>
              <a:rect b="b" l="l" r="r" t="t"/>
              <a:pathLst>
                <a:path extrusionOk="0" h="798" w="807">
                  <a:moveTo>
                    <a:pt x="0" y="7"/>
                  </a:moveTo>
                  <a:lnTo>
                    <a:pt x="565" y="714"/>
                  </a:lnTo>
                  <a:lnTo>
                    <a:pt x="807" y="798"/>
                  </a:lnTo>
                  <a:lnTo>
                    <a:pt x="20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383C3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3585" y="1275"/>
              <a:ext cx="997" cy="1753"/>
            </a:xfrm>
            <a:custGeom>
              <a:rect b="b" l="l" r="r" t="t"/>
              <a:pathLst>
                <a:path extrusionOk="0" h="1753" w="997">
                  <a:moveTo>
                    <a:pt x="675" y="0"/>
                  </a:moveTo>
                  <a:lnTo>
                    <a:pt x="0" y="859"/>
                  </a:lnTo>
                  <a:lnTo>
                    <a:pt x="675" y="1753"/>
                  </a:lnTo>
                  <a:lnTo>
                    <a:pt x="997" y="1692"/>
                  </a:lnTo>
                  <a:lnTo>
                    <a:pt x="405" y="859"/>
                  </a:lnTo>
                  <a:lnTo>
                    <a:pt x="971" y="74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3354" y="1274"/>
              <a:ext cx="909" cy="868"/>
            </a:xfrm>
            <a:custGeom>
              <a:rect b="b" l="l" r="r" t="t"/>
              <a:pathLst>
                <a:path extrusionOk="0" h="868" w="909">
                  <a:moveTo>
                    <a:pt x="909" y="0"/>
                  </a:moveTo>
                  <a:lnTo>
                    <a:pt x="578" y="148"/>
                  </a:lnTo>
                  <a:lnTo>
                    <a:pt x="0" y="868"/>
                  </a:lnTo>
                  <a:lnTo>
                    <a:pt x="233" y="863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4B5050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356" y="2134"/>
              <a:ext cx="904" cy="894"/>
            </a:xfrm>
            <a:custGeom>
              <a:rect b="b" l="l" r="r" t="t"/>
              <a:pathLst>
                <a:path extrusionOk="0" h="894" w="904">
                  <a:moveTo>
                    <a:pt x="0" y="8"/>
                  </a:moveTo>
                  <a:lnTo>
                    <a:pt x="633" y="799"/>
                  </a:lnTo>
                  <a:lnTo>
                    <a:pt x="904" y="894"/>
                  </a:lnTo>
                  <a:lnTo>
                    <a:pt x="229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83C3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2952" y="1161"/>
              <a:ext cx="1128" cy="1982"/>
            </a:xfrm>
            <a:custGeom>
              <a:rect b="b" l="l" r="r" t="t"/>
              <a:pathLst>
                <a:path extrusionOk="0" h="1982" w="1128">
                  <a:moveTo>
                    <a:pt x="764" y="0"/>
                  </a:moveTo>
                  <a:lnTo>
                    <a:pt x="0" y="969"/>
                  </a:lnTo>
                  <a:lnTo>
                    <a:pt x="763" y="1982"/>
                  </a:lnTo>
                  <a:lnTo>
                    <a:pt x="1128" y="1912"/>
                  </a:lnTo>
                  <a:lnTo>
                    <a:pt x="458" y="969"/>
                  </a:lnTo>
                  <a:lnTo>
                    <a:pt x="1098" y="83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9E9B7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2691" y="1159"/>
              <a:ext cx="1027" cy="981"/>
            </a:xfrm>
            <a:custGeom>
              <a:rect b="b" l="l" r="r" t="t"/>
              <a:pathLst>
                <a:path extrusionOk="0" h="981" w="1027">
                  <a:moveTo>
                    <a:pt x="1027" y="0"/>
                  </a:moveTo>
                  <a:lnTo>
                    <a:pt x="655" y="168"/>
                  </a:lnTo>
                  <a:lnTo>
                    <a:pt x="0" y="981"/>
                  </a:lnTo>
                  <a:lnTo>
                    <a:pt x="262" y="976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9E9B7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2692" y="2130"/>
              <a:ext cx="1023" cy="1013"/>
            </a:xfrm>
            <a:custGeom>
              <a:rect b="b" l="l" r="r" t="t"/>
              <a:pathLst>
                <a:path extrusionOk="0" h="1013" w="1023">
                  <a:moveTo>
                    <a:pt x="0" y="10"/>
                  </a:moveTo>
                  <a:lnTo>
                    <a:pt x="717" y="907"/>
                  </a:lnTo>
                  <a:lnTo>
                    <a:pt x="1023" y="1013"/>
                  </a:lnTo>
                  <a:lnTo>
                    <a:pt x="26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797659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268" y="1021"/>
              <a:ext cx="1295" cy="2275"/>
            </a:xfrm>
            <a:custGeom>
              <a:rect b="b" l="l" r="r" t="t"/>
              <a:pathLst>
                <a:path extrusionOk="0" h="2275" w="1295">
                  <a:moveTo>
                    <a:pt x="876" y="0"/>
                  </a:moveTo>
                  <a:lnTo>
                    <a:pt x="0" y="1114"/>
                  </a:lnTo>
                  <a:lnTo>
                    <a:pt x="876" y="2275"/>
                  </a:lnTo>
                  <a:lnTo>
                    <a:pt x="1295" y="2197"/>
                  </a:lnTo>
                  <a:lnTo>
                    <a:pt x="527" y="1114"/>
                  </a:lnTo>
                  <a:lnTo>
                    <a:pt x="1262" y="96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514F3B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1693" y="1019"/>
              <a:ext cx="1455" cy="1126"/>
            </a:xfrm>
            <a:custGeom>
              <a:rect b="b" l="l" r="r" t="t"/>
              <a:pathLst>
                <a:path extrusionOk="0" h="1126" w="1455">
                  <a:moveTo>
                    <a:pt x="1455" y="0"/>
                  </a:moveTo>
                  <a:lnTo>
                    <a:pt x="821" y="293"/>
                  </a:lnTo>
                  <a:lnTo>
                    <a:pt x="0" y="1126"/>
                  </a:lnTo>
                  <a:lnTo>
                    <a:pt x="577" y="1121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E9B7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1695" y="2135"/>
              <a:ext cx="1449" cy="1161"/>
            </a:xfrm>
            <a:custGeom>
              <a:rect b="b" l="l" r="r" t="t"/>
              <a:pathLst>
                <a:path extrusionOk="0" h="1161" w="1449">
                  <a:moveTo>
                    <a:pt x="0" y="10"/>
                  </a:moveTo>
                  <a:lnTo>
                    <a:pt x="823" y="938"/>
                  </a:lnTo>
                  <a:lnTo>
                    <a:pt x="1449" y="1161"/>
                  </a:lnTo>
                  <a:lnTo>
                    <a:pt x="573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E9B7C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89" name="Google Shape;1089;p41"/>
          <p:cNvSpPr txBox="1"/>
          <p:nvPr/>
        </p:nvSpPr>
        <p:spPr>
          <a:xfrm>
            <a:off x="13353107" y="2452656"/>
            <a:ext cx="5095839" cy="109716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Company </a:t>
            </a:r>
            <a:r>
              <a:rPr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– Core Competencies</a:t>
            </a:r>
            <a:endParaRPr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0" name="Google Shape;1090;p41"/>
          <p:cNvSpPr txBox="1"/>
          <p:nvPr/>
        </p:nvSpPr>
        <p:spPr>
          <a:xfrm>
            <a:off x="14643501" y="7916939"/>
            <a:ext cx="3474516" cy="109716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Competition-</a:t>
            </a:r>
            <a:r>
              <a:rPr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Brand strategy, competition centric</a:t>
            </a:r>
            <a:endParaRPr/>
          </a:p>
        </p:txBody>
      </p:sp>
      <p:sp>
        <p:nvSpPr>
          <p:cNvPr id="1091" name="Google Shape;1091;p41"/>
          <p:cNvSpPr/>
          <p:nvPr/>
        </p:nvSpPr>
        <p:spPr>
          <a:xfrm>
            <a:off x="9384810" y="4606085"/>
            <a:ext cx="2926083" cy="3023865"/>
          </a:xfrm>
          <a:custGeom>
            <a:rect b="b" l="l" r="r" t="t"/>
            <a:pathLst>
              <a:path extrusionOk="0" h="861" w="861">
                <a:moveTo>
                  <a:pt x="646" y="430"/>
                </a:moveTo>
                <a:cubicBezTo>
                  <a:pt x="646" y="549"/>
                  <a:pt x="549" y="645"/>
                  <a:pt x="430" y="645"/>
                </a:cubicBezTo>
                <a:cubicBezTo>
                  <a:pt x="311" y="645"/>
                  <a:pt x="215" y="549"/>
                  <a:pt x="215" y="430"/>
                </a:cubicBezTo>
                <a:cubicBezTo>
                  <a:pt x="215" y="311"/>
                  <a:pt x="311" y="215"/>
                  <a:pt x="430" y="215"/>
                </a:cubicBezTo>
                <a:cubicBezTo>
                  <a:pt x="450" y="215"/>
                  <a:pt x="470" y="218"/>
                  <a:pt x="488" y="223"/>
                </a:cubicBezTo>
                <a:cubicBezTo>
                  <a:pt x="447" y="156"/>
                  <a:pt x="422" y="80"/>
                  <a:pt x="418" y="0"/>
                </a:cubicBezTo>
                <a:cubicBezTo>
                  <a:pt x="186" y="6"/>
                  <a:pt x="0" y="196"/>
                  <a:pt x="0" y="430"/>
                </a:cubicBezTo>
                <a:cubicBezTo>
                  <a:pt x="0" y="668"/>
                  <a:pt x="192" y="861"/>
                  <a:pt x="430" y="861"/>
                </a:cubicBezTo>
                <a:cubicBezTo>
                  <a:pt x="668" y="861"/>
                  <a:pt x="861" y="668"/>
                  <a:pt x="861" y="430"/>
                </a:cubicBezTo>
                <a:cubicBezTo>
                  <a:pt x="861" y="315"/>
                  <a:pt x="816" y="211"/>
                  <a:pt x="742" y="133"/>
                </a:cubicBezTo>
                <a:cubicBezTo>
                  <a:pt x="590" y="286"/>
                  <a:pt x="590" y="286"/>
                  <a:pt x="590" y="286"/>
                </a:cubicBezTo>
                <a:cubicBezTo>
                  <a:pt x="625" y="325"/>
                  <a:pt x="646" y="375"/>
                  <a:pt x="646" y="43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2" name="Google Shape;1092;p41"/>
          <p:cNvSpPr/>
          <p:nvPr/>
        </p:nvSpPr>
        <p:spPr>
          <a:xfrm>
            <a:off x="10940504" y="3002337"/>
            <a:ext cx="2926083" cy="2633832"/>
          </a:xfrm>
          <a:custGeom>
            <a:rect b="b" l="l" r="r" t="t"/>
            <a:pathLst>
              <a:path extrusionOk="0" h="750" w="861">
                <a:moveTo>
                  <a:pt x="739" y="731"/>
                </a:moveTo>
                <a:cubicBezTo>
                  <a:pt x="739" y="730"/>
                  <a:pt x="739" y="730"/>
                  <a:pt x="739" y="730"/>
                </a:cubicBezTo>
                <a:cubicBezTo>
                  <a:pt x="814" y="653"/>
                  <a:pt x="861" y="547"/>
                  <a:pt x="861" y="431"/>
                </a:cubicBezTo>
                <a:cubicBezTo>
                  <a:pt x="861" y="193"/>
                  <a:pt x="668" y="0"/>
                  <a:pt x="430" y="0"/>
                </a:cubicBezTo>
                <a:cubicBezTo>
                  <a:pt x="192" y="0"/>
                  <a:pt x="0" y="193"/>
                  <a:pt x="0" y="431"/>
                </a:cubicBezTo>
                <a:cubicBezTo>
                  <a:pt x="0" y="547"/>
                  <a:pt x="45" y="652"/>
                  <a:pt x="120" y="729"/>
                </a:cubicBezTo>
                <a:cubicBezTo>
                  <a:pt x="120" y="730"/>
                  <a:pt x="120" y="730"/>
                  <a:pt x="120" y="730"/>
                </a:cubicBezTo>
                <a:cubicBezTo>
                  <a:pt x="124" y="734"/>
                  <a:pt x="128" y="738"/>
                  <a:pt x="132" y="742"/>
                </a:cubicBezTo>
                <a:cubicBezTo>
                  <a:pt x="284" y="589"/>
                  <a:pt x="284" y="589"/>
                  <a:pt x="284" y="589"/>
                </a:cubicBezTo>
                <a:cubicBezTo>
                  <a:pt x="282" y="587"/>
                  <a:pt x="280" y="585"/>
                  <a:pt x="278" y="583"/>
                </a:cubicBezTo>
                <a:cubicBezTo>
                  <a:pt x="277" y="582"/>
                  <a:pt x="277" y="582"/>
                  <a:pt x="277" y="582"/>
                </a:cubicBezTo>
                <a:cubicBezTo>
                  <a:pt x="239" y="543"/>
                  <a:pt x="215" y="490"/>
                  <a:pt x="215" y="431"/>
                </a:cubicBezTo>
                <a:cubicBezTo>
                  <a:pt x="215" y="312"/>
                  <a:pt x="311" y="215"/>
                  <a:pt x="430" y="215"/>
                </a:cubicBezTo>
                <a:cubicBezTo>
                  <a:pt x="549" y="215"/>
                  <a:pt x="645" y="312"/>
                  <a:pt x="645" y="431"/>
                </a:cubicBezTo>
                <a:cubicBezTo>
                  <a:pt x="645" y="489"/>
                  <a:pt x="622" y="542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84" y="581"/>
                  <a:pt x="584" y="581"/>
                  <a:pt x="584" y="581"/>
                </a:cubicBezTo>
                <a:cubicBezTo>
                  <a:pt x="577" y="588"/>
                  <a:pt x="570" y="596"/>
                  <a:pt x="563" y="603"/>
                </a:cubicBezTo>
                <a:cubicBezTo>
                  <a:pt x="721" y="750"/>
                  <a:pt x="721" y="750"/>
                  <a:pt x="721" y="750"/>
                </a:cubicBezTo>
                <a:cubicBezTo>
                  <a:pt x="727" y="743"/>
                  <a:pt x="733" y="737"/>
                  <a:pt x="739" y="731"/>
                </a:cubicBezTo>
                <a:close/>
              </a:path>
            </a:pathLst>
          </a:custGeom>
          <a:solidFill>
            <a:srgbClr val="9F9F9F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3" name="Google Shape;1093;p41"/>
          <p:cNvSpPr/>
          <p:nvPr/>
        </p:nvSpPr>
        <p:spPr>
          <a:xfrm>
            <a:off x="12493325" y="4606085"/>
            <a:ext cx="2930393" cy="3023865"/>
          </a:xfrm>
          <a:custGeom>
            <a:rect b="b" l="l" r="r" t="t"/>
            <a:pathLst>
              <a:path extrusionOk="0" h="861" w="862">
                <a:moveTo>
                  <a:pt x="443" y="0"/>
                </a:moveTo>
                <a:cubicBezTo>
                  <a:pt x="439" y="80"/>
                  <a:pt x="415" y="156"/>
                  <a:pt x="373" y="223"/>
                </a:cubicBezTo>
                <a:cubicBezTo>
                  <a:pt x="391" y="218"/>
                  <a:pt x="411" y="215"/>
                  <a:pt x="431" y="215"/>
                </a:cubicBezTo>
                <a:cubicBezTo>
                  <a:pt x="550" y="215"/>
                  <a:pt x="646" y="311"/>
                  <a:pt x="646" y="430"/>
                </a:cubicBezTo>
                <a:cubicBezTo>
                  <a:pt x="646" y="549"/>
                  <a:pt x="550" y="645"/>
                  <a:pt x="431" y="645"/>
                </a:cubicBezTo>
                <a:cubicBezTo>
                  <a:pt x="312" y="645"/>
                  <a:pt x="216" y="549"/>
                  <a:pt x="216" y="430"/>
                </a:cubicBezTo>
                <a:cubicBezTo>
                  <a:pt x="216" y="378"/>
                  <a:pt x="234" y="331"/>
                  <a:pt x="264" y="294"/>
                </a:cubicBezTo>
                <a:cubicBezTo>
                  <a:pt x="106" y="147"/>
                  <a:pt x="106" y="147"/>
                  <a:pt x="106" y="147"/>
                </a:cubicBezTo>
                <a:cubicBezTo>
                  <a:pt x="40" y="223"/>
                  <a:pt x="0" y="322"/>
                  <a:pt x="0" y="430"/>
                </a:cubicBezTo>
                <a:cubicBezTo>
                  <a:pt x="0" y="668"/>
                  <a:pt x="193" y="861"/>
                  <a:pt x="431" y="861"/>
                </a:cubicBezTo>
                <a:cubicBezTo>
                  <a:pt x="669" y="861"/>
                  <a:pt x="862" y="668"/>
                  <a:pt x="862" y="430"/>
                </a:cubicBezTo>
                <a:cubicBezTo>
                  <a:pt x="862" y="196"/>
                  <a:pt x="675" y="6"/>
                  <a:pt x="443" y="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4" name="Google Shape;1094;p41"/>
          <p:cNvSpPr/>
          <p:nvPr/>
        </p:nvSpPr>
        <p:spPr>
          <a:xfrm>
            <a:off x="10459331" y="5669155"/>
            <a:ext cx="777044" cy="732770"/>
          </a:xfrm>
          <a:custGeom>
            <a:rect b="b" l="l" r="r" t="t"/>
            <a:pathLst>
              <a:path extrusionOk="0" h="256" w="256">
                <a:moveTo>
                  <a:pt x="48" y="216"/>
                </a:moveTo>
                <a:cubicBezTo>
                  <a:pt x="63" y="216"/>
                  <a:pt x="77" y="209"/>
                  <a:pt x="86" y="197"/>
                </a:cubicBezTo>
                <a:cubicBezTo>
                  <a:pt x="152" y="222"/>
                  <a:pt x="152" y="222"/>
                  <a:pt x="152" y="222"/>
                </a:cubicBezTo>
                <a:cubicBezTo>
                  <a:pt x="155" y="241"/>
                  <a:pt x="172" y="256"/>
                  <a:pt x="192" y="256"/>
                </a:cubicBezTo>
                <a:cubicBezTo>
                  <a:pt x="214" y="256"/>
                  <a:pt x="232" y="238"/>
                  <a:pt x="232" y="216"/>
                </a:cubicBezTo>
                <a:cubicBezTo>
                  <a:pt x="232" y="194"/>
                  <a:pt x="214" y="176"/>
                  <a:pt x="192" y="176"/>
                </a:cubicBezTo>
                <a:cubicBezTo>
                  <a:pt x="174" y="176"/>
                  <a:pt x="158" y="188"/>
                  <a:pt x="154" y="205"/>
                </a:cubicBezTo>
                <a:cubicBezTo>
                  <a:pt x="94" y="183"/>
                  <a:pt x="94" y="183"/>
                  <a:pt x="94" y="183"/>
                </a:cubicBezTo>
                <a:cubicBezTo>
                  <a:pt x="95" y="178"/>
                  <a:pt x="96" y="173"/>
                  <a:pt x="96" y="168"/>
                </a:cubicBezTo>
                <a:cubicBezTo>
                  <a:pt x="96" y="158"/>
                  <a:pt x="93" y="149"/>
                  <a:pt x="88" y="141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71" y="106"/>
                  <a:pt x="185" y="112"/>
                  <a:pt x="200" y="112"/>
                </a:cubicBezTo>
                <a:cubicBezTo>
                  <a:pt x="231" y="112"/>
                  <a:pt x="256" y="87"/>
                  <a:pt x="256" y="56"/>
                </a:cubicBezTo>
                <a:cubicBezTo>
                  <a:pt x="256" y="25"/>
                  <a:pt x="231" y="0"/>
                  <a:pt x="200" y="0"/>
                </a:cubicBezTo>
                <a:cubicBezTo>
                  <a:pt x="169" y="0"/>
                  <a:pt x="144" y="25"/>
                  <a:pt x="144" y="56"/>
                </a:cubicBezTo>
                <a:cubicBezTo>
                  <a:pt x="144" y="66"/>
                  <a:pt x="147" y="76"/>
                  <a:pt x="151" y="84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8" y="123"/>
                  <a:pt x="58" y="120"/>
                  <a:pt x="48" y="120"/>
                </a:cubicBezTo>
                <a:cubicBezTo>
                  <a:pt x="22" y="120"/>
                  <a:pt x="0" y="142"/>
                  <a:pt x="0" y="168"/>
                </a:cubicBezTo>
                <a:cubicBezTo>
                  <a:pt x="0" y="194"/>
                  <a:pt x="22" y="216"/>
                  <a:pt x="48" y="216"/>
                </a:cubicBezTo>
                <a:close/>
                <a:moveTo>
                  <a:pt x="192" y="192"/>
                </a:moveTo>
                <a:cubicBezTo>
                  <a:pt x="205" y="192"/>
                  <a:pt x="216" y="203"/>
                  <a:pt x="216" y="216"/>
                </a:cubicBezTo>
                <a:cubicBezTo>
                  <a:pt x="216" y="229"/>
                  <a:pt x="205" y="240"/>
                  <a:pt x="192" y="240"/>
                </a:cubicBezTo>
                <a:cubicBezTo>
                  <a:pt x="179" y="240"/>
                  <a:pt x="168" y="229"/>
                  <a:pt x="168" y="216"/>
                </a:cubicBezTo>
                <a:cubicBezTo>
                  <a:pt x="168" y="203"/>
                  <a:pt x="179" y="192"/>
                  <a:pt x="192" y="192"/>
                </a:cubicBezTo>
                <a:close/>
                <a:moveTo>
                  <a:pt x="200" y="16"/>
                </a:moveTo>
                <a:cubicBezTo>
                  <a:pt x="222" y="16"/>
                  <a:pt x="240" y="34"/>
                  <a:pt x="240" y="56"/>
                </a:cubicBezTo>
                <a:cubicBezTo>
                  <a:pt x="240" y="78"/>
                  <a:pt x="222" y="96"/>
                  <a:pt x="200" y="96"/>
                </a:cubicBezTo>
                <a:cubicBezTo>
                  <a:pt x="178" y="96"/>
                  <a:pt x="160" y="78"/>
                  <a:pt x="160" y="56"/>
                </a:cubicBezTo>
                <a:cubicBezTo>
                  <a:pt x="160" y="34"/>
                  <a:pt x="178" y="16"/>
                  <a:pt x="200" y="16"/>
                </a:cubicBezTo>
                <a:close/>
                <a:moveTo>
                  <a:pt x="48" y="136"/>
                </a:moveTo>
                <a:cubicBezTo>
                  <a:pt x="66" y="136"/>
                  <a:pt x="80" y="150"/>
                  <a:pt x="80" y="168"/>
                </a:cubicBezTo>
                <a:cubicBezTo>
                  <a:pt x="80" y="186"/>
                  <a:pt x="66" y="200"/>
                  <a:pt x="48" y="200"/>
                </a:cubicBezTo>
                <a:cubicBezTo>
                  <a:pt x="30" y="200"/>
                  <a:pt x="16" y="186"/>
                  <a:pt x="16" y="168"/>
                </a:cubicBezTo>
                <a:cubicBezTo>
                  <a:pt x="16" y="150"/>
                  <a:pt x="30" y="136"/>
                  <a:pt x="48" y="136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5" name="Google Shape;1095;p41"/>
          <p:cNvSpPr/>
          <p:nvPr/>
        </p:nvSpPr>
        <p:spPr>
          <a:xfrm>
            <a:off x="12003803" y="4080454"/>
            <a:ext cx="803940" cy="732770"/>
          </a:xfrm>
          <a:custGeom>
            <a:rect b="b" l="l" r="r" t="t"/>
            <a:pathLst>
              <a:path extrusionOk="0" h="248" w="256">
                <a:moveTo>
                  <a:pt x="0" y="32"/>
                </a:moveTo>
                <a:cubicBezTo>
                  <a:pt x="0" y="36"/>
                  <a:pt x="4" y="40"/>
                  <a:pt x="8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17"/>
                  <a:pt x="48" y="217"/>
                  <a:pt x="48" y="217"/>
                </a:cubicBezTo>
                <a:cubicBezTo>
                  <a:pt x="48" y="234"/>
                  <a:pt x="63" y="248"/>
                  <a:pt x="80" y="248"/>
                </a:cubicBezTo>
                <a:cubicBezTo>
                  <a:pt x="95" y="248"/>
                  <a:pt x="107" y="238"/>
                  <a:pt x="111" y="224"/>
                </a:cubicBezTo>
                <a:cubicBezTo>
                  <a:pt x="145" y="224"/>
                  <a:pt x="145" y="224"/>
                  <a:pt x="145" y="224"/>
                </a:cubicBezTo>
                <a:cubicBezTo>
                  <a:pt x="149" y="238"/>
                  <a:pt x="161" y="248"/>
                  <a:pt x="176" y="248"/>
                </a:cubicBezTo>
                <a:cubicBezTo>
                  <a:pt x="194" y="248"/>
                  <a:pt x="208" y="234"/>
                  <a:pt x="208" y="216"/>
                </a:cubicBezTo>
                <a:cubicBezTo>
                  <a:pt x="208" y="198"/>
                  <a:pt x="194" y="184"/>
                  <a:pt x="176" y="184"/>
                </a:cubicBezTo>
                <a:cubicBezTo>
                  <a:pt x="161" y="184"/>
                  <a:pt x="149" y="194"/>
                  <a:pt x="145" y="208"/>
                </a:cubicBezTo>
                <a:cubicBezTo>
                  <a:pt x="111" y="208"/>
                  <a:pt x="111" y="208"/>
                  <a:pt x="111" y="208"/>
                </a:cubicBezTo>
                <a:cubicBezTo>
                  <a:pt x="107" y="194"/>
                  <a:pt x="95" y="184"/>
                  <a:pt x="80" y="184"/>
                </a:cubicBezTo>
                <a:cubicBezTo>
                  <a:pt x="73" y="184"/>
                  <a:pt x="67" y="186"/>
                  <a:pt x="62" y="190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28" y="156"/>
                  <a:pt x="231" y="153"/>
                  <a:pt x="232" y="150"/>
                </a:cubicBezTo>
                <a:cubicBezTo>
                  <a:pt x="256" y="66"/>
                  <a:pt x="256" y="66"/>
                  <a:pt x="256" y="66"/>
                </a:cubicBezTo>
                <a:cubicBezTo>
                  <a:pt x="256" y="64"/>
                  <a:pt x="256" y="61"/>
                  <a:pt x="254" y="59"/>
                </a:cubicBezTo>
                <a:cubicBezTo>
                  <a:pt x="253" y="57"/>
                  <a:pt x="251" y="56"/>
                  <a:pt x="248" y="56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08" y="6"/>
                  <a:pt x="208" y="6"/>
                  <a:pt x="208" y="6"/>
                </a:cubicBezTo>
                <a:cubicBezTo>
                  <a:pt x="207" y="2"/>
                  <a:pt x="204" y="0"/>
                  <a:pt x="200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2" y="0"/>
                  <a:pt x="140" y="1"/>
                  <a:pt x="138" y="2"/>
                </a:cubicBezTo>
                <a:cubicBezTo>
                  <a:pt x="117" y="24"/>
                  <a:pt x="117" y="24"/>
                  <a:pt x="117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6" y="24"/>
                  <a:pt x="73" y="27"/>
                  <a:pt x="72" y="30"/>
                </a:cubicBezTo>
                <a:cubicBezTo>
                  <a:pt x="66" y="56"/>
                  <a:pt x="66" y="56"/>
                  <a:pt x="66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27"/>
                  <a:pt x="44" y="24"/>
                  <a:pt x="4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4" y="24"/>
                  <a:pt x="0" y="28"/>
                  <a:pt x="0" y="32"/>
                </a:cubicBezTo>
                <a:close/>
                <a:moveTo>
                  <a:pt x="176" y="200"/>
                </a:moveTo>
                <a:cubicBezTo>
                  <a:pt x="185" y="200"/>
                  <a:pt x="192" y="207"/>
                  <a:pt x="192" y="216"/>
                </a:cubicBezTo>
                <a:cubicBezTo>
                  <a:pt x="192" y="225"/>
                  <a:pt x="185" y="232"/>
                  <a:pt x="176" y="232"/>
                </a:cubicBezTo>
                <a:cubicBezTo>
                  <a:pt x="167" y="232"/>
                  <a:pt x="160" y="225"/>
                  <a:pt x="160" y="216"/>
                </a:cubicBezTo>
                <a:cubicBezTo>
                  <a:pt x="160" y="207"/>
                  <a:pt x="167" y="200"/>
                  <a:pt x="176" y="200"/>
                </a:cubicBezTo>
                <a:close/>
                <a:moveTo>
                  <a:pt x="80" y="200"/>
                </a:moveTo>
                <a:cubicBezTo>
                  <a:pt x="89" y="200"/>
                  <a:pt x="96" y="207"/>
                  <a:pt x="96" y="216"/>
                </a:cubicBezTo>
                <a:cubicBezTo>
                  <a:pt x="96" y="225"/>
                  <a:pt x="89" y="232"/>
                  <a:pt x="80" y="232"/>
                </a:cubicBezTo>
                <a:cubicBezTo>
                  <a:pt x="71" y="232"/>
                  <a:pt x="64" y="225"/>
                  <a:pt x="64" y="216"/>
                </a:cubicBezTo>
                <a:cubicBezTo>
                  <a:pt x="64" y="207"/>
                  <a:pt x="71" y="200"/>
                  <a:pt x="80" y="200"/>
                </a:cubicBezTo>
                <a:close/>
                <a:moveTo>
                  <a:pt x="147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205" y="56"/>
                  <a:pt x="205" y="56"/>
                  <a:pt x="2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29" y="34"/>
                  <a:pt x="129" y="34"/>
                  <a:pt x="129" y="34"/>
                </a:cubicBezTo>
                <a:lnTo>
                  <a:pt x="147" y="16"/>
                </a:lnTo>
                <a:close/>
                <a:moveTo>
                  <a:pt x="86" y="40"/>
                </a:moveTo>
                <a:cubicBezTo>
                  <a:pt x="114" y="40"/>
                  <a:pt x="114" y="40"/>
                  <a:pt x="114" y="40"/>
                </a:cubicBezTo>
                <a:cubicBezTo>
                  <a:pt x="118" y="56"/>
                  <a:pt x="118" y="56"/>
                  <a:pt x="118" y="56"/>
                </a:cubicBezTo>
                <a:cubicBezTo>
                  <a:pt x="82" y="56"/>
                  <a:pt x="82" y="56"/>
                  <a:pt x="82" y="56"/>
                </a:cubicBezTo>
                <a:lnTo>
                  <a:pt x="86" y="40"/>
                </a:lnTo>
                <a:close/>
                <a:moveTo>
                  <a:pt x="216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18" y="140"/>
                  <a:pt x="218" y="140"/>
                  <a:pt x="218" y="140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59" y="148"/>
                  <a:pt x="59" y="148"/>
                  <a:pt x="58" y="148"/>
                </a:cubicBezTo>
                <a:cubicBezTo>
                  <a:pt x="52" y="72"/>
                  <a:pt x="52" y="72"/>
                  <a:pt x="52" y="72"/>
                </a:cubicBezTo>
                <a:lnTo>
                  <a:pt x="216" y="72"/>
                </a:lnTo>
                <a:close/>
              </a:path>
            </a:pathLst>
          </a:custGeom>
          <a:solidFill>
            <a:srgbClr val="9F9F9F"/>
          </a:solidFill>
          <a:ln>
            <a:noFill/>
          </a:ln>
        </p:spPr>
        <p:txBody>
          <a:bodyPr anchorCtr="0" anchor="t" bIns="68575" lIns="137150" spcFirstLastPara="1" rIns="137150" wrap="square" tIns="68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13666769" y="5751632"/>
            <a:ext cx="583503" cy="732770"/>
            <a:chOff x="5454393" y="4787929"/>
            <a:chExt cx="289084" cy="351640"/>
          </a:xfrm>
        </p:grpSpPr>
        <p:sp>
          <p:nvSpPr>
            <p:cNvPr id="1097" name="Google Shape;1097;p41"/>
            <p:cNvSpPr/>
            <p:nvPr/>
          </p:nvSpPr>
          <p:spPr>
            <a:xfrm>
              <a:off x="5454393" y="4787929"/>
              <a:ext cx="289084" cy="351640"/>
            </a:xfrm>
            <a:custGeom>
              <a:rect b="b" l="l" r="r" t="t"/>
              <a:pathLst>
                <a:path extrusionOk="0" h="256" w="192">
                  <a:moveTo>
                    <a:pt x="145" y="24"/>
                  </a:moveTo>
                  <a:cubicBezTo>
                    <a:pt x="135" y="4"/>
                    <a:pt x="135" y="4"/>
                    <a:pt x="135" y="4"/>
                  </a:cubicBezTo>
                  <a:cubicBezTo>
                    <a:pt x="134" y="2"/>
                    <a:pt x="131" y="0"/>
                    <a:pt x="12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1" y="0"/>
                    <a:pt x="58" y="2"/>
                    <a:pt x="57" y="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4" y="24"/>
                    <a:pt x="0" y="28"/>
                    <a:pt x="0" y="32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2"/>
                    <a:pt x="4" y="256"/>
                    <a:pt x="8" y="256"/>
                  </a:cubicBezTo>
                  <a:cubicBezTo>
                    <a:pt x="184" y="256"/>
                    <a:pt x="184" y="256"/>
                    <a:pt x="184" y="256"/>
                  </a:cubicBezTo>
                  <a:cubicBezTo>
                    <a:pt x="188" y="256"/>
                    <a:pt x="192" y="252"/>
                    <a:pt x="192" y="248"/>
                  </a:cubicBezTo>
                  <a:cubicBezTo>
                    <a:pt x="192" y="32"/>
                    <a:pt x="192" y="32"/>
                    <a:pt x="192" y="32"/>
                  </a:cubicBezTo>
                  <a:cubicBezTo>
                    <a:pt x="192" y="28"/>
                    <a:pt x="188" y="24"/>
                    <a:pt x="184" y="24"/>
                  </a:cubicBezTo>
                  <a:lnTo>
                    <a:pt x="145" y="24"/>
                  </a:lnTo>
                  <a:close/>
                  <a:moveTo>
                    <a:pt x="69" y="16"/>
                  </a:moveTo>
                  <a:cubicBezTo>
                    <a:pt x="123" y="16"/>
                    <a:pt x="123" y="16"/>
                    <a:pt x="123" y="1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69" y="16"/>
                  </a:lnTo>
                  <a:close/>
                  <a:moveTo>
                    <a:pt x="176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2" y="55"/>
                    <a:pt x="32" y="58"/>
                    <a:pt x="33" y="60"/>
                  </a:cubicBezTo>
                  <a:cubicBezTo>
                    <a:pt x="35" y="63"/>
                    <a:pt x="37" y="64"/>
                    <a:pt x="40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6" y="64"/>
                    <a:pt x="160" y="60"/>
                    <a:pt x="160" y="56"/>
                  </a:cubicBezTo>
                  <a:cubicBezTo>
                    <a:pt x="160" y="54"/>
                    <a:pt x="160" y="53"/>
                    <a:pt x="159" y="51"/>
                  </a:cubicBezTo>
                  <a:cubicBezTo>
                    <a:pt x="153" y="40"/>
                    <a:pt x="153" y="40"/>
                    <a:pt x="153" y="40"/>
                  </a:cubicBezTo>
                  <a:cubicBezTo>
                    <a:pt x="176" y="40"/>
                    <a:pt x="176" y="40"/>
                    <a:pt x="176" y="40"/>
                  </a:cubicBezTo>
                  <a:lnTo>
                    <a:pt x="176" y="24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5563157" y="4908193"/>
              <a:ext cx="131662" cy="22223"/>
            </a:xfrm>
            <a:custGeom>
              <a:rect b="b" l="l" r="r" t="t"/>
              <a:pathLst>
                <a:path extrusionOk="0" h="16" w="88">
                  <a:moveTo>
                    <a:pt x="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12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5563157" y="4963096"/>
              <a:ext cx="131662" cy="22223"/>
            </a:xfrm>
            <a:custGeom>
              <a:rect b="b" l="l" r="r" t="t"/>
              <a:pathLst>
                <a:path extrusionOk="0" h="16" w="88">
                  <a:moveTo>
                    <a:pt x="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12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5563157" y="5017999"/>
              <a:ext cx="131662" cy="22223"/>
            </a:xfrm>
            <a:custGeom>
              <a:rect b="b" l="l" r="r" t="t"/>
              <a:pathLst>
                <a:path extrusionOk="0" h="16" w="88">
                  <a:moveTo>
                    <a:pt x="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12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5563157" y="5072902"/>
              <a:ext cx="131662" cy="22223"/>
            </a:xfrm>
            <a:custGeom>
              <a:rect b="b" l="l" r="r" t="t"/>
              <a:pathLst>
                <a:path extrusionOk="0" h="16" w="88">
                  <a:moveTo>
                    <a:pt x="8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4" y="16"/>
                    <a:pt x="88" y="12"/>
                    <a:pt x="88" y="8"/>
                  </a:cubicBezTo>
                  <a:cubicBezTo>
                    <a:pt x="88" y="4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5503050" y="4908193"/>
              <a:ext cx="35778" cy="22223"/>
            </a:xfrm>
            <a:custGeom>
              <a:rect b="b" l="l" r="r" t="t"/>
              <a:pathLst>
                <a:path extrusionOk="0" h="16" w="24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5503050" y="4963096"/>
              <a:ext cx="35778" cy="22223"/>
            </a:xfrm>
            <a:custGeom>
              <a:rect b="b" l="l" r="r" t="t"/>
              <a:pathLst>
                <a:path extrusionOk="0" h="16" w="24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5503050" y="5017999"/>
              <a:ext cx="35778" cy="22223"/>
            </a:xfrm>
            <a:custGeom>
              <a:rect b="b" l="l" r="r" t="t"/>
              <a:pathLst>
                <a:path extrusionOk="0" h="16" w="24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5503050" y="5072902"/>
              <a:ext cx="35778" cy="22223"/>
            </a:xfrm>
            <a:custGeom>
              <a:rect b="b" l="l" r="r" t="t"/>
              <a:pathLst>
                <a:path extrusionOk="0" h="16" w="24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68575" lIns="137150" spcFirstLastPara="1" rIns="137150" wrap="square" tIns="68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6" name="Google Shape;1106;p41"/>
          <p:cNvSpPr txBox="1"/>
          <p:nvPr/>
        </p:nvSpPr>
        <p:spPr>
          <a:xfrm>
            <a:off x="13334198" y="2043262"/>
            <a:ext cx="180639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Relevance</a:t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7" name="Google Shape;1107;p41"/>
          <p:cNvSpPr txBox="1"/>
          <p:nvPr/>
        </p:nvSpPr>
        <p:spPr>
          <a:xfrm>
            <a:off x="14697703" y="7431910"/>
            <a:ext cx="878767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Idea</a:t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41"/>
          <p:cNvSpPr txBox="1"/>
          <p:nvPr/>
        </p:nvSpPr>
        <p:spPr>
          <a:xfrm>
            <a:off x="4698987" y="7762128"/>
            <a:ext cx="4685823" cy="109716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norm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None/>
            </a:pPr>
            <a:r>
              <a:rPr b="1"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Customer – </a:t>
            </a:r>
            <a:r>
              <a:rPr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Insight : Customer centric</a:t>
            </a:r>
            <a:r>
              <a:rPr b="1" lang="en-US" sz="2100">
                <a:solidFill>
                  <a:srgbClr val="7F7F7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endParaRPr b="1" sz="21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9" name="Google Shape;1109;p41"/>
          <p:cNvSpPr txBox="1"/>
          <p:nvPr/>
        </p:nvSpPr>
        <p:spPr>
          <a:xfrm>
            <a:off x="8441447" y="7253959"/>
            <a:ext cx="10150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Scale</a:t>
            </a:r>
            <a:endParaRPr sz="2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0" name="Google Shape;1110;p41"/>
          <p:cNvCxnSpPr/>
          <p:nvPr/>
        </p:nvCxnSpPr>
        <p:spPr>
          <a:xfrm rot="10800000">
            <a:off x="15222949" y="3913463"/>
            <a:ext cx="934817" cy="1438760"/>
          </a:xfrm>
          <a:prstGeom prst="straightConnector1">
            <a:avLst/>
          </a:prstGeom>
          <a:noFill/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1" name="Google Shape;1111;p41"/>
          <p:cNvCxnSpPr/>
          <p:nvPr/>
        </p:nvCxnSpPr>
        <p:spPr>
          <a:xfrm flipH="1">
            <a:off x="9071150" y="3673445"/>
            <a:ext cx="973124" cy="1665963"/>
          </a:xfrm>
          <a:prstGeom prst="straightConnector1">
            <a:avLst/>
          </a:prstGeom>
          <a:noFill/>
          <a:ln cap="flat" cmpd="sng" w="9525">
            <a:solidFill>
              <a:srgbClr val="0096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2" name="Google Shape;1112;p41"/>
          <p:cNvSpPr txBox="1"/>
          <p:nvPr/>
        </p:nvSpPr>
        <p:spPr>
          <a:xfrm>
            <a:off x="729969" y="2437571"/>
            <a:ext cx="276367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GOAL</a:t>
            </a:r>
            <a:endParaRPr/>
          </a:p>
        </p:txBody>
      </p:sp>
      <p:sp>
        <p:nvSpPr>
          <p:cNvPr id="1113" name="Google Shape;111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2"/>
          <p:cNvSpPr txBox="1"/>
          <p:nvPr>
            <p:ph idx="12" type="sldNum"/>
          </p:nvPr>
        </p:nvSpPr>
        <p:spPr>
          <a:xfrm>
            <a:off x="8370305" y="7537109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9" name="Google Shape;1119;p42"/>
          <p:cNvSpPr txBox="1"/>
          <p:nvPr/>
        </p:nvSpPr>
        <p:spPr>
          <a:xfrm>
            <a:off x="313363" y="151347"/>
            <a:ext cx="16304891" cy="12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137150" spcFirstLastPara="1" rIns="137150" wrap="square" tIns="68575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688"/>
              </a:buClr>
              <a:buSzPct val="100000"/>
              <a:buFont typeface="Cambria"/>
              <a:buNone/>
            </a:pPr>
            <a:r>
              <a:rPr b="1" lang="en-US" sz="5400">
                <a:solidFill>
                  <a:srgbClr val="009688"/>
                </a:solidFill>
                <a:latin typeface="Cambria"/>
                <a:ea typeface="Cambria"/>
                <a:cs typeface="Cambria"/>
                <a:sym typeface="Cambria"/>
              </a:rPr>
              <a:t>Few of our Clients</a:t>
            </a:r>
            <a:endParaRPr sz="5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0" name="Google Shape;11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7164" y="1132090"/>
            <a:ext cx="2737697" cy="912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934" y="3291208"/>
            <a:ext cx="2565750" cy="17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13591" y="3306005"/>
            <a:ext cx="4168265" cy="1389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41044" y="1877238"/>
            <a:ext cx="4286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27752" y="7247966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56142" y="2903028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80404" y="1197239"/>
            <a:ext cx="4286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96522" y="1146095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80404" y="2937684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4011" y="1207751"/>
            <a:ext cx="2737697" cy="182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710292" y="7836408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836088" y="5460965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50644" y="7044150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790854" y="7180028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20788" y="6515222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427586" y="4547543"/>
            <a:ext cx="42862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32563" y="4238943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507598" y="7527972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707333" y="5186220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5584166" y="5832714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Google Shape;1140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147168" y="8676716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974841" y="3100544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156530" y="8488040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42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2744450" y="8629772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4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5905193" y="4572209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kil Housing" id="1145" name="Google Shape;1145;p4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223644" y="5011213"/>
            <a:ext cx="3079520" cy="147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6" name="Google Shape;1146;p42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2923483" y="6919859"/>
            <a:ext cx="1824404" cy="158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7454" y="1028700"/>
            <a:ext cx="6404125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130768" y="1045765"/>
            <a:ext cx="74292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WHAT WILL WE COVER TODA</a:t>
            </a:r>
            <a:r>
              <a:rPr b="1" i="0" lang="en-US" sz="57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Y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133738" y="3357507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764925" y="3420583"/>
            <a:ext cx="3856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Who is the Consumer?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130768" y="3600997"/>
            <a:ext cx="1331138" cy="719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84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133738" y="4853556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3764922" y="4916618"/>
            <a:ext cx="5100967" cy="1099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What is customer value?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2221083" y="5097045"/>
            <a:ext cx="1150507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84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2133738" y="6347858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764922" y="6182310"/>
            <a:ext cx="5100967" cy="1661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Market Research for Consumer Understanding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130768" y="6591348"/>
            <a:ext cx="1331138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84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133738" y="7843907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3764922" y="8027247"/>
            <a:ext cx="3856568" cy="1099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Case Studies &amp; Questions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306571" y="8087396"/>
            <a:ext cx="979531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84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/>
          <p:nvPr/>
        </p:nvSpPr>
        <p:spPr>
          <a:xfrm>
            <a:off x="964406" y="1714501"/>
            <a:ext cx="16904375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Thank you very much for your time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Please ask any questions or queries you have relating to the presentation.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Snigdha Ananth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Verace Market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snigdha@veracemr.com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www.veracemr.com</a:t>
            </a: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+ 91 80 42039439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2" name="Google Shape;115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554511" y="0"/>
            <a:ext cx="10287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13633216" y="76200"/>
            <a:ext cx="11019209" cy="10286825"/>
          </a:xfrm>
          <a:custGeom>
            <a:rect b="b" l="l" r="r" t="t"/>
            <a:pathLst>
              <a:path extrusionOk="0" h="1384033" w="1482571">
                <a:moveTo>
                  <a:pt x="0" y="0"/>
                </a:moveTo>
                <a:lnTo>
                  <a:pt x="1482571" y="0"/>
                </a:lnTo>
                <a:lnTo>
                  <a:pt x="1482571" y="1384033"/>
                </a:lnTo>
                <a:lnTo>
                  <a:pt x="0" y="1384033"/>
                </a:lnTo>
                <a:close/>
              </a:path>
            </a:pathLst>
          </a:custGeom>
          <a:solidFill>
            <a:srgbClr val="009688"/>
          </a:solidFill>
          <a:ln>
            <a:noFill/>
          </a:ln>
        </p:spPr>
      </p:sp>
      <p:sp>
        <p:nvSpPr>
          <p:cNvPr id="131" name="Google Shape;131;p17"/>
          <p:cNvSpPr/>
          <p:nvPr/>
        </p:nvSpPr>
        <p:spPr>
          <a:xfrm>
            <a:off x="1028700" y="1492710"/>
            <a:ext cx="7301608" cy="730157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4998" r="-24998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9506668" y="5759254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9506668" y="7286762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49404" y="7695252"/>
            <a:ext cx="839725" cy="46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49404" y="6103864"/>
            <a:ext cx="863238" cy="593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9431207" y="1048771"/>
            <a:ext cx="7755602" cy="198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WHO IS YOUR CUSTOMER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9503698" y="4693683"/>
            <a:ext cx="7610620" cy="3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Customers broadly come in 2 categories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9503698" y="3226474"/>
            <a:ext cx="7610700" cy="1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can't be everything to everyone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1137852" y="6241398"/>
            <a:ext cx="4856664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People who directly purchase your product. Main decision makers.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1137852" y="5765755"/>
            <a:ext cx="6048957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Those who buy your products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1137852" y="7768905"/>
            <a:ext cx="4856664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People whose life is directly impacted by what you have created.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1137852" y="7293262"/>
            <a:ext cx="5640960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Those who use your product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9503698" y="9051641"/>
            <a:ext cx="7610620" cy="3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E.g. Babies. </a:t>
            </a:r>
            <a:endParaRPr/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8"/>
          <p:cNvCxnSpPr/>
          <p:nvPr/>
        </p:nvCxnSpPr>
        <p:spPr>
          <a:xfrm>
            <a:off x="0" y="7130265"/>
            <a:ext cx="1600500" cy="0"/>
          </a:xfrm>
          <a:prstGeom prst="straightConnector1">
            <a:avLst/>
          </a:prstGeom>
          <a:noFill/>
          <a:ln cap="rnd" cmpd="sng" w="190500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8"/>
          <p:cNvSpPr/>
          <p:nvPr/>
        </p:nvSpPr>
        <p:spPr>
          <a:xfrm>
            <a:off x="1680093" y="6803084"/>
            <a:ext cx="553146" cy="555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8"/>
          <p:cNvCxnSpPr/>
          <p:nvPr/>
        </p:nvCxnSpPr>
        <p:spPr>
          <a:xfrm>
            <a:off x="2312721" y="7095465"/>
            <a:ext cx="2938200" cy="0"/>
          </a:xfrm>
          <a:prstGeom prst="straightConnector1">
            <a:avLst/>
          </a:prstGeom>
          <a:noFill/>
          <a:ln cap="rnd" cmpd="sng" w="190500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8"/>
          <p:cNvSpPr/>
          <p:nvPr/>
        </p:nvSpPr>
        <p:spPr>
          <a:xfrm>
            <a:off x="4853260" y="6871221"/>
            <a:ext cx="553146" cy="555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5139638" y="7054065"/>
            <a:ext cx="2938200" cy="0"/>
          </a:xfrm>
          <a:prstGeom prst="straightConnector1">
            <a:avLst/>
          </a:prstGeom>
          <a:noFill/>
          <a:ln cap="rnd" cmpd="sng" w="190500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8028415" y="6871221"/>
            <a:ext cx="553146" cy="555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8"/>
          <p:cNvCxnSpPr/>
          <p:nvPr/>
        </p:nvCxnSpPr>
        <p:spPr>
          <a:xfrm>
            <a:off x="8305268" y="7054065"/>
            <a:ext cx="2938200" cy="0"/>
          </a:xfrm>
          <a:prstGeom prst="straightConnector1">
            <a:avLst/>
          </a:prstGeom>
          <a:noFill/>
          <a:ln cap="rnd" cmpd="sng" w="190500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8"/>
          <p:cNvSpPr/>
          <p:nvPr/>
        </p:nvSpPr>
        <p:spPr>
          <a:xfrm>
            <a:off x="11194045" y="6871221"/>
            <a:ext cx="553146" cy="555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11461373" y="7054065"/>
            <a:ext cx="2938200" cy="0"/>
          </a:xfrm>
          <a:prstGeom prst="straightConnector1">
            <a:avLst/>
          </a:prstGeom>
          <a:noFill/>
          <a:ln cap="rnd" cmpd="sng" w="190500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8"/>
          <p:cNvSpPr/>
          <p:nvPr/>
        </p:nvSpPr>
        <p:spPr>
          <a:xfrm>
            <a:off x="14350150" y="6871221"/>
            <a:ext cx="553146" cy="555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9688053" y="2298403"/>
            <a:ext cx="1327550" cy="1285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9688053" y="3792705"/>
            <a:ext cx="1327550" cy="128587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6238" y="2608650"/>
            <a:ext cx="588828" cy="66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59263" y="4079716"/>
            <a:ext cx="685803" cy="7090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808830" y="919203"/>
            <a:ext cx="8335200" cy="4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11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UNDERSTANDING WHO YOUR CONSUMER IS PIVOTAL TO HOW YOU SELL YOUR PRODUCT.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634438" y="5901313"/>
            <a:ext cx="34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Segment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1600629" y="8056741"/>
            <a:ext cx="27804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Broadly segment the market into different sets of consumers.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600629" y="7581098"/>
            <a:ext cx="11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071545" y="5901066"/>
            <a:ext cx="302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Define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902721" y="8056741"/>
            <a:ext cx="27804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buyer personas of each of these categories. 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4902720" y="7581098"/>
            <a:ext cx="18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Phase One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7088322" y="5901313"/>
            <a:ext cx="410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Understand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077876" y="8056741"/>
            <a:ext cx="2780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if the assumptions you have made hold true in the market.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8077876" y="7581098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Phase Two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0921188" y="5901066"/>
            <a:ext cx="22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1243506" y="8056741"/>
            <a:ext cx="2780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 marketing plan. Execute basis understanding of the market.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11243506" y="7581098"/>
            <a:ext cx="26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Phase Three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3845387" y="5912137"/>
            <a:ext cx="19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Refine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4399611" y="8056741"/>
            <a:ext cx="2780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the result in front of you, refine your process till you hit the jackpot.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4399611" y="7581098"/>
            <a:ext cx="26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Move Ahead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11319237" y="2780546"/>
            <a:ext cx="4856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impacts how you market to your Target Group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1319236" y="2304903"/>
            <a:ext cx="46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Marketing Dollars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11319237" y="4274849"/>
            <a:ext cx="4856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impacts how you form the company strategy for future growth and potential.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11319237" y="3799205"/>
            <a:ext cx="28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Strategy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5090" y="2269218"/>
            <a:ext cx="7558197" cy="60877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800449" y="1473155"/>
            <a:ext cx="6885605" cy="198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IT IS AN ITERATIVE PROCESS</a:t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1803419" y="4093864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/>
        </p:nvSpPr>
        <p:spPr>
          <a:xfrm>
            <a:off x="3418437" y="4576007"/>
            <a:ext cx="5093995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Before we do MR, we are all blind to the realities of the market.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3418437" y="4100364"/>
            <a:ext cx="5267617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Start with the Assumptions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1803419" y="5630460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3418437" y="6112603"/>
            <a:ext cx="5093995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Accept the realities of the market. Honor consumer voice.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3418437" y="5636960"/>
            <a:ext cx="7262628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Be Ready to Challenge Assumptions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1800449" y="8104291"/>
            <a:ext cx="4856664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 consistent. Results don't present themselves overnight.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800449" y="7628648"/>
            <a:ext cx="2831493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Be Consistent</a:t>
            </a:r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2019" y="4396556"/>
            <a:ext cx="647997" cy="67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447" y="5889690"/>
            <a:ext cx="487141" cy="716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7079" y="1213556"/>
            <a:ext cx="8459762" cy="7859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20"/>
          <p:cNvGrpSpPr/>
          <p:nvPr/>
        </p:nvGrpSpPr>
        <p:grpSpPr>
          <a:xfrm rot="10800000">
            <a:off x="-302063" y="5526865"/>
            <a:ext cx="8448675" cy="3143250"/>
            <a:chOff x="0" y="0"/>
            <a:chExt cx="11264900" cy="4191000"/>
          </a:xfrm>
        </p:grpSpPr>
        <p:pic>
          <p:nvPicPr>
            <p:cNvPr id="207" name="Google Shape;207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0" y="0"/>
              <a:ext cx="4191000" cy="419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0"/>
            <p:cNvSpPr/>
            <p:nvPr/>
          </p:nvSpPr>
          <p:spPr>
            <a:xfrm>
              <a:off x="4178300" y="0"/>
              <a:ext cx="7086600" cy="4191000"/>
            </a:xfrm>
            <a:custGeom>
              <a:rect b="b" l="l" r="r" t="t"/>
              <a:pathLst>
                <a:path extrusionOk="0" h="1063272" w="1797897">
                  <a:moveTo>
                    <a:pt x="0" y="0"/>
                  </a:moveTo>
                  <a:lnTo>
                    <a:pt x="1797897" y="0"/>
                  </a:lnTo>
                  <a:lnTo>
                    <a:pt x="1797897" y="1063272"/>
                  </a:lnTo>
                  <a:lnTo>
                    <a:pt x="0" y="1063272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</p:sp>
      </p:grpSp>
      <p:sp>
        <p:nvSpPr>
          <p:cNvPr id="209" name="Google Shape;209;p20"/>
          <p:cNvSpPr txBox="1"/>
          <p:nvPr/>
        </p:nvSpPr>
        <p:spPr>
          <a:xfrm>
            <a:off x="1387594" y="6158210"/>
            <a:ext cx="5361516" cy="1819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 value is not what you perceive brings value to the end customer. It is what they tell you it is.</a:t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1387594" y="694441"/>
            <a:ext cx="7231275" cy="198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UNDERSTANDING CUSTOMER VALUE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1390564" y="3869996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2877705" y="3933443"/>
            <a:ext cx="59547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 its simplest, marketers define customer value as how much customers percei</a:t>
            </a:r>
            <a:r>
              <a:rPr lang="en-US" sz="21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your products or services to be worth.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7992" y="4166340"/>
            <a:ext cx="690342" cy="6903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1387594" y="9035344"/>
            <a:ext cx="5954572" cy="365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E.g. Clubhouse</a:t>
            </a:r>
            <a:endParaRPr/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872" y="1028700"/>
            <a:ext cx="6853012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9978553" y="3360760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9978553" y="4856808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9978553" y="6373045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9978553" y="7869093"/>
            <a:ext cx="1325198" cy="1283029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1961" y="3657685"/>
            <a:ext cx="758380" cy="689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98817" y="6647385"/>
            <a:ext cx="484670" cy="73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98761" y="8128323"/>
            <a:ext cx="684782" cy="7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05859" y="5115972"/>
            <a:ext cx="477628" cy="76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 txBox="1"/>
          <p:nvPr/>
        </p:nvSpPr>
        <p:spPr>
          <a:xfrm>
            <a:off x="9975583" y="1020578"/>
            <a:ext cx="7852338" cy="1988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WHERE DO WE FIND CUSTOMER VALUE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11593571" y="3842903"/>
            <a:ext cx="4746557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Understand the needs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unstated by your core TG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1593571" y="3347060"/>
            <a:ext cx="38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Stated vs Unstated</a:t>
            </a:r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11593571" y="5338952"/>
            <a:ext cx="4746557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price makes sense to the consumer during the decision journey.</a:t>
            </a:r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11593571" y="4863309"/>
            <a:ext cx="3148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Price vs Value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11593571" y="6855188"/>
            <a:ext cx="4746557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there something that might not ring value, but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delight your consumer?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1593571" y="6379545"/>
            <a:ext cx="3031381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Delight Factors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11593571" y="8351237"/>
            <a:ext cx="4746557" cy="737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unique is what you bring to the table, does that mean it is relevant?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11593571" y="7875593"/>
            <a:ext cx="4452249" cy="448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Uniqueness vs Relevance</a:t>
            </a:r>
            <a:endParaRPr/>
          </a:p>
        </p:txBody>
      </p:sp>
      <p:sp>
        <p:nvSpPr>
          <p:cNvPr id="238" name="Google Shape;23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2"/>
          <p:cNvGrpSpPr/>
          <p:nvPr/>
        </p:nvGrpSpPr>
        <p:grpSpPr>
          <a:xfrm>
            <a:off x="1952248" y="800100"/>
            <a:ext cx="6872131" cy="8229600"/>
            <a:chOff x="0" y="0"/>
            <a:chExt cx="9162841" cy="10972800"/>
          </a:xfrm>
        </p:grpSpPr>
        <p:pic>
          <p:nvPicPr>
            <p:cNvPr id="244" name="Google Shape;244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9917" y="0"/>
              <a:ext cx="7392924" cy="1097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2"/>
            <p:cNvSpPr/>
            <p:nvPr/>
          </p:nvSpPr>
          <p:spPr>
            <a:xfrm>
              <a:off x="0" y="476944"/>
              <a:ext cx="1782613" cy="3139540"/>
            </a:xfrm>
            <a:custGeom>
              <a:rect b="b" l="l" r="r" t="t"/>
              <a:pathLst>
                <a:path extrusionOk="0" h="796513" w="452256">
                  <a:moveTo>
                    <a:pt x="0" y="0"/>
                  </a:moveTo>
                  <a:lnTo>
                    <a:pt x="452256" y="0"/>
                  </a:lnTo>
                  <a:lnTo>
                    <a:pt x="452256" y="796513"/>
                  </a:lnTo>
                  <a:lnTo>
                    <a:pt x="0" y="796513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</p:sp>
        <p:sp>
          <p:nvSpPr>
            <p:cNvPr id="246" name="Google Shape;246;p22"/>
            <p:cNvSpPr/>
            <p:nvPr/>
          </p:nvSpPr>
          <p:spPr>
            <a:xfrm>
              <a:off x="0" y="4030930"/>
              <a:ext cx="1782613" cy="3139540"/>
            </a:xfrm>
            <a:custGeom>
              <a:rect b="b" l="l" r="r" t="t"/>
              <a:pathLst>
                <a:path extrusionOk="0" h="796513" w="452256">
                  <a:moveTo>
                    <a:pt x="0" y="0"/>
                  </a:moveTo>
                  <a:lnTo>
                    <a:pt x="452256" y="0"/>
                  </a:lnTo>
                  <a:lnTo>
                    <a:pt x="452256" y="796513"/>
                  </a:lnTo>
                  <a:lnTo>
                    <a:pt x="0" y="796513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</p:sp>
        <p:sp>
          <p:nvSpPr>
            <p:cNvPr id="247" name="Google Shape;247;p22"/>
            <p:cNvSpPr/>
            <p:nvPr/>
          </p:nvSpPr>
          <p:spPr>
            <a:xfrm>
              <a:off x="0" y="7615738"/>
              <a:ext cx="1782613" cy="3139540"/>
            </a:xfrm>
            <a:custGeom>
              <a:rect b="b" l="l" r="r" t="t"/>
              <a:pathLst>
                <a:path extrusionOk="0" h="796513" w="452256">
                  <a:moveTo>
                    <a:pt x="0" y="0"/>
                  </a:moveTo>
                  <a:lnTo>
                    <a:pt x="452256" y="0"/>
                  </a:lnTo>
                  <a:lnTo>
                    <a:pt x="452256" y="796513"/>
                  </a:lnTo>
                  <a:lnTo>
                    <a:pt x="0" y="796513"/>
                  </a:ln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</p:spPr>
        </p:sp>
      </p:grpSp>
      <p:pic>
        <p:nvPicPr>
          <p:cNvPr id="248" name="Google Shape;24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2597" y="2444168"/>
            <a:ext cx="755186" cy="69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3072" y="4975027"/>
            <a:ext cx="755186" cy="755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8971" y="7658994"/>
            <a:ext cx="722439" cy="66727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10024753" y="1415456"/>
            <a:ext cx="6650733" cy="244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04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MARKET RESEARCH FOR CUSTOMER VALUE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2416364" y="2195645"/>
            <a:ext cx="3526878" cy="1163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 entry</a:t>
            </a:r>
            <a:endParaRPr/>
          </a:p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 evaluation</a:t>
            </a:r>
            <a:endParaRPr/>
          </a:p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Competition tracking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2302694" y="1550953"/>
            <a:ext cx="4002874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Market Development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2302694" y="5354887"/>
            <a:ext cx="3526878" cy="1153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Concept to execution</a:t>
            </a:r>
            <a:endParaRPr/>
          </a:p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Product features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2416364" y="4307198"/>
            <a:ext cx="2785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New Product Development</a:t>
            </a:r>
            <a:endParaRPr b="1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2416364" y="7696349"/>
            <a:ext cx="3526878" cy="1153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Brand health</a:t>
            </a:r>
            <a:endParaRPr/>
          </a:p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Marketing effectiveness</a:t>
            </a:r>
            <a:endParaRPr/>
          </a:p>
          <a:p>
            <a:pPr indent="-237507" lvl="1" marL="47501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Communication strategy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2416364" y="6717923"/>
            <a:ext cx="3413208" cy="941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Communication Development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10024753" y="4947338"/>
            <a:ext cx="6310999" cy="834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main objective? Define business &amp; research objectives.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10024753" y="4511092"/>
            <a:ext cx="4491403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Objective Recognition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10024753" y="6358621"/>
            <a:ext cx="6310999" cy="834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 and to whom do you want to sell to? What is this driven by?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10024753" y="5922376"/>
            <a:ext cx="4491403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Identify Target Markets</a:t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10024753" y="7797221"/>
            <a:ext cx="6310999" cy="834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tools and techniques will you use. Qualitative vs Quantitative. 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10024753" y="7398008"/>
            <a:ext cx="4681994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009688"/>
                </a:solidFill>
                <a:latin typeface="Open Sans"/>
                <a:ea typeface="Open Sans"/>
                <a:cs typeface="Open Sans"/>
                <a:sym typeface="Open Sans"/>
              </a:rPr>
              <a:t>Define Methodology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