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22.jpg" ContentType="image/jpg"/>
  <Override PartName="/ppt/media/image320.jpg" ContentType="image/jpg"/>
  <Override PartName="/ppt/media/image753.jpg" ContentType="image/jpg"/>
  <Override PartName="/ppt/media/image754.jpg" ContentType="image/jpg"/>
  <Override PartName="/ppt/media/image755.jpg" ContentType="image/jpg"/>
  <Override PartName="/ppt/media/image756.jpg" ContentType="image/jpg"/>
  <Override PartName="/ppt/media/image759.jpg" ContentType="image/jpg"/>
  <Override PartName="/ppt/media/image760.jpg" ContentType="image/jpg"/>
  <Override PartName="/ppt/media/image786.jpg" ContentType="image/jpg"/>
  <Override PartName="/ppt/media/image787.jpg" ContentType="image/jpg"/>
  <Override PartName="/ppt/media/image797.jpg" ContentType="image/jpg"/>
  <Override PartName="/ppt/media/image798.jpg" ContentType="image/jpg"/>
  <Override PartName="/ppt/media/image807.jpg" ContentType="image/jpg"/>
  <Override PartName="/ppt/media/image808.jpg" ContentType="image/jpg"/>
  <Override PartName="/ppt/media/image830.jpg" ContentType="image/jpg"/>
  <Override PartName="/ppt/media/image831.jpg" ContentType="image/jpg"/>
  <Override PartName="/ppt/media/image834.jpg" ContentType="image/jpg"/>
  <Override PartName="/ppt/media/image835.jpg" ContentType="image/jpg"/>
  <Override PartName="/ppt/media/image849.jpg" ContentType="image/jpg"/>
  <Override PartName="/ppt/media/image850.jpg" ContentType="image/jpg"/>
  <Override PartName="/ppt/media/image858.jpg" ContentType="image/jpg"/>
  <Override PartName="/ppt/media/image859.jpg" ContentType="image/jpg"/>
  <Override PartName="/ppt/media/image866.jpg" ContentType="image/jpg"/>
  <Override PartName="/ppt/media/image876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89" r:id="rId1"/>
  </p:sldMasterIdLst>
  <p:sldIdLst>
    <p:sldId id="272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0058400" cy="7772400"/>
  <p:notesSz cx="10058400" cy="7772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BE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80" y="-2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35951" y="909273"/>
            <a:ext cx="6180367" cy="2880288"/>
          </a:xfrm>
        </p:spPr>
        <p:txBody>
          <a:bodyPr bIns="0" anchor="b">
            <a:normAutofit/>
          </a:bodyPr>
          <a:lstStyle>
            <a:lvl1pPr algn="l">
              <a:defRPr sz="59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5951" y="4002033"/>
            <a:ext cx="6180367" cy="1107970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760" b="0" cap="all" baseline="0">
                <a:solidFill>
                  <a:schemeClr val="tx1"/>
                </a:solidFill>
              </a:defRPr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15-08-2025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35951" y="373216"/>
            <a:ext cx="3394921" cy="350428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78174" y="905503"/>
            <a:ext cx="882206" cy="570722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35951" y="3999014"/>
            <a:ext cx="618036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74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587841" y="2093366"/>
            <a:ext cx="722847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15-08-2025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205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09831" y="905504"/>
            <a:ext cx="1213330" cy="5281208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87840" y="905504"/>
            <a:ext cx="5831205" cy="528120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15-08-2025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7609831" y="905504"/>
            <a:ext cx="0" cy="5281208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909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15-08-2025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587841" y="2093366"/>
            <a:ext cx="722847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819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840" y="1990281"/>
            <a:ext cx="6178702" cy="2139677"/>
          </a:xfrm>
        </p:spPr>
        <p:txBody>
          <a:bodyPr anchor="b">
            <a:normAutofit/>
          </a:bodyPr>
          <a:lstStyle>
            <a:lvl1pPr algn="l"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7841" y="4313689"/>
            <a:ext cx="6178702" cy="1147986"/>
          </a:xfrm>
        </p:spPr>
        <p:txBody>
          <a:bodyPr tIns="91440">
            <a:normAutofit/>
          </a:bodyPr>
          <a:lstStyle>
            <a:lvl1pPr marL="0" indent="0" algn="l">
              <a:buNone/>
              <a:defRPr sz="1980">
                <a:solidFill>
                  <a:schemeClr val="tx1"/>
                </a:solidFill>
              </a:defRPr>
            </a:lvl1pPr>
            <a:lvl2pPr marL="377190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2pPr>
            <a:lvl3pPr marL="754380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3pPr>
            <a:lvl4pPr marL="113157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4pPr>
            <a:lvl5pPr marL="150876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5pPr>
            <a:lvl6pPr marL="188595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6pPr>
            <a:lvl7pPr marL="226314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7pPr>
            <a:lvl8pPr marL="26403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8pPr>
            <a:lvl9pPr marL="301752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15-08-2025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587840" y="4312316"/>
            <a:ext cx="61787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9116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841" y="912209"/>
            <a:ext cx="7228477" cy="12005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7840" y="2282461"/>
            <a:ext cx="3438458" cy="38959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8100" y="2282461"/>
            <a:ext cx="3438217" cy="3895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15-08-2025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587841" y="2093366"/>
            <a:ext cx="722847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726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587841" y="2093366"/>
            <a:ext cx="722847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840" y="911386"/>
            <a:ext cx="7228478" cy="11971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7840" y="2288824"/>
            <a:ext cx="3438343" cy="908869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420" b="0" cap="all" baseline="0">
                <a:solidFill>
                  <a:schemeClr val="accent1"/>
                </a:solidFill>
              </a:defRPr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7840" y="3200840"/>
            <a:ext cx="3438343" cy="299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8100" y="2292738"/>
            <a:ext cx="3438217" cy="90920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420" b="0" cap="all" baseline="0">
                <a:solidFill>
                  <a:schemeClr val="accent1"/>
                </a:solidFill>
              </a:defRPr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8100" y="3197691"/>
            <a:ext cx="3438217" cy="29890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15-08-2025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987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587841" y="2093366"/>
            <a:ext cx="722847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15-08-2025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34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15-08-2025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11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2946" y="905503"/>
            <a:ext cx="2668545" cy="2546733"/>
          </a:xfrm>
        </p:spPr>
        <p:txBody>
          <a:bodyPr anchor="b">
            <a:normAutofit/>
          </a:bodyPr>
          <a:lstStyle>
            <a:lvl1pPr algn="l">
              <a:defRPr sz="2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5322" y="905504"/>
            <a:ext cx="4210996" cy="5280003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2947" y="3632892"/>
            <a:ext cx="2670106" cy="2547938"/>
          </a:xfrm>
        </p:spPr>
        <p:txBody>
          <a:bodyPr>
            <a:normAutofit/>
          </a:bodyPr>
          <a:lstStyle>
            <a:lvl1pPr marL="0" indent="0" algn="l">
              <a:buNone/>
              <a:defRPr sz="176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15-08-2025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585923" y="3632890"/>
            <a:ext cx="26656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963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496152" y="546461"/>
            <a:ext cx="3862526" cy="5835648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8563" y="1280115"/>
            <a:ext cx="3569429" cy="2074662"/>
          </a:xfrm>
        </p:spPr>
        <p:txBody>
          <a:bodyPr anchor="b">
            <a:normAutofit/>
          </a:bodyPr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04141" y="1272216"/>
            <a:ext cx="2458498" cy="438183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640"/>
            </a:lvl1pPr>
            <a:lvl2pPr marL="377190" indent="0">
              <a:buNone/>
              <a:defRPr sz="2310"/>
            </a:lvl2pPr>
            <a:lvl3pPr marL="754380" indent="0">
              <a:buNone/>
              <a:defRPr sz="1980"/>
            </a:lvl3pPr>
            <a:lvl4pPr marL="1131570" indent="0">
              <a:buNone/>
              <a:defRPr sz="1650"/>
            </a:lvl4pPr>
            <a:lvl5pPr marL="1508760" indent="0">
              <a:buNone/>
              <a:defRPr sz="1650"/>
            </a:lvl5pPr>
            <a:lvl6pPr marL="1885950" indent="0">
              <a:buNone/>
              <a:defRPr sz="1650"/>
            </a:lvl6pPr>
            <a:lvl7pPr marL="2263140" indent="0">
              <a:buNone/>
              <a:defRPr sz="1650"/>
            </a:lvl7pPr>
            <a:lvl8pPr marL="2640330" indent="0">
              <a:buNone/>
              <a:defRPr sz="1650"/>
            </a:lvl8pPr>
            <a:lvl9pPr marL="3017520" indent="0">
              <a:buNone/>
              <a:defRPr sz="16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7841" y="3565457"/>
            <a:ext cx="3564315" cy="2270908"/>
          </a:xfrm>
        </p:spPr>
        <p:txBody>
          <a:bodyPr>
            <a:normAutofit/>
          </a:bodyPr>
          <a:lstStyle>
            <a:lvl1pPr marL="0" indent="0" algn="l">
              <a:buNone/>
              <a:defRPr sz="198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80330" y="6199172"/>
            <a:ext cx="3577662" cy="362806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15-08-2025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81284" y="361127"/>
            <a:ext cx="3576708" cy="36372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585409" y="3562752"/>
            <a:ext cx="35662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51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84499"/>
            <a:ext cx="10058400" cy="4623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907954"/>
            <a:ext cx="10058401" cy="878024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914611"/>
            <a:ext cx="100584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87841" y="911790"/>
            <a:ext cx="7228477" cy="11891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7841" y="2284498"/>
            <a:ext cx="7228477" cy="3910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11196" y="374420"/>
            <a:ext cx="2605121" cy="3504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15-08-2025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87840" y="373216"/>
            <a:ext cx="4437404" cy="3504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6497" y="905503"/>
            <a:ext cx="875321" cy="570722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308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58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xStyles>
    <p:titleStyle>
      <a:lvl1pPr algn="l" defTabSz="754380" rtl="0" eaLnBrk="1" latinLnBrk="0" hangingPunct="1">
        <a:lnSpc>
          <a:spcPct val="90000"/>
        </a:lnSpc>
        <a:spcBef>
          <a:spcPct val="0"/>
        </a:spcBef>
        <a:buNone/>
        <a:defRPr sz="352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51460" indent="-251460" algn="l" defTabSz="754380" rtl="0" eaLnBrk="1" latinLnBrk="0" hangingPunct="1">
        <a:lnSpc>
          <a:spcPct val="120000"/>
        </a:lnSpc>
        <a:spcBef>
          <a:spcPts val="11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54380" indent="-251460" algn="l" defTabSz="754380" rtl="0" eaLnBrk="1" latinLnBrk="0" hangingPunct="1">
        <a:lnSpc>
          <a:spcPct val="120000"/>
        </a:lnSpc>
        <a:spcBef>
          <a:spcPts val="5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6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7300" indent="-251460" algn="l" defTabSz="754380" rtl="0" eaLnBrk="1" latinLnBrk="0" hangingPunct="1">
        <a:lnSpc>
          <a:spcPct val="120000"/>
        </a:lnSpc>
        <a:spcBef>
          <a:spcPts val="5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60220" indent="-251460" algn="l" defTabSz="754380" rtl="0" eaLnBrk="1" latinLnBrk="0" hangingPunct="1">
        <a:lnSpc>
          <a:spcPct val="120000"/>
        </a:lnSpc>
        <a:spcBef>
          <a:spcPts val="5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4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263140" indent="-251460" algn="l" defTabSz="754380" rtl="0" eaLnBrk="1" latinLnBrk="0" hangingPunct="1">
        <a:lnSpc>
          <a:spcPct val="120000"/>
        </a:lnSpc>
        <a:spcBef>
          <a:spcPts val="5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2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120000"/>
        </a:lnSpc>
        <a:spcBef>
          <a:spcPts val="5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2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120000"/>
        </a:lnSpc>
        <a:spcBef>
          <a:spcPts val="5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2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120000"/>
        </a:lnSpc>
        <a:spcBef>
          <a:spcPts val="5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2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120000"/>
        </a:lnSpc>
        <a:spcBef>
          <a:spcPts val="5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2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6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4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3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2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3.png"/><Relationship Id="rId13" Type="http://schemas.openxmlformats.org/officeDocument/2006/relationships/image" Target="../media/image818.png"/><Relationship Id="rId18" Type="http://schemas.openxmlformats.org/officeDocument/2006/relationships/image" Target="../media/image823.png"/><Relationship Id="rId3" Type="http://schemas.openxmlformats.org/officeDocument/2006/relationships/image" Target="../media/image808.jpg"/><Relationship Id="rId21" Type="http://schemas.openxmlformats.org/officeDocument/2006/relationships/image" Target="../media/image826.png"/><Relationship Id="rId7" Type="http://schemas.openxmlformats.org/officeDocument/2006/relationships/image" Target="../media/image812.png"/><Relationship Id="rId12" Type="http://schemas.openxmlformats.org/officeDocument/2006/relationships/image" Target="../media/image817.png"/><Relationship Id="rId17" Type="http://schemas.openxmlformats.org/officeDocument/2006/relationships/image" Target="../media/image822.png"/><Relationship Id="rId2" Type="http://schemas.openxmlformats.org/officeDocument/2006/relationships/image" Target="../media/image807.jpg"/><Relationship Id="rId16" Type="http://schemas.openxmlformats.org/officeDocument/2006/relationships/image" Target="../media/image821.png"/><Relationship Id="rId20" Type="http://schemas.openxmlformats.org/officeDocument/2006/relationships/image" Target="../media/image8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1.png"/><Relationship Id="rId11" Type="http://schemas.openxmlformats.org/officeDocument/2006/relationships/image" Target="../media/image816.png"/><Relationship Id="rId24" Type="http://schemas.openxmlformats.org/officeDocument/2006/relationships/image" Target="../media/image829.png"/><Relationship Id="rId5" Type="http://schemas.openxmlformats.org/officeDocument/2006/relationships/image" Target="../media/image810.png"/><Relationship Id="rId15" Type="http://schemas.openxmlformats.org/officeDocument/2006/relationships/image" Target="../media/image820.png"/><Relationship Id="rId23" Type="http://schemas.openxmlformats.org/officeDocument/2006/relationships/image" Target="../media/image828.png"/><Relationship Id="rId10" Type="http://schemas.openxmlformats.org/officeDocument/2006/relationships/image" Target="../media/image815.png"/><Relationship Id="rId19" Type="http://schemas.openxmlformats.org/officeDocument/2006/relationships/image" Target="../media/image824.png"/><Relationship Id="rId4" Type="http://schemas.openxmlformats.org/officeDocument/2006/relationships/image" Target="../media/image809.png"/><Relationship Id="rId9" Type="http://schemas.openxmlformats.org/officeDocument/2006/relationships/image" Target="../media/image814.png"/><Relationship Id="rId14" Type="http://schemas.openxmlformats.org/officeDocument/2006/relationships/image" Target="../media/image819.png"/><Relationship Id="rId22" Type="http://schemas.openxmlformats.org/officeDocument/2006/relationships/image" Target="../media/image82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2.png"/><Relationship Id="rId13" Type="http://schemas.openxmlformats.org/officeDocument/2006/relationships/image" Target="../media/image818.png"/><Relationship Id="rId18" Type="http://schemas.openxmlformats.org/officeDocument/2006/relationships/image" Target="../media/image823.png"/><Relationship Id="rId3" Type="http://schemas.openxmlformats.org/officeDocument/2006/relationships/image" Target="../media/image831.jpg"/><Relationship Id="rId21" Type="http://schemas.openxmlformats.org/officeDocument/2006/relationships/image" Target="../media/image826.png"/><Relationship Id="rId7" Type="http://schemas.openxmlformats.org/officeDocument/2006/relationships/image" Target="../media/image812.png"/><Relationship Id="rId12" Type="http://schemas.openxmlformats.org/officeDocument/2006/relationships/image" Target="../media/image817.png"/><Relationship Id="rId17" Type="http://schemas.openxmlformats.org/officeDocument/2006/relationships/image" Target="../media/image822.png"/><Relationship Id="rId2" Type="http://schemas.openxmlformats.org/officeDocument/2006/relationships/image" Target="../media/image830.jpg"/><Relationship Id="rId16" Type="http://schemas.openxmlformats.org/officeDocument/2006/relationships/image" Target="../media/image833.png"/><Relationship Id="rId20" Type="http://schemas.openxmlformats.org/officeDocument/2006/relationships/image" Target="../media/image8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1.png"/><Relationship Id="rId11" Type="http://schemas.openxmlformats.org/officeDocument/2006/relationships/image" Target="../media/image816.png"/><Relationship Id="rId5" Type="http://schemas.openxmlformats.org/officeDocument/2006/relationships/image" Target="../media/image810.png"/><Relationship Id="rId15" Type="http://schemas.openxmlformats.org/officeDocument/2006/relationships/image" Target="../media/image820.png"/><Relationship Id="rId10" Type="http://schemas.openxmlformats.org/officeDocument/2006/relationships/image" Target="../media/image815.png"/><Relationship Id="rId19" Type="http://schemas.openxmlformats.org/officeDocument/2006/relationships/image" Target="../media/image824.png"/><Relationship Id="rId4" Type="http://schemas.openxmlformats.org/officeDocument/2006/relationships/image" Target="../media/image809.png"/><Relationship Id="rId9" Type="http://schemas.openxmlformats.org/officeDocument/2006/relationships/image" Target="../media/image814.png"/><Relationship Id="rId14" Type="http://schemas.openxmlformats.org/officeDocument/2006/relationships/image" Target="../media/image819.png"/><Relationship Id="rId22" Type="http://schemas.openxmlformats.org/officeDocument/2006/relationships/image" Target="../media/image8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0.png"/><Relationship Id="rId13" Type="http://schemas.openxmlformats.org/officeDocument/2006/relationships/image" Target="../media/image845.png"/><Relationship Id="rId18" Type="http://schemas.openxmlformats.org/officeDocument/2006/relationships/image" Target="../media/image782.png"/><Relationship Id="rId3" Type="http://schemas.openxmlformats.org/officeDocument/2006/relationships/image" Target="../media/image835.jpg"/><Relationship Id="rId7" Type="http://schemas.openxmlformats.org/officeDocument/2006/relationships/image" Target="../media/image839.png"/><Relationship Id="rId12" Type="http://schemas.openxmlformats.org/officeDocument/2006/relationships/image" Target="../media/image844.png"/><Relationship Id="rId17" Type="http://schemas.openxmlformats.org/officeDocument/2006/relationships/image" Target="../media/image783.png"/><Relationship Id="rId2" Type="http://schemas.openxmlformats.org/officeDocument/2006/relationships/image" Target="../media/image834.jpg"/><Relationship Id="rId16" Type="http://schemas.openxmlformats.org/officeDocument/2006/relationships/image" Target="../media/image848.png"/><Relationship Id="rId20" Type="http://schemas.openxmlformats.org/officeDocument/2006/relationships/image" Target="../media/image78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38.png"/><Relationship Id="rId11" Type="http://schemas.openxmlformats.org/officeDocument/2006/relationships/image" Target="../media/image843.png"/><Relationship Id="rId5" Type="http://schemas.openxmlformats.org/officeDocument/2006/relationships/image" Target="../media/image837.png"/><Relationship Id="rId15" Type="http://schemas.openxmlformats.org/officeDocument/2006/relationships/image" Target="../media/image847.png"/><Relationship Id="rId10" Type="http://schemas.openxmlformats.org/officeDocument/2006/relationships/image" Target="../media/image842.png"/><Relationship Id="rId19" Type="http://schemas.openxmlformats.org/officeDocument/2006/relationships/image" Target="../media/image784.png"/><Relationship Id="rId4" Type="http://schemas.openxmlformats.org/officeDocument/2006/relationships/image" Target="../media/image836.png"/><Relationship Id="rId9" Type="http://schemas.openxmlformats.org/officeDocument/2006/relationships/image" Target="../media/image841.png"/><Relationship Id="rId14" Type="http://schemas.openxmlformats.org/officeDocument/2006/relationships/image" Target="../media/image84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5.png"/><Relationship Id="rId13" Type="http://schemas.openxmlformats.org/officeDocument/2006/relationships/image" Target="../media/image847.png"/><Relationship Id="rId18" Type="http://schemas.openxmlformats.org/officeDocument/2006/relationships/image" Target="../media/image785.png"/><Relationship Id="rId3" Type="http://schemas.openxmlformats.org/officeDocument/2006/relationships/image" Target="../media/image850.jpg"/><Relationship Id="rId7" Type="http://schemas.openxmlformats.org/officeDocument/2006/relationships/image" Target="../media/image854.png"/><Relationship Id="rId12" Type="http://schemas.openxmlformats.org/officeDocument/2006/relationships/image" Target="../media/image846.png"/><Relationship Id="rId17" Type="http://schemas.openxmlformats.org/officeDocument/2006/relationships/image" Target="../media/image784.png"/><Relationship Id="rId2" Type="http://schemas.openxmlformats.org/officeDocument/2006/relationships/image" Target="../media/image849.jpg"/><Relationship Id="rId16" Type="http://schemas.openxmlformats.org/officeDocument/2006/relationships/image" Target="../media/image7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53.png"/><Relationship Id="rId11" Type="http://schemas.openxmlformats.org/officeDocument/2006/relationships/image" Target="../media/image857.png"/><Relationship Id="rId5" Type="http://schemas.openxmlformats.org/officeDocument/2006/relationships/image" Target="../media/image852.png"/><Relationship Id="rId15" Type="http://schemas.openxmlformats.org/officeDocument/2006/relationships/image" Target="../media/image783.png"/><Relationship Id="rId10" Type="http://schemas.openxmlformats.org/officeDocument/2006/relationships/image" Target="../media/image758.png"/><Relationship Id="rId4" Type="http://schemas.openxmlformats.org/officeDocument/2006/relationships/image" Target="../media/image851.png"/><Relationship Id="rId9" Type="http://schemas.openxmlformats.org/officeDocument/2006/relationships/image" Target="../media/image856.png"/><Relationship Id="rId14" Type="http://schemas.openxmlformats.org/officeDocument/2006/relationships/image" Target="../media/image84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3.png"/><Relationship Id="rId13" Type="http://schemas.openxmlformats.org/officeDocument/2006/relationships/image" Target="../media/image780.png"/><Relationship Id="rId18" Type="http://schemas.openxmlformats.org/officeDocument/2006/relationships/image" Target="../media/image785.png"/><Relationship Id="rId3" Type="http://schemas.openxmlformats.org/officeDocument/2006/relationships/image" Target="../media/image859.jpg"/><Relationship Id="rId7" Type="http://schemas.openxmlformats.org/officeDocument/2006/relationships/image" Target="../media/image862.png"/><Relationship Id="rId12" Type="http://schemas.openxmlformats.org/officeDocument/2006/relationships/image" Target="../media/image779.png"/><Relationship Id="rId17" Type="http://schemas.openxmlformats.org/officeDocument/2006/relationships/image" Target="../media/image784.png"/><Relationship Id="rId2" Type="http://schemas.openxmlformats.org/officeDocument/2006/relationships/image" Target="../media/image858.jpg"/><Relationship Id="rId16" Type="http://schemas.openxmlformats.org/officeDocument/2006/relationships/image" Target="../media/image7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1.png"/><Relationship Id="rId11" Type="http://schemas.openxmlformats.org/officeDocument/2006/relationships/image" Target="../media/image865.png"/><Relationship Id="rId5" Type="http://schemas.openxmlformats.org/officeDocument/2006/relationships/image" Target="../media/image861.png"/><Relationship Id="rId15" Type="http://schemas.openxmlformats.org/officeDocument/2006/relationships/image" Target="../media/image783.png"/><Relationship Id="rId10" Type="http://schemas.openxmlformats.org/officeDocument/2006/relationships/image" Target="../media/image864.png"/><Relationship Id="rId4" Type="http://schemas.openxmlformats.org/officeDocument/2006/relationships/image" Target="../media/image860.png"/><Relationship Id="rId9" Type="http://schemas.openxmlformats.org/officeDocument/2006/relationships/image" Target="../media/image579.png"/><Relationship Id="rId14" Type="http://schemas.openxmlformats.org/officeDocument/2006/relationships/image" Target="../media/image78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2.png"/><Relationship Id="rId3" Type="http://schemas.openxmlformats.org/officeDocument/2006/relationships/image" Target="../media/image867.png"/><Relationship Id="rId7" Type="http://schemas.openxmlformats.org/officeDocument/2006/relationships/image" Target="../media/image871.png"/><Relationship Id="rId2" Type="http://schemas.openxmlformats.org/officeDocument/2006/relationships/image" Target="../media/image86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70.png"/><Relationship Id="rId11" Type="http://schemas.openxmlformats.org/officeDocument/2006/relationships/image" Target="../media/image875.png"/><Relationship Id="rId5" Type="http://schemas.openxmlformats.org/officeDocument/2006/relationships/image" Target="../media/image869.png"/><Relationship Id="rId10" Type="http://schemas.openxmlformats.org/officeDocument/2006/relationships/image" Target="../media/image874.png"/><Relationship Id="rId4" Type="http://schemas.openxmlformats.org/officeDocument/2006/relationships/image" Target="../media/image868.png"/><Relationship Id="rId9" Type="http://schemas.openxmlformats.org/officeDocument/2006/relationships/image" Target="../media/image87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2.png"/><Relationship Id="rId3" Type="http://schemas.openxmlformats.org/officeDocument/2006/relationships/image" Target="../media/image867.png"/><Relationship Id="rId7" Type="http://schemas.openxmlformats.org/officeDocument/2006/relationships/image" Target="../media/image871.png"/><Relationship Id="rId2" Type="http://schemas.openxmlformats.org/officeDocument/2006/relationships/image" Target="../media/image87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70.png"/><Relationship Id="rId5" Type="http://schemas.openxmlformats.org/officeDocument/2006/relationships/image" Target="../media/image869.png"/><Relationship Id="rId4" Type="http://schemas.openxmlformats.org/officeDocument/2006/relationships/image" Target="../media/image868.png"/><Relationship Id="rId9" Type="http://schemas.openxmlformats.org/officeDocument/2006/relationships/image" Target="../media/image87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7.png"/><Relationship Id="rId117" Type="http://schemas.openxmlformats.org/officeDocument/2006/relationships/image" Target="../media/image118.png"/><Relationship Id="rId21" Type="http://schemas.openxmlformats.org/officeDocument/2006/relationships/image" Target="../media/image22.png"/><Relationship Id="rId42" Type="http://schemas.openxmlformats.org/officeDocument/2006/relationships/image" Target="../media/image43.png"/><Relationship Id="rId47" Type="http://schemas.openxmlformats.org/officeDocument/2006/relationships/image" Target="../media/image48.png"/><Relationship Id="rId63" Type="http://schemas.openxmlformats.org/officeDocument/2006/relationships/image" Target="../media/image64.png"/><Relationship Id="rId68" Type="http://schemas.openxmlformats.org/officeDocument/2006/relationships/image" Target="../media/image69.png"/><Relationship Id="rId84" Type="http://schemas.openxmlformats.org/officeDocument/2006/relationships/image" Target="../media/image85.png"/><Relationship Id="rId89" Type="http://schemas.openxmlformats.org/officeDocument/2006/relationships/image" Target="../media/image90.png"/><Relationship Id="rId112" Type="http://schemas.openxmlformats.org/officeDocument/2006/relationships/image" Target="../media/image113.png"/><Relationship Id="rId16" Type="http://schemas.openxmlformats.org/officeDocument/2006/relationships/image" Target="../media/image17.png"/><Relationship Id="rId107" Type="http://schemas.openxmlformats.org/officeDocument/2006/relationships/image" Target="../media/image108.png"/><Relationship Id="rId11" Type="http://schemas.openxmlformats.org/officeDocument/2006/relationships/image" Target="../media/image12.png"/><Relationship Id="rId32" Type="http://schemas.openxmlformats.org/officeDocument/2006/relationships/image" Target="../media/image33.png"/><Relationship Id="rId37" Type="http://schemas.openxmlformats.org/officeDocument/2006/relationships/image" Target="../media/image38.png"/><Relationship Id="rId53" Type="http://schemas.openxmlformats.org/officeDocument/2006/relationships/image" Target="../media/image54.png"/><Relationship Id="rId58" Type="http://schemas.openxmlformats.org/officeDocument/2006/relationships/image" Target="../media/image59.png"/><Relationship Id="rId74" Type="http://schemas.openxmlformats.org/officeDocument/2006/relationships/image" Target="../media/image75.png"/><Relationship Id="rId79" Type="http://schemas.openxmlformats.org/officeDocument/2006/relationships/image" Target="../media/image80.png"/><Relationship Id="rId102" Type="http://schemas.openxmlformats.org/officeDocument/2006/relationships/image" Target="../media/image103.png"/><Relationship Id="rId5" Type="http://schemas.openxmlformats.org/officeDocument/2006/relationships/image" Target="../media/image6.png"/><Relationship Id="rId90" Type="http://schemas.openxmlformats.org/officeDocument/2006/relationships/image" Target="../media/image91.png"/><Relationship Id="rId95" Type="http://schemas.openxmlformats.org/officeDocument/2006/relationships/image" Target="../media/image96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43" Type="http://schemas.openxmlformats.org/officeDocument/2006/relationships/image" Target="../media/image44.png"/><Relationship Id="rId48" Type="http://schemas.openxmlformats.org/officeDocument/2006/relationships/image" Target="../media/image49.png"/><Relationship Id="rId64" Type="http://schemas.openxmlformats.org/officeDocument/2006/relationships/image" Target="../media/image65.png"/><Relationship Id="rId69" Type="http://schemas.openxmlformats.org/officeDocument/2006/relationships/image" Target="../media/image70.png"/><Relationship Id="rId113" Type="http://schemas.openxmlformats.org/officeDocument/2006/relationships/image" Target="../media/image114.png"/><Relationship Id="rId118" Type="http://schemas.openxmlformats.org/officeDocument/2006/relationships/image" Target="../media/image119.png"/><Relationship Id="rId80" Type="http://schemas.openxmlformats.org/officeDocument/2006/relationships/image" Target="../media/image81.png"/><Relationship Id="rId85" Type="http://schemas.openxmlformats.org/officeDocument/2006/relationships/image" Target="../media/image86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33" Type="http://schemas.openxmlformats.org/officeDocument/2006/relationships/image" Target="../media/image34.png"/><Relationship Id="rId38" Type="http://schemas.openxmlformats.org/officeDocument/2006/relationships/image" Target="../media/image39.png"/><Relationship Id="rId59" Type="http://schemas.openxmlformats.org/officeDocument/2006/relationships/image" Target="../media/image60.png"/><Relationship Id="rId103" Type="http://schemas.openxmlformats.org/officeDocument/2006/relationships/image" Target="../media/image104.png"/><Relationship Id="rId108" Type="http://schemas.openxmlformats.org/officeDocument/2006/relationships/image" Target="../media/image109.png"/><Relationship Id="rId54" Type="http://schemas.openxmlformats.org/officeDocument/2006/relationships/image" Target="../media/image55.png"/><Relationship Id="rId70" Type="http://schemas.openxmlformats.org/officeDocument/2006/relationships/image" Target="../media/image71.png"/><Relationship Id="rId75" Type="http://schemas.openxmlformats.org/officeDocument/2006/relationships/image" Target="../media/image76.png"/><Relationship Id="rId91" Type="http://schemas.openxmlformats.org/officeDocument/2006/relationships/image" Target="../media/image92.png"/><Relationship Id="rId96" Type="http://schemas.openxmlformats.org/officeDocument/2006/relationships/image" Target="../media/image9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49" Type="http://schemas.openxmlformats.org/officeDocument/2006/relationships/image" Target="../media/image50.png"/><Relationship Id="rId114" Type="http://schemas.openxmlformats.org/officeDocument/2006/relationships/image" Target="../media/image115.png"/><Relationship Id="rId119" Type="http://schemas.openxmlformats.org/officeDocument/2006/relationships/image" Target="../media/image120.png"/><Relationship Id="rId10" Type="http://schemas.openxmlformats.org/officeDocument/2006/relationships/image" Target="../media/image11.png"/><Relationship Id="rId31" Type="http://schemas.openxmlformats.org/officeDocument/2006/relationships/image" Target="../media/image32.png"/><Relationship Id="rId44" Type="http://schemas.openxmlformats.org/officeDocument/2006/relationships/image" Target="../media/image45.png"/><Relationship Id="rId52" Type="http://schemas.openxmlformats.org/officeDocument/2006/relationships/image" Target="../media/image53.png"/><Relationship Id="rId60" Type="http://schemas.openxmlformats.org/officeDocument/2006/relationships/image" Target="../media/image61.png"/><Relationship Id="rId65" Type="http://schemas.openxmlformats.org/officeDocument/2006/relationships/image" Target="../media/image66.png"/><Relationship Id="rId73" Type="http://schemas.openxmlformats.org/officeDocument/2006/relationships/image" Target="../media/image74.png"/><Relationship Id="rId78" Type="http://schemas.openxmlformats.org/officeDocument/2006/relationships/image" Target="../media/image79.png"/><Relationship Id="rId81" Type="http://schemas.openxmlformats.org/officeDocument/2006/relationships/image" Target="../media/image82.png"/><Relationship Id="rId86" Type="http://schemas.openxmlformats.org/officeDocument/2006/relationships/image" Target="../media/image87.png"/><Relationship Id="rId94" Type="http://schemas.openxmlformats.org/officeDocument/2006/relationships/image" Target="../media/image95.png"/><Relationship Id="rId99" Type="http://schemas.openxmlformats.org/officeDocument/2006/relationships/image" Target="../media/image100.png"/><Relationship Id="rId101" Type="http://schemas.openxmlformats.org/officeDocument/2006/relationships/image" Target="../media/image10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9" Type="http://schemas.openxmlformats.org/officeDocument/2006/relationships/image" Target="../media/image40.png"/><Relationship Id="rId109" Type="http://schemas.openxmlformats.org/officeDocument/2006/relationships/image" Target="../media/image110.png"/><Relationship Id="rId34" Type="http://schemas.openxmlformats.org/officeDocument/2006/relationships/image" Target="../media/image35.png"/><Relationship Id="rId50" Type="http://schemas.openxmlformats.org/officeDocument/2006/relationships/image" Target="../media/image51.png"/><Relationship Id="rId55" Type="http://schemas.openxmlformats.org/officeDocument/2006/relationships/image" Target="../media/image56.png"/><Relationship Id="rId76" Type="http://schemas.openxmlformats.org/officeDocument/2006/relationships/image" Target="../media/image77.png"/><Relationship Id="rId97" Type="http://schemas.openxmlformats.org/officeDocument/2006/relationships/image" Target="../media/image98.png"/><Relationship Id="rId104" Type="http://schemas.openxmlformats.org/officeDocument/2006/relationships/image" Target="../media/image105.png"/><Relationship Id="rId120" Type="http://schemas.openxmlformats.org/officeDocument/2006/relationships/image" Target="../media/image121.jpeg"/><Relationship Id="rId7" Type="http://schemas.openxmlformats.org/officeDocument/2006/relationships/image" Target="../media/image8.png"/><Relationship Id="rId71" Type="http://schemas.openxmlformats.org/officeDocument/2006/relationships/image" Target="../media/image72.png"/><Relationship Id="rId92" Type="http://schemas.openxmlformats.org/officeDocument/2006/relationships/image" Target="../media/image93.png"/><Relationship Id="rId2" Type="http://schemas.openxmlformats.org/officeDocument/2006/relationships/image" Target="../media/image3.png"/><Relationship Id="rId29" Type="http://schemas.openxmlformats.org/officeDocument/2006/relationships/image" Target="../media/image30.png"/><Relationship Id="rId24" Type="http://schemas.openxmlformats.org/officeDocument/2006/relationships/image" Target="../media/image25.png"/><Relationship Id="rId40" Type="http://schemas.openxmlformats.org/officeDocument/2006/relationships/image" Target="../media/image41.png"/><Relationship Id="rId45" Type="http://schemas.openxmlformats.org/officeDocument/2006/relationships/image" Target="../media/image46.png"/><Relationship Id="rId66" Type="http://schemas.openxmlformats.org/officeDocument/2006/relationships/image" Target="../media/image67.png"/><Relationship Id="rId87" Type="http://schemas.openxmlformats.org/officeDocument/2006/relationships/image" Target="../media/image88.png"/><Relationship Id="rId110" Type="http://schemas.openxmlformats.org/officeDocument/2006/relationships/image" Target="../media/image111.png"/><Relationship Id="rId115" Type="http://schemas.openxmlformats.org/officeDocument/2006/relationships/image" Target="../media/image116.png"/><Relationship Id="rId61" Type="http://schemas.openxmlformats.org/officeDocument/2006/relationships/image" Target="../media/image62.png"/><Relationship Id="rId82" Type="http://schemas.openxmlformats.org/officeDocument/2006/relationships/image" Target="../media/image83.png"/><Relationship Id="rId19" Type="http://schemas.openxmlformats.org/officeDocument/2006/relationships/image" Target="../media/image20.png"/><Relationship Id="rId14" Type="http://schemas.openxmlformats.org/officeDocument/2006/relationships/image" Target="../media/image15.png"/><Relationship Id="rId30" Type="http://schemas.openxmlformats.org/officeDocument/2006/relationships/image" Target="../media/image31.png"/><Relationship Id="rId35" Type="http://schemas.openxmlformats.org/officeDocument/2006/relationships/image" Target="../media/image36.png"/><Relationship Id="rId56" Type="http://schemas.openxmlformats.org/officeDocument/2006/relationships/image" Target="../media/image57.png"/><Relationship Id="rId77" Type="http://schemas.openxmlformats.org/officeDocument/2006/relationships/image" Target="../media/image78.png"/><Relationship Id="rId100" Type="http://schemas.openxmlformats.org/officeDocument/2006/relationships/image" Target="../media/image101.png"/><Relationship Id="rId105" Type="http://schemas.openxmlformats.org/officeDocument/2006/relationships/image" Target="../media/image106.png"/><Relationship Id="rId8" Type="http://schemas.openxmlformats.org/officeDocument/2006/relationships/image" Target="../media/image9.png"/><Relationship Id="rId51" Type="http://schemas.openxmlformats.org/officeDocument/2006/relationships/image" Target="../media/image52.png"/><Relationship Id="rId72" Type="http://schemas.openxmlformats.org/officeDocument/2006/relationships/image" Target="../media/image73.png"/><Relationship Id="rId93" Type="http://schemas.openxmlformats.org/officeDocument/2006/relationships/image" Target="../media/image94.png"/><Relationship Id="rId98" Type="http://schemas.openxmlformats.org/officeDocument/2006/relationships/image" Target="../media/image99.png"/><Relationship Id="rId3" Type="http://schemas.openxmlformats.org/officeDocument/2006/relationships/image" Target="../media/image4.png"/><Relationship Id="rId25" Type="http://schemas.openxmlformats.org/officeDocument/2006/relationships/image" Target="../media/image26.png"/><Relationship Id="rId46" Type="http://schemas.openxmlformats.org/officeDocument/2006/relationships/image" Target="../media/image47.png"/><Relationship Id="rId67" Type="http://schemas.openxmlformats.org/officeDocument/2006/relationships/image" Target="../media/image68.png"/><Relationship Id="rId116" Type="http://schemas.openxmlformats.org/officeDocument/2006/relationships/image" Target="../media/image117.png"/><Relationship Id="rId20" Type="http://schemas.openxmlformats.org/officeDocument/2006/relationships/image" Target="../media/image21.png"/><Relationship Id="rId41" Type="http://schemas.openxmlformats.org/officeDocument/2006/relationships/image" Target="../media/image42.png"/><Relationship Id="rId62" Type="http://schemas.openxmlformats.org/officeDocument/2006/relationships/image" Target="../media/image63.png"/><Relationship Id="rId83" Type="http://schemas.openxmlformats.org/officeDocument/2006/relationships/image" Target="../media/image84.png"/><Relationship Id="rId88" Type="http://schemas.openxmlformats.org/officeDocument/2006/relationships/image" Target="../media/image89.png"/><Relationship Id="rId111" Type="http://schemas.openxmlformats.org/officeDocument/2006/relationships/image" Target="../media/image112.png"/><Relationship Id="rId15" Type="http://schemas.openxmlformats.org/officeDocument/2006/relationships/image" Target="../media/image16.png"/><Relationship Id="rId36" Type="http://schemas.openxmlformats.org/officeDocument/2006/relationships/image" Target="../media/image37.png"/><Relationship Id="rId57" Type="http://schemas.openxmlformats.org/officeDocument/2006/relationships/image" Target="../media/image58.png"/><Relationship Id="rId106" Type="http://schemas.openxmlformats.org/officeDocument/2006/relationships/image" Target="../media/image107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37.png"/><Relationship Id="rId21" Type="http://schemas.openxmlformats.org/officeDocument/2006/relationships/image" Target="../media/image141.png"/><Relationship Id="rId42" Type="http://schemas.openxmlformats.org/officeDocument/2006/relationships/image" Target="../media/image162.png"/><Relationship Id="rId63" Type="http://schemas.openxmlformats.org/officeDocument/2006/relationships/image" Target="../media/image183.png"/><Relationship Id="rId84" Type="http://schemas.openxmlformats.org/officeDocument/2006/relationships/image" Target="../media/image204.png"/><Relationship Id="rId138" Type="http://schemas.openxmlformats.org/officeDocument/2006/relationships/image" Target="../media/image258.png"/><Relationship Id="rId159" Type="http://schemas.openxmlformats.org/officeDocument/2006/relationships/image" Target="../media/image279.png"/><Relationship Id="rId170" Type="http://schemas.openxmlformats.org/officeDocument/2006/relationships/image" Target="../media/image290.png"/><Relationship Id="rId191" Type="http://schemas.openxmlformats.org/officeDocument/2006/relationships/image" Target="../media/image311.png"/><Relationship Id="rId107" Type="http://schemas.openxmlformats.org/officeDocument/2006/relationships/image" Target="../media/image227.png"/><Relationship Id="rId11" Type="http://schemas.openxmlformats.org/officeDocument/2006/relationships/image" Target="../media/image131.png"/><Relationship Id="rId32" Type="http://schemas.openxmlformats.org/officeDocument/2006/relationships/image" Target="../media/image152.png"/><Relationship Id="rId53" Type="http://schemas.openxmlformats.org/officeDocument/2006/relationships/image" Target="../media/image173.png"/><Relationship Id="rId74" Type="http://schemas.openxmlformats.org/officeDocument/2006/relationships/image" Target="../media/image194.png"/><Relationship Id="rId128" Type="http://schemas.openxmlformats.org/officeDocument/2006/relationships/image" Target="../media/image248.png"/><Relationship Id="rId149" Type="http://schemas.openxmlformats.org/officeDocument/2006/relationships/image" Target="../media/image269.png"/><Relationship Id="rId5" Type="http://schemas.openxmlformats.org/officeDocument/2006/relationships/image" Target="../media/image125.png"/><Relationship Id="rId95" Type="http://schemas.openxmlformats.org/officeDocument/2006/relationships/image" Target="../media/image215.png"/><Relationship Id="rId160" Type="http://schemas.openxmlformats.org/officeDocument/2006/relationships/image" Target="../media/image280.png"/><Relationship Id="rId181" Type="http://schemas.openxmlformats.org/officeDocument/2006/relationships/image" Target="../media/image301.png"/><Relationship Id="rId22" Type="http://schemas.openxmlformats.org/officeDocument/2006/relationships/image" Target="../media/image142.png"/><Relationship Id="rId43" Type="http://schemas.openxmlformats.org/officeDocument/2006/relationships/image" Target="../media/image163.png"/><Relationship Id="rId64" Type="http://schemas.openxmlformats.org/officeDocument/2006/relationships/image" Target="../media/image184.png"/><Relationship Id="rId118" Type="http://schemas.openxmlformats.org/officeDocument/2006/relationships/image" Target="../media/image238.png"/><Relationship Id="rId139" Type="http://schemas.openxmlformats.org/officeDocument/2006/relationships/image" Target="../media/image259.png"/><Relationship Id="rId85" Type="http://schemas.openxmlformats.org/officeDocument/2006/relationships/image" Target="../media/image205.png"/><Relationship Id="rId150" Type="http://schemas.openxmlformats.org/officeDocument/2006/relationships/image" Target="../media/image270.png"/><Relationship Id="rId171" Type="http://schemas.openxmlformats.org/officeDocument/2006/relationships/image" Target="../media/image291.png"/><Relationship Id="rId192" Type="http://schemas.openxmlformats.org/officeDocument/2006/relationships/image" Target="../media/image312.png"/><Relationship Id="rId12" Type="http://schemas.openxmlformats.org/officeDocument/2006/relationships/image" Target="../media/image132.png"/><Relationship Id="rId33" Type="http://schemas.openxmlformats.org/officeDocument/2006/relationships/image" Target="../media/image153.png"/><Relationship Id="rId108" Type="http://schemas.openxmlformats.org/officeDocument/2006/relationships/image" Target="../media/image228.png"/><Relationship Id="rId129" Type="http://schemas.openxmlformats.org/officeDocument/2006/relationships/image" Target="../media/image249.png"/><Relationship Id="rId54" Type="http://schemas.openxmlformats.org/officeDocument/2006/relationships/image" Target="../media/image174.png"/><Relationship Id="rId75" Type="http://schemas.openxmlformats.org/officeDocument/2006/relationships/image" Target="../media/image195.png"/><Relationship Id="rId96" Type="http://schemas.openxmlformats.org/officeDocument/2006/relationships/image" Target="../media/image216.png"/><Relationship Id="rId140" Type="http://schemas.openxmlformats.org/officeDocument/2006/relationships/image" Target="../media/image260.png"/><Relationship Id="rId161" Type="http://schemas.openxmlformats.org/officeDocument/2006/relationships/image" Target="../media/image281.png"/><Relationship Id="rId182" Type="http://schemas.openxmlformats.org/officeDocument/2006/relationships/image" Target="../media/image302.png"/><Relationship Id="rId6" Type="http://schemas.openxmlformats.org/officeDocument/2006/relationships/image" Target="../media/image126.png"/><Relationship Id="rId23" Type="http://schemas.openxmlformats.org/officeDocument/2006/relationships/image" Target="../media/image143.png"/><Relationship Id="rId119" Type="http://schemas.openxmlformats.org/officeDocument/2006/relationships/image" Target="../media/image239.png"/><Relationship Id="rId44" Type="http://schemas.openxmlformats.org/officeDocument/2006/relationships/image" Target="../media/image164.png"/><Relationship Id="rId65" Type="http://schemas.openxmlformats.org/officeDocument/2006/relationships/image" Target="../media/image185.png"/><Relationship Id="rId86" Type="http://schemas.openxmlformats.org/officeDocument/2006/relationships/image" Target="../media/image206.png"/><Relationship Id="rId130" Type="http://schemas.openxmlformats.org/officeDocument/2006/relationships/image" Target="../media/image250.png"/><Relationship Id="rId151" Type="http://schemas.openxmlformats.org/officeDocument/2006/relationships/image" Target="../media/image271.png"/><Relationship Id="rId172" Type="http://schemas.openxmlformats.org/officeDocument/2006/relationships/image" Target="../media/image292.png"/><Relationship Id="rId193" Type="http://schemas.openxmlformats.org/officeDocument/2006/relationships/image" Target="../media/image313.png"/><Relationship Id="rId13" Type="http://schemas.openxmlformats.org/officeDocument/2006/relationships/image" Target="../media/image133.png"/><Relationship Id="rId109" Type="http://schemas.openxmlformats.org/officeDocument/2006/relationships/image" Target="../media/image229.png"/><Relationship Id="rId34" Type="http://schemas.openxmlformats.org/officeDocument/2006/relationships/image" Target="../media/image154.png"/><Relationship Id="rId50" Type="http://schemas.openxmlformats.org/officeDocument/2006/relationships/image" Target="../media/image170.png"/><Relationship Id="rId55" Type="http://schemas.openxmlformats.org/officeDocument/2006/relationships/image" Target="../media/image175.png"/><Relationship Id="rId76" Type="http://schemas.openxmlformats.org/officeDocument/2006/relationships/image" Target="../media/image196.png"/><Relationship Id="rId97" Type="http://schemas.openxmlformats.org/officeDocument/2006/relationships/image" Target="../media/image217.png"/><Relationship Id="rId104" Type="http://schemas.openxmlformats.org/officeDocument/2006/relationships/image" Target="../media/image224.png"/><Relationship Id="rId120" Type="http://schemas.openxmlformats.org/officeDocument/2006/relationships/image" Target="../media/image240.png"/><Relationship Id="rId125" Type="http://schemas.openxmlformats.org/officeDocument/2006/relationships/image" Target="../media/image245.png"/><Relationship Id="rId141" Type="http://schemas.openxmlformats.org/officeDocument/2006/relationships/image" Target="../media/image261.png"/><Relationship Id="rId146" Type="http://schemas.openxmlformats.org/officeDocument/2006/relationships/image" Target="../media/image266.png"/><Relationship Id="rId167" Type="http://schemas.openxmlformats.org/officeDocument/2006/relationships/image" Target="../media/image287.png"/><Relationship Id="rId188" Type="http://schemas.openxmlformats.org/officeDocument/2006/relationships/image" Target="../media/image308.png"/><Relationship Id="rId7" Type="http://schemas.openxmlformats.org/officeDocument/2006/relationships/image" Target="../media/image127.png"/><Relationship Id="rId71" Type="http://schemas.openxmlformats.org/officeDocument/2006/relationships/image" Target="../media/image191.png"/><Relationship Id="rId92" Type="http://schemas.openxmlformats.org/officeDocument/2006/relationships/image" Target="../media/image212.png"/><Relationship Id="rId162" Type="http://schemas.openxmlformats.org/officeDocument/2006/relationships/image" Target="../media/image282.png"/><Relationship Id="rId183" Type="http://schemas.openxmlformats.org/officeDocument/2006/relationships/image" Target="../media/image303.png"/><Relationship Id="rId2" Type="http://schemas.openxmlformats.org/officeDocument/2006/relationships/image" Target="../media/image122.jpg"/><Relationship Id="rId29" Type="http://schemas.openxmlformats.org/officeDocument/2006/relationships/image" Target="../media/image149.png"/><Relationship Id="rId24" Type="http://schemas.openxmlformats.org/officeDocument/2006/relationships/image" Target="../media/image144.png"/><Relationship Id="rId40" Type="http://schemas.openxmlformats.org/officeDocument/2006/relationships/image" Target="../media/image160.png"/><Relationship Id="rId45" Type="http://schemas.openxmlformats.org/officeDocument/2006/relationships/image" Target="../media/image165.png"/><Relationship Id="rId66" Type="http://schemas.openxmlformats.org/officeDocument/2006/relationships/image" Target="../media/image186.png"/><Relationship Id="rId87" Type="http://schemas.openxmlformats.org/officeDocument/2006/relationships/image" Target="../media/image207.png"/><Relationship Id="rId110" Type="http://schemas.openxmlformats.org/officeDocument/2006/relationships/image" Target="../media/image230.png"/><Relationship Id="rId115" Type="http://schemas.openxmlformats.org/officeDocument/2006/relationships/image" Target="../media/image235.png"/><Relationship Id="rId131" Type="http://schemas.openxmlformats.org/officeDocument/2006/relationships/image" Target="../media/image251.png"/><Relationship Id="rId136" Type="http://schemas.openxmlformats.org/officeDocument/2006/relationships/image" Target="../media/image256.png"/><Relationship Id="rId157" Type="http://schemas.openxmlformats.org/officeDocument/2006/relationships/image" Target="../media/image277.png"/><Relationship Id="rId178" Type="http://schemas.openxmlformats.org/officeDocument/2006/relationships/image" Target="../media/image298.png"/><Relationship Id="rId61" Type="http://schemas.openxmlformats.org/officeDocument/2006/relationships/image" Target="../media/image181.png"/><Relationship Id="rId82" Type="http://schemas.openxmlformats.org/officeDocument/2006/relationships/image" Target="../media/image202.png"/><Relationship Id="rId152" Type="http://schemas.openxmlformats.org/officeDocument/2006/relationships/image" Target="../media/image272.png"/><Relationship Id="rId173" Type="http://schemas.openxmlformats.org/officeDocument/2006/relationships/image" Target="../media/image293.png"/><Relationship Id="rId194" Type="http://schemas.openxmlformats.org/officeDocument/2006/relationships/image" Target="../media/image314.png"/><Relationship Id="rId19" Type="http://schemas.openxmlformats.org/officeDocument/2006/relationships/image" Target="../media/image139.png"/><Relationship Id="rId14" Type="http://schemas.openxmlformats.org/officeDocument/2006/relationships/image" Target="../media/image134.png"/><Relationship Id="rId30" Type="http://schemas.openxmlformats.org/officeDocument/2006/relationships/image" Target="../media/image150.png"/><Relationship Id="rId35" Type="http://schemas.openxmlformats.org/officeDocument/2006/relationships/image" Target="../media/image155.png"/><Relationship Id="rId56" Type="http://schemas.openxmlformats.org/officeDocument/2006/relationships/image" Target="../media/image176.png"/><Relationship Id="rId77" Type="http://schemas.openxmlformats.org/officeDocument/2006/relationships/image" Target="../media/image197.png"/><Relationship Id="rId100" Type="http://schemas.openxmlformats.org/officeDocument/2006/relationships/image" Target="../media/image220.png"/><Relationship Id="rId105" Type="http://schemas.openxmlformats.org/officeDocument/2006/relationships/image" Target="../media/image225.png"/><Relationship Id="rId126" Type="http://schemas.openxmlformats.org/officeDocument/2006/relationships/image" Target="../media/image246.png"/><Relationship Id="rId147" Type="http://schemas.openxmlformats.org/officeDocument/2006/relationships/image" Target="../media/image267.png"/><Relationship Id="rId168" Type="http://schemas.openxmlformats.org/officeDocument/2006/relationships/image" Target="../media/image288.png"/><Relationship Id="rId8" Type="http://schemas.openxmlformats.org/officeDocument/2006/relationships/image" Target="../media/image128.png"/><Relationship Id="rId51" Type="http://schemas.openxmlformats.org/officeDocument/2006/relationships/image" Target="../media/image171.png"/><Relationship Id="rId72" Type="http://schemas.openxmlformats.org/officeDocument/2006/relationships/image" Target="../media/image192.png"/><Relationship Id="rId93" Type="http://schemas.openxmlformats.org/officeDocument/2006/relationships/image" Target="../media/image213.png"/><Relationship Id="rId98" Type="http://schemas.openxmlformats.org/officeDocument/2006/relationships/image" Target="../media/image218.png"/><Relationship Id="rId121" Type="http://schemas.openxmlformats.org/officeDocument/2006/relationships/image" Target="../media/image241.png"/><Relationship Id="rId142" Type="http://schemas.openxmlformats.org/officeDocument/2006/relationships/image" Target="../media/image262.png"/><Relationship Id="rId163" Type="http://schemas.openxmlformats.org/officeDocument/2006/relationships/image" Target="../media/image283.png"/><Relationship Id="rId184" Type="http://schemas.openxmlformats.org/officeDocument/2006/relationships/image" Target="../media/image304.png"/><Relationship Id="rId189" Type="http://schemas.openxmlformats.org/officeDocument/2006/relationships/image" Target="../media/image309.png"/><Relationship Id="rId3" Type="http://schemas.openxmlformats.org/officeDocument/2006/relationships/image" Target="../media/image123.png"/><Relationship Id="rId25" Type="http://schemas.openxmlformats.org/officeDocument/2006/relationships/image" Target="../media/image145.png"/><Relationship Id="rId46" Type="http://schemas.openxmlformats.org/officeDocument/2006/relationships/image" Target="../media/image166.png"/><Relationship Id="rId67" Type="http://schemas.openxmlformats.org/officeDocument/2006/relationships/image" Target="../media/image187.png"/><Relationship Id="rId116" Type="http://schemas.openxmlformats.org/officeDocument/2006/relationships/image" Target="../media/image236.png"/><Relationship Id="rId137" Type="http://schemas.openxmlformats.org/officeDocument/2006/relationships/image" Target="../media/image257.png"/><Relationship Id="rId158" Type="http://schemas.openxmlformats.org/officeDocument/2006/relationships/image" Target="../media/image278.png"/><Relationship Id="rId20" Type="http://schemas.openxmlformats.org/officeDocument/2006/relationships/image" Target="../media/image140.png"/><Relationship Id="rId41" Type="http://schemas.openxmlformats.org/officeDocument/2006/relationships/image" Target="../media/image161.png"/><Relationship Id="rId62" Type="http://schemas.openxmlformats.org/officeDocument/2006/relationships/image" Target="../media/image182.png"/><Relationship Id="rId83" Type="http://schemas.openxmlformats.org/officeDocument/2006/relationships/image" Target="../media/image203.png"/><Relationship Id="rId88" Type="http://schemas.openxmlformats.org/officeDocument/2006/relationships/image" Target="../media/image208.png"/><Relationship Id="rId111" Type="http://schemas.openxmlformats.org/officeDocument/2006/relationships/image" Target="../media/image231.png"/><Relationship Id="rId132" Type="http://schemas.openxmlformats.org/officeDocument/2006/relationships/image" Target="../media/image252.png"/><Relationship Id="rId153" Type="http://schemas.openxmlformats.org/officeDocument/2006/relationships/image" Target="../media/image273.png"/><Relationship Id="rId174" Type="http://schemas.openxmlformats.org/officeDocument/2006/relationships/image" Target="../media/image294.png"/><Relationship Id="rId179" Type="http://schemas.openxmlformats.org/officeDocument/2006/relationships/image" Target="../media/image299.png"/><Relationship Id="rId190" Type="http://schemas.openxmlformats.org/officeDocument/2006/relationships/image" Target="../media/image310.png"/><Relationship Id="rId15" Type="http://schemas.openxmlformats.org/officeDocument/2006/relationships/image" Target="../media/image135.png"/><Relationship Id="rId36" Type="http://schemas.openxmlformats.org/officeDocument/2006/relationships/image" Target="../media/image156.png"/><Relationship Id="rId57" Type="http://schemas.openxmlformats.org/officeDocument/2006/relationships/image" Target="../media/image177.png"/><Relationship Id="rId106" Type="http://schemas.openxmlformats.org/officeDocument/2006/relationships/image" Target="../media/image226.png"/><Relationship Id="rId127" Type="http://schemas.openxmlformats.org/officeDocument/2006/relationships/image" Target="../media/image247.png"/><Relationship Id="rId10" Type="http://schemas.openxmlformats.org/officeDocument/2006/relationships/image" Target="../media/image130.png"/><Relationship Id="rId31" Type="http://schemas.openxmlformats.org/officeDocument/2006/relationships/image" Target="../media/image151.png"/><Relationship Id="rId52" Type="http://schemas.openxmlformats.org/officeDocument/2006/relationships/image" Target="../media/image172.png"/><Relationship Id="rId73" Type="http://schemas.openxmlformats.org/officeDocument/2006/relationships/image" Target="../media/image193.png"/><Relationship Id="rId78" Type="http://schemas.openxmlformats.org/officeDocument/2006/relationships/image" Target="../media/image198.png"/><Relationship Id="rId94" Type="http://schemas.openxmlformats.org/officeDocument/2006/relationships/image" Target="../media/image214.png"/><Relationship Id="rId99" Type="http://schemas.openxmlformats.org/officeDocument/2006/relationships/image" Target="../media/image219.png"/><Relationship Id="rId101" Type="http://schemas.openxmlformats.org/officeDocument/2006/relationships/image" Target="../media/image221.png"/><Relationship Id="rId122" Type="http://schemas.openxmlformats.org/officeDocument/2006/relationships/image" Target="../media/image242.png"/><Relationship Id="rId143" Type="http://schemas.openxmlformats.org/officeDocument/2006/relationships/image" Target="../media/image263.png"/><Relationship Id="rId148" Type="http://schemas.openxmlformats.org/officeDocument/2006/relationships/image" Target="../media/image268.png"/><Relationship Id="rId164" Type="http://schemas.openxmlformats.org/officeDocument/2006/relationships/image" Target="../media/image284.png"/><Relationship Id="rId169" Type="http://schemas.openxmlformats.org/officeDocument/2006/relationships/image" Target="../media/image289.png"/><Relationship Id="rId185" Type="http://schemas.openxmlformats.org/officeDocument/2006/relationships/image" Target="../media/image305.png"/><Relationship Id="rId4" Type="http://schemas.openxmlformats.org/officeDocument/2006/relationships/image" Target="../media/image124.png"/><Relationship Id="rId9" Type="http://schemas.openxmlformats.org/officeDocument/2006/relationships/image" Target="../media/image129.png"/><Relationship Id="rId180" Type="http://schemas.openxmlformats.org/officeDocument/2006/relationships/image" Target="../media/image300.png"/><Relationship Id="rId26" Type="http://schemas.openxmlformats.org/officeDocument/2006/relationships/image" Target="../media/image146.png"/><Relationship Id="rId47" Type="http://schemas.openxmlformats.org/officeDocument/2006/relationships/image" Target="../media/image167.png"/><Relationship Id="rId68" Type="http://schemas.openxmlformats.org/officeDocument/2006/relationships/image" Target="../media/image188.png"/><Relationship Id="rId89" Type="http://schemas.openxmlformats.org/officeDocument/2006/relationships/image" Target="../media/image209.png"/><Relationship Id="rId112" Type="http://schemas.openxmlformats.org/officeDocument/2006/relationships/image" Target="../media/image232.png"/><Relationship Id="rId133" Type="http://schemas.openxmlformats.org/officeDocument/2006/relationships/image" Target="../media/image253.png"/><Relationship Id="rId154" Type="http://schemas.openxmlformats.org/officeDocument/2006/relationships/image" Target="../media/image274.png"/><Relationship Id="rId175" Type="http://schemas.openxmlformats.org/officeDocument/2006/relationships/image" Target="../media/image295.png"/><Relationship Id="rId16" Type="http://schemas.openxmlformats.org/officeDocument/2006/relationships/image" Target="../media/image136.png"/><Relationship Id="rId37" Type="http://schemas.openxmlformats.org/officeDocument/2006/relationships/image" Target="../media/image157.png"/><Relationship Id="rId58" Type="http://schemas.openxmlformats.org/officeDocument/2006/relationships/image" Target="../media/image178.png"/><Relationship Id="rId79" Type="http://schemas.openxmlformats.org/officeDocument/2006/relationships/image" Target="../media/image199.png"/><Relationship Id="rId102" Type="http://schemas.openxmlformats.org/officeDocument/2006/relationships/image" Target="../media/image222.png"/><Relationship Id="rId123" Type="http://schemas.openxmlformats.org/officeDocument/2006/relationships/image" Target="../media/image243.png"/><Relationship Id="rId144" Type="http://schemas.openxmlformats.org/officeDocument/2006/relationships/image" Target="../media/image264.png"/><Relationship Id="rId90" Type="http://schemas.openxmlformats.org/officeDocument/2006/relationships/image" Target="../media/image210.png"/><Relationship Id="rId165" Type="http://schemas.openxmlformats.org/officeDocument/2006/relationships/image" Target="../media/image285.png"/><Relationship Id="rId186" Type="http://schemas.openxmlformats.org/officeDocument/2006/relationships/image" Target="../media/image306.png"/><Relationship Id="rId27" Type="http://schemas.openxmlformats.org/officeDocument/2006/relationships/image" Target="../media/image147.png"/><Relationship Id="rId48" Type="http://schemas.openxmlformats.org/officeDocument/2006/relationships/image" Target="../media/image168.png"/><Relationship Id="rId69" Type="http://schemas.openxmlformats.org/officeDocument/2006/relationships/image" Target="../media/image189.png"/><Relationship Id="rId113" Type="http://schemas.openxmlformats.org/officeDocument/2006/relationships/image" Target="../media/image233.png"/><Relationship Id="rId134" Type="http://schemas.openxmlformats.org/officeDocument/2006/relationships/image" Target="../media/image254.png"/><Relationship Id="rId80" Type="http://schemas.openxmlformats.org/officeDocument/2006/relationships/image" Target="../media/image200.png"/><Relationship Id="rId155" Type="http://schemas.openxmlformats.org/officeDocument/2006/relationships/image" Target="../media/image275.png"/><Relationship Id="rId176" Type="http://schemas.openxmlformats.org/officeDocument/2006/relationships/image" Target="../media/image296.png"/><Relationship Id="rId17" Type="http://schemas.openxmlformats.org/officeDocument/2006/relationships/image" Target="../media/image137.png"/><Relationship Id="rId38" Type="http://schemas.openxmlformats.org/officeDocument/2006/relationships/image" Target="../media/image158.png"/><Relationship Id="rId59" Type="http://schemas.openxmlformats.org/officeDocument/2006/relationships/image" Target="../media/image179.png"/><Relationship Id="rId103" Type="http://schemas.openxmlformats.org/officeDocument/2006/relationships/image" Target="../media/image223.png"/><Relationship Id="rId124" Type="http://schemas.openxmlformats.org/officeDocument/2006/relationships/image" Target="../media/image244.png"/><Relationship Id="rId70" Type="http://schemas.openxmlformats.org/officeDocument/2006/relationships/image" Target="../media/image190.png"/><Relationship Id="rId91" Type="http://schemas.openxmlformats.org/officeDocument/2006/relationships/image" Target="../media/image211.png"/><Relationship Id="rId145" Type="http://schemas.openxmlformats.org/officeDocument/2006/relationships/image" Target="../media/image265.png"/><Relationship Id="rId166" Type="http://schemas.openxmlformats.org/officeDocument/2006/relationships/image" Target="../media/image286.png"/><Relationship Id="rId187" Type="http://schemas.openxmlformats.org/officeDocument/2006/relationships/image" Target="../media/image307.png"/><Relationship Id="rId1" Type="http://schemas.openxmlformats.org/officeDocument/2006/relationships/slideLayout" Target="../slideLayouts/slideLayout7.xml"/><Relationship Id="rId28" Type="http://schemas.openxmlformats.org/officeDocument/2006/relationships/image" Target="../media/image148.png"/><Relationship Id="rId49" Type="http://schemas.openxmlformats.org/officeDocument/2006/relationships/image" Target="../media/image169.png"/><Relationship Id="rId114" Type="http://schemas.openxmlformats.org/officeDocument/2006/relationships/image" Target="../media/image234.png"/><Relationship Id="rId60" Type="http://schemas.openxmlformats.org/officeDocument/2006/relationships/image" Target="../media/image180.png"/><Relationship Id="rId81" Type="http://schemas.openxmlformats.org/officeDocument/2006/relationships/image" Target="../media/image201.png"/><Relationship Id="rId135" Type="http://schemas.openxmlformats.org/officeDocument/2006/relationships/image" Target="../media/image255.png"/><Relationship Id="rId156" Type="http://schemas.openxmlformats.org/officeDocument/2006/relationships/image" Target="../media/image276.png"/><Relationship Id="rId177" Type="http://schemas.openxmlformats.org/officeDocument/2006/relationships/image" Target="../media/image297.png"/><Relationship Id="rId18" Type="http://schemas.openxmlformats.org/officeDocument/2006/relationships/image" Target="../media/image138.png"/><Relationship Id="rId39" Type="http://schemas.openxmlformats.org/officeDocument/2006/relationships/image" Target="../media/image159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38.png"/><Relationship Id="rId21" Type="http://schemas.openxmlformats.org/officeDocument/2006/relationships/image" Target="../media/image333.png"/><Relationship Id="rId42" Type="http://schemas.openxmlformats.org/officeDocument/2006/relationships/image" Target="../media/image354.png"/><Relationship Id="rId47" Type="http://schemas.openxmlformats.org/officeDocument/2006/relationships/image" Target="../media/image359.png"/><Relationship Id="rId63" Type="http://schemas.openxmlformats.org/officeDocument/2006/relationships/image" Target="../media/image374.png"/><Relationship Id="rId68" Type="http://schemas.openxmlformats.org/officeDocument/2006/relationships/image" Target="../media/image379.png"/><Relationship Id="rId84" Type="http://schemas.openxmlformats.org/officeDocument/2006/relationships/image" Target="../media/image395.png"/><Relationship Id="rId89" Type="http://schemas.openxmlformats.org/officeDocument/2006/relationships/image" Target="../media/image400.png"/><Relationship Id="rId112" Type="http://schemas.openxmlformats.org/officeDocument/2006/relationships/image" Target="../media/image423.png"/><Relationship Id="rId16" Type="http://schemas.openxmlformats.org/officeDocument/2006/relationships/image" Target="../media/image328.png"/><Relationship Id="rId107" Type="http://schemas.openxmlformats.org/officeDocument/2006/relationships/image" Target="../media/image418.png"/><Relationship Id="rId11" Type="http://schemas.openxmlformats.org/officeDocument/2006/relationships/image" Target="../media/image323.png"/><Relationship Id="rId32" Type="http://schemas.openxmlformats.org/officeDocument/2006/relationships/image" Target="../media/image344.png"/><Relationship Id="rId37" Type="http://schemas.openxmlformats.org/officeDocument/2006/relationships/image" Target="../media/image349.png"/><Relationship Id="rId53" Type="http://schemas.openxmlformats.org/officeDocument/2006/relationships/image" Target="../media/image365.png"/><Relationship Id="rId58" Type="http://schemas.openxmlformats.org/officeDocument/2006/relationships/image" Target="../media/image369.png"/><Relationship Id="rId74" Type="http://schemas.openxmlformats.org/officeDocument/2006/relationships/image" Target="../media/image385.png"/><Relationship Id="rId79" Type="http://schemas.openxmlformats.org/officeDocument/2006/relationships/image" Target="../media/image390.png"/><Relationship Id="rId102" Type="http://schemas.openxmlformats.org/officeDocument/2006/relationships/image" Target="../media/image413.png"/><Relationship Id="rId5" Type="http://schemas.openxmlformats.org/officeDocument/2006/relationships/image" Target="../media/image317.png"/><Relationship Id="rId90" Type="http://schemas.openxmlformats.org/officeDocument/2006/relationships/image" Target="../media/image401.png"/><Relationship Id="rId95" Type="http://schemas.openxmlformats.org/officeDocument/2006/relationships/image" Target="../media/image406.png"/><Relationship Id="rId22" Type="http://schemas.openxmlformats.org/officeDocument/2006/relationships/image" Target="../media/image334.png"/><Relationship Id="rId27" Type="http://schemas.openxmlformats.org/officeDocument/2006/relationships/image" Target="../media/image339.png"/><Relationship Id="rId43" Type="http://schemas.openxmlformats.org/officeDocument/2006/relationships/image" Target="../media/image355.png"/><Relationship Id="rId48" Type="http://schemas.openxmlformats.org/officeDocument/2006/relationships/image" Target="../media/image360.png"/><Relationship Id="rId64" Type="http://schemas.openxmlformats.org/officeDocument/2006/relationships/image" Target="../media/image375.png"/><Relationship Id="rId69" Type="http://schemas.openxmlformats.org/officeDocument/2006/relationships/image" Target="../media/image380.png"/><Relationship Id="rId113" Type="http://schemas.openxmlformats.org/officeDocument/2006/relationships/image" Target="../media/image424.png"/><Relationship Id="rId80" Type="http://schemas.openxmlformats.org/officeDocument/2006/relationships/image" Target="../media/image391.png"/><Relationship Id="rId85" Type="http://schemas.openxmlformats.org/officeDocument/2006/relationships/image" Target="../media/image396.png"/><Relationship Id="rId12" Type="http://schemas.openxmlformats.org/officeDocument/2006/relationships/image" Target="../media/image324.png"/><Relationship Id="rId17" Type="http://schemas.openxmlformats.org/officeDocument/2006/relationships/image" Target="../media/image329.png"/><Relationship Id="rId33" Type="http://schemas.openxmlformats.org/officeDocument/2006/relationships/image" Target="../media/image345.png"/><Relationship Id="rId38" Type="http://schemas.openxmlformats.org/officeDocument/2006/relationships/image" Target="../media/image350.png"/><Relationship Id="rId59" Type="http://schemas.openxmlformats.org/officeDocument/2006/relationships/image" Target="../media/image370.png"/><Relationship Id="rId103" Type="http://schemas.openxmlformats.org/officeDocument/2006/relationships/image" Target="../media/image414.png"/><Relationship Id="rId108" Type="http://schemas.openxmlformats.org/officeDocument/2006/relationships/image" Target="../media/image419.png"/><Relationship Id="rId54" Type="http://schemas.openxmlformats.org/officeDocument/2006/relationships/image" Target="../media/image366.png"/><Relationship Id="rId70" Type="http://schemas.openxmlformats.org/officeDocument/2006/relationships/image" Target="../media/image381.png"/><Relationship Id="rId75" Type="http://schemas.openxmlformats.org/officeDocument/2006/relationships/image" Target="../media/image386.png"/><Relationship Id="rId91" Type="http://schemas.openxmlformats.org/officeDocument/2006/relationships/image" Target="../media/image402.png"/><Relationship Id="rId96" Type="http://schemas.openxmlformats.org/officeDocument/2006/relationships/image" Target="../media/image40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8.png"/><Relationship Id="rId15" Type="http://schemas.openxmlformats.org/officeDocument/2006/relationships/image" Target="../media/image327.png"/><Relationship Id="rId23" Type="http://schemas.openxmlformats.org/officeDocument/2006/relationships/image" Target="../media/image335.png"/><Relationship Id="rId28" Type="http://schemas.openxmlformats.org/officeDocument/2006/relationships/image" Target="../media/image340.png"/><Relationship Id="rId36" Type="http://schemas.openxmlformats.org/officeDocument/2006/relationships/image" Target="../media/image348.png"/><Relationship Id="rId49" Type="http://schemas.openxmlformats.org/officeDocument/2006/relationships/image" Target="../media/image361.png"/><Relationship Id="rId57" Type="http://schemas.openxmlformats.org/officeDocument/2006/relationships/image" Target="../media/image368.png"/><Relationship Id="rId106" Type="http://schemas.openxmlformats.org/officeDocument/2006/relationships/image" Target="../media/image417.png"/><Relationship Id="rId114" Type="http://schemas.openxmlformats.org/officeDocument/2006/relationships/image" Target="../media/image425.png"/><Relationship Id="rId10" Type="http://schemas.openxmlformats.org/officeDocument/2006/relationships/image" Target="../media/image322.png"/><Relationship Id="rId31" Type="http://schemas.openxmlformats.org/officeDocument/2006/relationships/image" Target="../media/image343.png"/><Relationship Id="rId44" Type="http://schemas.openxmlformats.org/officeDocument/2006/relationships/image" Target="../media/image356.png"/><Relationship Id="rId52" Type="http://schemas.openxmlformats.org/officeDocument/2006/relationships/image" Target="../media/image364.png"/><Relationship Id="rId60" Type="http://schemas.openxmlformats.org/officeDocument/2006/relationships/image" Target="../media/image371.png"/><Relationship Id="rId65" Type="http://schemas.openxmlformats.org/officeDocument/2006/relationships/image" Target="../media/image376.png"/><Relationship Id="rId73" Type="http://schemas.openxmlformats.org/officeDocument/2006/relationships/image" Target="../media/image384.png"/><Relationship Id="rId78" Type="http://schemas.openxmlformats.org/officeDocument/2006/relationships/image" Target="../media/image389.png"/><Relationship Id="rId81" Type="http://schemas.openxmlformats.org/officeDocument/2006/relationships/image" Target="../media/image392.png"/><Relationship Id="rId86" Type="http://schemas.openxmlformats.org/officeDocument/2006/relationships/image" Target="../media/image397.png"/><Relationship Id="rId94" Type="http://schemas.openxmlformats.org/officeDocument/2006/relationships/image" Target="../media/image405.png"/><Relationship Id="rId99" Type="http://schemas.openxmlformats.org/officeDocument/2006/relationships/image" Target="../media/image410.png"/><Relationship Id="rId101" Type="http://schemas.openxmlformats.org/officeDocument/2006/relationships/image" Target="../media/image412.png"/><Relationship Id="rId4" Type="http://schemas.openxmlformats.org/officeDocument/2006/relationships/image" Target="../media/image316.png"/><Relationship Id="rId9" Type="http://schemas.openxmlformats.org/officeDocument/2006/relationships/image" Target="../media/image321.png"/><Relationship Id="rId13" Type="http://schemas.openxmlformats.org/officeDocument/2006/relationships/image" Target="../media/image325.png"/><Relationship Id="rId18" Type="http://schemas.openxmlformats.org/officeDocument/2006/relationships/image" Target="../media/image330.png"/><Relationship Id="rId39" Type="http://schemas.openxmlformats.org/officeDocument/2006/relationships/image" Target="../media/image351.png"/><Relationship Id="rId109" Type="http://schemas.openxmlformats.org/officeDocument/2006/relationships/image" Target="../media/image420.png"/><Relationship Id="rId34" Type="http://schemas.openxmlformats.org/officeDocument/2006/relationships/image" Target="../media/image346.png"/><Relationship Id="rId50" Type="http://schemas.openxmlformats.org/officeDocument/2006/relationships/image" Target="../media/image362.png"/><Relationship Id="rId55" Type="http://schemas.openxmlformats.org/officeDocument/2006/relationships/image" Target="../media/image308.png"/><Relationship Id="rId76" Type="http://schemas.openxmlformats.org/officeDocument/2006/relationships/image" Target="../media/image387.png"/><Relationship Id="rId97" Type="http://schemas.openxmlformats.org/officeDocument/2006/relationships/image" Target="../media/image408.png"/><Relationship Id="rId104" Type="http://schemas.openxmlformats.org/officeDocument/2006/relationships/image" Target="../media/image415.png"/><Relationship Id="rId7" Type="http://schemas.openxmlformats.org/officeDocument/2006/relationships/image" Target="../media/image319.png"/><Relationship Id="rId71" Type="http://schemas.openxmlformats.org/officeDocument/2006/relationships/image" Target="../media/image382.png"/><Relationship Id="rId92" Type="http://schemas.openxmlformats.org/officeDocument/2006/relationships/image" Target="../media/image403.png"/><Relationship Id="rId2" Type="http://schemas.openxmlformats.org/officeDocument/2006/relationships/image" Target="../media/image122.jpg"/><Relationship Id="rId29" Type="http://schemas.openxmlformats.org/officeDocument/2006/relationships/image" Target="../media/image341.png"/><Relationship Id="rId24" Type="http://schemas.openxmlformats.org/officeDocument/2006/relationships/image" Target="../media/image336.png"/><Relationship Id="rId40" Type="http://schemas.openxmlformats.org/officeDocument/2006/relationships/image" Target="../media/image352.png"/><Relationship Id="rId45" Type="http://schemas.openxmlformats.org/officeDocument/2006/relationships/image" Target="../media/image357.png"/><Relationship Id="rId66" Type="http://schemas.openxmlformats.org/officeDocument/2006/relationships/image" Target="../media/image377.png"/><Relationship Id="rId87" Type="http://schemas.openxmlformats.org/officeDocument/2006/relationships/image" Target="../media/image398.png"/><Relationship Id="rId110" Type="http://schemas.openxmlformats.org/officeDocument/2006/relationships/image" Target="../media/image421.png"/><Relationship Id="rId61" Type="http://schemas.openxmlformats.org/officeDocument/2006/relationships/image" Target="../media/image372.png"/><Relationship Id="rId82" Type="http://schemas.openxmlformats.org/officeDocument/2006/relationships/image" Target="../media/image393.png"/><Relationship Id="rId19" Type="http://schemas.openxmlformats.org/officeDocument/2006/relationships/image" Target="../media/image331.png"/><Relationship Id="rId14" Type="http://schemas.openxmlformats.org/officeDocument/2006/relationships/image" Target="../media/image326.png"/><Relationship Id="rId30" Type="http://schemas.openxmlformats.org/officeDocument/2006/relationships/image" Target="../media/image342.png"/><Relationship Id="rId35" Type="http://schemas.openxmlformats.org/officeDocument/2006/relationships/image" Target="../media/image347.png"/><Relationship Id="rId56" Type="http://schemas.openxmlformats.org/officeDocument/2006/relationships/image" Target="../media/image367.png"/><Relationship Id="rId77" Type="http://schemas.openxmlformats.org/officeDocument/2006/relationships/image" Target="../media/image388.png"/><Relationship Id="rId100" Type="http://schemas.openxmlformats.org/officeDocument/2006/relationships/image" Target="../media/image411.png"/><Relationship Id="rId105" Type="http://schemas.openxmlformats.org/officeDocument/2006/relationships/image" Target="../media/image416.png"/><Relationship Id="rId8" Type="http://schemas.openxmlformats.org/officeDocument/2006/relationships/image" Target="../media/image320.jpg"/><Relationship Id="rId51" Type="http://schemas.openxmlformats.org/officeDocument/2006/relationships/image" Target="../media/image363.png"/><Relationship Id="rId72" Type="http://schemas.openxmlformats.org/officeDocument/2006/relationships/image" Target="../media/image383.png"/><Relationship Id="rId93" Type="http://schemas.openxmlformats.org/officeDocument/2006/relationships/image" Target="../media/image404.png"/><Relationship Id="rId98" Type="http://schemas.openxmlformats.org/officeDocument/2006/relationships/image" Target="../media/image409.png"/><Relationship Id="rId3" Type="http://schemas.openxmlformats.org/officeDocument/2006/relationships/image" Target="../media/image315.png"/><Relationship Id="rId25" Type="http://schemas.openxmlformats.org/officeDocument/2006/relationships/image" Target="../media/image337.png"/><Relationship Id="rId46" Type="http://schemas.openxmlformats.org/officeDocument/2006/relationships/image" Target="../media/image358.png"/><Relationship Id="rId67" Type="http://schemas.openxmlformats.org/officeDocument/2006/relationships/image" Target="../media/image378.png"/><Relationship Id="rId20" Type="http://schemas.openxmlformats.org/officeDocument/2006/relationships/image" Target="../media/image332.png"/><Relationship Id="rId41" Type="http://schemas.openxmlformats.org/officeDocument/2006/relationships/image" Target="../media/image353.png"/><Relationship Id="rId62" Type="http://schemas.openxmlformats.org/officeDocument/2006/relationships/image" Target="../media/image373.png"/><Relationship Id="rId83" Type="http://schemas.openxmlformats.org/officeDocument/2006/relationships/image" Target="../media/image394.png"/><Relationship Id="rId88" Type="http://schemas.openxmlformats.org/officeDocument/2006/relationships/image" Target="../media/image399.png"/><Relationship Id="rId111" Type="http://schemas.openxmlformats.org/officeDocument/2006/relationships/image" Target="../media/image422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41.png"/><Relationship Id="rId299" Type="http://schemas.openxmlformats.org/officeDocument/2006/relationships/image" Target="../media/image722.png"/><Relationship Id="rId21" Type="http://schemas.openxmlformats.org/officeDocument/2006/relationships/image" Target="../media/image445.png"/><Relationship Id="rId63" Type="http://schemas.openxmlformats.org/officeDocument/2006/relationships/image" Target="../media/image487.png"/><Relationship Id="rId159" Type="http://schemas.openxmlformats.org/officeDocument/2006/relationships/image" Target="../media/image583.png"/><Relationship Id="rId170" Type="http://schemas.openxmlformats.org/officeDocument/2006/relationships/image" Target="../media/image594.png"/><Relationship Id="rId226" Type="http://schemas.openxmlformats.org/officeDocument/2006/relationships/image" Target="../media/image649.png"/><Relationship Id="rId268" Type="http://schemas.openxmlformats.org/officeDocument/2006/relationships/image" Target="../media/image691.png"/><Relationship Id="rId32" Type="http://schemas.openxmlformats.org/officeDocument/2006/relationships/image" Target="../media/image456.png"/><Relationship Id="rId74" Type="http://schemas.openxmlformats.org/officeDocument/2006/relationships/image" Target="../media/image498.png"/><Relationship Id="rId128" Type="http://schemas.openxmlformats.org/officeDocument/2006/relationships/image" Target="../media/image552.png"/><Relationship Id="rId5" Type="http://schemas.openxmlformats.org/officeDocument/2006/relationships/image" Target="../media/image429.png"/><Relationship Id="rId181" Type="http://schemas.openxmlformats.org/officeDocument/2006/relationships/image" Target="../media/image605.png"/><Relationship Id="rId237" Type="http://schemas.openxmlformats.org/officeDocument/2006/relationships/image" Target="../media/image660.png"/><Relationship Id="rId279" Type="http://schemas.openxmlformats.org/officeDocument/2006/relationships/image" Target="../media/image702.png"/><Relationship Id="rId43" Type="http://schemas.openxmlformats.org/officeDocument/2006/relationships/image" Target="../media/image467.png"/><Relationship Id="rId139" Type="http://schemas.openxmlformats.org/officeDocument/2006/relationships/image" Target="../media/image563.png"/><Relationship Id="rId290" Type="http://schemas.openxmlformats.org/officeDocument/2006/relationships/image" Target="../media/image713.png"/><Relationship Id="rId304" Type="http://schemas.openxmlformats.org/officeDocument/2006/relationships/image" Target="../media/image727.png"/><Relationship Id="rId85" Type="http://schemas.openxmlformats.org/officeDocument/2006/relationships/image" Target="../media/image509.png"/><Relationship Id="rId150" Type="http://schemas.openxmlformats.org/officeDocument/2006/relationships/image" Target="../media/image574.png"/><Relationship Id="rId192" Type="http://schemas.openxmlformats.org/officeDocument/2006/relationships/image" Target="../media/image615.png"/><Relationship Id="rId206" Type="http://schemas.openxmlformats.org/officeDocument/2006/relationships/image" Target="../media/image629.png"/><Relationship Id="rId248" Type="http://schemas.openxmlformats.org/officeDocument/2006/relationships/image" Target="../media/image671.png"/><Relationship Id="rId12" Type="http://schemas.openxmlformats.org/officeDocument/2006/relationships/image" Target="../media/image436.png"/><Relationship Id="rId108" Type="http://schemas.openxmlformats.org/officeDocument/2006/relationships/image" Target="../media/image532.png"/><Relationship Id="rId315" Type="http://schemas.openxmlformats.org/officeDocument/2006/relationships/image" Target="../media/image738.png"/><Relationship Id="rId54" Type="http://schemas.openxmlformats.org/officeDocument/2006/relationships/image" Target="../media/image478.png"/><Relationship Id="rId96" Type="http://schemas.openxmlformats.org/officeDocument/2006/relationships/image" Target="../media/image520.png"/><Relationship Id="rId161" Type="http://schemas.openxmlformats.org/officeDocument/2006/relationships/image" Target="../media/image585.png"/><Relationship Id="rId217" Type="http://schemas.openxmlformats.org/officeDocument/2006/relationships/image" Target="../media/image640.png"/><Relationship Id="rId259" Type="http://schemas.openxmlformats.org/officeDocument/2006/relationships/image" Target="../media/image682.png"/><Relationship Id="rId23" Type="http://schemas.openxmlformats.org/officeDocument/2006/relationships/image" Target="../media/image447.png"/><Relationship Id="rId119" Type="http://schemas.openxmlformats.org/officeDocument/2006/relationships/image" Target="../media/image543.png"/><Relationship Id="rId270" Type="http://schemas.openxmlformats.org/officeDocument/2006/relationships/image" Target="../media/image693.png"/><Relationship Id="rId65" Type="http://schemas.openxmlformats.org/officeDocument/2006/relationships/image" Target="../media/image489.png"/><Relationship Id="rId130" Type="http://schemas.openxmlformats.org/officeDocument/2006/relationships/image" Target="../media/image554.png"/><Relationship Id="rId172" Type="http://schemas.openxmlformats.org/officeDocument/2006/relationships/image" Target="../media/image596.png"/><Relationship Id="rId228" Type="http://schemas.openxmlformats.org/officeDocument/2006/relationships/image" Target="../media/image651.png"/><Relationship Id="rId281" Type="http://schemas.openxmlformats.org/officeDocument/2006/relationships/image" Target="../media/image704.png"/><Relationship Id="rId34" Type="http://schemas.openxmlformats.org/officeDocument/2006/relationships/image" Target="../media/image458.png"/><Relationship Id="rId55" Type="http://schemas.openxmlformats.org/officeDocument/2006/relationships/image" Target="../media/image479.png"/><Relationship Id="rId76" Type="http://schemas.openxmlformats.org/officeDocument/2006/relationships/image" Target="../media/image500.png"/><Relationship Id="rId97" Type="http://schemas.openxmlformats.org/officeDocument/2006/relationships/image" Target="../media/image521.png"/><Relationship Id="rId120" Type="http://schemas.openxmlformats.org/officeDocument/2006/relationships/image" Target="../media/image544.png"/><Relationship Id="rId141" Type="http://schemas.openxmlformats.org/officeDocument/2006/relationships/image" Target="../media/image565.png"/><Relationship Id="rId7" Type="http://schemas.openxmlformats.org/officeDocument/2006/relationships/image" Target="../media/image431.png"/><Relationship Id="rId162" Type="http://schemas.openxmlformats.org/officeDocument/2006/relationships/image" Target="../media/image586.png"/><Relationship Id="rId183" Type="http://schemas.openxmlformats.org/officeDocument/2006/relationships/image" Target="../media/image607.png"/><Relationship Id="rId218" Type="http://schemas.openxmlformats.org/officeDocument/2006/relationships/image" Target="../media/image641.png"/><Relationship Id="rId239" Type="http://schemas.openxmlformats.org/officeDocument/2006/relationships/image" Target="../media/image662.png"/><Relationship Id="rId250" Type="http://schemas.openxmlformats.org/officeDocument/2006/relationships/image" Target="../media/image673.png"/><Relationship Id="rId271" Type="http://schemas.openxmlformats.org/officeDocument/2006/relationships/image" Target="../media/image694.png"/><Relationship Id="rId292" Type="http://schemas.openxmlformats.org/officeDocument/2006/relationships/image" Target="../media/image715.png"/><Relationship Id="rId306" Type="http://schemas.openxmlformats.org/officeDocument/2006/relationships/image" Target="../media/image729.png"/><Relationship Id="rId24" Type="http://schemas.openxmlformats.org/officeDocument/2006/relationships/image" Target="../media/image448.png"/><Relationship Id="rId45" Type="http://schemas.openxmlformats.org/officeDocument/2006/relationships/image" Target="../media/image469.png"/><Relationship Id="rId66" Type="http://schemas.openxmlformats.org/officeDocument/2006/relationships/image" Target="../media/image490.png"/><Relationship Id="rId87" Type="http://schemas.openxmlformats.org/officeDocument/2006/relationships/image" Target="../media/image511.png"/><Relationship Id="rId110" Type="http://schemas.openxmlformats.org/officeDocument/2006/relationships/image" Target="../media/image534.png"/><Relationship Id="rId131" Type="http://schemas.openxmlformats.org/officeDocument/2006/relationships/image" Target="../media/image555.png"/><Relationship Id="rId152" Type="http://schemas.openxmlformats.org/officeDocument/2006/relationships/image" Target="../media/image576.png"/><Relationship Id="rId173" Type="http://schemas.openxmlformats.org/officeDocument/2006/relationships/image" Target="../media/image597.png"/><Relationship Id="rId194" Type="http://schemas.openxmlformats.org/officeDocument/2006/relationships/image" Target="../media/image617.png"/><Relationship Id="rId208" Type="http://schemas.openxmlformats.org/officeDocument/2006/relationships/image" Target="../media/image631.png"/><Relationship Id="rId229" Type="http://schemas.openxmlformats.org/officeDocument/2006/relationships/image" Target="../media/image652.png"/><Relationship Id="rId240" Type="http://schemas.openxmlformats.org/officeDocument/2006/relationships/image" Target="../media/image663.png"/><Relationship Id="rId261" Type="http://schemas.openxmlformats.org/officeDocument/2006/relationships/image" Target="../media/image684.png"/><Relationship Id="rId14" Type="http://schemas.openxmlformats.org/officeDocument/2006/relationships/image" Target="../media/image438.png"/><Relationship Id="rId35" Type="http://schemas.openxmlformats.org/officeDocument/2006/relationships/image" Target="../media/image459.png"/><Relationship Id="rId56" Type="http://schemas.openxmlformats.org/officeDocument/2006/relationships/image" Target="../media/image480.png"/><Relationship Id="rId77" Type="http://schemas.openxmlformats.org/officeDocument/2006/relationships/image" Target="../media/image501.png"/><Relationship Id="rId100" Type="http://schemas.openxmlformats.org/officeDocument/2006/relationships/image" Target="../media/image524.png"/><Relationship Id="rId282" Type="http://schemas.openxmlformats.org/officeDocument/2006/relationships/image" Target="../media/image705.png"/><Relationship Id="rId317" Type="http://schemas.openxmlformats.org/officeDocument/2006/relationships/image" Target="../media/image740.png"/><Relationship Id="rId8" Type="http://schemas.openxmlformats.org/officeDocument/2006/relationships/image" Target="../media/image432.png"/><Relationship Id="rId98" Type="http://schemas.openxmlformats.org/officeDocument/2006/relationships/image" Target="../media/image522.png"/><Relationship Id="rId121" Type="http://schemas.openxmlformats.org/officeDocument/2006/relationships/image" Target="../media/image545.png"/><Relationship Id="rId142" Type="http://schemas.openxmlformats.org/officeDocument/2006/relationships/image" Target="../media/image566.png"/><Relationship Id="rId163" Type="http://schemas.openxmlformats.org/officeDocument/2006/relationships/image" Target="../media/image587.png"/><Relationship Id="rId184" Type="http://schemas.openxmlformats.org/officeDocument/2006/relationships/image" Target="../media/image608.png"/><Relationship Id="rId219" Type="http://schemas.openxmlformats.org/officeDocument/2006/relationships/image" Target="../media/image642.png"/><Relationship Id="rId230" Type="http://schemas.openxmlformats.org/officeDocument/2006/relationships/image" Target="../media/image653.png"/><Relationship Id="rId251" Type="http://schemas.openxmlformats.org/officeDocument/2006/relationships/image" Target="../media/image674.png"/><Relationship Id="rId25" Type="http://schemas.openxmlformats.org/officeDocument/2006/relationships/image" Target="../media/image449.png"/><Relationship Id="rId46" Type="http://schemas.openxmlformats.org/officeDocument/2006/relationships/image" Target="../media/image470.png"/><Relationship Id="rId67" Type="http://schemas.openxmlformats.org/officeDocument/2006/relationships/image" Target="../media/image491.png"/><Relationship Id="rId272" Type="http://schemas.openxmlformats.org/officeDocument/2006/relationships/image" Target="../media/image695.png"/><Relationship Id="rId293" Type="http://schemas.openxmlformats.org/officeDocument/2006/relationships/image" Target="../media/image716.png"/><Relationship Id="rId307" Type="http://schemas.openxmlformats.org/officeDocument/2006/relationships/image" Target="../media/image730.png"/><Relationship Id="rId88" Type="http://schemas.openxmlformats.org/officeDocument/2006/relationships/image" Target="../media/image512.png"/><Relationship Id="rId111" Type="http://schemas.openxmlformats.org/officeDocument/2006/relationships/image" Target="../media/image535.png"/><Relationship Id="rId132" Type="http://schemas.openxmlformats.org/officeDocument/2006/relationships/image" Target="../media/image556.png"/><Relationship Id="rId153" Type="http://schemas.openxmlformats.org/officeDocument/2006/relationships/image" Target="../media/image577.png"/><Relationship Id="rId174" Type="http://schemas.openxmlformats.org/officeDocument/2006/relationships/image" Target="../media/image598.png"/><Relationship Id="rId195" Type="http://schemas.openxmlformats.org/officeDocument/2006/relationships/image" Target="../media/image618.png"/><Relationship Id="rId209" Type="http://schemas.openxmlformats.org/officeDocument/2006/relationships/image" Target="../media/image632.png"/><Relationship Id="rId220" Type="http://schemas.openxmlformats.org/officeDocument/2006/relationships/image" Target="../media/image643.png"/><Relationship Id="rId241" Type="http://schemas.openxmlformats.org/officeDocument/2006/relationships/image" Target="../media/image664.png"/><Relationship Id="rId15" Type="http://schemas.openxmlformats.org/officeDocument/2006/relationships/image" Target="../media/image439.png"/><Relationship Id="rId36" Type="http://schemas.openxmlformats.org/officeDocument/2006/relationships/image" Target="../media/image460.png"/><Relationship Id="rId57" Type="http://schemas.openxmlformats.org/officeDocument/2006/relationships/image" Target="../media/image481.png"/><Relationship Id="rId262" Type="http://schemas.openxmlformats.org/officeDocument/2006/relationships/image" Target="../media/image685.png"/><Relationship Id="rId283" Type="http://schemas.openxmlformats.org/officeDocument/2006/relationships/image" Target="../media/image706.png"/><Relationship Id="rId318" Type="http://schemas.openxmlformats.org/officeDocument/2006/relationships/image" Target="../media/image741.png"/><Relationship Id="rId78" Type="http://schemas.openxmlformats.org/officeDocument/2006/relationships/image" Target="../media/image502.png"/><Relationship Id="rId99" Type="http://schemas.openxmlformats.org/officeDocument/2006/relationships/image" Target="../media/image523.png"/><Relationship Id="rId101" Type="http://schemas.openxmlformats.org/officeDocument/2006/relationships/image" Target="../media/image525.png"/><Relationship Id="rId122" Type="http://schemas.openxmlformats.org/officeDocument/2006/relationships/image" Target="../media/image546.png"/><Relationship Id="rId143" Type="http://schemas.openxmlformats.org/officeDocument/2006/relationships/image" Target="../media/image567.png"/><Relationship Id="rId164" Type="http://schemas.openxmlformats.org/officeDocument/2006/relationships/image" Target="../media/image588.png"/><Relationship Id="rId185" Type="http://schemas.openxmlformats.org/officeDocument/2006/relationships/image" Target="../media/image609.png"/><Relationship Id="rId9" Type="http://schemas.openxmlformats.org/officeDocument/2006/relationships/image" Target="../media/image433.png"/><Relationship Id="rId210" Type="http://schemas.openxmlformats.org/officeDocument/2006/relationships/image" Target="../media/image633.png"/><Relationship Id="rId26" Type="http://schemas.openxmlformats.org/officeDocument/2006/relationships/image" Target="../media/image450.png"/><Relationship Id="rId231" Type="http://schemas.openxmlformats.org/officeDocument/2006/relationships/image" Target="../media/image654.png"/><Relationship Id="rId252" Type="http://schemas.openxmlformats.org/officeDocument/2006/relationships/image" Target="../media/image675.png"/><Relationship Id="rId273" Type="http://schemas.openxmlformats.org/officeDocument/2006/relationships/image" Target="../media/image696.png"/><Relationship Id="rId294" Type="http://schemas.openxmlformats.org/officeDocument/2006/relationships/image" Target="../media/image717.png"/><Relationship Id="rId308" Type="http://schemas.openxmlformats.org/officeDocument/2006/relationships/image" Target="../media/image731.png"/><Relationship Id="rId47" Type="http://schemas.openxmlformats.org/officeDocument/2006/relationships/image" Target="../media/image471.png"/><Relationship Id="rId68" Type="http://schemas.openxmlformats.org/officeDocument/2006/relationships/image" Target="../media/image492.png"/><Relationship Id="rId89" Type="http://schemas.openxmlformats.org/officeDocument/2006/relationships/image" Target="../media/image513.png"/><Relationship Id="rId112" Type="http://schemas.openxmlformats.org/officeDocument/2006/relationships/image" Target="../media/image536.png"/><Relationship Id="rId133" Type="http://schemas.openxmlformats.org/officeDocument/2006/relationships/image" Target="../media/image557.png"/><Relationship Id="rId154" Type="http://schemas.openxmlformats.org/officeDocument/2006/relationships/image" Target="../media/image578.png"/><Relationship Id="rId175" Type="http://schemas.openxmlformats.org/officeDocument/2006/relationships/image" Target="../media/image599.png"/><Relationship Id="rId196" Type="http://schemas.openxmlformats.org/officeDocument/2006/relationships/image" Target="../media/image619.png"/><Relationship Id="rId200" Type="http://schemas.openxmlformats.org/officeDocument/2006/relationships/image" Target="../media/image623.png"/><Relationship Id="rId16" Type="http://schemas.openxmlformats.org/officeDocument/2006/relationships/image" Target="../media/image440.png"/><Relationship Id="rId221" Type="http://schemas.openxmlformats.org/officeDocument/2006/relationships/image" Target="../media/image644.png"/><Relationship Id="rId242" Type="http://schemas.openxmlformats.org/officeDocument/2006/relationships/image" Target="../media/image665.png"/><Relationship Id="rId263" Type="http://schemas.openxmlformats.org/officeDocument/2006/relationships/image" Target="../media/image686.png"/><Relationship Id="rId284" Type="http://schemas.openxmlformats.org/officeDocument/2006/relationships/image" Target="../media/image707.png"/><Relationship Id="rId319" Type="http://schemas.openxmlformats.org/officeDocument/2006/relationships/image" Target="../media/image742.png"/><Relationship Id="rId37" Type="http://schemas.openxmlformats.org/officeDocument/2006/relationships/image" Target="../media/image461.png"/><Relationship Id="rId58" Type="http://schemas.openxmlformats.org/officeDocument/2006/relationships/image" Target="../media/image482.png"/><Relationship Id="rId79" Type="http://schemas.openxmlformats.org/officeDocument/2006/relationships/image" Target="../media/image503.png"/><Relationship Id="rId102" Type="http://schemas.openxmlformats.org/officeDocument/2006/relationships/image" Target="../media/image526.png"/><Relationship Id="rId123" Type="http://schemas.openxmlformats.org/officeDocument/2006/relationships/image" Target="../media/image547.png"/><Relationship Id="rId144" Type="http://schemas.openxmlformats.org/officeDocument/2006/relationships/image" Target="../media/image568.png"/><Relationship Id="rId90" Type="http://schemas.openxmlformats.org/officeDocument/2006/relationships/image" Target="../media/image514.png"/><Relationship Id="rId165" Type="http://schemas.openxmlformats.org/officeDocument/2006/relationships/image" Target="../media/image589.png"/><Relationship Id="rId186" Type="http://schemas.openxmlformats.org/officeDocument/2006/relationships/image" Target="../media/image610.png"/><Relationship Id="rId211" Type="http://schemas.openxmlformats.org/officeDocument/2006/relationships/image" Target="../media/image634.png"/><Relationship Id="rId232" Type="http://schemas.openxmlformats.org/officeDocument/2006/relationships/image" Target="../media/image655.png"/><Relationship Id="rId253" Type="http://schemas.openxmlformats.org/officeDocument/2006/relationships/image" Target="../media/image676.png"/><Relationship Id="rId274" Type="http://schemas.openxmlformats.org/officeDocument/2006/relationships/image" Target="../media/image697.png"/><Relationship Id="rId295" Type="http://schemas.openxmlformats.org/officeDocument/2006/relationships/image" Target="../media/image718.png"/><Relationship Id="rId309" Type="http://schemas.openxmlformats.org/officeDocument/2006/relationships/image" Target="../media/image732.png"/><Relationship Id="rId27" Type="http://schemas.openxmlformats.org/officeDocument/2006/relationships/image" Target="../media/image451.png"/><Relationship Id="rId48" Type="http://schemas.openxmlformats.org/officeDocument/2006/relationships/image" Target="../media/image472.png"/><Relationship Id="rId69" Type="http://schemas.openxmlformats.org/officeDocument/2006/relationships/image" Target="../media/image493.png"/><Relationship Id="rId113" Type="http://schemas.openxmlformats.org/officeDocument/2006/relationships/image" Target="../media/image537.png"/><Relationship Id="rId134" Type="http://schemas.openxmlformats.org/officeDocument/2006/relationships/image" Target="../media/image558.png"/><Relationship Id="rId320" Type="http://schemas.openxmlformats.org/officeDocument/2006/relationships/image" Target="../media/image743.png"/><Relationship Id="rId80" Type="http://schemas.openxmlformats.org/officeDocument/2006/relationships/image" Target="../media/image504.png"/><Relationship Id="rId155" Type="http://schemas.openxmlformats.org/officeDocument/2006/relationships/image" Target="../media/image579.png"/><Relationship Id="rId176" Type="http://schemas.openxmlformats.org/officeDocument/2006/relationships/image" Target="../media/image600.png"/><Relationship Id="rId197" Type="http://schemas.openxmlformats.org/officeDocument/2006/relationships/image" Target="../media/image620.png"/><Relationship Id="rId201" Type="http://schemas.openxmlformats.org/officeDocument/2006/relationships/image" Target="../media/image624.png"/><Relationship Id="rId222" Type="http://schemas.openxmlformats.org/officeDocument/2006/relationships/image" Target="../media/image645.png"/><Relationship Id="rId243" Type="http://schemas.openxmlformats.org/officeDocument/2006/relationships/image" Target="../media/image666.png"/><Relationship Id="rId264" Type="http://schemas.openxmlformats.org/officeDocument/2006/relationships/image" Target="../media/image687.png"/><Relationship Id="rId285" Type="http://schemas.openxmlformats.org/officeDocument/2006/relationships/image" Target="../media/image708.png"/><Relationship Id="rId17" Type="http://schemas.openxmlformats.org/officeDocument/2006/relationships/image" Target="../media/image441.png"/><Relationship Id="rId38" Type="http://schemas.openxmlformats.org/officeDocument/2006/relationships/image" Target="../media/image462.png"/><Relationship Id="rId59" Type="http://schemas.openxmlformats.org/officeDocument/2006/relationships/image" Target="../media/image483.png"/><Relationship Id="rId103" Type="http://schemas.openxmlformats.org/officeDocument/2006/relationships/image" Target="../media/image527.png"/><Relationship Id="rId124" Type="http://schemas.openxmlformats.org/officeDocument/2006/relationships/image" Target="../media/image548.png"/><Relationship Id="rId310" Type="http://schemas.openxmlformats.org/officeDocument/2006/relationships/image" Target="../media/image733.png"/><Relationship Id="rId70" Type="http://schemas.openxmlformats.org/officeDocument/2006/relationships/image" Target="../media/image494.png"/><Relationship Id="rId91" Type="http://schemas.openxmlformats.org/officeDocument/2006/relationships/image" Target="../media/image515.png"/><Relationship Id="rId145" Type="http://schemas.openxmlformats.org/officeDocument/2006/relationships/image" Target="../media/image569.png"/><Relationship Id="rId166" Type="http://schemas.openxmlformats.org/officeDocument/2006/relationships/image" Target="../media/image590.png"/><Relationship Id="rId187" Type="http://schemas.openxmlformats.org/officeDocument/2006/relationships/image" Target="../media/image611.png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635.png"/><Relationship Id="rId233" Type="http://schemas.openxmlformats.org/officeDocument/2006/relationships/image" Target="../media/image656.png"/><Relationship Id="rId254" Type="http://schemas.openxmlformats.org/officeDocument/2006/relationships/image" Target="../media/image677.png"/><Relationship Id="rId28" Type="http://schemas.openxmlformats.org/officeDocument/2006/relationships/image" Target="../media/image452.png"/><Relationship Id="rId49" Type="http://schemas.openxmlformats.org/officeDocument/2006/relationships/image" Target="../media/image473.png"/><Relationship Id="rId114" Type="http://schemas.openxmlformats.org/officeDocument/2006/relationships/image" Target="../media/image538.png"/><Relationship Id="rId275" Type="http://schemas.openxmlformats.org/officeDocument/2006/relationships/image" Target="../media/image698.png"/><Relationship Id="rId296" Type="http://schemas.openxmlformats.org/officeDocument/2006/relationships/image" Target="../media/image719.png"/><Relationship Id="rId300" Type="http://schemas.openxmlformats.org/officeDocument/2006/relationships/image" Target="../media/image723.png"/><Relationship Id="rId60" Type="http://schemas.openxmlformats.org/officeDocument/2006/relationships/image" Target="../media/image484.png"/><Relationship Id="rId81" Type="http://schemas.openxmlformats.org/officeDocument/2006/relationships/image" Target="../media/image505.png"/><Relationship Id="rId135" Type="http://schemas.openxmlformats.org/officeDocument/2006/relationships/image" Target="../media/image559.png"/><Relationship Id="rId156" Type="http://schemas.openxmlformats.org/officeDocument/2006/relationships/image" Target="../media/image580.png"/><Relationship Id="rId177" Type="http://schemas.openxmlformats.org/officeDocument/2006/relationships/image" Target="../media/image601.png"/><Relationship Id="rId198" Type="http://schemas.openxmlformats.org/officeDocument/2006/relationships/image" Target="../media/image621.png"/><Relationship Id="rId321" Type="http://schemas.openxmlformats.org/officeDocument/2006/relationships/image" Target="../media/image744.png"/><Relationship Id="rId202" Type="http://schemas.openxmlformats.org/officeDocument/2006/relationships/image" Target="../media/image625.png"/><Relationship Id="rId223" Type="http://schemas.openxmlformats.org/officeDocument/2006/relationships/image" Target="../media/image646.png"/><Relationship Id="rId244" Type="http://schemas.openxmlformats.org/officeDocument/2006/relationships/image" Target="../media/image667.png"/><Relationship Id="rId18" Type="http://schemas.openxmlformats.org/officeDocument/2006/relationships/image" Target="../media/image442.png"/><Relationship Id="rId39" Type="http://schemas.openxmlformats.org/officeDocument/2006/relationships/image" Target="../media/image463.png"/><Relationship Id="rId265" Type="http://schemas.openxmlformats.org/officeDocument/2006/relationships/image" Target="../media/image688.png"/><Relationship Id="rId286" Type="http://schemas.openxmlformats.org/officeDocument/2006/relationships/image" Target="../media/image709.png"/><Relationship Id="rId50" Type="http://schemas.openxmlformats.org/officeDocument/2006/relationships/image" Target="../media/image474.png"/><Relationship Id="rId104" Type="http://schemas.openxmlformats.org/officeDocument/2006/relationships/image" Target="../media/image528.png"/><Relationship Id="rId125" Type="http://schemas.openxmlformats.org/officeDocument/2006/relationships/image" Target="../media/image549.png"/><Relationship Id="rId146" Type="http://schemas.openxmlformats.org/officeDocument/2006/relationships/image" Target="../media/image570.png"/><Relationship Id="rId167" Type="http://schemas.openxmlformats.org/officeDocument/2006/relationships/image" Target="../media/image591.png"/><Relationship Id="rId188" Type="http://schemas.openxmlformats.org/officeDocument/2006/relationships/image" Target="../media/image612.png"/><Relationship Id="rId311" Type="http://schemas.openxmlformats.org/officeDocument/2006/relationships/image" Target="../media/image734.png"/><Relationship Id="rId71" Type="http://schemas.openxmlformats.org/officeDocument/2006/relationships/image" Target="../media/image495.png"/><Relationship Id="rId92" Type="http://schemas.openxmlformats.org/officeDocument/2006/relationships/image" Target="../media/image516.png"/><Relationship Id="rId213" Type="http://schemas.openxmlformats.org/officeDocument/2006/relationships/image" Target="../media/image636.png"/><Relationship Id="rId234" Type="http://schemas.openxmlformats.org/officeDocument/2006/relationships/image" Target="../media/image657.png"/><Relationship Id="rId2" Type="http://schemas.openxmlformats.org/officeDocument/2006/relationships/image" Target="../media/image426.png"/><Relationship Id="rId29" Type="http://schemas.openxmlformats.org/officeDocument/2006/relationships/image" Target="../media/image453.png"/><Relationship Id="rId255" Type="http://schemas.openxmlformats.org/officeDocument/2006/relationships/image" Target="../media/image678.png"/><Relationship Id="rId276" Type="http://schemas.openxmlformats.org/officeDocument/2006/relationships/image" Target="../media/image699.png"/><Relationship Id="rId297" Type="http://schemas.openxmlformats.org/officeDocument/2006/relationships/image" Target="../media/image720.png"/><Relationship Id="rId40" Type="http://schemas.openxmlformats.org/officeDocument/2006/relationships/image" Target="../media/image464.png"/><Relationship Id="rId115" Type="http://schemas.openxmlformats.org/officeDocument/2006/relationships/image" Target="../media/image539.png"/><Relationship Id="rId136" Type="http://schemas.openxmlformats.org/officeDocument/2006/relationships/image" Target="../media/image560.png"/><Relationship Id="rId157" Type="http://schemas.openxmlformats.org/officeDocument/2006/relationships/image" Target="../media/image581.png"/><Relationship Id="rId178" Type="http://schemas.openxmlformats.org/officeDocument/2006/relationships/image" Target="../media/image602.png"/><Relationship Id="rId301" Type="http://schemas.openxmlformats.org/officeDocument/2006/relationships/image" Target="../media/image724.png"/><Relationship Id="rId322" Type="http://schemas.openxmlformats.org/officeDocument/2006/relationships/image" Target="../media/image745.png"/><Relationship Id="rId61" Type="http://schemas.openxmlformats.org/officeDocument/2006/relationships/image" Target="../media/image485.png"/><Relationship Id="rId82" Type="http://schemas.openxmlformats.org/officeDocument/2006/relationships/image" Target="../media/image506.png"/><Relationship Id="rId199" Type="http://schemas.openxmlformats.org/officeDocument/2006/relationships/image" Target="../media/image622.png"/><Relationship Id="rId203" Type="http://schemas.openxmlformats.org/officeDocument/2006/relationships/image" Target="../media/image626.png"/><Relationship Id="rId19" Type="http://schemas.openxmlformats.org/officeDocument/2006/relationships/image" Target="../media/image443.png"/><Relationship Id="rId224" Type="http://schemas.openxmlformats.org/officeDocument/2006/relationships/image" Target="../media/image647.png"/><Relationship Id="rId245" Type="http://schemas.openxmlformats.org/officeDocument/2006/relationships/image" Target="../media/image668.png"/><Relationship Id="rId266" Type="http://schemas.openxmlformats.org/officeDocument/2006/relationships/image" Target="../media/image689.png"/><Relationship Id="rId287" Type="http://schemas.openxmlformats.org/officeDocument/2006/relationships/image" Target="../media/image710.png"/><Relationship Id="rId30" Type="http://schemas.openxmlformats.org/officeDocument/2006/relationships/image" Target="../media/image454.png"/><Relationship Id="rId105" Type="http://schemas.openxmlformats.org/officeDocument/2006/relationships/image" Target="../media/image529.png"/><Relationship Id="rId126" Type="http://schemas.openxmlformats.org/officeDocument/2006/relationships/image" Target="../media/image550.png"/><Relationship Id="rId147" Type="http://schemas.openxmlformats.org/officeDocument/2006/relationships/image" Target="../media/image571.png"/><Relationship Id="rId168" Type="http://schemas.openxmlformats.org/officeDocument/2006/relationships/image" Target="../media/image592.png"/><Relationship Id="rId312" Type="http://schemas.openxmlformats.org/officeDocument/2006/relationships/image" Target="../media/image735.png"/><Relationship Id="rId51" Type="http://schemas.openxmlformats.org/officeDocument/2006/relationships/image" Target="../media/image475.png"/><Relationship Id="rId72" Type="http://schemas.openxmlformats.org/officeDocument/2006/relationships/image" Target="../media/image496.png"/><Relationship Id="rId93" Type="http://schemas.openxmlformats.org/officeDocument/2006/relationships/image" Target="../media/image517.png"/><Relationship Id="rId189" Type="http://schemas.openxmlformats.org/officeDocument/2006/relationships/image" Target="../media/image177.png"/><Relationship Id="rId3" Type="http://schemas.openxmlformats.org/officeDocument/2006/relationships/image" Target="../media/image427.png"/><Relationship Id="rId214" Type="http://schemas.openxmlformats.org/officeDocument/2006/relationships/image" Target="../media/image637.png"/><Relationship Id="rId235" Type="http://schemas.openxmlformats.org/officeDocument/2006/relationships/image" Target="../media/image658.png"/><Relationship Id="rId256" Type="http://schemas.openxmlformats.org/officeDocument/2006/relationships/image" Target="../media/image679.png"/><Relationship Id="rId277" Type="http://schemas.openxmlformats.org/officeDocument/2006/relationships/image" Target="../media/image700.png"/><Relationship Id="rId298" Type="http://schemas.openxmlformats.org/officeDocument/2006/relationships/image" Target="../media/image721.png"/><Relationship Id="rId116" Type="http://schemas.openxmlformats.org/officeDocument/2006/relationships/image" Target="../media/image540.png"/><Relationship Id="rId137" Type="http://schemas.openxmlformats.org/officeDocument/2006/relationships/image" Target="../media/image561.png"/><Relationship Id="rId158" Type="http://schemas.openxmlformats.org/officeDocument/2006/relationships/image" Target="../media/image582.png"/><Relationship Id="rId302" Type="http://schemas.openxmlformats.org/officeDocument/2006/relationships/image" Target="../media/image725.png"/><Relationship Id="rId20" Type="http://schemas.openxmlformats.org/officeDocument/2006/relationships/image" Target="../media/image444.png"/><Relationship Id="rId41" Type="http://schemas.openxmlformats.org/officeDocument/2006/relationships/image" Target="../media/image465.png"/><Relationship Id="rId62" Type="http://schemas.openxmlformats.org/officeDocument/2006/relationships/image" Target="../media/image486.png"/><Relationship Id="rId83" Type="http://schemas.openxmlformats.org/officeDocument/2006/relationships/image" Target="../media/image507.png"/><Relationship Id="rId179" Type="http://schemas.openxmlformats.org/officeDocument/2006/relationships/image" Target="../media/image603.png"/><Relationship Id="rId190" Type="http://schemas.openxmlformats.org/officeDocument/2006/relationships/image" Target="../media/image613.png"/><Relationship Id="rId204" Type="http://schemas.openxmlformats.org/officeDocument/2006/relationships/image" Target="../media/image627.png"/><Relationship Id="rId225" Type="http://schemas.openxmlformats.org/officeDocument/2006/relationships/image" Target="../media/image648.png"/><Relationship Id="rId246" Type="http://schemas.openxmlformats.org/officeDocument/2006/relationships/image" Target="../media/image669.png"/><Relationship Id="rId267" Type="http://schemas.openxmlformats.org/officeDocument/2006/relationships/image" Target="../media/image690.png"/><Relationship Id="rId288" Type="http://schemas.openxmlformats.org/officeDocument/2006/relationships/image" Target="../media/image711.png"/><Relationship Id="rId106" Type="http://schemas.openxmlformats.org/officeDocument/2006/relationships/image" Target="../media/image530.png"/><Relationship Id="rId127" Type="http://schemas.openxmlformats.org/officeDocument/2006/relationships/image" Target="../media/image551.png"/><Relationship Id="rId313" Type="http://schemas.openxmlformats.org/officeDocument/2006/relationships/image" Target="../media/image736.png"/><Relationship Id="rId10" Type="http://schemas.openxmlformats.org/officeDocument/2006/relationships/image" Target="../media/image434.png"/><Relationship Id="rId31" Type="http://schemas.openxmlformats.org/officeDocument/2006/relationships/image" Target="../media/image455.png"/><Relationship Id="rId52" Type="http://schemas.openxmlformats.org/officeDocument/2006/relationships/image" Target="../media/image476.png"/><Relationship Id="rId73" Type="http://schemas.openxmlformats.org/officeDocument/2006/relationships/image" Target="../media/image497.png"/><Relationship Id="rId94" Type="http://schemas.openxmlformats.org/officeDocument/2006/relationships/image" Target="../media/image518.png"/><Relationship Id="rId148" Type="http://schemas.openxmlformats.org/officeDocument/2006/relationships/image" Target="../media/image572.png"/><Relationship Id="rId169" Type="http://schemas.openxmlformats.org/officeDocument/2006/relationships/image" Target="../media/image593.png"/><Relationship Id="rId4" Type="http://schemas.openxmlformats.org/officeDocument/2006/relationships/image" Target="../media/image428.png"/><Relationship Id="rId180" Type="http://schemas.openxmlformats.org/officeDocument/2006/relationships/image" Target="../media/image604.png"/><Relationship Id="rId215" Type="http://schemas.openxmlformats.org/officeDocument/2006/relationships/image" Target="../media/image638.png"/><Relationship Id="rId236" Type="http://schemas.openxmlformats.org/officeDocument/2006/relationships/image" Target="../media/image659.png"/><Relationship Id="rId257" Type="http://schemas.openxmlformats.org/officeDocument/2006/relationships/image" Target="../media/image680.png"/><Relationship Id="rId278" Type="http://schemas.openxmlformats.org/officeDocument/2006/relationships/image" Target="../media/image701.png"/><Relationship Id="rId303" Type="http://schemas.openxmlformats.org/officeDocument/2006/relationships/image" Target="../media/image726.png"/><Relationship Id="rId42" Type="http://schemas.openxmlformats.org/officeDocument/2006/relationships/image" Target="../media/image466.png"/><Relationship Id="rId84" Type="http://schemas.openxmlformats.org/officeDocument/2006/relationships/image" Target="../media/image508.png"/><Relationship Id="rId138" Type="http://schemas.openxmlformats.org/officeDocument/2006/relationships/image" Target="../media/image562.png"/><Relationship Id="rId191" Type="http://schemas.openxmlformats.org/officeDocument/2006/relationships/image" Target="../media/image614.png"/><Relationship Id="rId205" Type="http://schemas.openxmlformats.org/officeDocument/2006/relationships/image" Target="../media/image628.png"/><Relationship Id="rId247" Type="http://schemas.openxmlformats.org/officeDocument/2006/relationships/image" Target="../media/image670.png"/><Relationship Id="rId107" Type="http://schemas.openxmlformats.org/officeDocument/2006/relationships/image" Target="../media/image531.png"/><Relationship Id="rId289" Type="http://schemas.openxmlformats.org/officeDocument/2006/relationships/image" Target="../media/image712.png"/><Relationship Id="rId11" Type="http://schemas.openxmlformats.org/officeDocument/2006/relationships/image" Target="../media/image435.png"/><Relationship Id="rId53" Type="http://schemas.openxmlformats.org/officeDocument/2006/relationships/image" Target="../media/image477.png"/><Relationship Id="rId149" Type="http://schemas.openxmlformats.org/officeDocument/2006/relationships/image" Target="../media/image573.png"/><Relationship Id="rId314" Type="http://schemas.openxmlformats.org/officeDocument/2006/relationships/image" Target="../media/image737.png"/><Relationship Id="rId95" Type="http://schemas.openxmlformats.org/officeDocument/2006/relationships/image" Target="../media/image519.png"/><Relationship Id="rId160" Type="http://schemas.openxmlformats.org/officeDocument/2006/relationships/image" Target="../media/image584.png"/><Relationship Id="rId216" Type="http://schemas.openxmlformats.org/officeDocument/2006/relationships/image" Target="../media/image639.png"/><Relationship Id="rId258" Type="http://schemas.openxmlformats.org/officeDocument/2006/relationships/image" Target="../media/image681.png"/><Relationship Id="rId22" Type="http://schemas.openxmlformats.org/officeDocument/2006/relationships/image" Target="../media/image446.png"/><Relationship Id="rId64" Type="http://schemas.openxmlformats.org/officeDocument/2006/relationships/image" Target="../media/image488.png"/><Relationship Id="rId118" Type="http://schemas.openxmlformats.org/officeDocument/2006/relationships/image" Target="../media/image542.png"/><Relationship Id="rId171" Type="http://schemas.openxmlformats.org/officeDocument/2006/relationships/image" Target="../media/image595.png"/><Relationship Id="rId227" Type="http://schemas.openxmlformats.org/officeDocument/2006/relationships/image" Target="../media/image650.png"/><Relationship Id="rId269" Type="http://schemas.openxmlformats.org/officeDocument/2006/relationships/image" Target="../media/image692.png"/><Relationship Id="rId33" Type="http://schemas.openxmlformats.org/officeDocument/2006/relationships/image" Target="../media/image457.png"/><Relationship Id="rId129" Type="http://schemas.openxmlformats.org/officeDocument/2006/relationships/image" Target="../media/image553.png"/><Relationship Id="rId280" Type="http://schemas.openxmlformats.org/officeDocument/2006/relationships/image" Target="../media/image703.png"/><Relationship Id="rId75" Type="http://schemas.openxmlformats.org/officeDocument/2006/relationships/image" Target="../media/image499.png"/><Relationship Id="rId140" Type="http://schemas.openxmlformats.org/officeDocument/2006/relationships/image" Target="../media/image564.png"/><Relationship Id="rId182" Type="http://schemas.openxmlformats.org/officeDocument/2006/relationships/image" Target="../media/image606.png"/><Relationship Id="rId6" Type="http://schemas.openxmlformats.org/officeDocument/2006/relationships/image" Target="../media/image430.png"/><Relationship Id="rId238" Type="http://schemas.openxmlformats.org/officeDocument/2006/relationships/image" Target="../media/image661.png"/><Relationship Id="rId291" Type="http://schemas.openxmlformats.org/officeDocument/2006/relationships/image" Target="../media/image714.png"/><Relationship Id="rId305" Type="http://schemas.openxmlformats.org/officeDocument/2006/relationships/image" Target="../media/image728.png"/><Relationship Id="rId44" Type="http://schemas.openxmlformats.org/officeDocument/2006/relationships/image" Target="../media/image468.png"/><Relationship Id="rId86" Type="http://schemas.openxmlformats.org/officeDocument/2006/relationships/image" Target="../media/image510.png"/><Relationship Id="rId151" Type="http://schemas.openxmlformats.org/officeDocument/2006/relationships/image" Target="../media/image575.png"/><Relationship Id="rId193" Type="http://schemas.openxmlformats.org/officeDocument/2006/relationships/image" Target="../media/image616.png"/><Relationship Id="rId207" Type="http://schemas.openxmlformats.org/officeDocument/2006/relationships/image" Target="../media/image630.png"/><Relationship Id="rId249" Type="http://schemas.openxmlformats.org/officeDocument/2006/relationships/image" Target="../media/image672.png"/><Relationship Id="rId13" Type="http://schemas.openxmlformats.org/officeDocument/2006/relationships/image" Target="../media/image437.png"/><Relationship Id="rId109" Type="http://schemas.openxmlformats.org/officeDocument/2006/relationships/image" Target="../media/image533.png"/><Relationship Id="rId260" Type="http://schemas.openxmlformats.org/officeDocument/2006/relationships/image" Target="../media/image683.png"/><Relationship Id="rId316" Type="http://schemas.openxmlformats.org/officeDocument/2006/relationships/image" Target="../media/image73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2.png"/><Relationship Id="rId13" Type="http://schemas.openxmlformats.org/officeDocument/2006/relationships/image" Target="../media/image757.png"/><Relationship Id="rId3" Type="http://schemas.openxmlformats.org/officeDocument/2006/relationships/image" Target="../media/image747.png"/><Relationship Id="rId7" Type="http://schemas.openxmlformats.org/officeDocument/2006/relationships/image" Target="../media/image751.png"/><Relationship Id="rId12" Type="http://schemas.openxmlformats.org/officeDocument/2006/relationships/image" Target="../media/image756.jpg"/><Relationship Id="rId2" Type="http://schemas.openxmlformats.org/officeDocument/2006/relationships/image" Target="../media/image7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0.png"/><Relationship Id="rId11" Type="http://schemas.openxmlformats.org/officeDocument/2006/relationships/image" Target="../media/image755.jpg"/><Relationship Id="rId5" Type="http://schemas.openxmlformats.org/officeDocument/2006/relationships/image" Target="../media/image749.png"/><Relationship Id="rId10" Type="http://schemas.openxmlformats.org/officeDocument/2006/relationships/image" Target="../media/image754.jpg"/><Relationship Id="rId4" Type="http://schemas.openxmlformats.org/officeDocument/2006/relationships/image" Target="../media/image748.png"/><Relationship Id="rId9" Type="http://schemas.openxmlformats.org/officeDocument/2006/relationships/image" Target="../media/image753.jpg"/><Relationship Id="rId14" Type="http://schemas.openxmlformats.org/officeDocument/2006/relationships/image" Target="../media/image75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5.png"/><Relationship Id="rId13" Type="http://schemas.openxmlformats.org/officeDocument/2006/relationships/image" Target="../media/image770.png"/><Relationship Id="rId18" Type="http://schemas.openxmlformats.org/officeDocument/2006/relationships/image" Target="../media/image775.png"/><Relationship Id="rId26" Type="http://schemas.openxmlformats.org/officeDocument/2006/relationships/image" Target="../media/image783.png"/><Relationship Id="rId3" Type="http://schemas.openxmlformats.org/officeDocument/2006/relationships/image" Target="../media/image760.jpg"/><Relationship Id="rId21" Type="http://schemas.openxmlformats.org/officeDocument/2006/relationships/image" Target="../media/image778.png"/><Relationship Id="rId7" Type="http://schemas.openxmlformats.org/officeDocument/2006/relationships/image" Target="../media/image764.png"/><Relationship Id="rId12" Type="http://schemas.openxmlformats.org/officeDocument/2006/relationships/image" Target="../media/image769.png"/><Relationship Id="rId17" Type="http://schemas.openxmlformats.org/officeDocument/2006/relationships/image" Target="../media/image774.png"/><Relationship Id="rId25" Type="http://schemas.openxmlformats.org/officeDocument/2006/relationships/image" Target="../media/image782.png"/><Relationship Id="rId2" Type="http://schemas.openxmlformats.org/officeDocument/2006/relationships/image" Target="../media/image759.jpg"/><Relationship Id="rId16" Type="http://schemas.openxmlformats.org/officeDocument/2006/relationships/image" Target="../media/image773.png"/><Relationship Id="rId20" Type="http://schemas.openxmlformats.org/officeDocument/2006/relationships/image" Target="../media/image7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3.png"/><Relationship Id="rId11" Type="http://schemas.openxmlformats.org/officeDocument/2006/relationships/image" Target="../media/image768.png"/><Relationship Id="rId24" Type="http://schemas.openxmlformats.org/officeDocument/2006/relationships/image" Target="../media/image781.png"/><Relationship Id="rId5" Type="http://schemas.openxmlformats.org/officeDocument/2006/relationships/image" Target="../media/image762.png"/><Relationship Id="rId15" Type="http://schemas.openxmlformats.org/officeDocument/2006/relationships/image" Target="../media/image772.png"/><Relationship Id="rId23" Type="http://schemas.openxmlformats.org/officeDocument/2006/relationships/image" Target="../media/image780.png"/><Relationship Id="rId28" Type="http://schemas.openxmlformats.org/officeDocument/2006/relationships/image" Target="../media/image785.png"/><Relationship Id="rId10" Type="http://schemas.openxmlformats.org/officeDocument/2006/relationships/image" Target="../media/image767.png"/><Relationship Id="rId19" Type="http://schemas.openxmlformats.org/officeDocument/2006/relationships/image" Target="../media/image776.png"/><Relationship Id="rId4" Type="http://schemas.openxmlformats.org/officeDocument/2006/relationships/image" Target="../media/image761.png"/><Relationship Id="rId9" Type="http://schemas.openxmlformats.org/officeDocument/2006/relationships/image" Target="../media/image766.png"/><Relationship Id="rId14" Type="http://schemas.openxmlformats.org/officeDocument/2006/relationships/image" Target="../media/image771.png"/><Relationship Id="rId22" Type="http://schemas.openxmlformats.org/officeDocument/2006/relationships/image" Target="../media/image779.png"/><Relationship Id="rId27" Type="http://schemas.openxmlformats.org/officeDocument/2006/relationships/image" Target="../media/image78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1.png"/><Relationship Id="rId13" Type="http://schemas.openxmlformats.org/officeDocument/2006/relationships/image" Target="../media/image796.png"/><Relationship Id="rId18" Type="http://schemas.openxmlformats.org/officeDocument/2006/relationships/image" Target="../media/image782.png"/><Relationship Id="rId3" Type="http://schemas.openxmlformats.org/officeDocument/2006/relationships/image" Target="../media/image787.jpg"/><Relationship Id="rId7" Type="http://schemas.openxmlformats.org/officeDocument/2006/relationships/image" Target="../media/image790.png"/><Relationship Id="rId12" Type="http://schemas.openxmlformats.org/officeDocument/2006/relationships/image" Target="../media/image795.png"/><Relationship Id="rId17" Type="http://schemas.openxmlformats.org/officeDocument/2006/relationships/image" Target="../media/image783.png"/><Relationship Id="rId2" Type="http://schemas.openxmlformats.org/officeDocument/2006/relationships/image" Target="../media/image786.jpg"/><Relationship Id="rId16" Type="http://schemas.openxmlformats.org/officeDocument/2006/relationships/image" Target="../media/image781.png"/><Relationship Id="rId20" Type="http://schemas.openxmlformats.org/officeDocument/2006/relationships/image" Target="../media/image78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9.png"/><Relationship Id="rId11" Type="http://schemas.openxmlformats.org/officeDocument/2006/relationships/image" Target="../media/image794.png"/><Relationship Id="rId5" Type="http://schemas.openxmlformats.org/officeDocument/2006/relationships/image" Target="../media/image788.png"/><Relationship Id="rId15" Type="http://schemas.openxmlformats.org/officeDocument/2006/relationships/image" Target="../media/image780.png"/><Relationship Id="rId10" Type="http://schemas.openxmlformats.org/officeDocument/2006/relationships/image" Target="../media/image793.png"/><Relationship Id="rId19" Type="http://schemas.openxmlformats.org/officeDocument/2006/relationships/image" Target="../media/image784.png"/><Relationship Id="rId4" Type="http://schemas.openxmlformats.org/officeDocument/2006/relationships/image" Target="../media/image131.png"/><Relationship Id="rId9" Type="http://schemas.openxmlformats.org/officeDocument/2006/relationships/image" Target="../media/image792.png"/><Relationship Id="rId14" Type="http://schemas.openxmlformats.org/officeDocument/2006/relationships/image" Target="../media/image77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3.png"/><Relationship Id="rId13" Type="http://schemas.openxmlformats.org/officeDocument/2006/relationships/image" Target="../media/image779.png"/><Relationship Id="rId18" Type="http://schemas.openxmlformats.org/officeDocument/2006/relationships/image" Target="../media/image784.png"/><Relationship Id="rId3" Type="http://schemas.openxmlformats.org/officeDocument/2006/relationships/image" Target="../media/image798.jpg"/><Relationship Id="rId7" Type="http://schemas.openxmlformats.org/officeDocument/2006/relationships/image" Target="../media/image802.png"/><Relationship Id="rId12" Type="http://schemas.openxmlformats.org/officeDocument/2006/relationships/image" Target="../media/image806.png"/><Relationship Id="rId17" Type="http://schemas.openxmlformats.org/officeDocument/2006/relationships/image" Target="../media/image782.png"/><Relationship Id="rId2" Type="http://schemas.openxmlformats.org/officeDocument/2006/relationships/image" Target="../media/image797.jpg"/><Relationship Id="rId16" Type="http://schemas.openxmlformats.org/officeDocument/2006/relationships/image" Target="../media/image78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1.png"/><Relationship Id="rId11" Type="http://schemas.openxmlformats.org/officeDocument/2006/relationships/image" Target="../media/image579.png"/><Relationship Id="rId5" Type="http://schemas.openxmlformats.org/officeDocument/2006/relationships/image" Target="../media/image800.png"/><Relationship Id="rId15" Type="http://schemas.openxmlformats.org/officeDocument/2006/relationships/image" Target="../media/image781.png"/><Relationship Id="rId10" Type="http://schemas.openxmlformats.org/officeDocument/2006/relationships/image" Target="../media/image805.png"/><Relationship Id="rId19" Type="http://schemas.openxmlformats.org/officeDocument/2006/relationships/image" Target="../media/image785.png"/><Relationship Id="rId4" Type="http://schemas.openxmlformats.org/officeDocument/2006/relationships/image" Target="../media/image799.png"/><Relationship Id="rId9" Type="http://schemas.openxmlformats.org/officeDocument/2006/relationships/image" Target="../media/image804.png"/><Relationship Id="rId14" Type="http://schemas.openxmlformats.org/officeDocument/2006/relationships/image" Target="../media/image7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F002D2-B210-E575-47BC-B5DF19FB78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7275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438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9188" y="1995106"/>
            <a:ext cx="7152640" cy="0"/>
          </a:xfrm>
          <a:custGeom>
            <a:avLst/>
            <a:gdLst/>
            <a:ahLst/>
            <a:cxnLst/>
            <a:rect l="l" t="t" r="r" b="b"/>
            <a:pathLst>
              <a:path w="7152640">
                <a:moveTo>
                  <a:pt x="0" y="0"/>
                </a:moveTo>
                <a:lnTo>
                  <a:pt x="7152322" y="0"/>
                </a:lnTo>
              </a:path>
            </a:pathLst>
          </a:custGeom>
          <a:ln w="213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808" y="3078480"/>
            <a:ext cx="5032247" cy="265785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63996" y="3064764"/>
            <a:ext cx="3767327" cy="207873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85953" y="1185862"/>
            <a:ext cx="580390" cy="231140"/>
          </a:xfrm>
          <a:custGeom>
            <a:avLst/>
            <a:gdLst/>
            <a:ahLst/>
            <a:cxnLst/>
            <a:rect l="l" t="t" r="r" b="b"/>
            <a:pathLst>
              <a:path w="580390" h="231140">
                <a:moveTo>
                  <a:pt x="210591" y="230606"/>
                </a:moveTo>
                <a:lnTo>
                  <a:pt x="103822" y="109931"/>
                </a:lnTo>
                <a:lnTo>
                  <a:pt x="195351" y="12"/>
                </a:lnTo>
                <a:lnTo>
                  <a:pt x="132778" y="12"/>
                </a:lnTo>
                <a:lnTo>
                  <a:pt x="53428" y="94691"/>
                </a:lnTo>
                <a:lnTo>
                  <a:pt x="53428" y="12"/>
                </a:lnTo>
                <a:lnTo>
                  <a:pt x="0" y="12"/>
                </a:lnTo>
                <a:lnTo>
                  <a:pt x="0" y="230606"/>
                </a:lnTo>
                <a:lnTo>
                  <a:pt x="53428" y="230606"/>
                </a:lnTo>
                <a:lnTo>
                  <a:pt x="53428" y="132880"/>
                </a:lnTo>
                <a:lnTo>
                  <a:pt x="138874" y="230606"/>
                </a:lnTo>
                <a:lnTo>
                  <a:pt x="210591" y="230606"/>
                </a:lnTo>
                <a:close/>
              </a:path>
              <a:path w="580390" h="231140">
                <a:moveTo>
                  <a:pt x="352412" y="0"/>
                </a:moveTo>
                <a:lnTo>
                  <a:pt x="221259" y="0"/>
                </a:lnTo>
                <a:lnTo>
                  <a:pt x="221259" y="45720"/>
                </a:lnTo>
                <a:lnTo>
                  <a:pt x="221259" y="91440"/>
                </a:lnTo>
                <a:lnTo>
                  <a:pt x="221259" y="138430"/>
                </a:lnTo>
                <a:lnTo>
                  <a:pt x="221259" y="184150"/>
                </a:lnTo>
                <a:lnTo>
                  <a:pt x="221259" y="231140"/>
                </a:lnTo>
                <a:lnTo>
                  <a:pt x="352412" y="231140"/>
                </a:lnTo>
                <a:lnTo>
                  <a:pt x="352412" y="184150"/>
                </a:lnTo>
                <a:lnTo>
                  <a:pt x="273164" y="184150"/>
                </a:lnTo>
                <a:lnTo>
                  <a:pt x="273164" y="138430"/>
                </a:lnTo>
                <a:lnTo>
                  <a:pt x="349364" y="138430"/>
                </a:lnTo>
                <a:lnTo>
                  <a:pt x="349364" y="91440"/>
                </a:lnTo>
                <a:lnTo>
                  <a:pt x="273164" y="91440"/>
                </a:lnTo>
                <a:lnTo>
                  <a:pt x="273164" y="45720"/>
                </a:lnTo>
                <a:lnTo>
                  <a:pt x="352412" y="45720"/>
                </a:lnTo>
                <a:lnTo>
                  <a:pt x="352412" y="0"/>
                </a:lnTo>
                <a:close/>
              </a:path>
              <a:path w="580390" h="231140">
                <a:moveTo>
                  <a:pt x="579780" y="0"/>
                </a:moveTo>
                <a:lnTo>
                  <a:pt x="517207" y="0"/>
                </a:lnTo>
                <a:lnTo>
                  <a:pt x="468439" y="74777"/>
                </a:lnTo>
                <a:lnTo>
                  <a:pt x="421093" y="0"/>
                </a:lnTo>
                <a:lnTo>
                  <a:pt x="357085" y="0"/>
                </a:lnTo>
                <a:lnTo>
                  <a:pt x="442429" y="128308"/>
                </a:lnTo>
                <a:lnTo>
                  <a:pt x="442429" y="230606"/>
                </a:lnTo>
                <a:lnTo>
                  <a:pt x="494347" y="230606"/>
                </a:lnTo>
                <a:lnTo>
                  <a:pt x="494347" y="128308"/>
                </a:lnTo>
                <a:lnTo>
                  <a:pt x="579780" y="0"/>
                </a:lnTo>
                <a:close/>
              </a:path>
            </a:pathLst>
          </a:custGeom>
          <a:solidFill>
            <a:srgbClr val="593B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38987" y="1181290"/>
            <a:ext cx="1407160" cy="240029"/>
          </a:xfrm>
          <a:custGeom>
            <a:avLst/>
            <a:gdLst/>
            <a:ahLst/>
            <a:cxnLst/>
            <a:rect l="l" t="t" r="r" b="b"/>
            <a:pathLst>
              <a:path w="1407160" h="240030">
                <a:moveTo>
                  <a:pt x="486625" y="235178"/>
                </a:moveTo>
                <a:lnTo>
                  <a:pt x="468134" y="189369"/>
                </a:lnTo>
                <a:lnTo>
                  <a:pt x="449643" y="143548"/>
                </a:lnTo>
                <a:lnTo>
                  <a:pt x="422516" y="76301"/>
                </a:lnTo>
                <a:lnTo>
                  <a:pt x="395084" y="8356"/>
                </a:lnTo>
                <a:lnTo>
                  <a:pt x="395084" y="143548"/>
                </a:lnTo>
                <a:lnTo>
                  <a:pt x="343268" y="143548"/>
                </a:lnTo>
                <a:lnTo>
                  <a:pt x="369176" y="76301"/>
                </a:lnTo>
                <a:lnTo>
                  <a:pt x="395084" y="143548"/>
                </a:lnTo>
                <a:lnTo>
                  <a:pt x="395084" y="8356"/>
                </a:lnTo>
                <a:lnTo>
                  <a:pt x="393560" y="4572"/>
                </a:lnTo>
                <a:lnTo>
                  <a:pt x="344792" y="4572"/>
                </a:lnTo>
                <a:lnTo>
                  <a:pt x="254241" y="228955"/>
                </a:lnTo>
                <a:lnTo>
                  <a:pt x="243103" y="99263"/>
                </a:lnTo>
                <a:lnTo>
                  <a:pt x="234975" y="4584"/>
                </a:lnTo>
                <a:lnTo>
                  <a:pt x="178498" y="4584"/>
                </a:lnTo>
                <a:lnTo>
                  <a:pt x="126580" y="137452"/>
                </a:lnTo>
                <a:lnTo>
                  <a:pt x="112128" y="99263"/>
                </a:lnTo>
                <a:lnTo>
                  <a:pt x="76288" y="4584"/>
                </a:lnTo>
                <a:lnTo>
                  <a:pt x="19812" y="4584"/>
                </a:lnTo>
                <a:lnTo>
                  <a:pt x="0" y="235178"/>
                </a:lnTo>
                <a:lnTo>
                  <a:pt x="51904" y="235178"/>
                </a:lnTo>
                <a:lnTo>
                  <a:pt x="52019" y="233654"/>
                </a:lnTo>
                <a:lnTo>
                  <a:pt x="62572" y="99263"/>
                </a:lnTo>
                <a:lnTo>
                  <a:pt x="64096" y="99263"/>
                </a:lnTo>
                <a:lnTo>
                  <a:pt x="111340" y="233654"/>
                </a:lnTo>
                <a:lnTo>
                  <a:pt x="143446" y="233654"/>
                </a:lnTo>
                <a:lnTo>
                  <a:pt x="177253" y="137452"/>
                </a:lnTo>
                <a:lnTo>
                  <a:pt x="190690" y="99263"/>
                </a:lnTo>
                <a:lnTo>
                  <a:pt x="202882" y="235178"/>
                </a:lnTo>
                <a:lnTo>
                  <a:pt x="251739" y="235178"/>
                </a:lnTo>
                <a:lnTo>
                  <a:pt x="254787" y="235178"/>
                </a:lnTo>
                <a:lnTo>
                  <a:pt x="308127" y="235178"/>
                </a:lnTo>
                <a:lnTo>
                  <a:pt x="324980" y="189369"/>
                </a:lnTo>
                <a:lnTo>
                  <a:pt x="413473" y="189369"/>
                </a:lnTo>
                <a:lnTo>
                  <a:pt x="430237" y="235178"/>
                </a:lnTo>
                <a:lnTo>
                  <a:pt x="486625" y="235178"/>
                </a:lnTo>
                <a:close/>
              </a:path>
              <a:path w="1407160" h="240030">
                <a:moveTo>
                  <a:pt x="685038" y="235178"/>
                </a:moveTo>
                <a:lnTo>
                  <a:pt x="609523" y="145072"/>
                </a:lnTo>
                <a:lnTo>
                  <a:pt x="605688" y="140500"/>
                </a:lnTo>
                <a:lnTo>
                  <a:pt x="616305" y="136461"/>
                </a:lnTo>
                <a:lnTo>
                  <a:pt x="645858" y="107213"/>
                </a:lnTo>
                <a:lnTo>
                  <a:pt x="652932" y="73253"/>
                </a:lnTo>
                <a:lnTo>
                  <a:pt x="651522" y="58102"/>
                </a:lnTo>
                <a:lnTo>
                  <a:pt x="631596" y="22872"/>
                </a:lnTo>
                <a:lnTo>
                  <a:pt x="598068" y="6807"/>
                </a:lnTo>
                <a:lnTo>
                  <a:pt x="598068" y="71729"/>
                </a:lnTo>
                <a:lnTo>
                  <a:pt x="598068" y="82499"/>
                </a:lnTo>
                <a:lnTo>
                  <a:pt x="595020" y="91643"/>
                </a:lnTo>
                <a:lnTo>
                  <a:pt x="593496" y="94691"/>
                </a:lnTo>
                <a:lnTo>
                  <a:pt x="585876" y="102311"/>
                </a:lnTo>
                <a:lnTo>
                  <a:pt x="581304" y="103835"/>
                </a:lnTo>
                <a:lnTo>
                  <a:pt x="578256" y="105359"/>
                </a:lnTo>
                <a:lnTo>
                  <a:pt x="573582" y="106883"/>
                </a:lnTo>
                <a:lnTo>
                  <a:pt x="547674" y="106883"/>
                </a:lnTo>
                <a:lnTo>
                  <a:pt x="547674" y="47345"/>
                </a:lnTo>
                <a:lnTo>
                  <a:pt x="573582" y="47345"/>
                </a:lnTo>
                <a:lnTo>
                  <a:pt x="578256" y="48869"/>
                </a:lnTo>
                <a:lnTo>
                  <a:pt x="581304" y="50393"/>
                </a:lnTo>
                <a:lnTo>
                  <a:pt x="585876" y="51917"/>
                </a:lnTo>
                <a:lnTo>
                  <a:pt x="593496" y="59537"/>
                </a:lnTo>
                <a:lnTo>
                  <a:pt x="595020" y="62585"/>
                </a:lnTo>
                <a:lnTo>
                  <a:pt x="598068" y="71729"/>
                </a:lnTo>
                <a:lnTo>
                  <a:pt x="598068" y="6807"/>
                </a:lnTo>
                <a:lnTo>
                  <a:pt x="593661" y="5727"/>
                </a:lnTo>
                <a:lnTo>
                  <a:pt x="578256" y="4572"/>
                </a:lnTo>
                <a:lnTo>
                  <a:pt x="495858" y="4572"/>
                </a:lnTo>
                <a:lnTo>
                  <a:pt x="495858" y="235178"/>
                </a:lnTo>
                <a:lnTo>
                  <a:pt x="547674" y="235178"/>
                </a:lnTo>
                <a:lnTo>
                  <a:pt x="547674" y="145072"/>
                </a:lnTo>
                <a:lnTo>
                  <a:pt x="617880" y="235178"/>
                </a:lnTo>
                <a:lnTo>
                  <a:pt x="685038" y="235178"/>
                </a:lnTo>
                <a:close/>
              </a:path>
              <a:path w="1407160" h="240030">
                <a:moveTo>
                  <a:pt x="904671" y="235178"/>
                </a:moveTo>
                <a:lnTo>
                  <a:pt x="797902" y="114503"/>
                </a:lnTo>
                <a:lnTo>
                  <a:pt x="890955" y="4584"/>
                </a:lnTo>
                <a:lnTo>
                  <a:pt x="826858" y="4584"/>
                </a:lnTo>
                <a:lnTo>
                  <a:pt x="747509" y="99263"/>
                </a:lnTo>
                <a:lnTo>
                  <a:pt x="747509" y="4584"/>
                </a:lnTo>
                <a:lnTo>
                  <a:pt x="695693" y="4584"/>
                </a:lnTo>
                <a:lnTo>
                  <a:pt x="695693" y="235178"/>
                </a:lnTo>
                <a:lnTo>
                  <a:pt x="747509" y="235178"/>
                </a:lnTo>
                <a:lnTo>
                  <a:pt x="747509" y="137452"/>
                </a:lnTo>
                <a:lnTo>
                  <a:pt x="832954" y="235178"/>
                </a:lnTo>
                <a:lnTo>
                  <a:pt x="904671" y="235178"/>
                </a:lnTo>
                <a:close/>
              </a:path>
              <a:path w="1407160" h="240030">
                <a:moveTo>
                  <a:pt x="1046607" y="4572"/>
                </a:moveTo>
                <a:lnTo>
                  <a:pt x="915441" y="4572"/>
                </a:lnTo>
                <a:lnTo>
                  <a:pt x="915441" y="50292"/>
                </a:lnTo>
                <a:lnTo>
                  <a:pt x="915441" y="96012"/>
                </a:lnTo>
                <a:lnTo>
                  <a:pt x="915441" y="143002"/>
                </a:lnTo>
                <a:lnTo>
                  <a:pt x="915441" y="188722"/>
                </a:lnTo>
                <a:lnTo>
                  <a:pt x="915441" y="235712"/>
                </a:lnTo>
                <a:lnTo>
                  <a:pt x="1046607" y="235712"/>
                </a:lnTo>
                <a:lnTo>
                  <a:pt x="1046607" y="188722"/>
                </a:lnTo>
                <a:lnTo>
                  <a:pt x="967359" y="188722"/>
                </a:lnTo>
                <a:lnTo>
                  <a:pt x="967359" y="143002"/>
                </a:lnTo>
                <a:lnTo>
                  <a:pt x="1043559" y="143002"/>
                </a:lnTo>
                <a:lnTo>
                  <a:pt x="1043559" y="96012"/>
                </a:lnTo>
                <a:lnTo>
                  <a:pt x="967359" y="96012"/>
                </a:lnTo>
                <a:lnTo>
                  <a:pt x="967359" y="50292"/>
                </a:lnTo>
                <a:lnTo>
                  <a:pt x="1046607" y="50292"/>
                </a:lnTo>
                <a:lnTo>
                  <a:pt x="1046607" y="4572"/>
                </a:lnTo>
                <a:close/>
              </a:path>
              <a:path w="1407160" h="240030">
                <a:moveTo>
                  <a:pt x="1225105" y="4673"/>
                </a:moveTo>
                <a:lnTo>
                  <a:pt x="1063371" y="4673"/>
                </a:lnTo>
                <a:lnTo>
                  <a:pt x="1063371" y="50393"/>
                </a:lnTo>
                <a:lnTo>
                  <a:pt x="1118323" y="50393"/>
                </a:lnTo>
                <a:lnTo>
                  <a:pt x="1118323" y="234543"/>
                </a:lnTo>
                <a:lnTo>
                  <a:pt x="1170139" y="234543"/>
                </a:lnTo>
                <a:lnTo>
                  <a:pt x="1170139" y="50393"/>
                </a:lnTo>
                <a:lnTo>
                  <a:pt x="1225105" y="50393"/>
                </a:lnTo>
                <a:lnTo>
                  <a:pt x="1225105" y="4673"/>
                </a:lnTo>
                <a:close/>
              </a:path>
              <a:path w="1407160" h="240030">
                <a:moveTo>
                  <a:pt x="1406639" y="164884"/>
                </a:moveTo>
                <a:lnTo>
                  <a:pt x="1391399" y="128206"/>
                </a:lnTo>
                <a:lnTo>
                  <a:pt x="1353210" y="102298"/>
                </a:lnTo>
                <a:lnTo>
                  <a:pt x="1344066" y="99250"/>
                </a:lnTo>
                <a:lnTo>
                  <a:pt x="1334922" y="94678"/>
                </a:lnTo>
                <a:lnTo>
                  <a:pt x="1330350" y="91630"/>
                </a:lnTo>
                <a:lnTo>
                  <a:pt x="1325778" y="90106"/>
                </a:lnTo>
                <a:lnTo>
                  <a:pt x="1319682" y="87058"/>
                </a:lnTo>
                <a:lnTo>
                  <a:pt x="1310538" y="80962"/>
                </a:lnTo>
                <a:lnTo>
                  <a:pt x="1309014" y="77825"/>
                </a:lnTo>
                <a:lnTo>
                  <a:pt x="1305966" y="74777"/>
                </a:lnTo>
                <a:lnTo>
                  <a:pt x="1305966" y="62585"/>
                </a:lnTo>
                <a:lnTo>
                  <a:pt x="1307490" y="58013"/>
                </a:lnTo>
                <a:lnTo>
                  <a:pt x="1312062" y="53441"/>
                </a:lnTo>
                <a:lnTo>
                  <a:pt x="1316634" y="50393"/>
                </a:lnTo>
                <a:lnTo>
                  <a:pt x="1324254" y="48869"/>
                </a:lnTo>
                <a:lnTo>
                  <a:pt x="1339494" y="48869"/>
                </a:lnTo>
                <a:lnTo>
                  <a:pt x="1347114" y="50393"/>
                </a:lnTo>
                <a:lnTo>
                  <a:pt x="1354734" y="53441"/>
                </a:lnTo>
                <a:lnTo>
                  <a:pt x="1363967" y="56489"/>
                </a:lnTo>
                <a:lnTo>
                  <a:pt x="1370063" y="58013"/>
                </a:lnTo>
                <a:lnTo>
                  <a:pt x="1374635" y="62585"/>
                </a:lnTo>
                <a:lnTo>
                  <a:pt x="1377683" y="62585"/>
                </a:lnTo>
                <a:lnTo>
                  <a:pt x="1379207" y="64109"/>
                </a:lnTo>
                <a:lnTo>
                  <a:pt x="1400543" y="22860"/>
                </a:lnTo>
                <a:lnTo>
                  <a:pt x="1391399" y="16764"/>
                </a:lnTo>
                <a:lnTo>
                  <a:pt x="1347127" y="1905"/>
                </a:lnTo>
                <a:lnTo>
                  <a:pt x="1328826" y="0"/>
                </a:lnTo>
                <a:lnTo>
                  <a:pt x="1314513" y="1384"/>
                </a:lnTo>
                <a:lnTo>
                  <a:pt x="1277010" y="19812"/>
                </a:lnTo>
                <a:lnTo>
                  <a:pt x="1255483" y="56565"/>
                </a:lnTo>
                <a:lnTo>
                  <a:pt x="1254048" y="71729"/>
                </a:lnTo>
                <a:lnTo>
                  <a:pt x="1254645" y="80022"/>
                </a:lnTo>
                <a:lnTo>
                  <a:pt x="1278674" y="118681"/>
                </a:lnTo>
                <a:lnTo>
                  <a:pt x="1298346" y="129730"/>
                </a:lnTo>
                <a:lnTo>
                  <a:pt x="1301394" y="132880"/>
                </a:lnTo>
                <a:lnTo>
                  <a:pt x="1305966" y="134404"/>
                </a:lnTo>
                <a:lnTo>
                  <a:pt x="1313586" y="137452"/>
                </a:lnTo>
                <a:lnTo>
                  <a:pt x="1331874" y="146596"/>
                </a:lnTo>
                <a:lnTo>
                  <a:pt x="1334922" y="149644"/>
                </a:lnTo>
                <a:lnTo>
                  <a:pt x="1339494" y="151168"/>
                </a:lnTo>
                <a:lnTo>
                  <a:pt x="1345590" y="157264"/>
                </a:lnTo>
                <a:lnTo>
                  <a:pt x="1347114" y="160312"/>
                </a:lnTo>
                <a:lnTo>
                  <a:pt x="1348638" y="161836"/>
                </a:lnTo>
                <a:lnTo>
                  <a:pt x="1350162" y="164884"/>
                </a:lnTo>
                <a:lnTo>
                  <a:pt x="1350162" y="167932"/>
                </a:lnTo>
                <a:lnTo>
                  <a:pt x="1347927" y="177990"/>
                </a:lnTo>
                <a:lnTo>
                  <a:pt x="1341399" y="185166"/>
                </a:lnTo>
                <a:lnTo>
                  <a:pt x="1330871" y="189458"/>
                </a:lnTo>
                <a:lnTo>
                  <a:pt x="1316634" y="190881"/>
                </a:lnTo>
                <a:lnTo>
                  <a:pt x="1310627" y="190550"/>
                </a:lnTo>
                <a:lnTo>
                  <a:pt x="1304061" y="189357"/>
                </a:lnTo>
                <a:lnTo>
                  <a:pt x="1296911" y="187032"/>
                </a:lnTo>
                <a:lnTo>
                  <a:pt x="1280058" y="178600"/>
                </a:lnTo>
                <a:lnTo>
                  <a:pt x="1272336" y="175552"/>
                </a:lnTo>
                <a:lnTo>
                  <a:pt x="1269288" y="172504"/>
                </a:lnTo>
                <a:lnTo>
                  <a:pt x="1264716" y="169456"/>
                </a:lnTo>
                <a:lnTo>
                  <a:pt x="1260144" y="164884"/>
                </a:lnTo>
                <a:lnTo>
                  <a:pt x="1234236" y="209169"/>
                </a:lnTo>
                <a:lnTo>
                  <a:pt x="1237284" y="212217"/>
                </a:lnTo>
                <a:lnTo>
                  <a:pt x="1240332" y="213741"/>
                </a:lnTo>
                <a:lnTo>
                  <a:pt x="1243380" y="216789"/>
                </a:lnTo>
                <a:lnTo>
                  <a:pt x="1283906" y="235292"/>
                </a:lnTo>
                <a:lnTo>
                  <a:pt x="1319682" y="239750"/>
                </a:lnTo>
                <a:lnTo>
                  <a:pt x="1328559" y="239458"/>
                </a:lnTo>
                <a:lnTo>
                  <a:pt x="1367015" y="230746"/>
                </a:lnTo>
                <a:lnTo>
                  <a:pt x="1400543" y="200025"/>
                </a:lnTo>
                <a:lnTo>
                  <a:pt x="1406334" y="174879"/>
                </a:lnTo>
                <a:lnTo>
                  <a:pt x="1406639" y="164884"/>
                </a:lnTo>
                <a:close/>
              </a:path>
            </a:pathLst>
          </a:custGeom>
          <a:solidFill>
            <a:srgbClr val="593B8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2522029" y="1185862"/>
            <a:ext cx="657860" cy="231140"/>
            <a:chOff x="2522029" y="1185862"/>
            <a:chExt cx="657860" cy="23114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22029" y="1185862"/>
              <a:ext cx="440816" cy="2306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96374" y="1185862"/>
              <a:ext cx="183070" cy="230600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3280219" y="1185672"/>
            <a:ext cx="868680" cy="231775"/>
            <a:chOff x="3280219" y="1185672"/>
            <a:chExt cx="868680" cy="231775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80219" y="1185862"/>
              <a:ext cx="161639" cy="2306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466338" y="1185684"/>
              <a:ext cx="681990" cy="231775"/>
            </a:xfrm>
            <a:custGeom>
              <a:avLst/>
              <a:gdLst/>
              <a:ahLst/>
              <a:cxnLst/>
              <a:rect l="l" t="t" r="r" b="b"/>
              <a:pathLst>
                <a:path w="681989" h="231775">
                  <a:moveTo>
                    <a:pt x="189166" y="230784"/>
                  </a:moveTo>
                  <a:lnTo>
                    <a:pt x="113652" y="140677"/>
                  </a:lnTo>
                  <a:lnTo>
                    <a:pt x="109816" y="136105"/>
                  </a:lnTo>
                  <a:lnTo>
                    <a:pt x="120434" y="132067"/>
                  </a:lnTo>
                  <a:lnTo>
                    <a:pt x="149987" y="102819"/>
                  </a:lnTo>
                  <a:lnTo>
                    <a:pt x="157060" y="68859"/>
                  </a:lnTo>
                  <a:lnTo>
                    <a:pt x="155651" y="53708"/>
                  </a:lnTo>
                  <a:lnTo>
                    <a:pt x="135724" y="18478"/>
                  </a:lnTo>
                  <a:lnTo>
                    <a:pt x="102196" y="2413"/>
                  </a:lnTo>
                  <a:lnTo>
                    <a:pt x="102196" y="67335"/>
                  </a:lnTo>
                  <a:lnTo>
                    <a:pt x="102196" y="78105"/>
                  </a:lnTo>
                  <a:lnTo>
                    <a:pt x="99148" y="87249"/>
                  </a:lnTo>
                  <a:lnTo>
                    <a:pt x="97624" y="90297"/>
                  </a:lnTo>
                  <a:lnTo>
                    <a:pt x="90004" y="97917"/>
                  </a:lnTo>
                  <a:lnTo>
                    <a:pt x="85432" y="99441"/>
                  </a:lnTo>
                  <a:lnTo>
                    <a:pt x="82384" y="100965"/>
                  </a:lnTo>
                  <a:lnTo>
                    <a:pt x="77724" y="102489"/>
                  </a:lnTo>
                  <a:lnTo>
                    <a:pt x="51816" y="102489"/>
                  </a:lnTo>
                  <a:lnTo>
                    <a:pt x="51816" y="42951"/>
                  </a:lnTo>
                  <a:lnTo>
                    <a:pt x="77724" y="42951"/>
                  </a:lnTo>
                  <a:lnTo>
                    <a:pt x="82384" y="44475"/>
                  </a:lnTo>
                  <a:lnTo>
                    <a:pt x="85432" y="45999"/>
                  </a:lnTo>
                  <a:lnTo>
                    <a:pt x="90004" y="47523"/>
                  </a:lnTo>
                  <a:lnTo>
                    <a:pt x="97624" y="55143"/>
                  </a:lnTo>
                  <a:lnTo>
                    <a:pt x="99148" y="58191"/>
                  </a:lnTo>
                  <a:lnTo>
                    <a:pt x="102196" y="67335"/>
                  </a:lnTo>
                  <a:lnTo>
                    <a:pt x="102196" y="2413"/>
                  </a:lnTo>
                  <a:lnTo>
                    <a:pt x="97790" y="1333"/>
                  </a:lnTo>
                  <a:lnTo>
                    <a:pt x="82384" y="177"/>
                  </a:lnTo>
                  <a:lnTo>
                    <a:pt x="0" y="177"/>
                  </a:lnTo>
                  <a:lnTo>
                    <a:pt x="0" y="230784"/>
                  </a:lnTo>
                  <a:lnTo>
                    <a:pt x="51816" y="230784"/>
                  </a:lnTo>
                  <a:lnTo>
                    <a:pt x="51816" y="140677"/>
                  </a:lnTo>
                  <a:lnTo>
                    <a:pt x="122008" y="230784"/>
                  </a:lnTo>
                  <a:lnTo>
                    <a:pt x="189166" y="230784"/>
                  </a:lnTo>
                  <a:close/>
                </a:path>
                <a:path w="681989" h="231775">
                  <a:moveTo>
                    <a:pt x="253733" y="0"/>
                  </a:moveTo>
                  <a:lnTo>
                    <a:pt x="200393" y="0"/>
                  </a:lnTo>
                  <a:lnTo>
                    <a:pt x="200393" y="231648"/>
                  </a:lnTo>
                  <a:lnTo>
                    <a:pt x="253733" y="231648"/>
                  </a:lnTo>
                  <a:lnTo>
                    <a:pt x="253733" y="0"/>
                  </a:lnTo>
                  <a:close/>
                </a:path>
                <a:path w="681989" h="231775">
                  <a:moveTo>
                    <a:pt x="529399" y="230784"/>
                  </a:moveTo>
                  <a:lnTo>
                    <a:pt x="508063" y="190"/>
                  </a:lnTo>
                  <a:lnTo>
                    <a:pt x="451573" y="190"/>
                  </a:lnTo>
                  <a:lnTo>
                    <a:pt x="401193" y="133057"/>
                  </a:lnTo>
                  <a:lnTo>
                    <a:pt x="349377" y="190"/>
                  </a:lnTo>
                  <a:lnTo>
                    <a:pt x="294411" y="190"/>
                  </a:lnTo>
                  <a:lnTo>
                    <a:pt x="273075" y="230784"/>
                  </a:lnTo>
                  <a:lnTo>
                    <a:pt x="326415" y="230784"/>
                  </a:lnTo>
                  <a:lnTo>
                    <a:pt x="337185" y="94869"/>
                  </a:lnTo>
                  <a:lnTo>
                    <a:pt x="338709" y="94869"/>
                  </a:lnTo>
                  <a:lnTo>
                    <a:pt x="385953" y="229260"/>
                  </a:lnTo>
                  <a:lnTo>
                    <a:pt x="416521" y="229260"/>
                  </a:lnTo>
                  <a:lnTo>
                    <a:pt x="463765" y="94869"/>
                  </a:lnTo>
                  <a:lnTo>
                    <a:pt x="465289" y="94869"/>
                  </a:lnTo>
                  <a:lnTo>
                    <a:pt x="475957" y="230784"/>
                  </a:lnTo>
                  <a:lnTo>
                    <a:pt x="529399" y="230784"/>
                  </a:lnTo>
                  <a:close/>
                </a:path>
                <a:path w="681989" h="231775">
                  <a:moveTo>
                    <a:pt x="681977" y="177"/>
                  </a:moveTo>
                  <a:lnTo>
                    <a:pt x="550824" y="177"/>
                  </a:lnTo>
                  <a:lnTo>
                    <a:pt x="550824" y="45897"/>
                  </a:lnTo>
                  <a:lnTo>
                    <a:pt x="550824" y="91617"/>
                  </a:lnTo>
                  <a:lnTo>
                    <a:pt x="550824" y="138607"/>
                  </a:lnTo>
                  <a:lnTo>
                    <a:pt x="550824" y="184327"/>
                  </a:lnTo>
                  <a:lnTo>
                    <a:pt x="550824" y="231317"/>
                  </a:lnTo>
                  <a:lnTo>
                    <a:pt x="681977" y="231317"/>
                  </a:lnTo>
                  <a:lnTo>
                    <a:pt x="681977" y="184327"/>
                  </a:lnTo>
                  <a:lnTo>
                    <a:pt x="602729" y="184327"/>
                  </a:lnTo>
                  <a:lnTo>
                    <a:pt x="602729" y="138607"/>
                  </a:lnTo>
                  <a:lnTo>
                    <a:pt x="678929" y="138607"/>
                  </a:lnTo>
                  <a:lnTo>
                    <a:pt x="678929" y="91617"/>
                  </a:lnTo>
                  <a:lnTo>
                    <a:pt x="602729" y="91617"/>
                  </a:lnTo>
                  <a:lnTo>
                    <a:pt x="602729" y="45897"/>
                  </a:lnTo>
                  <a:lnTo>
                    <a:pt x="681977" y="45897"/>
                  </a:lnTo>
                  <a:lnTo>
                    <a:pt x="681977" y="177"/>
                  </a:lnTo>
                  <a:close/>
                </a:path>
              </a:pathLst>
            </a:custGeom>
            <a:solidFill>
              <a:srgbClr val="5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4244435" y="1181290"/>
            <a:ext cx="1818639" cy="240029"/>
            <a:chOff x="4244435" y="1181290"/>
            <a:chExt cx="1818639" cy="240029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44435" y="1181290"/>
              <a:ext cx="398144" cy="23974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662386" y="1181290"/>
              <a:ext cx="1007110" cy="240029"/>
            </a:xfrm>
            <a:custGeom>
              <a:avLst/>
              <a:gdLst/>
              <a:ahLst/>
              <a:cxnLst/>
              <a:rect l="l" t="t" r="r" b="b"/>
              <a:pathLst>
                <a:path w="1007110" h="240030">
                  <a:moveTo>
                    <a:pt x="173926" y="164884"/>
                  </a:moveTo>
                  <a:lnTo>
                    <a:pt x="158686" y="128206"/>
                  </a:lnTo>
                  <a:lnTo>
                    <a:pt x="120586" y="102298"/>
                  </a:lnTo>
                  <a:lnTo>
                    <a:pt x="111442" y="99250"/>
                  </a:lnTo>
                  <a:lnTo>
                    <a:pt x="105346" y="96202"/>
                  </a:lnTo>
                  <a:lnTo>
                    <a:pt x="100774" y="94678"/>
                  </a:lnTo>
                  <a:lnTo>
                    <a:pt x="97726" y="91630"/>
                  </a:lnTo>
                  <a:lnTo>
                    <a:pt x="91528" y="90106"/>
                  </a:lnTo>
                  <a:lnTo>
                    <a:pt x="86956" y="87058"/>
                  </a:lnTo>
                  <a:lnTo>
                    <a:pt x="80860" y="84010"/>
                  </a:lnTo>
                  <a:lnTo>
                    <a:pt x="74764" y="77825"/>
                  </a:lnTo>
                  <a:lnTo>
                    <a:pt x="71716" y="71729"/>
                  </a:lnTo>
                  <a:lnTo>
                    <a:pt x="71716" y="62585"/>
                  </a:lnTo>
                  <a:lnTo>
                    <a:pt x="74764" y="58013"/>
                  </a:lnTo>
                  <a:lnTo>
                    <a:pt x="79336" y="53441"/>
                  </a:lnTo>
                  <a:lnTo>
                    <a:pt x="83908" y="50393"/>
                  </a:lnTo>
                  <a:lnTo>
                    <a:pt x="90004" y="48869"/>
                  </a:lnTo>
                  <a:lnTo>
                    <a:pt x="106870" y="48869"/>
                  </a:lnTo>
                  <a:lnTo>
                    <a:pt x="114490" y="50393"/>
                  </a:lnTo>
                  <a:lnTo>
                    <a:pt x="129730" y="56489"/>
                  </a:lnTo>
                  <a:lnTo>
                    <a:pt x="135826" y="58013"/>
                  </a:lnTo>
                  <a:lnTo>
                    <a:pt x="138874" y="59537"/>
                  </a:lnTo>
                  <a:lnTo>
                    <a:pt x="141922" y="62585"/>
                  </a:lnTo>
                  <a:lnTo>
                    <a:pt x="144970" y="62585"/>
                  </a:lnTo>
                  <a:lnTo>
                    <a:pt x="146494" y="64109"/>
                  </a:lnTo>
                  <a:lnTo>
                    <a:pt x="167830" y="22860"/>
                  </a:lnTo>
                  <a:lnTo>
                    <a:pt x="158686" y="16764"/>
                  </a:lnTo>
                  <a:lnTo>
                    <a:pt x="114490" y="1905"/>
                  </a:lnTo>
                  <a:lnTo>
                    <a:pt x="96202" y="0"/>
                  </a:lnTo>
                  <a:lnTo>
                    <a:pt x="81597" y="1384"/>
                  </a:lnTo>
                  <a:lnTo>
                    <a:pt x="42760" y="19812"/>
                  </a:lnTo>
                  <a:lnTo>
                    <a:pt x="21336" y="56565"/>
                  </a:lnTo>
                  <a:lnTo>
                    <a:pt x="19900" y="71729"/>
                  </a:lnTo>
                  <a:lnTo>
                    <a:pt x="20739" y="80022"/>
                  </a:lnTo>
                  <a:lnTo>
                    <a:pt x="45808" y="118681"/>
                  </a:lnTo>
                  <a:lnTo>
                    <a:pt x="64096" y="129730"/>
                  </a:lnTo>
                  <a:lnTo>
                    <a:pt x="67144" y="132880"/>
                  </a:lnTo>
                  <a:lnTo>
                    <a:pt x="73240" y="134404"/>
                  </a:lnTo>
                  <a:lnTo>
                    <a:pt x="79336" y="137452"/>
                  </a:lnTo>
                  <a:lnTo>
                    <a:pt x="86956" y="140500"/>
                  </a:lnTo>
                  <a:lnTo>
                    <a:pt x="91528" y="143548"/>
                  </a:lnTo>
                  <a:lnTo>
                    <a:pt x="97726" y="146596"/>
                  </a:lnTo>
                  <a:lnTo>
                    <a:pt x="102298" y="149644"/>
                  </a:lnTo>
                  <a:lnTo>
                    <a:pt x="105346" y="151168"/>
                  </a:lnTo>
                  <a:lnTo>
                    <a:pt x="109918" y="154216"/>
                  </a:lnTo>
                  <a:lnTo>
                    <a:pt x="112966" y="157264"/>
                  </a:lnTo>
                  <a:lnTo>
                    <a:pt x="114490" y="160312"/>
                  </a:lnTo>
                  <a:lnTo>
                    <a:pt x="116014" y="161836"/>
                  </a:lnTo>
                  <a:lnTo>
                    <a:pt x="116014" y="167932"/>
                  </a:lnTo>
                  <a:lnTo>
                    <a:pt x="113995" y="177990"/>
                  </a:lnTo>
                  <a:lnTo>
                    <a:pt x="107810" y="185166"/>
                  </a:lnTo>
                  <a:lnTo>
                    <a:pt x="97332" y="189458"/>
                  </a:lnTo>
                  <a:lnTo>
                    <a:pt x="82384" y="190881"/>
                  </a:lnTo>
                  <a:lnTo>
                    <a:pt x="76631" y="190550"/>
                  </a:lnTo>
                  <a:lnTo>
                    <a:pt x="70573" y="189357"/>
                  </a:lnTo>
                  <a:lnTo>
                    <a:pt x="63957" y="187032"/>
                  </a:lnTo>
                  <a:lnTo>
                    <a:pt x="47332" y="178600"/>
                  </a:lnTo>
                  <a:lnTo>
                    <a:pt x="39712" y="175552"/>
                  </a:lnTo>
                  <a:lnTo>
                    <a:pt x="35140" y="172504"/>
                  </a:lnTo>
                  <a:lnTo>
                    <a:pt x="29044" y="166408"/>
                  </a:lnTo>
                  <a:lnTo>
                    <a:pt x="25996" y="164884"/>
                  </a:lnTo>
                  <a:lnTo>
                    <a:pt x="0" y="209169"/>
                  </a:lnTo>
                  <a:lnTo>
                    <a:pt x="4572" y="212217"/>
                  </a:lnTo>
                  <a:lnTo>
                    <a:pt x="6184" y="213741"/>
                  </a:lnTo>
                  <a:lnTo>
                    <a:pt x="15328" y="219837"/>
                  </a:lnTo>
                  <a:lnTo>
                    <a:pt x="21424" y="222885"/>
                  </a:lnTo>
                  <a:lnTo>
                    <a:pt x="25996" y="225933"/>
                  </a:lnTo>
                  <a:lnTo>
                    <a:pt x="33616" y="228981"/>
                  </a:lnTo>
                  <a:lnTo>
                    <a:pt x="38506" y="231305"/>
                  </a:lnTo>
                  <a:lnTo>
                    <a:pt x="44094" y="233451"/>
                  </a:lnTo>
                  <a:lnTo>
                    <a:pt x="86956" y="239750"/>
                  </a:lnTo>
                  <a:lnTo>
                    <a:pt x="95872" y="239458"/>
                  </a:lnTo>
                  <a:lnTo>
                    <a:pt x="104190" y="238607"/>
                  </a:lnTo>
                  <a:lnTo>
                    <a:pt x="111912" y="237172"/>
                  </a:lnTo>
                  <a:lnTo>
                    <a:pt x="119062" y="235178"/>
                  </a:lnTo>
                  <a:lnTo>
                    <a:pt x="126771" y="233476"/>
                  </a:lnTo>
                  <a:lnTo>
                    <a:pt x="133921" y="230746"/>
                  </a:lnTo>
                  <a:lnTo>
                    <a:pt x="140487" y="227164"/>
                  </a:lnTo>
                  <a:lnTo>
                    <a:pt x="146494" y="222885"/>
                  </a:lnTo>
                  <a:lnTo>
                    <a:pt x="152806" y="218884"/>
                  </a:lnTo>
                  <a:lnTo>
                    <a:pt x="171831" y="184175"/>
                  </a:lnTo>
                  <a:lnTo>
                    <a:pt x="173380" y="174879"/>
                  </a:lnTo>
                  <a:lnTo>
                    <a:pt x="173926" y="164884"/>
                  </a:lnTo>
                  <a:close/>
                </a:path>
                <a:path w="1007110" h="240030">
                  <a:moveTo>
                    <a:pt x="346430" y="4673"/>
                  </a:moveTo>
                  <a:lnTo>
                    <a:pt x="184696" y="4673"/>
                  </a:lnTo>
                  <a:lnTo>
                    <a:pt x="184696" y="50393"/>
                  </a:lnTo>
                  <a:lnTo>
                    <a:pt x="239649" y="50393"/>
                  </a:lnTo>
                  <a:lnTo>
                    <a:pt x="239649" y="234543"/>
                  </a:lnTo>
                  <a:lnTo>
                    <a:pt x="291465" y="234543"/>
                  </a:lnTo>
                  <a:lnTo>
                    <a:pt x="291465" y="50393"/>
                  </a:lnTo>
                  <a:lnTo>
                    <a:pt x="346430" y="50393"/>
                  </a:lnTo>
                  <a:lnTo>
                    <a:pt x="346430" y="4673"/>
                  </a:lnTo>
                  <a:close/>
                </a:path>
                <a:path w="1007110" h="240030">
                  <a:moveTo>
                    <a:pt x="587413" y="120586"/>
                  </a:moveTo>
                  <a:lnTo>
                    <a:pt x="585165" y="96316"/>
                  </a:lnTo>
                  <a:lnTo>
                    <a:pt x="578650" y="73875"/>
                  </a:lnTo>
                  <a:lnTo>
                    <a:pt x="568121" y="53428"/>
                  </a:lnTo>
                  <a:lnTo>
                    <a:pt x="566940" y="51917"/>
                  </a:lnTo>
                  <a:lnTo>
                    <a:pt x="553885" y="35153"/>
                  </a:lnTo>
                  <a:lnTo>
                    <a:pt x="535863" y="19977"/>
                  </a:lnTo>
                  <a:lnTo>
                    <a:pt x="531025" y="17284"/>
                  </a:lnTo>
                  <a:lnTo>
                    <a:pt x="531025" y="120586"/>
                  </a:lnTo>
                  <a:lnTo>
                    <a:pt x="529907" y="134048"/>
                  </a:lnTo>
                  <a:lnTo>
                    <a:pt x="515683" y="169456"/>
                  </a:lnTo>
                  <a:lnTo>
                    <a:pt x="471487" y="189357"/>
                  </a:lnTo>
                  <a:lnTo>
                    <a:pt x="461505" y="188556"/>
                  </a:lnTo>
                  <a:lnTo>
                    <a:pt x="424726" y="166789"/>
                  </a:lnTo>
                  <a:lnTo>
                    <a:pt x="414375" y="144691"/>
                  </a:lnTo>
                  <a:lnTo>
                    <a:pt x="413105" y="137820"/>
                  </a:lnTo>
                  <a:lnTo>
                    <a:pt x="412242" y="129501"/>
                  </a:lnTo>
                  <a:lnTo>
                    <a:pt x="411962" y="120586"/>
                  </a:lnTo>
                  <a:lnTo>
                    <a:pt x="412838" y="106540"/>
                  </a:lnTo>
                  <a:lnTo>
                    <a:pt x="435825" y="62852"/>
                  </a:lnTo>
                  <a:lnTo>
                    <a:pt x="471487" y="51917"/>
                  </a:lnTo>
                  <a:lnTo>
                    <a:pt x="484606" y="53086"/>
                  </a:lnTo>
                  <a:lnTo>
                    <a:pt x="521931" y="82410"/>
                  </a:lnTo>
                  <a:lnTo>
                    <a:pt x="531025" y="120586"/>
                  </a:lnTo>
                  <a:lnTo>
                    <a:pt x="531025" y="17284"/>
                  </a:lnTo>
                  <a:lnTo>
                    <a:pt x="516115" y="8966"/>
                  </a:lnTo>
                  <a:lnTo>
                    <a:pt x="494652" y="2273"/>
                  </a:lnTo>
                  <a:lnTo>
                    <a:pt x="471487" y="0"/>
                  </a:lnTo>
                  <a:lnTo>
                    <a:pt x="448284" y="2273"/>
                  </a:lnTo>
                  <a:lnTo>
                    <a:pt x="407098" y="19977"/>
                  </a:lnTo>
                  <a:lnTo>
                    <a:pt x="374218" y="53428"/>
                  </a:lnTo>
                  <a:lnTo>
                    <a:pt x="357593" y="96316"/>
                  </a:lnTo>
                  <a:lnTo>
                    <a:pt x="355574" y="120586"/>
                  </a:lnTo>
                  <a:lnTo>
                    <a:pt x="357568" y="144932"/>
                  </a:lnTo>
                  <a:lnTo>
                    <a:pt x="373570" y="187845"/>
                  </a:lnTo>
                  <a:lnTo>
                    <a:pt x="404952" y="221030"/>
                  </a:lnTo>
                  <a:lnTo>
                    <a:pt x="447103" y="237693"/>
                  </a:lnTo>
                  <a:lnTo>
                    <a:pt x="446913" y="237693"/>
                  </a:lnTo>
                  <a:lnTo>
                    <a:pt x="471487" y="239750"/>
                  </a:lnTo>
                  <a:lnTo>
                    <a:pt x="494652" y="237693"/>
                  </a:lnTo>
                  <a:lnTo>
                    <a:pt x="516115" y="231317"/>
                  </a:lnTo>
                  <a:lnTo>
                    <a:pt x="535863" y="220383"/>
                  </a:lnTo>
                  <a:lnTo>
                    <a:pt x="553885" y="204597"/>
                  </a:lnTo>
                  <a:lnTo>
                    <a:pt x="566445" y="189357"/>
                  </a:lnTo>
                  <a:lnTo>
                    <a:pt x="568756" y="186563"/>
                  </a:lnTo>
                  <a:lnTo>
                    <a:pt x="579221" y="166636"/>
                  </a:lnTo>
                  <a:lnTo>
                    <a:pt x="585381" y="144691"/>
                  </a:lnTo>
                  <a:lnTo>
                    <a:pt x="587413" y="120586"/>
                  </a:lnTo>
                  <a:close/>
                </a:path>
                <a:path w="1007110" h="240030">
                  <a:moveTo>
                    <a:pt x="852868" y="235178"/>
                  </a:moveTo>
                  <a:lnTo>
                    <a:pt x="833056" y="4584"/>
                  </a:lnTo>
                  <a:lnTo>
                    <a:pt x="776579" y="4584"/>
                  </a:lnTo>
                  <a:lnTo>
                    <a:pt x="726287" y="137452"/>
                  </a:lnTo>
                  <a:lnTo>
                    <a:pt x="674370" y="4584"/>
                  </a:lnTo>
                  <a:lnTo>
                    <a:pt x="617982" y="4584"/>
                  </a:lnTo>
                  <a:lnTo>
                    <a:pt x="598081" y="235178"/>
                  </a:lnTo>
                  <a:lnTo>
                    <a:pt x="649986" y="235178"/>
                  </a:lnTo>
                  <a:lnTo>
                    <a:pt x="660654" y="99263"/>
                  </a:lnTo>
                  <a:lnTo>
                    <a:pt x="662178" y="99263"/>
                  </a:lnTo>
                  <a:lnTo>
                    <a:pt x="709523" y="233654"/>
                  </a:lnTo>
                  <a:lnTo>
                    <a:pt x="741527" y="233654"/>
                  </a:lnTo>
                  <a:lnTo>
                    <a:pt x="788771" y="99263"/>
                  </a:lnTo>
                  <a:lnTo>
                    <a:pt x="790295" y="99263"/>
                  </a:lnTo>
                  <a:lnTo>
                    <a:pt x="801052" y="235178"/>
                  </a:lnTo>
                  <a:lnTo>
                    <a:pt x="852868" y="235178"/>
                  </a:lnTo>
                  <a:close/>
                </a:path>
                <a:path w="1007110" h="240030">
                  <a:moveTo>
                    <a:pt x="1006983" y="4572"/>
                  </a:moveTo>
                  <a:lnTo>
                    <a:pt x="874204" y="4572"/>
                  </a:lnTo>
                  <a:lnTo>
                    <a:pt x="874204" y="50292"/>
                  </a:lnTo>
                  <a:lnTo>
                    <a:pt x="874204" y="96012"/>
                  </a:lnTo>
                  <a:lnTo>
                    <a:pt x="874204" y="143002"/>
                  </a:lnTo>
                  <a:lnTo>
                    <a:pt x="874204" y="188722"/>
                  </a:lnTo>
                  <a:lnTo>
                    <a:pt x="874204" y="235712"/>
                  </a:lnTo>
                  <a:lnTo>
                    <a:pt x="1006983" y="235712"/>
                  </a:lnTo>
                  <a:lnTo>
                    <a:pt x="1006983" y="188722"/>
                  </a:lnTo>
                  <a:lnTo>
                    <a:pt x="927646" y="188722"/>
                  </a:lnTo>
                  <a:lnTo>
                    <a:pt x="927646" y="143002"/>
                  </a:lnTo>
                  <a:lnTo>
                    <a:pt x="1003935" y="143002"/>
                  </a:lnTo>
                  <a:lnTo>
                    <a:pt x="1003935" y="96012"/>
                  </a:lnTo>
                  <a:lnTo>
                    <a:pt x="927646" y="96012"/>
                  </a:lnTo>
                  <a:lnTo>
                    <a:pt x="927646" y="50292"/>
                  </a:lnTo>
                  <a:lnTo>
                    <a:pt x="1006983" y="50292"/>
                  </a:lnTo>
                  <a:lnTo>
                    <a:pt x="1006983" y="4572"/>
                  </a:lnTo>
                  <a:close/>
                </a:path>
              </a:pathLst>
            </a:custGeom>
            <a:solidFill>
              <a:srgbClr val="5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99855" y="1181290"/>
              <a:ext cx="363093" cy="239744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6163055" y="1185672"/>
            <a:ext cx="284480" cy="231775"/>
            <a:chOff x="6163055" y="1185672"/>
            <a:chExt cx="284480" cy="231775"/>
          </a:xfrm>
        </p:grpSpPr>
        <p:sp>
          <p:nvSpPr>
            <p:cNvPr id="19" name="object 19"/>
            <p:cNvSpPr/>
            <p:nvPr/>
          </p:nvSpPr>
          <p:spPr>
            <a:xfrm>
              <a:off x="6163055" y="1185672"/>
              <a:ext cx="53340" cy="231775"/>
            </a:xfrm>
            <a:custGeom>
              <a:avLst/>
              <a:gdLst/>
              <a:ahLst/>
              <a:cxnLst/>
              <a:rect l="l" t="t" r="r" b="b"/>
              <a:pathLst>
                <a:path w="53339" h="231775">
                  <a:moveTo>
                    <a:pt x="53340" y="231648"/>
                  </a:moveTo>
                  <a:lnTo>
                    <a:pt x="0" y="231648"/>
                  </a:lnTo>
                  <a:lnTo>
                    <a:pt x="0" y="0"/>
                  </a:lnTo>
                  <a:lnTo>
                    <a:pt x="53340" y="0"/>
                  </a:lnTo>
                  <a:lnTo>
                    <a:pt x="53340" y="231648"/>
                  </a:lnTo>
                  <a:close/>
                </a:path>
              </a:pathLst>
            </a:custGeom>
            <a:solidFill>
              <a:srgbClr val="5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49161" y="1185862"/>
              <a:ext cx="198310" cy="230600"/>
            </a:xfrm>
            <a:prstGeom prst="rect">
              <a:avLst/>
            </a:prstGeom>
          </p:spPr>
        </p:pic>
      </p:grpSp>
      <p:sp>
        <p:nvSpPr>
          <p:cNvPr id="21" name="object 21"/>
          <p:cNvSpPr/>
          <p:nvPr/>
        </p:nvSpPr>
        <p:spPr>
          <a:xfrm>
            <a:off x="6542049" y="1185963"/>
            <a:ext cx="233679" cy="229870"/>
          </a:xfrm>
          <a:custGeom>
            <a:avLst/>
            <a:gdLst/>
            <a:ahLst/>
            <a:cxnLst/>
            <a:rect l="l" t="t" r="r" b="b"/>
            <a:pathLst>
              <a:path w="233679" h="229869">
                <a:moveTo>
                  <a:pt x="161734" y="0"/>
                </a:moveTo>
                <a:lnTo>
                  <a:pt x="0" y="0"/>
                </a:lnTo>
                <a:lnTo>
                  <a:pt x="0" y="45720"/>
                </a:lnTo>
                <a:lnTo>
                  <a:pt x="54965" y="45720"/>
                </a:lnTo>
                <a:lnTo>
                  <a:pt x="54965" y="229870"/>
                </a:lnTo>
                <a:lnTo>
                  <a:pt x="106781" y="229870"/>
                </a:lnTo>
                <a:lnTo>
                  <a:pt x="106781" y="45720"/>
                </a:lnTo>
                <a:lnTo>
                  <a:pt x="161734" y="45720"/>
                </a:lnTo>
                <a:lnTo>
                  <a:pt x="161734" y="0"/>
                </a:lnTo>
                <a:close/>
              </a:path>
              <a:path w="233679" h="229869">
                <a:moveTo>
                  <a:pt x="233464" y="444"/>
                </a:moveTo>
                <a:lnTo>
                  <a:pt x="181546" y="444"/>
                </a:lnTo>
                <a:lnTo>
                  <a:pt x="181546" y="91884"/>
                </a:lnTo>
                <a:lnTo>
                  <a:pt x="233464" y="91884"/>
                </a:lnTo>
                <a:lnTo>
                  <a:pt x="233464" y="444"/>
                </a:lnTo>
                <a:close/>
              </a:path>
            </a:pathLst>
          </a:custGeom>
          <a:solidFill>
            <a:srgbClr val="593B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23596" y="1185862"/>
            <a:ext cx="344805" cy="231140"/>
          </a:xfrm>
          <a:custGeom>
            <a:avLst/>
            <a:gdLst/>
            <a:ahLst/>
            <a:cxnLst/>
            <a:rect l="l" t="t" r="r" b="b"/>
            <a:pathLst>
              <a:path w="344804" h="231140">
                <a:moveTo>
                  <a:pt x="178498" y="546"/>
                </a:moveTo>
                <a:lnTo>
                  <a:pt x="126682" y="546"/>
                </a:lnTo>
                <a:lnTo>
                  <a:pt x="126682" y="91986"/>
                </a:lnTo>
                <a:lnTo>
                  <a:pt x="0" y="91986"/>
                </a:lnTo>
                <a:lnTo>
                  <a:pt x="0" y="138976"/>
                </a:lnTo>
                <a:lnTo>
                  <a:pt x="0" y="230416"/>
                </a:lnTo>
                <a:lnTo>
                  <a:pt x="51917" y="230416"/>
                </a:lnTo>
                <a:lnTo>
                  <a:pt x="51917" y="138976"/>
                </a:lnTo>
                <a:lnTo>
                  <a:pt x="126682" y="138976"/>
                </a:lnTo>
                <a:lnTo>
                  <a:pt x="126682" y="230416"/>
                </a:lnTo>
                <a:lnTo>
                  <a:pt x="178498" y="230416"/>
                </a:lnTo>
                <a:lnTo>
                  <a:pt x="178498" y="138976"/>
                </a:lnTo>
                <a:lnTo>
                  <a:pt x="178498" y="91986"/>
                </a:lnTo>
                <a:lnTo>
                  <a:pt x="178498" y="546"/>
                </a:lnTo>
                <a:close/>
              </a:path>
              <a:path w="344804" h="231140">
                <a:moveTo>
                  <a:pt x="344805" y="0"/>
                </a:moveTo>
                <a:lnTo>
                  <a:pt x="212026" y="0"/>
                </a:lnTo>
                <a:lnTo>
                  <a:pt x="212026" y="45720"/>
                </a:lnTo>
                <a:lnTo>
                  <a:pt x="212026" y="91440"/>
                </a:lnTo>
                <a:lnTo>
                  <a:pt x="212026" y="138430"/>
                </a:lnTo>
                <a:lnTo>
                  <a:pt x="212026" y="184150"/>
                </a:lnTo>
                <a:lnTo>
                  <a:pt x="212026" y="231140"/>
                </a:lnTo>
                <a:lnTo>
                  <a:pt x="344805" y="231140"/>
                </a:lnTo>
                <a:lnTo>
                  <a:pt x="344805" y="184150"/>
                </a:lnTo>
                <a:lnTo>
                  <a:pt x="265468" y="184150"/>
                </a:lnTo>
                <a:lnTo>
                  <a:pt x="265468" y="138430"/>
                </a:lnTo>
                <a:lnTo>
                  <a:pt x="341757" y="138430"/>
                </a:lnTo>
                <a:lnTo>
                  <a:pt x="341757" y="91440"/>
                </a:lnTo>
                <a:lnTo>
                  <a:pt x="265468" y="91440"/>
                </a:lnTo>
                <a:lnTo>
                  <a:pt x="265468" y="45720"/>
                </a:lnTo>
                <a:lnTo>
                  <a:pt x="344805" y="45720"/>
                </a:lnTo>
                <a:lnTo>
                  <a:pt x="344805" y="0"/>
                </a:lnTo>
                <a:close/>
              </a:path>
            </a:pathLst>
          </a:custGeom>
          <a:solidFill>
            <a:srgbClr val="593B8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7175182" y="1181290"/>
            <a:ext cx="1573530" cy="240029"/>
            <a:chOff x="7175182" y="1181290"/>
            <a:chExt cx="1573530" cy="240029"/>
          </a:xfrm>
        </p:grpSpPr>
        <p:sp>
          <p:nvSpPr>
            <p:cNvPr id="24" name="object 24"/>
            <p:cNvSpPr/>
            <p:nvPr/>
          </p:nvSpPr>
          <p:spPr>
            <a:xfrm>
              <a:off x="7175169" y="1185684"/>
              <a:ext cx="891540" cy="231775"/>
            </a:xfrm>
            <a:custGeom>
              <a:avLst/>
              <a:gdLst/>
              <a:ahLst/>
              <a:cxnLst/>
              <a:rect l="l" t="t" r="r" b="b"/>
              <a:pathLst>
                <a:path w="891540" h="231775">
                  <a:moveTo>
                    <a:pt x="132778" y="177"/>
                  </a:moveTo>
                  <a:lnTo>
                    <a:pt x="0" y="177"/>
                  </a:lnTo>
                  <a:lnTo>
                    <a:pt x="0" y="45897"/>
                  </a:lnTo>
                  <a:lnTo>
                    <a:pt x="0" y="91617"/>
                  </a:lnTo>
                  <a:lnTo>
                    <a:pt x="0" y="138607"/>
                  </a:lnTo>
                  <a:lnTo>
                    <a:pt x="0" y="231317"/>
                  </a:lnTo>
                  <a:lnTo>
                    <a:pt x="51917" y="231317"/>
                  </a:lnTo>
                  <a:lnTo>
                    <a:pt x="51917" y="138607"/>
                  </a:lnTo>
                  <a:lnTo>
                    <a:pt x="126682" y="138607"/>
                  </a:lnTo>
                  <a:lnTo>
                    <a:pt x="126682" y="91617"/>
                  </a:lnTo>
                  <a:lnTo>
                    <a:pt x="51917" y="91617"/>
                  </a:lnTo>
                  <a:lnTo>
                    <a:pt x="51917" y="45897"/>
                  </a:lnTo>
                  <a:lnTo>
                    <a:pt x="132778" y="45897"/>
                  </a:lnTo>
                  <a:lnTo>
                    <a:pt x="132778" y="177"/>
                  </a:lnTo>
                  <a:close/>
                </a:path>
                <a:path w="891540" h="231775">
                  <a:moveTo>
                    <a:pt x="210121" y="0"/>
                  </a:moveTo>
                  <a:lnTo>
                    <a:pt x="156794" y="0"/>
                  </a:lnTo>
                  <a:lnTo>
                    <a:pt x="156794" y="231648"/>
                  </a:lnTo>
                  <a:lnTo>
                    <a:pt x="210121" y="231648"/>
                  </a:lnTo>
                  <a:lnTo>
                    <a:pt x="210121" y="0"/>
                  </a:lnTo>
                  <a:close/>
                </a:path>
                <a:path w="891540" h="231775">
                  <a:moveTo>
                    <a:pt x="440918" y="190"/>
                  </a:moveTo>
                  <a:lnTo>
                    <a:pt x="389102" y="190"/>
                  </a:lnTo>
                  <a:lnTo>
                    <a:pt x="389102" y="143725"/>
                  </a:lnTo>
                  <a:lnTo>
                    <a:pt x="387578" y="143725"/>
                  </a:lnTo>
                  <a:lnTo>
                    <a:pt x="296049" y="190"/>
                  </a:lnTo>
                  <a:lnTo>
                    <a:pt x="244132" y="190"/>
                  </a:lnTo>
                  <a:lnTo>
                    <a:pt x="244132" y="230784"/>
                  </a:lnTo>
                  <a:lnTo>
                    <a:pt x="296049" y="230784"/>
                  </a:lnTo>
                  <a:lnTo>
                    <a:pt x="296049" y="88773"/>
                  </a:lnTo>
                  <a:lnTo>
                    <a:pt x="297573" y="88773"/>
                  </a:lnTo>
                  <a:lnTo>
                    <a:pt x="389102" y="230784"/>
                  </a:lnTo>
                  <a:lnTo>
                    <a:pt x="440918" y="230784"/>
                  </a:lnTo>
                  <a:lnTo>
                    <a:pt x="440918" y="190"/>
                  </a:lnTo>
                  <a:close/>
                </a:path>
                <a:path w="891540" h="231775">
                  <a:moveTo>
                    <a:pt x="685050" y="230784"/>
                  </a:moveTo>
                  <a:lnTo>
                    <a:pt x="666559" y="184975"/>
                  </a:lnTo>
                  <a:lnTo>
                    <a:pt x="648068" y="139153"/>
                  </a:lnTo>
                  <a:lnTo>
                    <a:pt x="620928" y="71907"/>
                  </a:lnTo>
                  <a:lnTo>
                    <a:pt x="593509" y="3962"/>
                  </a:lnTo>
                  <a:lnTo>
                    <a:pt x="593509" y="139153"/>
                  </a:lnTo>
                  <a:lnTo>
                    <a:pt x="541693" y="139153"/>
                  </a:lnTo>
                  <a:lnTo>
                    <a:pt x="567601" y="71907"/>
                  </a:lnTo>
                  <a:lnTo>
                    <a:pt x="593509" y="139153"/>
                  </a:lnTo>
                  <a:lnTo>
                    <a:pt x="593509" y="3962"/>
                  </a:lnTo>
                  <a:lnTo>
                    <a:pt x="591985" y="177"/>
                  </a:lnTo>
                  <a:lnTo>
                    <a:pt x="543217" y="177"/>
                  </a:lnTo>
                  <a:lnTo>
                    <a:pt x="450164" y="230784"/>
                  </a:lnTo>
                  <a:lnTo>
                    <a:pt x="506552" y="230784"/>
                  </a:lnTo>
                  <a:lnTo>
                    <a:pt x="523405" y="184975"/>
                  </a:lnTo>
                  <a:lnTo>
                    <a:pt x="611898" y="184975"/>
                  </a:lnTo>
                  <a:lnTo>
                    <a:pt x="628662" y="230784"/>
                  </a:lnTo>
                  <a:lnTo>
                    <a:pt x="685050" y="230784"/>
                  </a:lnTo>
                  <a:close/>
                </a:path>
                <a:path w="891540" h="231775">
                  <a:moveTo>
                    <a:pt x="890981" y="190"/>
                  </a:moveTo>
                  <a:lnTo>
                    <a:pt x="839165" y="190"/>
                  </a:lnTo>
                  <a:lnTo>
                    <a:pt x="839165" y="143725"/>
                  </a:lnTo>
                  <a:lnTo>
                    <a:pt x="837641" y="143725"/>
                  </a:lnTo>
                  <a:lnTo>
                    <a:pt x="746099" y="190"/>
                  </a:lnTo>
                  <a:lnTo>
                    <a:pt x="694194" y="190"/>
                  </a:lnTo>
                  <a:lnTo>
                    <a:pt x="694194" y="230784"/>
                  </a:lnTo>
                  <a:lnTo>
                    <a:pt x="746099" y="230784"/>
                  </a:lnTo>
                  <a:lnTo>
                    <a:pt x="746099" y="88773"/>
                  </a:lnTo>
                  <a:lnTo>
                    <a:pt x="747623" y="88773"/>
                  </a:lnTo>
                  <a:lnTo>
                    <a:pt x="839165" y="230784"/>
                  </a:lnTo>
                  <a:lnTo>
                    <a:pt x="890981" y="230784"/>
                  </a:lnTo>
                  <a:lnTo>
                    <a:pt x="890981" y="190"/>
                  </a:lnTo>
                  <a:close/>
                </a:path>
              </a:pathLst>
            </a:custGeom>
            <a:solidFill>
              <a:srgbClr val="5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089106" y="1181290"/>
              <a:ext cx="201358" cy="23972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310371" y="1185672"/>
              <a:ext cx="437769" cy="231648"/>
            </a:xfrm>
            <a:prstGeom prst="rect">
              <a:avLst/>
            </a:prstGeom>
          </p:spPr>
        </p:pic>
      </p:grpSp>
      <p:sp>
        <p:nvSpPr>
          <p:cNvPr id="27" name="object 27"/>
          <p:cNvSpPr/>
          <p:nvPr/>
        </p:nvSpPr>
        <p:spPr>
          <a:xfrm>
            <a:off x="8824430" y="1185862"/>
            <a:ext cx="802640" cy="231140"/>
          </a:xfrm>
          <a:custGeom>
            <a:avLst/>
            <a:gdLst/>
            <a:ahLst/>
            <a:cxnLst/>
            <a:rect l="l" t="t" r="r" b="b"/>
            <a:pathLst>
              <a:path w="802640" h="231140">
                <a:moveTo>
                  <a:pt x="222694" y="0"/>
                </a:moveTo>
                <a:lnTo>
                  <a:pt x="160121" y="0"/>
                </a:lnTo>
                <a:lnTo>
                  <a:pt x="111353" y="74777"/>
                </a:lnTo>
                <a:lnTo>
                  <a:pt x="64008" y="0"/>
                </a:lnTo>
                <a:lnTo>
                  <a:pt x="0" y="0"/>
                </a:lnTo>
                <a:lnTo>
                  <a:pt x="85344" y="128308"/>
                </a:lnTo>
                <a:lnTo>
                  <a:pt x="85344" y="230606"/>
                </a:lnTo>
                <a:lnTo>
                  <a:pt x="137261" y="230606"/>
                </a:lnTo>
                <a:lnTo>
                  <a:pt x="137261" y="128308"/>
                </a:lnTo>
                <a:lnTo>
                  <a:pt x="222694" y="0"/>
                </a:lnTo>
                <a:close/>
              </a:path>
              <a:path w="802640" h="231140">
                <a:moveTo>
                  <a:pt x="363093" y="0"/>
                </a:moveTo>
                <a:lnTo>
                  <a:pt x="230314" y="0"/>
                </a:lnTo>
                <a:lnTo>
                  <a:pt x="230314" y="45720"/>
                </a:lnTo>
                <a:lnTo>
                  <a:pt x="230314" y="91440"/>
                </a:lnTo>
                <a:lnTo>
                  <a:pt x="230314" y="138430"/>
                </a:lnTo>
                <a:lnTo>
                  <a:pt x="230314" y="184150"/>
                </a:lnTo>
                <a:lnTo>
                  <a:pt x="230314" y="231140"/>
                </a:lnTo>
                <a:lnTo>
                  <a:pt x="363093" y="231140"/>
                </a:lnTo>
                <a:lnTo>
                  <a:pt x="363093" y="184150"/>
                </a:lnTo>
                <a:lnTo>
                  <a:pt x="283756" y="184150"/>
                </a:lnTo>
                <a:lnTo>
                  <a:pt x="283756" y="138430"/>
                </a:lnTo>
                <a:lnTo>
                  <a:pt x="360045" y="138430"/>
                </a:lnTo>
                <a:lnTo>
                  <a:pt x="360045" y="91440"/>
                </a:lnTo>
                <a:lnTo>
                  <a:pt x="283756" y="91440"/>
                </a:lnTo>
                <a:lnTo>
                  <a:pt x="283756" y="45720"/>
                </a:lnTo>
                <a:lnTo>
                  <a:pt x="363093" y="45720"/>
                </a:lnTo>
                <a:lnTo>
                  <a:pt x="363093" y="0"/>
                </a:lnTo>
                <a:close/>
              </a:path>
              <a:path w="802640" h="231140">
                <a:moveTo>
                  <a:pt x="602653" y="230606"/>
                </a:moveTo>
                <a:lnTo>
                  <a:pt x="584161" y="184797"/>
                </a:lnTo>
                <a:lnTo>
                  <a:pt x="565670" y="138976"/>
                </a:lnTo>
                <a:lnTo>
                  <a:pt x="538530" y="71729"/>
                </a:lnTo>
                <a:lnTo>
                  <a:pt x="512635" y="7556"/>
                </a:lnTo>
                <a:lnTo>
                  <a:pt x="512635" y="138976"/>
                </a:lnTo>
                <a:lnTo>
                  <a:pt x="459206" y="138976"/>
                </a:lnTo>
                <a:lnTo>
                  <a:pt x="485203" y="71729"/>
                </a:lnTo>
                <a:lnTo>
                  <a:pt x="486727" y="71729"/>
                </a:lnTo>
                <a:lnTo>
                  <a:pt x="512635" y="138976"/>
                </a:lnTo>
                <a:lnTo>
                  <a:pt x="512635" y="7556"/>
                </a:lnTo>
                <a:lnTo>
                  <a:pt x="509587" y="0"/>
                </a:lnTo>
                <a:lnTo>
                  <a:pt x="462254" y="0"/>
                </a:lnTo>
                <a:lnTo>
                  <a:pt x="369189" y="230606"/>
                </a:lnTo>
                <a:lnTo>
                  <a:pt x="425678" y="230606"/>
                </a:lnTo>
                <a:lnTo>
                  <a:pt x="442442" y="184797"/>
                </a:lnTo>
                <a:lnTo>
                  <a:pt x="529399" y="184797"/>
                </a:lnTo>
                <a:lnTo>
                  <a:pt x="546163" y="230606"/>
                </a:lnTo>
                <a:lnTo>
                  <a:pt x="602653" y="230606"/>
                </a:lnTo>
                <a:close/>
              </a:path>
              <a:path w="802640" h="231140">
                <a:moveTo>
                  <a:pt x="802474" y="230606"/>
                </a:moveTo>
                <a:lnTo>
                  <a:pt x="726973" y="140500"/>
                </a:lnTo>
                <a:lnTo>
                  <a:pt x="723138" y="135928"/>
                </a:lnTo>
                <a:lnTo>
                  <a:pt x="733145" y="131889"/>
                </a:lnTo>
                <a:lnTo>
                  <a:pt x="762762" y="102641"/>
                </a:lnTo>
                <a:lnTo>
                  <a:pt x="770470" y="68681"/>
                </a:lnTo>
                <a:lnTo>
                  <a:pt x="769073" y="53530"/>
                </a:lnTo>
                <a:lnTo>
                  <a:pt x="749134" y="18300"/>
                </a:lnTo>
                <a:lnTo>
                  <a:pt x="713994" y="1981"/>
                </a:lnTo>
                <a:lnTo>
                  <a:pt x="713994" y="62585"/>
                </a:lnTo>
                <a:lnTo>
                  <a:pt x="713994" y="82499"/>
                </a:lnTo>
                <a:lnTo>
                  <a:pt x="712470" y="87071"/>
                </a:lnTo>
                <a:lnTo>
                  <a:pt x="709422" y="90119"/>
                </a:lnTo>
                <a:lnTo>
                  <a:pt x="707898" y="93167"/>
                </a:lnTo>
                <a:lnTo>
                  <a:pt x="704850" y="96215"/>
                </a:lnTo>
                <a:lnTo>
                  <a:pt x="698754" y="99263"/>
                </a:lnTo>
                <a:lnTo>
                  <a:pt x="694182" y="100787"/>
                </a:lnTo>
                <a:lnTo>
                  <a:pt x="691134" y="102311"/>
                </a:lnTo>
                <a:lnTo>
                  <a:pt x="665226" y="102311"/>
                </a:lnTo>
                <a:lnTo>
                  <a:pt x="665226" y="42773"/>
                </a:lnTo>
                <a:lnTo>
                  <a:pt x="691134" y="42773"/>
                </a:lnTo>
                <a:lnTo>
                  <a:pt x="694182" y="44297"/>
                </a:lnTo>
                <a:lnTo>
                  <a:pt x="698754" y="45821"/>
                </a:lnTo>
                <a:lnTo>
                  <a:pt x="704850" y="48869"/>
                </a:lnTo>
                <a:lnTo>
                  <a:pt x="707898" y="51917"/>
                </a:lnTo>
                <a:lnTo>
                  <a:pt x="709422" y="54965"/>
                </a:lnTo>
                <a:lnTo>
                  <a:pt x="712470" y="58013"/>
                </a:lnTo>
                <a:lnTo>
                  <a:pt x="713994" y="62585"/>
                </a:lnTo>
                <a:lnTo>
                  <a:pt x="713994" y="1981"/>
                </a:lnTo>
                <a:lnTo>
                  <a:pt x="710488" y="1155"/>
                </a:lnTo>
                <a:lnTo>
                  <a:pt x="694182" y="0"/>
                </a:lnTo>
                <a:lnTo>
                  <a:pt x="611784" y="0"/>
                </a:lnTo>
                <a:lnTo>
                  <a:pt x="611784" y="230606"/>
                </a:lnTo>
                <a:lnTo>
                  <a:pt x="665226" y="230606"/>
                </a:lnTo>
                <a:lnTo>
                  <a:pt x="665226" y="140500"/>
                </a:lnTo>
                <a:lnTo>
                  <a:pt x="735418" y="230606"/>
                </a:lnTo>
                <a:lnTo>
                  <a:pt x="802474" y="230606"/>
                </a:lnTo>
                <a:close/>
              </a:path>
            </a:pathLst>
          </a:custGeom>
          <a:solidFill>
            <a:srgbClr val="593B8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8" name="object 28"/>
          <p:cNvGrpSpPr/>
          <p:nvPr/>
        </p:nvGrpSpPr>
        <p:grpSpPr>
          <a:xfrm>
            <a:off x="385572" y="1572196"/>
            <a:ext cx="911860" cy="240029"/>
            <a:chOff x="385572" y="1572196"/>
            <a:chExt cx="911860" cy="240029"/>
          </a:xfrm>
        </p:grpSpPr>
        <p:sp>
          <p:nvSpPr>
            <p:cNvPr id="29" name="object 29"/>
            <p:cNvSpPr/>
            <p:nvPr/>
          </p:nvSpPr>
          <p:spPr>
            <a:xfrm>
              <a:off x="385572" y="1703832"/>
              <a:ext cx="90170" cy="44450"/>
            </a:xfrm>
            <a:custGeom>
              <a:avLst/>
              <a:gdLst/>
              <a:ahLst/>
              <a:cxnLst/>
              <a:rect l="l" t="t" r="r" b="b"/>
              <a:pathLst>
                <a:path w="90170" h="44450">
                  <a:moveTo>
                    <a:pt x="89915" y="44195"/>
                  </a:moveTo>
                  <a:lnTo>
                    <a:pt x="0" y="44195"/>
                  </a:lnTo>
                  <a:lnTo>
                    <a:pt x="0" y="0"/>
                  </a:lnTo>
                  <a:lnTo>
                    <a:pt x="89915" y="0"/>
                  </a:lnTo>
                  <a:lnTo>
                    <a:pt x="89915" y="44195"/>
                  </a:lnTo>
                  <a:close/>
                </a:path>
              </a:pathLst>
            </a:custGeom>
            <a:solidFill>
              <a:srgbClr val="5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08063" y="1572196"/>
              <a:ext cx="180022" cy="235172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10945" y="1572196"/>
              <a:ext cx="187642" cy="23974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23067" y="1572196"/>
              <a:ext cx="178498" cy="235172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25950" y="1576768"/>
              <a:ext cx="90011" cy="230600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1249489" y="1572196"/>
              <a:ext cx="47625" cy="102870"/>
            </a:xfrm>
            <a:custGeom>
              <a:avLst/>
              <a:gdLst/>
              <a:ahLst/>
              <a:cxnLst/>
              <a:rect l="l" t="t" r="r" b="b"/>
              <a:pathLst>
                <a:path w="47625" h="102869">
                  <a:moveTo>
                    <a:pt x="30575" y="102298"/>
                  </a:moveTo>
                  <a:lnTo>
                    <a:pt x="12191" y="102298"/>
                  </a:lnTo>
                  <a:lnTo>
                    <a:pt x="3238" y="48827"/>
                  </a:lnTo>
                  <a:lnTo>
                    <a:pt x="833" y="32258"/>
                  </a:lnTo>
                  <a:lnTo>
                    <a:pt x="0" y="22860"/>
                  </a:lnTo>
                  <a:lnTo>
                    <a:pt x="0" y="15240"/>
                  </a:lnTo>
                  <a:lnTo>
                    <a:pt x="3047" y="10668"/>
                  </a:lnTo>
                  <a:lnTo>
                    <a:pt x="7619" y="6096"/>
                  </a:lnTo>
                  <a:lnTo>
                    <a:pt x="12191" y="1524"/>
                  </a:lnTo>
                  <a:lnTo>
                    <a:pt x="18383" y="0"/>
                  </a:lnTo>
                  <a:lnTo>
                    <a:pt x="30575" y="0"/>
                  </a:lnTo>
                  <a:lnTo>
                    <a:pt x="35147" y="1524"/>
                  </a:lnTo>
                  <a:lnTo>
                    <a:pt x="41243" y="6096"/>
                  </a:lnTo>
                  <a:lnTo>
                    <a:pt x="45815" y="10668"/>
                  </a:lnTo>
                  <a:lnTo>
                    <a:pt x="47339" y="15240"/>
                  </a:lnTo>
                  <a:lnTo>
                    <a:pt x="47339" y="35052"/>
                  </a:lnTo>
                  <a:lnTo>
                    <a:pt x="44291" y="47339"/>
                  </a:lnTo>
                  <a:lnTo>
                    <a:pt x="35147" y="85439"/>
                  </a:lnTo>
                  <a:lnTo>
                    <a:pt x="30575" y="102298"/>
                  </a:lnTo>
                  <a:close/>
                </a:path>
              </a:pathLst>
            </a:custGeom>
            <a:solidFill>
              <a:srgbClr val="5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375284" y="2486786"/>
            <a:ext cx="453390" cy="215900"/>
            <a:chOff x="375284" y="2486786"/>
            <a:chExt cx="453390" cy="215900"/>
          </a:xfrm>
        </p:grpSpPr>
        <p:pic>
          <p:nvPicPr>
            <p:cNvPr id="36" name="object 3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75284" y="2486786"/>
              <a:ext cx="329565" cy="215360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724662" y="2487929"/>
              <a:ext cx="104139" cy="179070"/>
            </a:xfrm>
            <a:custGeom>
              <a:avLst/>
              <a:gdLst/>
              <a:ahLst/>
              <a:cxnLst/>
              <a:rect l="l" t="t" r="r" b="b"/>
              <a:pathLst>
                <a:path w="104140" h="179069">
                  <a:moveTo>
                    <a:pt x="103720" y="151130"/>
                  </a:moveTo>
                  <a:lnTo>
                    <a:pt x="33616" y="151130"/>
                  </a:lnTo>
                  <a:lnTo>
                    <a:pt x="33616" y="0"/>
                  </a:lnTo>
                  <a:lnTo>
                    <a:pt x="0" y="0"/>
                  </a:lnTo>
                  <a:lnTo>
                    <a:pt x="0" y="151130"/>
                  </a:lnTo>
                  <a:lnTo>
                    <a:pt x="0" y="179070"/>
                  </a:lnTo>
                  <a:lnTo>
                    <a:pt x="103720" y="179070"/>
                  </a:lnTo>
                  <a:lnTo>
                    <a:pt x="103720" y="1511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901636" y="2486787"/>
            <a:ext cx="836294" cy="215900"/>
            <a:chOff x="901636" y="2486787"/>
            <a:chExt cx="836294" cy="215900"/>
          </a:xfrm>
        </p:grpSpPr>
        <p:pic>
          <p:nvPicPr>
            <p:cNvPr id="39" name="object 3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01636" y="2486787"/>
              <a:ext cx="355473" cy="215360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1295298" y="2487904"/>
              <a:ext cx="113030" cy="179070"/>
            </a:xfrm>
            <a:custGeom>
              <a:avLst/>
              <a:gdLst/>
              <a:ahLst/>
              <a:cxnLst/>
              <a:rect l="l" t="t" r="r" b="b"/>
              <a:pathLst>
                <a:path w="113030" h="179069">
                  <a:moveTo>
                    <a:pt x="112864" y="0"/>
                  </a:moveTo>
                  <a:lnTo>
                    <a:pt x="0" y="0"/>
                  </a:lnTo>
                  <a:lnTo>
                    <a:pt x="0" y="27940"/>
                  </a:lnTo>
                  <a:lnTo>
                    <a:pt x="0" y="76200"/>
                  </a:lnTo>
                  <a:lnTo>
                    <a:pt x="0" y="102870"/>
                  </a:lnTo>
                  <a:lnTo>
                    <a:pt x="0" y="153670"/>
                  </a:lnTo>
                  <a:lnTo>
                    <a:pt x="0" y="179070"/>
                  </a:lnTo>
                  <a:lnTo>
                    <a:pt x="112864" y="179070"/>
                  </a:lnTo>
                  <a:lnTo>
                    <a:pt x="112864" y="153670"/>
                  </a:lnTo>
                  <a:lnTo>
                    <a:pt x="33528" y="153670"/>
                  </a:lnTo>
                  <a:lnTo>
                    <a:pt x="33528" y="102870"/>
                  </a:lnTo>
                  <a:lnTo>
                    <a:pt x="96100" y="102870"/>
                  </a:lnTo>
                  <a:lnTo>
                    <a:pt x="96100" y="76200"/>
                  </a:lnTo>
                  <a:lnTo>
                    <a:pt x="33528" y="76200"/>
                  </a:lnTo>
                  <a:lnTo>
                    <a:pt x="33528" y="27940"/>
                  </a:lnTo>
                  <a:lnTo>
                    <a:pt x="112864" y="27940"/>
                  </a:lnTo>
                  <a:lnTo>
                    <a:pt x="1128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37131" y="2488311"/>
              <a:ext cx="300608" cy="178689"/>
            </a:xfrm>
            <a:prstGeom prst="rect">
              <a:avLst/>
            </a:prstGeom>
          </p:spPr>
        </p:pic>
      </p:grpSp>
      <p:grpSp>
        <p:nvGrpSpPr>
          <p:cNvPr id="42" name="object 42"/>
          <p:cNvGrpSpPr/>
          <p:nvPr/>
        </p:nvGrpSpPr>
        <p:grpSpPr>
          <a:xfrm>
            <a:off x="7373587" y="2486787"/>
            <a:ext cx="1002665" cy="182245"/>
            <a:chOff x="7373587" y="2486787"/>
            <a:chExt cx="1002665" cy="182245"/>
          </a:xfrm>
        </p:grpSpPr>
        <p:pic>
          <p:nvPicPr>
            <p:cNvPr id="43" name="object 4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373587" y="2486787"/>
              <a:ext cx="181546" cy="181737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581042" y="2488310"/>
              <a:ext cx="148018" cy="180213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7750390" y="2487904"/>
              <a:ext cx="142240" cy="179070"/>
            </a:xfrm>
            <a:custGeom>
              <a:avLst/>
              <a:gdLst/>
              <a:ahLst/>
              <a:cxnLst/>
              <a:rect l="l" t="t" r="r" b="b"/>
              <a:pathLst>
                <a:path w="142240" h="179069">
                  <a:moveTo>
                    <a:pt x="141833" y="0"/>
                  </a:moveTo>
                  <a:lnTo>
                    <a:pt x="0" y="0"/>
                  </a:lnTo>
                  <a:lnTo>
                    <a:pt x="0" y="27940"/>
                  </a:lnTo>
                  <a:lnTo>
                    <a:pt x="54864" y="27940"/>
                  </a:lnTo>
                  <a:lnTo>
                    <a:pt x="54864" y="179070"/>
                  </a:lnTo>
                  <a:lnTo>
                    <a:pt x="86969" y="179070"/>
                  </a:lnTo>
                  <a:lnTo>
                    <a:pt x="86969" y="27940"/>
                  </a:lnTo>
                  <a:lnTo>
                    <a:pt x="141833" y="27940"/>
                  </a:lnTo>
                  <a:lnTo>
                    <a:pt x="1418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915179" y="2488311"/>
              <a:ext cx="126587" cy="178689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066150" y="2488310"/>
              <a:ext cx="148018" cy="180213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8234070" y="2487904"/>
              <a:ext cx="142240" cy="179070"/>
            </a:xfrm>
            <a:custGeom>
              <a:avLst/>
              <a:gdLst/>
              <a:ahLst/>
              <a:cxnLst/>
              <a:rect l="l" t="t" r="r" b="b"/>
              <a:pathLst>
                <a:path w="142240" h="179069">
                  <a:moveTo>
                    <a:pt x="141820" y="0"/>
                  </a:moveTo>
                  <a:lnTo>
                    <a:pt x="0" y="0"/>
                  </a:lnTo>
                  <a:lnTo>
                    <a:pt x="0" y="27940"/>
                  </a:lnTo>
                  <a:lnTo>
                    <a:pt x="54864" y="27940"/>
                  </a:lnTo>
                  <a:lnTo>
                    <a:pt x="54864" y="179070"/>
                  </a:lnTo>
                  <a:lnTo>
                    <a:pt x="86956" y="179070"/>
                  </a:lnTo>
                  <a:lnTo>
                    <a:pt x="86956" y="27940"/>
                  </a:lnTo>
                  <a:lnTo>
                    <a:pt x="141820" y="27940"/>
                  </a:lnTo>
                  <a:lnTo>
                    <a:pt x="1418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49"/>
          <p:cNvGrpSpPr/>
          <p:nvPr/>
        </p:nvGrpSpPr>
        <p:grpSpPr>
          <a:xfrm>
            <a:off x="4576952" y="2086736"/>
            <a:ext cx="1817370" cy="240029"/>
            <a:chOff x="4576952" y="2086736"/>
            <a:chExt cx="1817370" cy="240029"/>
          </a:xfrm>
        </p:grpSpPr>
        <p:pic>
          <p:nvPicPr>
            <p:cNvPr id="50" name="object 5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576952" y="2086737"/>
              <a:ext cx="396716" cy="239744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4994999" y="2086736"/>
              <a:ext cx="1005840" cy="240029"/>
            </a:xfrm>
            <a:custGeom>
              <a:avLst/>
              <a:gdLst/>
              <a:ahLst/>
              <a:cxnLst/>
              <a:rect l="l" t="t" r="r" b="b"/>
              <a:pathLst>
                <a:path w="1005839" h="240030">
                  <a:moveTo>
                    <a:pt x="173926" y="164884"/>
                  </a:moveTo>
                  <a:lnTo>
                    <a:pt x="157162" y="128308"/>
                  </a:lnTo>
                  <a:lnTo>
                    <a:pt x="119062" y="102311"/>
                  </a:lnTo>
                  <a:lnTo>
                    <a:pt x="111442" y="97739"/>
                  </a:lnTo>
                  <a:lnTo>
                    <a:pt x="103733" y="94691"/>
                  </a:lnTo>
                  <a:lnTo>
                    <a:pt x="100685" y="93167"/>
                  </a:lnTo>
                  <a:lnTo>
                    <a:pt x="96113" y="91643"/>
                  </a:lnTo>
                  <a:lnTo>
                    <a:pt x="91541" y="88595"/>
                  </a:lnTo>
                  <a:lnTo>
                    <a:pt x="85445" y="85547"/>
                  </a:lnTo>
                  <a:lnTo>
                    <a:pt x="76301" y="79451"/>
                  </a:lnTo>
                  <a:lnTo>
                    <a:pt x="71729" y="74879"/>
                  </a:lnTo>
                  <a:lnTo>
                    <a:pt x="71729" y="62585"/>
                  </a:lnTo>
                  <a:lnTo>
                    <a:pt x="73253" y="56489"/>
                  </a:lnTo>
                  <a:lnTo>
                    <a:pt x="82397" y="50393"/>
                  </a:lnTo>
                  <a:lnTo>
                    <a:pt x="90017" y="47345"/>
                  </a:lnTo>
                  <a:lnTo>
                    <a:pt x="105257" y="47345"/>
                  </a:lnTo>
                  <a:lnTo>
                    <a:pt x="141922" y="61061"/>
                  </a:lnTo>
                  <a:lnTo>
                    <a:pt x="144970" y="64109"/>
                  </a:lnTo>
                  <a:lnTo>
                    <a:pt x="166306" y="21437"/>
                  </a:lnTo>
                  <a:lnTo>
                    <a:pt x="153543" y="13601"/>
                  </a:lnTo>
                  <a:lnTo>
                    <a:pt x="147256" y="10871"/>
                  </a:lnTo>
                  <a:lnTo>
                    <a:pt x="139827" y="8407"/>
                  </a:lnTo>
                  <a:lnTo>
                    <a:pt x="131254" y="6108"/>
                  </a:lnTo>
                  <a:lnTo>
                    <a:pt x="122097" y="3225"/>
                  </a:lnTo>
                  <a:lnTo>
                    <a:pt x="112915" y="1346"/>
                  </a:lnTo>
                  <a:lnTo>
                    <a:pt x="103746" y="317"/>
                  </a:lnTo>
                  <a:lnTo>
                    <a:pt x="94589" y="12"/>
                  </a:lnTo>
                  <a:lnTo>
                    <a:pt x="80276" y="1168"/>
                  </a:lnTo>
                  <a:lnTo>
                    <a:pt x="42773" y="19913"/>
                  </a:lnTo>
                  <a:lnTo>
                    <a:pt x="21259" y="55956"/>
                  </a:lnTo>
                  <a:lnTo>
                    <a:pt x="19812" y="70307"/>
                  </a:lnTo>
                  <a:lnTo>
                    <a:pt x="20421" y="79184"/>
                  </a:lnTo>
                  <a:lnTo>
                    <a:pt x="45059" y="118541"/>
                  </a:lnTo>
                  <a:lnTo>
                    <a:pt x="67157" y="131356"/>
                  </a:lnTo>
                  <a:lnTo>
                    <a:pt x="71729" y="134404"/>
                  </a:lnTo>
                  <a:lnTo>
                    <a:pt x="79349" y="137452"/>
                  </a:lnTo>
                  <a:lnTo>
                    <a:pt x="100685" y="148120"/>
                  </a:lnTo>
                  <a:lnTo>
                    <a:pt x="105257" y="151168"/>
                  </a:lnTo>
                  <a:lnTo>
                    <a:pt x="108305" y="154216"/>
                  </a:lnTo>
                  <a:lnTo>
                    <a:pt x="111442" y="155740"/>
                  </a:lnTo>
                  <a:lnTo>
                    <a:pt x="116014" y="164884"/>
                  </a:lnTo>
                  <a:lnTo>
                    <a:pt x="116014" y="168033"/>
                  </a:lnTo>
                  <a:lnTo>
                    <a:pt x="113766" y="178028"/>
                  </a:lnTo>
                  <a:lnTo>
                    <a:pt x="107200" y="185178"/>
                  </a:lnTo>
                  <a:lnTo>
                    <a:pt x="96647" y="189458"/>
                  </a:lnTo>
                  <a:lnTo>
                    <a:pt x="82397" y="190893"/>
                  </a:lnTo>
                  <a:lnTo>
                    <a:pt x="76415" y="190334"/>
                  </a:lnTo>
                  <a:lnTo>
                    <a:pt x="70015" y="188798"/>
                  </a:lnTo>
                  <a:lnTo>
                    <a:pt x="63322" y="186385"/>
                  </a:lnTo>
                  <a:lnTo>
                    <a:pt x="56489" y="183273"/>
                  </a:lnTo>
                  <a:lnTo>
                    <a:pt x="45821" y="178701"/>
                  </a:lnTo>
                  <a:lnTo>
                    <a:pt x="39725" y="174129"/>
                  </a:lnTo>
                  <a:lnTo>
                    <a:pt x="35153" y="172605"/>
                  </a:lnTo>
                  <a:lnTo>
                    <a:pt x="30581" y="169557"/>
                  </a:lnTo>
                  <a:lnTo>
                    <a:pt x="26009" y="164884"/>
                  </a:lnTo>
                  <a:lnTo>
                    <a:pt x="0" y="209181"/>
                  </a:lnTo>
                  <a:lnTo>
                    <a:pt x="3048" y="212229"/>
                  </a:lnTo>
                  <a:lnTo>
                    <a:pt x="6096" y="213753"/>
                  </a:lnTo>
                  <a:lnTo>
                    <a:pt x="9144" y="216890"/>
                  </a:lnTo>
                  <a:lnTo>
                    <a:pt x="15240" y="219938"/>
                  </a:lnTo>
                  <a:lnTo>
                    <a:pt x="19812" y="222986"/>
                  </a:lnTo>
                  <a:lnTo>
                    <a:pt x="32105" y="229082"/>
                  </a:lnTo>
                  <a:lnTo>
                    <a:pt x="37198" y="231127"/>
                  </a:lnTo>
                  <a:lnTo>
                    <a:pt x="49669" y="234657"/>
                  </a:lnTo>
                  <a:lnTo>
                    <a:pt x="56489" y="236702"/>
                  </a:lnTo>
                  <a:lnTo>
                    <a:pt x="63601" y="237820"/>
                  </a:lnTo>
                  <a:lnTo>
                    <a:pt x="71158" y="238798"/>
                  </a:lnTo>
                  <a:lnTo>
                    <a:pt x="78981" y="239483"/>
                  </a:lnTo>
                  <a:lnTo>
                    <a:pt x="86969" y="239750"/>
                  </a:lnTo>
                  <a:lnTo>
                    <a:pt x="94970" y="239471"/>
                  </a:lnTo>
                  <a:lnTo>
                    <a:pt x="133921" y="230225"/>
                  </a:lnTo>
                  <a:lnTo>
                    <a:pt x="166306" y="200037"/>
                  </a:lnTo>
                  <a:lnTo>
                    <a:pt x="173380" y="174701"/>
                  </a:lnTo>
                  <a:lnTo>
                    <a:pt x="173926" y="164884"/>
                  </a:lnTo>
                  <a:close/>
                </a:path>
                <a:path w="1005839" h="240030">
                  <a:moveTo>
                    <a:pt x="344805" y="4673"/>
                  </a:moveTo>
                  <a:lnTo>
                    <a:pt x="183070" y="4673"/>
                  </a:lnTo>
                  <a:lnTo>
                    <a:pt x="183070" y="50393"/>
                  </a:lnTo>
                  <a:lnTo>
                    <a:pt x="238036" y="50393"/>
                  </a:lnTo>
                  <a:lnTo>
                    <a:pt x="238036" y="234543"/>
                  </a:lnTo>
                  <a:lnTo>
                    <a:pt x="289852" y="234543"/>
                  </a:lnTo>
                  <a:lnTo>
                    <a:pt x="289852" y="50393"/>
                  </a:lnTo>
                  <a:lnTo>
                    <a:pt x="344805" y="50393"/>
                  </a:lnTo>
                  <a:lnTo>
                    <a:pt x="344805" y="4673"/>
                  </a:lnTo>
                  <a:close/>
                </a:path>
                <a:path w="1005839" h="240030">
                  <a:moveTo>
                    <a:pt x="585889" y="119164"/>
                  </a:moveTo>
                  <a:lnTo>
                    <a:pt x="577697" y="73126"/>
                  </a:lnTo>
                  <a:lnTo>
                    <a:pt x="552361" y="35153"/>
                  </a:lnTo>
                  <a:lnTo>
                    <a:pt x="529399" y="17246"/>
                  </a:lnTo>
                  <a:lnTo>
                    <a:pt x="529399" y="119164"/>
                  </a:lnTo>
                  <a:lnTo>
                    <a:pt x="528523" y="133210"/>
                  </a:lnTo>
                  <a:lnTo>
                    <a:pt x="506183" y="176911"/>
                  </a:lnTo>
                  <a:lnTo>
                    <a:pt x="469963" y="187833"/>
                  </a:lnTo>
                  <a:lnTo>
                    <a:pt x="460171" y="187261"/>
                  </a:lnTo>
                  <a:lnTo>
                    <a:pt x="424154" y="166839"/>
                  </a:lnTo>
                  <a:lnTo>
                    <a:pt x="410743" y="128041"/>
                  </a:lnTo>
                  <a:lnTo>
                    <a:pt x="410438" y="119164"/>
                  </a:lnTo>
                  <a:lnTo>
                    <a:pt x="411530" y="105727"/>
                  </a:lnTo>
                  <a:lnTo>
                    <a:pt x="434505" y="62649"/>
                  </a:lnTo>
                  <a:lnTo>
                    <a:pt x="469963" y="50393"/>
                  </a:lnTo>
                  <a:lnTo>
                    <a:pt x="483730" y="51803"/>
                  </a:lnTo>
                  <a:lnTo>
                    <a:pt x="521042" y="81775"/>
                  </a:lnTo>
                  <a:lnTo>
                    <a:pt x="529399" y="119164"/>
                  </a:lnTo>
                  <a:lnTo>
                    <a:pt x="529399" y="17246"/>
                  </a:lnTo>
                  <a:lnTo>
                    <a:pt x="514553" y="8966"/>
                  </a:lnTo>
                  <a:lnTo>
                    <a:pt x="493115" y="2273"/>
                  </a:lnTo>
                  <a:lnTo>
                    <a:pt x="469963" y="0"/>
                  </a:lnTo>
                  <a:lnTo>
                    <a:pt x="446760" y="2273"/>
                  </a:lnTo>
                  <a:lnTo>
                    <a:pt x="405574" y="19977"/>
                  </a:lnTo>
                  <a:lnTo>
                    <a:pt x="372630" y="53200"/>
                  </a:lnTo>
                  <a:lnTo>
                    <a:pt x="355968" y="95072"/>
                  </a:lnTo>
                  <a:lnTo>
                    <a:pt x="353949" y="119164"/>
                  </a:lnTo>
                  <a:lnTo>
                    <a:pt x="355968" y="144081"/>
                  </a:lnTo>
                  <a:lnTo>
                    <a:pt x="372630" y="186537"/>
                  </a:lnTo>
                  <a:lnTo>
                    <a:pt x="404723" y="219773"/>
                  </a:lnTo>
                  <a:lnTo>
                    <a:pt x="445909" y="237490"/>
                  </a:lnTo>
                  <a:lnTo>
                    <a:pt x="469963" y="239750"/>
                  </a:lnTo>
                  <a:lnTo>
                    <a:pt x="493966" y="237490"/>
                  </a:lnTo>
                  <a:lnTo>
                    <a:pt x="515696" y="230784"/>
                  </a:lnTo>
                  <a:lnTo>
                    <a:pt x="535152" y="219773"/>
                  </a:lnTo>
                  <a:lnTo>
                    <a:pt x="552361" y="204597"/>
                  </a:lnTo>
                  <a:lnTo>
                    <a:pt x="566000" y="187833"/>
                  </a:lnTo>
                  <a:lnTo>
                    <a:pt x="567232" y="186321"/>
                  </a:lnTo>
                  <a:lnTo>
                    <a:pt x="577697" y="165887"/>
                  </a:lnTo>
                  <a:lnTo>
                    <a:pt x="583857" y="143446"/>
                  </a:lnTo>
                  <a:lnTo>
                    <a:pt x="585889" y="119164"/>
                  </a:lnTo>
                  <a:close/>
                </a:path>
                <a:path w="1005839" h="240030">
                  <a:moveTo>
                    <a:pt x="852868" y="235178"/>
                  </a:moveTo>
                  <a:lnTo>
                    <a:pt x="831532" y="4584"/>
                  </a:lnTo>
                  <a:lnTo>
                    <a:pt x="776579" y="4584"/>
                  </a:lnTo>
                  <a:lnTo>
                    <a:pt x="724763" y="137452"/>
                  </a:lnTo>
                  <a:lnTo>
                    <a:pt x="674370" y="4584"/>
                  </a:lnTo>
                  <a:lnTo>
                    <a:pt x="617893" y="4584"/>
                  </a:lnTo>
                  <a:lnTo>
                    <a:pt x="596557" y="235178"/>
                  </a:lnTo>
                  <a:lnTo>
                    <a:pt x="649986" y="235178"/>
                  </a:lnTo>
                  <a:lnTo>
                    <a:pt x="660654" y="97739"/>
                  </a:lnTo>
                  <a:lnTo>
                    <a:pt x="662178" y="97739"/>
                  </a:lnTo>
                  <a:lnTo>
                    <a:pt x="709422" y="233654"/>
                  </a:lnTo>
                  <a:lnTo>
                    <a:pt x="740003" y="233654"/>
                  </a:lnTo>
                  <a:lnTo>
                    <a:pt x="787247" y="97739"/>
                  </a:lnTo>
                  <a:lnTo>
                    <a:pt x="788771" y="97739"/>
                  </a:lnTo>
                  <a:lnTo>
                    <a:pt x="799439" y="235178"/>
                  </a:lnTo>
                  <a:lnTo>
                    <a:pt x="852868" y="235178"/>
                  </a:lnTo>
                  <a:close/>
                </a:path>
                <a:path w="1005839" h="240030">
                  <a:moveTo>
                    <a:pt x="1005459" y="4572"/>
                  </a:moveTo>
                  <a:lnTo>
                    <a:pt x="874204" y="4572"/>
                  </a:lnTo>
                  <a:lnTo>
                    <a:pt x="874204" y="50292"/>
                  </a:lnTo>
                  <a:lnTo>
                    <a:pt x="874204" y="96012"/>
                  </a:lnTo>
                  <a:lnTo>
                    <a:pt x="874204" y="141732"/>
                  </a:lnTo>
                  <a:lnTo>
                    <a:pt x="874204" y="188722"/>
                  </a:lnTo>
                  <a:lnTo>
                    <a:pt x="874204" y="235712"/>
                  </a:lnTo>
                  <a:lnTo>
                    <a:pt x="1005459" y="235712"/>
                  </a:lnTo>
                  <a:lnTo>
                    <a:pt x="1005459" y="188722"/>
                  </a:lnTo>
                  <a:lnTo>
                    <a:pt x="926109" y="188722"/>
                  </a:lnTo>
                  <a:lnTo>
                    <a:pt x="926109" y="141732"/>
                  </a:lnTo>
                  <a:lnTo>
                    <a:pt x="1002411" y="141732"/>
                  </a:lnTo>
                  <a:lnTo>
                    <a:pt x="1002411" y="96012"/>
                  </a:lnTo>
                  <a:lnTo>
                    <a:pt x="926109" y="96012"/>
                  </a:lnTo>
                  <a:lnTo>
                    <a:pt x="926109" y="50292"/>
                  </a:lnTo>
                  <a:lnTo>
                    <a:pt x="1005459" y="50292"/>
                  </a:lnTo>
                  <a:lnTo>
                    <a:pt x="1005459" y="4572"/>
                  </a:lnTo>
                  <a:close/>
                </a:path>
              </a:pathLst>
            </a:custGeom>
            <a:solidFill>
              <a:srgbClr val="5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030943" y="2086737"/>
              <a:ext cx="363093" cy="2397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9188" y="1995106"/>
            <a:ext cx="7152640" cy="0"/>
          </a:xfrm>
          <a:custGeom>
            <a:avLst/>
            <a:gdLst/>
            <a:ahLst/>
            <a:cxnLst/>
            <a:rect l="l" t="t" r="r" b="b"/>
            <a:pathLst>
              <a:path w="7152640">
                <a:moveTo>
                  <a:pt x="0" y="0"/>
                </a:moveTo>
                <a:lnTo>
                  <a:pt x="7152322" y="0"/>
                </a:lnTo>
              </a:path>
            </a:pathLst>
          </a:custGeom>
          <a:ln w="213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808" y="3156203"/>
            <a:ext cx="5021579" cy="210616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79235" y="3156203"/>
            <a:ext cx="3563111" cy="1932432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85953" y="1185862"/>
            <a:ext cx="580390" cy="231140"/>
          </a:xfrm>
          <a:custGeom>
            <a:avLst/>
            <a:gdLst/>
            <a:ahLst/>
            <a:cxnLst/>
            <a:rect l="l" t="t" r="r" b="b"/>
            <a:pathLst>
              <a:path w="580390" h="231140">
                <a:moveTo>
                  <a:pt x="210591" y="230606"/>
                </a:moveTo>
                <a:lnTo>
                  <a:pt x="103822" y="109931"/>
                </a:lnTo>
                <a:lnTo>
                  <a:pt x="195351" y="12"/>
                </a:lnTo>
                <a:lnTo>
                  <a:pt x="132778" y="12"/>
                </a:lnTo>
                <a:lnTo>
                  <a:pt x="53428" y="94691"/>
                </a:lnTo>
                <a:lnTo>
                  <a:pt x="53428" y="12"/>
                </a:lnTo>
                <a:lnTo>
                  <a:pt x="0" y="12"/>
                </a:lnTo>
                <a:lnTo>
                  <a:pt x="0" y="230606"/>
                </a:lnTo>
                <a:lnTo>
                  <a:pt x="53428" y="230606"/>
                </a:lnTo>
                <a:lnTo>
                  <a:pt x="53428" y="132880"/>
                </a:lnTo>
                <a:lnTo>
                  <a:pt x="138874" y="230606"/>
                </a:lnTo>
                <a:lnTo>
                  <a:pt x="210591" y="230606"/>
                </a:lnTo>
                <a:close/>
              </a:path>
              <a:path w="580390" h="231140">
                <a:moveTo>
                  <a:pt x="352412" y="0"/>
                </a:moveTo>
                <a:lnTo>
                  <a:pt x="221259" y="0"/>
                </a:lnTo>
                <a:lnTo>
                  <a:pt x="221259" y="45720"/>
                </a:lnTo>
                <a:lnTo>
                  <a:pt x="221259" y="91440"/>
                </a:lnTo>
                <a:lnTo>
                  <a:pt x="221259" y="138430"/>
                </a:lnTo>
                <a:lnTo>
                  <a:pt x="221259" y="184150"/>
                </a:lnTo>
                <a:lnTo>
                  <a:pt x="221259" y="231140"/>
                </a:lnTo>
                <a:lnTo>
                  <a:pt x="352412" y="231140"/>
                </a:lnTo>
                <a:lnTo>
                  <a:pt x="352412" y="184150"/>
                </a:lnTo>
                <a:lnTo>
                  <a:pt x="273164" y="184150"/>
                </a:lnTo>
                <a:lnTo>
                  <a:pt x="273164" y="138430"/>
                </a:lnTo>
                <a:lnTo>
                  <a:pt x="349364" y="138430"/>
                </a:lnTo>
                <a:lnTo>
                  <a:pt x="349364" y="91440"/>
                </a:lnTo>
                <a:lnTo>
                  <a:pt x="273164" y="91440"/>
                </a:lnTo>
                <a:lnTo>
                  <a:pt x="273164" y="45720"/>
                </a:lnTo>
                <a:lnTo>
                  <a:pt x="352412" y="45720"/>
                </a:lnTo>
                <a:lnTo>
                  <a:pt x="352412" y="0"/>
                </a:lnTo>
                <a:close/>
              </a:path>
              <a:path w="580390" h="231140">
                <a:moveTo>
                  <a:pt x="579780" y="0"/>
                </a:moveTo>
                <a:lnTo>
                  <a:pt x="517207" y="0"/>
                </a:lnTo>
                <a:lnTo>
                  <a:pt x="468439" y="74777"/>
                </a:lnTo>
                <a:lnTo>
                  <a:pt x="421093" y="0"/>
                </a:lnTo>
                <a:lnTo>
                  <a:pt x="357085" y="0"/>
                </a:lnTo>
                <a:lnTo>
                  <a:pt x="442429" y="128308"/>
                </a:lnTo>
                <a:lnTo>
                  <a:pt x="442429" y="230606"/>
                </a:lnTo>
                <a:lnTo>
                  <a:pt x="494347" y="230606"/>
                </a:lnTo>
                <a:lnTo>
                  <a:pt x="494347" y="128308"/>
                </a:lnTo>
                <a:lnTo>
                  <a:pt x="579780" y="0"/>
                </a:lnTo>
                <a:close/>
              </a:path>
            </a:pathLst>
          </a:custGeom>
          <a:solidFill>
            <a:srgbClr val="593B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38987" y="1181290"/>
            <a:ext cx="1407160" cy="240029"/>
          </a:xfrm>
          <a:custGeom>
            <a:avLst/>
            <a:gdLst/>
            <a:ahLst/>
            <a:cxnLst/>
            <a:rect l="l" t="t" r="r" b="b"/>
            <a:pathLst>
              <a:path w="1407160" h="240030">
                <a:moveTo>
                  <a:pt x="486625" y="235178"/>
                </a:moveTo>
                <a:lnTo>
                  <a:pt x="468134" y="189369"/>
                </a:lnTo>
                <a:lnTo>
                  <a:pt x="449643" y="143548"/>
                </a:lnTo>
                <a:lnTo>
                  <a:pt x="422516" y="76301"/>
                </a:lnTo>
                <a:lnTo>
                  <a:pt x="395084" y="8356"/>
                </a:lnTo>
                <a:lnTo>
                  <a:pt x="395084" y="143548"/>
                </a:lnTo>
                <a:lnTo>
                  <a:pt x="343268" y="143548"/>
                </a:lnTo>
                <a:lnTo>
                  <a:pt x="369176" y="76301"/>
                </a:lnTo>
                <a:lnTo>
                  <a:pt x="395084" y="143548"/>
                </a:lnTo>
                <a:lnTo>
                  <a:pt x="395084" y="8356"/>
                </a:lnTo>
                <a:lnTo>
                  <a:pt x="393560" y="4572"/>
                </a:lnTo>
                <a:lnTo>
                  <a:pt x="344792" y="4572"/>
                </a:lnTo>
                <a:lnTo>
                  <a:pt x="254241" y="228955"/>
                </a:lnTo>
                <a:lnTo>
                  <a:pt x="243103" y="99263"/>
                </a:lnTo>
                <a:lnTo>
                  <a:pt x="234975" y="4584"/>
                </a:lnTo>
                <a:lnTo>
                  <a:pt x="178498" y="4584"/>
                </a:lnTo>
                <a:lnTo>
                  <a:pt x="126580" y="137452"/>
                </a:lnTo>
                <a:lnTo>
                  <a:pt x="112128" y="99263"/>
                </a:lnTo>
                <a:lnTo>
                  <a:pt x="76288" y="4584"/>
                </a:lnTo>
                <a:lnTo>
                  <a:pt x="19812" y="4584"/>
                </a:lnTo>
                <a:lnTo>
                  <a:pt x="0" y="235178"/>
                </a:lnTo>
                <a:lnTo>
                  <a:pt x="51904" y="235178"/>
                </a:lnTo>
                <a:lnTo>
                  <a:pt x="52019" y="233654"/>
                </a:lnTo>
                <a:lnTo>
                  <a:pt x="62572" y="99263"/>
                </a:lnTo>
                <a:lnTo>
                  <a:pt x="64096" y="99263"/>
                </a:lnTo>
                <a:lnTo>
                  <a:pt x="111340" y="233654"/>
                </a:lnTo>
                <a:lnTo>
                  <a:pt x="143446" y="233654"/>
                </a:lnTo>
                <a:lnTo>
                  <a:pt x="177253" y="137452"/>
                </a:lnTo>
                <a:lnTo>
                  <a:pt x="190690" y="99263"/>
                </a:lnTo>
                <a:lnTo>
                  <a:pt x="202882" y="235178"/>
                </a:lnTo>
                <a:lnTo>
                  <a:pt x="251739" y="235178"/>
                </a:lnTo>
                <a:lnTo>
                  <a:pt x="254787" y="235178"/>
                </a:lnTo>
                <a:lnTo>
                  <a:pt x="308127" y="235178"/>
                </a:lnTo>
                <a:lnTo>
                  <a:pt x="324980" y="189369"/>
                </a:lnTo>
                <a:lnTo>
                  <a:pt x="413473" y="189369"/>
                </a:lnTo>
                <a:lnTo>
                  <a:pt x="430237" y="235178"/>
                </a:lnTo>
                <a:lnTo>
                  <a:pt x="486625" y="235178"/>
                </a:lnTo>
                <a:close/>
              </a:path>
              <a:path w="1407160" h="240030">
                <a:moveTo>
                  <a:pt x="685038" y="235178"/>
                </a:moveTo>
                <a:lnTo>
                  <a:pt x="609523" y="145072"/>
                </a:lnTo>
                <a:lnTo>
                  <a:pt x="605688" y="140500"/>
                </a:lnTo>
                <a:lnTo>
                  <a:pt x="616305" y="136461"/>
                </a:lnTo>
                <a:lnTo>
                  <a:pt x="645858" y="107213"/>
                </a:lnTo>
                <a:lnTo>
                  <a:pt x="652932" y="73253"/>
                </a:lnTo>
                <a:lnTo>
                  <a:pt x="651522" y="58102"/>
                </a:lnTo>
                <a:lnTo>
                  <a:pt x="631596" y="22872"/>
                </a:lnTo>
                <a:lnTo>
                  <a:pt x="598068" y="6807"/>
                </a:lnTo>
                <a:lnTo>
                  <a:pt x="598068" y="71729"/>
                </a:lnTo>
                <a:lnTo>
                  <a:pt x="598068" y="82499"/>
                </a:lnTo>
                <a:lnTo>
                  <a:pt x="595020" y="91643"/>
                </a:lnTo>
                <a:lnTo>
                  <a:pt x="593496" y="94691"/>
                </a:lnTo>
                <a:lnTo>
                  <a:pt x="585876" y="102311"/>
                </a:lnTo>
                <a:lnTo>
                  <a:pt x="581304" y="103835"/>
                </a:lnTo>
                <a:lnTo>
                  <a:pt x="578256" y="105359"/>
                </a:lnTo>
                <a:lnTo>
                  <a:pt x="573582" y="106883"/>
                </a:lnTo>
                <a:lnTo>
                  <a:pt x="547674" y="106883"/>
                </a:lnTo>
                <a:lnTo>
                  <a:pt x="547674" y="47345"/>
                </a:lnTo>
                <a:lnTo>
                  <a:pt x="573582" y="47345"/>
                </a:lnTo>
                <a:lnTo>
                  <a:pt x="578256" y="48869"/>
                </a:lnTo>
                <a:lnTo>
                  <a:pt x="581304" y="50393"/>
                </a:lnTo>
                <a:lnTo>
                  <a:pt x="585876" y="51917"/>
                </a:lnTo>
                <a:lnTo>
                  <a:pt x="593496" y="59537"/>
                </a:lnTo>
                <a:lnTo>
                  <a:pt x="595020" y="62585"/>
                </a:lnTo>
                <a:lnTo>
                  <a:pt x="598068" y="71729"/>
                </a:lnTo>
                <a:lnTo>
                  <a:pt x="598068" y="6807"/>
                </a:lnTo>
                <a:lnTo>
                  <a:pt x="593661" y="5727"/>
                </a:lnTo>
                <a:lnTo>
                  <a:pt x="578256" y="4572"/>
                </a:lnTo>
                <a:lnTo>
                  <a:pt x="495858" y="4572"/>
                </a:lnTo>
                <a:lnTo>
                  <a:pt x="495858" y="235178"/>
                </a:lnTo>
                <a:lnTo>
                  <a:pt x="547674" y="235178"/>
                </a:lnTo>
                <a:lnTo>
                  <a:pt x="547674" y="145072"/>
                </a:lnTo>
                <a:lnTo>
                  <a:pt x="617880" y="235178"/>
                </a:lnTo>
                <a:lnTo>
                  <a:pt x="685038" y="235178"/>
                </a:lnTo>
                <a:close/>
              </a:path>
              <a:path w="1407160" h="240030">
                <a:moveTo>
                  <a:pt x="904671" y="235178"/>
                </a:moveTo>
                <a:lnTo>
                  <a:pt x="797902" y="114503"/>
                </a:lnTo>
                <a:lnTo>
                  <a:pt x="890955" y="4584"/>
                </a:lnTo>
                <a:lnTo>
                  <a:pt x="826858" y="4584"/>
                </a:lnTo>
                <a:lnTo>
                  <a:pt x="747509" y="99263"/>
                </a:lnTo>
                <a:lnTo>
                  <a:pt x="747509" y="4584"/>
                </a:lnTo>
                <a:lnTo>
                  <a:pt x="695693" y="4584"/>
                </a:lnTo>
                <a:lnTo>
                  <a:pt x="695693" y="235178"/>
                </a:lnTo>
                <a:lnTo>
                  <a:pt x="747509" y="235178"/>
                </a:lnTo>
                <a:lnTo>
                  <a:pt x="747509" y="137452"/>
                </a:lnTo>
                <a:lnTo>
                  <a:pt x="832954" y="235178"/>
                </a:lnTo>
                <a:lnTo>
                  <a:pt x="904671" y="235178"/>
                </a:lnTo>
                <a:close/>
              </a:path>
              <a:path w="1407160" h="240030">
                <a:moveTo>
                  <a:pt x="1046607" y="4572"/>
                </a:moveTo>
                <a:lnTo>
                  <a:pt x="915441" y="4572"/>
                </a:lnTo>
                <a:lnTo>
                  <a:pt x="915441" y="50292"/>
                </a:lnTo>
                <a:lnTo>
                  <a:pt x="915441" y="96012"/>
                </a:lnTo>
                <a:lnTo>
                  <a:pt x="915441" y="143002"/>
                </a:lnTo>
                <a:lnTo>
                  <a:pt x="915441" y="188722"/>
                </a:lnTo>
                <a:lnTo>
                  <a:pt x="915441" y="235712"/>
                </a:lnTo>
                <a:lnTo>
                  <a:pt x="1046607" y="235712"/>
                </a:lnTo>
                <a:lnTo>
                  <a:pt x="1046607" y="188722"/>
                </a:lnTo>
                <a:lnTo>
                  <a:pt x="967359" y="188722"/>
                </a:lnTo>
                <a:lnTo>
                  <a:pt x="967359" y="143002"/>
                </a:lnTo>
                <a:lnTo>
                  <a:pt x="1043559" y="143002"/>
                </a:lnTo>
                <a:lnTo>
                  <a:pt x="1043559" y="96012"/>
                </a:lnTo>
                <a:lnTo>
                  <a:pt x="967359" y="96012"/>
                </a:lnTo>
                <a:lnTo>
                  <a:pt x="967359" y="50292"/>
                </a:lnTo>
                <a:lnTo>
                  <a:pt x="1046607" y="50292"/>
                </a:lnTo>
                <a:lnTo>
                  <a:pt x="1046607" y="4572"/>
                </a:lnTo>
                <a:close/>
              </a:path>
              <a:path w="1407160" h="240030">
                <a:moveTo>
                  <a:pt x="1225105" y="4673"/>
                </a:moveTo>
                <a:lnTo>
                  <a:pt x="1063371" y="4673"/>
                </a:lnTo>
                <a:lnTo>
                  <a:pt x="1063371" y="50393"/>
                </a:lnTo>
                <a:lnTo>
                  <a:pt x="1118323" y="50393"/>
                </a:lnTo>
                <a:lnTo>
                  <a:pt x="1118323" y="234543"/>
                </a:lnTo>
                <a:lnTo>
                  <a:pt x="1170139" y="234543"/>
                </a:lnTo>
                <a:lnTo>
                  <a:pt x="1170139" y="50393"/>
                </a:lnTo>
                <a:lnTo>
                  <a:pt x="1225105" y="50393"/>
                </a:lnTo>
                <a:lnTo>
                  <a:pt x="1225105" y="4673"/>
                </a:lnTo>
                <a:close/>
              </a:path>
              <a:path w="1407160" h="240030">
                <a:moveTo>
                  <a:pt x="1406639" y="164884"/>
                </a:moveTo>
                <a:lnTo>
                  <a:pt x="1391399" y="128206"/>
                </a:lnTo>
                <a:lnTo>
                  <a:pt x="1353210" y="102298"/>
                </a:lnTo>
                <a:lnTo>
                  <a:pt x="1344066" y="99250"/>
                </a:lnTo>
                <a:lnTo>
                  <a:pt x="1334922" y="94678"/>
                </a:lnTo>
                <a:lnTo>
                  <a:pt x="1330350" y="91630"/>
                </a:lnTo>
                <a:lnTo>
                  <a:pt x="1325778" y="90106"/>
                </a:lnTo>
                <a:lnTo>
                  <a:pt x="1319682" y="87058"/>
                </a:lnTo>
                <a:lnTo>
                  <a:pt x="1310538" y="80962"/>
                </a:lnTo>
                <a:lnTo>
                  <a:pt x="1309014" y="77825"/>
                </a:lnTo>
                <a:lnTo>
                  <a:pt x="1305966" y="74777"/>
                </a:lnTo>
                <a:lnTo>
                  <a:pt x="1305966" y="62585"/>
                </a:lnTo>
                <a:lnTo>
                  <a:pt x="1307490" y="58013"/>
                </a:lnTo>
                <a:lnTo>
                  <a:pt x="1312062" y="53441"/>
                </a:lnTo>
                <a:lnTo>
                  <a:pt x="1316634" y="50393"/>
                </a:lnTo>
                <a:lnTo>
                  <a:pt x="1324254" y="48869"/>
                </a:lnTo>
                <a:lnTo>
                  <a:pt x="1339494" y="48869"/>
                </a:lnTo>
                <a:lnTo>
                  <a:pt x="1347114" y="50393"/>
                </a:lnTo>
                <a:lnTo>
                  <a:pt x="1354734" y="53441"/>
                </a:lnTo>
                <a:lnTo>
                  <a:pt x="1363967" y="56489"/>
                </a:lnTo>
                <a:lnTo>
                  <a:pt x="1370063" y="58013"/>
                </a:lnTo>
                <a:lnTo>
                  <a:pt x="1374635" y="62585"/>
                </a:lnTo>
                <a:lnTo>
                  <a:pt x="1377683" y="64109"/>
                </a:lnTo>
                <a:lnTo>
                  <a:pt x="1379207" y="64109"/>
                </a:lnTo>
                <a:lnTo>
                  <a:pt x="1400543" y="22860"/>
                </a:lnTo>
                <a:lnTo>
                  <a:pt x="1391399" y="16764"/>
                </a:lnTo>
                <a:lnTo>
                  <a:pt x="1347127" y="1905"/>
                </a:lnTo>
                <a:lnTo>
                  <a:pt x="1328826" y="0"/>
                </a:lnTo>
                <a:lnTo>
                  <a:pt x="1314513" y="1384"/>
                </a:lnTo>
                <a:lnTo>
                  <a:pt x="1277010" y="19812"/>
                </a:lnTo>
                <a:lnTo>
                  <a:pt x="1255483" y="56565"/>
                </a:lnTo>
                <a:lnTo>
                  <a:pt x="1254048" y="71729"/>
                </a:lnTo>
                <a:lnTo>
                  <a:pt x="1254645" y="80022"/>
                </a:lnTo>
                <a:lnTo>
                  <a:pt x="1278674" y="118681"/>
                </a:lnTo>
                <a:lnTo>
                  <a:pt x="1298346" y="129730"/>
                </a:lnTo>
                <a:lnTo>
                  <a:pt x="1301394" y="132880"/>
                </a:lnTo>
                <a:lnTo>
                  <a:pt x="1305966" y="134404"/>
                </a:lnTo>
                <a:lnTo>
                  <a:pt x="1313586" y="137452"/>
                </a:lnTo>
                <a:lnTo>
                  <a:pt x="1331874" y="146596"/>
                </a:lnTo>
                <a:lnTo>
                  <a:pt x="1334922" y="149644"/>
                </a:lnTo>
                <a:lnTo>
                  <a:pt x="1339494" y="151168"/>
                </a:lnTo>
                <a:lnTo>
                  <a:pt x="1345590" y="157264"/>
                </a:lnTo>
                <a:lnTo>
                  <a:pt x="1347114" y="160312"/>
                </a:lnTo>
                <a:lnTo>
                  <a:pt x="1348638" y="161836"/>
                </a:lnTo>
                <a:lnTo>
                  <a:pt x="1350162" y="164884"/>
                </a:lnTo>
                <a:lnTo>
                  <a:pt x="1350162" y="167932"/>
                </a:lnTo>
                <a:lnTo>
                  <a:pt x="1347927" y="177990"/>
                </a:lnTo>
                <a:lnTo>
                  <a:pt x="1341399" y="185166"/>
                </a:lnTo>
                <a:lnTo>
                  <a:pt x="1330871" y="189458"/>
                </a:lnTo>
                <a:lnTo>
                  <a:pt x="1316634" y="190881"/>
                </a:lnTo>
                <a:lnTo>
                  <a:pt x="1310627" y="190550"/>
                </a:lnTo>
                <a:lnTo>
                  <a:pt x="1304061" y="189357"/>
                </a:lnTo>
                <a:lnTo>
                  <a:pt x="1296911" y="187032"/>
                </a:lnTo>
                <a:lnTo>
                  <a:pt x="1280058" y="178600"/>
                </a:lnTo>
                <a:lnTo>
                  <a:pt x="1272336" y="175552"/>
                </a:lnTo>
                <a:lnTo>
                  <a:pt x="1269288" y="172504"/>
                </a:lnTo>
                <a:lnTo>
                  <a:pt x="1264716" y="169456"/>
                </a:lnTo>
                <a:lnTo>
                  <a:pt x="1260144" y="164884"/>
                </a:lnTo>
                <a:lnTo>
                  <a:pt x="1234236" y="209169"/>
                </a:lnTo>
                <a:lnTo>
                  <a:pt x="1237284" y="212217"/>
                </a:lnTo>
                <a:lnTo>
                  <a:pt x="1240332" y="213741"/>
                </a:lnTo>
                <a:lnTo>
                  <a:pt x="1243380" y="216789"/>
                </a:lnTo>
                <a:lnTo>
                  <a:pt x="1283906" y="235292"/>
                </a:lnTo>
                <a:lnTo>
                  <a:pt x="1319682" y="239750"/>
                </a:lnTo>
                <a:lnTo>
                  <a:pt x="1328559" y="239458"/>
                </a:lnTo>
                <a:lnTo>
                  <a:pt x="1367015" y="230746"/>
                </a:lnTo>
                <a:lnTo>
                  <a:pt x="1400543" y="200025"/>
                </a:lnTo>
                <a:lnTo>
                  <a:pt x="1406334" y="174879"/>
                </a:lnTo>
                <a:lnTo>
                  <a:pt x="1406639" y="164884"/>
                </a:lnTo>
                <a:close/>
              </a:path>
            </a:pathLst>
          </a:custGeom>
          <a:solidFill>
            <a:srgbClr val="593B8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2522029" y="1185862"/>
            <a:ext cx="657860" cy="231140"/>
            <a:chOff x="2522029" y="1185862"/>
            <a:chExt cx="657860" cy="23114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22029" y="1185862"/>
              <a:ext cx="440816" cy="2306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96374" y="1185862"/>
              <a:ext cx="183070" cy="230600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3280219" y="1185672"/>
            <a:ext cx="868680" cy="231775"/>
            <a:chOff x="3280219" y="1185672"/>
            <a:chExt cx="868680" cy="231775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80219" y="1185862"/>
              <a:ext cx="161639" cy="2306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466338" y="1185684"/>
              <a:ext cx="681990" cy="231775"/>
            </a:xfrm>
            <a:custGeom>
              <a:avLst/>
              <a:gdLst/>
              <a:ahLst/>
              <a:cxnLst/>
              <a:rect l="l" t="t" r="r" b="b"/>
              <a:pathLst>
                <a:path w="681989" h="231775">
                  <a:moveTo>
                    <a:pt x="189166" y="230784"/>
                  </a:moveTo>
                  <a:lnTo>
                    <a:pt x="113652" y="140677"/>
                  </a:lnTo>
                  <a:lnTo>
                    <a:pt x="109816" y="136105"/>
                  </a:lnTo>
                  <a:lnTo>
                    <a:pt x="120434" y="132067"/>
                  </a:lnTo>
                  <a:lnTo>
                    <a:pt x="149987" y="102819"/>
                  </a:lnTo>
                  <a:lnTo>
                    <a:pt x="157060" y="68859"/>
                  </a:lnTo>
                  <a:lnTo>
                    <a:pt x="155651" y="53708"/>
                  </a:lnTo>
                  <a:lnTo>
                    <a:pt x="135724" y="18478"/>
                  </a:lnTo>
                  <a:lnTo>
                    <a:pt x="102196" y="2413"/>
                  </a:lnTo>
                  <a:lnTo>
                    <a:pt x="102196" y="67335"/>
                  </a:lnTo>
                  <a:lnTo>
                    <a:pt x="102196" y="78105"/>
                  </a:lnTo>
                  <a:lnTo>
                    <a:pt x="99148" y="87249"/>
                  </a:lnTo>
                  <a:lnTo>
                    <a:pt x="97624" y="90297"/>
                  </a:lnTo>
                  <a:lnTo>
                    <a:pt x="90004" y="97917"/>
                  </a:lnTo>
                  <a:lnTo>
                    <a:pt x="85432" y="99441"/>
                  </a:lnTo>
                  <a:lnTo>
                    <a:pt x="82384" y="100965"/>
                  </a:lnTo>
                  <a:lnTo>
                    <a:pt x="77724" y="102489"/>
                  </a:lnTo>
                  <a:lnTo>
                    <a:pt x="51816" y="102489"/>
                  </a:lnTo>
                  <a:lnTo>
                    <a:pt x="51816" y="42951"/>
                  </a:lnTo>
                  <a:lnTo>
                    <a:pt x="77724" y="42951"/>
                  </a:lnTo>
                  <a:lnTo>
                    <a:pt x="82384" y="44475"/>
                  </a:lnTo>
                  <a:lnTo>
                    <a:pt x="85432" y="45999"/>
                  </a:lnTo>
                  <a:lnTo>
                    <a:pt x="90004" y="47523"/>
                  </a:lnTo>
                  <a:lnTo>
                    <a:pt x="97624" y="55143"/>
                  </a:lnTo>
                  <a:lnTo>
                    <a:pt x="99148" y="58191"/>
                  </a:lnTo>
                  <a:lnTo>
                    <a:pt x="102196" y="67335"/>
                  </a:lnTo>
                  <a:lnTo>
                    <a:pt x="102196" y="2413"/>
                  </a:lnTo>
                  <a:lnTo>
                    <a:pt x="97790" y="1333"/>
                  </a:lnTo>
                  <a:lnTo>
                    <a:pt x="82384" y="177"/>
                  </a:lnTo>
                  <a:lnTo>
                    <a:pt x="0" y="177"/>
                  </a:lnTo>
                  <a:lnTo>
                    <a:pt x="0" y="230784"/>
                  </a:lnTo>
                  <a:lnTo>
                    <a:pt x="51816" y="230784"/>
                  </a:lnTo>
                  <a:lnTo>
                    <a:pt x="51816" y="140677"/>
                  </a:lnTo>
                  <a:lnTo>
                    <a:pt x="122008" y="230784"/>
                  </a:lnTo>
                  <a:lnTo>
                    <a:pt x="189166" y="230784"/>
                  </a:lnTo>
                  <a:close/>
                </a:path>
                <a:path w="681989" h="231775">
                  <a:moveTo>
                    <a:pt x="253733" y="0"/>
                  </a:moveTo>
                  <a:lnTo>
                    <a:pt x="200393" y="0"/>
                  </a:lnTo>
                  <a:lnTo>
                    <a:pt x="200393" y="231648"/>
                  </a:lnTo>
                  <a:lnTo>
                    <a:pt x="253733" y="231648"/>
                  </a:lnTo>
                  <a:lnTo>
                    <a:pt x="253733" y="0"/>
                  </a:lnTo>
                  <a:close/>
                </a:path>
                <a:path w="681989" h="231775">
                  <a:moveTo>
                    <a:pt x="529399" y="230784"/>
                  </a:moveTo>
                  <a:lnTo>
                    <a:pt x="508063" y="190"/>
                  </a:lnTo>
                  <a:lnTo>
                    <a:pt x="451573" y="190"/>
                  </a:lnTo>
                  <a:lnTo>
                    <a:pt x="401193" y="133057"/>
                  </a:lnTo>
                  <a:lnTo>
                    <a:pt x="349377" y="190"/>
                  </a:lnTo>
                  <a:lnTo>
                    <a:pt x="294411" y="190"/>
                  </a:lnTo>
                  <a:lnTo>
                    <a:pt x="273075" y="230784"/>
                  </a:lnTo>
                  <a:lnTo>
                    <a:pt x="326415" y="230784"/>
                  </a:lnTo>
                  <a:lnTo>
                    <a:pt x="337185" y="94869"/>
                  </a:lnTo>
                  <a:lnTo>
                    <a:pt x="338709" y="94869"/>
                  </a:lnTo>
                  <a:lnTo>
                    <a:pt x="385953" y="229260"/>
                  </a:lnTo>
                  <a:lnTo>
                    <a:pt x="416521" y="229260"/>
                  </a:lnTo>
                  <a:lnTo>
                    <a:pt x="463765" y="94869"/>
                  </a:lnTo>
                  <a:lnTo>
                    <a:pt x="465289" y="94869"/>
                  </a:lnTo>
                  <a:lnTo>
                    <a:pt x="475957" y="230784"/>
                  </a:lnTo>
                  <a:lnTo>
                    <a:pt x="529399" y="230784"/>
                  </a:lnTo>
                  <a:close/>
                </a:path>
                <a:path w="681989" h="231775">
                  <a:moveTo>
                    <a:pt x="681977" y="177"/>
                  </a:moveTo>
                  <a:lnTo>
                    <a:pt x="550824" y="177"/>
                  </a:lnTo>
                  <a:lnTo>
                    <a:pt x="550824" y="45897"/>
                  </a:lnTo>
                  <a:lnTo>
                    <a:pt x="550824" y="91617"/>
                  </a:lnTo>
                  <a:lnTo>
                    <a:pt x="550824" y="138607"/>
                  </a:lnTo>
                  <a:lnTo>
                    <a:pt x="550824" y="184327"/>
                  </a:lnTo>
                  <a:lnTo>
                    <a:pt x="550824" y="231317"/>
                  </a:lnTo>
                  <a:lnTo>
                    <a:pt x="681977" y="231317"/>
                  </a:lnTo>
                  <a:lnTo>
                    <a:pt x="681977" y="184327"/>
                  </a:lnTo>
                  <a:lnTo>
                    <a:pt x="602729" y="184327"/>
                  </a:lnTo>
                  <a:lnTo>
                    <a:pt x="602729" y="138607"/>
                  </a:lnTo>
                  <a:lnTo>
                    <a:pt x="678929" y="138607"/>
                  </a:lnTo>
                  <a:lnTo>
                    <a:pt x="678929" y="91617"/>
                  </a:lnTo>
                  <a:lnTo>
                    <a:pt x="602729" y="91617"/>
                  </a:lnTo>
                  <a:lnTo>
                    <a:pt x="602729" y="45897"/>
                  </a:lnTo>
                  <a:lnTo>
                    <a:pt x="681977" y="45897"/>
                  </a:lnTo>
                  <a:lnTo>
                    <a:pt x="681977" y="177"/>
                  </a:lnTo>
                  <a:close/>
                </a:path>
              </a:pathLst>
            </a:custGeom>
            <a:solidFill>
              <a:srgbClr val="5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4244435" y="1181290"/>
            <a:ext cx="1818639" cy="240029"/>
            <a:chOff x="4244435" y="1181290"/>
            <a:chExt cx="1818639" cy="240029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44435" y="1181290"/>
              <a:ext cx="398144" cy="23974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662386" y="1181290"/>
              <a:ext cx="1007110" cy="240029"/>
            </a:xfrm>
            <a:custGeom>
              <a:avLst/>
              <a:gdLst/>
              <a:ahLst/>
              <a:cxnLst/>
              <a:rect l="l" t="t" r="r" b="b"/>
              <a:pathLst>
                <a:path w="1007110" h="240030">
                  <a:moveTo>
                    <a:pt x="173926" y="164884"/>
                  </a:moveTo>
                  <a:lnTo>
                    <a:pt x="158686" y="128206"/>
                  </a:lnTo>
                  <a:lnTo>
                    <a:pt x="120586" y="102298"/>
                  </a:lnTo>
                  <a:lnTo>
                    <a:pt x="111442" y="99250"/>
                  </a:lnTo>
                  <a:lnTo>
                    <a:pt x="105346" y="96202"/>
                  </a:lnTo>
                  <a:lnTo>
                    <a:pt x="100774" y="94678"/>
                  </a:lnTo>
                  <a:lnTo>
                    <a:pt x="97726" y="91630"/>
                  </a:lnTo>
                  <a:lnTo>
                    <a:pt x="91528" y="90106"/>
                  </a:lnTo>
                  <a:lnTo>
                    <a:pt x="86956" y="87058"/>
                  </a:lnTo>
                  <a:lnTo>
                    <a:pt x="80860" y="84010"/>
                  </a:lnTo>
                  <a:lnTo>
                    <a:pt x="74764" y="77825"/>
                  </a:lnTo>
                  <a:lnTo>
                    <a:pt x="71716" y="71729"/>
                  </a:lnTo>
                  <a:lnTo>
                    <a:pt x="71716" y="62585"/>
                  </a:lnTo>
                  <a:lnTo>
                    <a:pt x="74764" y="58013"/>
                  </a:lnTo>
                  <a:lnTo>
                    <a:pt x="79336" y="53441"/>
                  </a:lnTo>
                  <a:lnTo>
                    <a:pt x="83908" y="50393"/>
                  </a:lnTo>
                  <a:lnTo>
                    <a:pt x="90004" y="48869"/>
                  </a:lnTo>
                  <a:lnTo>
                    <a:pt x="106870" y="48869"/>
                  </a:lnTo>
                  <a:lnTo>
                    <a:pt x="114490" y="50393"/>
                  </a:lnTo>
                  <a:lnTo>
                    <a:pt x="129730" y="56489"/>
                  </a:lnTo>
                  <a:lnTo>
                    <a:pt x="135826" y="58013"/>
                  </a:lnTo>
                  <a:lnTo>
                    <a:pt x="138874" y="59537"/>
                  </a:lnTo>
                  <a:lnTo>
                    <a:pt x="141922" y="62585"/>
                  </a:lnTo>
                  <a:lnTo>
                    <a:pt x="144970" y="64109"/>
                  </a:lnTo>
                  <a:lnTo>
                    <a:pt x="146494" y="64109"/>
                  </a:lnTo>
                  <a:lnTo>
                    <a:pt x="167830" y="22860"/>
                  </a:lnTo>
                  <a:lnTo>
                    <a:pt x="158686" y="16764"/>
                  </a:lnTo>
                  <a:lnTo>
                    <a:pt x="114490" y="1905"/>
                  </a:lnTo>
                  <a:lnTo>
                    <a:pt x="96202" y="0"/>
                  </a:lnTo>
                  <a:lnTo>
                    <a:pt x="81597" y="1384"/>
                  </a:lnTo>
                  <a:lnTo>
                    <a:pt x="42760" y="19812"/>
                  </a:lnTo>
                  <a:lnTo>
                    <a:pt x="21336" y="56565"/>
                  </a:lnTo>
                  <a:lnTo>
                    <a:pt x="19900" y="71729"/>
                  </a:lnTo>
                  <a:lnTo>
                    <a:pt x="20739" y="80022"/>
                  </a:lnTo>
                  <a:lnTo>
                    <a:pt x="45808" y="118681"/>
                  </a:lnTo>
                  <a:lnTo>
                    <a:pt x="64096" y="129730"/>
                  </a:lnTo>
                  <a:lnTo>
                    <a:pt x="67144" y="132880"/>
                  </a:lnTo>
                  <a:lnTo>
                    <a:pt x="73240" y="134404"/>
                  </a:lnTo>
                  <a:lnTo>
                    <a:pt x="79336" y="137452"/>
                  </a:lnTo>
                  <a:lnTo>
                    <a:pt x="86956" y="140500"/>
                  </a:lnTo>
                  <a:lnTo>
                    <a:pt x="91528" y="143548"/>
                  </a:lnTo>
                  <a:lnTo>
                    <a:pt x="97726" y="146596"/>
                  </a:lnTo>
                  <a:lnTo>
                    <a:pt x="102298" y="149644"/>
                  </a:lnTo>
                  <a:lnTo>
                    <a:pt x="105346" y="151168"/>
                  </a:lnTo>
                  <a:lnTo>
                    <a:pt x="109918" y="154216"/>
                  </a:lnTo>
                  <a:lnTo>
                    <a:pt x="112966" y="157264"/>
                  </a:lnTo>
                  <a:lnTo>
                    <a:pt x="114490" y="160312"/>
                  </a:lnTo>
                  <a:lnTo>
                    <a:pt x="116014" y="161836"/>
                  </a:lnTo>
                  <a:lnTo>
                    <a:pt x="116014" y="167932"/>
                  </a:lnTo>
                  <a:lnTo>
                    <a:pt x="113995" y="177990"/>
                  </a:lnTo>
                  <a:lnTo>
                    <a:pt x="107810" y="185166"/>
                  </a:lnTo>
                  <a:lnTo>
                    <a:pt x="97332" y="189458"/>
                  </a:lnTo>
                  <a:lnTo>
                    <a:pt x="82384" y="190881"/>
                  </a:lnTo>
                  <a:lnTo>
                    <a:pt x="76631" y="190550"/>
                  </a:lnTo>
                  <a:lnTo>
                    <a:pt x="70573" y="189357"/>
                  </a:lnTo>
                  <a:lnTo>
                    <a:pt x="63957" y="187032"/>
                  </a:lnTo>
                  <a:lnTo>
                    <a:pt x="47332" y="178600"/>
                  </a:lnTo>
                  <a:lnTo>
                    <a:pt x="39712" y="175552"/>
                  </a:lnTo>
                  <a:lnTo>
                    <a:pt x="35140" y="172504"/>
                  </a:lnTo>
                  <a:lnTo>
                    <a:pt x="29044" y="166408"/>
                  </a:lnTo>
                  <a:lnTo>
                    <a:pt x="25996" y="164884"/>
                  </a:lnTo>
                  <a:lnTo>
                    <a:pt x="0" y="209169"/>
                  </a:lnTo>
                  <a:lnTo>
                    <a:pt x="4572" y="212217"/>
                  </a:lnTo>
                  <a:lnTo>
                    <a:pt x="6184" y="213741"/>
                  </a:lnTo>
                  <a:lnTo>
                    <a:pt x="15328" y="219837"/>
                  </a:lnTo>
                  <a:lnTo>
                    <a:pt x="21424" y="222885"/>
                  </a:lnTo>
                  <a:lnTo>
                    <a:pt x="25996" y="225933"/>
                  </a:lnTo>
                  <a:lnTo>
                    <a:pt x="33616" y="228981"/>
                  </a:lnTo>
                  <a:lnTo>
                    <a:pt x="38506" y="231305"/>
                  </a:lnTo>
                  <a:lnTo>
                    <a:pt x="44094" y="233451"/>
                  </a:lnTo>
                  <a:lnTo>
                    <a:pt x="86956" y="239750"/>
                  </a:lnTo>
                  <a:lnTo>
                    <a:pt x="95872" y="239458"/>
                  </a:lnTo>
                  <a:lnTo>
                    <a:pt x="104190" y="238607"/>
                  </a:lnTo>
                  <a:lnTo>
                    <a:pt x="111912" y="237172"/>
                  </a:lnTo>
                  <a:lnTo>
                    <a:pt x="119062" y="235178"/>
                  </a:lnTo>
                  <a:lnTo>
                    <a:pt x="126771" y="233476"/>
                  </a:lnTo>
                  <a:lnTo>
                    <a:pt x="133921" y="230746"/>
                  </a:lnTo>
                  <a:lnTo>
                    <a:pt x="140487" y="227164"/>
                  </a:lnTo>
                  <a:lnTo>
                    <a:pt x="146494" y="222885"/>
                  </a:lnTo>
                  <a:lnTo>
                    <a:pt x="152806" y="218884"/>
                  </a:lnTo>
                  <a:lnTo>
                    <a:pt x="171831" y="184175"/>
                  </a:lnTo>
                  <a:lnTo>
                    <a:pt x="173380" y="174879"/>
                  </a:lnTo>
                  <a:lnTo>
                    <a:pt x="173926" y="164884"/>
                  </a:lnTo>
                  <a:close/>
                </a:path>
                <a:path w="1007110" h="240030">
                  <a:moveTo>
                    <a:pt x="346430" y="4673"/>
                  </a:moveTo>
                  <a:lnTo>
                    <a:pt x="184696" y="4673"/>
                  </a:lnTo>
                  <a:lnTo>
                    <a:pt x="184696" y="50393"/>
                  </a:lnTo>
                  <a:lnTo>
                    <a:pt x="239649" y="50393"/>
                  </a:lnTo>
                  <a:lnTo>
                    <a:pt x="239649" y="234543"/>
                  </a:lnTo>
                  <a:lnTo>
                    <a:pt x="291465" y="234543"/>
                  </a:lnTo>
                  <a:lnTo>
                    <a:pt x="291465" y="50393"/>
                  </a:lnTo>
                  <a:lnTo>
                    <a:pt x="346430" y="50393"/>
                  </a:lnTo>
                  <a:lnTo>
                    <a:pt x="346430" y="4673"/>
                  </a:lnTo>
                  <a:close/>
                </a:path>
                <a:path w="1007110" h="240030">
                  <a:moveTo>
                    <a:pt x="587413" y="120586"/>
                  </a:moveTo>
                  <a:lnTo>
                    <a:pt x="585165" y="96316"/>
                  </a:lnTo>
                  <a:lnTo>
                    <a:pt x="578650" y="73875"/>
                  </a:lnTo>
                  <a:lnTo>
                    <a:pt x="568121" y="53428"/>
                  </a:lnTo>
                  <a:lnTo>
                    <a:pt x="566940" y="51917"/>
                  </a:lnTo>
                  <a:lnTo>
                    <a:pt x="553885" y="35153"/>
                  </a:lnTo>
                  <a:lnTo>
                    <a:pt x="535863" y="19977"/>
                  </a:lnTo>
                  <a:lnTo>
                    <a:pt x="531025" y="17284"/>
                  </a:lnTo>
                  <a:lnTo>
                    <a:pt x="531025" y="120586"/>
                  </a:lnTo>
                  <a:lnTo>
                    <a:pt x="529907" y="134048"/>
                  </a:lnTo>
                  <a:lnTo>
                    <a:pt x="515683" y="169456"/>
                  </a:lnTo>
                  <a:lnTo>
                    <a:pt x="471487" y="189357"/>
                  </a:lnTo>
                  <a:lnTo>
                    <a:pt x="461505" y="188556"/>
                  </a:lnTo>
                  <a:lnTo>
                    <a:pt x="424726" y="166789"/>
                  </a:lnTo>
                  <a:lnTo>
                    <a:pt x="414375" y="144691"/>
                  </a:lnTo>
                  <a:lnTo>
                    <a:pt x="413105" y="137820"/>
                  </a:lnTo>
                  <a:lnTo>
                    <a:pt x="412242" y="129501"/>
                  </a:lnTo>
                  <a:lnTo>
                    <a:pt x="411962" y="120586"/>
                  </a:lnTo>
                  <a:lnTo>
                    <a:pt x="412838" y="106540"/>
                  </a:lnTo>
                  <a:lnTo>
                    <a:pt x="435825" y="62852"/>
                  </a:lnTo>
                  <a:lnTo>
                    <a:pt x="471487" y="51917"/>
                  </a:lnTo>
                  <a:lnTo>
                    <a:pt x="484606" y="53086"/>
                  </a:lnTo>
                  <a:lnTo>
                    <a:pt x="521931" y="82410"/>
                  </a:lnTo>
                  <a:lnTo>
                    <a:pt x="531025" y="120586"/>
                  </a:lnTo>
                  <a:lnTo>
                    <a:pt x="531025" y="17284"/>
                  </a:lnTo>
                  <a:lnTo>
                    <a:pt x="516115" y="8966"/>
                  </a:lnTo>
                  <a:lnTo>
                    <a:pt x="494652" y="2273"/>
                  </a:lnTo>
                  <a:lnTo>
                    <a:pt x="471487" y="0"/>
                  </a:lnTo>
                  <a:lnTo>
                    <a:pt x="448284" y="2273"/>
                  </a:lnTo>
                  <a:lnTo>
                    <a:pt x="407098" y="19977"/>
                  </a:lnTo>
                  <a:lnTo>
                    <a:pt x="374218" y="53428"/>
                  </a:lnTo>
                  <a:lnTo>
                    <a:pt x="357593" y="96316"/>
                  </a:lnTo>
                  <a:lnTo>
                    <a:pt x="355574" y="120586"/>
                  </a:lnTo>
                  <a:lnTo>
                    <a:pt x="357568" y="144932"/>
                  </a:lnTo>
                  <a:lnTo>
                    <a:pt x="373570" y="187845"/>
                  </a:lnTo>
                  <a:lnTo>
                    <a:pt x="404952" y="221030"/>
                  </a:lnTo>
                  <a:lnTo>
                    <a:pt x="447103" y="237693"/>
                  </a:lnTo>
                  <a:lnTo>
                    <a:pt x="446913" y="237693"/>
                  </a:lnTo>
                  <a:lnTo>
                    <a:pt x="471487" y="239750"/>
                  </a:lnTo>
                  <a:lnTo>
                    <a:pt x="494652" y="237693"/>
                  </a:lnTo>
                  <a:lnTo>
                    <a:pt x="516115" y="231317"/>
                  </a:lnTo>
                  <a:lnTo>
                    <a:pt x="535863" y="220383"/>
                  </a:lnTo>
                  <a:lnTo>
                    <a:pt x="553885" y="204597"/>
                  </a:lnTo>
                  <a:lnTo>
                    <a:pt x="566445" y="189357"/>
                  </a:lnTo>
                  <a:lnTo>
                    <a:pt x="568756" y="186563"/>
                  </a:lnTo>
                  <a:lnTo>
                    <a:pt x="579221" y="166636"/>
                  </a:lnTo>
                  <a:lnTo>
                    <a:pt x="585381" y="144691"/>
                  </a:lnTo>
                  <a:lnTo>
                    <a:pt x="587413" y="120586"/>
                  </a:lnTo>
                  <a:close/>
                </a:path>
                <a:path w="1007110" h="240030">
                  <a:moveTo>
                    <a:pt x="852868" y="235178"/>
                  </a:moveTo>
                  <a:lnTo>
                    <a:pt x="833056" y="4584"/>
                  </a:lnTo>
                  <a:lnTo>
                    <a:pt x="776579" y="4584"/>
                  </a:lnTo>
                  <a:lnTo>
                    <a:pt x="726287" y="137452"/>
                  </a:lnTo>
                  <a:lnTo>
                    <a:pt x="674370" y="4584"/>
                  </a:lnTo>
                  <a:lnTo>
                    <a:pt x="617982" y="4584"/>
                  </a:lnTo>
                  <a:lnTo>
                    <a:pt x="598081" y="235178"/>
                  </a:lnTo>
                  <a:lnTo>
                    <a:pt x="649986" y="235178"/>
                  </a:lnTo>
                  <a:lnTo>
                    <a:pt x="660654" y="99263"/>
                  </a:lnTo>
                  <a:lnTo>
                    <a:pt x="662178" y="99263"/>
                  </a:lnTo>
                  <a:lnTo>
                    <a:pt x="709523" y="233654"/>
                  </a:lnTo>
                  <a:lnTo>
                    <a:pt x="741527" y="233654"/>
                  </a:lnTo>
                  <a:lnTo>
                    <a:pt x="788771" y="99263"/>
                  </a:lnTo>
                  <a:lnTo>
                    <a:pt x="790295" y="99263"/>
                  </a:lnTo>
                  <a:lnTo>
                    <a:pt x="801052" y="235178"/>
                  </a:lnTo>
                  <a:lnTo>
                    <a:pt x="852868" y="235178"/>
                  </a:lnTo>
                  <a:close/>
                </a:path>
                <a:path w="1007110" h="240030">
                  <a:moveTo>
                    <a:pt x="1006983" y="4572"/>
                  </a:moveTo>
                  <a:lnTo>
                    <a:pt x="874204" y="4572"/>
                  </a:lnTo>
                  <a:lnTo>
                    <a:pt x="874204" y="50292"/>
                  </a:lnTo>
                  <a:lnTo>
                    <a:pt x="874204" y="96012"/>
                  </a:lnTo>
                  <a:lnTo>
                    <a:pt x="874204" y="143002"/>
                  </a:lnTo>
                  <a:lnTo>
                    <a:pt x="874204" y="188722"/>
                  </a:lnTo>
                  <a:lnTo>
                    <a:pt x="874204" y="235712"/>
                  </a:lnTo>
                  <a:lnTo>
                    <a:pt x="1006983" y="235712"/>
                  </a:lnTo>
                  <a:lnTo>
                    <a:pt x="1006983" y="188722"/>
                  </a:lnTo>
                  <a:lnTo>
                    <a:pt x="927646" y="188722"/>
                  </a:lnTo>
                  <a:lnTo>
                    <a:pt x="927646" y="143002"/>
                  </a:lnTo>
                  <a:lnTo>
                    <a:pt x="1003935" y="143002"/>
                  </a:lnTo>
                  <a:lnTo>
                    <a:pt x="1003935" y="96012"/>
                  </a:lnTo>
                  <a:lnTo>
                    <a:pt x="927646" y="96012"/>
                  </a:lnTo>
                  <a:lnTo>
                    <a:pt x="927646" y="50292"/>
                  </a:lnTo>
                  <a:lnTo>
                    <a:pt x="1006983" y="50292"/>
                  </a:lnTo>
                  <a:lnTo>
                    <a:pt x="1006983" y="4572"/>
                  </a:lnTo>
                  <a:close/>
                </a:path>
              </a:pathLst>
            </a:custGeom>
            <a:solidFill>
              <a:srgbClr val="5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99855" y="1181290"/>
              <a:ext cx="363093" cy="239744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6163055" y="1185672"/>
            <a:ext cx="284480" cy="231775"/>
            <a:chOff x="6163055" y="1185672"/>
            <a:chExt cx="284480" cy="231775"/>
          </a:xfrm>
        </p:grpSpPr>
        <p:sp>
          <p:nvSpPr>
            <p:cNvPr id="19" name="object 19"/>
            <p:cNvSpPr/>
            <p:nvPr/>
          </p:nvSpPr>
          <p:spPr>
            <a:xfrm>
              <a:off x="6163055" y="1185672"/>
              <a:ext cx="53340" cy="231775"/>
            </a:xfrm>
            <a:custGeom>
              <a:avLst/>
              <a:gdLst/>
              <a:ahLst/>
              <a:cxnLst/>
              <a:rect l="l" t="t" r="r" b="b"/>
              <a:pathLst>
                <a:path w="53339" h="231775">
                  <a:moveTo>
                    <a:pt x="53340" y="231648"/>
                  </a:moveTo>
                  <a:lnTo>
                    <a:pt x="0" y="231648"/>
                  </a:lnTo>
                  <a:lnTo>
                    <a:pt x="0" y="0"/>
                  </a:lnTo>
                  <a:lnTo>
                    <a:pt x="53340" y="0"/>
                  </a:lnTo>
                  <a:lnTo>
                    <a:pt x="53340" y="231648"/>
                  </a:lnTo>
                  <a:close/>
                </a:path>
              </a:pathLst>
            </a:custGeom>
            <a:solidFill>
              <a:srgbClr val="5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49161" y="1185862"/>
              <a:ext cx="198310" cy="230600"/>
            </a:xfrm>
            <a:prstGeom prst="rect">
              <a:avLst/>
            </a:prstGeom>
          </p:spPr>
        </p:pic>
      </p:grpSp>
      <p:sp>
        <p:nvSpPr>
          <p:cNvPr id="21" name="object 21"/>
          <p:cNvSpPr/>
          <p:nvPr/>
        </p:nvSpPr>
        <p:spPr>
          <a:xfrm>
            <a:off x="6542049" y="1185963"/>
            <a:ext cx="233679" cy="229870"/>
          </a:xfrm>
          <a:custGeom>
            <a:avLst/>
            <a:gdLst/>
            <a:ahLst/>
            <a:cxnLst/>
            <a:rect l="l" t="t" r="r" b="b"/>
            <a:pathLst>
              <a:path w="233679" h="229869">
                <a:moveTo>
                  <a:pt x="161734" y="0"/>
                </a:moveTo>
                <a:lnTo>
                  <a:pt x="0" y="0"/>
                </a:lnTo>
                <a:lnTo>
                  <a:pt x="0" y="45720"/>
                </a:lnTo>
                <a:lnTo>
                  <a:pt x="54965" y="45720"/>
                </a:lnTo>
                <a:lnTo>
                  <a:pt x="54965" y="229870"/>
                </a:lnTo>
                <a:lnTo>
                  <a:pt x="106781" y="229870"/>
                </a:lnTo>
                <a:lnTo>
                  <a:pt x="106781" y="45720"/>
                </a:lnTo>
                <a:lnTo>
                  <a:pt x="161734" y="45720"/>
                </a:lnTo>
                <a:lnTo>
                  <a:pt x="161734" y="0"/>
                </a:lnTo>
                <a:close/>
              </a:path>
              <a:path w="233679" h="229869">
                <a:moveTo>
                  <a:pt x="233464" y="444"/>
                </a:moveTo>
                <a:lnTo>
                  <a:pt x="181546" y="444"/>
                </a:lnTo>
                <a:lnTo>
                  <a:pt x="181546" y="91884"/>
                </a:lnTo>
                <a:lnTo>
                  <a:pt x="233464" y="91884"/>
                </a:lnTo>
                <a:lnTo>
                  <a:pt x="233464" y="444"/>
                </a:lnTo>
                <a:close/>
              </a:path>
            </a:pathLst>
          </a:custGeom>
          <a:solidFill>
            <a:srgbClr val="593B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23596" y="1185862"/>
            <a:ext cx="344805" cy="231140"/>
          </a:xfrm>
          <a:custGeom>
            <a:avLst/>
            <a:gdLst/>
            <a:ahLst/>
            <a:cxnLst/>
            <a:rect l="l" t="t" r="r" b="b"/>
            <a:pathLst>
              <a:path w="344804" h="231140">
                <a:moveTo>
                  <a:pt x="178498" y="546"/>
                </a:moveTo>
                <a:lnTo>
                  <a:pt x="126682" y="546"/>
                </a:lnTo>
                <a:lnTo>
                  <a:pt x="126682" y="91986"/>
                </a:lnTo>
                <a:lnTo>
                  <a:pt x="0" y="91986"/>
                </a:lnTo>
                <a:lnTo>
                  <a:pt x="0" y="138976"/>
                </a:lnTo>
                <a:lnTo>
                  <a:pt x="0" y="230416"/>
                </a:lnTo>
                <a:lnTo>
                  <a:pt x="51917" y="230416"/>
                </a:lnTo>
                <a:lnTo>
                  <a:pt x="51917" y="138976"/>
                </a:lnTo>
                <a:lnTo>
                  <a:pt x="126682" y="138976"/>
                </a:lnTo>
                <a:lnTo>
                  <a:pt x="126682" y="230416"/>
                </a:lnTo>
                <a:lnTo>
                  <a:pt x="178498" y="230416"/>
                </a:lnTo>
                <a:lnTo>
                  <a:pt x="178498" y="138976"/>
                </a:lnTo>
                <a:lnTo>
                  <a:pt x="178498" y="91986"/>
                </a:lnTo>
                <a:lnTo>
                  <a:pt x="178498" y="546"/>
                </a:lnTo>
                <a:close/>
              </a:path>
              <a:path w="344804" h="231140">
                <a:moveTo>
                  <a:pt x="344805" y="0"/>
                </a:moveTo>
                <a:lnTo>
                  <a:pt x="212026" y="0"/>
                </a:lnTo>
                <a:lnTo>
                  <a:pt x="212026" y="45720"/>
                </a:lnTo>
                <a:lnTo>
                  <a:pt x="212026" y="91440"/>
                </a:lnTo>
                <a:lnTo>
                  <a:pt x="212026" y="138430"/>
                </a:lnTo>
                <a:lnTo>
                  <a:pt x="212026" y="184150"/>
                </a:lnTo>
                <a:lnTo>
                  <a:pt x="212026" y="231140"/>
                </a:lnTo>
                <a:lnTo>
                  <a:pt x="344805" y="231140"/>
                </a:lnTo>
                <a:lnTo>
                  <a:pt x="344805" y="184150"/>
                </a:lnTo>
                <a:lnTo>
                  <a:pt x="265468" y="184150"/>
                </a:lnTo>
                <a:lnTo>
                  <a:pt x="265468" y="138430"/>
                </a:lnTo>
                <a:lnTo>
                  <a:pt x="341757" y="138430"/>
                </a:lnTo>
                <a:lnTo>
                  <a:pt x="341757" y="91440"/>
                </a:lnTo>
                <a:lnTo>
                  <a:pt x="265468" y="91440"/>
                </a:lnTo>
                <a:lnTo>
                  <a:pt x="265468" y="45720"/>
                </a:lnTo>
                <a:lnTo>
                  <a:pt x="344805" y="45720"/>
                </a:lnTo>
                <a:lnTo>
                  <a:pt x="344805" y="0"/>
                </a:lnTo>
                <a:close/>
              </a:path>
            </a:pathLst>
          </a:custGeom>
          <a:solidFill>
            <a:srgbClr val="593B8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7175182" y="1181290"/>
            <a:ext cx="1573530" cy="240029"/>
            <a:chOff x="7175182" y="1181290"/>
            <a:chExt cx="1573530" cy="240029"/>
          </a:xfrm>
        </p:grpSpPr>
        <p:sp>
          <p:nvSpPr>
            <p:cNvPr id="24" name="object 24"/>
            <p:cNvSpPr/>
            <p:nvPr/>
          </p:nvSpPr>
          <p:spPr>
            <a:xfrm>
              <a:off x="7175169" y="1185684"/>
              <a:ext cx="891540" cy="231775"/>
            </a:xfrm>
            <a:custGeom>
              <a:avLst/>
              <a:gdLst/>
              <a:ahLst/>
              <a:cxnLst/>
              <a:rect l="l" t="t" r="r" b="b"/>
              <a:pathLst>
                <a:path w="891540" h="231775">
                  <a:moveTo>
                    <a:pt x="132778" y="177"/>
                  </a:moveTo>
                  <a:lnTo>
                    <a:pt x="0" y="177"/>
                  </a:lnTo>
                  <a:lnTo>
                    <a:pt x="0" y="45897"/>
                  </a:lnTo>
                  <a:lnTo>
                    <a:pt x="0" y="91617"/>
                  </a:lnTo>
                  <a:lnTo>
                    <a:pt x="0" y="138607"/>
                  </a:lnTo>
                  <a:lnTo>
                    <a:pt x="0" y="231317"/>
                  </a:lnTo>
                  <a:lnTo>
                    <a:pt x="51917" y="231317"/>
                  </a:lnTo>
                  <a:lnTo>
                    <a:pt x="51917" y="138607"/>
                  </a:lnTo>
                  <a:lnTo>
                    <a:pt x="126682" y="138607"/>
                  </a:lnTo>
                  <a:lnTo>
                    <a:pt x="126682" y="91617"/>
                  </a:lnTo>
                  <a:lnTo>
                    <a:pt x="51917" y="91617"/>
                  </a:lnTo>
                  <a:lnTo>
                    <a:pt x="51917" y="45897"/>
                  </a:lnTo>
                  <a:lnTo>
                    <a:pt x="132778" y="45897"/>
                  </a:lnTo>
                  <a:lnTo>
                    <a:pt x="132778" y="177"/>
                  </a:lnTo>
                  <a:close/>
                </a:path>
                <a:path w="891540" h="231775">
                  <a:moveTo>
                    <a:pt x="210121" y="0"/>
                  </a:moveTo>
                  <a:lnTo>
                    <a:pt x="156794" y="0"/>
                  </a:lnTo>
                  <a:lnTo>
                    <a:pt x="156794" y="231648"/>
                  </a:lnTo>
                  <a:lnTo>
                    <a:pt x="210121" y="231648"/>
                  </a:lnTo>
                  <a:lnTo>
                    <a:pt x="210121" y="0"/>
                  </a:lnTo>
                  <a:close/>
                </a:path>
                <a:path w="891540" h="231775">
                  <a:moveTo>
                    <a:pt x="440918" y="190"/>
                  </a:moveTo>
                  <a:lnTo>
                    <a:pt x="389102" y="190"/>
                  </a:lnTo>
                  <a:lnTo>
                    <a:pt x="389102" y="143725"/>
                  </a:lnTo>
                  <a:lnTo>
                    <a:pt x="387578" y="143725"/>
                  </a:lnTo>
                  <a:lnTo>
                    <a:pt x="296049" y="190"/>
                  </a:lnTo>
                  <a:lnTo>
                    <a:pt x="244132" y="190"/>
                  </a:lnTo>
                  <a:lnTo>
                    <a:pt x="244132" y="230784"/>
                  </a:lnTo>
                  <a:lnTo>
                    <a:pt x="296049" y="230784"/>
                  </a:lnTo>
                  <a:lnTo>
                    <a:pt x="296049" y="88773"/>
                  </a:lnTo>
                  <a:lnTo>
                    <a:pt x="297573" y="88773"/>
                  </a:lnTo>
                  <a:lnTo>
                    <a:pt x="389102" y="230784"/>
                  </a:lnTo>
                  <a:lnTo>
                    <a:pt x="440918" y="230784"/>
                  </a:lnTo>
                  <a:lnTo>
                    <a:pt x="440918" y="190"/>
                  </a:lnTo>
                  <a:close/>
                </a:path>
                <a:path w="891540" h="231775">
                  <a:moveTo>
                    <a:pt x="685050" y="230784"/>
                  </a:moveTo>
                  <a:lnTo>
                    <a:pt x="666559" y="184975"/>
                  </a:lnTo>
                  <a:lnTo>
                    <a:pt x="648068" y="139153"/>
                  </a:lnTo>
                  <a:lnTo>
                    <a:pt x="620928" y="71907"/>
                  </a:lnTo>
                  <a:lnTo>
                    <a:pt x="593509" y="3962"/>
                  </a:lnTo>
                  <a:lnTo>
                    <a:pt x="593509" y="139153"/>
                  </a:lnTo>
                  <a:lnTo>
                    <a:pt x="541693" y="139153"/>
                  </a:lnTo>
                  <a:lnTo>
                    <a:pt x="567601" y="71907"/>
                  </a:lnTo>
                  <a:lnTo>
                    <a:pt x="593509" y="139153"/>
                  </a:lnTo>
                  <a:lnTo>
                    <a:pt x="593509" y="3962"/>
                  </a:lnTo>
                  <a:lnTo>
                    <a:pt x="591985" y="177"/>
                  </a:lnTo>
                  <a:lnTo>
                    <a:pt x="543217" y="177"/>
                  </a:lnTo>
                  <a:lnTo>
                    <a:pt x="450164" y="230784"/>
                  </a:lnTo>
                  <a:lnTo>
                    <a:pt x="506552" y="230784"/>
                  </a:lnTo>
                  <a:lnTo>
                    <a:pt x="523405" y="184975"/>
                  </a:lnTo>
                  <a:lnTo>
                    <a:pt x="611898" y="184975"/>
                  </a:lnTo>
                  <a:lnTo>
                    <a:pt x="628662" y="230784"/>
                  </a:lnTo>
                  <a:lnTo>
                    <a:pt x="685050" y="230784"/>
                  </a:lnTo>
                  <a:close/>
                </a:path>
                <a:path w="891540" h="231775">
                  <a:moveTo>
                    <a:pt x="890981" y="190"/>
                  </a:moveTo>
                  <a:lnTo>
                    <a:pt x="839165" y="190"/>
                  </a:lnTo>
                  <a:lnTo>
                    <a:pt x="839165" y="143725"/>
                  </a:lnTo>
                  <a:lnTo>
                    <a:pt x="837641" y="143725"/>
                  </a:lnTo>
                  <a:lnTo>
                    <a:pt x="746099" y="190"/>
                  </a:lnTo>
                  <a:lnTo>
                    <a:pt x="694194" y="190"/>
                  </a:lnTo>
                  <a:lnTo>
                    <a:pt x="694194" y="230784"/>
                  </a:lnTo>
                  <a:lnTo>
                    <a:pt x="746099" y="230784"/>
                  </a:lnTo>
                  <a:lnTo>
                    <a:pt x="746099" y="88773"/>
                  </a:lnTo>
                  <a:lnTo>
                    <a:pt x="747623" y="88773"/>
                  </a:lnTo>
                  <a:lnTo>
                    <a:pt x="839165" y="230784"/>
                  </a:lnTo>
                  <a:lnTo>
                    <a:pt x="890981" y="230784"/>
                  </a:lnTo>
                  <a:lnTo>
                    <a:pt x="890981" y="190"/>
                  </a:lnTo>
                  <a:close/>
                </a:path>
              </a:pathLst>
            </a:custGeom>
            <a:solidFill>
              <a:srgbClr val="5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089106" y="1181290"/>
              <a:ext cx="201358" cy="23972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310371" y="1185672"/>
              <a:ext cx="437769" cy="231648"/>
            </a:xfrm>
            <a:prstGeom prst="rect">
              <a:avLst/>
            </a:prstGeom>
          </p:spPr>
        </p:pic>
      </p:grpSp>
      <p:sp>
        <p:nvSpPr>
          <p:cNvPr id="27" name="object 27"/>
          <p:cNvSpPr/>
          <p:nvPr/>
        </p:nvSpPr>
        <p:spPr>
          <a:xfrm>
            <a:off x="8824430" y="1185862"/>
            <a:ext cx="802640" cy="231140"/>
          </a:xfrm>
          <a:custGeom>
            <a:avLst/>
            <a:gdLst/>
            <a:ahLst/>
            <a:cxnLst/>
            <a:rect l="l" t="t" r="r" b="b"/>
            <a:pathLst>
              <a:path w="802640" h="231140">
                <a:moveTo>
                  <a:pt x="222694" y="0"/>
                </a:moveTo>
                <a:lnTo>
                  <a:pt x="160121" y="0"/>
                </a:lnTo>
                <a:lnTo>
                  <a:pt x="111353" y="74777"/>
                </a:lnTo>
                <a:lnTo>
                  <a:pt x="64008" y="0"/>
                </a:lnTo>
                <a:lnTo>
                  <a:pt x="0" y="0"/>
                </a:lnTo>
                <a:lnTo>
                  <a:pt x="85344" y="128308"/>
                </a:lnTo>
                <a:lnTo>
                  <a:pt x="85344" y="230606"/>
                </a:lnTo>
                <a:lnTo>
                  <a:pt x="137261" y="230606"/>
                </a:lnTo>
                <a:lnTo>
                  <a:pt x="137261" y="128308"/>
                </a:lnTo>
                <a:lnTo>
                  <a:pt x="222694" y="0"/>
                </a:lnTo>
                <a:close/>
              </a:path>
              <a:path w="802640" h="231140">
                <a:moveTo>
                  <a:pt x="363093" y="0"/>
                </a:moveTo>
                <a:lnTo>
                  <a:pt x="230314" y="0"/>
                </a:lnTo>
                <a:lnTo>
                  <a:pt x="230314" y="45720"/>
                </a:lnTo>
                <a:lnTo>
                  <a:pt x="230314" y="91440"/>
                </a:lnTo>
                <a:lnTo>
                  <a:pt x="230314" y="138430"/>
                </a:lnTo>
                <a:lnTo>
                  <a:pt x="230314" y="184150"/>
                </a:lnTo>
                <a:lnTo>
                  <a:pt x="230314" y="231140"/>
                </a:lnTo>
                <a:lnTo>
                  <a:pt x="363093" y="231140"/>
                </a:lnTo>
                <a:lnTo>
                  <a:pt x="363093" y="184150"/>
                </a:lnTo>
                <a:lnTo>
                  <a:pt x="283756" y="184150"/>
                </a:lnTo>
                <a:lnTo>
                  <a:pt x="283756" y="138430"/>
                </a:lnTo>
                <a:lnTo>
                  <a:pt x="360045" y="138430"/>
                </a:lnTo>
                <a:lnTo>
                  <a:pt x="360045" y="91440"/>
                </a:lnTo>
                <a:lnTo>
                  <a:pt x="283756" y="91440"/>
                </a:lnTo>
                <a:lnTo>
                  <a:pt x="283756" y="45720"/>
                </a:lnTo>
                <a:lnTo>
                  <a:pt x="363093" y="45720"/>
                </a:lnTo>
                <a:lnTo>
                  <a:pt x="363093" y="0"/>
                </a:lnTo>
                <a:close/>
              </a:path>
              <a:path w="802640" h="231140">
                <a:moveTo>
                  <a:pt x="602653" y="230606"/>
                </a:moveTo>
                <a:lnTo>
                  <a:pt x="584161" y="184797"/>
                </a:lnTo>
                <a:lnTo>
                  <a:pt x="565670" y="138976"/>
                </a:lnTo>
                <a:lnTo>
                  <a:pt x="538530" y="71729"/>
                </a:lnTo>
                <a:lnTo>
                  <a:pt x="512635" y="7556"/>
                </a:lnTo>
                <a:lnTo>
                  <a:pt x="512635" y="138976"/>
                </a:lnTo>
                <a:lnTo>
                  <a:pt x="459206" y="138976"/>
                </a:lnTo>
                <a:lnTo>
                  <a:pt x="485203" y="71729"/>
                </a:lnTo>
                <a:lnTo>
                  <a:pt x="486727" y="71729"/>
                </a:lnTo>
                <a:lnTo>
                  <a:pt x="512635" y="138976"/>
                </a:lnTo>
                <a:lnTo>
                  <a:pt x="512635" y="7556"/>
                </a:lnTo>
                <a:lnTo>
                  <a:pt x="509587" y="0"/>
                </a:lnTo>
                <a:lnTo>
                  <a:pt x="462254" y="0"/>
                </a:lnTo>
                <a:lnTo>
                  <a:pt x="369189" y="230606"/>
                </a:lnTo>
                <a:lnTo>
                  <a:pt x="425678" y="230606"/>
                </a:lnTo>
                <a:lnTo>
                  <a:pt x="442442" y="184797"/>
                </a:lnTo>
                <a:lnTo>
                  <a:pt x="529399" y="184797"/>
                </a:lnTo>
                <a:lnTo>
                  <a:pt x="546163" y="230606"/>
                </a:lnTo>
                <a:lnTo>
                  <a:pt x="602653" y="230606"/>
                </a:lnTo>
                <a:close/>
              </a:path>
              <a:path w="802640" h="231140">
                <a:moveTo>
                  <a:pt x="802474" y="230606"/>
                </a:moveTo>
                <a:lnTo>
                  <a:pt x="726973" y="140500"/>
                </a:lnTo>
                <a:lnTo>
                  <a:pt x="723138" y="135928"/>
                </a:lnTo>
                <a:lnTo>
                  <a:pt x="733145" y="131889"/>
                </a:lnTo>
                <a:lnTo>
                  <a:pt x="762762" y="102641"/>
                </a:lnTo>
                <a:lnTo>
                  <a:pt x="770470" y="68681"/>
                </a:lnTo>
                <a:lnTo>
                  <a:pt x="769073" y="53530"/>
                </a:lnTo>
                <a:lnTo>
                  <a:pt x="749134" y="18300"/>
                </a:lnTo>
                <a:lnTo>
                  <a:pt x="713994" y="1981"/>
                </a:lnTo>
                <a:lnTo>
                  <a:pt x="713994" y="62585"/>
                </a:lnTo>
                <a:lnTo>
                  <a:pt x="713994" y="82499"/>
                </a:lnTo>
                <a:lnTo>
                  <a:pt x="712470" y="87071"/>
                </a:lnTo>
                <a:lnTo>
                  <a:pt x="709422" y="90119"/>
                </a:lnTo>
                <a:lnTo>
                  <a:pt x="707898" y="93167"/>
                </a:lnTo>
                <a:lnTo>
                  <a:pt x="704850" y="96215"/>
                </a:lnTo>
                <a:lnTo>
                  <a:pt x="698754" y="99263"/>
                </a:lnTo>
                <a:lnTo>
                  <a:pt x="694182" y="100787"/>
                </a:lnTo>
                <a:lnTo>
                  <a:pt x="691134" y="102311"/>
                </a:lnTo>
                <a:lnTo>
                  <a:pt x="665226" y="102311"/>
                </a:lnTo>
                <a:lnTo>
                  <a:pt x="665226" y="42773"/>
                </a:lnTo>
                <a:lnTo>
                  <a:pt x="691134" y="42773"/>
                </a:lnTo>
                <a:lnTo>
                  <a:pt x="694182" y="44297"/>
                </a:lnTo>
                <a:lnTo>
                  <a:pt x="698754" y="45821"/>
                </a:lnTo>
                <a:lnTo>
                  <a:pt x="704850" y="48869"/>
                </a:lnTo>
                <a:lnTo>
                  <a:pt x="707898" y="51917"/>
                </a:lnTo>
                <a:lnTo>
                  <a:pt x="709422" y="54965"/>
                </a:lnTo>
                <a:lnTo>
                  <a:pt x="712470" y="58013"/>
                </a:lnTo>
                <a:lnTo>
                  <a:pt x="713994" y="62585"/>
                </a:lnTo>
                <a:lnTo>
                  <a:pt x="713994" y="1981"/>
                </a:lnTo>
                <a:lnTo>
                  <a:pt x="710488" y="1155"/>
                </a:lnTo>
                <a:lnTo>
                  <a:pt x="694182" y="0"/>
                </a:lnTo>
                <a:lnTo>
                  <a:pt x="611784" y="0"/>
                </a:lnTo>
                <a:lnTo>
                  <a:pt x="611784" y="230606"/>
                </a:lnTo>
                <a:lnTo>
                  <a:pt x="665226" y="230606"/>
                </a:lnTo>
                <a:lnTo>
                  <a:pt x="665226" y="140500"/>
                </a:lnTo>
                <a:lnTo>
                  <a:pt x="735418" y="230606"/>
                </a:lnTo>
                <a:lnTo>
                  <a:pt x="802474" y="230606"/>
                </a:lnTo>
                <a:close/>
              </a:path>
            </a:pathLst>
          </a:custGeom>
          <a:solidFill>
            <a:srgbClr val="593B8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8" name="object 28"/>
          <p:cNvGrpSpPr/>
          <p:nvPr/>
        </p:nvGrpSpPr>
        <p:grpSpPr>
          <a:xfrm>
            <a:off x="385572" y="1572196"/>
            <a:ext cx="911860" cy="240029"/>
            <a:chOff x="385572" y="1572196"/>
            <a:chExt cx="911860" cy="240029"/>
          </a:xfrm>
        </p:grpSpPr>
        <p:sp>
          <p:nvSpPr>
            <p:cNvPr id="29" name="object 29"/>
            <p:cNvSpPr/>
            <p:nvPr/>
          </p:nvSpPr>
          <p:spPr>
            <a:xfrm>
              <a:off x="385572" y="1703832"/>
              <a:ext cx="90170" cy="44450"/>
            </a:xfrm>
            <a:custGeom>
              <a:avLst/>
              <a:gdLst/>
              <a:ahLst/>
              <a:cxnLst/>
              <a:rect l="l" t="t" r="r" b="b"/>
              <a:pathLst>
                <a:path w="90170" h="44450">
                  <a:moveTo>
                    <a:pt x="89915" y="44195"/>
                  </a:moveTo>
                  <a:lnTo>
                    <a:pt x="0" y="44195"/>
                  </a:lnTo>
                  <a:lnTo>
                    <a:pt x="0" y="0"/>
                  </a:lnTo>
                  <a:lnTo>
                    <a:pt x="89915" y="0"/>
                  </a:lnTo>
                  <a:lnTo>
                    <a:pt x="89915" y="44195"/>
                  </a:lnTo>
                  <a:close/>
                </a:path>
              </a:pathLst>
            </a:custGeom>
            <a:solidFill>
              <a:srgbClr val="5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08063" y="1572196"/>
              <a:ext cx="180022" cy="235172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10945" y="1572196"/>
              <a:ext cx="187642" cy="23974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23067" y="1572196"/>
              <a:ext cx="178498" cy="235172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25950" y="1576768"/>
              <a:ext cx="90011" cy="230600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1249489" y="1572196"/>
              <a:ext cx="47625" cy="102870"/>
            </a:xfrm>
            <a:custGeom>
              <a:avLst/>
              <a:gdLst/>
              <a:ahLst/>
              <a:cxnLst/>
              <a:rect l="l" t="t" r="r" b="b"/>
              <a:pathLst>
                <a:path w="47625" h="102869">
                  <a:moveTo>
                    <a:pt x="30575" y="102298"/>
                  </a:moveTo>
                  <a:lnTo>
                    <a:pt x="12191" y="102298"/>
                  </a:lnTo>
                  <a:lnTo>
                    <a:pt x="3238" y="48827"/>
                  </a:lnTo>
                  <a:lnTo>
                    <a:pt x="833" y="32258"/>
                  </a:lnTo>
                  <a:lnTo>
                    <a:pt x="0" y="22860"/>
                  </a:lnTo>
                  <a:lnTo>
                    <a:pt x="0" y="15240"/>
                  </a:lnTo>
                  <a:lnTo>
                    <a:pt x="3047" y="10668"/>
                  </a:lnTo>
                  <a:lnTo>
                    <a:pt x="7619" y="6096"/>
                  </a:lnTo>
                  <a:lnTo>
                    <a:pt x="12191" y="1524"/>
                  </a:lnTo>
                  <a:lnTo>
                    <a:pt x="18383" y="0"/>
                  </a:lnTo>
                  <a:lnTo>
                    <a:pt x="30575" y="0"/>
                  </a:lnTo>
                  <a:lnTo>
                    <a:pt x="35147" y="1524"/>
                  </a:lnTo>
                  <a:lnTo>
                    <a:pt x="41243" y="6096"/>
                  </a:lnTo>
                  <a:lnTo>
                    <a:pt x="45815" y="10668"/>
                  </a:lnTo>
                  <a:lnTo>
                    <a:pt x="47339" y="15240"/>
                  </a:lnTo>
                  <a:lnTo>
                    <a:pt x="47339" y="35052"/>
                  </a:lnTo>
                  <a:lnTo>
                    <a:pt x="44291" y="47339"/>
                  </a:lnTo>
                  <a:lnTo>
                    <a:pt x="35147" y="85439"/>
                  </a:lnTo>
                  <a:lnTo>
                    <a:pt x="30575" y="102298"/>
                  </a:lnTo>
                  <a:close/>
                </a:path>
              </a:pathLst>
            </a:custGeom>
            <a:solidFill>
              <a:srgbClr val="5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375284" y="2486786"/>
            <a:ext cx="453390" cy="215900"/>
            <a:chOff x="375284" y="2486786"/>
            <a:chExt cx="453390" cy="215900"/>
          </a:xfrm>
        </p:grpSpPr>
        <p:pic>
          <p:nvPicPr>
            <p:cNvPr id="36" name="object 3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75284" y="2486786"/>
              <a:ext cx="329565" cy="215360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724662" y="2487929"/>
              <a:ext cx="104139" cy="179070"/>
            </a:xfrm>
            <a:custGeom>
              <a:avLst/>
              <a:gdLst/>
              <a:ahLst/>
              <a:cxnLst/>
              <a:rect l="l" t="t" r="r" b="b"/>
              <a:pathLst>
                <a:path w="104140" h="179069">
                  <a:moveTo>
                    <a:pt x="103720" y="151130"/>
                  </a:moveTo>
                  <a:lnTo>
                    <a:pt x="33616" y="151130"/>
                  </a:lnTo>
                  <a:lnTo>
                    <a:pt x="33616" y="0"/>
                  </a:lnTo>
                  <a:lnTo>
                    <a:pt x="0" y="0"/>
                  </a:lnTo>
                  <a:lnTo>
                    <a:pt x="0" y="151130"/>
                  </a:lnTo>
                  <a:lnTo>
                    <a:pt x="0" y="179070"/>
                  </a:lnTo>
                  <a:lnTo>
                    <a:pt x="103720" y="179070"/>
                  </a:lnTo>
                  <a:lnTo>
                    <a:pt x="103720" y="1511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901636" y="2486787"/>
            <a:ext cx="836294" cy="215900"/>
            <a:chOff x="901636" y="2486787"/>
            <a:chExt cx="836294" cy="215900"/>
          </a:xfrm>
        </p:grpSpPr>
        <p:pic>
          <p:nvPicPr>
            <p:cNvPr id="39" name="object 3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01636" y="2486787"/>
              <a:ext cx="355473" cy="215360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1295298" y="2487904"/>
              <a:ext cx="113030" cy="179070"/>
            </a:xfrm>
            <a:custGeom>
              <a:avLst/>
              <a:gdLst/>
              <a:ahLst/>
              <a:cxnLst/>
              <a:rect l="l" t="t" r="r" b="b"/>
              <a:pathLst>
                <a:path w="113030" h="179069">
                  <a:moveTo>
                    <a:pt x="112864" y="0"/>
                  </a:moveTo>
                  <a:lnTo>
                    <a:pt x="0" y="0"/>
                  </a:lnTo>
                  <a:lnTo>
                    <a:pt x="0" y="27940"/>
                  </a:lnTo>
                  <a:lnTo>
                    <a:pt x="0" y="76200"/>
                  </a:lnTo>
                  <a:lnTo>
                    <a:pt x="0" y="102870"/>
                  </a:lnTo>
                  <a:lnTo>
                    <a:pt x="0" y="153670"/>
                  </a:lnTo>
                  <a:lnTo>
                    <a:pt x="0" y="179070"/>
                  </a:lnTo>
                  <a:lnTo>
                    <a:pt x="112864" y="179070"/>
                  </a:lnTo>
                  <a:lnTo>
                    <a:pt x="112864" y="153670"/>
                  </a:lnTo>
                  <a:lnTo>
                    <a:pt x="33528" y="153670"/>
                  </a:lnTo>
                  <a:lnTo>
                    <a:pt x="33528" y="102870"/>
                  </a:lnTo>
                  <a:lnTo>
                    <a:pt x="96100" y="102870"/>
                  </a:lnTo>
                  <a:lnTo>
                    <a:pt x="96100" y="76200"/>
                  </a:lnTo>
                  <a:lnTo>
                    <a:pt x="33528" y="76200"/>
                  </a:lnTo>
                  <a:lnTo>
                    <a:pt x="33528" y="27940"/>
                  </a:lnTo>
                  <a:lnTo>
                    <a:pt x="112864" y="27940"/>
                  </a:lnTo>
                  <a:lnTo>
                    <a:pt x="1128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37131" y="2488311"/>
              <a:ext cx="300608" cy="178689"/>
            </a:xfrm>
            <a:prstGeom prst="rect">
              <a:avLst/>
            </a:prstGeom>
          </p:spPr>
        </p:pic>
      </p:grpSp>
      <p:grpSp>
        <p:nvGrpSpPr>
          <p:cNvPr id="42" name="object 42"/>
          <p:cNvGrpSpPr/>
          <p:nvPr/>
        </p:nvGrpSpPr>
        <p:grpSpPr>
          <a:xfrm>
            <a:off x="7373587" y="2486787"/>
            <a:ext cx="1002665" cy="182245"/>
            <a:chOff x="7373587" y="2486787"/>
            <a:chExt cx="1002665" cy="182245"/>
          </a:xfrm>
        </p:grpSpPr>
        <p:pic>
          <p:nvPicPr>
            <p:cNvPr id="43" name="object 4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373587" y="2486787"/>
              <a:ext cx="181546" cy="181737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581042" y="2488310"/>
              <a:ext cx="148018" cy="180213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7750390" y="2487904"/>
              <a:ext cx="142240" cy="179070"/>
            </a:xfrm>
            <a:custGeom>
              <a:avLst/>
              <a:gdLst/>
              <a:ahLst/>
              <a:cxnLst/>
              <a:rect l="l" t="t" r="r" b="b"/>
              <a:pathLst>
                <a:path w="142240" h="179069">
                  <a:moveTo>
                    <a:pt x="141833" y="0"/>
                  </a:moveTo>
                  <a:lnTo>
                    <a:pt x="0" y="0"/>
                  </a:lnTo>
                  <a:lnTo>
                    <a:pt x="0" y="27940"/>
                  </a:lnTo>
                  <a:lnTo>
                    <a:pt x="54864" y="27940"/>
                  </a:lnTo>
                  <a:lnTo>
                    <a:pt x="54864" y="179070"/>
                  </a:lnTo>
                  <a:lnTo>
                    <a:pt x="86969" y="179070"/>
                  </a:lnTo>
                  <a:lnTo>
                    <a:pt x="86969" y="27940"/>
                  </a:lnTo>
                  <a:lnTo>
                    <a:pt x="141833" y="27940"/>
                  </a:lnTo>
                  <a:lnTo>
                    <a:pt x="1418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915179" y="2488311"/>
              <a:ext cx="126587" cy="178689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066150" y="2488310"/>
              <a:ext cx="148018" cy="180213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8234070" y="2487904"/>
              <a:ext cx="142240" cy="179070"/>
            </a:xfrm>
            <a:custGeom>
              <a:avLst/>
              <a:gdLst/>
              <a:ahLst/>
              <a:cxnLst/>
              <a:rect l="l" t="t" r="r" b="b"/>
              <a:pathLst>
                <a:path w="142240" h="179069">
                  <a:moveTo>
                    <a:pt x="141820" y="0"/>
                  </a:moveTo>
                  <a:lnTo>
                    <a:pt x="0" y="0"/>
                  </a:lnTo>
                  <a:lnTo>
                    <a:pt x="0" y="27940"/>
                  </a:lnTo>
                  <a:lnTo>
                    <a:pt x="54864" y="27940"/>
                  </a:lnTo>
                  <a:lnTo>
                    <a:pt x="54864" y="179070"/>
                  </a:lnTo>
                  <a:lnTo>
                    <a:pt x="86956" y="179070"/>
                  </a:lnTo>
                  <a:lnTo>
                    <a:pt x="86956" y="27940"/>
                  </a:lnTo>
                  <a:lnTo>
                    <a:pt x="141820" y="27940"/>
                  </a:lnTo>
                  <a:lnTo>
                    <a:pt x="1418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/>
          <p:nvPr/>
        </p:nvSpPr>
        <p:spPr>
          <a:xfrm>
            <a:off x="4573905" y="2086749"/>
            <a:ext cx="1408430" cy="240029"/>
          </a:xfrm>
          <a:custGeom>
            <a:avLst/>
            <a:gdLst/>
            <a:ahLst/>
            <a:cxnLst/>
            <a:rect l="l" t="t" r="r" b="b"/>
            <a:pathLst>
              <a:path w="1408429" h="240030">
                <a:moveTo>
                  <a:pt x="486727" y="235165"/>
                </a:moveTo>
                <a:lnTo>
                  <a:pt x="468236" y="189344"/>
                </a:lnTo>
                <a:lnTo>
                  <a:pt x="449122" y="142011"/>
                </a:lnTo>
                <a:lnTo>
                  <a:pt x="422643" y="76377"/>
                </a:lnTo>
                <a:lnTo>
                  <a:pt x="395185" y="8343"/>
                </a:lnTo>
                <a:lnTo>
                  <a:pt x="395185" y="142011"/>
                </a:lnTo>
                <a:lnTo>
                  <a:pt x="343281" y="142011"/>
                </a:lnTo>
                <a:lnTo>
                  <a:pt x="369277" y="76377"/>
                </a:lnTo>
                <a:lnTo>
                  <a:pt x="370801" y="76377"/>
                </a:lnTo>
                <a:lnTo>
                  <a:pt x="395185" y="142011"/>
                </a:lnTo>
                <a:lnTo>
                  <a:pt x="395185" y="8343"/>
                </a:lnTo>
                <a:lnTo>
                  <a:pt x="393661" y="4559"/>
                </a:lnTo>
                <a:lnTo>
                  <a:pt x="344805" y="4559"/>
                </a:lnTo>
                <a:lnTo>
                  <a:pt x="255447" y="225958"/>
                </a:lnTo>
                <a:lnTo>
                  <a:pt x="234975" y="4572"/>
                </a:lnTo>
                <a:lnTo>
                  <a:pt x="178498" y="4572"/>
                </a:lnTo>
                <a:lnTo>
                  <a:pt x="128206" y="137439"/>
                </a:lnTo>
                <a:lnTo>
                  <a:pt x="76288" y="4572"/>
                </a:lnTo>
                <a:lnTo>
                  <a:pt x="21424" y="4572"/>
                </a:lnTo>
                <a:lnTo>
                  <a:pt x="0" y="235165"/>
                </a:lnTo>
                <a:lnTo>
                  <a:pt x="53428" y="235165"/>
                </a:lnTo>
                <a:lnTo>
                  <a:pt x="64096" y="97726"/>
                </a:lnTo>
                <a:lnTo>
                  <a:pt x="65620" y="97726"/>
                </a:lnTo>
                <a:lnTo>
                  <a:pt x="112966" y="233641"/>
                </a:lnTo>
                <a:lnTo>
                  <a:pt x="143446" y="233641"/>
                </a:lnTo>
                <a:lnTo>
                  <a:pt x="190779" y="97726"/>
                </a:lnTo>
                <a:lnTo>
                  <a:pt x="192303" y="97726"/>
                </a:lnTo>
                <a:lnTo>
                  <a:pt x="202971" y="235165"/>
                </a:lnTo>
                <a:lnTo>
                  <a:pt x="251739" y="235165"/>
                </a:lnTo>
                <a:lnTo>
                  <a:pt x="256311" y="235165"/>
                </a:lnTo>
                <a:lnTo>
                  <a:pt x="309753" y="235165"/>
                </a:lnTo>
                <a:lnTo>
                  <a:pt x="326517" y="189344"/>
                </a:lnTo>
                <a:lnTo>
                  <a:pt x="413473" y="189344"/>
                </a:lnTo>
                <a:lnTo>
                  <a:pt x="430237" y="235165"/>
                </a:lnTo>
                <a:lnTo>
                  <a:pt x="486727" y="235165"/>
                </a:lnTo>
                <a:close/>
              </a:path>
              <a:path w="1408429" h="240030">
                <a:moveTo>
                  <a:pt x="686562" y="235165"/>
                </a:moveTo>
                <a:lnTo>
                  <a:pt x="610984" y="143535"/>
                </a:lnTo>
                <a:lnTo>
                  <a:pt x="607212" y="138963"/>
                </a:lnTo>
                <a:lnTo>
                  <a:pt x="617220" y="134962"/>
                </a:lnTo>
                <a:lnTo>
                  <a:pt x="646645" y="106857"/>
                </a:lnTo>
                <a:lnTo>
                  <a:pt x="654558" y="73329"/>
                </a:lnTo>
                <a:lnTo>
                  <a:pt x="653148" y="57251"/>
                </a:lnTo>
                <a:lnTo>
                  <a:pt x="649757" y="45808"/>
                </a:lnTo>
                <a:lnTo>
                  <a:pt x="649033" y="43345"/>
                </a:lnTo>
                <a:lnTo>
                  <a:pt x="622058" y="14249"/>
                </a:lnTo>
                <a:lnTo>
                  <a:pt x="598068" y="6477"/>
                </a:lnTo>
                <a:lnTo>
                  <a:pt x="598068" y="65620"/>
                </a:lnTo>
                <a:lnTo>
                  <a:pt x="598068" y="87045"/>
                </a:lnTo>
                <a:lnTo>
                  <a:pt x="595020" y="90093"/>
                </a:lnTo>
                <a:lnTo>
                  <a:pt x="593496" y="94665"/>
                </a:lnTo>
                <a:lnTo>
                  <a:pt x="591972" y="97713"/>
                </a:lnTo>
                <a:lnTo>
                  <a:pt x="588924" y="99237"/>
                </a:lnTo>
                <a:lnTo>
                  <a:pt x="585876" y="102285"/>
                </a:lnTo>
                <a:lnTo>
                  <a:pt x="582828" y="103809"/>
                </a:lnTo>
                <a:lnTo>
                  <a:pt x="578256" y="103809"/>
                </a:lnTo>
                <a:lnTo>
                  <a:pt x="573684" y="105333"/>
                </a:lnTo>
                <a:lnTo>
                  <a:pt x="570636" y="106857"/>
                </a:lnTo>
                <a:lnTo>
                  <a:pt x="549300" y="106857"/>
                </a:lnTo>
                <a:lnTo>
                  <a:pt x="549300" y="45808"/>
                </a:lnTo>
                <a:lnTo>
                  <a:pt x="567588" y="45808"/>
                </a:lnTo>
                <a:lnTo>
                  <a:pt x="570636" y="47332"/>
                </a:lnTo>
                <a:lnTo>
                  <a:pt x="573684" y="47332"/>
                </a:lnTo>
                <a:lnTo>
                  <a:pt x="582828" y="50380"/>
                </a:lnTo>
                <a:lnTo>
                  <a:pt x="591972" y="54952"/>
                </a:lnTo>
                <a:lnTo>
                  <a:pt x="593496" y="58000"/>
                </a:lnTo>
                <a:lnTo>
                  <a:pt x="595020" y="62572"/>
                </a:lnTo>
                <a:lnTo>
                  <a:pt x="598068" y="65620"/>
                </a:lnTo>
                <a:lnTo>
                  <a:pt x="598068" y="6477"/>
                </a:lnTo>
                <a:lnTo>
                  <a:pt x="594563" y="5689"/>
                </a:lnTo>
                <a:lnTo>
                  <a:pt x="578256" y="4559"/>
                </a:lnTo>
                <a:lnTo>
                  <a:pt x="495871" y="4559"/>
                </a:lnTo>
                <a:lnTo>
                  <a:pt x="495871" y="235165"/>
                </a:lnTo>
                <a:lnTo>
                  <a:pt x="549300" y="235165"/>
                </a:lnTo>
                <a:lnTo>
                  <a:pt x="549300" y="143535"/>
                </a:lnTo>
                <a:lnTo>
                  <a:pt x="619506" y="235165"/>
                </a:lnTo>
                <a:lnTo>
                  <a:pt x="686562" y="235165"/>
                </a:lnTo>
                <a:close/>
              </a:path>
              <a:path w="1408429" h="240030">
                <a:moveTo>
                  <a:pt x="906297" y="235165"/>
                </a:moveTo>
                <a:lnTo>
                  <a:pt x="799515" y="112966"/>
                </a:lnTo>
                <a:lnTo>
                  <a:pt x="891057" y="4572"/>
                </a:lnTo>
                <a:lnTo>
                  <a:pt x="828471" y="4572"/>
                </a:lnTo>
                <a:lnTo>
                  <a:pt x="749134" y="99250"/>
                </a:lnTo>
                <a:lnTo>
                  <a:pt x="749134" y="4572"/>
                </a:lnTo>
                <a:lnTo>
                  <a:pt x="695693" y="4572"/>
                </a:lnTo>
                <a:lnTo>
                  <a:pt x="695693" y="235165"/>
                </a:lnTo>
                <a:lnTo>
                  <a:pt x="749134" y="235165"/>
                </a:lnTo>
                <a:lnTo>
                  <a:pt x="749134" y="137439"/>
                </a:lnTo>
                <a:lnTo>
                  <a:pt x="834567" y="235165"/>
                </a:lnTo>
                <a:lnTo>
                  <a:pt x="906297" y="235165"/>
                </a:lnTo>
                <a:close/>
              </a:path>
              <a:path w="1408429" h="240030">
                <a:moveTo>
                  <a:pt x="1048118" y="4559"/>
                </a:moveTo>
                <a:lnTo>
                  <a:pt x="916863" y="4559"/>
                </a:lnTo>
                <a:lnTo>
                  <a:pt x="916863" y="50279"/>
                </a:lnTo>
                <a:lnTo>
                  <a:pt x="916863" y="95999"/>
                </a:lnTo>
                <a:lnTo>
                  <a:pt x="916863" y="141719"/>
                </a:lnTo>
                <a:lnTo>
                  <a:pt x="916863" y="188709"/>
                </a:lnTo>
                <a:lnTo>
                  <a:pt x="916863" y="235699"/>
                </a:lnTo>
                <a:lnTo>
                  <a:pt x="1048118" y="235699"/>
                </a:lnTo>
                <a:lnTo>
                  <a:pt x="1048118" y="188709"/>
                </a:lnTo>
                <a:lnTo>
                  <a:pt x="968781" y="188709"/>
                </a:lnTo>
                <a:lnTo>
                  <a:pt x="968781" y="141719"/>
                </a:lnTo>
                <a:lnTo>
                  <a:pt x="1045070" y="141719"/>
                </a:lnTo>
                <a:lnTo>
                  <a:pt x="1045070" y="95999"/>
                </a:lnTo>
                <a:lnTo>
                  <a:pt x="968781" y="95999"/>
                </a:lnTo>
                <a:lnTo>
                  <a:pt x="968781" y="50279"/>
                </a:lnTo>
                <a:lnTo>
                  <a:pt x="1048118" y="50279"/>
                </a:lnTo>
                <a:lnTo>
                  <a:pt x="1048118" y="4559"/>
                </a:lnTo>
                <a:close/>
              </a:path>
              <a:path w="1408429" h="240030">
                <a:moveTo>
                  <a:pt x="1226616" y="4660"/>
                </a:moveTo>
                <a:lnTo>
                  <a:pt x="1063459" y="4660"/>
                </a:lnTo>
                <a:lnTo>
                  <a:pt x="1063459" y="50380"/>
                </a:lnTo>
                <a:lnTo>
                  <a:pt x="1118323" y="50380"/>
                </a:lnTo>
                <a:lnTo>
                  <a:pt x="1118323" y="234530"/>
                </a:lnTo>
                <a:lnTo>
                  <a:pt x="1171752" y="234530"/>
                </a:lnTo>
                <a:lnTo>
                  <a:pt x="1171752" y="50380"/>
                </a:lnTo>
                <a:lnTo>
                  <a:pt x="1226616" y="50380"/>
                </a:lnTo>
                <a:lnTo>
                  <a:pt x="1226616" y="4660"/>
                </a:lnTo>
                <a:close/>
              </a:path>
              <a:path w="1408429" h="240030">
                <a:moveTo>
                  <a:pt x="1408264" y="164871"/>
                </a:moveTo>
                <a:lnTo>
                  <a:pt x="1392936" y="128295"/>
                </a:lnTo>
                <a:lnTo>
                  <a:pt x="1339596" y="94678"/>
                </a:lnTo>
                <a:lnTo>
                  <a:pt x="1330452" y="91630"/>
                </a:lnTo>
                <a:lnTo>
                  <a:pt x="1321308" y="85534"/>
                </a:lnTo>
                <a:lnTo>
                  <a:pt x="1315212" y="82486"/>
                </a:lnTo>
                <a:lnTo>
                  <a:pt x="1312062" y="79438"/>
                </a:lnTo>
                <a:lnTo>
                  <a:pt x="1309014" y="77914"/>
                </a:lnTo>
                <a:lnTo>
                  <a:pt x="1305966" y="71818"/>
                </a:lnTo>
                <a:lnTo>
                  <a:pt x="1305966" y="62572"/>
                </a:lnTo>
                <a:lnTo>
                  <a:pt x="1309014" y="56476"/>
                </a:lnTo>
                <a:lnTo>
                  <a:pt x="1318260" y="50380"/>
                </a:lnTo>
                <a:lnTo>
                  <a:pt x="1324356" y="47332"/>
                </a:lnTo>
                <a:lnTo>
                  <a:pt x="1341120" y="47332"/>
                </a:lnTo>
                <a:lnTo>
                  <a:pt x="1348740" y="48856"/>
                </a:lnTo>
                <a:lnTo>
                  <a:pt x="1363980" y="54952"/>
                </a:lnTo>
                <a:lnTo>
                  <a:pt x="1379220" y="62572"/>
                </a:lnTo>
                <a:lnTo>
                  <a:pt x="1380744" y="64096"/>
                </a:lnTo>
                <a:lnTo>
                  <a:pt x="1402080" y="21424"/>
                </a:lnTo>
                <a:lnTo>
                  <a:pt x="1392936" y="16764"/>
                </a:lnTo>
                <a:lnTo>
                  <a:pt x="1387805" y="13589"/>
                </a:lnTo>
                <a:lnTo>
                  <a:pt x="1381696" y="10858"/>
                </a:lnTo>
                <a:lnTo>
                  <a:pt x="1339596" y="304"/>
                </a:lnTo>
                <a:lnTo>
                  <a:pt x="1330452" y="0"/>
                </a:lnTo>
                <a:lnTo>
                  <a:pt x="1315847" y="1155"/>
                </a:lnTo>
                <a:lnTo>
                  <a:pt x="1277010" y="19900"/>
                </a:lnTo>
                <a:lnTo>
                  <a:pt x="1255585" y="55943"/>
                </a:lnTo>
                <a:lnTo>
                  <a:pt x="1254150" y="70294"/>
                </a:lnTo>
                <a:lnTo>
                  <a:pt x="1254988" y="79171"/>
                </a:lnTo>
                <a:lnTo>
                  <a:pt x="1280058" y="118529"/>
                </a:lnTo>
                <a:lnTo>
                  <a:pt x="1313586" y="137439"/>
                </a:lnTo>
                <a:lnTo>
                  <a:pt x="1321308" y="140487"/>
                </a:lnTo>
                <a:lnTo>
                  <a:pt x="1325880" y="143535"/>
                </a:lnTo>
                <a:lnTo>
                  <a:pt x="1331976" y="146583"/>
                </a:lnTo>
                <a:lnTo>
                  <a:pt x="1336548" y="148107"/>
                </a:lnTo>
                <a:lnTo>
                  <a:pt x="1339596" y="151155"/>
                </a:lnTo>
                <a:lnTo>
                  <a:pt x="1344168" y="154203"/>
                </a:lnTo>
                <a:lnTo>
                  <a:pt x="1347216" y="155727"/>
                </a:lnTo>
                <a:lnTo>
                  <a:pt x="1350264" y="161823"/>
                </a:lnTo>
                <a:lnTo>
                  <a:pt x="1350264" y="168021"/>
                </a:lnTo>
                <a:lnTo>
                  <a:pt x="1348232" y="178015"/>
                </a:lnTo>
                <a:lnTo>
                  <a:pt x="1342072" y="185166"/>
                </a:lnTo>
                <a:lnTo>
                  <a:pt x="1331607" y="189445"/>
                </a:lnTo>
                <a:lnTo>
                  <a:pt x="1316736" y="190881"/>
                </a:lnTo>
                <a:lnTo>
                  <a:pt x="1310906" y="190322"/>
                </a:lnTo>
                <a:lnTo>
                  <a:pt x="1273962" y="174117"/>
                </a:lnTo>
                <a:lnTo>
                  <a:pt x="1269390" y="172593"/>
                </a:lnTo>
                <a:lnTo>
                  <a:pt x="1263294" y="166395"/>
                </a:lnTo>
                <a:lnTo>
                  <a:pt x="1260246" y="164871"/>
                </a:lnTo>
                <a:lnTo>
                  <a:pt x="1234338" y="209169"/>
                </a:lnTo>
                <a:lnTo>
                  <a:pt x="1238910" y="212217"/>
                </a:lnTo>
                <a:lnTo>
                  <a:pt x="1240434" y="213741"/>
                </a:lnTo>
                <a:lnTo>
                  <a:pt x="1249578" y="219925"/>
                </a:lnTo>
                <a:lnTo>
                  <a:pt x="1255674" y="222973"/>
                </a:lnTo>
                <a:lnTo>
                  <a:pt x="1260246" y="226021"/>
                </a:lnTo>
                <a:lnTo>
                  <a:pt x="1306169" y="238785"/>
                </a:lnTo>
                <a:lnTo>
                  <a:pt x="1321308" y="239737"/>
                </a:lnTo>
                <a:lnTo>
                  <a:pt x="1330159" y="239458"/>
                </a:lnTo>
                <a:lnTo>
                  <a:pt x="1368171" y="230212"/>
                </a:lnTo>
                <a:lnTo>
                  <a:pt x="1400556" y="200025"/>
                </a:lnTo>
                <a:lnTo>
                  <a:pt x="1407718" y="174688"/>
                </a:lnTo>
                <a:lnTo>
                  <a:pt x="1408264" y="164871"/>
                </a:lnTo>
                <a:close/>
              </a:path>
            </a:pathLst>
          </a:custGeom>
          <a:solidFill>
            <a:srgbClr val="593B8E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9188" y="1941671"/>
            <a:ext cx="7152640" cy="0"/>
          </a:xfrm>
          <a:custGeom>
            <a:avLst/>
            <a:gdLst/>
            <a:ahLst/>
            <a:cxnLst/>
            <a:rect l="l" t="t" r="r" b="b"/>
            <a:pathLst>
              <a:path w="7152640">
                <a:moveTo>
                  <a:pt x="0" y="0"/>
                </a:moveTo>
                <a:lnTo>
                  <a:pt x="7152322" y="0"/>
                </a:lnTo>
              </a:path>
            </a:pathLst>
          </a:custGeom>
          <a:ln w="213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463" y="2621280"/>
            <a:ext cx="5544312" cy="302056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26352" y="2621280"/>
            <a:ext cx="2880359" cy="3538727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291369" y="1164526"/>
            <a:ext cx="281305" cy="256540"/>
          </a:xfrm>
          <a:custGeom>
            <a:avLst/>
            <a:gdLst/>
            <a:ahLst/>
            <a:cxnLst/>
            <a:rect l="l" t="t" r="r" b="b"/>
            <a:pathLst>
              <a:path w="281305" h="256540">
                <a:moveTo>
                  <a:pt x="67151" y="117538"/>
                </a:moveTo>
                <a:lnTo>
                  <a:pt x="28360" y="109180"/>
                </a:lnTo>
                <a:lnTo>
                  <a:pt x="1144" y="71558"/>
                </a:lnTo>
                <a:lnTo>
                  <a:pt x="0" y="59531"/>
                </a:lnTo>
                <a:lnTo>
                  <a:pt x="1168" y="46593"/>
                </a:lnTo>
                <a:lnTo>
                  <a:pt x="29860" y="9001"/>
                </a:lnTo>
                <a:lnTo>
                  <a:pt x="67151" y="0"/>
                </a:lnTo>
                <a:lnTo>
                  <a:pt x="80548" y="904"/>
                </a:lnTo>
                <a:lnTo>
                  <a:pt x="122491" y="25361"/>
                </a:lnTo>
                <a:lnTo>
                  <a:pt x="125448" y="30480"/>
                </a:lnTo>
                <a:lnTo>
                  <a:pt x="59531" y="30480"/>
                </a:lnTo>
                <a:lnTo>
                  <a:pt x="51911" y="33528"/>
                </a:lnTo>
                <a:lnTo>
                  <a:pt x="47339" y="39624"/>
                </a:lnTo>
                <a:lnTo>
                  <a:pt x="41243" y="44196"/>
                </a:lnTo>
                <a:lnTo>
                  <a:pt x="39719" y="50387"/>
                </a:lnTo>
                <a:lnTo>
                  <a:pt x="39719" y="67151"/>
                </a:lnTo>
                <a:lnTo>
                  <a:pt x="41243" y="73247"/>
                </a:lnTo>
                <a:lnTo>
                  <a:pt x="51911" y="83915"/>
                </a:lnTo>
                <a:lnTo>
                  <a:pt x="58007" y="86963"/>
                </a:lnTo>
                <a:lnTo>
                  <a:pt x="125757" y="86963"/>
                </a:lnTo>
                <a:lnTo>
                  <a:pt x="122491" y="92789"/>
                </a:lnTo>
                <a:lnTo>
                  <a:pt x="114490" y="102298"/>
                </a:lnTo>
                <a:lnTo>
                  <a:pt x="104736" y="109180"/>
                </a:lnTo>
                <a:lnTo>
                  <a:pt x="93678" y="113919"/>
                </a:lnTo>
                <a:lnTo>
                  <a:pt x="81191" y="116657"/>
                </a:lnTo>
                <a:lnTo>
                  <a:pt x="67151" y="117538"/>
                </a:lnTo>
                <a:close/>
              </a:path>
              <a:path w="281305" h="256540">
                <a:moveTo>
                  <a:pt x="86963" y="251936"/>
                </a:moveTo>
                <a:lnTo>
                  <a:pt x="51911" y="251936"/>
                </a:lnTo>
                <a:lnTo>
                  <a:pt x="195357" y="4572"/>
                </a:lnTo>
                <a:lnTo>
                  <a:pt x="230409" y="4572"/>
                </a:lnTo>
                <a:lnTo>
                  <a:pt x="86963" y="251936"/>
                </a:lnTo>
                <a:close/>
              </a:path>
              <a:path w="281305" h="256540">
                <a:moveTo>
                  <a:pt x="125757" y="86963"/>
                </a:moveTo>
                <a:lnTo>
                  <a:pt x="74771" y="86963"/>
                </a:lnTo>
                <a:lnTo>
                  <a:pt x="80867" y="83915"/>
                </a:lnTo>
                <a:lnTo>
                  <a:pt x="91535" y="73247"/>
                </a:lnTo>
                <a:lnTo>
                  <a:pt x="93059" y="67151"/>
                </a:lnTo>
                <a:lnTo>
                  <a:pt x="93059" y="50387"/>
                </a:lnTo>
                <a:lnTo>
                  <a:pt x="91535" y="44196"/>
                </a:lnTo>
                <a:lnTo>
                  <a:pt x="85439" y="39624"/>
                </a:lnTo>
                <a:lnTo>
                  <a:pt x="80867" y="33528"/>
                </a:lnTo>
                <a:lnTo>
                  <a:pt x="74771" y="30480"/>
                </a:lnTo>
                <a:lnTo>
                  <a:pt x="125448" y="30480"/>
                </a:lnTo>
                <a:lnTo>
                  <a:pt x="128206" y="35254"/>
                </a:lnTo>
                <a:lnTo>
                  <a:pt x="131635" y="46593"/>
                </a:lnTo>
                <a:lnTo>
                  <a:pt x="132778" y="59531"/>
                </a:lnTo>
                <a:lnTo>
                  <a:pt x="131635" y="71558"/>
                </a:lnTo>
                <a:lnTo>
                  <a:pt x="128206" y="82593"/>
                </a:lnTo>
                <a:lnTo>
                  <a:pt x="125757" y="86963"/>
                </a:lnTo>
                <a:close/>
              </a:path>
              <a:path w="281305" h="256540">
                <a:moveTo>
                  <a:pt x="215169" y="256508"/>
                </a:moveTo>
                <a:lnTo>
                  <a:pt x="177799" y="247466"/>
                </a:lnTo>
                <a:lnTo>
                  <a:pt x="149185" y="209859"/>
                </a:lnTo>
                <a:lnTo>
                  <a:pt x="148018" y="196977"/>
                </a:lnTo>
                <a:lnTo>
                  <a:pt x="149161" y="184920"/>
                </a:lnTo>
                <a:lnTo>
                  <a:pt x="176298" y="147915"/>
                </a:lnTo>
                <a:lnTo>
                  <a:pt x="215169" y="138874"/>
                </a:lnTo>
                <a:lnTo>
                  <a:pt x="229195" y="139780"/>
                </a:lnTo>
                <a:lnTo>
                  <a:pt x="270429" y="164307"/>
                </a:lnTo>
                <a:lnTo>
                  <a:pt x="274369" y="170973"/>
                </a:lnTo>
                <a:lnTo>
                  <a:pt x="206025" y="170973"/>
                </a:lnTo>
                <a:lnTo>
                  <a:pt x="199929" y="172497"/>
                </a:lnTo>
                <a:lnTo>
                  <a:pt x="195357" y="178593"/>
                </a:lnTo>
                <a:lnTo>
                  <a:pt x="189261" y="183165"/>
                </a:lnTo>
                <a:lnTo>
                  <a:pt x="187642" y="189261"/>
                </a:lnTo>
                <a:lnTo>
                  <a:pt x="187642" y="206121"/>
                </a:lnTo>
                <a:lnTo>
                  <a:pt x="189261" y="212217"/>
                </a:lnTo>
                <a:lnTo>
                  <a:pt x="199929" y="222885"/>
                </a:lnTo>
                <a:lnTo>
                  <a:pt x="207549" y="225933"/>
                </a:lnTo>
                <a:lnTo>
                  <a:pt x="273407" y="225933"/>
                </a:lnTo>
                <a:lnTo>
                  <a:pt x="270429" y="231052"/>
                </a:lnTo>
                <a:lnTo>
                  <a:pt x="262413" y="239649"/>
                </a:lnTo>
                <a:lnTo>
                  <a:pt x="252460" y="247466"/>
                </a:lnTo>
                <a:lnTo>
                  <a:pt x="241077" y="252686"/>
                </a:lnTo>
                <a:lnTo>
                  <a:pt x="228552" y="255601"/>
                </a:lnTo>
                <a:lnTo>
                  <a:pt x="215169" y="256508"/>
                </a:lnTo>
                <a:close/>
              </a:path>
              <a:path w="281305" h="256540">
                <a:moveTo>
                  <a:pt x="273407" y="225933"/>
                </a:moveTo>
                <a:lnTo>
                  <a:pt x="222789" y="225933"/>
                </a:lnTo>
                <a:lnTo>
                  <a:pt x="228885" y="222885"/>
                </a:lnTo>
                <a:lnTo>
                  <a:pt x="239553" y="212217"/>
                </a:lnTo>
                <a:lnTo>
                  <a:pt x="241077" y="206121"/>
                </a:lnTo>
                <a:lnTo>
                  <a:pt x="241077" y="189261"/>
                </a:lnTo>
                <a:lnTo>
                  <a:pt x="239553" y="183165"/>
                </a:lnTo>
                <a:lnTo>
                  <a:pt x="233457" y="178593"/>
                </a:lnTo>
                <a:lnTo>
                  <a:pt x="228885" y="172497"/>
                </a:lnTo>
                <a:lnTo>
                  <a:pt x="222789" y="170973"/>
                </a:lnTo>
                <a:lnTo>
                  <a:pt x="274369" y="170973"/>
                </a:lnTo>
                <a:lnTo>
                  <a:pt x="276177" y="174033"/>
                </a:lnTo>
                <a:lnTo>
                  <a:pt x="279639" y="184920"/>
                </a:lnTo>
                <a:lnTo>
                  <a:pt x="280796" y="196977"/>
                </a:lnTo>
                <a:lnTo>
                  <a:pt x="279639" y="209859"/>
                </a:lnTo>
                <a:lnTo>
                  <a:pt x="276177" y="221170"/>
                </a:lnTo>
                <a:lnTo>
                  <a:pt x="273407" y="225933"/>
                </a:lnTo>
                <a:close/>
              </a:path>
            </a:pathLst>
          </a:custGeom>
          <a:solidFill>
            <a:srgbClr val="593B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8274" y="1164538"/>
            <a:ext cx="418465" cy="256540"/>
          </a:xfrm>
          <a:custGeom>
            <a:avLst/>
            <a:gdLst/>
            <a:ahLst/>
            <a:cxnLst/>
            <a:rect l="l" t="t" r="r" b="b"/>
            <a:pathLst>
              <a:path w="418465" h="256540">
                <a:moveTo>
                  <a:pt x="250215" y="128206"/>
                </a:moveTo>
                <a:lnTo>
                  <a:pt x="247916" y="101854"/>
                </a:lnTo>
                <a:lnTo>
                  <a:pt x="241020" y="77812"/>
                </a:lnTo>
                <a:lnTo>
                  <a:pt x="229565" y="56057"/>
                </a:lnTo>
                <a:lnTo>
                  <a:pt x="228650" y="54952"/>
                </a:lnTo>
                <a:lnTo>
                  <a:pt x="213550" y="36576"/>
                </a:lnTo>
                <a:lnTo>
                  <a:pt x="194360" y="20574"/>
                </a:lnTo>
                <a:lnTo>
                  <a:pt x="189166" y="17754"/>
                </a:lnTo>
                <a:lnTo>
                  <a:pt x="189166" y="128206"/>
                </a:lnTo>
                <a:lnTo>
                  <a:pt x="188036" y="142786"/>
                </a:lnTo>
                <a:lnTo>
                  <a:pt x="172402" y="180111"/>
                </a:lnTo>
                <a:lnTo>
                  <a:pt x="139954" y="200342"/>
                </a:lnTo>
                <a:lnTo>
                  <a:pt x="125056" y="201549"/>
                </a:lnTo>
                <a:lnTo>
                  <a:pt x="114198" y="200952"/>
                </a:lnTo>
                <a:lnTo>
                  <a:pt x="75476" y="178206"/>
                </a:lnTo>
                <a:lnTo>
                  <a:pt x="61264" y="137972"/>
                </a:lnTo>
                <a:lnTo>
                  <a:pt x="60960" y="128206"/>
                </a:lnTo>
                <a:lnTo>
                  <a:pt x="62077" y="113665"/>
                </a:lnTo>
                <a:lnTo>
                  <a:pt x="77812" y="76288"/>
                </a:lnTo>
                <a:lnTo>
                  <a:pt x="111112" y="56057"/>
                </a:lnTo>
                <a:lnTo>
                  <a:pt x="111848" y="56057"/>
                </a:lnTo>
                <a:lnTo>
                  <a:pt x="125056" y="54952"/>
                </a:lnTo>
                <a:lnTo>
                  <a:pt x="138874" y="56057"/>
                </a:lnTo>
                <a:lnTo>
                  <a:pt x="139661" y="56057"/>
                </a:lnTo>
                <a:lnTo>
                  <a:pt x="152730" y="59905"/>
                </a:lnTo>
                <a:lnTo>
                  <a:pt x="179514" y="87401"/>
                </a:lnTo>
                <a:lnTo>
                  <a:pt x="189166" y="128206"/>
                </a:lnTo>
                <a:lnTo>
                  <a:pt x="189166" y="17754"/>
                </a:lnTo>
                <a:lnTo>
                  <a:pt x="173304" y="9144"/>
                </a:lnTo>
                <a:lnTo>
                  <a:pt x="150241" y="2286"/>
                </a:lnTo>
                <a:lnTo>
                  <a:pt x="125056" y="0"/>
                </a:lnTo>
                <a:lnTo>
                  <a:pt x="99872" y="2286"/>
                </a:lnTo>
                <a:lnTo>
                  <a:pt x="55753" y="20574"/>
                </a:lnTo>
                <a:lnTo>
                  <a:pt x="20574" y="56705"/>
                </a:lnTo>
                <a:lnTo>
                  <a:pt x="2286" y="102069"/>
                </a:lnTo>
                <a:lnTo>
                  <a:pt x="0" y="128206"/>
                </a:lnTo>
                <a:lnTo>
                  <a:pt x="2260" y="154546"/>
                </a:lnTo>
                <a:lnTo>
                  <a:pt x="19926" y="200342"/>
                </a:lnTo>
                <a:lnTo>
                  <a:pt x="54254" y="235851"/>
                </a:lnTo>
                <a:lnTo>
                  <a:pt x="98996" y="254203"/>
                </a:lnTo>
                <a:lnTo>
                  <a:pt x="125056" y="256501"/>
                </a:lnTo>
                <a:lnTo>
                  <a:pt x="150456" y="254203"/>
                </a:lnTo>
                <a:lnTo>
                  <a:pt x="195008" y="235851"/>
                </a:lnTo>
                <a:lnTo>
                  <a:pt x="228574" y="201549"/>
                </a:lnTo>
                <a:lnTo>
                  <a:pt x="247916" y="154546"/>
                </a:lnTo>
                <a:lnTo>
                  <a:pt x="250215" y="128206"/>
                </a:lnTo>
                <a:close/>
              </a:path>
              <a:path w="418465" h="256540">
                <a:moveTo>
                  <a:pt x="417957" y="4559"/>
                </a:moveTo>
                <a:lnTo>
                  <a:pt x="274510" y="4559"/>
                </a:lnTo>
                <a:lnTo>
                  <a:pt x="274510" y="52819"/>
                </a:lnTo>
                <a:lnTo>
                  <a:pt x="274510" y="103619"/>
                </a:lnTo>
                <a:lnTo>
                  <a:pt x="274510" y="153149"/>
                </a:lnTo>
                <a:lnTo>
                  <a:pt x="274510" y="252209"/>
                </a:lnTo>
                <a:lnTo>
                  <a:pt x="330987" y="252209"/>
                </a:lnTo>
                <a:lnTo>
                  <a:pt x="330987" y="153149"/>
                </a:lnTo>
                <a:lnTo>
                  <a:pt x="411861" y="153149"/>
                </a:lnTo>
                <a:lnTo>
                  <a:pt x="411861" y="103619"/>
                </a:lnTo>
                <a:lnTo>
                  <a:pt x="330987" y="103619"/>
                </a:lnTo>
                <a:lnTo>
                  <a:pt x="330987" y="52819"/>
                </a:lnTo>
                <a:lnTo>
                  <a:pt x="417957" y="52819"/>
                </a:lnTo>
                <a:lnTo>
                  <a:pt x="417957" y="4559"/>
                </a:lnTo>
                <a:close/>
              </a:path>
            </a:pathLst>
          </a:custGeom>
          <a:solidFill>
            <a:srgbClr val="593B8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1196149" y="1169098"/>
            <a:ext cx="581660" cy="247650"/>
            <a:chOff x="1196149" y="1169098"/>
            <a:chExt cx="581660" cy="24765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96149" y="1169098"/>
              <a:ext cx="212026" cy="24736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443316" y="1169098"/>
              <a:ext cx="334645" cy="247650"/>
            </a:xfrm>
            <a:custGeom>
              <a:avLst/>
              <a:gdLst/>
              <a:ahLst/>
              <a:cxnLst/>
              <a:rect l="l" t="t" r="r" b="b"/>
              <a:pathLst>
                <a:path w="334644" h="247650">
                  <a:moveTo>
                    <a:pt x="141820" y="0"/>
                  </a:moveTo>
                  <a:lnTo>
                    <a:pt x="0" y="0"/>
                  </a:lnTo>
                  <a:lnTo>
                    <a:pt x="0" y="48260"/>
                  </a:lnTo>
                  <a:lnTo>
                    <a:pt x="0" y="99060"/>
                  </a:lnTo>
                  <a:lnTo>
                    <a:pt x="0" y="148590"/>
                  </a:lnTo>
                  <a:lnTo>
                    <a:pt x="0" y="198120"/>
                  </a:lnTo>
                  <a:lnTo>
                    <a:pt x="0" y="247650"/>
                  </a:lnTo>
                  <a:lnTo>
                    <a:pt x="141820" y="247650"/>
                  </a:lnTo>
                  <a:lnTo>
                    <a:pt x="141820" y="198120"/>
                  </a:lnTo>
                  <a:lnTo>
                    <a:pt x="56388" y="198120"/>
                  </a:lnTo>
                  <a:lnTo>
                    <a:pt x="56388" y="148590"/>
                  </a:lnTo>
                  <a:lnTo>
                    <a:pt x="138772" y="148590"/>
                  </a:lnTo>
                  <a:lnTo>
                    <a:pt x="138772" y="99060"/>
                  </a:lnTo>
                  <a:lnTo>
                    <a:pt x="56388" y="99060"/>
                  </a:lnTo>
                  <a:lnTo>
                    <a:pt x="56388" y="48260"/>
                  </a:lnTo>
                  <a:lnTo>
                    <a:pt x="141820" y="48260"/>
                  </a:lnTo>
                  <a:lnTo>
                    <a:pt x="141820" y="0"/>
                  </a:lnTo>
                  <a:close/>
                </a:path>
                <a:path w="334644" h="247650">
                  <a:moveTo>
                    <a:pt x="334035" y="609"/>
                  </a:moveTo>
                  <a:lnTo>
                    <a:pt x="158584" y="609"/>
                  </a:lnTo>
                  <a:lnTo>
                    <a:pt x="158584" y="48869"/>
                  </a:lnTo>
                  <a:lnTo>
                    <a:pt x="218122" y="48869"/>
                  </a:lnTo>
                  <a:lnTo>
                    <a:pt x="218122" y="246989"/>
                  </a:lnTo>
                  <a:lnTo>
                    <a:pt x="274599" y="246989"/>
                  </a:lnTo>
                  <a:lnTo>
                    <a:pt x="274599" y="48869"/>
                  </a:lnTo>
                  <a:lnTo>
                    <a:pt x="334035" y="48869"/>
                  </a:lnTo>
                  <a:lnTo>
                    <a:pt x="334035" y="609"/>
                  </a:lnTo>
                  <a:close/>
                </a:path>
              </a:pathLst>
            </a:custGeom>
            <a:solidFill>
              <a:srgbClr val="5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868900" y="1164526"/>
            <a:ext cx="967740" cy="256540"/>
            <a:chOff x="1868900" y="1164526"/>
            <a:chExt cx="967740" cy="256540"/>
          </a:xfrm>
        </p:grpSpPr>
        <p:sp>
          <p:nvSpPr>
            <p:cNvPr id="12" name="object 12"/>
            <p:cNvSpPr/>
            <p:nvPr/>
          </p:nvSpPr>
          <p:spPr>
            <a:xfrm>
              <a:off x="1868900" y="1164526"/>
              <a:ext cx="186690" cy="256540"/>
            </a:xfrm>
            <a:custGeom>
              <a:avLst/>
              <a:gdLst/>
              <a:ahLst/>
              <a:cxnLst/>
              <a:rect l="l" t="t" r="r" b="b"/>
              <a:pathLst>
                <a:path w="186689" h="256540">
                  <a:moveTo>
                    <a:pt x="93059" y="256508"/>
                  </a:moveTo>
                  <a:lnTo>
                    <a:pt x="85058" y="256460"/>
                  </a:lnTo>
                  <a:lnTo>
                    <a:pt x="77057" y="256127"/>
                  </a:lnTo>
                  <a:lnTo>
                    <a:pt x="69056" y="255222"/>
                  </a:lnTo>
                  <a:lnTo>
                    <a:pt x="61055" y="253460"/>
                  </a:lnTo>
                  <a:lnTo>
                    <a:pt x="53363" y="252053"/>
                  </a:lnTo>
                  <a:lnTo>
                    <a:pt x="46386" y="250209"/>
                  </a:lnTo>
                  <a:lnTo>
                    <a:pt x="40266" y="248062"/>
                  </a:lnTo>
                  <a:lnTo>
                    <a:pt x="35147" y="245744"/>
                  </a:lnTo>
                  <a:lnTo>
                    <a:pt x="27527" y="242697"/>
                  </a:lnTo>
                  <a:lnTo>
                    <a:pt x="21431" y="238125"/>
                  </a:lnTo>
                  <a:lnTo>
                    <a:pt x="9239" y="232029"/>
                  </a:lnTo>
                  <a:lnTo>
                    <a:pt x="6096" y="228981"/>
                  </a:lnTo>
                  <a:lnTo>
                    <a:pt x="3048" y="227456"/>
                  </a:lnTo>
                  <a:lnTo>
                    <a:pt x="0" y="224408"/>
                  </a:lnTo>
                  <a:lnTo>
                    <a:pt x="27527" y="177069"/>
                  </a:lnTo>
                  <a:lnTo>
                    <a:pt x="30575" y="178593"/>
                  </a:lnTo>
                  <a:lnTo>
                    <a:pt x="33623" y="181641"/>
                  </a:lnTo>
                  <a:lnTo>
                    <a:pt x="38195" y="184689"/>
                  </a:lnTo>
                  <a:lnTo>
                    <a:pt x="41243" y="187737"/>
                  </a:lnTo>
                  <a:lnTo>
                    <a:pt x="48863" y="190785"/>
                  </a:lnTo>
                  <a:lnTo>
                    <a:pt x="59531" y="196977"/>
                  </a:lnTo>
                  <a:lnTo>
                    <a:pt x="67270" y="200096"/>
                  </a:lnTo>
                  <a:lnTo>
                    <a:pt x="74580" y="202501"/>
                  </a:lnTo>
                  <a:lnTo>
                    <a:pt x="81605" y="204049"/>
                  </a:lnTo>
                  <a:lnTo>
                    <a:pt x="88487" y="204597"/>
                  </a:lnTo>
                  <a:lnTo>
                    <a:pt x="103663" y="203142"/>
                  </a:lnTo>
                  <a:lnTo>
                    <a:pt x="114669" y="198679"/>
                  </a:lnTo>
                  <a:lnTo>
                    <a:pt x="121370" y="191055"/>
                  </a:lnTo>
                  <a:lnTo>
                    <a:pt x="123634" y="180117"/>
                  </a:lnTo>
                  <a:lnTo>
                    <a:pt x="123634" y="174021"/>
                  </a:lnTo>
                  <a:lnTo>
                    <a:pt x="122110" y="170973"/>
                  </a:lnTo>
                  <a:lnTo>
                    <a:pt x="119062" y="167925"/>
                  </a:lnTo>
                  <a:lnTo>
                    <a:pt x="117538" y="164877"/>
                  </a:lnTo>
                  <a:lnTo>
                    <a:pt x="108394" y="158781"/>
                  </a:lnTo>
                  <a:lnTo>
                    <a:pt x="103822" y="157257"/>
                  </a:lnTo>
                  <a:lnTo>
                    <a:pt x="100774" y="155733"/>
                  </a:lnTo>
                  <a:lnTo>
                    <a:pt x="97726" y="152685"/>
                  </a:lnTo>
                  <a:lnTo>
                    <a:pt x="93059" y="151161"/>
                  </a:lnTo>
                  <a:lnTo>
                    <a:pt x="85439" y="146494"/>
                  </a:lnTo>
                  <a:lnTo>
                    <a:pt x="48291" y="126301"/>
                  </a:lnTo>
                  <a:lnTo>
                    <a:pt x="24098" y="94440"/>
                  </a:lnTo>
                  <a:lnTo>
                    <a:pt x="21431" y="76295"/>
                  </a:lnTo>
                  <a:lnTo>
                    <a:pt x="22883" y="59992"/>
                  </a:lnTo>
                  <a:lnTo>
                    <a:pt x="45815" y="21336"/>
                  </a:lnTo>
                  <a:lnTo>
                    <a:pt x="86789" y="1190"/>
                  </a:lnTo>
                  <a:lnTo>
                    <a:pt x="102298" y="0"/>
                  </a:lnTo>
                  <a:lnTo>
                    <a:pt x="111680" y="309"/>
                  </a:lnTo>
                  <a:lnTo>
                    <a:pt x="121348" y="1333"/>
                  </a:lnTo>
                  <a:lnTo>
                    <a:pt x="131016" y="3214"/>
                  </a:lnTo>
                  <a:lnTo>
                    <a:pt x="140398" y="6096"/>
                  </a:lnTo>
                  <a:lnTo>
                    <a:pt x="149852" y="8620"/>
                  </a:lnTo>
                  <a:lnTo>
                    <a:pt x="157734" y="11429"/>
                  </a:lnTo>
                  <a:lnTo>
                    <a:pt x="164187" y="14239"/>
                  </a:lnTo>
                  <a:lnTo>
                    <a:pt x="169354" y="16764"/>
                  </a:lnTo>
                  <a:lnTo>
                    <a:pt x="178498" y="22859"/>
                  </a:lnTo>
                  <a:lnTo>
                    <a:pt x="155638" y="68675"/>
                  </a:lnTo>
                  <a:lnTo>
                    <a:pt x="154114" y="67151"/>
                  </a:lnTo>
                  <a:lnTo>
                    <a:pt x="148018" y="64103"/>
                  </a:lnTo>
                  <a:lnTo>
                    <a:pt x="144970" y="61055"/>
                  </a:lnTo>
                  <a:lnTo>
                    <a:pt x="138874" y="59531"/>
                  </a:lnTo>
                  <a:lnTo>
                    <a:pt x="129730" y="56483"/>
                  </a:lnTo>
                  <a:lnTo>
                    <a:pt x="122110" y="53435"/>
                  </a:lnTo>
                  <a:lnTo>
                    <a:pt x="112966" y="51911"/>
                  </a:lnTo>
                  <a:lnTo>
                    <a:pt x="96202" y="51911"/>
                  </a:lnTo>
                  <a:lnTo>
                    <a:pt x="88487" y="53435"/>
                  </a:lnTo>
                  <a:lnTo>
                    <a:pt x="83915" y="56483"/>
                  </a:lnTo>
                  <a:lnTo>
                    <a:pt x="79343" y="61055"/>
                  </a:lnTo>
                  <a:lnTo>
                    <a:pt x="76295" y="67151"/>
                  </a:lnTo>
                  <a:lnTo>
                    <a:pt x="76295" y="76295"/>
                  </a:lnTo>
                  <a:lnTo>
                    <a:pt x="79343" y="82391"/>
                  </a:lnTo>
                  <a:lnTo>
                    <a:pt x="82391" y="85439"/>
                  </a:lnTo>
                  <a:lnTo>
                    <a:pt x="91535" y="91535"/>
                  </a:lnTo>
                  <a:lnTo>
                    <a:pt x="97726" y="96107"/>
                  </a:lnTo>
                  <a:lnTo>
                    <a:pt x="103822" y="97726"/>
                  </a:lnTo>
                  <a:lnTo>
                    <a:pt x="106870" y="100774"/>
                  </a:lnTo>
                  <a:lnTo>
                    <a:pt x="111442" y="102298"/>
                  </a:lnTo>
                  <a:lnTo>
                    <a:pt x="119062" y="105346"/>
                  </a:lnTo>
                  <a:lnTo>
                    <a:pt x="128206" y="109918"/>
                  </a:lnTo>
                  <a:lnTo>
                    <a:pt x="139350" y="115062"/>
                  </a:lnTo>
                  <a:lnTo>
                    <a:pt x="176489" y="145954"/>
                  </a:lnTo>
                  <a:lnTo>
                    <a:pt x="186213" y="177069"/>
                  </a:lnTo>
                  <a:lnTo>
                    <a:pt x="185664" y="187085"/>
                  </a:lnTo>
                  <a:lnTo>
                    <a:pt x="169545" y="228409"/>
                  </a:lnTo>
                  <a:lnTo>
                    <a:pt x="135945" y="249587"/>
                  </a:lnTo>
                  <a:lnTo>
                    <a:pt x="102234" y="256222"/>
                  </a:lnTo>
                  <a:lnTo>
                    <a:pt x="93059" y="256508"/>
                  </a:lnTo>
                  <a:close/>
                </a:path>
              </a:pathLst>
            </a:custGeom>
            <a:solidFill>
              <a:srgbClr val="5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55114" y="1169098"/>
              <a:ext cx="404241" cy="24736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486876" y="1164538"/>
              <a:ext cx="349885" cy="256540"/>
            </a:xfrm>
            <a:custGeom>
              <a:avLst/>
              <a:gdLst/>
              <a:ahLst/>
              <a:cxnLst/>
              <a:rect l="l" t="t" r="r" b="b"/>
              <a:pathLst>
                <a:path w="349885" h="256540">
                  <a:moveTo>
                    <a:pt x="141833" y="4559"/>
                  </a:moveTo>
                  <a:lnTo>
                    <a:pt x="0" y="4559"/>
                  </a:lnTo>
                  <a:lnTo>
                    <a:pt x="0" y="52819"/>
                  </a:lnTo>
                  <a:lnTo>
                    <a:pt x="0" y="103619"/>
                  </a:lnTo>
                  <a:lnTo>
                    <a:pt x="0" y="153149"/>
                  </a:lnTo>
                  <a:lnTo>
                    <a:pt x="0" y="202679"/>
                  </a:lnTo>
                  <a:lnTo>
                    <a:pt x="0" y="252209"/>
                  </a:lnTo>
                  <a:lnTo>
                    <a:pt x="141833" y="252209"/>
                  </a:lnTo>
                  <a:lnTo>
                    <a:pt x="141833" y="202679"/>
                  </a:lnTo>
                  <a:lnTo>
                    <a:pt x="56388" y="202679"/>
                  </a:lnTo>
                  <a:lnTo>
                    <a:pt x="56388" y="153149"/>
                  </a:lnTo>
                  <a:lnTo>
                    <a:pt x="138785" y="153149"/>
                  </a:lnTo>
                  <a:lnTo>
                    <a:pt x="138785" y="103619"/>
                  </a:lnTo>
                  <a:lnTo>
                    <a:pt x="56388" y="103619"/>
                  </a:lnTo>
                  <a:lnTo>
                    <a:pt x="56388" y="52819"/>
                  </a:lnTo>
                  <a:lnTo>
                    <a:pt x="141833" y="52819"/>
                  </a:lnTo>
                  <a:lnTo>
                    <a:pt x="141833" y="4559"/>
                  </a:lnTo>
                  <a:close/>
                </a:path>
                <a:path w="349885" h="256540">
                  <a:moveTo>
                    <a:pt x="349377" y="177063"/>
                  </a:moveTo>
                  <a:lnTo>
                    <a:pt x="332511" y="137350"/>
                  </a:lnTo>
                  <a:lnTo>
                    <a:pt x="291363" y="109918"/>
                  </a:lnTo>
                  <a:lnTo>
                    <a:pt x="276123" y="102298"/>
                  </a:lnTo>
                  <a:lnTo>
                    <a:pt x="271551" y="100774"/>
                  </a:lnTo>
                  <a:lnTo>
                    <a:pt x="266979" y="97726"/>
                  </a:lnTo>
                  <a:lnTo>
                    <a:pt x="262407" y="96100"/>
                  </a:lnTo>
                  <a:lnTo>
                    <a:pt x="256222" y="91528"/>
                  </a:lnTo>
                  <a:lnTo>
                    <a:pt x="250126" y="88480"/>
                  </a:lnTo>
                  <a:lnTo>
                    <a:pt x="245554" y="85432"/>
                  </a:lnTo>
                  <a:lnTo>
                    <a:pt x="244030" y="82384"/>
                  </a:lnTo>
                  <a:lnTo>
                    <a:pt x="240982" y="79336"/>
                  </a:lnTo>
                  <a:lnTo>
                    <a:pt x="239458" y="76288"/>
                  </a:lnTo>
                  <a:lnTo>
                    <a:pt x="239458" y="67144"/>
                  </a:lnTo>
                  <a:lnTo>
                    <a:pt x="242506" y="61048"/>
                  </a:lnTo>
                  <a:lnTo>
                    <a:pt x="247078" y="56476"/>
                  </a:lnTo>
                  <a:lnTo>
                    <a:pt x="253174" y="53428"/>
                  </a:lnTo>
                  <a:lnTo>
                    <a:pt x="259270" y="51904"/>
                  </a:lnTo>
                  <a:lnTo>
                    <a:pt x="277647" y="51904"/>
                  </a:lnTo>
                  <a:lnTo>
                    <a:pt x="285267" y="53428"/>
                  </a:lnTo>
                  <a:lnTo>
                    <a:pt x="303555" y="59524"/>
                  </a:lnTo>
                  <a:lnTo>
                    <a:pt x="309651" y="61048"/>
                  </a:lnTo>
                  <a:lnTo>
                    <a:pt x="312699" y="64096"/>
                  </a:lnTo>
                  <a:lnTo>
                    <a:pt x="315747" y="65620"/>
                  </a:lnTo>
                  <a:lnTo>
                    <a:pt x="317271" y="67144"/>
                  </a:lnTo>
                  <a:lnTo>
                    <a:pt x="320319" y="68668"/>
                  </a:lnTo>
                  <a:lnTo>
                    <a:pt x="343179" y="22860"/>
                  </a:lnTo>
                  <a:lnTo>
                    <a:pt x="334035" y="16764"/>
                  </a:lnTo>
                  <a:lnTo>
                    <a:pt x="295033" y="3213"/>
                  </a:lnTo>
                  <a:lnTo>
                    <a:pt x="265455" y="0"/>
                  </a:lnTo>
                  <a:lnTo>
                    <a:pt x="249948" y="1181"/>
                  </a:lnTo>
                  <a:lnTo>
                    <a:pt x="208978" y="21336"/>
                  </a:lnTo>
                  <a:lnTo>
                    <a:pt x="186042" y="59982"/>
                  </a:lnTo>
                  <a:lnTo>
                    <a:pt x="184594" y="76288"/>
                  </a:lnTo>
                  <a:lnTo>
                    <a:pt x="185432" y="85420"/>
                  </a:lnTo>
                  <a:lnTo>
                    <a:pt x="203974" y="119151"/>
                  </a:lnTo>
                  <a:lnTo>
                    <a:pt x="240982" y="143446"/>
                  </a:lnTo>
                  <a:lnTo>
                    <a:pt x="248602" y="146494"/>
                  </a:lnTo>
                  <a:lnTo>
                    <a:pt x="256222" y="151155"/>
                  </a:lnTo>
                  <a:lnTo>
                    <a:pt x="260794" y="152679"/>
                  </a:lnTo>
                  <a:lnTo>
                    <a:pt x="265455" y="155727"/>
                  </a:lnTo>
                  <a:lnTo>
                    <a:pt x="271551" y="158775"/>
                  </a:lnTo>
                  <a:lnTo>
                    <a:pt x="280695" y="164871"/>
                  </a:lnTo>
                  <a:lnTo>
                    <a:pt x="283743" y="167919"/>
                  </a:lnTo>
                  <a:lnTo>
                    <a:pt x="288315" y="177063"/>
                  </a:lnTo>
                  <a:lnTo>
                    <a:pt x="288315" y="180111"/>
                  </a:lnTo>
                  <a:lnTo>
                    <a:pt x="286029" y="191046"/>
                  </a:lnTo>
                  <a:lnTo>
                    <a:pt x="279171" y="198678"/>
                  </a:lnTo>
                  <a:lnTo>
                    <a:pt x="267703" y="203136"/>
                  </a:lnTo>
                  <a:lnTo>
                    <a:pt x="251650" y="204597"/>
                  </a:lnTo>
                  <a:lnTo>
                    <a:pt x="245643" y="204038"/>
                  </a:lnTo>
                  <a:lnTo>
                    <a:pt x="239077" y="202501"/>
                  </a:lnTo>
                  <a:lnTo>
                    <a:pt x="231927" y="200088"/>
                  </a:lnTo>
                  <a:lnTo>
                    <a:pt x="224218" y="196977"/>
                  </a:lnTo>
                  <a:lnTo>
                    <a:pt x="216789" y="192862"/>
                  </a:lnTo>
                  <a:lnTo>
                    <a:pt x="205359" y="187020"/>
                  </a:lnTo>
                  <a:lnTo>
                    <a:pt x="201358" y="184683"/>
                  </a:lnTo>
                  <a:lnTo>
                    <a:pt x="196786" y="181635"/>
                  </a:lnTo>
                  <a:lnTo>
                    <a:pt x="193738" y="178587"/>
                  </a:lnTo>
                  <a:lnTo>
                    <a:pt x="190690" y="177063"/>
                  </a:lnTo>
                  <a:lnTo>
                    <a:pt x="163156" y="224409"/>
                  </a:lnTo>
                  <a:lnTo>
                    <a:pt x="166204" y="227457"/>
                  </a:lnTo>
                  <a:lnTo>
                    <a:pt x="169252" y="228981"/>
                  </a:lnTo>
                  <a:lnTo>
                    <a:pt x="173824" y="232029"/>
                  </a:lnTo>
                  <a:lnTo>
                    <a:pt x="180022" y="235077"/>
                  </a:lnTo>
                  <a:lnTo>
                    <a:pt x="184594" y="238125"/>
                  </a:lnTo>
                  <a:lnTo>
                    <a:pt x="190690" y="242697"/>
                  </a:lnTo>
                  <a:lnTo>
                    <a:pt x="204076" y="248056"/>
                  </a:lnTo>
                  <a:lnTo>
                    <a:pt x="210121" y="250202"/>
                  </a:lnTo>
                  <a:lnTo>
                    <a:pt x="216738" y="252044"/>
                  </a:lnTo>
                  <a:lnTo>
                    <a:pt x="224218" y="253453"/>
                  </a:lnTo>
                  <a:lnTo>
                    <a:pt x="232219" y="255219"/>
                  </a:lnTo>
                  <a:lnTo>
                    <a:pt x="240220" y="256120"/>
                  </a:lnTo>
                  <a:lnTo>
                    <a:pt x="248221" y="256451"/>
                  </a:lnTo>
                  <a:lnTo>
                    <a:pt x="256222" y="256501"/>
                  </a:lnTo>
                  <a:lnTo>
                    <a:pt x="265391" y="256222"/>
                  </a:lnTo>
                  <a:lnTo>
                    <a:pt x="306984" y="246926"/>
                  </a:lnTo>
                  <a:lnTo>
                    <a:pt x="337680" y="221424"/>
                  </a:lnTo>
                  <a:lnTo>
                    <a:pt x="349034" y="187083"/>
                  </a:lnTo>
                  <a:lnTo>
                    <a:pt x="349377" y="177063"/>
                  </a:lnTo>
                  <a:close/>
                </a:path>
              </a:pathLst>
            </a:custGeom>
            <a:solidFill>
              <a:srgbClr val="5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2933890" y="1164526"/>
            <a:ext cx="2211070" cy="256540"/>
            <a:chOff x="2933890" y="1164526"/>
            <a:chExt cx="2211070" cy="256540"/>
          </a:xfrm>
        </p:grpSpPr>
        <p:sp>
          <p:nvSpPr>
            <p:cNvPr id="16" name="object 16"/>
            <p:cNvSpPr/>
            <p:nvPr/>
          </p:nvSpPr>
          <p:spPr>
            <a:xfrm>
              <a:off x="2933890" y="1164526"/>
              <a:ext cx="476250" cy="256540"/>
            </a:xfrm>
            <a:custGeom>
              <a:avLst/>
              <a:gdLst/>
              <a:ahLst/>
              <a:cxnLst/>
              <a:rect l="l" t="t" r="r" b="b"/>
              <a:pathLst>
                <a:path w="476250" h="256540">
                  <a:moveTo>
                    <a:pt x="216598" y="22860"/>
                  </a:moveTo>
                  <a:lnTo>
                    <a:pt x="168148" y="3225"/>
                  </a:lnTo>
                  <a:lnTo>
                    <a:pt x="134200" y="0"/>
                  </a:lnTo>
                  <a:lnTo>
                    <a:pt x="121627" y="596"/>
                  </a:lnTo>
                  <a:lnTo>
                    <a:pt x="83908" y="10668"/>
                  </a:lnTo>
                  <a:lnTo>
                    <a:pt x="41148" y="36576"/>
                  </a:lnTo>
                  <a:lnTo>
                    <a:pt x="16929" y="66675"/>
                  </a:lnTo>
                  <a:lnTo>
                    <a:pt x="2476" y="103022"/>
                  </a:lnTo>
                  <a:lnTo>
                    <a:pt x="0" y="128206"/>
                  </a:lnTo>
                  <a:lnTo>
                    <a:pt x="1143" y="145364"/>
                  </a:lnTo>
                  <a:lnTo>
                    <a:pt x="18288" y="193840"/>
                  </a:lnTo>
                  <a:lnTo>
                    <a:pt x="54292" y="230797"/>
                  </a:lnTo>
                  <a:lnTo>
                    <a:pt x="100850" y="252691"/>
                  </a:lnTo>
                  <a:lnTo>
                    <a:pt x="134200" y="256514"/>
                  </a:lnTo>
                  <a:lnTo>
                    <a:pt x="149250" y="256324"/>
                  </a:lnTo>
                  <a:lnTo>
                    <a:pt x="156273" y="255866"/>
                  </a:lnTo>
                  <a:lnTo>
                    <a:pt x="163156" y="254990"/>
                  </a:lnTo>
                  <a:lnTo>
                    <a:pt x="172402" y="253466"/>
                  </a:lnTo>
                  <a:lnTo>
                    <a:pt x="180022" y="250418"/>
                  </a:lnTo>
                  <a:lnTo>
                    <a:pt x="192214" y="247370"/>
                  </a:lnTo>
                  <a:lnTo>
                    <a:pt x="198310" y="244221"/>
                  </a:lnTo>
                  <a:lnTo>
                    <a:pt x="202882" y="242697"/>
                  </a:lnTo>
                  <a:lnTo>
                    <a:pt x="207454" y="239649"/>
                  </a:lnTo>
                  <a:lnTo>
                    <a:pt x="210502" y="238125"/>
                  </a:lnTo>
                  <a:lnTo>
                    <a:pt x="213550" y="235077"/>
                  </a:lnTo>
                  <a:lnTo>
                    <a:pt x="215074" y="235077"/>
                  </a:lnTo>
                  <a:lnTo>
                    <a:pt x="216598" y="233553"/>
                  </a:lnTo>
                  <a:lnTo>
                    <a:pt x="192214" y="186220"/>
                  </a:lnTo>
                  <a:lnTo>
                    <a:pt x="186118" y="189268"/>
                  </a:lnTo>
                  <a:lnTo>
                    <a:pt x="183070" y="192316"/>
                  </a:lnTo>
                  <a:lnTo>
                    <a:pt x="176974" y="195364"/>
                  </a:lnTo>
                  <a:lnTo>
                    <a:pt x="167830" y="196977"/>
                  </a:lnTo>
                  <a:lnTo>
                    <a:pt x="160108" y="200025"/>
                  </a:lnTo>
                  <a:lnTo>
                    <a:pt x="150964" y="201549"/>
                  </a:lnTo>
                  <a:lnTo>
                    <a:pt x="143344" y="201549"/>
                  </a:lnTo>
                  <a:lnTo>
                    <a:pt x="124815" y="200113"/>
                  </a:lnTo>
                  <a:lnTo>
                    <a:pt x="82384" y="178600"/>
                  </a:lnTo>
                  <a:lnTo>
                    <a:pt x="62357" y="141655"/>
                  </a:lnTo>
                  <a:lnTo>
                    <a:pt x="60960" y="128206"/>
                  </a:lnTo>
                  <a:lnTo>
                    <a:pt x="61239" y="121589"/>
                  </a:lnTo>
                  <a:lnTo>
                    <a:pt x="76492" y="85064"/>
                  </a:lnTo>
                  <a:lnTo>
                    <a:pt x="115062" y="59461"/>
                  </a:lnTo>
                  <a:lnTo>
                    <a:pt x="143344" y="54965"/>
                  </a:lnTo>
                  <a:lnTo>
                    <a:pt x="149961" y="55245"/>
                  </a:lnTo>
                  <a:lnTo>
                    <a:pt x="156311" y="56108"/>
                  </a:lnTo>
                  <a:lnTo>
                    <a:pt x="162674" y="57531"/>
                  </a:lnTo>
                  <a:lnTo>
                    <a:pt x="169354" y="59537"/>
                  </a:lnTo>
                  <a:lnTo>
                    <a:pt x="176974" y="62585"/>
                  </a:lnTo>
                  <a:lnTo>
                    <a:pt x="183070" y="64109"/>
                  </a:lnTo>
                  <a:lnTo>
                    <a:pt x="186118" y="65633"/>
                  </a:lnTo>
                  <a:lnTo>
                    <a:pt x="187642" y="68681"/>
                  </a:lnTo>
                  <a:lnTo>
                    <a:pt x="190690" y="70205"/>
                  </a:lnTo>
                  <a:lnTo>
                    <a:pt x="192214" y="70205"/>
                  </a:lnTo>
                  <a:lnTo>
                    <a:pt x="216598" y="22860"/>
                  </a:lnTo>
                  <a:close/>
                </a:path>
                <a:path w="476250" h="256540">
                  <a:moveTo>
                    <a:pt x="475957" y="128219"/>
                  </a:moveTo>
                  <a:lnTo>
                    <a:pt x="466813" y="77825"/>
                  </a:lnTo>
                  <a:lnTo>
                    <a:pt x="439381" y="36588"/>
                  </a:lnTo>
                  <a:lnTo>
                    <a:pt x="414909" y="17741"/>
                  </a:lnTo>
                  <a:lnTo>
                    <a:pt x="414909" y="128219"/>
                  </a:lnTo>
                  <a:lnTo>
                    <a:pt x="414020" y="142798"/>
                  </a:lnTo>
                  <a:lnTo>
                    <a:pt x="399669" y="180124"/>
                  </a:lnTo>
                  <a:lnTo>
                    <a:pt x="366014" y="200355"/>
                  </a:lnTo>
                  <a:lnTo>
                    <a:pt x="350901" y="201561"/>
                  </a:lnTo>
                  <a:lnTo>
                    <a:pt x="340842" y="200964"/>
                  </a:lnTo>
                  <a:lnTo>
                    <a:pt x="301840" y="178219"/>
                  </a:lnTo>
                  <a:lnTo>
                    <a:pt x="287312" y="137985"/>
                  </a:lnTo>
                  <a:lnTo>
                    <a:pt x="286791" y="128219"/>
                  </a:lnTo>
                  <a:lnTo>
                    <a:pt x="287909" y="113677"/>
                  </a:lnTo>
                  <a:lnTo>
                    <a:pt x="303555" y="76301"/>
                  </a:lnTo>
                  <a:lnTo>
                    <a:pt x="337096" y="56070"/>
                  </a:lnTo>
                  <a:lnTo>
                    <a:pt x="337832" y="56070"/>
                  </a:lnTo>
                  <a:lnTo>
                    <a:pt x="350901" y="54965"/>
                  </a:lnTo>
                  <a:lnTo>
                    <a:pt x="364693" y="56070"/>
                  </a:lnTo>
                  <a:lnTo>
                    <a:pt x="365480" y="56070"/>
                  </a:lnTo>
                  <a:lnTo>
                    <a:pt x="378523" y="59918"/>
                  </a:lnTo>
                  <a:lnTo>
                    <a:pt x="405904" y="87414"/>
                  </a:lnTo>
                  <a:lnTo>
                    <a:pt x="414909" y="128219"/>
                  </a:lnTo>
                  <a:lnTo>
                    <a:pt x="414909" y="17741"/>
                  </a:lnTo>
                  <a:lnTo>
                    <a:pt x="399097" y="9156"/>
                  </a:lnTo>
                  <a:lnTo>
                    <a:pt x="376059" y="2298"/>
                  </a:lnTo>
                  <a:lnTo>
                    <a:pt x="350901" y="12"/>
                  </a:lnTo>
                  <a:lnTo>
                    <a:pt x="326313" y="2298"/>
                  </a:lnTo>
                  <a:lnTo>
                    <a:pt x="281787" y="20586"/>
                  </a:lnTo>
                  <a:lnTo>
                    <a:pt x="246354" y="56718"/>
                  </a:lnTo>
                  <a:lnTo>
                    <a:pt x="228028" y="102082"/>
                  </a:lnTo>
                  <a:lnTo>
                    <a:pt x="225742" y="128219"/>
                  </a:lnTo>
                  <a:lnTo>
                    <a:pt x="228028" y="154559"/>
                  </a:lnTo>
                  <a:lnTo>
                    <a:pt x="246341" y="200355"/>
                  </a:lnTo>
                  <a:lnTo>
                    <a:pt x="280936" y="235864"/>
                  </a:lnTo>
                  <a:lnTo>
                    <a:pt x="325450" y="254215"/>
                  </a:lnTo>
                  <a:lnTo>
                    <a:pt x="350901" y="256514"/>
                  </a:lnTo>
                  <a:lnTo>
                    <a:pt x="376948" y="254215"/>
                  </a:lnTo>
                  <a:lnTo>
                    <a:pt x="400431" y="247319"/>
                  </a:lnTo>
                  <a:lnTo>
                    <a:pt x="421652" y="235864"/>
                  </a:lnTo>
                  <a:lnTo>
                    <a:pt x="440905" y="219849"/>
                  </a:lnTo>
                  <a:lnTo>
                    <a:pt x="455091" y="201561"/>
                  </a:lnTo>
                  <a:lnTo>
                    <a:pt x="456031" y="200355"/>
                  </a:lnTo>
                  <a:lnTo>
                    <a:pt x="467004" y="178600"/>
                  </a:lnTo>
                  <a:lnTo>
                    <a:pt x="467106" y="178219"/>
                  </a:lnTo>
                  <a:lnTo>
                    <a:pt x="473697" y="154559"/>
                  </a:lnTo>
                  <a:lnTo>
                    <a:pt x="475957" y="128219"/>
                  </a:lnTo>
                  <a:close/>
                </a:path>
              </a:pathLst>
            </a:custGeom>
            <a:solidFill>
              <a:srgbClr val="5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34238" y="1169098"/>
              <a:ext cx="213645" cy="24736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667683" y="1168920"/>
              <a:ext cx="467359" cy="248920"/>
            </a:xfrm>
            <a:custGeom>
              <a:avLst/>
              <a:gdLst/>
              <a:ahLst/>
              <a:cxnLst/>
              <a:rect l="l" t="t" r="r" b="b"/>
              <a:pathLst>
                <a:path w="467360" h="248919">
                  <a:moveTo>
                    <a:pt x="173926" y="787"/>
                  </a:moveTo>
                  <a:lnTo>
                    <a:pt x="0" y="787"/>
                  </a:lnTo>
                  <a:lnTo>
                    <a:pt x="0" y="49047"/>
                  </a:lnTo>
                  <a:lnTo>
                    <a:pt x="59436" y="49047"/>
                  </a:lnTo>
                  <a:lnTo>
                    <a:pt x="59436" y="247167"/>
                  </a:lnTo>
                  <a:lnTo>
                    <a:pt x="115925" y="247167"/>
                  </a:lnTo>
                  <a:lnTo>
                    <a:pt x="115925" y="49047"/>
                  </a:lnTo>
                  <a:lnTo>
                    <a:pt x="173926" y="49047"/>
                  </a:lnTo>
                  <a:lnTo>
                    <a:pt x="173926" y="787"/>
                  </a:lnTo>
                  <a:close/>
                </a:path>
                <a:path w="467360" h="248919">
                  <a:moveTo>
                    <a:pt x="398246" y="247548"/>
                  </a:moveTo>
                  <a:lnTo>
                    <a:pt x="316623" y="149821"/>
                  </a:lnTo>
                  <a:lnTo>
                    <a:pt x="312801" y="145249"/>
                  </a:lnTo>
                  <a:lnTo>
                    <a:pt x="324548" y="140931"/>
                  </a:lnTo>
                  <a:lnTo>
                    <a:pt x="356552" y="110096"/>
                  </a:lnTo>
                  <a:lnTo>
                    <a:pt x="364617" y="73431"/>
                  </a:lnTo>
                  <a:lnTo>
                    <a:pt x="363194" y="57124"/>
                  </a:lnTo>
                  <a:lnTo>
                    <a:pt x="341757" y="18465"/>
                  </a:lnTo>
                  <a:lnTo>
                    <a:pt x="305181" y="2413"/>
                  </a:lnTo>
                  <a:lnTo>
                    <a:pt x="305181" y="71907"/>
                  </a:lnTo>
                  <a:lnTo>
                    <a:pt x="305181" y="84099"/>
                  </a:lnTo>
                  <a:lnTo>
                    <a:pt x="303657" y="88671"/>
                  </a:lnTo>
                  <a:lnTo>
                    <a:pt x="302133" y="93332"/>
                  </a:lnTo>
                  <a:lnTo>
                    <a:pt x="298996" y="96380"/>
                  </a:lnTo>
                  <a:lnTo>
                    <a:pt x="297472" y="100952"/>
                  </a:lnTo>
                  <a:lnTo>
                    <a:pt x="291376" y="104000"/>
                  </a:lnTo>
                  <a:lnTo>
                    <a:pt x="288328" y="107048"/>
                  </a:lnTo>
                  <a:lnTo>
                    <a:pt x="283756" y="107048"/>
                  </a:lnTo>
                  <a:lnTo>
                    <a:pt x="274612" y="110096"/>
                  </a:lnTo>
                  <a:lnTo>
                    <a:pt x="251752" y="110096"/>
                  </a:lnTo>
                  <a:lnTo>
                    <a:pt x="251752" y="44475"/>
                  </a:lnTo>
                  <a:lnTo>
                    <a:pt x="266992" y="44475"/>
                  </a:lnTo>
                  <a:lnTo>
                    <a:pt x="271564" y="45999"/>
                  </a:lnTo>
                  <a:lnTo>
                    <a:pt x="279184" y="45999"/>
                  </a:lnTo>
                  <a:lnTo>
                    <a:pt x="288328" y="49047"/>
                  </a:lnTo>
                  <a:lnTo>
                    <a:pt x="294424" y="52095"/>
                  </a:lnTo>
                  <a:lnTo>
                    <a:pt x="297472" y="55143"/>
                  </a:lnTo>
                  <a:lnTo>
                    <a:pt x="298996" y="58191"/>
                  </a:lnTo>
                  <a:lnTo>
                    <a:pt x="302133" y="62763"/>
                  </a:lnTo>
                  <a:lnTo>
                    <a:pt x="303657" y="65811"/>
                  </a:lnTo>
                  <a:lnTo>
                    <a:pt x="305181" y="71907"/>
                  </a:lnTo>
                  <a:lnTo>
                    <a:pt x="305181" y="2413"/>
                  </a:lnTo>
                  <a:lnTo>
                    <a:pt x="300355" y="1320"/>
                  </a:lnTo>
                  <a:lnTo>
                    <a:pt x="283756" y="177"/>
                  </a:lnTo>
                  <a:lnTo>
                    <a:pt x="195262" y="177"/>
                  </a:lnTo>
                  <a:lnTo>
                    <a:pt x="195262" y="247548"/>
                  </a:lnTo>
                  <a:lnTo>
                    <a:pt x="251752" y="247548"/>
                  </a:lnTo>
                  <a:lnTo>
                    <a:pt x="251752" y="149821"/>
                  </a:lnTo>
                  <a:lnTo>
                    <a:pt x="326517" y="247548"/>
                  </a:lnTo>
                  <a:lnTo>
                    <a:pt x="398246" y="247548"/>
                  </a:lnTo>
                  <a:close/>
                </a:path>
                <a:path w="467360" h="248919">
                  <a:moveTo>
                    <a:pt x="466915" y="0"/>
                  </a:moveTo>
                  <a:lnTo>
                    <a:pt x="409016" y="0"/>
                  </a:lnTo>
                  <a:lnTo>
                    <a:pt x="409016" y="248412"/>
                  </a:lnTo>
                  <a:lnTo>
                    <a:pt x="466915" y="248412"/>
                  </a:lnTo>
                  <a:lnTo>
                    <a:pt x="466915" y="0"/>
                  </a:lnTo>
                  <a:close/>
                </a:path>
              </a:pathLst>
            </a:custGeom>
            <a:solidFill>
              <a:srgbClr val="5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69663" y="1169098"/>
              <a:ext cx="175450" cy="24736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67974" y="1169098"/>
              <a:ext cx="384428" cy="251936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4772304" y="1169098"/>
              <a:ext cx="142240" cy="247650"/>
            </a:xfrm>
            <a:custGeom>
              <a:avLst/>
              <a:gdLst/>
              <a:ahLst/>
              <a:cxnLst/>
              <a:rect l="l" t="t" r="r" b="b"/>
              <a:pathLst>
                <a:path w="142239" h="247650">
                  <a:moveTo>
                    <a:pt x="141820" y="0"/>
                  </a:moveTo>
                  <a:lnTo>
                    <a:pt x="0" y="0"/>
                  </a:lnTo>
                  <a:lnTo>
                    <a:pt x="0" y="48260"/>
                  </a:lnTo>
                  <a:lnTo>
                    <a:pt x="0" y="99060"/>
                  </a:lnTo>
                  <a:lnTo>
                    <a:pt x="0" y="148590"/>
                  </a:lnTo>
                  <a:lnTo>
                    <a:pt x="0" y="198120"/>
                  </a:lnTo>
                  <a:lnTo>
                    <a:pt x="0" y="247650"/>
                  </a:lnTo>
                  <a:lnTo>
                    <a:pt x="141820" y="247650"/>
                  </a:lnTo>
                  <a:lnTo>
                    <a:pt x="141820" y="198120"/>
                  </a:lnTo>
                  <a:lnTo>
                    <a:pt x="57912" y="198120"/>
                  </a:lnTo>
                  <a:lnTo>
                    <a:pt x="57912" y="148590"/>
                  </a:lnTo>
                  <a:lnTo>
                    <a:pt x="138772" y="148590"/>
                  </a:lnTo>
                  <a:lnTo>
                    <a:pt x="138772" y="99060"/>
                  </a:lnTo>
                  <a:lnTo>
                    <a:pt x="57912" y="99060"/>
                  </a:lnTo>
                  <a:lnTo>
                    <a:pt x="57912" y="48260"/>
                  </a:lnTo>
                  <a:lnTo>
                    <a:pt x="141820" y="48260"/>
                  </a:lnTo>
                  <a:lnTo>
                    <a:pt x="141820" y="0"/>
                  </a:lnTo>
                  <a:close/>
                </a:path>
              </a:pathLst>
            </a:custGeom>
            <a:solidFill>
              <a:srgbClr val="5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947761" y="1169098"/>
              <a:ext cx="196786" cy="247364"/>
            </a:xfrm>
            <a:prstGeom prst="rect">
              <a:avLst/>
            </a:prstGeom>
          </p:spPr>
        </p:pic>
      </p:grpSp>
      <p:pic>
        <p:nvPicPr>
          <p:cNvPr id="23" name="object 2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251322" y="1169098"/>
            <a:ext cx="411956" cy="247364"/>
          </a:xfrm>
          <a:prstGeom prst="rect">
            <a:avLst/>
          </a:prstGeom>
        </p:spPr>
      </p:pic>
      <p:grpSp>
        <p:nvGrpSpPr>
          <p:cNvPr id="24" name="object 24"/>
          <p:cNvGrpSpPr/>
          <p:nvPr/>
        </p:nvGrpSpPr>
        <p:grpSpPr>
          <a:xfrm>
            <a:off x="5744146" y="1164526"/>
            <a:ext cx="1954530" cy="256540"/>
            <a:chOff x="5744146" y="1164526"/>
            <a:chExt cx="1954530" cy="256540"/>
          </a:xfrm>
        </p:grpSpPr>
        <p:sp>
          <p:nvSpPr>
            <p:cNvPr id="25" name="object 25"/>
            <p:cNvSpPr/>
            <p:nvPr/>
          </p:nvSpPr>
          <p:spPr>
            <a:xfrm>
              <a:off x="5744146" y="1164526"/>
              <a:ext cx="215265" cy="256540"/>
            </a:xfrm>
            <a:custGeom>
              <a:avLst/>
              <a:gdLst/>
              <a:ahLst/>
              <a:cxnLst/>
              <a:rect l="l" t="t" r="r" b="b"/>
              <a:pathLst>
                <a:path w="215264" h="256540">
                  <a:moveTo>
                    <a:pt x="134207" y="256508"/>
                  </a:moveTo>
                  <a:lnTo>
                    <a:pt x="84058" y="247466"/>
                  </a:lnTo>
                  <a:lnTo>
                    <a:pt x="40016" y="220206"/>
                  </a:lnTo>
                  <a:lnTo>
                    <a:pt x="10287" y="178449"/>
                  </a:lnTo>
                  <a:lnTo>
                    <a:pt x="0" y="128206"/>
                  </a:lnTo>
                  <a:lnTo>
                    <a:pt x="595" y="115618"/>
                  </a:lnTo>
                  <a:lnTo>
                    <a:pt x="10668" y="77819"/>
                  </a:lnTo>
                  <a:lnTo>
                    <a:pt x="39624" y="36576"/>
                  </a:lnTo>
                  <a:lnTo>
                    <a:pt x="71636" y="15787"/>
                  </a:lnTo>
                  <a:lnTo>
                    <a:pt x="107918" y="2476"/>
                  </a:lnTo>
                  <a:lnTo>
                    <a:pt x="134207" y="0"/>
                  </a:lnTo>
                  <a:lnTo>
                    <a:pt x="145668" y="309"/>
                  </a:lnTo>
                  <a:lnTo>
                    <a:pt x="187928" y="8620"/>
                  </a:lnTo>
                  <a:lnTo>
                    <a:pt x="215074" y="22860"/>
                  </a:lnTo>
                  <a:lnTo>
                    <a:pt x="190690" y="70199"/>
                  </a:lnTo>
                  <a:lnTo>
                    <a:pt x="189166" y="70199"/>
                  </a:lnTo>
                  <a:lnTo>
                    <a:pt x="184594" y="65627"/>
                  </a:lnTo>
                  <a:lnTo>
                    <a:pt x="181546" y="64103"/>
                  </a:lnTo>
                  <a:lnTo>
                    <a:pt x="161852" y="57531"/>
                  </a:lnTo>
                  <a:lnTo>
                    <a:pt x="155436" y="56102"/>
                  </a:lnTo>
                  <a:lnTo>
                    <a:pt x="148716" y="55245"/>
                  </a:lnTo>
                  <a:lnTo>
                    <a:pt x="141827" y="54959"/>
                  </a:lnTo>
                  <a:lnTo>
                    <a:pt x="131826" y="55506"/>
                  </a:lnTo>
                  <a:lnTo>
                    <a:pt x="91154" y="69246"/>
                  </a:lnTo>
                  <a:lnTo>
                    <a:pt x="65627" y="102298"/>
                  </a:lnTo>
                  <a:lnTo>
                    <a:pt x="61055" y="128206"/>
                  </a:lnTo>
                  <a:lnTo>
                    <a:pt x="62245" y="141651"/>
                  </a:lnTo>
                  <a:lnTo>
                    <a:pt x="82391" y="178593"/>
                  </a:lnTo>
                  <a:lnTo>
                    <a:pt x="123539" y="200105"/>
                  </a:lnTo>
                  <a:lnTo>
                    <a:pt x="141827" y="201549"/>
                  </a:lnTo>
                  <a:lnTo>
                    <a:pt x="148502" y="201263"/>
                  </a:lnTo>
                  <a:lnTo>
                    <a:pt x="154864" y="200406"/>
                  </a:lnTo>
                  <a:lnTo>
                    <a:pt x="161209" y="198977"/>
                  </a:lnTo>
                  <a:lnTo>
                    <a:pt x="167830" y="196977"/>
                  </a:lnTo>
                  <a:lnTo>
                    <a:pt x="175450" y="195357"/>
                  </a:lnTo>
                  <a:lnTo>
                    <a:pt x="181546" y="192309"/>
                  </a:lnTo>
                  <a:lnTo>
                    <a:pt x="190690" y="186213"/>
                  </a:lnTo>
                  <a:lnTo>
                    <a:pt x="215074" y="233553"/>
                  </a:lnTo>
                  <a:lnTo>
                    <a:pt x="215074" y="235077"/>
                  </a:lnTo>
                  <a:lnTo>
                    <a:pt x="213550" y="235077"/>
                  </a:lnTo>
                  <a:lnTo>
                    <a:pt x="210502" y="238125"/>
                  </a:lnTo>
                  <a:lnTo>
                    <a:pt x="201358" y="242697"/>
                  </a:lnTo>
                  <a:lnTo>
                    <a:pt x="196786" y="244221"/>
                  </a:lnTo>
                  <a:lnTo>
                    <a:pt x="192214" y="247364"/>
                  </a:lnTo>
                  <a:lnTo>
                    <a:pt x="180022" y="250412"/>
                  </a:lnTo>
                  <a:lnTo>
                    <a:pt x="172402" y="253460"/>
                  </a:lnTo>
                  <a:lnTo>
                    <a:pt x="163258" y="254984"/>
                  </a:lnTo>
                  <a:lnTo>
                    <a:pt x="156147" y="255865"/>
                  </a:lnTo>
                  <a:lnTo>
                    <a:pt x="148732" y="256317"/>
                  </a:lnTo>
                  <a:lnTo>
                    <a:pt x="134207" y="256508"/>
                  </a:lnTo>
                  <a:close/>
                </a:path>
              </a:pathLst>
            </a:custGeom>
            <a:solidFill>
              <a:srgbClr val="5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977604" y="1169098"/>
              <a:ext cx="193738" cy="251936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6192672" y="1164538"/>
              <a:ext cx="1083310" cy="256540"/>
            </a:xfrm>
            <a:custGeom>
              <a:avLst/>
              <a:gdLst/>
              <a:ahLst/>
              <a:cxnLst/>
              <a:rect l="l" t="t" r="r" b="b"/>
              <a:pathLst>
                <a:path w="1083309" h="256540">
                  <a:moveTo>
                    <a:pt x="187642" y="177063"/>
                  </a:moveTo>
                  <a:lnTo>
                    <a:pt x="170878" y="137350"/>
                  </a:lnTo>
                  <a:lnTo>
                    <a:pt x="129628" y="109918"/>
                  </a:lnTo>
                  <a:lnTo>
                    <a:pt x="120484" y="105346"/>
                  </a:lnTo>
                  <a:lnTo>
                    <a:pt x="112864" y="102298"/>
                  </a:lnTo>
                  <a:lnTo>
                    <a:pt x="108292" y="100774"/>
                  </a:lnTo>
                  <a:lnTo>
                    <a:pt x="105244" y="97726"/>
                  </a:lnTo>
                  <a:lnTo>
                    <a:pt x="99148" y="96100"/>
                  </a:lnTo>
                  <a:lnTo>
                    <a:pt x="93052" y="91528"/>
                  </a:lnTo>
                  <a:lnTo>
                    <a:pt x="83908" y="85432"/>
                  </a:lnTo>
                  <a:lnTo>
                    <a:pt x="80860" y="82384"/>
                  </a:lnTo>
                  <a:lnTo>
                    <a:pt x="77812" y="76288"/>
                  </a:lnTo>
                  <a:lnTo>
                    <a:pt x="77812" y="67144"/>
                  </a:lnTo>
                  <a:lnTo>
                    <a:pt x="80860" y="61048"/>
                  </a:lnTo>
                  <a:lnTo>
                    <a:pt x="85432" y="56476"/>
                  </a:lnTo>
                  <a:lnTo>
                    <a:pt x="90004" y="53428"/>
                  </a:lnTo>
                  <a:lnTo>
                    <a:pt x="97624" y="51904"/>
                  </a:lnTo>
                  <a:lnTo>
                    <a:pt x="114388" y="51904"/>
                  </a:lnTo>
                  <a:lnTo>
                    <a:pt x="123532" y="53428"/>
                  </a:lnTo>
                  <a:lnTo>
                    <a:pt x="131152" y="56476"/>
                  </a:lnTo>
                  <a:lnTo>
                    <a:pt x="140398" y="59524"/>
                  </a:lnTo>
                  <a:lnTo>
                    <a:pt x="146494" y="61048"/>
                  </a:lnTo>
                  <a:lnTo>
                    <a:pt x="149542" y="64096"/>
                  </a:lnTo>
                  <a:lnTo>
                    <a:pt x="155638" y="67144"/>
                  </a:lnTo>
                  <a:lnTo>
                    <a:pt x="157162" y="68668"/>
                  </a:lnTo>
                  <a:lnTo>
                    <a:pt x="180022" y="22860"/>
                  </a:lnTo>
                  <a:lnTo>
                    <a:pt x="170878" y="16764"/>
                  </a:lnTo>
                  <a:lnTo>
                    <a:pt x="165709" y="14236"/>
                  </a:lnTo>
                  <a:lnTo>
                    <a:pt x="159258" y="11430"/>
                  </a:lnTo>
                  <a:lnTo>
                    <a:pt x="151371" y="8610"/>
                  </a:lnTo>
                  <a:lnTo>
                    <a:pt x="141922" y="6096"/>
                  </a:lnTo>
                  <a:lnTo>
                    <a:pt x="132486" y="3213"/>
                  </a:lnTo>
                  <a:lnTo>
                    <a:pt x="122783" y="1333"/>
                  </a:lnTo>
                  <a:lnTo>
                    <a:pt x="113106" y="304"/>
                  </a:lnTo>
                  <a:lnTo>
                    <a:pt x="103720" y="0"/>
                  </a:lnTo>
                  <a:lnTo>
                    <a:pt x="88277" y="1181"/>
                  </a:lnTo>
                  <a:lnTo>
                    <a:pt x="47332" y="21336"/>
                  </a:lnTo>
                  <a:lnTo>
                    <a:pt x="24307" y="59982"/>
                  </a:lnTo>
                  <a:lnTo>
                    <a:pt x="22860" y="76288"/>
                  </a:lnTo>
                  <a:lnTo>
                    <a:pt x="23482" y="85420"/>
                  </a:lnTo>
                  <a:lnTo>
                    <a:pt x="41617" y="119151"/>
                  </a:lnTo>
                  <a:lnTo>
                    <a:pt x="79336" y="143446"/>
                  </a:lnTo>
                  <a:lnTo>
                    <a:pt x="86956" y="146494"/>
                  </a:lnTo>
                  <a:lnTo>
                    <a:pt x="93052" y="151155"/>
                  </a:lnTo>
                  <a:lnTo>
                    <a:pt x="99148" y="152679"/>
                  </a:lnTo>
                  <a:lnTo>
                    <a:pt x="102196" y="155727"/>
                  </a:lnTo>
                  <a:lnTo>
                    <a:pt x="105244" y="157251"/>
                  </a:lnTo>
                  <a:lnTo>
                    <a:pt x="109816" y="158775"/>
                  </a:lnTo>
                  <a:lnTo>
                    <a:pt x="114388" y="161823"/>
                  </a:lnTo>
                  <a:lnTo>
                    <a:pt x="123532" y="170967"/>
                  </a:lnTo>
                  <a:lnTo>
                    <a:pt x="125056" y="174015"/>
                  </a:lnTo>
                  <a:lnTo>
                    <a:pt x="125056" y="180111"/>
                  </a:lnTo>
                  <a:lnTo>
                    <a:pt x="122796" y="191046"/>
                  </a:lnTo>
                  <a:lnTo>
                    <a:pt x="116103" y="198678"/>
                  </a:lnTo>
                  <a:lnTo>
                    <a:pt x="105130" y="203136"/>
                  </a:lnTo>
                  <a:lnTo>
                    <a:pt x="90004" y="204597"/>
                  </a:lnTo>
                  <a:lnTo>
                    <a:pt x="83134" y="204038"/>
                  </a:lnTo>
                  <a:lnTo>
                    <a:pt x="76098" y="202501"/>
                  </a:lnTo>
                  <a:lnTo>
                    <a:pt x="68795" y="200088"/>
                  </a:lnTo>
                  <a:lnTo>
                    <a:pt x="61048" y="196977"/>
                  </a:lnTo>
                  <a:lnTo>
                    <a:pt x="53606" y="192862"/>
                  </a:lnTo>
                  <a:lnTo>
                    <a:pt x="42113" y="187020"/>
                  </a:lnTo>
                  <a:lnTo>
                    <a:pt x="38100" y="184683"/>
                  </a:lnTo>
                  <a:lnTo>
                    <a:pt x="32004" y="178587"/>
                  </a:lnTo>
                  <a:lnTo>
                    <a:pt x="28956" y="177063"/>
                  </a:lnTo>
                  <a:lnTo>
                    <a:pt x="0" y="224409"/>
                  </a:lnTo>
                  <a:lnTo>
                    <a:pt x="4572" y="227457"/>
                  </a:lnTo>
                  <a:lnTo>
                    <a:pt x="7620" y="228981"/>
                  </a:lnTo>
                  <a:lnTo>
                    <a:pt x="10668" y="232029"/>
                  </a:lnTo>
                  <a:lnTo>
                    <a:pt x="22860" y="238125"/>
                  </a:lnTo>
                  <a:lnTo>
                    <a:pt x="28956" y="242697"/>
                  </a:lnTo>
                  <a:lnTo>
                    <a:pt x="36576" y="245745"/>
                  </a:lnTo>
                  <a:lnTo>
                    <a:pt x="41706" y="248056"/>
                  </a:lnTo>
                  <a:lnTo>
                    <a:pt x="47866" y="250202"/>
                  </a:lnTo>
                  <a:lnTo>
                    <a:pt x="54876" y="252044"/>
                  </a:lnTo>
                  <a:lnTo>
                    <a:pt x="62572" y="253453"/>
                  </a:lnTo>
                  <a:lnTo>
                    <a:pt x="70370" y="255219"/>
                  </a:lnTo>
                  <a:lnTo>
                    <a:pt x="78003" y="256120"/>
                  </a:lnTo>
                  <a:lnTo>
                    <a:pt x="85940" y="256451"/>
                  </a:lnTo>
                  <a:lnTo>
                    <a:pt x="94576" y="256501"/>
                  </a:lnTo>
                  <a:lnTo>
                    <a:pt x="103708" y="256222"/>
                  </a:lnTo>
                  <a:lnTo>
                    <a:pt x="144767" y="246926"/>
                  </a:lnTo>
                  <a:lnTo>
                    <a:pt x="175399" y="221424"/>
                  </a:lnTo>
                  <a:lnTo>
                    <a:pt x="187096" y="187083"/>
                  </a:lnTo>
                  <a:lnTo>
                    <a:pt x="187642" y="177063"/>
                  </a:lnTo>
                  <a:close/>
                </a:path>
                <a:path w="1083309" h="256540">
                  <a:moveTo>
                    <a:pt x="372237" y="5168"/>
                  </a:moveTo>
                  <a:lnTo>
                    <a:pt x="198310" y="5168"/>
                  </a:lnTo>
                  <a:lnTo>
                    <a:pt x="198310" y="53428"/>
                  </a:lnTo>
                  <a:lnTo>
                    <a:pt x="257746" y="53428"/>
                  </a:lnTo>
                  <a:lnTo>
                    <a:pt x="257746" y="251548"/>
                  </a:lnTo>
                  <a:lnTo>
                    <a:pt x="314223" y="251548"/>
                  </a:lnTo>
                  <a:lnTo>
                    <a:pt x="314223" y="53428"/>
                  </a:lnTo>
                  <a:lnTo>
                    <a:pt x="372237" y="53428"/>
                  </a:lnTo>
                  <a:lnTo>
                    <a:pt x="372237" y="5168"/>
                  </a:lnTo>
                  <a:close/>
                </a:path>
                <a:path w="1083309" h="256540">
                  <a:moveTo>
                    <a:pt x="631609" y="128206"/>
                  </a:moveTo>
                  <a:lnTo>
                    <a:pt x="629323" y="101854"/>
                  </a:lnTo>
                  <a:lnTo>
                    <a:pt x="622465" y="77812"/>
                  </a:lnTo>
                  <a:lnTo>
                    <a:pt x="611035" y="56057"/>
                  </a:lnTo>
                  <a:lnTo>
                    <a:pt x="610120" y="54952"/>
                  </a:lnTo>
                  <a:lnTo>
                    <a:pt x="595033" y="36576"/>
                  </a:lnTo>
                  <a:lnTo>
                    <a:pt x="575843" y="20574"/>
                  </a:lnTo>
                  <a:lnTo>
                    <a:pt x="570649" y="17754"/>
                  </a:lnTo>
                  <a:lnTo>
                    <a:pt x="570649" y="128206"/>
                  </a:lnTo>
                  <a:lnTo>
                    <a:pt x="569506" y="142786"/>
                  </a:lnTo>
                  <a:lnTo>
                    <a:pt x="553783" y="180111"/>
                  </a:lnTo>
                  <a:lnTo>
                    <a:pt x="521423" y="200342"/>
                  </a:lnTo>
                  <a:lnTo>
                    <a:pt x="506539" y="201549"/>
                  </a:lnTo>
                  <a:lnTo>
                    <a:pt x="496519" y="200952"/>
                  </a:lnTo>
                  <a:lnTo>
                    <a:pt x="456920" y="178206"/>
                  </a:lnTo>
                  <a:lnTo>
                    <a:pt x="442963" y="137972"/>
                  </a:lnTo>
                  <a:lnTo>
                    <a:pt x="442442" y="128206"/>
                  </a:lnTo>
                  <a:lnTo>
                    <a:pt x="443560" y="113665"/>
                  </a:lnTo>
                  <a:lnTo>
                    <a:pt x="459206" y="76288"/>
                  </a:lnTo>
                  <a:lnTo>
                    <a:pt x="492785" y="56057"/>
                  </a:lnTo>
                  <a:lnTo>
                    <a:pt x="493522" y="56057"/>
                  </a:lnTo>
                  <a:lnTo>
                    <a:pt x="506539" y="54952"/>
                  </a:lnTo>
                  <a:lnTo>
                    <a:pt x="520344" y="56057"/>
                  </a:lnTo>
                  <a:lnTo>
                    <a:pt x="521131" y="56057"/>
                  </a:lnTo>
                  <a:lnTo>
                    <a:pt x="534162" y="59905"/>
                  </a:lnTo>
                  <a:lnTo>
                    <a:pt x="560920" y="87401"/>
                  </a:lnTo>
                  <a:lnTo>
                    <a:pt x="570649" y="128206"/>
                  </a:lnTo>
                  <a:lnTo>
                    <a:pt x="570649" y="17754"/>
                  </a:lnTo>
                  <a:lnTo>
                    <a:pt x="554786" y="9144"/>
                  </a:lnTo>
                  <a:lnTo>
                    <a:pt x="531723" y="2286"/>
                  </a:lnTo>
                  <a:lnTo>
                    <a:pt x="506539" y="0"/>
                  </a:lnTo>
                  <a:lnTo>
                    <a:pt x="481952" y="2286"/>
                  </a:lnTo>
                  <a:lnTo>
                    <a:pt x="437438" y="20574"/>
                  </a:lnTo>
                  <a:lnTo>
                    <a:pt x="401993" y="56705"/>
                  </a:lnTo>
                  <a:lnTo>
                    <a:pt x="383667" y="102069"/>
                  </a:lnTo>
                  <a:lnTo>
                    <a:pt x="381381" y="128206"/>
                  </a:lnTo>
                  <a:lnTo>
                    <a:pt x="383641" y="154546"/>
                  </a:lnTo>
                  <a:lnTo>
                    <a:pt x="401345" y="200342"/>
                  </a:lnTo>
                  <a:lnTo>
                    <a:pt x="435724" y="235851"/>
                  </a:lnTo>
                  <a:lnTo>
                    <a:pt x="480428" y="254203"/>
                  </a:lnTo>
                  <a:lnTo>
                    <a:pt x="506539" y="256501"/>
                  </a:lnTo>
                  <a:lnTo>
                    <a:pt x="531964" y="254203"/>
                  </a:lnTo>
                  <a:lnTo>
                    <a:pt x="577126" y="235851"/>
                  </a:lnTo>
                  <a:lnTo>
                    <a:pt x="610743" y="201549"/>
                  </a:lnTo>
                  <a:lnTo>
                    <a:pt x="622757" y="178206"/>
                  </a:lnTo>
                  <a:lnTo>
                    <a:pt x="629335" y="154546"/>
                  </a:lnTo>
                  <a:lnTo>
                    <a:pt x="631609" y="128206"/>
                  </a:lnTo>
                  <a:close/>
                </a:path>
                <a:path w="1083309" h="256540">
                  <a:moveTo>
                    <a:pt x="918502" y="251929"/>
                  </a:moveTo>
                  <a:lnTo>
                    <a:pt x="895540" y="4572"/>
                  </a:lnTo>
                  <a:lnTo>
                    <a:pt x="836104" y="4572"/>
                  </a:lnTo>
                  <a:lnTo>
                    <a:pt x="781151" y="148107"/>
                  </a:lnTo>
                  <a:lnTo>
                    <a:pt x="726186" y="4572"/>
                  </a:lnTo>
                  <a:lnTo>
                    <a:pt x="665226" y="4572"/>
                  </a:lnTo>
                  <a:lnTo>
                    <a:pt x="643801" y="251929"/>
                  </a:lnTo>
                  <a:lnTo>
                    <a:pt x="700278" y="251929"/>
                  </a:lnTo>
                  <a:lnTo>
                    <a:pt x="710946" y="105346"/>
                  </a:lnTo>
                  <a:lnTo>
                    <a:pt x="712470" y="105346"/>
                  </a:lnTo>
                  <a:lnTo>
                    <a:pt x="764387" y="250405"/>
                  </a:lnTo>
                  <a:lnTo>
                    <a:pt x="797915" y="250405"/>
                  </a:lnTo>
                  <a:lnTo>
                    <a:pt x="848296" y="105346"/>
                  </a:lnTo>
                  <a:lnTo>
                    <a:pt x="849820" y="105346"/>
                  </a:lnTo>
                  <a:lnTo>
                    <a:pt x="862012" y="251929"/>
                  </a:lnTo>
                  <a:lnTo>
                    <a:pt x="918502" y="251929"/>
                  </a:lnTo>
                  <a:close/>
                </a:path>
                <a:path w="1083309" h="256540">
                  <a:moveTo>
                    <a:pt x="1083183" y="4559"/>
                  </a:moveTo>
                  <a:lnTo>
                    <a:pt x="941260" y="4559"/>
                  </a:lnTo>
                  <a:lnTo>
                    <a:pt x="941260" y="52819"/>
                  </a:lnTo>
                  <a:lnTo>
                    <a:pt x="941260" y="103619"/>
                  </a:lnTo>
                  <a:lnTo>
                    <a:pt x="941260" y="153149"/>
                  </a:lnTo>
                  <a:lnTo>
                    <a:pt x="941260" y="202679"/>
                  </a:lnTo>
                  <a:lnTo>
                    <a:pt x="941260" y="252209"/>
                  </a:lnTo>
                  <a:lnTo>
                    <a:pt x="1083183" y="252209"/>
                  </a:lnTo>
                  <a:lnTo>
                    <a:pt x="1083183" y="202679"/>
                  </a:lnTo>
                  <a:lnTo>
                    <a:pt x="997737" y="202679"/>
                  </a:lnTo>
                  <a:lnTo>
                    <a:pt x="997737" y="153149"/>
                  </a:lnTo>
                  <a:lnTo>
                    <a:pt x="1078611" y="153149"/>
                  </a:lnTo>
                  <a:lnTo>
                    <a:pt x="1078611" y="103619"/>
                  </a:lnTo>
                  <a:lnTo>
                    <a:pt x="997737" y="103619"/>
                  </a:lnTo>
                  <a:lnTo>
                    <a:pt x="997737" y="52819"/>
                  </a:lnTo>
                  <a:lnTo>
                    <a:pt x="1083183" y="52819"/>
                  </a:lnTo>
                  <a:lnTo>
                    <a:pt x="1083183" y="4559"/>
                  </a:lnTo>
                  <a:close/>
                </a:path>
              </a:pathLst>
            </a:custGeom>
            <a:solidFill>
              <a:srgbClr val="5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307961" y="1169098"/>
              <a:ext cx="204406" cy="247364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7512367" y="1164526"/>
              <a:ext cx="186690" cy="256540"/>
            </a:xfrm>
            <a:custGeom>
              <a:avLst/>
              <a:gdLst/>
              <a:ahLst/>
              <a:cxnLst/>
              <a:rect l="l" t="t" r="r" b="b"/>
              <a:pathLst>
                <a:path w="186690" h="256540">
                  <a:moveTo>
                    <a:pt x="93059" y="256508"/>
                  </a:moveTo>
                  <a:lnTo>
                    <a:pt x="85058" y="256460"/>
                  </a:lnTo>
                  <a:lnTo>
                    <a:pt x="77057" y="256127"/>
                  </a:lnTo>
                  <a:lnTo>
                    <a:pt x="69056" y="255222"/>
                  </a:lnTo>
                  <a:lnTo>
                    <a:pt x="61055" y="253460"/>
                  </a:lnTo>
                  <a:lnTo>
                    <a:pt x="53363" y="252053"/>
                  </a:lnTo>
                  <a:lnTo>
                    <a:pt x="46386" y="250209"/>
                  </a:lnTo>
                  <a:lnTo>
                    <a:pt x="40266" y="248062"/>
                  </a:lnTo>
                  <a:lnTo>
                    <a:pt x="35147" y="245744"/>
                  </a:lnTo>
                  <a:lnTo>
                    <a:pt x="27432" y="242697"/>
                  </a:lnTo>
                  <a:lnTo>
                    <a:pt x="21336" y="238125"/>
                  </a:lnTo>
                  <a:lnTo>
                    <a:pt x="15240" y="235076"/>
                  </a:lnTo>
                  <a:lnTo>
                    <a:pt x="6096" y="228981"/>
                  </a:lnTo>
                  <a:lnTo>
                    <a:pt x="3048" y="227456"/>
                  </a:lnTo>
                  <a:lnTo>
                    <a:pt x="0" y="224408"/>
                  </a:lnTo>
                  <a:lnTo>
                    <a:pt x="27432" y="177069"/>
                  </a:lnTo>
                  <a:lnTo>
                    <a:pt x="30480" y="178593"/>
                  </a:lnTo>
                  <a:lnTo>
                    <a:pt x="33528" y="181641"/>
                  </a:lnTo>
                  <a:lnTo>
                    <a:pt x="38195" y="184689"/>
                  </a:lnTo>
                  <a:lnTo>
                    <a:pt x="41243" y="187737"/>
                  </a:lnTo>
                  <a:lnTo>
                    <a:pt x="48863" y="190785"/>
                  </a:lnTo>
                  <a:lnTo>
                    <a:pt x="59531" y="196977"/>
                  </a:lnTo>
                  <a:lnTo>
                    <a:pt x="67484" y="200096"/>
                  </a:lnTo>
                  <a:lnTo>
                    <a:pt x="75152" y="202501"/>
                  </a:lnTo>
                  <a:lnTo>
                    <a:pt x="82248" y="204049"/>
                  </a:lnTo>
                  <a:lnTo>
                    <a:pt x="88487" y="204597"/>
                  </a:lnTo>
                  <a:lnTo>
                    <a:pt x="104266" y="203142"/>
                  </a:lnTo>
                  <a:lnTo>
                    <a:pt x="115204" y="198679"/>
                  </a:lnTo>
                  <a:lnTo>
                    <a:pt x="121571" y="191055"/>
                  </a:lnTo>
                  <a:lnTo>
                    <a:pt x="123634" y="180117"/>
                  </a:lnTo>
                  <a:lnTo>
                    <a:pt x="123634" y="174021"/>
                  </a:lnTo>
                  <a:lnTo>
                    <a:pt x="100679" y="155733"/>
                  </a:lnTo>
                  <a:lnTo>
                    <a:pt x="97631" y="152685"/>
                  </a:lnTo>
                  <a:lnTo>
                    <a:pt x="93059" y="151161"/>
                  </a:lnTo>
                  <a:lnTo>
                    <a:pt x="85439" y="146494"/>
                  </a:lnTo>
                  <a:lnTo>
                    <a:pt x="77819" y="143446"/>
                  </a:lnTo>
                  <a:lnTo>
                    <a:pt x="40131" y="119157"/>
                  </a:lnTo>
                  <a:lnTo>
                    <a:pt x="22169" y="85430"/>
                  </a:lnTo>
                  <a:lnTo>
                    <a:pt x="21336" y="76295"/>
                  </a:lnTo>
                  <a:lnTo>
                    <a:pt x="22790" y="59992"/>
                  </a:lnTo>
                  <a:lnTo>
                    <a:pt x="45815" y="21336"/>
                  </a:lnTo>
                  <a:lnTo>
                    <a:pt x="86748" y="1190"/>
                  </a:lnTo>
                  <a:lnTo>
                    <a:pt x="102203" y="0"/>
                  </a:lnTo>
                  <a:lnTo>
                    <a:pt x="112267" y="309"/>
                  </a:lnTo>
                  <a:lnTo>
                    <a:pt x="150495" y="8620"/>
                  </a:lnTo>
                  <a:lnTo>
                    <a:pt x="178498" y="22859"/>
                  </a:lnTo>
                  <a:lnTo>
                    <a:pt x="155638" y="68675"/>
                  </a:lnTo>
                  <a:lnTo>
                    <a:pt x="154114" y="67151"/>
                  </a:lnTo>
                  <a:lnTo>
                    <a:pt x="148018" y="64103"/>
                  </a:lnTo>
                  <a:lnTo>
                    <a:pt x="144970" y="61055"/>
                  </a:lnTo>
                  <a:lnTo>
                    <a:pt x="138874" y="59531"/>
                  </a:lnTo>
                  <a:lnTo>
                    <a:pt x="131254" y="56483"/>
                  </a:lnTo>
                  <a:lnTo>
                    <a:pt x="124405" y="54483"/>
                  </a:lnTo>
                  <a:lnTo>
                    <a:pt x="117681" y="53054"/>
                  </a:lnTo>
                  <a:lnTo>
                    <a:pt x="111243" y="52197"/>
                  </a:lnTo>
                  <a:lnTo>
                    <a:pt x="105251" y="51911"/>
                  </a:lnTo>
                  <a:lnTo>
                    <a:pt x="96107" y="51911"/>
                  </a:lnTo>
                  <a:lnTo>
                    <a:pt x="90011" y="53435"/>
                  </a:lnTo>
                  <a:lnTo>
                    <a:pt x="83915" y="56483"/>
                  </a:lnTo>
                  <a:lnTo>
                    <a:pt x="79343" y="61055"/>
                  </a:lnTo>
                  <a:lnTo>
                    <a:pt x="76295" y="67151"/>
                  </a:lnTo>
                  <a:lnTo>
                    <a:pt x="76295" y="76295"/>
                  </a:lnTo>
                  <a:lnTo>
                    <a:pt x="77819" y="79343"/>
                  </a:lnTo>
                  <a:lnTo>
                    <a:pt x="80867" y="82391"/>
                  </a:lnTo>
                  <a:lnTo>
                    <a:pt x="82391" y="85439"/>
                  </a:lnTo>
                  <a:lnTo>
                    <a:pt x="86963" y="88487"/>
                  </a:lnTo>
                  <a:lnTo>
                    <a:pt x="93059" y="91535"/>
                  </a:lnTo>
                  <a:lnTo>
                    <a:pt x="97631" y="96107"/>
                  </a:lnTo>
                  <a:lnTo>
                    <a:pt x="103727" y="97726"/>
                  </a:lnTo>
                  <a:lnTo>
                    <a:pt x="108299" y="100774"/>
                  </a:lnTo>
                  <a:lnTo>
                    <a:pt x="112871" y="102298"/>
                  </a:lnTo>
                  <a:lnTo>
                    <a:pt x="128206" y="109918"/>
                  </a:lnTo>
                  <a:lnTo>
                    <a:pt x="139350" y="115062"/>
                  </a:lnTo>
                  <a:lnTo>
                    <a:pt x="149923" y="121348"/>
                  </a:lnTo>
                  <a:lnTo>
                    <a:pt x="181737" y="155531"/>
                  </a:lnTo>
                  <a:lnTo>
                    <a:pt x="186118" y="177069"/>
                  </a:lnTo>
                  <a:lnTo>
                    <a:pt x="185570" y="187085"/>
                  </a:lnTo>
                  <a:lnTo>
                    <a:pt x="169545" y="228409"/>
                  </a:lnTo>
                  <a:lnTo>
                    <a:pt x="135945" y="249587"/>
                  </a:lnTo>
                  <a:lnTo>
                    <a:pt x="102180" y="256222"/>
                  </a:lnTo>
                  <a:lnTo>
                    <a:pt x="93059" y="256508"/>
                  </a:lnTo>
                  <a:close/>
                </a:path>
              </a:pathLst>
            </a:custGeom>
            <a:solidFill>
              <a:srgbClr val="5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7807452" y="1168908"/>
            <a:ext cx="304800" cy="248920"/>
            <a:chOff x="7807452" y="1168908"/>
            <a:chExt cx="304800" cy="248920"/>
          </a:xfrm>
        </p:grpSpPr>
        <p:sp>
          <p:nvSpPr>
            <p:cNvPr id="31" name="object 31"/>
            <p:cNvSpPr/>
            <p:nvPr/>
          </p:nvSpPr>
          <p:spPr>
            <a:xfrm>
              <a:off x="7807452" y="1168908"/>
              <a:ext cx="58419" cy="248920"/>
            </a:xfrm>
            <a:custGeom>
              <a:avLst/>
              <a:gdLst/>
              <a:ahLst/>
              <a:cxnLst/>
              <a:rect l="l" t="t" r="r" b="b"/>
              <a:pathLst>
                <a:path w="58420" h="248919">
                  <a:moveTo>
                    <a:pt x="57912" y="248412"/>
                  </a:moveTo>
                  <a:lnTo>
                    <a:pt x="0" y="248412"/>
                  </a:lnTo>
                  <a:lnTo>
                    <a:pt x="0" y="0"/>
                  </a:lnTo>
                  <a:lnTo>
                    <a:pt x="57912" y="0"/>
                  </a:lnTo>
                  <a:lnTo>
                    <a:pt x="57912" y="248412"/>
                  </a:lnTo>
                  <a:close/>
                </a:path>
              </a:pathLst>
            </a:custGeom>
            <a:solidFill>
              <a:srgbClr val="5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899939" y="1169098"/>
              <a:ext cx="212026" cy="247364"/>
            </a:xfrm>
            <a:prstGeom prst="rect">
              <a:avLst/>
            </a:prstGeom>
          </p:spPr>
        </p:pic>
      </p:grpSp>
      <p:sp>
        <p:nvSpPr>
          <p:cNvPr id="33" name="object 33"/>
          <p:cNvSpPr/>
          <p:nvPr/>
        </p:nvSpPr>
        <p:spPr>
          <a:xfrm>
            <a:off x="8214169" y="1168628"/>
            <a:ext cx="252095" cy="247650"/>
          </a:xfrm>
          <a:custGeom>
            <a:avLst/>
            <a:gdLst/>
            <a:ahLst/>
            <a:cxnLst/>
            <a:rect l="l" t="t" r="r" b="b"/>
            <a:pathLst>
              <a:path w="252095" h="247650">
                <a:moveTo>
                  <a:pt x="173926" y="1079"/>
                </a:moveTo>
                <a:lnTo>
                  <a:pt x="0" y="1079"/>
                </a:lnTo>
                <a:lnTo>
                  <a:pt x="0" y="49339"/>
                </a:lnTo>
                <a:lnTo>
                  <a:pt x="59436" y="49339"/>
                </a:lnTo>
                <a:lnTo>
                  <a:pt x="59436" y="247459"/>
                </a:lnTo>
                <a:lnTo>
                  <a:pt x="115912" y="247459"/>
                </a:lnTo>
                <a:lnTo>
                  <a:pt x="115912" y="49339"/>
                </a:lnTo>
                <a:lnTo>
                  <a:pt x="173926" y="49339"/>
                </a:lnTo>
                <a:lnTo>
                  <a:pt x="173926" y="1079"/>
                </a:lnTo>
                <a:close/>
              </a:path>
              <a:path w="252095" h="247650">
                <a:moveTo>
                  <a:pt x="251739" y="0"/>
                </a:moveTo>
                <a:lnTo>
                  <a:pt x="195249" y="0"/>
                </a:lnTo>
                <a:lnTo>
                  <a:pt x="195249" y="100330"/>
                </a:lnTo>
                <a:lnTo>
                  <a:pt x="251739" y="100330"/>
                </a:lnTo>
                <a:lnTo>
                  <a:pt x="251739" y="0"/>
                </a:lnTo>
                <a:close/>
              </a:path>
            </a:pathLst>
          </a:custGeom>
          <a:solidFill>
            <a:srgbClr val="593B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409420" y="1168628"/>
            <a:ext cx="370840" cy="248285"/>
          </a:xfrm>
          <a:custGeom>
            <a:avLst/>
            <a:gdLst/>
            <a:ahLst/>
            <a:cxnLst/>
            <a:rect l="l" t="t" r="r" b="b"/>
            <a:pathLst>
              <a:path w="370840" h="248284">
                <a:moveTo>
                  <a:pt x="192316" y="0"/>
                </a:moveTo>
                <a:lnTo>
                  <a:pt x="135826" y="0"/>
                </a:lnTo>
                <a:lnTo>
                  <a:pt x="135826" y="100330"/>
                </a:lnTo>
                <a:lnTo>
                  <a:pt x="0" y="100330"/>
                </a:lnTo>
                <a:lnTo>
                  <a:pt x="0" y="148590"/>
                </a:lnTo>
                <a:lnTo>
                  <a:pt x="0" y="247650"/>
                </a:lnTo>
                <a:lnTo>
                  <a:pt x="56489" y="247650"/>
                </a:lnTo>
                <a:lnTo>
                  <a:pt x="56489" y="148590"/>
                </a:lnTo>
                <a:lnTo>
                  <a:pt x="135826" y="148590"/>
                </a:lnTo>
                <a:lnTo>
                  <a:pt x="135826" y="247650"/>
                </a:lnTo>
                <a:lnTo>
                  <a:pt x="192316" y="247650"/>
                </a:lnTo>
                <a:lnTo>
                  <a:pt x="192316" y="148590"/>
                </a:lnTo>
                <a:lnTo>
                  <a:pt x="192316" y="100330"/>
                </a:lnTo>
                <a:lnTo>
                  <a:pt x="192316" y="0"/>
                </a:lnTo>
                <a:close/>
              </a:path>
              <a:path w="370840" h="248284">
                <a:moveTo>
                  <a:pt x="370814" y="469"/>
                </a:moveTo>
                <a:lnTo>
                  <a:pt x="228892" y="469"/>
                </a:lnTo>
                <a:lnTo>
                  <a:pt x="228892" y="48729"/>
                </a:lnTo>
                <a:lnTo>
                  <a:pt x="228892" y="99529"/>
                </a:lnTo>
                <a:lnTo>
                  <a:pt x="228892" y="149059"/>
                </a:lnTo>
                <a:lnTo>
                  <a:pt x="228892" y="198589"/>
                </a:lnTo>
                <a:lnTo>
                  <a:pt x="228892" y="248119"/>
                </a:lnTo>
                <a:lnTo>
                  <a:pt x="370814" y="248119"/>
                </a:lnTo>
                <a:lnTo>
                  <a:pt x="370814" y="198589"/>
                </a:lnTo>
                <a:lnTo>
                  <a:pt x="285369" y="198589"/>
                </a:lnTo>
                <a:lnTo>
                  <a:pt x="285369" y="149059"/>
                </a:lnTo>
                <a:lnTo>
                  <a:pt x="366242" y="149059"/>
                </a:lnTo>
                <a:lnTo>
                  <a:pt x="366242" y="99529"/>
                </a:lnTo>
                <a:lnTo>
                  <a:pt x="285369" y="99529"/>
                </a:lnTo>
                <a:lnTo>
                  <a:pt x="285369" y="48729"/>
                </a:lnTo>
                <a:lnTo>
                  <a:pt x="370814" y="48729"/>
                </a:lnTo>
                <a:lnTo>
                  <a:pt x="370814" y="469"/>
                </a:lnTo>
                <a:close/>
              </a:path>
            </a:pathLst>
          </a:custGeom>
          <a:solidFill>
            <a:srgbClr val="593B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89839" y="1588960"/>
            <a:ext cx="1318260" cy="248285"/>
          </a:xfrm>
          <a:custGeom>
            <a:avLst/>
            <a:gdLst/>
            <a:ahLst/>
            <a:cxnLst/>
            <a:rect l="l" t="t" r="r" b="b"/>
            <a:pathLst>
              <a:path w="1318260" h="248285">
                <a:moveTo>
                  <a:pt x="523303" y="247370"/>
                </a:moveTo>
                <a:lnTo>
                  <a:pt x="503415" y="198513"/>
                </a:lnTo>
                <a:lnTo>
                  <a:pt x="482904" y="148120"/>
                </a:lnTo>
                <a:lnTo>
                  <a:pt x="453720" y="76403"/>
                </a:lnTo>
                <a:lnTo>
                  <a:pt x="424154" y="3759"/>
                </a:lnTo>
                <a:lnTo>
                  <a:pt x="424154" y="148120"/>
                </a:lnTo>
                <a:lnTo>
                  <a:pt x="369290" y="148120"/>
                </a:lnTo>
                <a:lnTo>
                  <a:pt x="396722" y="76403"/>
                </a:lnTo>
                <a:lnTo>
                  <a:pt x="424154" y="148120"/>
                </a:lnTo>
                <a:lnTo>
                  <a:pt x="424154" y="3759"/>
                </a:lnTo>
                <a:lnTo>
                  <a:pt x="422630" y="12"/>
                </a:lnTo>
                <a:lnTo>
                  <a:pt x="370814" y="12"/>
                </a:lnTo>
                <a:lnTo>
                  <a:pt x="273761" y="238226"/>
                </a:lnTo>
                <a:lnTo>
                  <a:pt x="251752" y="0"/>
                </a:lnTo>
                <a:lnTo>
                  <a:pt x="192316" y="0"/>
                </a:lnTo>
                <a:lnTo>
                  <a:pt x="137350" y="142024"/>
                </a:lnTo>
                <a:lnTo>
                  <a:pt x="82397" y="0"/>
                </a:lnTo>
                <a:lnTo>
                  <a:pt x="21437" y="0"/>
                </a:lnTo>
                <a:lnTo>
                  <a:pt x="0" y="247370"/>
                </a:lnTo>
                <a:lnTo>
                  <a:pt x="56489" y="247370"/>
                </a:lnTo>
                <a:lnTo>
                  <a:pt x="67157" y="100774"/>
                </a:lnTo>
                <a:lnTo>
                  <a:pt x="68681" y="100774"/>
                </a:lnTo>
                <a:lnTo>
                  <a:pt x="120586" y="245846"/>
                </a:lnTo>
                <a:lnTo>
                  <a:pt x="154114" y="245846"/>
                </a:lnTo>
                <a:lnTo>
                  <a:pt x="204508" y="100774"/>
                </a:lnTo>
                <a:lnTo>
                  <a:pt x="206032" y="100774"/>
                </a:lnTo>
                <a:lnTo>
                  <a:pt x="218224" y="247370"/>
                </a:lnTo>
                <a:lnTo>
                  <a:pt x="270040" y="247370"/>
                </a:lnTo>
                <a:lnTo>
                  <a:pt x="274612" y="247370"/>
                </a:lnTo>
                <a:lnTo>
                  <a:pt x="331089" y="247370"/>
                </a:lnTo>
                <a:lnTo>
                  <a:pt x="349377" y="198513"/>
                </a:lnTo>
                <a:lnTo>
                  <a:pt x="443966" y="198513"/>
                </a:lnTo>
                <a:lnTo>
                  <a:pt x="462343" y="247370"/>
                </a:lnTo>
                <a:lnTo>
                  <a:pt x="523303" y="247370"/>
                </a:lnTo>
                <a:close/>
              </a:path>
              <a:path w="1318260" h="248285">
                <a:moveTo>
                  <a:pt x="736955" y="247370"/>
                </a:moveTo>
                <a:lnTo>
                  <a:pt x="655332" y="149644"/>
                </a:lnTo>
                <a:lnTo>
                  <a:pt x="651510" y="145072"/>
                </a:lnTo>
                <a:lnTo>
                  <a:pt x="662368" y="140804"/>
                </a:lnTo>
                <a:lnTo>
                  <a:pt x="672084" y="134975"/>
                </a:lnTo>
                <a:lnTo>
                  <a:pt x="680656" y="127711"/>
                </a:lnTo>
                <a:lnTo>
                  <a:pt x="688086" y="119164"/>
                </a:lnTo>
                <a:lnTo>
                  <a:pt x="693762" y="109931"/>
                </a:lnTo>
                <a:lnTo>
                  <a:pt x="694093" y="109397"/>
                </a:lnTo>
                <a:lnTo>
                  <a:pt x="698373" y="98501"/>
                </a:lnTo>
                <a:lnTo>
                  <a:pt x="700951" y="86499"/>
                </a:lnTo>
                <a:lnTo>
                  <a:pt x="701802" y="73355"/>
                </a:lnTo>
                <a:lnTo>
                  <a:pt x="700392" y="56362"/>
                </a:lnTo>
                <a:lnTo>
                  <a:pt x="696976" y="44297"/>
                </a:lnTo>
                <a:lnTo>
                  <a:pt x="696277" y="41821"/>
                </a:lnTo>
                <a:lnTo>
                  <a:pt x="668172" y="10299"/>
                </a:lnTo>
                <a:lnTo>
                  <a:pt x="642366" y="2019"/>
                </a:lnTo>
                <a:lnTo>
                  <a:pt x="642366" y="65633"/>
                </a:lnTo>
                <a:lnTo>
                  <a:pt x="642366" y="88595"/>
                </a:lnTo>
                <a:lnTo>
                  <a:pt x="639318" y="93167"/>
                </a:lnTo>
                <a:lnTo>
                  <a:pt x="637794" y="96215"/>
                </a:lnTo>
                <a:lnTo>
                  <a:pt x="634746" y="99263"/>
                </a:lnTo>
                <a:lnTo>
                  <a:pt x="633222" y="102311"/>
                </a:lnTo>
                <a:lnTo>
                  <a:pt x="630174" y="103835"/>
                </a:lnTo>
                <a:lnTo>
                  <a:pt x="616369" y="108407"/>
                </a:lnTo>
                <a:lnTo>
                  <a:pt x="613321" y="109931"/>
                </a:lnTo>
                <a:lnTo>
                  <a:pt x="588937" y="109931"/>
                </a:lnTo>
                <a:lnTo>
                  <a:pt x="588937" y="44297"/>
                </a:lnTo>
                <a:lnTo>
                  <a:pt x="608749" y="44297"/>
                </a:lnTo>
                <a:lnTo>
                  <a:pt x="613321" y="45821"/>
                </a:lnTo>
                <a:lnTo>
                  <a:pt x="616369" y="45821"/>
                </a:lnTo>
                <a:lnTo>
                  <a:pt x="630174" y="50393"/>
                </a:lnTo>
                <a:lnTo>
                  <a:pt x="633222" y="51917"/>
                </a:lnTo>
                <a:lnTo>
                  <a:pt x="634746" y="54965"/>
                </a:lnTo>
                <a:lnTo>
                  <a:pt x="637794" y="58013"/>
                </a:lnTo>
                <a:lnTo>
                  <a:pt x="639318" y="61061"/>
                </a:lnTo>
                <a:lnTo>
                  <a:pt x="642366" y="65633"/>
                </a:lnTo>
                <a:lnTo>
                  <a:pt x="642366" y="2019"/>
                </a:lnTo>
                <a:lnTo>
                  <a:pt x="638416" y="1155"/>
                </a:lnTo>
                <a:lnTo>
                  <a:pt x="620941" y="12"/>
                </a:lnTo>
                <a:lnTo>
                  <a:pt x="532447" y="12"/>
                </a:lnTo>
                <a:lnTo>
                  <a:pt x="532447" y="247370"/>
                </a:lnTo>
                <a:lnTo>
                  <a:pt x="588937" y="247370"/>
                </a:lnTo>
                <a:lnTo>
                  <a:pt x="588937" y="149644"/>
                </a:lnTo>
                <a:lnTo>
                  <a:pt x="665226" y="247370"/>
                </a:lnTo>
                <a:lnTo>
                  <a:pt x="736955" y="247370"/>
                </a:lnTo>
                <a:close/>
              </a:path>
              <a:path w="1318260" h="248285">
                <a:moveTo>
                  <a:pt x="973353" y="247370"/>
                </a:moveTo>
                <a:lnTo>
                  <a:pt x="858964" y="117538"/>
                </a:lnTo>
                <a:lnTo>
                  <a:pt x="958113" y="0"/>
                </a:lnTo>
                <a:lnTo>
                  <a:pt x="889533" y="0"/>
                </a:lnTo>
                <a:lnTo>
                  <a:pt x="804100" y="100774"/>
                </a:lnTo>
                <a:lnTo>
                  <a:pt x="804100" y="0"/>
                </a:lnTo>
                <a:lnTo>
                  <a:pt x="747610" y="0"/>
                </a:lnTo>
                <a:lnTo>
                  <a:pt x="747610" y="247370"/>
                </a:lnTo>
                <a:lnTo>
                  <a:pt x="804100" y="247370"/>
                </a:lnTo>
                <a:lnTo>
                  <a:pt x="804100" y="142024"/>
                </a:lnTo>
                <a:lnTo>
                  <a:pt x="895629" y="247370"/>
                </a:lnTo>
                <a:lnTo>
                  <a:pt x="973353" y="247370"/>
                </a:lnTo>
                <a:close/>
              </a:path>
              <a:path w="1318260" h="248285">
                <a:moveTo>
                  <a:pt x="1125943" y="12"/>
                </a:moveTo>
                <a:lnTo>
                  <a:pt x="984123" y="12"/>
                </a:lnTo>
                <a:lnTo>
                  <a:pt x="984123" y="48272"/>
                </a:lnTo>
                <a:lnTo>
                  <a:pt x="984123" y="97802"/>
                </a:lnTo>
                <a:lnTo>
                  <a:pt x="984123" y="148602"/>
                </a:lnTo>
                <a:lnTo>
                  <a:pt x="984123" y="198132"/>
                </a:lnTo>
                <a:lnTo>
                  <a:pt x="984123" y="247662"/>
                </a:lnTo>
                <a:lnTo>
                  <a:pt x="1125943" y="247662"/>
                </a:lnTo>
                <a:lnTo>
                  <a:pt x="1125943" y="198132"/>
                </a:lnTo>
                <a:lnTo>
                  <a:pt x="1040511" y="198132"/>
                </a:lnTo>
                <a:lnTo>
                  <a:pt x="1040511" y="148602"/>
                </a:lnTo>
                <a:lnTo>
                  <a:pt x="1122895" y="148602"/>
                </a:lnTo>
                <a:lnTo>
                  <a:pt x="1122895" y="97802"/>
                </a:lnTo>
                <a:lnTo>
                  <a:pt x="1040511" y="97802"/>
                </a:lnTo>
                <a:lnTo>
                  <a:pt x="1040511" y="48272"/>
                </a:lnTo>
                <a:lnTo>
                  <a:pt x="1125943" y="48272"/>
                </a:lnTo>
                <a:lnTo>
                  <a:pt x="1125943" y="12"/>
                </a:lnTo>
                <a:close/>
              </a:path>
              <a:path w="1318260" h="248285">
                <a:moveTo>
                  <a:pt x="1318158" y="609"/>
                </a:moveTo>
                <a:lnTo>
                  <a:pt x="1142707" y="609"/>
                </a:lnTo>
                <a:lnTo>
                  <a:pt x="1142707" y="48869"/>
                </a:lnTo>
                <a:lnTo>
                  <a:pt x="1202245" y="48869"/>
                </a:lnTo>
                <a:lnTo>
                  <a:pt x="1202245" y="246989"/>
                </a:lnTo>
                <a:lnTo>
                  <a:pt x="1258722" y="246989"/>
                </a:lnTo>
                <a:lnTo>
                  <a:pt x="1258722" y="48869"/>
                </a:lnTo>
                <a:lnTo>
                  <a:pt x="1318158" y="48869"/>
                </a:lnTo>
                <a:lnTo>
                  <a:pt x="1318158" y="609"/>
                </a:lnTo>
                <a:close/>
              </a:path>
            </a:pathLst>
          </a:custGeom>
          <a:solidFill>
            <a:srgbClr val="593B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698015" y="1584388"/>
            <a:ext cx="270510" cy="256540"/>
          </a:xfrm>
          <a:custGeom>
            <a:avLst/>
            <a:gdLst/>
            <a:ahLst/>
            <a:cxnLst/>
            <a:rect l="l" t="t" r="r" b="b"/>
            <a:pathLst>
              <a:path w="270510" h="256539">
                <a:moveTo>
                  <a:pt x="187731" y="177165"/>
                </a:moveTo>
                <a:lnTo>
                  <a:pt x="170878" y="137452"/>
                </a:lnTo>
                <a:lnTo>
                  <a:pt x="129730" y="108394"/>
                </a:lnTo>
                <a:lnTo>
                  <a:pt x="120586" y="105346"/>
                </a:lnTo>
                <a:lnTo>
                  <a:pt x="112966" y="102298"/>
                </a:lnTo>
                <a:lnTo>
                  <a:pt x="108394" y="100774"/>
                </a:lnTo>
                <a:lnTo>
                  <a:pt x="99250" y="94678"/>
                </a:lnTo>
                <a:lnTo>
                  <a:pt x="86956" y="88582"/>
                </a:lnTo>
                <a:lnTo>
                  <a:pt x="80860" y="82486"/>
                </a:lnTo>
                <a:lnTo>
                  <a:pt x="77812" y="76390"/>
                </a:lnTo>
                <a:lnTo>
                  <a:pt x="77812" y="67157"/>
                </a:lnTo>
                <a:lnTo>
                  <a:pt x="80860" y="61061"/>
                </a:lnTo>
                <a:lnTo>
                  <a:pt x="85432" y="56489"/>
                </a:lnTo>
                <a:lnTo>
                  <a:pt x="90004" y="53441"/>
                </a:lnTo>
                <a:lnTo>
                  <a:pt x="97726" y="50393"/>
                </a:lnTo>
                <a:lnTo>
                  <a:pt x="114490" y="50393"/>
                </a:lnTo>
                <a:lnTo>
                  <a:pt x="123634" y="51917"/>
                </a:lnTo>
                <a:lnTo>
                  <a:pt x="131254" y="56489"/>
                </a:lnTo>
                <a:lnTo>
                  <a:pt x="140398" y="59537"/>
                </a:lnTo>
                <a:lnTo>
                  <a:pt x="146494" y="61061"/>
                </a:lnTo>
                <a:lnTo>
                  <a:pt x="149542" y="64109"/>
                </a:lnTo>
                <a:lnTo>
                  <a:pt x="155638" y="67157"/>
                </a:lnTo>
                <a:lnTo>
                  <a:pt x="157162" y="68681"/>
                </a:lnTo>
                <a:lnTo>
                  <a:pt x="180111" y="22860"/>
                </a:lnTo>
                <a:lnTo>
                  <a:pt x="170878" y="16764"/>
                </a:lnTo>
                <a:lnTo>
                  <a:pt x="165709" y="14249"/>
                </a:lnTo>
                <a:lnTo>
                  <a:pt x="159258" y="11430"/>
                </a:lnTo>
                <a:lnTo>
                  <a:pt x="151371" y="8623"/>
                </a:lnTo>
                <a:lnTo>
                  <a:pt x="141922" y="6096"/>
                </a:lnTo>
                <a:lnTo>
                  <a:pt x="132537" y="3225"/>
                </a:lnTo>
                <a:lnTo>
                  <a:pt x="122872" y="1333"/>
                </a:lnTo>
                <a:lnTo>
                  <a:pt x="113207" y="317"/>
                </a:lnTo>
                <a:lnTo>
                  <a:pt x="103822" y="0"/>
                </a:lnTo>
                <a:lnTo>
                  <a:pt x="88315" y="1193"/>
                </a:lnTo>
                <a:lnTo>
                  <a:pt x="47332" y="21336"/>
                </a:lnTo>
                <a:lnTo>
                  <a:pt x="24409" y="59410"/>
                </a:lnTo>
                <a:lnTo>
                  <a:pt x="22948" y="74866"/>
                </a:lnTo>
                <a:lnTo>
                  <a:pt x="23571" y="84874"/>
                </a:lnTo>
                <a:lnTo>
                  <a:pt x="41694" y="119176"/>
                </a:lnTo>
                <a:lnTo>
                  <a:pt x="85432" y="146596"/>
                </a:lnTo>
                <a:lnTo>
                  <a:pt x="93154" y="151168"/>
                </a:lnTo>
                <a:lnTo>
                  <a:pt x="99250" y="152692"/>
                </a:lnTo>
                <a:lnTo>
                  <a:pt x="102298" y="154216"/>
                </a:lnTo>
                <a:lnTo>
                  <a:pt x="105346" y="157264"/>
                </a:lnTo>
                <a:lnTo>
                  <a:pt x="109918" y="158788"/>
                </a:lnTo>
                <a:lnTo>
                  <a:pt x="114490" y="161836"/>
                </a:lnTo>
                <a:lnTo>
                  <a:pt x="120586" y="167932"/>
                </a:lnTo>
                <a:lnTo>
                  <a:pt x="122110" y="170980"/>
                </a:lnTo>
                <a:lnTo>
                  <a:pt x="125158" y="174117"/>
                </a:lnTo>
                <a:lnTo>
                  <a:pt x="125158" y="180213"/>
                </a:lnTo>
                <a:lnTo>
                  <a:pt x="122897" y="191096"/>
                </a:lnTo>
                <a:lnTo>
                  <a:pt x="116192" y="198691"/>
                </a:lnTo>
                <a:lnTo>
                  <a:pt x="105181" y="203149"/>
                </a:lnTo>
                <a:lnTo>
                  <a:pt x="90004" y="204597"/>
                </a:lnTo>
                <a:lnTo>
                  <a:pt x="83134" y="204050"/>
                </a:lnTo>
                <a:lnTo>
                  <a:pt x="76098" y="202501"/>
                </a:lnTo>
                <a:lnTo>
                  <a:pt x="68795" y="200101"/>
                </a:lnTo>
                <a:lnTo>
                  <a:pt x="61048" y="196977"/>
                </a:lnTo>
                <a:lnTo>
                  <a:pt x="53619" y="192938"/>
                </a:lnTo>
                <a:lnTo>
                  <a:pt x="42189" y="187121"/>
                </a:lnTo>
                <a:lnTo>
                  <a:pt x="38188" y="184785"/>
                </a:lnTo>
                <a:lnTo>
                  <a:pt x="35140" y="181737"/>
                </a:lnTo>
                <a:lnTo>
                  <a:pt x="30568" y="178689"/>
                </a:lnTo>
                <a:lnTo>
                  <a:pt x="29044" y="177165"/>
                </a:lnTo>
                <a:lnTo>
                  <a:pt x="0" y="224510"/>
                </a:lnTo>
                <a:lnTo>
                  <a:pt x="4660" y="227558"/>
                </a:lnTo>
                <a:lnTo>
                  <a:pt x="7708" y="229082"/>
                </a:lnTo>
                <a:lnTo>
                  <a:pt x="10756" y="232130"/>
                </a:lnTo>
                <a:lnTo>
                  <a:pt x="29044" y="241274"/>
                </a:lnTo>
                <a:lnTo>
                  <a:pt x="35140" y="245846"/>
                </a:lnTo>
                <a:lnTo>
                  <a:pt x="41148" y="248107"/>
                </a:lnTo>
                <a:lnTo>
                  <a:pt x="85128" y="256247"/>
                </a:lnTo>
                <a:lnTo>
                  <a:pt x="93154" y="256514"/>
                </a:lnTo>
                <a:lnTo>
                  <a:pt x="102946" y="256222"/>
                </a:lnTo>
                <a:lnTo>
                  <a:pt x="144780" y="246418"/>
                </a:lnTo>
                <a:lnTo>
                  <a:pt x="175437" y="221488"/>
                </a:lnTo>
                <a:lnTo>
                  <a:pt x="187185" y="187172"/>
                </a:lnTo>
                <a:lnTo>
                  <a:pt x="187731" y="177165"/>
                </a:lnTo>
                <a:close/>
              </a:path>
              <a:path w="270510" h="256539">
                <a:moveTo>
                  <a:pt x="270129" y="4102"/>
                </a:moveTo>
                <a:lnTo>
                  <a:pt x="213652" y="4102"/>
                </a:lnTo>
                <a:lnTo>
                  <a:pt x="213652" y="101892"/>
                </a:lnTo>
                <a:lnTo>
                  <a:pt x="270129" y="101892"/>
                </a:lnTo>
                <a:lnTo>
                  <a:pt x="270129" y="4102"/>
                </a:lnTo>
                <a:close/>
              </a:path>
            </a:pathLst>
          </a:custGeom>
          <a:solidFill>
            <a:srgbClr val="593B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11667" y="1588490"/>
            <a:ext cx="822325" cy="248285"/>
          </a:xfrm>
          <a:custGeom>
            <a:avLst/>
            <a:gdLst/>
            <a:ahLst/>
            <a:cxnLst/>
            <a:rect l="l" t="t" r="r" b="b"/>
            <a:pathLst>
              <a:path w="822325" h="248285">
                <a:moveTo>
                  <a:pt x="193738" y="0"/>
                </a:moveTo>
                <a:lnTo>
                  <a:pt x="137248" y="0"/>
                </a:lnTo>
                <a:lnTo>
                  <a:pt x="137248" y="97790"/>
                </a:lnTo>
                <a:lnTo>
                  <a:pt x="0" y="97790"/>
                </a:lnTo>
                <a:lnTo>
                  <a:pt x="0" y="148590"/>
                </a:lnTo>
                <a:lnTo>
                  <a:pt x="0" y="247650"/>
                </a:lnTo>
                <a:lnTo>
                  <a:pt x="56476" y="247650"/>
                </a:lnTo>
                <a:lnTo>
                  <a:pt x="56476" y="148590"/>
                </a:lnTo>
                <a:lnTo>
                  <a:pt x="137248" y="148590"/>
                </a:lnTo>
                <a:lnTo>
                  <a:pt x="137248" y="247650"/>
                </a:lnTo>
                <a:lnTo>
                  <a:pt x="193738" y="247650"/>
                </a:lnTo>
                <a:lnTo>
                  <a:pt x="193738" y="148590"/>
                </a:lnTo>
                <a:lnTo>
                  <a:pt x="193738" y="97790"/>
                </a:lnTo>
                <a:lnTo>
                  <a:pt x="193738" y="0"/>
                </a:lnTo>
                <a:close/>
              </a:path>
              <a:path w="822325" h="248285">
                <a:moveTo>
                  <a:pt x="454621" y="247840"/>
                </a:moveTo>
                <a:lnTo>
                  <a:pt x="435038" y="198983"/>
                </a:lnTo>
                <a:lnTo>
                  <a:pt x="414832" y="148590"/>
                </a:lnTo>
                <a:lnTo>
                  <a:pt x="386054" y="76771"/>
                </a:lnTo>
                <a:lnTo>
                  <a:pt x="356997" y="4292"/>
                </a:lnTo>
                <a:lnTo>
                  <a:pt x="356997" y="148590"/>
                </a:lnTo>
                <a:lnTo>
                  <a:pt x="300609" y="148590"/>
                </a:lnTo>
                <a:lnTo>
                  <a:pt x="328041" y="76771"/>
                </a:lnTo>
                <a:lnTo>
                  <a:pt x="329565" y="76771"/>
                </a:lnTo>
                <a:lnTo>
                  <a:pt x="356997" y="148590"/>
                </a:lnTo>
                <a:lnTo>
                  <a:pt x="356997" y="4292"/>
                </a:lnTo>
                <a:lnTo>
                  <a:pt x="355473" y="482"/>
                </a:lnTo>
                <a:lnTo>
                  <a:pt x="302133" y="482"/>
                </a:lnTo>
                <a:lnTo>
                  <a:pt x="202971" y="247840"/>
                </a:lnTo>
                <a:lnTo>
                  <a:pt x="263931" y="247840"/>
                </a:lnTo>
                <a:lnTo>
                  <a:pt x="282219" y="198983"/>
                </a:lnTo>
                <a:lnTo>
                  <a:pt x="376897" y="198983"/>
                </a:lnTo>
                <a:lnTo>
                  <a:pt x="395185" y="247840"/>
                </a:lnTo>
                <a:lnTo>
                  <a:pt x="454621" y="247840"/>
                </a:lnTo>
                <a:close/>
              </a:path>
              <a:path w="822325" h="248285">
                <a:moveTo>
                  <a:pt x="668274" y="247840"/>
                </a:moveTo>
                <a:lnTo>
                  <a:pt x="586651" y="150114"/>
                </a:lnTo>
                <a:lnTo>
                  <a:pt x="582828" y="145542"/>
                </a:lnTo>
                <a:lnTo>
                  <a:pt x="594563" y="141274"/>
                </a:lnTo>
                <a:lnTo>
                  <a:pt x="604735" y="135445"/>
                </a:lnTo>
                <a:lnTo>
                  <a:pt x="613473" y="128181"/>
                </a:lnTo>
                <a:lnTo>
                  <a:pt x="620928" y="119634"/>
                </a:lnTo>
                <a:lnTo>
                  <a:pt x="626605" y="110401"/>
                </a:lnTo>
                <a:lnTo>
                  <a:pt x="626935" y="109867"/>
                </a:lnTo>
                <a:lnTo>
                  <a:pt x="631215" y="98971"/>
                </a:lnTo>
                <a:lnTo>
                  <a:pt x="633793" y="86969"/>
                </a:lnTo>
                <a:lnTo>
                  <a:pt x="634644" y="73825"/>
                </a:lnTo>
                <a:lnTo>
                  <a:pt x="633222" y="56832"/>
                </a:lnTo>
                <a:lnTo>
                  <a:pt x="629653" y="44767"/>
                </a:lnTo>
                <a:lnTo>
                  <a:pt x="628929" y="42291"/>
                </a:lnTo>
                <a:lnTo>
                  <a:pt x="599516" y="10769"/>
                </a:lnTo>
                <a:lnTo>
                  <a:pt x="575208" y="2717"/>
                </a:lnTo>
                <a:lnTo>
                  <a:pt x="575208" y="72301"/>
                </a:lnTo>
                <a:lnTo>
                  <a:pt x="575208" y="82969"/>
                </a:lnTo>
                <a:lnTo>
                  <a:pt x="573595" y="89065"/>
                </a:lnTo>
                <a:lnTo>
                  <a:pt x="572071" y="93637"/>
                </a:lnTo>
                <a:lnTo>
                  <a:pt x="569023" y="96685"/>
                </a:lnTo>
                <a:lnTo>
                  <a:pt x="567499" y="99733"/>
                </a:lnTo>
                <a:lnTo>
                  <a:pt x="564451" y="102781"/>
                </a:lnTo>
                <a:lnTo>
                  <a:pt x="558355" y="105829"/>
                </a:lnTo>
                <a:lnTo>
                  <a:pt x="544639" y="110401"/>
                </a:lnTo>
                <a:lnTo>
                  <a:pt x="521779" y="110401"/>
                </a:lnTo>
                <a:lnTo>
                  <a:pt x="521779" y="44767"/>
                </a:lnTo>
                <a:lnTo>
                  <a:pt x="541591" y="44767"/>
                </a:lnTo>
                <a:lnTo>
                  <a:pt x="544639" y="46291"/>
                </a:lnTo>
                <a:lnTo>
                  <a:pt x="549211" y="46291"/>
                </a:lnTo>
                <a:lnTo>
                  <a:pt x="558355" y="49339"/>
                </a:lnTo>
                <a:lnTo>
                  <a:pt x="564451" y="52387"/>
                </a:lnTo>
                <a:lnTo>
                  <a:pt x="567499" y="55435"/>
                </a:lnTo>
                <a:lnTo>
                  <a:pt x="569023" y="58483"/>
                </a:lnTo>
                <a:lnTo>
                  <a:pt x="572071" y="61531"/>
                </a:lnTo>
                <a:lnTo>
                  <a:pt x="573595" y="66103"/>
                </a:lnTo>
                <a:lnTo>
                  <a:pt x="575208" y="72301"/>
                </a:lnTo>
                <a:lnTo>
                  <a:pt x="575208" y="2717"/>
                </a:lnTo>
                <a:lnTo>
                  <a:pt x="570382" y="1625"/>
                </a:lnTo>
                <a:lnTo>
                  <a:pt x="553783" y="482"/>
                </a:lnTo>
                <a:lnTo>
                  <a:pt x="465289" y="482"/>
                </a:lnTo>
                <a:lnTo>
                  <a:pt x="465289" y="247840"/>
                </a:lnTo>
                <a:lnTo>
                  <a:pt x="521779" y="247840"/>
                </a:lnTo>
                <a:lnTo>
                  <a:pt x="521779" y="150114"/>
                </a:lnTo>
                <a:lnTo>
                  <a:pt x="596544" y="247840"/>
                </a:lnTo>
                <a:lnTo>
                  <a:pt x="668274" y="247840"/>
                </a:lnTo>
                <a:close/>
              </a:path>
              <a:path w="822325" h="248285">
                <a:moveTo>
                  <a:pt x="822286" y="482"/>
                </a:moveTo>
                <a:lnTo>
                  <a:pt x="680453" y="482"/>
                </a:lnTo>
                <a:lnTo>
                  <a:pt x="680453" y="48742"/>
                </a:lnTo>
                <a:lnTo>
                  <a:pt x="680453" y="98272"/>
                </a:lnTo>
                <a:lnTo>
                  <a:pt x="680453" y="149072"/>
                </a:lnTo>
                <a:lnTo>
                  <a:pt x="680453" y="198602"/>
                </a:lnTo>
                <a:lnTo>
                  <a:pt x="680453" y="248132"/>
                </a:lnTo>
                <a:lnTo>
                  <a:pt x="822286" y="248132"/>
                </a:lnTo>
                <a:lnTo>
                  <a:pt x="822286" y="198602"/>
                </a:lnTo>
                <a:lnTo>
                  <a:pt x="736841" y="198602"/>
                </a:lnTo>
                <a:lnTo>
                  <a:pt x="736841" y="149072"/>
                </a:lnTo>
                <a:lnTo>
                  <a:pt x="817714" y="149072"/>
                </a:lnTo>
                <a:lnTo>
                  <a:pt x="817714" y="98272"/>
                </a:lnTo>
                <a:lnTo>
                  <a:pt x="736841" y="98272"/>
                </a:lnTo>
                <a:lnTo>
                  <a:pt x="736841" y="48742"/>
                </a:lnTo>
                <a:lnTo>
                  <a:pt x="822286" y="48742"/>
                </a:lnTo>
                <a:lnTo>
                  <a:pt x="822286" y="482"/>
                </a:lnTo>
                <a:close/>
              </a:path>
            </a:pathLst>
          </a:custGeom>
          <a:solidFill>
            <a:srgbClr val="593B8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8" name="object 38"/>
          <p:cNvGrpSpPr/>
          <p:nvPr/>
        </p:nvGrpSpPr>
        <p:grpSpPr>
          <a:xfrm>
            <a:off x="483679" y="2234850"/>
            <a:ext cx="453390" cy="215265"/>
            <a:chOff x="483679" y="2234850"/>
            <a:chExt cx="453390" cy="215265"/>
          </a:xfrm>
        </p:grpSpPr>
        <p:pic>
          <p:nvPicPr>
            <p:cNvPr id="39" name="object 3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83679" y="2234850"/>
              <a:ext cx="329469" cy="215265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833043" y="2236469"/>
              <a:ext cx="104139" cy="179070"/>
            </a:xfrm>
            <a:custGeom>
              <a:avLst/>
              <a:gdLst/>
              <a:ahLst/>
              <a:cxnLst/>
              <a:rect l="l" t="t" r="r" b="b"/>
              <a:pathLst>
                <a:path w="104140" h="179069">
                  <a:moveTo>
                    <a:pt x="103733" y="151130"/>
                  </a:moveTo>
                  <a:lnTo>
                    <a:pt x="33540" y="151130"/>
                  </a:lnTo>
                  <a:lnTo>
                    <a:pt x="33540" y="0"/>
                  </a:lnTo>
                  <a:lnTo>
                    <a:pt x="0" y="0"/>
                  </a:lnTo>
                  <a:lnTo>
                    <a:pt x="0" y="151130"/>
                  </a:lnTo>
                  <a:lnTo>
                    <a:pt x="0" y="179070"/>
                  </a:lnTo>
                  <a:lnTo>
                    <a:pt x="103733" y="179070"/>
                  </a:lnTo>
                  <a:lnTo>
                    <a:pt x="103733" y="1511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1009935" y="2234850"/>
            <a:ext cx="836294" cy="215265"/>
            <a:chOff x="1009935" y="2234850"/>
            <a:chExt cx="836294" cy="215265"/>
          </a:xfrm>
        </p:grpSpPr>
        <p:pic>
          <p:nvPicPr>
            <p:cNvPr id="42" name="object 4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09935" y="2234850"/>
              <a:ext cx="355568" cy="215265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1403604" y="2236990"/>
              <a:ext cx="113030" cy="177800"/>
            </a:xfrm>
            <a:custGeom>
              <a:avLst/>
              <a:gdLst/>
              <a:ahLst/>
              <a:cxnLst/>
              <a:rect l="l" t="t" r="r" b="b"/>
              <a:pathLst>
                <a:path w="113030" h="177800">
                  <a:moveTo>
                    <a:pt x="112864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0" y="76200"/>
                  </a:lnTo>
                  <a:lnTo>
                    <a:pt x="0" y="101600"/>
                  </a:lnTo>
                  <a:lnTo>
                    <a:pt x="0" y="152400"/>
                  </a:lnTo>
                  <a:lnTo>
                    <a:pt x="0" y="177800"/>
                  </a:lnTo>
                  <a:lnTo>
                    <a:pt x="112864" y="177800"/>
                  </a:lnTo>
                  <a:lnTo>
                    <a:pt x="112864" y="152400"/>
                  </a:lnTo>
                  <a:lnTo>
                    <a:pt x="33528" y="152400"/>
                  </a:lnTo>
                  <a:lnTo>
                    <a:pt x="33528" y="101600"/>
                  </a:lnTo>
                  <a:lnTo>
                    <a:pt x="96100" y="101600"/>
                  </a:lnTo>
                  <a:lnTo>
                    <a:pt x="96100" y="76200"/>
                  </a:lnTo>
                  <a:lnTo>
                    <a:pt x="33528" y="76200"/>
                  </a:lnTo>
                  <a:lnTo>
                    <a:pt x="33528" y="25400"/>
                  </a:lnTo>
                  <a:lnTo>
                    <a:pt x="112864" y="25400"/>
                  </a:lnTo>
                  <a:lnTo>
                    <a:pt x="1128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545526" y="2236374"/>
              <a:ext cx="300513" cy="178689"/>
            </a:xfrm>
            <a:prstGeom prst="rect">
              <a:avLst/>
            </a:prstGeom>
          </p:spPr>
        </p:pic>
      </p:grpSp>
      <p:grpSp>
        <p:nvGrpSpPr>
          <p:cNvPr id="45" name="object 45"/>
          <p:cNvGrpSpPr/>
          <p:nvPr/>
        </p:nvGrpSpPr>
        <p:grpSpPr>
          <a:xfrm>
            <a:off x="7359777" y="2245518"/>
            <a:ext cx="1002665" cy="182245"/>
            <a:chOff x="7359777" y="2245518"/>
            <a:chExt cx="1002665" cy="182245"/>
          </a:xfrm>
        </p:grpSpPr>
        <p:pic>
          <p:nvPicPr>
            <p:cNvPr id="46" name="object 4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359777" y="2245518"/>
              <a:ext cx="181546" cy="181737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568851" y="2247042"/>
              <a:ext cx="146399" cy="180212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7736675" y="2246642"/>
              <a:ext cx="142240" cy="179070"/>
            </a:xfrm>
            <a:custGeom>
              <a:avLst/>
              <a:gdLst/>
              <a:ahLst/>
              <a:cxnLst/>
              <a:rect l="l" t="t" r="r" b="b"/>
              <a:pathLst>
                <a:path w="142240" h="179069">
                  <a:moveTo>
                    <a:pt x="141833" y="0"/>
                  </a:moveTo>
                  <a:lnTo>
                    <a:pt x="0" y="0"/>
                  </a:lnTo>
                  <a:lnTo>
                    <a:pt x="0" y="27940"/>
                  </a:lnTo>
                  <a:lnTo>
                    <a:pt x="54864" y="27940"/>
                  </a:lnTo>
                  <a:lnTo>
                    <a:pt x="54864" y="179070"/>
                  </a:lnTo>
                  <a:lnTo>
                    <a:pt x="86969" y="179070"/>
                  </a:lnTo>
                  <a:lnTo>
                    <a:pt x="86969" y="27940"/>
                  </a:lnTo>
                  <a:lnTo>
                    <a:pt x="141833" y="27940"/>
                  </a:lnTo>
                  <a:lnTo>
                    <a:pt x="1418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901464" y="2247042"/>
              <a:ext cx="128111" cy="178689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052435" y="2247042"/>
              <a:ext cx="148018" cy="180212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8220355" y="2246642"/>
              <a:ext cx="142240" cy="179070"/>
            </a:xfrm>
            <a:custGeom>
              <a:avLst/>
              <a:gdLst/>
              <a:ahLst/>
              <a:cxnLst/>
              <a:rect l="l" t="t" r="r" b="b"/>
              <a:pathLst>
                <a:path w="142240" h="179069">
                  <a:moveTo>
                    <a:pt x="141820" y="0"/>
                  </a:moveTo>
                  <a:lnTo>
                    <a:pt x="0" y="0"/>
                  </a:lnTo>
                  <a:lnTo>
                    <a:pt x="0" y="27940"/>
                  </a:lnTo>
                  <a:lnTo>
                    <a:pt x="54864" y="27940"/>
                  </a:lnTo>
                  <a:lnTo>
                    <a:pt x="54864" y="179070"/>
                  </a:lnTo>
                  <a:lnTo>
                    <a:pt x="86956" y="179070"/>
                  </a:lnTo>
                  <a:lnTo>
                    <a:pt x="86956" y="27940"/>
                  </a:lnTo>
                  <a:lnTo>
                    <a:pt x="141820" y="27940"/>
                  </a:lnTo>
                  <a:lnTo>
                    <a:pt x="1418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9188" y="1941671"/>
            <a:ext cx="7152640" cy="0"/>
          </a:xfrm>
          <a:custGeom>
            <a:avLst/>
            <a:gdLst/>
            <a:ahLst/>
            <a:cxnLst/>
            <a:rect l="l" t="t" r="r" b="b"/>
            <a:pathLst>
              <a:path w="7152640">
                <a:moveTo>
                  <a:pt x="0" y="0"/>
                </a:moveTo>
                <a:lnTo>
                  <a:pt x="7152322" y="0"/>
                </a:lnTo>
              </a:path>
            </a:pathLst>
          </a:custGeom>
          <a:ln w="213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808" y="2705100"/>
            <a:ext cx="5189219" cy="329641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67500" y="2705100"/>
            <a:ext cx="2837687" cy="3727703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83070" y="1266825"/>
            <a:ext cx="281305" cy="256540"/>
          </a:xfrm>
          <a:custGeom>
            <a:avLst/>
            <a:gdLst/>
            <a:ahLst/>
            <a:cxnLst/>
            <a:rect l="l" t="t" r="r" b="b"/>
            <a:pathLst>
              <a:path w="281305" h="256540">
                <a:moveTo>
                  <a:pt x="67151" y="119062"/>
                </a:moveTo>
                <a:lnTo>
                  <a:pt x="28280" y="109418"/>
                </a:lnTo>
                <a:lnTo>
                  <a:pt x="1143" y="71558"/>
                </a:lnTo>
                <a:lnTo>
                  <a:pt x="0" y="59531"/>
                </a:lnTo>
                <a:lnTo>
                  <a:pt x="1166" y="47236"/>
                </a:lnTo>
                <a:lnTo>
                  <a:pt x="29566" y="9644"/>
                </a:lnTo>
                <a:lnTo>
                  <a:pt x="67151" y="0"/>
                </a:lnTo>
                <a:lnTo>
                  <a:pt x="80319" y="1119"/>
                </a:lnTo>
                <a:lnTo>
                  <a:pt x="122451" y="25361"/>
                </a:lnTo>
                <a:lnTo>
                  <a:pt x="125422" y="30480"/>
                </a:lnTo>
                <a:lnTo>
                  <a:pt x="58007" y="30480"/>
                </a:lnTo>
                <a:lnTo>
                  <a:pt x="51911" y="33528"/>
                </a:lnTo>
                <a:lnTo>
                  <a:pt x="47339" y="39624"/>
                </a:lnTo>
                <a:lnTo>
                  <a:pt x="41243" y="44196"/>
                </a:lnTo>
                <a:lnTo>
                  <a:pt x="38195" y="50387"/>
                </a:lnTo>
                <a:lnTo>
                  <a:pt x="38195" y="67151"/>
                </a:lnTo>
                <a:lnTo>
                  <a:pt x="41243" y="73247"/>
                </a:lnTo>
                <a:lnTo>
                  <a:pt x="45815" y="79343"/>
                </a:lnTo>
                <a:lnTo>
                  <a:pt x="51911" y="83915"/>
                </a:lnTo>
                <a:lnTo>
                  <a:pt x="58007" y="86963"/>
                </a:lnTo>
                <a:lnTo>
                  <a:pt x="125733" y="86963"/>
                </a:lnTo>
                <a:lnTo>
                  <a:pt x="122451" y="92789"/>
                </a:lnTo>
                <a:lnTo>
                  <a:pt x="114395" y="102298"/>
                </a:lnTo>
                <a:lnTo>
                  <a:pt x="104655" y="109418"/>
                </a:lnTo>
                <a:lnTo>
                  <a:pt x="93630" y="114681"/>
                </a:lnTo>
                <a:lnTo>
                  <a:pt x="81176" y="117943"/>
                </a:lnTo>
                <a:lnTo>
                  <a:pt x="67151" y="119062"/>
                </a:lnTo>
                <a:close/>
              </a:path>
              <a:path w="281305" h="256540">
                <a:moveTo>
                  <a:pt x="86963" y="251936"/>
                </a:moveTo>
                <a:lnTo>
                  <a:pt x="51911" y="251936"/>
                </a:lnTo>
                <a:lnTo>
                  <a:pt x="195262" y="4572"/>
                </a:lnTo>
                <a:lnTo>
                  <a:pt x="230409" y="4572"/>
                </a:lnTo>
                <a:lnTo>
                  <a:pt x="86963" y="251936"/>
                </a:lnTo>
                <a:close/>
              </a:path>
              <a:path w="281305" h="256540">
                <a:moveTo>
                  <a:pt x="125733" y="86963"/>
                </a:moveTo>
                <a:lnTo>
                  <a:pt x="74771" y="86963"/>
                </a:lnTo>
                <a:lnTo>
                  <a:pt x="80867" y="83915"/>
                </a:lnTo>
                <a:lnTo>
                  <a:pt x="91535" y="73247"/>
                </a:lnTo>
                <a:lnTo>
                  <a:pt x="93059" y="67151"/>
                </a:lnTo>
                <a:lnTo>
                  <a:pt x="93059" y="51911"/>
                </a:lnTo>
                <a:lnTo>
                  <a:pt x="91535" y="44196"/>
                </a:lnTo>
                <a:lnTo>
                  <a:pt x="85439" y="39624"/>
                </a:lnTo>
                <a:lnTo>
                  <a:pt x="80867" y="33528"/>
                </a:lnTo>
                <a:lnTo>
                  <a:pt x="74771" y="30480"/>
                </a:lnTo>
                <a:lnTo>
                  <a:pt x="125422" y="30480"/>
                </a:lnTo>
                <a:lnTo>
                  <a:pt x="128194" y="35254"/>
                </a:lnTo>
                <a:lnTo>
                  <a:pt x="131634" y="46593"/>
                </a:lnTo>
                <a:lnTo>
                  <a:pt x="132778" y="59531"/>
                </a:lnTo>
                <a:lnTo>
                  <a:pt x="131634" y="71558"/>
                </a:lnTo>
                <a:lnTo>
                  <a:pt x="128194" y="82593"/>
                </a:lnTo>
                <a:lnTo>
                  <a:pt x="125733" y="86963"/>
                </a:lnTo>
                <a:close/>
              </a:path>
              <a:path w="281305" h="256540">
                <a:moveTo>
                  <a:pt x="215169" y="256508"/>
                </a:moveTo>
                <a:lnTo>
                  <a:pt x="177785" y="247466"/>
                </a:lnTo>
                <a:lnTo>
                  <a:pt x="149185" y="210502"/>
                </a:lnTo>
                <a:lnTo>
                  <a:pt x="148018" y="198501"/>
                </a:lnTo>
                <a:lnTo>
                  <a:pt x="149161" y="185563"/>
                </a:lnTo>
                <a:lnTo>
                  <a:pt x="176285" y="147915"/>
                </a:lnTo>
                <a:lnTo>
                  <a:pt x="215169" y="138874"/>
                </a:lnTo>
                <a:lnTo>
                  <a:pt x="229195" y="139780"/>
                </a:lnTo>
                <a:lnTo>
                  <a:pt x="270414" y="164331"/>
                </a:lnTo>
                <a:lnTo>
                  <a:pt x="274251" y="170973"/>
                </a:lnTo>
                <a:lnTo>
                  <a:pt x="205930" y="170973"/>
                </a:lnTo>
                <a:lnTo>
                  <a:pt x="199834" y="172497"/>
                </a:lnTo>
                <a:lnTo>
                  <a:pt x="195262" y="178593"/>
                </a:lnTo>
                <a:lnTo>
                  <a:pt x="189166" y="183165"/>
                </a:lnTo>
                <a:lnTo>
                  <a:pt x="187642" y="189261"/>
                </a:lnTo>
                <a:lnTo>
                  <a:pt x="187642" y="206121"/>
                </a:lnTo>
                <a:lnTo>
                  <a:pt x="189166" y="212217"/>
                </a:lnTo>
                <a:lnTo>
                  <a:pt x="199834" y="222885"/>
                </a:lnTo>
                <a:lnTo>
                  <a:pt x="207454" y="225933"/>
                </a:lnTo>
                <a:lnTo>
                  <a:pt x="273440" y="225933"/>
                </a:lnTo>
                <a:lnTo>
                  <a:pt x="270414" y="231076"/>
                </a:lnTo>
                <a:lnTo>
                  <a:pt x="262413" y="239649"/>
                </a:lnTo>
                <a:lnTo>
                  <a:pt x="252460" y="247466"/>
                </a:lnTo>
                <a:lnTo>
                  <a:pt x="241077" y="252686"/>
                </a:lnTo>
                <a:lnTo>
                  <a:pt x="228552" y="255601"/>
                </a:lnTo>
                <a:lnTo>
                  <a:pt x="215169" y="256508"/>
                </a:lnTo>
                <a:close/>
              </a:path>
              <a:path w="281305" h="256540">
                <a:moveTo>
                  <a:pt x="273440" y="225933"/>
                </a:moveTo>
                <a:lnTo>
                  <a:pt x="222789" y="225933"/>
                </a:lnTo>
                <a:lnTo>
                  <a:pt x="228885" y="222885"/>
                </a:lnTo>
                <a:lnTo>
                  <a:pt x="239553" y="212217"/>
                </a:lnTo>
                <a:lnTo>
                  <a:pt x="241077" y="206121"/>
                </a:lnTo>
                <a:lnTo>
                  <a:pt x="241077" y="189261"/>
                </a:lnTo>
                <a:lnTo>
                  <a:pt x="239553" y="183165"/>
                </a:lnTo>
                <a:lnTo>
                  <a:pt x="233457" y="178593"/>
                </a:lnTo>
                <a:lnTo>
                  <a:pt x="228885" y="172497"/>
                </a:lnTo>
                <a:lnTo>
                  <a:pt x="222789" y="170973"/>
                </a:lnTo>
                <a:lnTo>
                  <a:pt x="274251" y="170973"/>
                </a:lnTo>
                <a:lnTo>
                  <a:pt x="276129" y="174224"/>
                </a:lnTo>
                <a:lnTo>
                  <a:pt x="279558" y="185563"/>
                </a:lnTo>
                <a:lnTo>
                  <a:pt x="280701" y="198501"/>
                </a:lnTo>
                <a:lnTo>
                  <a:pt x="279558" y="210502"/>
                </a:lnTo>
                <a:lnTo>
                  <a:pt x="276129" y="221361"/>
                </a:lnTo>
                <a:lnTo>
                  <a:pt x="273440" y="225933"/>
                </a:lnTo>
                <a:close/>
              </a:path>
            </a:pathLst>
          </a:custGeom>
          <a:solidFill>
            <a:srgbClr val="593B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9866" y="1266837"/>
            <a:ext cx="418465" cy="256540"/>
          </a:xfrm>
          <a:custGeom>
            <a:avLst/>
            <a:gdLst/>
            <a:ahLst/>
            <a:cxnLst/>
            <a:rect l="l" t="t" r="r" b="b"/>
            <a:pathLst>
              <a:path w="418465" h="256540">
                <a:moveTo>
                  <a:pt x="250228" y="128206"/>
                </a:moveTo>
                <a:lnTo>
                  <a:pt x="241084" y="78384"/>
                </a:lnTo>
                <a:lnTo>
                  <a:pt x="213652" y="36576"/>
                </a:lnTo>
                <a:lnTo>
                  <a:pt x="189268" y="17754"/>
                </a:lnTo>
                <a:lnTo>
                  <a:pt x="189268" y="128206"/>
                </a:lnTo>
                <a:lnTo>
                  <a:pt x="188150" y="143421"/>
                </a:lnTo>
                <a:lnTo>
                  <a:pt x="172402" y="180111"/>
                </a:lnTo>
                <a:lnTo>
                  <a:pt x="140042" y="201637"/>
                </a:lnTo>
                <a:lnTo>
                  <a:pt x="125158" y="203073"/>
                </a:lnTo>
                <a:lnTo>
                  <a:pt x="114300" y="202234"/>
                </a:lnTo>
                <a:lnTo>
                  <a:pt x="75539" y="178206"/>
                </a:lnTo>
                <a:lnTo>
                  <a:pt x="61366" y="137972"/>
                </a:lnTo>
                <a:lnTo>
                  <a:pt x="61061" y="128206"/>
                </a:lnTo>
                <a:lnTo>
                  <a:pt x="62179" y="113665"/>
                </a:lnTo>
                <a:lnTo>
                  <a:pt x="77825" y="76288"/>
                </a:lnTo>
                <a:lnTo>
                  <a:pt x="110909" y="56146"/>
                </a:lnTo>
                <a:lnTo>
                  <a:pt x="125158" y="54952"/>
                </a:lnTo>
                <a:lnTo>
                  <a:pt x="140042" y="56146"/>
                </a:lnTo>
                <a:lnTo>
                  <a:pt x="172402" y="76288"/>
                </a:lnTo>
                <a:lnTo>
                  <a:pt x="188150" y="113665"/>
                </a:lnTo>
                <a:lnTo>
                  <a:pt x="189268" y="128206"/>
                </a:lnTo>
                <a:lnTo>
                  <a:pt x="189268" y="17754"/>
                </a:lnTo>
                <a:lnTo>
                  <a:pt x="173405" y="9144"/>
                </a:lnTo>
                <a:lnTo>
                  <a:pt x="150355" y="2286"/>
                </a:lnTo>
                <a:lnTo>
                  <a:pt x="125158" y="0"/>
                </a:lnTo>
                <a:lnTo>
                  <a:pt x="99936" y="2286"/>
                </a:lnTo>
                <a:lnTo>
                  <a:pt x="55841" y="20574"/>
                </a:lnTo>
                <a:lnTo>
                  <a:pt x="20662" y="56908"/>
                </a:lnTo>
                <a:lnTo>
                  <a:pt x="2311" y="102717"/>
                </a:lnTo>
                <a:lnTo>
                  <a:pt x="0" y="128206"/>
                </a:lnTo>
                <a:lnTo>
                  <a:pt x="2286" y="154559"/>
                </a:lnTo>
                <a:lnTo>
                  <a:pt x="20015" y="200380"/>
                </a:lnTo>
                <a:lnTo>
                  <a:pt x="54343" y="235889"/>
                </a:lnTo>
                <a:lnTo>
                  <a:pt x="99060" y="254215"/>
                </a:lnTo>
                <a:lnTo>
                  <a:pt x="125158" y="256501"/>
                </a:lnTo>
                <a:lnTo>
                  <a:pt x="150558" y="254215"/>
                </a:lnTo>
                <a:lnTo>
                  <a:pt x="195110" y="235889"/>
                </a:lnTo>
                <a:lnTo>
                  <a:pt x="227444" y="203073"/>
                </a:lnTo>
                <a:lnTo>
                  <a:pt x="241198" y="178206"/>
                </a:lnTo>
                <a:lnTo>
                  <a:pt x="247942" y="154559"/>
                </a:lnTo>
                <a:lnTo>
                  <a:pt x="250228" y="128206"/>
                </a:lnTo>
                <a:close/>
              </a:path>
              <a:path w="418465" h="256540">
                <a:moveTo>
                  <a:pt x="418058" y="4559"/>
                </a:moveTo>
                <a:lnTo>
                  <a:pt x="274612" y="4559"/>
                </a:lnTo>
                <a:lnTo>
                  <a:pt x="274612" y="52819"/>
                </a:lnTo>
                <a:lnTo>
                  <a:pt x="274612" y="103619"/>
                </a:lnTo>
                <a:lnTo>
                  <a:pt x="274612" y="153149"/>
                </a:lnTo>
                <a:lnTo>
                  <a:pt x="274612" y="252209"/>
                </a:lnTo>
                <a:lnTo>
                  <a:pt x="331089" y="252209"/>
                </a:lnTo>
                <a:lnTo>
                  <a:pt x="331089" y="153149"/>
                </a:lnTo>
                <a:lnTo>
                  <a:pt x="411962" y="153149"/>
                </a:lnTo>
                <a:lnTo>
                  <a:pt x="411962" y="103619"/>
                </a:lnTo>
                <a:lnTo>
                  <a:pt x="331089" y="103619"/>
                </a:lnTo>
                <a:lnTo>
                  <a:pt x="331089" y="52819"/>
                </a:lnTo>
                <a:lnTo>
                  <a:pt x="418058" y="52819"/>
                </a:lnTo>
                <a:lnTo>
                  <a:pt x="418058" y="4559"/>
                </a:lnTo>
                <a:close/>
              </a:path>
            </a:pathLst>
          </a:custGeom>
          <a:solidFill>
            <a:srgbClr val="593B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74026" y="1271396"/>
            <a:ext cx="1318260" cy="247650"/>
          </a:xfrm>
          <a:custGeom>
            <a:avLst/>
            <a:gdLst/>
            <a:ahLst/>
            <a:cxnLst/>
            <a:rect l="l" t="t" r="r" b="b"/>
            <a:pathLst>
              <a:path w="1318260" h="247650">
                <a:moveTo>
                  <a:pt x="523303" y="247370"/>
                </a:moveTo>
                <a:lnTo>
                  <a:pt x="503720" y="198501"/>
                </a:lnTo>
                <a:lnTo>
                  <a:pt x="483527" y="148120"/>
                </a:lnTo>
                <a:lnTo>
                  <a:pt x="454736" y="76301"/>
                </a:lnTo>
                <a:lnTo>
                  <a:pt x="425678" y="3810"/>
                </a:lnTo>
                <a:lnTo>
                  <a:pt x="425678" y="148120"/>
                </a:lnTo>
                <a:lnTo>
                  <a:pt x="369290" y="148120"/>
                </a:lnTo>
                <a:lnTo>
                  <a:pt x="396722" y="76301"/>
                </a:lnTo>
                <a:lnTo>
                  <a:pt x="398246" y="76301"/>
                </a:lnTo>
                <a:lnTo>
                  <a:pt x="425678" y="148120"/>
                </a:lnTo>
                <a:lnTo>
                  <a:pt x="425678" y="3810"/>
                </a:lnTo>
                <a:lnTo>
                  <a:pt x="424154" y="0"/>
                </a:lnTo>
                <a:lnTo>
                  <a:pt x="370814" y="0"/>
                </a:lnTo>
                <a:lnTo>
                  <a:pt x="274040" y="241198"/>
                </a:lnTo>
                <a:lnTo>
                  <a:pt x="251752" y="0"/>
                </a:lnTo>
                <a:lnTo>
                  <a:pt x="192316" y="0"/>
                </a:lnTo>
                <a:lnTo>
                  <a:pt x="137350" y="143548"/>
                </a:lnTo>
                <a:lnTo>
                  <a:pt x="82397" y="0"/>
                </a:lnTo>
                <a:lnTo>
                  <a:pt x="22961" y="0"/>
                </a:lnTo>
                <a:lnTo>
                  <a:pt x="0" y="247370"/>
                </a:lnTo>
                <a:lnTo>
                  <a:pt x="56489" y="247370"/>
                </a:lnTo>
                <a:lnTo>
                  <a:pt x="68681" y="100774"/>
                </a:lnTo>
                <a:lnTo>
                  <a:pt x="70205" y="100774"/>
                </a:lnTo>
                <a:lnTo>
                  <a:pt x="120586" y="247370"/>
                </a:lnTo>
                <a:lnTo>
                  <a:pt x="154114" y="247370"/>
                </a:lnTo>
                <a:lnTo>
                  <a:pt x="204508" y="100774"/>
                </a:lnTo>
                <a:lnTo>
                  <a:pt x="206032" y="100774"/>
                </a:lnTo>
                <a:lnTo>
                  <a:pt x="218224" y="247370"/>
                </a:lnTo>
                <a:lnTo>
                  <a:pt x="271564" y="247370"/>
                </a:lnTo>
                <a:lnTo>
                  <a:pt x="274612" y="247370"/>
                </a:lnTo>
                <a:lnTo>
                  <a:pt x="331089" y="247370"/>
                </a:lnTo>
                <a:lnTo>
                  <a:pt x="349377" y="198501"/>
                </a:lnTo>
                <a:lnTo>
                  <a:pt x="443966" y="198501"/>
                </a:lnTo>
                <a:lnTo>
                  <a:pt x="462343" y="247370"/>
                </a:lnTo>
                <a:lnTo>
                  <a:pt x="523303" y="247370"/>
                </a:lnTo>
                <a:close/>
              </a:path>
              <a:path w="1318260" h="247650">
                <a:moveTo>
                  <a:pt x="736955" y="247370"/>
                </a:moveTo>
                <a:lnTo>
                  <a:pt x="655332" y="149644"/>
                </a:lnTo>
                <a:lnTo>
                  <a:pt x="651522" y="145072"/>
                </a:lnTo>
                <a:lnTo>
                  <a:pt x="662609" y="140792"/>
                </a:lnTo>
                <a:lnTo>
                  <a:pt x="672858" y="134924"/>
                </a:lnTo>
                <a:lnTo>
                  <a:pt x="681951" y="127635"/>
                </a:lnTo>
                <a:lnTo>
                  <a:pt x="689622" y="119062"/>
                </a:lnTo>
                <a:lnTo>
                  <a:pt x="695261" y="109918"/>
                </a:lnTo>
                <a:lnTo>
                  <a:pt x="695617" y="109347"/>
                </a:lnTo>
                <a:lnTo>
                  <a:pt x="699909" y="98488"/>
                </a:lnTo>
                <a:lnTo>
                  <a:pt x="702475" y="86448"/>
                </a:lnTo>
                <a:lnTo>
                  <a:pt x="703338" y="73253"/>
                </a:lnTo>
                <a:lnTo>
                  <a:pt x="701903" y="56946"/>
                </a:lnTo>
                <a:lnTo>
                  <a:pt x="698195" y="44297"/>
                </a:lnTo>
                <a:lnTo>
                  <a:pt x="697623" y="42341"/>
                </a:lnTo>
                <a:lnTo>
                  <a:pt x="668210" y="10287"/>
                </a:lnTo>
                <a:lnTo>
                  <a:pt x="643902" y="2235"/>
                </a:lnTo>
                <a:lnTo>
                  <a:pt x="643902" y="71729"/>
                </a:lnTo>
                <a:lnTo>
                  <a:pt x="643902" y="83921"/>
                </a:lnTo>
                <a:lnTo>
                  <a:pt x="642378" y="88493"/>
                </a:lnTo>
                <a:lnTo>
                  <a:pt x="640854" y="93154"/>
                </a:lnTo>
                <a:lnTo>
                  <a:pt x="637806" y="97726"/>
                </a:lnTo>
                <a:lnTo>
                  <a:pt x="636282" y="100774"/>
                </a:lnTo>
                <a:lnTo>
                  <a:pt x="633234" y="102298"/>
                </a:lnTo>
                <a:lnTo>
                  <a:pt x="630186" y="105346"/>
                </a:lnTo>
                <a:lnTo>
                  <a:pt x="625513" y="106870"/>
                </a:lnTo>
                <a:lnTo>
                  <a:pt x="622465" y="108394"/>
                </a:lnTo>
                <a:lnTo>
                  <a:pt x="616369" y="108394"/>
                </a:lnTo>
                <a:lnTo>
                  <a:pt x="613321" y="109918"/>
                </a:lnTo>
                <a:lnTo>
                  <a:pt x="588937" y="109918"/>
                </a:lnTo>
                <a:lnTo>
                  <a:pt x="588937" y="44297"/>
                </a:lnTo>
                <a:lnTo>
                  <a:pt x="601129" y="44297"/>
                </a:lnTo>
                <a:lnTo>
                  <a:pt x="605701" y="45821"/>
                </a:lnTo>
                <a:lnTo>
                  <a:pt x="617893" y="45821"/>
                </a:lnTo>
                <a:lnTo>
                  <a:pt x="637806" y="58013"/>
                </a:lnTo>
                <a:lnTo>
                  <a:pt x="640854" y="62585"/>
                </a:lnTo>
                <a:lnTo>
                  <a:pt x="643902" y="71729"/>
                </a:lnTo>
                <a:lnTo>
                  <a:pt x="643902" y="2235"/>
                </a:lnTo>
                <a:lnTo>
                  <a:pt x="639064" y="1143"/>
                </a:lnTo>
                <a:lnTo>
                  <a:pt x="622465" y="0"/>
                </a:lnTo>
                <a:lnTo>
                  <a:pt x="532460" y="0"/>
                </a:lnTo>
                <a:lnTo>
                  <a:pt x="532460" y="247370"/>
                </a:lnTo>
                <a:lnTo>
                  <a:pt x="588937" y="247370"/>
                </a:lnTo>
                <a:lnTo>
                  <a:pt x="588937" y="149644"/>
                </a:lnTo>
                <a:lnTo>
                  <a:pt x="665238" y="247370"/>
                </a:lnTo>
                <a:lnTo>
                  <a:pt x="736955" y="247370"/>
                </a:lnTo>
                <a:close/>
              </a:path>
              <a:path w="1318260" h="247650">
                <a:moveTo>
                  <a:pt x="973366" y="247370"/>
                </a:moveTo>
                <a:lnTo>
                  <a:pt x="858964" y="117538"/>
                </a:lnTo>
                <a:lnTo>
                  <a:pt x="958126" y="0"/>
                </a:lnTo>
                <a:lnTo>
                  <a:pt x="889546" y="0"/>
                </a:lnTo>
                <a:lnTo>
                  <a:pt x="804100" y="100774"/>
                </a:lnTo>
                <a:lnTo>
                  <a:pt x="804100" y="0"/>
                </a:lnTo>
                <a:lnTo>
                  <a:pt x="747623" y="0"/>
                </a:lnTo>
                <a:lnTo>
                  <a:pt x="747623" y="247370"/>
                </a:lnTo>
                <a:lnTo>
                  <a:pt x="804100" y="247370"/>
                </a:lnTo>
                <a:lnTo>
                  <a:pt x="804100" y="142024"/>
                </a:lnTo>
                <a:lnTo>
                  <a:pt x="895642" y="247370"/>
                </a:lnTo>
                <a:lnTo>
                  <a:pt x="973366" y="247370"/>
                </a:lnTo>
                <a:close/>
              </a:path>
              <a:path w="1318260" h="247650">
                <a:moveTo>
                  <a:pt x="1125956" y="0"/>
                </a:moveTo>
                <a:lnTo>
                  <a:pt x="984135" y="0"/>
                </a:lnTo>
                <a:lnTo>
                  <a:pt x="984135" y="48260"/>
                </a:lnTo>
                <a:lnTo>
                  <a:pt x="984135" y="99060"/>
                </a:lnTo>
                <a:lnTo>
                  <a:pt x="984135" y="148590"/>
                </a:lnTo>
                <a:lnTo>
                  <a:pt x="984135" y="198120"/>
                </a:lnTo>
                <a:lnTo>
                  <a:pt x="984135" y="247650"/>
                </a:lnTo>
                <a:lnTo>
                  <a:pt x="1125956" y="247650"/>
                </a:lnTo>
                <a:lnTo>
                  <a:pt x="1125956" y="198120"/>
                </a:lnTo>
                <a:lnTo>
                  <a:pt x="1042047" y="198120"/>
                </a:lnTo>
                <a:lnTo>
                  <a:pt x="1042047" y="148590"/>
                </a:lnTo>
                <a:lnTo>
                  <a:pt x="1122908" y="148590"/>
                </a:lnTo>
                <a:lnTo>
                  <a:pt x="1122908" y="99060"/>
                </a:lnTo>
                <a:lnTo>
                  <a:pt x="1042047" y="99060"/>
                </a:lnTo>
                <a:lnTo>
                  <a:pt x="1042047" y="48260"/>
                </a:lnTo>
                <a:lnTo>
                  <a:pt x="1125956" y="48260"/>
                </a:lnTo>
                <a:lnTo>
                  <a:pt x="1125956" y="0"/>
                </a:lnTo>
                <a:close/>
              </a:path>
              <a:path w="1318260" h="247650">
                <a:moveTo>
                  <a:pt x="1318171" y="609"/>
                </a:moveTo>
                <a:lnTo>
                  <a:pt x="1144244" y="609"/>
                </a:lnTo>
                <a:lnTo>
                  <a:pt x="1144244" y="48869"/>
                </a:lnTo>
                <a:lnTo>
                  <a:pt x="1203680" y="48869"/>
                </a:lnTo>
                <a:lnTo>
                  <a:pt x="1203680" y="246989"/>
                </a:lnTo>
                <a:lnTo>
                  <a:pt x="1260157" y="246989"/>
                </a:lnTo>
                <a:lnTo>
                  <a:pt x="1260157" y="48869"/>
                </a:lnTo>
                <a:lnTo>
                  <a:pt x="1318171" y="48869"/>
                </a:lnTo>
                <a:lnTo>
                  <a:pt x="1318171" y="609"/>
                </a:lnTo>
                <a:close/>
              </a:path>
            </a:pathLst>
          </a:custGeom>
          <a:solidFill>
            <a:srgbClr val="593B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83739" y="1266824"/>
            <a:ext cx="268605" cy="256540"/>
          </a:xfrm>
          <a:custGeom>
            <a:avLst/>
            <a:gdLst/>
            <a:ahLst/>
            <a:cxnLst/>
            <a:rect l="l" t="t" r="r" b="b"/>
            <a:pathLst>
              <a:path w="268605" h="256540">
                <a:moveTo>
                  <a:pt x="186207" y="177076"/>
                </a:moveTo>
                <a:lnTo>
                  <a:pt x="169354" y="137350"/>
                </a:lnTo>
                <a:lnTo>
                  <a:pt x="128206" y="109918"/>
                </a:lnTo>
                <a:lnTo>
                  <a:pt x="119062" y="105346"/>
                </a:lnTo>
                <a:lnTo>
                  <a:pt x="111442" y="102298"/>
                </a:lnTo>
                <a:lnTo>
                  <a:pt x="108394" y="100774"/>
                </a:lnTo>
                <a:lnTo>
                  <a:pt x="103822" y="97726"/>
                </a:lnTo>
                <a:lnTo>
                  <a:pt x="97726" y="96202"/>
                </a:lnTo>
                <a:lnTo>
                  <a:pt x="93154" y="93065"/>
                </a:lnTo>
                <a:lnTo>
                  <a:pt x="86956" y="88493"/>
                </a:lnTo>
                <a:lnTo>
                  <a:pt x="82384" y="85445"/>
                </a:lnTo>
                <a:lnTo>
                  <a:pt x="77812" y="80873"/>
                </a:lnTo>
                <a:lnTo>
                  <a:pt x="76288" y="76301"/>
                </a:lnTo>
                <a:lnTo>
                  <a:pt x="76288" y="67157"/>
                </a:lnTo>
                <a:lnTo>
                  <a:pt x="79336" y="61061"/>
                </a:lnTo>
                <a:lnTo>
                  <a:pt x="83908" y="58013"/>
                </a:lnTo>
                <a:lnTo>
                  <a:pt x="88480" y="53441"/>
                </a:lnTo>
                <a:lnTo>
                  <a:pt x="96202" y="51917"/>
                </a:lnTo>
                <a:lnTo>
                  <a:pt x="105346" y="51917"/>
                </a:lnTo>
                <a:lnTo>
                  <a:pt x="154114" y="67157"/>
                </a:lnTo>
                <a:lnTo>
                  <a:pt x="155638" y="68681"/>
                </a:lnTo>
                <a:lnTo>
                  <a:pt x="178587" y="22860"/>
                </a:lnTo>
                <a:lnTo>
                  <a:pt x="131864" y="3225"/>
                </a:lnTo>
                <a:lnTo>
                  <a:pt x="102298" y="0"/>
                </a:lnTo>
                <a:lnTo>
                  <a:pt x="86779" y="1409"/>
                </a:lnTo>
                <a:lnTo>
                  <a:pt x="45808" y="21336"/>
                </a:lnTo>
                <a:lnTo>
                  <a:pt x="22872" y="59994"/>
                </a:lnTo>
                <a:lnTo>
                  <a:pt x="21424" y="76301"/>
                </a:lnTo>
                <a:lnTo>
                  <a:pt x="22263" y="85432"/>
                </a:lnTo>
                <a:lnTo>
                  <a:pt x="40170" y="119380"/>
                </a:lnTo>
                <a:lnTo>
                  <a:pt x="68668" y="138874"/>
                </a:lnTo>
                <a:lnTo>
                  <a:pt x="71716" y="141922"/>
                </a:lnTo>
                <a:lnTo>
                  <a:pt x="77812" y="143446"/>
                </a:lnTo>
                <a:lnTo>
                  <a:pt x="85432" y="148120"/>
                </a:lnTo>
                <a:lnTo>
                  <a:pt x="93154" y="151168"/>
                </a:lnTo>
                <a:lnTo>
                  <a:pt x="97726" y="154216"/>
                </a:lnTo>
                <a:lnTo>
                  <a:pt x="100774" y="155740"/>
                </a:lnTo>
                <a:lnTo>
                  <a:pt x="105346" y="157264"/>
                </a:lnTo>
                <a:lnTo>
                  <a:pt x="108394" y="158788"/>
                </a:lnTo>
                <a:lnTo>
                  <a:pt x="117538" y="164884"/>
                </a:lnTo>
                <a:lnTo>
                  <a:pt x="120586" y="167932"/>
                </a:lnTo>
                <a:lnTo>
                  <a:pt x="123634" y="174028"/>
                </a:lnTo>
                <a:lnTo>
                  <a:pt x="123634" y="180124"/>
                </a:lnTo>
                <a:lnTo>
                  <a:pt x="121577" y="191058"/>
                </a:lnTo>
                <a:lnTo>
                  <a:pt x="115239" y="198691"/>
                </a:lnTo>
                <a:lnTo>
                  <a:pt x="104305" y="203149"/>
                </a:lnTo>
                <a:lnTo>
                  <a:pt x="88480" y="204597"/>
                </a:lnTo>
                <a:lnTo>
                  <a:pt x="82245" y="204050"/>
                </a:lnTo>
                <a:lnTo>
                  <a:pt x="41236" y="187744"/>
                </a:lnTo>
                <a:lnTo>
                  <a:pt x="38188" y="184696"/>
                </a:lnTo>
                <a:lnTo>
                  <a:pt x="33616" y="181648"/>
                </a:lnTo>
                <a:lnTo>
                  <a:pt x="30568" y="178600"/>
                </a:lnTo>
                <a:lnTo>
                  <a:pt x="27520" y="177076"/>
                </a:lnTo>
                <a:lnTo>
                  <a:pt x="0" y="224409"/>
                </a:lnTo>
                <a:lnTo>
                  <a:pt x="6184" y="230517"/>
                </a:lnTo>
                <a:lnTo>
                  <a:pt x="10756" y="232041"/>
                </a:lnTo>
                <a:lnTo>
                  <a:pt x="15328" y="235077"/>
                </a:lnTo>
                <a:lnTo>
                  <a:pt x="53352" y="252056"/>
                </a:lnTo>
                <a:lnTo>
                  <a:pt x="61048" y="253466"/>
                </a:lnTo>
                <a:lnTo>
                  <a:pt x="69049" y="255231"/>
                </a:lnTo>
                <a:lnTo>
                  <a:pt x="77063" y="256133"/>
                </a:lnTo>
                <a:lnTo>
                  <a:pt x="85090" y="256463"/>
                </a:lnTo>
                <a:lnTo>
                  <a:pt x="93154" y="256514"/>
                </a:lnTo>
                <a:lnTo>
                  <a:pt x="102273" y="256247"/>
                </a:lnTo>
                <a:lnTo>
                  <a:pt x="143256" y="247738"/>
                </a:lnTo>
                <a:lnTo>
                  <a:pt x="174561" y="221437"/>
                </a:lnTo>
                <a:lnTo>
                  <a:pt x="185661" y="187096"/>
                </a:lnTo>
                <a:lnTo>
                  <a:pt x="186207" y="177076"/>
                </a:lnTo>
                <a:close/>
              </a:path>
              <a:path w="268605" h="256540">
                <a:moveTo>
                  <a:pt x="268592" y="4102"/>
                </a:moveTo>
                <a:lnTo>
                  <a:pt x="212115" y="4102"/>
                </a:lnTo>
                <a:lnTo>
                  <a:pt x="212115" y="104432"/>
                </a:lnTo>
                <a:lnTo>
                  <a:pt x="268592" y="104432"/>
                </a:lnTo>
                <a:lnTo>
                  <a:pt x="268592" y="4102"/>
                </a:lnTo>
                <a:close/>
              </a:path>
            </a:pathLst>
          </a:custGeom>
          <a:solidFill>
            <a:srgbClr val="593B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95854" y="1270926"/>
            <a:ext cx="822325" cy="248285"/>
          </a:xfrm>
          <a:custGeom>
            <a:avLst/>
            <a:gdLst/>
            <a:ahLst/>
            <a:cxnLst/>
            <a:rect l="l" t="t" r="r" b="b"/>
            <a:pathLst>
              <a:path w="822325" h="248284">
                <a:moveTo>
                  <a:pt x="192303" y="0"/>
                </a:moveTo>
                <a:lnTo>
                  <a:pt x="135826" y="0"/>
                </a:lnTo>
                <a:lnTo>
                  <a:pt x="135826" y="100330"/>
                </a:lnTo>
                <a:lnTo>
                  <a:pt x="0" y="100330"/>
                </a:lnTo>
                <a:lnTo>
                  <a:pt x="0" y="148590"/>
                </a:lnTo>
                <a:lnTo>
                  <a:pt x="0" y="247650"/>
                </a:lnTo>
                <a:lnTo>
                  <a:pt x="56476" y="247650"/>
                </a:lnTo>
                <a:lnTo>
                  <a:pt x="56476" y="148590"/>
                </a:lnTo>
                <a:lnTo>
                  <a:pt x="135826" y="148590"/>
                </a:lnTo>
                <a:lnTo>
                  <a:pt x="135826" y="247650"/>
                </a:lnTo>
                <a:lnTo>
                  <a:pt x="192303" y="247650"/>
                </a:lnTo>
                <a:lnTo>
                  <a:pt x="192303" y="148590"/>
                </a:lnTo>
                <a:lnTo>
                  <a:pt x="192303" y="100330"/>
                </a:lnTo>
                <a:lnTo>
                  <a:pt x="192303" y="0"/>
                </a:lnTo>
                <a:close/>
              </a:path>
              <a:path w="822325" h="248284">
                <a:moveTo>
                  <a:pt x="456158" y="247840"/>
                </a:moveTo>
                <a:lnTo>
                  <a:pt x="436270" y="198970"/>
                </a:lnTo>
                <a:lnTo>
                  <a:pt x="415759" y="148590"/>
                </a:lnTo>
                <a:lnTo>
                  <a:pt x="386562" y="76860"/>
                </a:lnTo>
                <a:lnTo>
                  <a:pt x="356997" y="4216"/>
                </a:lnTo>
                <a:lnTo>
                  <a:pt x="356997" y="148590"/>
                </a:lnTo>
                <a:lnTo>
                  <a:pt x="302133" y="148590"/>
                </a:lnTo>
                <a:lnTo>
                  <a:pt x="329565" y="76860"/>
                </a:lnTo>
                <a:lnTo>
                  <a:pt x="356997" y="148590"/>
                </a:lnTo>
                <a:lnTo>
                  <a:pt x="356997" y="4216"/>
                </a:lnTo>
                <a:lnTo>
                  <a:pt x="355473" y="469"/>
                </a:lnTo>
                <a:lnTo>
                  <a:pt x="303657" y="469"/>
                </a:lnTo>
                <a:lnTo>
                  <a:pt x="202882" y="247840"/>
                </a:lnTo>
                <a:lnTo>
                  <a:pt x="263944" y="247840"/>
                </a:lnTo>
                <a:lnTo>
                  <a:pt x="282232" y="198970"/>
                </a:lnTo>
                <a:lnTo>
                  <a:pt x="376809" y="198970"/>
                </a:lnTo>
                <a:lnTo>
                  <a:pt x="395198" y="247840"/>
                </a:lnTo>
                <a:lnTo>
                  <a:pt x="456158" y="247840"/>
                </a:lnTo>
                <a:close/>
              </a:path>
              <a:path w="822325" h="248284">
                <a:moveTo>
                  <a:pt x="669798" y="247840"/>
                </a:moveTo>
                <a:lnTo>
                  <a:pt x="588175" y="150114"/>
                </a:lnTo>
                <a:lnTo>
                  <a:pt x="584365" y="145542"/>
                </a:lnTo>
                <a:lnTo>
                  <a:pt x="595223" y="141262"/>
                </a:lnTo>
                <a:lnTo>
                  <a:pt x="604939" y="135394"/>
                </a:lnTo>
                <a:lnTo>
                  <a:pt x="613511" y="128104"/>
                </a:lnTo>
                <a:lnTo>
                  <a:pt x="620941" y="119532"/>
                </a:lnTo>
                <a:lnTo>
                  <a:pt x="626579" y="110388"/>
                </a:lnTo>
                <a:lnTo>
                  <a:pt x="626935" y="109816"/>
                </a:lnTo>
                <a:lnTo>
                  <a:pt x="631228" y="98958"/>
                </a:lnTo>
                <a:lnTo>
                  <a:pt x="633793" y="86918"/>
                </a:lnTo>
                <a:lnTo>
                  <a:pt x="634657" y="73723"/>
                </a:lnTo>
                <a:lnTo>
                  <a:pt x="633222" y="57416"/>
                </a:lnTo>
                <a:lnTo>
                  <a:pt x="629513" y="44767"/>
                </a:lnTo>
                <a:lnTo>
                  <a:pt x="628942" y="42811"/>
                </a:lnTo>
                <a:lnTo>
                  <a:pt x="599744" y="10756"/>
                </a:lnTo>
                <a:lnTo>
                  <a:pt x="575119" y="2540"/>
                </a:lnTo>
                <a:lnTo>
                  <a:pt x="575119" y="72199"/>
                </a:lnTo>
                <a:lnTo>
                  <a:pt x="575119" y="84391"/>
                </a:lnTo>
                <a:lnTo>
                  <a:pt x="573595" y="88963"/>
                </a:lnTo>
                <a:lnTo>
                  <a:pt x="572071" y="93624"/>
                </a:lnTo>
                <a:lnTo>
                  <a:pt x="570547" y="98196"/>
                </a:lnTo>
                <a:lnTo>
                  <a:pt x="567499" y="101244"/>
                </a:lnTo>
                <a:lnTo>
                  <a:pt x="564451" y="102768"/>
                </a:lnTo>
                <a:lnTo>
                  <a:pt x="561403" y="105816"/>
                </a:lnTo>
                <a:lnTo>
                  <a:pt x="558355" y="107340"/>
                </a:lnTo>
                <a:lnTo>
                  <a:pt x="553783" y="108864"/>
                </a:lnTo>
                <a:lnTo>
                  <a:pt x="549211" y="108864"/>
                </a:lnTo>
                <a:lnTo>
                  <a:pt x="544639" y="110388"/>
                </a:lnTo>
                <a:lnTo>
                  <a:pt x="521779" y="110388"/>
                </a:lnTo>
                <a:lnTo>
                  <a:pt x="521779" y="44767"/>
                </a:lnTo>
                <a:lnTo>
                  <a:pt x="533971" y="44767"/>
                </a:lnTo>
                <a:lnTo>
                  <a:pt x="538543" y="46291"/>
                </a:lnTo>
                <a:lnTo>
                  <a:pt x="549211" y="46291"/>
                </a:lnTo>
                <a:lnTo>
                  <a:pt x="558355" y="49339"/>
                </a:lnTo>
                <a:lnTo>
                  <a:pt x="564451" y="52387"/>
                </a:lnTo>
                <a:lnTo>
                  <a:pt x="570547" y="58483"/>
                </a:lnTo>
                <a:lnTo>
                  <a:pt x="575119" y="72199"/>
                </a:lnTo>
                <a:lnTo>
                  <a:pt x="575119" y="2540"/>
                </a:lnTo>
                <a:lnTo>
                  <a:pt x="571030" y="1612"/>
                </a:lnTo>
                <a:lnTo>
                  <a:pt x="553783" y="469"/>
                </a:lnTo>
                <a:lnTo>
                  <a:pt x="465302" y="469"/>
                </a:lnTo>
                <a:lnTo>
                  <a:pt x="465302" y="247840"/>
                </a:lnTo>
                <a:lnTo>
                  <a:pt x="521779" y="247840"/>
                </a:lnTo>
                <a:lnTo>
                  <a:pt x="521779" y="150114"/>
                </a:lnTo>
                <a:lnTo>
                  <a:pt x="598081" y="247840"/>
                </a:lnTo>
                <a:lnTo>
                  <a:pt x="669798" y="247840"/>
                </a:lnTo>
                <a:close/>
              </a:path>
              <a:path w="822325" h="248284">
                <a:moveTo>
                  <a:pt x="822286" y="469"/>
                </a:moveTo>
                <a:lnTo>
                  <a:pt x="680466" y="469"/>
                </a:lnTo>
                <a:lnTo>
                  <a:pt x="680466" y="48729"/>
                </a:lnTo>
                <a:lnTo>
                  <a:pt x="680466" y="99529"/>
                </a:lnTo>
                <a:lnTo>
                  <a:pt x="680466" y="149059"/>
                </a:lnTo>
                <a:lnTo>
                  <a:pt x="680466" y="198589"/>
                </a:lnTo>
                <a:lnTo>
                  <a:pt x="680466" y="248119"/>
                </a:lnTo>
                <a:lnTo>
                  <a:pt x="822286" y="248119"/>
                </a:lnTo>
                <a:lnTo>
                  <a:pt x="822286" y="198589"/>
                </a:lnTo>
                <a:lnTo>
                  <a:pt x="736854" y="198589"/>
                </a:lnTo>
                <a:lnTo>
                  <a:pt x="736854" y="149059"/>
                </a:lnTo>
                <a:lnTo>
                  <a:pt x="819238" y="149059"/>
                </a:lnTo>
                <a:lnTo>
                  <a:pt x="819238" y="99529"/>
                </a:lnTo>
                <a:lnTo>
                  <a:pt x="736854" y="99529"/>
                </a:lnTo>
                <a:lnTo>
                  <a:pt x="736854" y="48729"/>
                </a:lnTo>
                <a:lnTo>
                  <a:pt x="822286" y="48729"/>
                </a:lnTo>
                <a:lnTo>
                  <a:pt x="822286" y="469"/>
                </a:lnTo>
                <a:close/>
              </a:path>
            </a:pathLst>
          </a:custGeom>
          <a:solidFill>
            <a:srgbClr val="593B8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32644" y="1271397"/>
            <a:ext cx="411861" cy="247364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4136040" y="1266825"/>
            <a:ext cx="1207135" cy="256540"/>
            <a:chOff x="4136040" y="1266825"/>
            <a:chExt cx="1207135" cy="256540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36040" y="1271396"/>
              <a:ext cx="356996" cy="24765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514456" y="1266837"/>
              <a:ext cx="592455" cy="256540"/>
            </a:xfrm>
            <a:custGeom>
              <a:avLst/>
              <a:gdLst/>
              <a:ahLst/>
              <a:cxnLst/>
              <a:rect l="l" t="t" r="r" b="b"/>
              <a:pathLst>
                <a:path w="592454" h="256540">
                  <a:moveTo>
                    <a:pt x="234886" y="112966"/>
                  </a:moveTo>
                  <a:lnTo>
                    <a:pt x="120497" y="112966"/>
                  </a:lnTo>
                  <a:lnTo>
                    <a:pt x="120497" y="157251"/>
                  </a:lnTo>
                  <a:lnTo>
                    <a:pt x="178498" y="157251"/>
                  </a:lnTo>
                  <a:lnTo>
                    <a:pt x="177380" y="167233"/>
                  </a:lnTo>
                  <a:lnTo>
                    <a:pt x="153377" y="198120"/>
                  </a:lnTo>
                  <a:lnTo>
                    <a:pt x="123545" y="204597"/>
                  </a:lnTo>
                  <a:lnTo>
                    <a:pt x="111277" y="203187"/>
                  </a:lnTo>
                  <a:lnTo>
                    <a:pt x="71335" y="171157"/>
                  </a:lnTo>
                  <a:lnTo>
                    <a:pt x="60960" y="128206"/>
                  </a:lnTo>
                  <a:lnTo>
                    <a:pt x="62128" y="112750"/>
                  </a:lnTo>
                  <a:lnTo>
                    <a:pt x="79349" y="73240"/>
                  </a:lnTo>
                  <a:lnTo>
                    <a:pt x="111277" y="51816"/>
                  </a:lnTo>
                  <a:lnTo>
                    <a:pt x="123545" y="50380"/>
                  </a:lnTo>
                  <a:lnTo>
                    <a:pt x="140728" y="52387"/>
                  </a:lnTo>
                  <a:lnTo>
                    <a:pt x="155790" y="58381"/>
                  </a:lnTo>
                  <a:lnTo>
                    <a:pt x="168846" y="68389"/>
                  </a:lnTo>
                  <a:lnTo>
                    <a:pt x="180022" y="82384"/>
                  </a:lnTo>
                  <a:lnTo>
                    <a:pt x="216598" y="42672"/>
                  </a:lnTo>
                  <a:lnTo>
                    <a:pt x="196888" y="23787"/>
                  </a:lnTo>
                  <a:lnTo>
                    <a:pt x="174307" y="10477"/>
                  </a:lnTo>
                  <a:lnTo>
                    <a:pt x="148844" y="2590"/>
                  </a:lnTo>
                  <a:lnTo>
                    <a:pt x="120497" y="0"/>
                  </a:lnTo>
                  <a:lnTo>
                    <a:pt x="96215" y="2286"/>
                  </a:lnTo>
                  <a:lnTo>
                    <a:pt x="53340" y="20574"/>
                  </a:lnTo>
                  <a:lnTo>
                    <a:pt x="19291" y="56908"/>
                  </a:lnTo>
                  <a:lnTo>
                    <a:pt x="2057" y="102717"/>
                  </a:lnTo>
                  <a:lnTo>
                    <a:pt x="0" y="128206"/>
                  </a:lnTo>
                  <a:lnTo>
                    <a:pt x="2273" y="154343"/>
                  </a:lnTo>
                  <a:lnTo>
                    <a:pt x="19939" y="199745"/>
                  </a:lnTo>
                  <a:lnTo>
                    <a:pt x="53975" y="235889"/>
                  </a:lnTo>
                  <a:lnTo>
                    <a:pt x="96431" y="254215"/>
                  </a:lnTo>
                  <a:lnTo>
                    <a:pt x="120497" y="256501"/>
                  </a:lnTo>
                  <a:lnTo>
                    <a:pt x="140296" y="255092"/>
                  </a:lnTo>
                  <a:lnTo>
                    <a:pt x="193738" y="235077"/>
                  </a:lnTo>
                  <a:lnTo>
                    <a:pt x="220027" y="206679"/>
                  </a:lnTo>
                  <a:lnTo>
                    <a:pt x="234886" y="167919"/>
                  </a:lnTo>
                  <a:lnTo>
                    <a:pt x="234886" y="112966"/>
                  </a:lnTo>
                  <a:close/>
                </a:path>
                <a:path w="592454" h="256540">
                  <a:moveTo>
                    <a:pt x="316623" y="4191"/>
                  </a:moveTo>
                  <a:lnTo>
                    <a:pt x="258699" y="4191"/>
                  </a:lnTo>
                  <a:lnTo>
                    <a:pt x="258699" y="254114"/>
                  </a:lnTo>
                  <a:lnTo>
                    <a:pt x="316623" y="254114"/>
                  </a:lnTo>
                  <a:lnTo>
                    <a:pt x="316623" y="4191"/>
                  </a:lnTo>
                  <a:close/>
                </a:path>
                <a:path w="592454" h="256540">
                  <a:moveTo>
                    <a:pt x="591985" y="128206"/>
                  </a:moveTo>
                  <a:lnTo>
                    <a:pt x="589686" y="102069"/>
                  </a:lnTo>
                  <a:lnTo>
                    <a:pt x="582790" y="78384"/>
                  </a:lnTo>
                  <a:lnTo>
                    <a:pt x="571334" y="56705"/>
                  </a:lnTo>
                  <a:lnTo>
                    <a:pt x="569937" y="54952"/>
                  </a:lnTo>
                  <a:lnTo>
                    <a:pt x="555307" y="36576"/>
                  </a:lnTo>
                  <a:lnTo>
                    <a:pt x="536130" y="20574"/>
                  </a:lnTo>
                  <a:lnTo>
                    <a:pt x="530923" y="17754"/>
                  </a:lnTo>
                  <a:lnTo>
                    <a:pt x="530923" y="128206"/>
                  </a:lnTo>
                  <a:lnTo>
                    <a:pt x="529805" y="143421"/>
                  </a:lnTo>
                  <a:lnTo>
                    <a:pt x="514159" y="180111"/>
                  </a:lnTo>
                  <a:lnTo>
                    <a:pt x="481723" y="201637"/>
                  </a:lnTo>
                  <a:lnTo>
                    <a:pt x="466826" y="203073"/>
                  </a:lnTo>
                  <a:lnTo>
                    <a:pt x="455968" y="202234"/>
                  </a:lnTo>
                  <a:lnTo>
                    <a:pt x="416674" y="178206"/>
                  </a:lnTo>
                  <a:lnTo>
                    <a:pt x="403034" y="137972"/>
                  </a:lnTo>
                  <a:lnTo>
                    <a:pt x="402717" y="128206"/>
                  </a:lnTo>
                  <a:lnTo>
                    <a:pt x="403847" y="113665"/>
                  </a:lnTo>
                  <a:lnTo>
                    <a:pt x="419582" y="76288"/>
                  </a:lnTo>
                  <a:lnTo>
                    <a:pt x="451942" y="56146"/>
                  </a:lnTo>
                  <a:lnTo>
                    <a:pt x="466826" y="54952"/>
                  </a:lnTo>
                  <a:lnTo>
                    <a:pt x="481076" y="56146"/>
                  </a:lnTo>
                  <a:lnTo>
                    <a:pt x="514159" y="76288"/>
                  </a:lnTo>
                  <a:lnTo>
                    <a:pt x="529805" y="113665"/>
                  </a:lnTo>
                  <a:lnTo>
                    <a:pt x="530923" y="128206"/>
                  </a:lnTo>
                  <a:lnTo>
                    <a:pt x="530923" y="17754"/>
                  </a:lnTo>
                  <a:lnTo>
                    <a:pt x="515073" y="9144"/>
                  </a:lnTo>
                  <a:lnTo>
                    <a:pt x="492010" y="2286"/>
                  </a:lnTo>
                  <a:lnTo>
                    <a:pt x="466826" y="0"/>
                  </a:lnTo>
                  <a:lnTo>
                    <a:pt x="441642" y="2286"/>
                  </a:lnTo>
                  <a:lnTo>
                    <a:pt x="397522" y="20574"/>
                  </a:lnTo>
                  <a:lnTo>
                    <a:pt x="362331" y="56908"/>
                  </a:lnTo>
                  <a:lnTo>
                    <a:pt x="344043" y="102717"/>
                  </a:lnTo>
                  <a:lnTo>
                    <a:pt x="341757" y="128206"/>
                  </a:lnTo>
                  <a:lnTo>
                    <a:pt x="344030" y="154559"/>
                  </a:lnTo>
                  <a:lnTo>
                    <a:pt x="361696" y="200380"/>
                  </a:lnTo>
                  <a:lnTo>
                    <a:pt x="396024" y="235889"/>
                  </a:lnTo>
                  <a:lnTo>
                    <a:pt x="440766" y="254215"/>
                  </a:lnTo>
                  <a:lnTo>
                    <a:pt x="466826" y="256501"/>
                  </a:lnTo>
                  <a:lnTo>
                    <a:pt x="492226" y="254215"/>
                  </a:lnTo>
                  <a:lnTo>
                    <a:pt x="536778" y="235889"/>
                  </a:lnTo>
                  <a:lnTo>
                    <a:pt x="569125" y="203073"/>
                  </a:lnTo>
                  <a:lnTo>
                    <a:pt x="589686" y="154559"/>
                  </a:lnTo>
                  <a:lnTo>
                    <a:pt x="591985" y="128206"/>
                  </a:lnTo>
                  <a:close/>
                </a:path>
              </a:pathLst>
            </a:custGeom>
            <a:solidFill>
              <a:srgbClr val="5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30832" y="1271396"/>
              <a:ext cx="212026" cy="247364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5460396" y="1266825"/>
            <a:ext cx="1010285" cy="256540"/>
            <a:chOff x="5460396" y="1266825"/>
            <a:chExt cx="1010285" cy="256540"/>
          </a:xfrm>
        </p:grpSpPr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60396" y="1271396"/>
              <a:ext cx="427100" cy="24736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885967" y="1266824"/>
              <a:ext cx="354330" cy="256540"/>
            </a:xfrm>
            <a:custGeom>
              <a:avLst/>
              <a:gdLst/>
              <a:ahLst/>
              <a:cxnLst/>
              <a:rect l="l" t="t" r="r" b="b"/>
              <a:pathLst>
                <a:path w="354329" h="256540">
                  <a:moveTo>
                    <a:pt x="186220" y="177076"/>
                  </a:moveTo>
                  <a:lnTo>
                    <a:pt x="169354" y="137350"/>
                  </a:lnTo>
                  <a:lnTo>
                    <a:pt x="128206" y="109918"/>
                  </a:lnTo>
                  <a:lnTo>
                    <a:pt x="112966" y="102298"/>
                  </a:lnTo>
                  <a:lnTo>
                    <a:pt x="108394" y="100774"/>
                  </a:lnTo>
                  <a:lnTo>
                    <a:pt x="103822" y="97726"/>
                  </a:lnTo>
                  <a:lnTo>
                    <a:pt x="99250" y="96202"/>
                  </a:lnTo>
                  <a:lnTo>
                    <a:pt x="93154" y="93065"/>
                  </a:lnTo>
                  <a:lnTo>
                    <a:pt x="86969" y="88493"/>
                  </a:lnTo>
                  <a:lnTo>
                    <a:pt x="82397" y="85445"/>
                  </a:lnTo>
                  <a:lnTo>
                    <a:pt x="80873" y="82397"/>
                  </a:lnTo>
                  <a:lnTo>
                    <a:pt x="77825" y="80873"/>
                  </a:lnTo>
                  <a:lnTo>
                    <a:pt x="76301" y="76301"/>
                  </a:lnTo>
                  <a:lnTo>
                    <a:pt x="76301" y="67157"/>
                  </a:lnTo>
                  <a:lnTo>
                    <a:pt x="79349" y="61061"/>
                  </a:lnTo>
                  <a:lnTo>
                    <a:pt x="83921" y="58013"/>
                  </a:lnTo>
                  <a:lnTo>
                    <a:pt x="90017" y="53441"/>
                  </a:lnTo>
                  <a:lnTo>
                    <a:pt x="96202" y="51917"/>
                  </a:lnTo>
                  <a:lnTo>
                    <a:pt x="114490" y="51917"/>
                  </a:lnTo>
                  <a:lnTo>
                    <a:pt x="122110" y="53441"/>
                  </a:lnTo>
                  <a:lnTo>
                    <a:pt x="131254" y="56489"/>
                  </a:lnTo>
                  <a:lnTo>
                    <a:pt x="138874" y="59537"/>
                  </a:lnTo>
                  <a:lnTo>
                    <a:pt x="148018" y="64109"/>
                  </a:lnTo>
                  <a:lnTo>
                    <a:pt x="152590" y="65633"/>
                  </a:lnTo>
                  <a:lnTo>
                    <a:pt x="155638" y="68681"/>
                  </a:lnTo>
                  <a:lnTo>
                    <a:pt x="178600" y="22860"/>
                  </a:lnTo>
                  <a:lnTo>
                    <a:pt x="170878" y="16764"/>
                  </a:lnTo>
                  <a:lnTo>
                    <a:pt x="131876" y="3225"/>
                  </a:lnTo>
                  <a:lnTo>
                    <a:pt x="102298" y="0"/>
                  </a:lnTo>
                  <a:lnTo>
                    <a:pt x="86791" y="1409"/>
                  </a:lnTo>
                  <a:lnTo>
                    <a:pt x="45821" y="21336"/>
                  </a:lnTo>
                  <a:lnTo>
                    <a:pt x="22885" y="59994"/>
                  </a:lnTo>
                  <a:lnTo>
                    <a:pt x="21437" y="76301"/>
                  </a:lnTo>
                  <a:lnTo>
                    <a:pt x="22263" y="85432"/>
                  </a:lnTo>
                  <a:lnTo>
                    <a:pt x="40170" y="119380"/>
                  </a:lnTo>
                  <a:lnTo>
                    <a:pt x="68681" y="138874"/>
                  </a:lnTo>
                  <a:lnTo>
                    <a:pt x="71729" y="141922"/>
                  </a:lnTo>
                  <a:lnTo>
                    <a:pt x="77825" y="143446"/>
                  </a:lnTo>
                  <a:lnTo>
                    <a:pt x="85445" y="148120"/>
                  </a:lnTo>
                  <a:lnTo>
                    <a:pt x="93154" y="151168"/>
                  </a:lnTo>
                  <a:lnTo>
                    <a:pt x="97726" y="154216"/>
                  </a:lnTo>
                  <a:lnTo>
                    <a:pt x="100774" y="155740"/>
                  </a:lnTo>
                  <a:lnTo>
                    <a:pt x="105346" y="157264"/>
                  </a:lnTo>
                  <a:lnTo>
                    <a:pt x="108394" y="158788"/>
                  </a:lnTo>
                  <a:lnTo>
                    <a:pt x="117538" y="164884"/>
                  </a:lnTo>
                  <a:lnTo>
                    <a:pt x="120586" y="167932"/>
                  </a:lnTo>
                  <a:lnTo>
                    <a:pt x="125158" y="177076"/>
                  </a:lnTo>
                  <a:lnTo>
                    <a:pt x="125158" y="180124"/>
                  </a:lnTo>
                  <a:lnTo>
                    <a:pt x="122872" y="191058"/>
                  </a:lnTo>
                  <a:lnTo>
                    <a:pt x="116001" y="198691"/>
                  </a:lnTo>
                  <a:lnTo>
                    <a:pt x="104546" y="203149"/>
                  </a:lnTo>
                  <a:lnTo>
                    <a:pt x="88493" y="204597"/>
                  </a:lnTo>
                  <a:lnTo>
                    <a:pt x="82461" y="204050"/>
                  </a:lnTo>
                  <a:lnTo>
                    <a:pt x="42773" y="187744"/>
                  </a:lnTo>
                  <a:lnTo>
                    <a:pt x="33629" y="181648"/>
                  </a:lnTo>
                  <a:lnTo>
                    <a:pt x="30581" y="178600"/>
                  </a:lnTo>
                  <a:lnTo>
                    <a:pt x="27533" y="177076"/>
                  </a:lnTo>
                  <a:lnTo>
                    <a:pt x="0" y="224409"/>
                  </a:lnTo>
                  <a:lnTo>
                    <a:pt x="6197" y="230517"/>
                  </a:lnTo>
                  <a:lnTo>
                    <a:pt x="10769" y="232041"/>
                  </a:lnTo>
                  <a:lnTo>
                    <a:pt x="15341" y="235077"/>
                  </a:lnTo>
                  <a:lnTo>
                    <a:pt x="53365" y="252056"/>
                  </a:lnTo>
                  <a:lnTo>
                    <a:pt x="61061" y="253466"/>
                  </a:lnTo>
                  <a:lnTo>
                    <a:pt x="69062" y="255231"/>
                  </a:lnTo>
                  <a:lnTo>
                    <a:pt x="77063" y="256133"/>
                  </a:lnTo>
                  <a:lnTo>
                    <a:pt x="85102" y="256463"/>
                  </a:lnTo>
                  <a:lnTo>
                    <a:pt x="93154" y="256514"/>
                  </a:lnTo>
                  <a:lnTo>
                    <a:pt x="102273" y="256247"/>
                  </a:lnTo>
                  <a:lnTo>
                    <a:pt x="143256" y="247738"/>
                  </a:lnTo>
                  <a:lnTo>
                    <a:pt x="174561" y="221437"/>
                  </a:lnTo>
                  <a:lnTo>
                    <a:pt x="185661" y="187096"/>
                  </a:lnTo>
                  <a:lnTo>
                    <a:pt x="186220" y="177076"/>
                  </a:lnTo>
                  <a:close/>
                </a:path>
                <a:path w="354329" h="256540">
                  <a:moveTo>
                    <a:pt x="354037" y="4572"/>
                  </a:moveTo>
                  <a:lnTo>
                    <a:pt x="212217" y="4572"/>
                  </a:lnTo>
                  <a:lnTo>
                    <a:pt x="212217" y="52832"/>
                  </a:lnTo>
                  <a:lnTo>
                    <a:pt x="212217" y="103632"/>
                  </a:lnTo>
                  <a:lnTo>
                    <a:pt x="212217" y="153162"/>
                  </a:lnTo>
                  <a:lnTo>
                    <a:pt x="212217" y="202692"/>
                  </a:lnTo>
                  <a:lnTo>
                    <a:pt x="212217" y="252222"/>
                  </a:lnTo>
                  <a:lnTo>
                    <a:pt x="354037" y="252222"/>
                  </a:lnTo>
                  <a:lnTo>
                    <a:pt x="354037" y="202692"/>
                  </a:lnTo>
                  <a:lnTo>
                    <a:pt x="270129" y="202692"/>
                  </a:lnTo>
                  <a:lnTo>
                    <a:pt x="270129" y="153162"/>
                  </a:lnTo>
                  <a:lnTo>
                    <a:pt x="350989" y="153162"/>
                  </a:lnTo>
                  <a:lnTo>
                    <a:pt x="350989" y="103632"/>
                  </a:lnTo>
                  <a:lnTo>
                    <a:pt x="270129" y="103632"/>
                  </a:lnTo>
                  <a:lnTo>
                    <a:pt x="270129" y="52832"/>
                  </a:lnTo>
                  <a:lnTo>
                    <a:pt x="354037" y="52832"/>
                  </a:lnTo>
                  <a:lnTo>
                    <a:pt x="354037" y="4572"/>
                  </a:lnTo>
                  <a:close/>
                </a:path>
              </a:pathLst>
            </a:custGeom>
            <a:solidFill>
              <a:srgbClr val="5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73546" y="1271396"/>
              <a:ext cx="196786" cy="247364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6566440" y="1266825"/>
            <a:ext cx="487045" cy="256540"/>
            <a:chOff x="6566440" y="1266825"/>
            <a:chExt cx="487045" cy="256540"/>
          </a:xfrm>
        </p:grpSpPr>
        <p:sp>
          <p:nvSpPr>
            <p:cNvPr id="21" name="object 21"/>
            <p:cNvSpPr/>
            <p:nvPr/>
          </p:nvSpPr>
          <p:spPr>
            <a:xfrm>
              <a:off x="6566440" y="1266825"/>
              <a:ext cx="248920" cy="256540"/>
            </a:xfrm>
            <a:custGeom>
              <a:avLst/>
              <a:gdLst/>
              <a:ahLst/>
              <a:cxnLst/>
              <a:rect l="l" t="t" r="r" b="b"/>
              <a:pathLst>
                <a:path w="248920" h="256540">
                  <a:moveTo>
                    <a:pt x="125158" y="256508"/>
                  </a:moveTo>
                  <a:lnTo>
                    <a:pt x="74973" y="247352"/>
                  </a:lnTo>
                  <a:lnTo>
                    <a:pt x="35147" y="219837"/>
                  </a:lnTo>
                  <a:lnTo>
                    <a:pt x="8393" y="178629"/>
                  </a:lnTo>
                  <a:lnTo>
                    <a:pt x="0" y="128206"/>
                  </a:lnTo>
                  <a:lnTo>
                    <a:pt x="2287" y="102718"/>
                  </a:lnTo>
                  <a:lnTo>
                    <a:pt x="20614" y="56920"/>
                  </a:lnTo>
                  <a:lnTo>
                    <a:pt x="55841" y="20574"/>
                  </a:lnTo>
                  <a:lnTo>
                    <a:pt x="99933" y="2286"/>
                  </a:lnTo>
                  <a:lnTo>
                    <a:pt x="125158" y="0"/>
                  </a:lnTo>
                  <a:lnTo>
                    <a:pt x="149663" y="2286"/>
                  </a:lnTo>
                  <a:lnTo>
                    <a:pt x="172604" y="9144"/>
                  </a:lnTo>
                  <a:lnTo>
                    <a:pt x="193564" y="20574"/>
                  </a:lnTo>
                  <a:lnTo>
                    <a:pt x="212121" y="36576"/>
                  </a:lnTo>
                  <a:lnTo>
                    <a:pt x="226734" y="54959"/>
                  </a:lnTo>
                  <a:lnTo>
                    <a:pt x="125158" y="54959"/>
                  </a:lnTo>
                  <a:lnTo>
                    <a:pt x="110220" y="56149"/>
                  </a:lnTo>
                  <a:lnTo>
                    <a:pt x="77819" y="76295"/>
                  </a:lnTo>
                  <a:lnTo>
                    <a:pt x="61960" y="113665"/>
                  </a:lnTo>
                  <a:lnTo>
                    <a:pt x="61055" y="128206"/>
                  </a:lnTo>
                  <a:lnTo>
                    <a:pt x="61364" y="137984"/>
                  </a:lnTo>
                  <a:lnTo>
                    <a:pt x="74771" y="178212"/>
                  </a:lnTo>
                  <a:lnTo>
                    <a:pt x="114261" y="202238"/>
                  </a:lnTo>
                  <a:lnTo>
                    <a:pt x="125158" y="203073"/>
                  </a:lnTo>
                  <a:lnTo>
                    <a:pt x="227234" y="203073"/>
                  </a:lnTo>
                  <a:lnTo>
                    <a:pt x="213645" y="219837"/>
                  </a:lnTo>
                  <a:lnTo>
                    <a:pt x="194421" y="235894"/>
                  </a:lnTo>
                  <a:lnTo>
                    <a:pt x="173366" y="247352"/>
                  </a:lnTo>
                  <a:lnTo>
                    <a:pt x="150329" y="254220"/>
                  </a:lnTo>
                  <a:lnTo>
                    <a:pt x="125158" y="256508"/>
                  </a:lnTo>
                  <a:close/>
                </a:path>
                <a:path w="248920" h="256540">
                  <a:moveTo>
                    <a:pt x="227234" y="203073"/>
                  </a:moveTo>
                  <a:lnTo>
                    <a:pt x="125158" y="203073"/>
                  </a:lnTo>
                  <a:lnTo>
                    <a:pt x="139398" y="201642"/>
                  </a:lnTo>
                  <a:lnTo>
                    <a:pt x="152209" y="197346"/>
                  </a:lnTo>
                  <a:lnTo>
                    <a:pt x="179284" y="169233"/>
                  </a:lnTo>
                  <a:lnTo>
                    <a:pt x="187642" y="128206"/>
                  </a:lnTo>
                  <a:lnTo>
                    <a:pt x="186761" y="113665"/>
                  </a:lnTo>
                  <a:lnTo>
                    <a:pt x="172402" y="76295"/>
                  </a:lnTo>
                  <a:lnTo>
                    <a:pt x="139184" y="56149"/>
                  </a:lnTo>
                  <a:lnTo>
                    <a:pt x="125158" y="54959"/>
                  </a:lnTo>
                  <a:lnTo>
                    <a:pt x="226734" y="54959"/>
                  </a:lnTo>
                  <a:lnTo>
                    <a:pt x="228123" y="56706"/>
                  </a:lnTo>
                  <a:lnTo>
                    <a:pt x="239553" y="78390"/>
                  </a:lnTo>
                  <a:lnTo>
                    <a:pt x="246411" y="102075"/>
                  </a:lnTo>
                  <a:lnTo>
                    <a:pt x="248697" y="128206"/>
                  </a:lnTo>
                  <a:lnTo>
                    <a:pt x="246649" y="154565"/>
                  </a:lnTo>
                  <a:lnTo>
                    <a:pt x="240425" y="178212"/>
                  </a:lnTo>
                  <a:lnTo>
                    <a:pt x="240315" y="178629"/>
                  </a:lnTo>
                  <a:lnTo>
                    <a:pt x="229409" y="200389"/>
                  </a:lnTo>
                  <a:lnTo>
                    <a:pt x="227234" y="203073"/>
                  </a:lnTo>
                  <a:close/>
                </a:path>
              </a:pathLst>
            </a:custGeom>
            <a:solidFill>
              <a:srgbClr val="5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41046" y="1271397"/>
              <a:ext cx="212121" cy="247364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7170610" y="1271397"/>
            <a:ext cx="581660" cy="247650"/>
            <a:chOff x="7170610" y="1271397"/>
            <a:chExt cx="581660" cy="247650"/>
          </a:xfrm>
        </p:grpSpPr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170610" y="1271397"/>
              <a:ext cx="212121" cy="247364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7419403" y="1271396"/>
              <a:ext cx="332740" cy="247650"/>
            </a:xfrm>
            <a:custGeom>
              <a:avLst/>
              <a:gdLst/>
              <a:ahLst/>
              <a:cxnLst/>
              <a:rect l="l" t="t" r="r" b="b"/>
              <a:pathLst>
                <a:path w="332740" h="247650">
                  <a:moveTo>
                    <a:pt x="141820" y="0"/>
                  </a:moveTo>
                  <a:lnTo>
                    <a:pt x="0" y="0"/>
                  </a:lnTo>
                  <a:lnTo>
                    <a:pt x="0" y="48260"/>
                  </a:lnTo>
                  <a:lnTo>
                    <a:pt x="0" y="99060"/>
                  </a:lnTo>
                  <a:lnTo>
                    <a:pt x="0" y="148590"/>
                  </a:lnTo>
                  <a:lnTo>
                    <a:pt x="0" y="198120"/>
                  </a:lnTo>
                  <a:lnTo>
                    <a:pt x="0" y="247650"/>
                  </a:lnTo>
                  <a:lnTo>
                    <a:pt x="141820" y="247650"/>
                  </a:lnTo>
                  <a:lnTo>
                    <a:pt x="141820" y="198120"/>
                  </a:lnTo>
                  <a:lnTo>
                    <a:pt x="56388" y="198120"/>
                  </a:lnTo>
                  <a:lnTo>
                    <a:pt x="56388" y="148590"/>
                  </a:lnTo>
                  <a:lnTo>
                    <a:pt x="138772" y="148590"/>
                  </a:lnTo>
                  <a:lnTo>
                    <a:pt x="138772" y="99060"/>
                  </a:lnTo>
                  <a:lnTo>
                    <a:pt x="56388" y="99060"/>
                  </a:lnTo>
                  <a:lnTo>
                    <a:pt x="56388" y="48260"/>
                  </a:lnTo>
                  <a:lnTo>
                    <a:pt x="141820" y="48260"/>
                  </a:lnTo>
                  <a:lnTo>
                    <a:pt x="141820" y="0"/>
                  </a:lnTo>
                  <a:close/>
                </a:path>
                <a:path w="332740" h="247650">
                  <a:moveTo>
                    <a:pt x="332511" y="609"/>
                  </a:moveTo>
                  <a:lnTo>
                    <a:pt x="158584" y="609"/>
                  </a:lnTo>
                  <a:lnTo>
                    <a:pt x="158584" y="48869"/>
                  </a:lnTo>
                  <a:lnTo>
                    <a:pt x="218020" y="48869"/>
                  </a:lnTo>
                  <a:lnTo>
                    <a:pt x="218020" y="246989"/>
                  </a:lnTo>
                  <a:lnTo>
                    <a:pt x="274510" y="246989"/>
                  </a:lnTo>
                  <a:lnTo>
                    <a:pt x="274510" y="48869"/>
                  </a:lnTo>
                  <a:lnTo>
                    <a:pt x="332511" y="48869"/>
                  </a:lnTo>
                  <a:lnTo>
                    <a:pt x="332511" y="609"/>
                  </a:lnTo>
                  <a:close/>
                </a:path>
              </a:pathLst>
            </a:custGeom>
            <a:solidFill>
              <a:srgbClr val="5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7843456" y="1266825"/>
            <a:ext cx="969010" cy="256540"/>
            <a:chOff x="7843456" y="1266825"/>
            <a:chExt cx="969010" cy="256540"/>
          </a:xfrm>
        </p:grpSpPr>
        <p:sp>
          <p:nvSpPr>
            <p:cNvPr id="27" name="object 27"/>
            <p:cNvSpPr/>
            <p:nvPr/>
          </p:nvSpPr>
          <p:spPr>
            <a:xfrm>
              <a:off x="7843456" y="1266825"/>
              <a:ext cx="186690" cy="256540"/>
            </a:xfrm>
            <a:custGeom>
              <a:avLst/>
              <a:gdLst/>
              <a:ahLst/>
              <a:cxnLst/>
              <a:rect l="l" t="t" r="r" b="b"/>
              <a:pathLst>
                <a:path w="186690" h="256540">
                  <a:moveTo>
                    <a:pt x="93059" y="256508"/>
                  </a:moveTo>
                  <a:lnTo>
                    <a:pt x="85058" y="256460"/>
                  </a:lnTo>
                  <a:lnTo>
                    <a:pt x="77057" y="256127"/>
                  </a:lnTo>
                  <a:lnTo>
                    <a:pt x="69056" y="255222"/>
                  </a:lnTo>
                  <a:lnTo>
                    <a:pt x="61055" y="253460"/>
                  </a:lnTo>
                  <a:lnTo>
                    <a:pt x="53523" y="252055"/>
                  </a:lnTo>
                  <a:lnTo>
                    <a:pt x="46874" y="250221"/>
                  </a:lnTo>
                  <a:lnTo>
                    <a:pt x="40816" y="248102"/>
                  </a:lnTo>
                  <a:lnTo>
                    <a:pt x="35052" y="245840"/>
                  </a:lnTo>
                  <a:lnTo>
                    <a:pt x="28956" y="242697"/>
                  </a:lnTo>
                  <a:lnTo>
                    <a:pt x="21336" y="239649"/>
                  </a:lnTo>
                  <a:lnTo>
                    <a:pt x="16764" y="235076"/>
                  </a:lnTo>
                  <a:lnTo>
                    <a:pt x="10668" y="232029"/>
                  </a:lnTo>
                  <a:lnTo>
                    <a:pt x="6096" y="230505"/>
                  </a:lnTo>
                  <a:lnTo>
                    <a:pt x="4572" y="227456"/>
                  </a:lnTo>
                  <a:lnTo>
                    <a:pt x="0" y="224408"/>
                  </a:lnTo>
                  <a:lnTo>
                    <a:pt x="28956" y="177069"/>
                  </a:lnTo>
                  <a:lnTo>
                    <a:pt x="33528" y="181641"/>
                  </a:lnTo>
                  <a:lnTo>
                    <a:pt x="42101" y="187239"/>
                  </a:lnTo>
                  <a:lnTo>
                    <a:pt x="82486" y="204049"/>
                  </a:lnTo>
                  <a:lnTo>
                    <a:pt x="88487" y="204597"/>
                  </a:lnTo>
                  <a:lnTo>
                    <a:pt x="104489" y="203142"/>
                  </a:lnTo>
                  <a:lnTo>
                    <a:pt x="115919" y="198679"/>
                  </a:lnTo>
                  <a:lnTo>
                    <a:pt x="122777" y="191055"/>
                  </a:lnTo>
                  <a:lnTo>
                    <a:pt x="125063" y="180117"/>
                  </a:lnTo>
                  <a:lnTo>
                    <a:pt x="125063" y="177069"/>
                  </a:lnTo>
                  <a:lnTo>
                    <a:pt x="93059" y="151161"/>
                  </a:lnTo>
                  <a:lnTo>
                    <a:pt x="85439" y="148113"/>
                  </a:lnTo>
                  <a:lnTo>
                    <a:pt x="77819" y="143446"/>
                  </a:lnTo>
                  <a:lnTo>
                    <a:pt x="73247" y="141922"/>
                  </a:lnTo>
                  <a:lnTo>
                    <a:pt x="68675" y="138874"/>
                  </a:lnTo>
                  <a:lnTo>
                    <a:pt x="58039" y="133516"/>
                  </a:lnTo>
                  <a:lnTo>
                    <a:pt x="28408" y="103164"/>
                  </a:lnTo>
                  <a:lnTo>
                    <a:pt x="21336" y="76295"/>
                  </a:lnTo>
                  <a:lnTo>
                    <a:pt x="23002" y="59992"/>
                  </a:lnTo>
                  <a:lnTo>
                    <a:pt x="45720" y="21336"/>
                  </a:lnTo>
                  <a:lnTo>
                    <a:pt x="86747" y="1404"/>
                  </a:lnTo>
                  <a:lnTo>
                    <a:pt x="102203" y="0"/>
                  </a:lnTo>
                  <a:lnTo>
                    <a:pt x="112467" y="309"/>
                  </a:lnTo>
                  <a:lnTo>
                    <a:pt x="150733" y="8620"/>
                  </a:lnTo>
                  <a:lnTo>
                    <a:pt x="180022" y="22859"/>
                  </a:lnTo>
                  <a:lnTo>
                    <a:pt x="157162" y="68675"/>
                  </a:lnTo>
                  <a:lnTo>
                    <a:pt x="155638" y="67151"/>
                  </a:lnTo>
                  <a:lnTo>
                    <a:pt x="140398" y="59531"/>
                  </a:lnTo>
                  <a:lnTo>
                    <a:pt x="122015" y="53435"/>
                  </a:lnTo>
                  <a:lnTo>
                    <a:pt x="114395" y="51911"/>
                  </a:lnTo>
                  <a:lnTo>
                    <a:pt x="97631" y="51911"/>
                  </a:lnTo>
                  <a:lnTo>
                    <a:pt x="90011" y="53435"/>
                  </a:lnTo>
                  <a:lnTo>
                    <a:pt x="83915" y="58007"/>
                  </a:lnTo>
                  <a:lnTo>
                    <a:pt x="79343" y="61055"/>
                  </a:lnTo>
                  <a:lnTo>
                    <a:pt x="76295" y="67151"/>
                  </a:lnTo>
                  <a:lnTo>
                    <a:pt x="76295" y="76295"/>
                  </a:lnTo>
                  <a:lnTo>
                    <a:pt x="77819" y="80867"/>
                  </a:lnTo>
                  <a:lnTo>
                    <a:pt x="80867" y="82391"/>
                  </a:lnTo>
                  <a:lnTo>
                    <a:pt x="82391" y="85439"/>
                  </a:lnTo>
                  <a:lnTo>
                    <a:pt x="86963" y="88487"/>
                  </a:lnTo>
                  <a:lnTo>
                    <a:pt x="93059" y="93059"/>
                  </a:lnTo>
                  <a:lnTo>
                    <a:pt x="99155" y="96202"/>
                  </a:lnTo>
                  <a:lnTo>
                    <a:pt x="103727" y="97726"/>
                  </a:lnTo>
                  <a:lnTo>
                    <a:pt x="108299" y="100774"/>
                  </a:lnTo>
                  <a:lnTo>
                    <a:pt x="112871" y="102298"/>
                  </a:lnTo>
                  <a:lnTo>
                    <a:pt x="128111" y="109918"/>
                  </a:lnTo>
                  <a:lnTo>
                    <a:pt x="140167" y="115062"/>
                  </a:lnTo>
                  <a:lnTo>
                    <a:pt x="151054" y="121348"/>
                  </a:lnTo>
                  <a:lnTo>
                    <a:pt x="182308" y="156102"/>
                  </a:lnTo>
                  <a:lnTo>
                    <a:pt x="186118" y="177069"/>
                  </a:lnTo>
                  <a:lnTo>
                    <a:pt x="185785" y="187085"/>
                  </a:lnTo>
                  <a:lnTo>
                    <a:pt x="169735" y="228409"/>
                  </a:lnTo>
                  <a:lnTo>
                    <a:pt x="136103" y="250887"/>
                  </a:lnTo>
                  <a:lnTo>
                    <a:pt x="102179" y="256246"/>
                  </a:lnTo>
                  <a:lnTo>
                    <a:pt x="93059" y="256508"/>
                  </a:lnTo>
                  <a:close/>
                </a:path>
              </a:pathLst>
            </a:custGeom>
            <a:solidFill>
              <a:srgbClr val="5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029575" y="1271269"/>
              <a:ext cx="404336" cy="24765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8461426" y="1266824"/>
              <a:ext cx="351155" cy="256540"/>
            </a:xfrm>
            <a:custGeom>
              <a:avLst/>
              <a:gdLst/>
              <a:ahLst/>
              <a:cxnLst/>
              <a:rect l="l" t="t" r="r" b="b"/>
              <a:pathLst>
                <a:path w="351154" h="256540">
                  <a:moveTo>
                    <a:pt x="141833" y="4572"/>
                  </a:moveTo>
                  <a:lnTo>
                    <a:pt x="0" y="4572"/>
                  </a:lnTo>
                  <a:lnTo>
                    <a:pt x="0" y="52832"/>
                  </a:lnTo>
                  <a:lnTo>
                    <a:pt x="0" y="103632"/>
                  </a:lnTo>
                  <a:lnTo>
                    <a:pt x="0" y="153162"/>
                  </a:lnTo>
                  <a:lnTo>
                    <a:pt x="0" y="202692"/>
                  </a:lnTo>
                  <a:lnTo>
                    <a:pt x="0" y="252222"/>
                  </a:lnTo>
                  <a:lnTo>
                    <a:pt x="141833" y="252222"/>
                  </a:lnTo>
                  <a:lnTo>
                    <a:pt x="141833" y="202692"/>
                  </a:lnTo>
                  <a:lnTo>
                    <a:pt x="57912" y="202692"/>
                  </a:lnTo>
                  <a:lnTo>
                    <a:pt x="57912" y="153162"/>
                  </a:lnTo>
                  <a:lnTo>
                    <a:pt x="138785" y="153162"/>
                  </a:lnTo>
                  <a:lnTo>
                    <a:pt x="138785" y="103632"/>
                  </a:lnTo>
                  <a:lnTo>
                    <a:pt x="57912" y="103632"/>
                  </a:lnTo>
                  <a:lnTo>
                    <a:pt x="57912" y="52832"/>
                  </a:lnTo>
                  <a:lnTo>
                    <a:pt x="141833" y="52832"/>
                  </a:lnTo>
                  <a:lnTo>
                    <a:pt x="141833" y="4572"/>
                  </a:lnTo>
                  <a:close/>
                </a:path>
                <a:path w="351154" h="256540">
                  <a:moveTo>
                    <a:pt x="350812" y="177076"/>
                  </a:moveTo>
                  <a:lnTo>
                    <a:pt x="334048" y="137350"/>
                  </a:lnTo>
                  <a:lnTo>
                    <a:pt x="292798" y="109918"/>
                  </a:lnTo>
                  <a:lnTo>
                    <a:pt x="283654" y="105346"/>
                  </a:lnTo>
                  <a:lnTo>
                    <a:pt x="276034" y="102298"/>
                  </a:lnTo>
                  <a:lnTo>
                    <a:pt x="271462" y="100774"/>
                  </a:lnTo>
                  <a:lnTo>
                    <a:pt x="266890" y="97726"/>
                  </a:lnTo>
                  <a:lnTo>
                    <a:pt x="240982" y="76301"/>
                  </a:lnTo>
                  <a:lnTo>
                    <a:pt x="240982" y="67157"/>
                  </a:lnTo>
                  <a:lnTo>
                    <a:pt x="244030" y="61061"/>
                  </a:lnTo>
                  <a:lnTo>
                    <a:pt x="248602" y="58013"/>
                  </a:lnTo>
                  <a:lnTo>
                    <a:pt x="253174" y="53441"/>
                  </a:lnTo>
                  <a:lnTo>
                    <a:pt x="260794" y="51917"/>
                  </a:lnTo>
                  <a:lnTo>
                    <a:pt x="277558" y="51917"/>
                  </a:lnTo>
                  <a:lnTo>
                    <a:pt x="286702" y="53441"/>
                  </a:lnTo>
                  <a:lnTo>
                    <a:pt x="294322" y="56489"/>
                  </a:lnTo>
                  <a:lnTo>
                    <a:pt x="303466" y="59537"/>
                  </a:lnTo>
                  <a:lnTo>
                    <a:pt x="318808" y="67157"/>
                  </a:lnTo>
                  <a:lnTo>
                    <a:pt x="320332" y="68681"/>
                  </a:lnTo>
                  <a:lnTo>
                    <a:pt x="343192" y="22860"/>
                  </a:lnTo>
                  <a:lnTo>
                    <a:pt x="304990" y="6096"/>
                  </a:lnTo>
                  <a:lnTo>
                    <a:pt x="295617" y="3225"/>
                  </a:lnTo>
                  <a:lnTo>
                    <a:pt x="285940" y="1333"/>
                  </a:lnTo>
                  <a:lnTo>
                    <a:pt x="276275" y="317"/>
                  </a:lnTo>
                  <a:lnTo>
                    <a:pt x="266890" y="0"/>
                  </a:lnTo>
                  <a:lnTo>
                    <a:pt x="251434" y="1409"/>
                  </a:lnTo>
                  <a:lnTo>
                    <a:pt x="210413" y="21336"/>
                  </a:lnTo>
                  <a:lnTo>
                    <a:pt x="187477" y="59994"/>
                  </a:lnTo>
                  <a:lnTo>
                    <a:pt x="186029" y="76301"/>
                  </a:lnTo>
                  <a:lnTo>
                    <a:pt x="186651" y="85432"/>
                  </a:lnTo>
                  <a:lnTo>
                    <a:pt x="204774" y="119380"/>
                  </a:lnTo>
                  <a:lnTo>
                    <a:pt x="233362" y="138874"/>
                  </a:lnTo>
                  <a:lnTo>
                    <a:pt x="236410" y="141922"/>
                  </a:lnTo>
                  <a:lnTo>
                    <a:pt x="242506" y="143446"/>
                  </a:lnTo>
                  <a:lnTo>
                    <a:pt x="248602" y="148120"/>
                  </a:lnTo>
                  <a:lnTo>
                    <a:pt x="256222" y="151168"/>
                  </a:lnTo>
                  <a:lnTo>
                    <a:pt x="268414" y="157264"/>
                  </a:lnTo>
                  <a:lnTo>
                    <a:pt x="272986" y="158788"/>
                  </a:lnTo>
                  <a:lnTo>
                    <a:pt x="277558" y="161836"/>
                  </a:lnTo>
                  <a:lnTo>
                    <a:pt x="286702" y="170980"/>
                  </a:lnTo>
                  <a:lnTo>
                    <a:pt x="288226" y="174028"/>
                  </a:lnTo>
                  <a:lnTo>
                    <a:pt x="288226" y="180124"/>
                  </a:lnTo>
                  <a:lnTo>
                    <a:pt x="285965" y="191058"/>
                  </a:lnTo>
                  <a:lnTo>
                    <a:pt x="279273" y="198691"/>
                  </a:lnTo>
                  <a:lnTo>
                    <a:pt x="268300" y="203149"/>
                  </a:lnTo>
                  <a:lnTo>
                    <a:pt x="253174" y="204597"/>
                  </a:lnTo>
                  <a:lnTo>
                    <a:pt x="246303" y="204050"/>
                  </a:lnTo>
                  <a:lnTo>
                    <a:pt x="210426" y="190233"/>
                  </a:lnTo>
                  <a:lnTo>
                    <a:pt x="198221" y="181648"/>
                  </a:lnTo>
                  <a:lnTo>
                    <a:pt x="193649" y="178600"/>
                  </a:lnTo>
                  <a:lnTo>
                    <a:pt x="192125" y="177076"/>
                  </a:lnTo>
                  <a:lnTo>
                    <a:pt x="163169" y="224409"/>
                  </a:lnTo>
                  <a:lnTo>
                    <a:pt x="167741" y="227457"/>
                  </a:lnTo>
                  <a:lnTo>
                    <a:pt x="170789" y="230517"/>
                  </a:lnTo>
                  <a:lnTo>
                    <a:pt x="179933" y="235077"/>
                  </a:lnTo>
                  <a:lnTo>
                    <a:pt x="186029" y="239649"/>
                  </a:lnTo>
                  <a:lnTo>
                    <a:pt x="198221" y="245846"/>
                  </a:lnTo>
                  <a:lnTo>
                    <a:pt x="204228" y="248107"/>
                  </a:lnTo>
                  <a:lnTo>
                    <a:pt x="210807" y="250228"/>
                  </a:lnTo>
                  <a:lnTo>
                    <a:pt x="217982" y="252056"/>
                  </a:lnTo>
                  <a:lnTo>
                    <a:pt x="225742" y="253466"/>
                  </a:lnTo>
                  <a:lnTo>
                    <a:pt x="232892" y="255231"/>
                  </a:lnTo>
                  <a:lnTo>
                    <a:pt x="240601" y="256133"/>
                  </a:lnTo>
                  <a:lnTo>
                    <a:pt x="248894" y="256463"/>
                  </a:lnTo>
                  <a:lnTo>
                    <a:pt x="257746" y="256514"/>
                  </a:lnTo>
                  <a:lnTo>
                    <a:pt x="266661" y="256247"/>
                  </a:lnTo>
                  <a:lnTo>
                    <a:pt x="307898" y="247738"/>
                  </a:lnTo>
                  <a:lnTo>
                    <a:pt x="338569" y="221437"/>
                  </a:lnTo>
                  <a:lnTo>
                    <a:pt x="350266" y="187096"/>
                  </a:lnTo>
                  <a:lnTo>
                    <a:pt x="350812" y="177076"/>
                  </a:lnTo>
                  <a:close/>
                </a:path>
              </a:pathLst>
            </a:custGeom>
            <a:solidFill>
              <a:srgbClr val="5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483679" y="2234850"/>
            <a:ext cx="453390" cy="215265"/>
            <a:chOff x="483679" y="2234850"/>
            <a:chExt cx="453390" cy="215265"/>
          </a:xfrm>
        </p:grpSpPr>
        <p:pic>
          <p:nvPicPr>
            <p:cNvPr id="31" name="object 3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83679" y="2234850"/>
              <a:ext cx="329469" cy="215265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833043" y="2236469"/>
              <a:ext cx="104139" cy="179070"/>
            </a:xfrm>
            <a:custGeom>
              <a:avLst/>
              <a:gdLst/>
              <a:ahLst/>
              <a:cxnLst/>
              <a:rect l="l" t="t" r="r" b="b"/>
              <a:pathLst>
                <a:path w="104140" h="179069">
                  <a:moveTo>
                    <a:pt x="103733" y="151130"/>
                  </a:moveTo>
                  <a:lnTo>
                    <a:pt x="33540" y="151130"/>
                  </a:lnTo>
                  <a:lnTo>
                    <a:pt x="33540" y="0"/>
                  </a:lnTo>
                  <a:lnTo>
                    <a:pt x="0" y="0"/>
                  </a:lnTo>
                  <a:lnTo>
                    <a:pt x="0" y="151130"/>
                  </a:lnTo>
                  <a:lnTo>
                    <a:pt x="0" y="179070"/>
                  </a:lnTo>
                  <a:lnTo>
                    <a:pt x="103733" y="179070"/>
                  </a:lnTo>
                  <a:lnTo>
                    <a:pt x="103733" y="1511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1009935" y="2234850"/>
            <a:ext cx="836294" cy="215265"/>
            <a:chOff x="1009935" y="2234850"/>
            <a:chExt cx="836294" cy="215265"/>
          </a:xfrm>
        </p:grpSpPr>
        <p:pic>
          <p:nvPicPr>
            <p:cNvPr id="34" name="object 3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09935" y="2234850"/>
              <a:ext cx="355568" cy="215265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1403604" y="2236990"/>
              <a:ext cx="113030" cy="177800"/>
            </a:xfrm>
            <a:custGeom>
              <a:avLst/>
              <a:gdLst/>
              <a:ahLst/>
              <a:cxnLst/>
              <a:rect l="l" t="t" r="r" b="b"/>
              <a:pathLst>
                <a:path w="113030" h="177800">
                  <a:moveTo>
                    <a:pt x="112864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0" y="76200"/>
                  </a:lnTo>
                  <a:lnTo>
                    <a:pt x="0" y="101600"/>
                  </a:lnTo>
                  <a:lnTo>
                    <a:pt x="0" y="152400"/>
                  </a:lnTo>
                  <a:lnTo>
                    <a:pt x="0" y="177800"/>
                  </a:lnTo>
                  <a:lnTo>
                    <a:pt x="112864" y="177800"/>
                  </a:lnTo>
                  <a:lnTo>
                    <a:pt x="112864" y="152400"/>
                  </a:lnTo>
                  <a:lnTo>
                    <a:pt x="33528" y="152400"/>
                  </a:lnTo>
                  <a:lnTo>
                    <a:pt x="33528" y="101600"/>
                  </a:lnTo>
                  <a:lnTo>
                    <a:pt x="96100" y="101600"/>
                  </a:lnTo>
                  <a:lnTo>
                    <a:pt x="96100" y="76200"/>
                  </a:lnTo>
                  <a:lnTo>
                    <a:pt x="33528" y="76200"/>
                  </a:lnTo>
                  <a:lnTo>
                    <a:pt x="33528" y="25400"/>
                  </a:lnTo>
                  <a:lnTo>
                    <a:pt x="112864" y="25400"/>
                  </a:lnTo>
                  <a:lnTo>
                    <a:pt x="1128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545526" y="2236374"/>
              <a:ext cx="300513" cy="178689"/>
            </a:xfrm>
            <a:prstGeom prst="rect">
              <a:avLst/>
            </a:prstGeom>
          </p:spPr>
        </p:pic>
      </p:grpSp>
      <p:grpSp>
        <p:nvGrpSpPr>
          <p:cNvPr id="37" name="object 37"/>
          <p:cNvGrpSpPr/>
          <p:nvPr/>
        </p:nvGrpSpPr>
        <p:grpSpPr>
          <a:xfrm>
            <a:off x="7359777" y="2245518"/>
            <a:ext cx="1002665" cy="182245"/>
            <a:chOff x="7359777" y="2245518"/>
            <a:chExt cx="1002665" cy="182245"/>
          </a:xfrm>
        </p:grpSpPr>
        <p:pic>
          <p:nvPicPr>
            <p:cNvPr id="38" name="object 3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359777" y="2245518"/>
              <a:ext cx="181546" cy="181737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568851" y="2247042"/>
              <a:ext cx="146399" cy="180212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7736675" y="2246642"/>
              <a:ext cx="142240" cy="179070"/>
            </a:xfrm>
            <a:custGeom>
              <a:avLst/>
              <a:gdLst/>
              <a:ahLst/>
              <a:cxnLst/>
              <a:rect l="l" t="t" r="r" b="b"/>
              <a:pathLst>
                <a:path w="142240" h="179069">
                  <a:moveTo>
                    <a:pt x="141833" y="0"/>
                  </a:moveTo>
                  <a:lnTo>
                    <a:pt x="0" y="0"/>
                  </a:lnTo>
                  <a:lnTo>
                    <a:pt x="0" y="27940"/>
                  </a:lnTo>
                  <a:lnTo>
                    <a:pt x="54864" y="27940"/>
                  </a:lnTo>
                  <a:lnTo>
                    <a:pt x="54864" y="179070"/>
                  </a:lnTo>
                  <a:lnTo>
                    <a:pt x="86969" y="179070"/>
                  </a:lnTo>
                  <a:lnTo>
                    <a:pt x="86969" y="27940"/>
                  </a:lnTo>
                  <a:lnTo>
                    <a:pt x="141833" y="27940"/>
                  </a:lnTo>
                  <a:lnTo>
                    <a:pt x="1418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901464" y="2247042"/>
              <a:ext cx="128111" cy="178689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052435" y="2247042"/>
              <a:ext cx="148018" cy="18021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8220355" y="2246642"/>
              <a:ext cx="142240" cy="179070"/>
            </a:xfrm>
            <a:custGeom>
              <a:avLst/>
              <a:gdLst/>
              <a:ahLst/>
              <a:cxnLst/>
              <a:rect l="l" t="t" r="r" b="b"/>
              <a:pathLst>
                <a:path w="142240" h="179069">
                  <a:moveTo>
                    <a:pt x="141820" y="0"/>
                  </a:moveTo>
                  <a:lnTo>
                    <a:pt x="0" y="0"/>
                  </a:lnTo>
                  <a:lnTo>
                    <a:pt x="0" y="27940"/>
                  </a:lnTo>
                  <a:lnTo>
                    <a:pt x="54864" y="27940"/>
                  </a:lnTo>
                  <a:lnTo>
                    <a:pt x="54864" y="179070"/>
                  </a:lnTo>
                  <a:lnTo>
                    <a:pt x="86956" y="179070"/>
                  </a:lnTo>
                  <a:lnTo>
                    <a:pt x="86956" y="27940"/>
                  </a:lnTo>
                  <a:lnTo>
                    <a:pt x="141820" y="27940"/>
                  </a:lnTo>
                  <a:lnTo>
                    <a:pt x="1418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9188" y="1941671"/>
            <a:ext cx="7152640" cy="0"/>
          </a:xfrm>
          <a:custGeom>
            <a:avLst/>
            <a:gdLst/>
            <a:ahLst/>
            <a:cxnLst/>
            <a:rect l="l" t="t" r="r" b="b"/>
            <a:pathLst>
              <a:path w="7152640">
                <a:moveTo>
                  <a:pt x="0" y="0"/>
                </a:moveTo>
                <a:lnTo>
                  <a:pt x="7152322" y="0"/>
                </a:lnTo>
              </a:path>
            </a:pathLst>
          </a:custGeom>
          <a:ln w="213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808" y="2580132"/>
            <a:ext cx="4852415" cy="38176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77128" y="2987039"/>
            <a:ext cx="3835907" cy="2090927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87477" y="1336802"/>
            <a:ext cx="56515" cy="99060"/>
          </a:xfrm>
          <a:custGeom>
            <a:avLst/>
            <a:gdLst/>
            <a:ahLst/>
            <a:cxnLst/>
            <a:rect l="l" t="t" r="r" b="b"/>
            <a:pathLst>
              <a:path w="56515" h="99059">
                <a:moveTo>
                  <a:pt x="0" y="0"/>
                </a:moveTo>
                <a:lnTo>
                  <a:pt x="56483" y="0"/>
                </a:lnTo>
                <a:lnTo>
                  <a:pt x="56483" y="99060"/>
                </a:lnTo>
                <a:lnTo>
                  <a:pt x="0" y="99060"/>
                </a:lnTo>
                <a:lnTo>
                  <a:pt x="0" y="0"/>
                </a:lnTo>
                <a:close/>
              </a:path>
            </a:pathLst>
          </a:custGeom>
          <a:solidFill>
            <a:srgbClr val="593B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7477" y="1332458"/>
            <a:ext cx="627380" cy="258445"/>
          </a:xfrm>
          <a:custGeom>
            <a:avLst/>
            <a:gdLst/>
            <a:ahLst/>
            <a:cxnLst/>
            <a:rect l="l" t="t" r="r" b="b"/>
            <a:pathLst>
              <a:path w="627380" h="258444">
                <a:moveTo>
                  <a:pt x="193827" y="4356"/>
                </a:moveTo>
                <a:lnTo>
                  <a:pt x="137350" y="4356"/>
                </a:lnTo>
                <a:lnTo>
                  <a:pt x="137350" y="103416"/>
                </a:lnTo>
                <a:lnTo>
                  <a:pt x="0" y="103416"/>
                </a:lnTo>
                <a:lnTo>
                  <a:pt x="0" y="154216"/>
                </a:lnTo>
                <a:lnTo>
                  <a:pt x="0" y="253276"/>
                </a:lnTo>
                <a:lnTo>
                  <a:pt x="56476" y="253276"/>
                </a:lnTo>
                <a:lnTo>
                  <a:pt x="56476" y="154216"/>
                </a:lnTo>
                <a:lnTo>
                  <a:pt x="137350" y="154216"/>
                </a:lnTo>
                <a:lnTo>
                  <a:pt x="137350" y="253276"/>
                </a:lnTo>
                <a:lnTo>
                  <a:pt x="193827" y="253276"/>
                </a:lnTo>
                <a:lnTo>
                  <a:pt x="193827" y="154216"/>
                </a:lnTo>
                <a:lnTo>
                  <a:pt x="193827" y="103416"/>
                </a:lnTo>
                <a:lnTo>
                  <a:pt x="193827" y="4356"/>
                </a:lnTo>
                <a:close/>
              </a:path>
              <a:path w="627380" h="258444">
                <a:moveTo>
                  <a:pt x="287642" y="4102"/>
                </a:moveTo>
                <a:lnTo>
                  <a:pt x="228206" y="4102"/>
                </a:lnTo>
                <a:lnTo>
                  <a:pt x="228206" y="254025"/>
                </a:lnTo>
                <a:lnTo>
                  <a:pt x="287642" y="254025"/>
                </a:lnTo>
                <a:lnTo>
                  <a:pt x="287642" y="4102"/>
                </a:lnTo>
                <a:close/>
              </a:path>
              <a:path w="627380" h="258444">
                <a:moveTo>
                  <a:pt x="546252" y="114490"/>
                </a:moveTo>
                <a:lnTo>
                  <a:pt x="431761" y="114490"/>
                </a:lnTo>
                <a:lnTo>
                  <a:pt x="431761" y="157264"/>
                </a:lnTo>
                <a:lnTo>
                  <a:pt x="488238" y="157264"/>
                </a:lnTo>
                <a:lnTo>
                  <a:pt x="487362" y="168109"/>
                </a:lnTo>
                <a:lnTo>
                  <a:pt x="455663" y="202692"/>
                </a:lnTo>
                <a:lnTo>
                  <a:pt x="434809" y="206121"/>
                </a:lnTo>
                <a:lnTo>
                  <a:pt x="422541" y="204698"/>
                </a:lnTo>
                <a:lnTo>
                  <a:pt x="390613" y="183261"/>
                </a:lnTo>
                <a:lnTo>
                  <a:pt x="373468" y="145021"/>
                </a:lnTo>
                <a:lnTo>
                  <a:pt x="372325" y="129832"/>
                </a:lnTo>
                <a:lnTo>
                  <a:pt x="373468" y="114338"/>
                </a:lnTo>
                <a:lnTo>
                  <a:pt x="390613" y="74777"/>
                </a:lnTo>
                <a:lnTo>
                  <a:pt x="422541" y="53340"/>
                </a:lnTo>
                <a:lnTo>
                  <a:pt x="434809" y="51917"/>
                </a:lnTo>
                <a:lnTo>
                  <a:pt x="452005" y="53911"/>
                </a:lnTo>
                <a:lnTo>
                  <a:pt x="466902" y="59918"/>
                </a:lnTo>
                <a:lnTo>
                  <a:pt x="479475" y="69951"/>
                </a:lnTo>
                <a:lnTo>
                  <a:pt x="489762" y="84010"/>
                </a:lnTo>
                <a:lnTo>
                  <a:pt x="527862" y="42773"/>
                </a:lnTo>
                <a:lnTo>
                  <a:pt x="508152" y="24472"/>
                </a:lnTo>
                <a:lnTo>
                  <a:pt x="485571" y="11061"/>
                </a:lnTo>
                <a:lnTo>
                  <a:pt x="460108" y="2806"/>
                </a:lnTo>
                <a:lnTo>
                  <a:pt x="431761" y="0"/>
                </a:lnTo>
                <a:lnTo>
                  <a:pt x="406831" y="2527"/>
                </a:lnTo>
                <a:lnTo>
                  <a:pt x="363778" y="21894"/>
                </a:lnTo>
                <a:lnTo>
                  <a:pt x="329920" y="57645"/>
                </a:lnTo>
                <a:lnTo>
                  <a:pt x="313296" y="103466"/>
                </a:lnTo>
                <a:lnTo>
                  <a:pt x="311264" y="129832"/>
                </a:lnTo>
                <a:lnTo>
                  <a:pt x="313321" y="155244"/>
                </a:lnTo>
                <a:lnTo>
                  <a:pt x="330555" y="200418"/>
                </a:lnTo>
                <a:lnTo>
                  <a:pt x="364642" y="236778"/>
                </a:lnTo>
                <a:lnTo>
                  <a:pt x="407492" y="255727"/>
                </a:lnTo>
                <a:lnTo>
                  <a:pt x="431761" y="258038"/>
                </a:lnTo>
                <a:lnTo>
                  <a:pt x="450938" y="256603"/>
                </a:lnTo>
                <a:lnTo>
                  <a:pt x="503478" y="235178"/>
                </a:lnTo>
                <a:lnTo>
                  <a:pt x="531152" y="206692"/>
                </a:lnTo>
                <a:lnTo>
                  <a:pt x="546252" y="167932"/>
                </a:lnTo>
                <a:lnTo>
                  <a:pt x="546252" y="114490"/>
                </a:lnTo>
                <a:close/>
              </a:path>
              <a:path w="627380" h="258444">
                <a:moveTo>
                  <a:pt x="627113" y="4356"/>
                </a:moveTo>
                <a:lnTo>
                  <a:pt x="570636" y="4356"/>
                </a:lnTo>
                <a:lnTo>
                  <a:pt x="570636" y="103416"/>
                </a:lnTo>
                <a:lnTo>
                  <a:pt x="627113" y="103416"/>
                </a:lnTo>
                <a:lnTo>
                  <a:pt x="627113" y="4356"/>
                </a:lnTo>
                <a:close/>
              </a:path>
            </a:pathLst>
          </a:custGeom>
          <a:solidFill>
            <a:srgbClr val="593B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58113" y="1332458"/>
            <a:ext cx="764540" cy="258445"/>
          </a:xfrm>
          <a:custGeom>
            <a:avLst/>
            <a:gdLst/>
            <a:ahLst/>
            <a:cxnLst/>
            <a:rect l="l" t="t" r="r" b="b"/>
            <a:pathLst>
              <a:path w="764539" h="258444">
                <a:moveTo>
                  <a:pt x="193827" y="4356"/>
                </a:moveTo>
                <a:lnTo>
                  <a:pt x="137350" y="4356"/>
                </a:lnTo>
                <a:lnTo>
                  <a:pt x="137350" y="103416"/>
                </a:lnTo>
                <a:lnTo>
                  <a:pt x="0" y="103416"/>
                </a:lnTo>
                <a:lnTo>
                  <a:pt x="0" y="154216"/>
                </a:lnTo>
                <a:lnTo>
                  <a:pt x="0" y="253276"/>
                </a:lnTo>
                <a:lnTo>
                  <a:pt x="56476" y="253276"/>
                </a:lnTo>
                <a:lnTo>
                  <a:pt x="56476" y="154216"/>
                </a:lnTo>
                <a:lnTo>
                  <a:pt x="137350" y="154216"/>
                </a:lnTo>
                <a:lnTo>
                  <a:pt x="137350" y="253276"/>
                </a:lnTo>
                <a:lnTo>
                  <a:pt x="193827" y="253276"/>
                </a:lnTo>
                <a:lnTo>
                  <a:pt x="193827" y="154216"/>
                </a:lnTo>
                <a:lnTo>
                  <a:pt x="193827" y="103416"/>
                </a:lnTo>
                <a:lnTo>
                  <a:pt x="193827" y="4356"/>
                </a:lnTo>
                <a:close/>
              </a:path>
              <a:path w="764539" h="258444">
                <a:moveTo>
                  <a:pt x="370713" y="4572"/>
                </a:moveTo>
                <a:lnTo>
                  <a:pt x="228879" y="4572"/>
                </a:lnTo>
                <a:lnTo>
                  <a:pt x="228879" y="55372"/>
                </a:lnTo>
                <a:lnTo>
                  <a:pt x="228879" y="103632"/>
                </a:lnTo>
                <a:lnTo>
                  <a:pt x="228879" y="154432"/>
                </a:lnTo>
                <a:lnTo>
                  <a:pt x="228879" y="202692"/>
                </a:lnTo>
                <a:lnTo>
                  <a:pt x="228879" y="253492"/>
                </a:lnTo>
                <a:lnTo>
                  <a:pt x="370713" y="253492"/>
                </a:lnTo>
                <a:lnTo>
                  <a:pt x="370713" y="202692"/>
                </a:lnTo>
                <a:lnTo>
                  <a:pt x="286791" y="202692"/>
                </a:lnTo>
                <a:lnTo>
                  <a:pt x="286791" y="154432"/>
                </a:lnTo>
                <a:lnTo>
                  <a:pt x="367665" y="154432"/>
                </a:lnTo>
                <a:lnTo>
                  <a:pt x="367665" y="103632"/>
                </a:lnTo>
                <a:lnTo>
                  <a:pt x="286791" y="103632"/>
                </a:lnTo>
                <a:lnTo>
                  <a:pt x="286791" y="55372"/>
                </a:lnTo>
                <a:lnTo>
                  <a:pt x="370713" y="55372"/>
                </a:lnTo>
                <a:lnTo>
                  <a:pt x="370713" y="4572"/>
                </a:lnTo>
                <a:close/>
              </a:path>
              <a:path w="764539" h="258444">
                <a:moveTo>
                  <a:pt x="579780" y="177063"/>
                </a:moveTo>
                <a:lnTo>
                  <a:pt x="562927" y="137439"/>
                </a:lnTo>
                <a:lnTo>
                  <a:pt x="521779" y="109918"/>
                </a:lnTo>
                <a:lnTo>
                  <a:pt x="505015" y="103822"/>
                </a:lnTo>
                <a:lnTo>
                  <a:pt x="500443" y="100774"/>
                </a:lnTo>
                <a:lnTo>
                  <a:pt x="495871" y="99250"/>
                </a:lnTo>
                <a:lnTo>
                  <a:pt x="491299" y="96202"/>
                </a:lnTo>
                <a:lnTo>
                  <a:pt x="479107" y="90106"/>
                </a:lnTo>
                <a:lnTo>
                  <a:pt x="472909" y="84010"/>
                </a:lnTo>
                <a:lnTo>
                  <a:pt x="469861" y="77812"/>
                </a:lnTo>
                <a:lnTo>
                  <a:pt x="469861" y="67144"/>
                </a:lnTo>
                <a:lnTo>
                  <a:pt x="472909" y="62572"/>
                </a:lnTo>
                <a:lnTo>
                  <a:pt x="482155" y="53428"/>
                </a:lnTo>
                <a:lnTo>
                  <a:pt x="489775" y="51904"/>
                </a:lnTo>
                <a:lnTo>
                  <a:pt x="506539" y="51904"/>
                </a:lnTo>
                <a:lnTo>
                  <a:pt x="515683" y="53428"/>
                </a:lnTo>
                <a:lnTo>
                  <a:pt x="523303" y="56476"/>
                </a:lnTo>
                <a:lnTo>
                  <a:pt x="532447" y="59524"/>
                </a:lnTo>
                <a:lnTo>
                  <a:pt x="541591" y="64096"/>
                </a:lnTo>
                <a:lnTo>
                  <a:pt x="544639" y="67144"/>
                </a:lnTo>
                <a:lnTo>
                  <a:pt x="547687" y="68668"/>
                </a:lnTo>
                <a:lnTo>
                  <a:pt x="549211" y="68668"/>
                </a:lnTo>
                <a:lnTo>
                  <a:pt x="572160" y="24384"/>
                </a:lnTo>
                <a:lnTo>
                  <a:pt x="562927" y="18288"/>
                </a:lnTo>
                <a:lnTo>
                  <a:pt x="524586" y="3860"/>
                </a:lnTo>
                <a:lnTo>
                  <a:pt x="495871" y="0"/>
                </a:lnTo>
                <a:lnTo>
                  <a:pt x="480364" y="1409"/>
                </a:lnTo>
                <a:lnTo>
                  <a:pt x="439381" y="21336"/>
                </a:lnTo>
                <a:lnTo>
                  <a:pt x="416458" y="60858"/>
                </a:lnTo>
                <a:lnTo>
                  <a:pt x="414997" y="76288"/>
                </a:lnTo>
                <a:lnTo>
                  <a:pt x="415620" y="86131"/>
                </a:lnTo>
                <a:lnTo>
                  <a:pt x="433743" y="120700"/>
                </a:lnTo>
                <a:lnTo>
                  <a:pt x="477481" y="148107"/>
                </a:lnTo>
                <a:lnTo>
                  <a:pt x="485203" y="151155"/>
                </a:lnTo>
                <a:lnTo>
                  <a:pt x="497395" y="157251"/>
                </a:lnTo>
                <a:lnTo>
                  <a:pt x="506539" y="163347"/>
                </a:lnTo>
                <a:lnTo>
                  <a:pt x="512635" y="169443"/>
                </a:lnTo>
                <a:lnTo>
                  <a:pt x="515683" y="170967"/>
                </a:lnTo>
                <a:lnTo>
                  <a:pt x="517207" y="174015"/>
                </a:lnTo>
                <a:lnTo>
                  <a:pt x="517207" y="181737"/>
                </a:lnTo>
                <a:lnTo>
                  <a:pt x="514946" y="191973"/>
                </a:lnTo>
                <a:lnTo>
                  <a:pt x="508254" y="199644"/>
                </a:lnTo>
                <a:lnTo>
                  <a:pt x="497281" y="204457"/>
                </a:lnTo>
                <a:lnTo>
                  <a:pt x="482155" y="206121"/>
                </a:lnTo>
                <a:lnTo>
                  <a:pt x="475221" y="205574"/>
                </a:lnTo>
                <a:lnTo>
                  <a:pt x="439381" y="190500"/>
                </a:lnTo>
                <a:lnTo>
                  <a:pt x="427189" y="181737"/>
                </a:lnTo>
                <a:lnTo>
                  <a:pt x="422617" y="180213"/>
                </a:lnTo>
                <a:lnTo>
                  <a:pt x="421093" y="177063"/>
                </a:lnTo>
                <a:lnTo>
                  <a:pt x="392137" y="224409"/>
                </a:lnTo>
                <a:lnTo>
                  <a:pt x="396709" y="229069"/>
                </a:lnTo>
                <a:lnTo>
                  <a:pt x="399757" y="230593"/>
                </a:lnTo>
                <a:lnTo>
                  <a:pt x="402805" y="233641"/>
                </a:lnTo>
                <a:lnTo>
                  <a:pt x="439762" y="250405"/>
                </a:lnTo>
                <a:lnTo>
                  <a:pt x="477812" y="257771"/>
                </a:lnTo>
                <a:lnTo>
                  <a:pt x="486727" y="258025"/>
                </a:lnTo>
                <a:lnTo>
                  <a:pt x="495630" y="257746"/>
                </a:lnTo>
                <a:lnTo>
                  <a:pt x="536829" y="247738"/>
                </a:lnTo>
                <a:lnTo>
                  <a:pt x="567537" y="222732"/>
                </a:lnTo>
                <a:lnTo>
                  <a:pt x="579234" y="188010"/>
                </a:lnTo>
                <a:lnTo>
                  <a:pt x="579780" y="177063"/>
                </a:lnTo>
                <a:close/>
              </a:path>
              <a:path w="764539" h="258444">
                <a:moveTo>
                  <a:pt x="764387" y="4165"/>
                </a:moveTo>
                <a:lnTo>
                  <a:pt x="590461" y="4165"/>
                </a:lnTo>
                <a:lnTo>
                  <a:pt x="590461" y="54965"/>
                </a:lnTo>
                <a:lnTo>
                  <a:pt x="648462" y="54965"/>
                </a:lnTo>
                <a:lnTo>
                  <a:pt x="648462" y="253085"/>
                </a:lnTo>
                <a:lnTo>
                  <a:pt x="706475" y="253085"/>
                </a:lnTo>
                <a:lnTo>
                  <a:pt x="706475" y="54965"/>
                </a:lnTo>
                <a:lnTo>
                  <a:pt x="764387" y="54965"/>
                </a:lnTo>
                <a:lnTo>
                  <a:pt x="764387" y="4165"/>
                </a:lnTo>
                <a:close/>
              </a:path>
            </a:pathLst>
          </a:custGeom>
          <a:solidFill>
            <a:srgbClr val="593B8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1814036" y="1332452"/>
            <a:ext cx="1116965" cy="258445"/>
            <a:chOff x="1814036" y="1332452"/>
            <a:chExt cx="1116965" cy="258445"/>
          </a:xfrm>
        </p:grpSpPr>
        <p:sp>
          <p:nvSpPr>
            <p:cNvPr id="10" name="object 10"/>
            <p:cNvSpPr/>
            <p:nvPr/>
          </p:nvSpPr>
          <p:spPr>
            <a:xfrm>
              <a:off x="1814036" y="1332452"/>
              <a:ext cx="234950" cy="258445"/>
            </a:xfrm>
            <a:custGeom>
              <a:avLst/>
              <a:gdLst/>
              <a:ahLst/>
              <a:cxnLst/>
              <a:rect l="l" t="t" r="r" b="b"/>
              <a:pathLst>
                <a:path w="234950" h="258444">
                  <a:moveTo>
                    <a:pt x="120491" y="258032"/>
                  </a:moveTo>
                  <a:lnTo>
                    <a:pt x="74342" y="248685"/>
                  </a:lnTo>
                  <a:lnTo>
                    <a:pt x="35052" y="219836"/>
                  </a:lnTo>
                  <a:lnTo>
                    <a:pt x="8953" y="178831"/>
                  </a:lnTo>
                  <a:lnTo>
                    <a:pt x="0" y="129825"/>
                  </a:lnTo>
                  <a:lnTo>
                    <a:pt x="2262" y="103466"/>
                  </a:lnTo>
                  <a:lnTo>
                    <a:pt x="19931" y="57642"/>
                  </a:lnTo>
                  <a:lnTo>
                    <a:pt x="53331" y="21900"/>
                  </a:lnTo>
                  <a:lnTo>
                    <a:pt x="96211" y="2525"/>
                  </a:lnTo>
                  <a:lnTo>
                    <a:pt x="120491" y="0"/>
                  </a:lnTo>
                  <a:lnTo>
                    <a:pt x="149478" y="2811"/>
                  </a:lnTo>
                  <a:lnTo>
                    <a:pt x="174867" y="11060"/>
                  </a:lnTo>
                  <a:lnTo>
                    <a:pt x="197094" y="24471"/>
                  </a:lnTo>
                  <a:lnTo>
                    <a:pt x="216598" y="42767"/>
                  </a:lnTo>
                  <a:lnTo>
                    <a:pt x="180022" y="84010"/>
                  </a:lnTo>
                  <a:lnTo>
                    <a:pt x="168839" y="69953"/>
                  </a:lnTo>
                  <a:lnTo>
                    <a:pt x="155781" y="59924"/>
                  </a:lnTo>
                  <a:lnTo>
                    <a:pt x="140722" y="53912"/>
                  </a:lnTo>
                  <a:lnTo>
                    <a:pt x="123539" y="51911"/>
                  </a:lnTo>
                  <a:lnTo>
                    <a:pt x="111275" y="53339"/>
                  </a:lnTo>
                  <a:lnTo>
                    <a:pt x="79343" y="74771"/>
                  </a:lnTo>
                  <a:lnTo>
                    <a:pt x="62117" y="114338"/>
                  </a:lnTo>
                  <a:lnTo>
                    <a:pt x="60960" y="129825"/>
                  </a:lnTo>
                  <a:lnTo>
                    <a:pt x="62117" y="145019"/>
                  </a:lnTo>
                  <a:lnTo>
                    <a:pt x="79343" y="183260"/>
                  </a:lnTo>
                  <a:lnTo>
                    <a:pt x="111275" y="204692"/>
                  </a:lnTo>
                  <a:lnTo>
                    <a:pt x="123539" y="206120"/>
                  </a:lnTo>
                  <a:lnTo>
                    <a:pt x="134436" y="205263"/>
                  </a:lnTo>
                  <a:lnTo>
                    <a:pt x="168854" y="185841"/>
                  </a:lnTo>
                  <a:lnTo>
                    <a:pt x="178498" y="157257"/>
                  </a:lnTo>
                  <a:lnTo>
                    <a:pt x="120491" y="157257"/>
                  </a:lnTo>
                  <a:lnTo>
                    <a:pt x="120491" y="114490"/>
                  </a:lnTo>
                  <a:lnTo>
                    <a:pt x="234886" y="114490"/>
                  </a:lnTo>
                  <a:lnTo>
                    <a:pt x="234886" y="167925"/>
                  </a:lnTo>
                  <a:lnTo>
                    <a:pt x="220027" y="206692"/>
                  </a:lnTo>
                  <a:lnTo>
                    <a:pt x="193738" y="235172"/>
                  </a:lnTo>
                  <a:lnTo>
                    <a:pt x="159400" y="252317"/>
                  </a:lnTo>
                  <a:lnTo>
                    <a:pt x="140508" y="256603"/>
                  </a:lnTo>
                  <a:lnTo>
                    <a:pt x="120491" y="258032"/>
                  </a:lnTo>
                  <a:close/>
                </a:path>
              </a:pathLst>
            </a:custGeom>
            <a:solidFill>
              <a:srgbClr val="5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74925" y="1337024"/>
              <a:ext cx="202882" cy="24888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277795" y="1332458"/>
              <a:ext cx="653415" cy="258445"/>
            </a:xfrm>
            <a:custGeom>
              <a:avLst/>
              <a:gdLst/>
              <a:ahLst/>
              <a:cxnLst/>
              <a:rect l="l" t="t" r="r" b="b"/>
              <a:pathLst>
                <a:path w="653414" h="258444">
                  <a:moveTo>
                    <a:pt x="250126" y="129832"/>
                  </a:moveTo>
                  <a:lnTo>
                    <a:pt x="240982" y="79400"/>
                  </a:lnTo>
                  <a:lnTo>
                    <a:pt x="213550" y="38201"/>
                  </a:lnTo>
                  <a:lnTo>
                    <a:pt x="189179" y="18326"/>
                  </a:lnTo>
                  <a:lnTo>
                    <a:pt x="189179" y="129832"/>
                  </a:lnTo>
                  <a:lnTo>
                    <a:pt x="188290" y="144132"/>
                  </a:lnTo>
                  <a:lnTo>
                    <a:pt x="173926" y="181737"/>
                  </a:lnTo>
                  <a:lnTo>
                    <a:pt x="140195" y="201663"/>
                  </a:lnTo>
                  <a:lnTo>
                    <a:pt x="125069" y="203073"/>
                  </a:lnTo>
                  <a:lnTo>
                    <a:pt x="115062" y="202476"/>
                  </a:lnTo>
                  <a:lnTo>
                    <a:pt x="76060" y="179781"/>
                  </a:lnTo>
                  <a:lnTo>
                    <a:pt x="64719" y="156133"/>
                  </a:lnTo>
                  <a:lnTo>
                    <a:pt x="62865" y="147929"/>
                  </a:lnTo>
                  <a:lnTo>
                    <a:pt x="61493" y="138950"/>
                  </a:lnTo>
                  <a:lnTo>
                    <a:pt x="60960" y="129832"/>
                  </a:lnTo>
                  <a:lnTo>
                    <a:pt x="62090" y="114579"/>
                  </a:lnTo>
                  <a:lnTo>
                    <a:pt x="77724" y="76301"/>
                  </a:lnTo>
                  <a:lnTo>
                    <a:pt x="111048" y="56362"/>
                  </a:lnTo>
                  <a:lnTo>
                    <a:pt x="125069" y="54965"/>
                  </a:lnTo>
                  <a:lnTo>
                    <a:pt x="139954" y="56362"/>
                  </a:lnTo>
                  <a:lnTo>
                    <a:pt x="180174" y="88112"/>
                  </a:lnTo>
                  <a:lnTo>
                    <a:pt x="189179" y="129832"/>
                  </a:lnTo>
                  <a:lnTo>
                    <a:pt x="189179" y="18326"/>
                  </a:lnTo>
                  <a:lnTo>
                    <a:pt x="173316" y="9347"/>
                  </a:lnTo>
                  <a:lnTo>
                    <a:pt x="150253" y="2311"/>
                  </a:lnTo>
                  <a:lnTo>
                    <a:pt x="125069" y="0"/>
                  </a:lnTo>
                  <a:lnTo>
                    <a:pt x="100736" y="2527"/>
                  </a:lnTo>
                  <a:lnTo>
                    <a:pt x="56629" y="21894"/>
                  </a:lnTo>
                  <a:lnTo>
                    <a:pt x="20574" y="57645"/>
                  </a:lnTo>
                  <a:lnTo>
                    <a:pt x="2286" y="103466"/>
                  </a:lnTo>
                  <a:lnTo>
                    <a:pt x="0" y="129832"/>
                  </a:lnTo>
                  <a:lnTo>
                    <a:pt x="2286" y="156133"/>
                  </a:lnTo>
                  <a:lnTo>
                    <a:pt x="20574" y="201917"/>
                  </a:lnTo>
                  <a:lnTo>
                    <a:pt x="55118" y="237413"/>
                  </a:lnTo>
                  <a:lnTo>
                    <a:pt x="99669" y="255739"/>
                  </a:lnTo>
                  <a:lnTo>
                    <a:pt x="125069" y="258038"/>
                  </a:lnTo>
                  <a:lnTo>
                    <a:pt x="151130" y="255739"/>
                  </a:lnTo>
                  <a:lnTo>
                    <a:pt x="195872" y="237413"/>
                  </a:lnTo>
                  <a:lnTo>
                    <a:pt x="228701" y="203073"/>
                  </a:lnTo>
                  <a:lnTo>
                    <a:pt x="247865" y="155270"/>
                  </a:lnTo>
                  <a:lnTo>
                    <a:pt x="250126" y="129832"/>
                  </a:lnTo>
                  <a:close/>
                </a:path>
                <a:path w="653414" h="258444">
                  <a:moveTo>
                    <a:pt x="450062" y="177063"/>
                  </a:moveTo>
                  <a:lnTo>
                    <a:pt x="433298" y="137439"/>
                  </a:lnTo>
                  <a:lnTo>
                    <a:pt x="382905" y="105346"/>
                  </a:lnTo>
                  <a:lnTo>
                    <a:pt x="376809" y="103822"/>
                  </a:lnTo>
                  <a:lnTo>
                    <a:pt x="372237" y="100774"/>
                  </a:lnTo>
                  <a:lnTo>
                    <a:pt x="367665" y="99250"/>
                  </a:lnTo>
                  <a:lnTo>
                    <a:pt x="363093" y="96202"/>
                  </a:lnTo>
                  <a:lnTo>
                    <a:pt x="350901" y="90106"/>
                  </a:lnTo>
                  <a:lnTo>
                    <a:pt x="346329" y="87058"/>
                  </a:lnTo>
                  <a:lnTo>
                    <a:pt x="344805" y="84010"/>
                  </a:lnTo>
                  <a:lnTo>
                    <a:pt x="341757" y="80962"/>
                  </a:lnTo>
                  <a:lnTo>
                    <a:pt x="341757" y="67144"/>
                  </a:lnTo>
                  <a:lnTo>
                    <a:pt x="343281" y="62572"/>
                  </a:lnTo>
                  <a:lnTo>
                    <a:pt x="349377" y="58000"/>
                  </a:lnTo>
                  <a:lnTo>
                    <a:pt x="353949" y="53428"/>
                  </a:lnTo>
                  <a:lnTo>
                    <a:pt x="361569" y="51904"/>
                  </a:lnTo>
                  <a:lnTo>
                    <a:pt x="378333" y="51904"/>
                  </a:lnTo>
                  <a:lnTo>
                    <a:pt x="386054" y="53428"/>
                  </a:lnTo>
                  <a:lnTo>
                    <a:pt x="404342" y="59524"/>
                  </a:lnTo>
                  <a:lnTo>
                    <a:pt x="413486" y="64096"/>
                  </a:lnTo>
                  <a:lnTo>
                    <a:pt x="416534" y="67144"/>
                  </a:lnTo>
                  <a:lnTo>
                    <a:pt x="419582" y="68668"/>
                  </a:lnTo>
                  <a:lnTo>
                    <a:pt x="421106" y="68668"/>
                  </a:lnTo>
                  <a:lnTo>
                    <a:pt x="443966" y="24384"/>
                  </a:lnTo>
                  <a:lnTo>
                    <a:pt x="434822" y="18288"/>
                  </a:lnTo>
                  <a:lnTo>
                    <a:pt x="396443" y="3860"/>
                  </a:lnTo>
                  <a:lnTo>
                    <a:pt x="366141" y="0"/>
                  </a:lnTo>
                  <a:lnTo>
                    <a:pt x="351332" y="1409"/>
                  </a:lnTo>
                  <a:lnTo>
                    <a:pt x="309753" y="21336"/>
                  </a:lnTo>
                  <a:lnTo>
                    <a:pt x="286943" y="60858"/>
                  </a:lnTo>
                  <a:lnTo>
                    <a:pt x="285280" y="76288"/>
                  </a:lnTo>
                  <a:lnTo>
                    <a:pt x="286118" y="86131"/>
                  </a:lnTo>
                  <a:lnTo>
                    <a:pt x="304761" y="120700"/>
                  </a:lnTo>
                  <a:lnTo>
                    <a:pt x="337185" y="142011"/>
                  </a:lnTo>
                  <a:lnTo>
                    <a:pt x="341757" y="145059"/>
                  </a:lnTo>
                  <a:lnTo>
                    <a:pt x="356997" y="151155"/>
                  </a:lnTo>
                  <a:lnTo>
                    <a:pt x="369189" y="157251"/>
                  </a:lnTo>
                  <a:lnTo>
                    <a:pt x="372237" y="160299"/>
                  </a:lnTo>
                  <a:lnTo>
                    <a:pt x="381381" y="166395"/>
                  </a:lnTo>
                  <a:lnTo>
                    <a:pt x="386054" y="170967"/>
                  </a:lnTo>
                  <a:lnTo>
                    <a:pt x="389102" y="177063"/>
                  </a:lnTo>
                  <a:lnTo>
                    <a:pt x="389102" y="181737"/>
                  </a:lnTo>
                  <a:lnTo>
                    <a:pt x="386803" y="191973"/>
                  </a:lnTo>
                  <a:lnTo>
                    <a:pt x="379907" y="199644"/>
                  </a:lnTo>
                  <a:lnTo>
                    <a:pt x="368452" y="204457"/>
                  </a:lnTo>
                  <a:lnTo>
                    <a:pt x="352425" y="206121"/>
                  </a:lnTo>
                  <a:lnTo>
                    <a:pt x="346430" y="205574"/>
                  </a:lnTo>
                  <a:lnTo>
                    <a:pt x="306133" y="187350"/>
                  </a:lnTo>
                  <a:lnTo>
                    <a:pt x="297561" y="181737"/>
                  </a:lnTo>
                  <a:lnTo>
                    <a:pt x="294424" y="180213"/>
                  </a:lnTo>
                  <a:lnTo>
                    <a:pt x="292900" y="177063"/>
                  </a:lnTo>
                  <a:lnTo>
                    <a:pt x="263944" y="224409"/>
                  </a:lnTo>
                  <a:lnTo>
                    <a:pt x="270040" y="230593"/>
                  </a:lnTo>
                  <a:lnTo>
                    <a:pt x="274612" y="233641"/>
                  </a:lnTo>
                  <a:lnTo>
                    <a:pt x="280708" y="236689"/>
                  </a:lnTo>
                  <a:lnTo>
                    <a:pt x="285280" y="239737"/>
                  </a:lnTo>
                  <a:lnTo>
                    <a:pt x="292900" y="242785"/>
                  </a:lnTo>
                  <a:lnTo>
                    <a:pt x="299085" y="245833"/>
                  </a:lnTo>
                  <a:lnTo>
                    <a:pt x="310896" y="250405"/>
                  </a:lnTo>
                  <a:lnTo>
                    <a:pt x="348996" y="257771"/>
                  </a:lnTo>
                  <a:lnTo>
                    <a:pt x="356997" y="258025"/>
                  </a:lnTo>
                  <a:lnTo>
                    <a:pt x="366128" y="257746"/>
                  </a:lnTo>
                  <a:lnTo>
                    <a:pt x="407962" y="247738"/>
                  </a:lnTo>
                  <a:lnTo>
                    <a:pt x="438492" y="222732"/>
                  </a:lnTo>
                  <a:lnTo>
                    <a:pt x="449732" y="188010"/>
                  </a:lnTo>
                  <a:lnTo>
                    <a:pt x="450062" y="177063"/>
                  </a:lnTo>
                  <a:close/>
                </a:path>
                <a:path w="653414" h="258444">
                  <a:moveTo>
                    <a:pt x="653046" y="177063"/>
                  </a:moveTo>
                  <a:lnTo>
                    <a:pt x="636181" y="137439"/>
                  </a:lnTo>
                  <a:lnTo>
                    <a:pt x="595033" y="109918"/>
                  </a:lnTo>
                  <a:lnTo>
                    <a:pt x="578269" y="103822"/>
                  </a:lnTo>
                  <a:lnTo>
                    <a:pt x="573697" y="100774"/>
                  </a:lnTo>
                  <a:lnTo>
                    <a:pt x="558457" y="93154"/>
                  </a:lnTo>
                  <a:lnTo>
                    <a:pt x="549224" y="87058"/>
                  </a:lnTo>
                  <a:lnTo>
                    <a:pt x="546176" y="84010"/>
                  </a:lnTo>
                  <a:lnTo>
                    <a:pt x="543128" y="77812"/>
                  </a:lnTo>
                  <a:lnTo>
                    <a:pt x="543128" y="67144"/>
                  </a:lnTo>
                  <a:lnTo>
                    <a:pt x="546176" y="62572"/>
                  </a:lnTo>
                  <a:lnTo>
                    <a:pt x="555320" y="53428"/>
                  </a:lnTo>
                  <a:lnTo>
                    <a:pt x="563029" y="51904"/>
                  </a:lnTo>
                  <a:lnTo>
                    <a:pt x="579793" y="51904"/>
                  </a:lnTo>
                  <a:lnTo>
                    <a:pt x="588937" y="53428"/>
                  </a:lnTo>
                  <a:lnTo>
                    <a:pt x="596557" y="56476"/>
                  </a:lnTo>
                  <a:lnTo>
                    <a:pt x="605701" y="59524"/>
                  </a:lnTo>
                  <a:lnTo>
                    <a:pt x="614845" y="64096"/>
                  </a:lnTo>
                  <a:lnTo>
                    <a:pt x="617893" y="67144"/>
                  </a:lnTo>
                  <a:lnTo>
                    <a:pt x="620941" y="68668"/>
                  </a:lnTo>
                  <a:lnTo>
                    <a:pt x="622465" y="68668"/>
                  </a:lnTo>
                  <a:lnTo>
                    <a:pt x="645426" y="24384"/>
                  </a:lnTo>
                  <a:lnTo>
                    <a:pt x="636181" y="18288"/>
                  </a:lnTo>
                  <a:lnTo>
                    <a:pt x="597839" y="3860"/>
                  </a:lnTo>
                  <a:lnTo>
                    <a:pt x="569125" y="0"/>
                  </a:lnTo>
                  <a:lnTo>
                    <a:pt x="553618" y="1409"/>
                  </a:lnTo>
                  <a:lnTo>
                    <a:pt x="512648" y="21336"/>
                  </a:lnTo>
                  <a:lnTo>
                    <a:pt x="489712" y="60858"/>
                  </a:lnTo>
                  <a:lnTo>
                    <a:pt x="488264" y="76288"/>
                  </a:lnTo>
                  <a:lnTo>
                    <a:pt x="488873" y="86131"/>
                  </a:lnTo>
                  <a:lnTo>
                    <a:pt x="506996" y="120700"/>
                  </a:lnTo>
                  <a:lnTo>
                    <a:pt x="544652" y="145059"/>
                  </a:lnTo>
                  <a:lnTo>
                    <a:pt x="552272" y="148107"/>
                  </a:lnTo>
                  <a:lnTo>
                    <a:pt x="570649" y="157251"/>
                  </a:lnTo>
                  <a:lnTo>
                    <a:pt x="584365" y="166395"/>
                  </a:lnTo>
                  <a:lnTo>
                    <a:pt x="585889" y="169443"/>
                  </a:lnTo>
                  <a:lnTo>
                    <a:pt x="588937" y="170967"/>
                  </a:lnTo>
                  <a:lnTo>
                    <a:pt x="590461" y="174015"/>
                  </a:lnTo>
                  <a:lnTo>
                    <a:pt x="590461" y="181737"/>
                  </a:lnTo>
                  <a:lnTo>
                    <a:pt x="588200" y="191973"/>
                  </a:lnTo>
                  <a:lnTo>
                    <a:pt x="581494" y="199644"/>
                  </a:lnTo>
                  <a:lnTo>
                    <a:pt x="570484" y="204457"/>
                  </a:lnTo>
                  <a:lnTo>
                    <a:pt x="555320" y="206121"/>
                  </a:lnTo>
                  <a:lnTo>
                    <a:pt x="548436" y="205574"/>
                  </a:lnTo>
                  <a:lnTo>
                    <a:pt x="508076" y="187833"/>
                  </a:lnTo>
                  <a:lnTo>
                    <a:pt x="505028" y="184785"/>
                  </a:lnTo>
                  <a:lnTo>
                    <a:pt x="500456" y="181737"/>
                  </a:lnTo>
                  <a:lnTo>
                    <a:pt x="497408" y="180213"/>
                  </a:lnTo>
                  <a:lnTo>
                    <a:pt x="494360" y="177063"/>
                  </a:lnTo>
                  <a:lnTo>
                    <a:pt x="465302" y="224409"/>
                  </a:lnTo>
                  <a:lnTo>
                    <a:pt x="469874" y="229069"/>
                  </a:lnTo>
                  <a:lnTo>
                    <a:pt x="473024" y="230593"/>
                  </a:lnTo>
                  <a:lnTo>
                    <a:pt x="476072" y="233641"/>
                  </a:lnTo>
                  <a:lnTo>
                    <a:pt x="494360" y="242785"/>
                  </a:lnTo>
                  <a:lnTo>
                    <a:pt x="501980" y="245833"/>
                  </a:lnTo>
                  <a:lnTo>
                    <a:pt x="507098" y="248119"/>
                  </a:lnTo>
                  <a:lnTo>
                    <a:pt x="551929" y="257771"/>
                  </a:lnTo>
                  <a:lnTo>
                    <a:pt x="559981" y="258025"/>
                  </a:lnTo>
                  <a:lnTo>
                    <a:pt x="569099" y="257746"/>
                  </a:lnTo>
                  <a:lnTo>
                    <a:pt x="610082" y="247738"/>
                  </a:lnTo>
                  <a:lnTo>
                    <a:pt x="640740" y="222732"/>
                  </a:lnTo>
                  <a:lnTo>
                    <a:pt x="652487" y="188010"/>
                  </a:lnTo>
                  <a:lnTo>
                    <a:pt x="653046" y="177063"/>
                  </a:lnTo>
                  <a:close/>
                </a:path>
              </a:pathLst>
            </a:custGeom>
            <a:solidFill>
              <a:srgbClr val="5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028473" y="1332452"/>
            <a:ext cx="967740" cy="258445"/>
            <a:chOff x="3028473" y="1332452"/>
            <a:chExt cx="967740" cy="258445"/>
          </a:xfrm>
        </p:grpSpPr>
        <p:sp>
          <p:nvSpPr>
            <p:cNvPr id="14" name="object 14"/>
            <p:cNvSpPr/>
            <p:nvPr/>
          </p:nvSpPr>
          <p:spPr>
            <a:xfrm>
              <a:off x="3028473" y="1332452"/>
              <a:ext cx="186690" cy="258445"/>
            </a:xfrm>
            <a:custGeom>
              <a:avLst/>
              <a:gdLst/>
              <a:ahLst/>
              <a:cxnLst/>
              <a:rect l="l" t="t" r="r" b="b"/>
              <a:pathLst>
                <a:path w="186689" h="258444">
                  <a:moveTo>
                    <a:pt x="93059" y="258032"/>
                  </a:moveTo>
                  <a:lnTo>
                    <a:pt x="53268" y="252698"/>
                  </a:lnTo>
                  <a:lnTo>
                    <a:pt x="35052" y="245840"/>
                  </a:lnTo>
                  <a:lnTo>
                    <a:pt x="27432" y="242792"/>
                  </a:lnTo>
                  <a:lnTo>
                    <a:pt x="15240" y="236696"/>
                  </a:lnTo>
                  <a:lnTo>
                    <a:pt x="6096" y="230600"/>
                  </a:lnTo>
                  <a:lnTo>
                    <a:pt x="3048" y="229076"/>
                  </a:lnTo>
                  <a:lnTo>
                    <a:pt x="0" y="224408"/>
                  </a:lnTo>
                  <a:lnTo>
                    <a:pt x="27432" y="177069"/>
                  </a:lnTo>
                  <a:lnTo>
                    <a:pt x="30480" y="180213"/>
                  </a:lnTo>
                  <a:lnTo>
                    <a:pt x="33528" y="181736"/>
                  </a:lnTo>
                  <a:lnTo>
                    <a:pt x="38100" y="184785"/>
                  </a:lnTo>
                  <a:lnTo>
                    <a:pt x="41148" y="187832"/>
                  </a:lnTo>
                  <a:lnTo>
                    <a:pt x="48768" y="192405"/>
                  </a:lnTo>
                  <a:lnTo>
                    <a:pt x="88487" y="206120"/>
                  </a:lnTo>
                  <a:lnTo>
                    <a:pt x="104251" y="204454"/>
                  </a:lnTo>
                  <a:lnTo>
                    <a:pt x="115157" y="199643"/>
                  </a:lnTo>
                  <a:lnTo>
                    <a:pt x="121491" y="191976"/>
                  </a:lnTo>
                  <a:lnTo>
                    <a:pt x="123539" y="181736"/>
                  </a:lnTo>
                  <a:lnTo>
                    <a:pt x="123539" y="174021"/>
                  </a:lnTo>
                  <a:lnTo>
                    <a:pt x="122015" y="170973"/>
                  </a:lnTo>
                  <a:lnTo>
                    <a:pt x="117443" y="166401"/>
                  </a:lnTo>
                  <a:lnTo>
                    <a:pt x="108299" y="160305"/>
                  </a:lnTo>
                  <a:lnTo>
                    <a:pt x="105251" y="157257"/>
                  </a:lnTo>
                  <a:lnTo>
                    <a:pt x="100679" y="155733"/>
                  </a:lnTo>
                  <a:lnTo>
                    <a:pt x="97631" y="154209"/>
                  </a:lnTo>
                  <a:lnTo>
                    <a:pt x="93059" y="151161"/>
                  </a:lnTo>
                  <a:lnTo>
                    <a:pt x="77819" y="145065"/>
                  </a:lnTo>
                  <a:lnTo>
                    <a:pt x="40076" y="120696"/>
                  </a:lnTo>
                  <a:lnTo>
                    <a:pt x="22169" y="86137"/>
                  </a:lnTo>
                  <a:lnTo>
                    <a:pt x="21336" y="76295"/>
                  </a:lnTo>
                  <a:lnTo>
                    <a:pt x="22788" y="60863"/>
                  </a:lnTo>
                  <a:lnTo>
                    <a:pt x="45720" y="21336"/>
                  </a:lnTo>
                  <a:lnTo>
                    <a:pt x="86734" y="1404"/>
                  </a:lnTo>
                  <a:lnTo>
                    <a:pt x="102203" y="0"/>
                  </a:lnTo>
                  <a:lnTo>
                    <a:pt x="112252" y="523"/>
                  </a:lnTo>
                  <a:lnTo>
                    <a:pt x="157841" y="12192"/>
                  </a:lnTo>
                  <a:lnTo>
                    <a:pt x="178498" y="24384"/>
                  </a:lnTo>
                  <a:lnTo>
                    <a:pt x="155543" y="68675"/>
                  </a:lnTo>
                  <a:lnTo>
                    <a:pt x="154019" y="68675"/>
                  </a:lnTo>
                  <a:lnTo>
                    <a:pt x="150971" y="67151"/>
                  </a:lnTo>
                  <a:lnTo>
                    <a:pt x="147923" y="64103"/>
                  </a:lnTo>
                  <a:lnTo>
                    <a:pt x="138779" y="59531"/>
                  </a:lnTo>
                  <a:lnTo>
                    <a:pt x="105251" y="51911"/>
                  </a:lnTo>
                  <a:lnTo>
                    <a:pt x="96107" y="51911"/>
                  </a:lnTo>
                  <a:lnTo>
                    <a:pt x="88487" y="53435"/>
                  </a:lnTo>
                  <a:lnTo>
                    <a:pt x="79343" y="62579"/>
                  </a:lnTo>
                  <a:lnTo>
                    <a:pt x="76200" y="67151"/>
                  </a:lnTo>
                  <a:lnTo>
                    <a:pt x="76200" y="77819"/>
                  </a:lnTo>
                  <a:lnTo>
                    <a:pt x="79343" y="84010"/>
                  </a:lnTo>
                  <a:lnTo>
                    <a:pt x="82391" y="87058"/>
                  </a:lnTo>
                  <a:lnTo>
                    <a:pt x="86963" y="90106"/>
                  </a:lnTo>
                  <a:lnTo>
                    <a:pt x="93059" y="93154"/>
                  </a:lnTo>
                  <a:lnTo>
                    <a:pt x="97631" y="96202"/>
                  </a:lnTo>
                  <a:lnTo>
                    <a:pt x="103727" y="99250"/>
                  </a:lnTo>
                  <a:lnTo>
                    <a:pt x="108299" y="100774"/>
                  </a:lnTo>
                  <a:lnTo>
                    <a:pt x="111347" y="103822"/>
                  </a:lnTo>
                  <a:lnTo>
                    <a:pt x="149840" y="122503"/>
                  </a:lnTo>
                  <a:lnTo>
                    <a:pt x="181737" y="156686"/>
                  </a:lnTo>
                  <a:lnTo>
                    <a:pt x="186118" y="177069"/>
                  </a:lnTo>
                  <a:lnTo>
                    <a:pt x="185570" y="188007"/>
                  </a:lnTo>
                  <a:lnTo>
                    <a:pt x="169533" y="229219"/>
                  </a:lnTo>
                  <a:lnTo>
                    <a:pt x="135850" y="250888"/>
                  </a:lnTo>
                  <a:lnTo>
                    <a:pt x="102179" y="257746"/>
                  </a:lnTo>
                  <a:lnTo>
                    <a:pt x="93059" y="258032"/>
                  </a:lnTo>
                  <a:close/>
                </a:path>
              </a:pathLst>
            </a:custGeom>
            <a:solidFill>
              <a:srgbClr val="5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14592" y="1337024"/>
              <a:ext cx="404240" cy="24920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646259" y="1332458"/>
              <a:ext cx="349885" cy="258445"/>
            </a:xfrm>
            <a:custGeom>
              <a:avLst/>
              <a:gdLst/>
              <a:ahLst/>
              <a:cxnLst/>
              <a:rect l="l" t="t" r="r" b="b"/>
              <a:pathLst>
                <a:path w="349885" h="258444">
                  <a:moveTo>
                    <a:pt x="141922" y="4572"/>
                  </a:moveTo>
                  <a:lnTo>
                    <a:pt x="0" y="4572"/>
                  </a:lnTo>
                  <a:lnTo>
                    <a:pt x="0" y="55372"/>
                  </a:lnTo>
                  <a:lnTo>
                    <a:pt x="0" y="103632"/>
                  </a:lnTo>
                  <a:lnTo>
                    <a:pt x="0" y="154432"/>
                  </a:lnTo>
                  <a:lnTo>
                    <a:pt x="0" y="202692"/>
                  </a:lnTo>
                  <a:lnTo>
                    <a:pt x="0" y="253492"/>
                  </a:lnTo>
                  <a:lnTo>
                    <a:pt x="141922" y="253492"/>
                  </a:lnTo>
                  <a:lnTo>
                    <a:pt x="141922" y="202692"/>
                  </a:lnTo>
                  <a:lnTo>
                    <a:pt x="56476" y="202692"/>
                  </a:lnTo>
                  <a:lnTo>
                    <a:pt x="56476" y="154432"/>
                  </a:lnTo>
                  <a:lnTo>
                    <a:pt x="138874" y="154432"/>
                  </a:lnTo>
                  <a:lnTo>
                    <a:pt x="138874" y="103632"/>
                  </a:lnTo>
                  <a:lnTo>
                    <a:pt x="56476" y="103632"/>
                  </a:lnTo>
                  <a:lnTo>
                    <a:pt x="56476" y="55372"/>
                  </a:lnTo>
                  <a:lnTo>
                    <a:pt x="141922" y="55372"/>
                  </a:lnTo>
                  <a:lnTo>
                    <a:pt x="141922" y="4572"/>
                  </a:lnTo>
                  <a:close/>
                </a:path>
                <a:path w="349885" h="258444">
                  <a:moveTo>
                    <a:pt x="349478" y="177063"/>
                  </a:moveTo>
                  <a:lnTo>
                    <a:pt x="332714" y="137439"/>
                  </a:lnTo>
                  <a:lnTo>
                    <a:pt x="282321" y="105346"/>
                  </a:lnTo>
                  <a:lnTo>
                    <a:pt x="276225" y="103822"/>
                  </a:lnTo>
                  <a:lnTo>
                    <a:pt x="271653" y="100774"/>
                  </a:lnTo>
                  <a:lnTo>
                    <a:pt x="267081" y="99250"/>
                  </a:lnTo>
                  <a:lnTo>
                    <a:pt x="262509" y="96202"/>
                  </a:lnTo>
                  <a:lnTo>
                    <a:pt x="250317" y="90106"/>
                  </a:lnTo>
                  <a:lnTo>
                    <a:pt x="245745" y="87058"/>
                  </a:lnTo>
                  <a:lnTo>
                    <a:pt x="244221" y="84010"/>
                  </a:lnTo>
                  <a:lnTo>
                    <a:pt x="241173" y="80962"/>
                  </a:lnTo>
                  <a:lnTo>
                    <a:pt x="239649" y="77812"/>
                  </a:lnTo>
                  <a:lnTo>
                    <a:pt x="239649" y="67144"/>
                  </a:lnTo>
                  <a:lnTo>
                    <a:pt x="242697" y="62572"/>
                  </a:lnTo>
                  <a:lnTo>
                    <a:pt x="248793" y="58000"/>
                  </a:lnTo>
                  <a:lnTo>
                    <a:pt x="253365" y="53428"/>
                  </a:lnTo>
                  <a:lnTo>
                    <a:pt x="260985" y="51904"/>
                  </a:lnTo>
                  <a:lnTo>
                    <a:pt x="277749" y="51904"/>
                  </a:lnTo>
                  <a:lnTo>
                    <a:pt x="285369" y="53428"/>
                  </a:lnTo>
                  <a:lnTo>
                    <a:pt x="303657" y="59524"/>
                  </a:lnTo>
                  <a:lnTo>
                    <a:pt x="312801" y="64096"/>
                  </a:lnTo>
                  <a:lnTo>
                    <a:pt x="315849" y="67144"/>
                  </a:lnTo>
                  <a:lnTo>
                    <a:pt x="318897" y="68668"/>
                  </a:lnTo>
                  <a:lnTo>
                    <a:pt x="320421" y="68668"/>
                  </a:lnTo>
                  <a:lnTo>
                    <a:pt x="343382" y="24384"/>
                  </a:lnTo>
                  <a:lnTo>
                    <a:pt x="334238" y="18288"/>
                  </a:lnTo>
                  <a:lnTo>
                    <a:pt x="295770" y="3860"/>
                  </a:lnTo>
                  <a:lnTo>
                    <a:pt x="265557" y="0"/>
                  </a:lnTo>
                  <a:lnTo>
                    <a:pt x="250088" y="1409"/>
                  </a:lnTo>
                  <a:lnTo>
                    <a:pt x="209080" y="21336"/>
                  </a:lnTo>
                  <a:lnTo>
                    <a:pt x="186359" y="60858"/>
                  </a:lnTo>
                  <a:lnTo>
                    <a:pt x="184696" y="76288"/>
                  </a:lnTo>
                  <a:lnTo>
                    <a:pt x="185521" y="86131"/>
                  </a:lnTo>
                  <a:lnTo>
                    <a:pt x="204076" y="120700"/>
                  </a:lnTo>
                  <a:lnTo>
                    <a:pt x="236601" y="142011"/>
                  </a:lnTo>
                  <a:lnTo>
                    <a:pt x="241173" y="145059"/>
                  </a:lnTo>
                  <a:lnTo>
                    <a:pt x="256413" y="151155"/>
                  </a:lnTo>
                  <a:lnTo>
                    <a:pt x="268605" y="157251"/>
                  </a:lnTo>
                  <a:lnTo>
                    <a:pt x="271653" y="160299"/>
                  </a:lnTo>
                  <a:lnTo>
                    <a:pt x="280797" y="166395"/>
                  </a:lnTo>
                  <a:lnTo>
                    <a:pt x="285369" y="170967"/>
                  </a:lnTo>
                  <a:lnTo>
                    <a:pt x="288417" y="177063"/>
                  </a:lnTo>
                  <a:lnTo>
                    <a:pt x="288417" y="181737"/>
                  </a:lnTo>
                  <a:lnTo>
                    <a:pt x="286131" y="191973"/>
                  </a:lnTo>
                  <a:lnTo>
                    <a:pt x="279273" y="199644"/>
                  </a:lnTo>
                  <a:lnTo>
                    <a:pt x="267843" y="204457"/>
                  </a:lnTo>
                  <a:lnTo>
                    <a:pt x="251841" y="206121"/>
                  </a:lnTo>
                  <a:lnTo>
                    <a:pt x="245821" y="205574"/>
                  </a:lnTo>
                  <a:lnTo>
                    <a:pt x="205460" y="187350"/>
                  </a:lnTo>
                  <a:lnTo>
                    <a:pt x="196888" y="181737"/>
                  </a:lnTo>
                  <a:lnTo>
                    <a:pt x="193840" y="180213"/>
                  </a:lnTo>
                  <a:lnTo>
                    <a:pt x="192316" y="177063"/>
                  </a:lnTo>
                  <a:lnTo>
                    <a:pt x="163360" y="224409"/>
                  </a:lnTo>
                  <a:lnTo>
                    <a:pt x="169456" y="230593"/>
                  </a:lnTo>
                  <a:lnTo>
                    <a:pt x="174028" y="233641"/>
                  </a:lnTo>
                  <a:lnTo>
                    <a:pt x="180124" y="236689"/>
                  </a:lnTo>
                  <a:lnTo>
                    <a:pt x="184696" y="239737"/>
                  </a:lnTo>
                  <a:lnTo>
                    <a:pt x="192316" y="242785"/>
                  </a:lnTo>
                  <a:lnTo>
                    <a:pt x="198412" y="245833"/>
                  </a:lnTo>
                  <a:lnTo>
                    <a:pt x="210223" y="250405"/>
                  </a:lnTo>
                  <a:lnTo>
                    <a:pt x="248399" y="257771"/>
                  </a:lnTo>
                  <a:lnTo>
                    <a:pt x="256413" y="258025"/>
                  </a:lnTo>
                  <a:lnTo>
                    <a:pt x="265531" y="257746"/>
                  </a:lnTo>
                  <a:lnTo>
                    <a:pt x="307276" y="247738"/>
                  </a:lnTo>
                  <a:lnTo>
                    <a:pt x="337896" y="222732"/>
                  </a:lnTo>
                  <a:lnTo>
                    <a:pt x="349135" y="188010"/>
                  </a:lnTo>
                  <a:lnTo>
                    <a:pt x="349478" y="177063"/>
                  </a:lnTo>
                  <a:close/>
                </a:path>
              </a:pathLst>
            </a:custGeom>
            <a:solidFill>
              <a:srgbClr val="5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4104132" y="1336548"/>
            <a:ext cx="305435" cy="250190"/>
            <a:chOff x="4104132" y="1336548"/>
            <a:chExt cx="305435" cy="250190"/>
          </a:xfrm>
        </p:grpSpPr>
        <p:sp>
          <p:nvSpPr>
            <p:cNvPr id="18" name="object 18"/>
            <p:cNvSpPr/>
            <p:nvPr/>
          </p:nvSpPr>
          <p:spPr>
            <a:xfrm>
              <a:off x="4104132" y="1336548"/>
              <a:ext cx="58419" cy="250190"/>
            </a:xfrm>
            <a:custGeom>
              <a:avLst/>
              <a:gdLst/>
              <a:ahLst/>
              <a:cxnLst/>
              <a:rect l="l" t="t" r="r" b="b"/>
              <a:pathLst>
                <a:path w="58420" h="250190">
                  <a:moveTo>
                    <a:pt x="57911" y="249935"/>
                  </a:moveTo>
                  <a:lnTo>
                    <a:pt x="0" y="249935"/>
                  </a:lnTo>
                  <a:lnTo>
                    <a:pt x="0" y="0"/>
                  </a:lnTo>
                  <a:lnTo>
                    <a:pt x="57911" y="0"/>
                  </a:lnTo>
                  <a:lnTo>
                    <a:pt x="57911" y="249935"/>
                  </a:lnTo>
                  <a:close/>
                </a:path>
              </a:pathLst>
            </a:custGeom>
            <a:solidFill>
              <a:srgbClr val="5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97096" y="1337024"/>
              <a:ext cx="212121" cy="248888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4528184" y="1332452"/>
            <a:ext cx="692785" cy="258445"/>
            <a:chOff x="4528184" y="1332452"/>
            <a:chExt cx="692785" cy="258445"/>
          </a:xfrm>
        </p:grpSpPr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28184" y="1337024"/>
              <a:ext cx="399669" cy="24892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926330" y="1332458"/>
              <a:ext cx="294640" cy="258445"/>
            </a:xfrm>
            <a:custGeom>
              <a:avLst/>
              <a:gdLst/>
              <a:ahLst/>
              <a:cxnLst/>
              <a:rect l="l" t="t" r="r" b="b"/>
              <a:pathLst>
                <a:path w="294639" h="258444">
                  <a:moveTo>
                    <a:pt x="216687" y="22860"/>
                  </a:moveTo>
                  <a:lnTo>
                    <a:pt x="207543" y="18288"/>
                  </a:lnTo>
                  <a:lnTo>
                    <a:pt x="202374" y="15100"/>
                  </a:lnTo>
                  <a:lnTo>
                    <a:pt x="195922" y="12192"/>
                  </a:lnTo>
                  <a:lnTo>
                    <a:pt x="157543" y="1905"/>
                  </a:lnTo>
                  <a:lnTo>
                    <a:pt x="134302" y="0"/>
                  </a:lnTo>
                  <a:lnTo>
                    <a:pt x="121716" y="812"/>
                  </a:lnTo>
                  <a:lnTo>
                    <a:pt x="83908" y="10668"/>
                  </a:lnTo>
                  <a:lnTo>
                    <a:pt x="50685" y="30429"/>
                  </a:lnTo>
                  <a:lnTo>
                    <a:pt x="17018" y="68237"/>
                  </a:lnTo>
                  <a:lnTo>
                    <a:pt x="2514" y="104597"/>
                  </a:lnTo>
                  <a:lnTo>
                    <a:pt x="0" y="129832"/>
                  </a:lnTo>
                  <a:lnTo>
                    <a:pt x="1155" y="146685"/>
                  </a:lnTo>
                  <a:lnTo>
                    <a:pt x="18376" y="193929"/>
                  </a:lnTo>
                  <a:lnTo>
                    <a:pt x="54381" y="231508"/>
                  </a:lnTo>
                  <a:lnTo>
                    <a:pt x="100914" y="253657"/>
                  </a:lnTo>
                  <a:lnTo>
                    <a:pt x="134302" y="258038"/>
                  </a:lnTo>
                  <a:lnTo>
                    <a:pt x="142036" y="257771"/>
                  </a:lnTo>
                  <a:lnTo>
                    <a:pt x="180111" y="251942"/>
                  </a:lnTo>
                  <a:lnTo>
                    <a:pt x="192303" y="247370"/>
                  </a:lnTo>
                  <a:lnTo>
                    <a:pt x="198399" y="245846"/>
                  </a:lnTo>
                  <a:lnTo>
                    <a:pt x="207543" y="239750"/>
                  </a:lnTo>
                  <a:lnTo>
                    <a:pt x="210591" y="238226"/>
                  </a:lnTo>
                  <a:lnTo>
                    <a:pt x="212115" y="236702"/>
                  </a:lnTo>
                  <a:lnTo>
                    <a:pt x="213639" y="236702"/>
                  </a:lnTo>
                  <a:lnTo>
                    <a:pt x="215163" y="235178"/>
                  </a:lnTo>
                  <a:lnTo>
                    <a:pt x="216687" y="235178"/>
                  </a:lnTo>
                  <a:lnTo>
                    <a:pt x="192303" y="186309"/>
                  </a:lnTo>
                  <a:lnTo>
                    <a:pt x="186207" y="190881"/>
                  </a:lnTo>
                  <a:lnTo>
                    <a:pt x="183159" y="193929"/>
                  </a:lnTo>
                  <a:lnTo>
                    <a:pt x="176974" y="195453"/>
                  </a:lnTo>
                  <a:lnTo>
                    <a:pt x="167830" y="198501"/>
                  </a:lnTo>
                  <a:lnTo>
                    <a:pt x="160210" y="201549"/>
                  </a:lnTo>
                  <a:lnTo>
                    <a:pt x="143446" y="201549"/>
                  </a:lnTo>
                  <a:lnTo>
                    <a:pt x="94107" y="189979"/>
                  </a:lnTo>
                  <a:lnTo>
                    <a:pt x="66573" y="156121"/>
                  </a:lnTo>
                  <a:lnTo>
                    <a:pt x="61048" y="129832"/>
                  </a:lnTo>
                  <a:lnTo>
                    <a:pt x="61353" y="122936"/>
                  </a:lnTo>
                  <a:lnTo>
                    <a:pt x="62382" y="116217"/>
                  </a:lnTo>
                  <a:lnTo>
                    <a:pt x="64262" y="109804"/>
                  </a:lnTo>
                  <a:lnTo>
                    <a:pt x="67144" y="103822"/>
                  </a:lnTo>
                  <a:lnTo>
                    <a:pt x="69723" y="97256"/>
                  </a:lnTo>
                  <a:lnTo>
                    <a:pt x="99161" y="66294"/>
                  </a:lnTo>
                  <a:lnTo>
                    <a:pt x="143446" y="56489"/>
                  </a:lnTo>
                  <a:lnTo>
                    <a:pt x="150063" y="56769"/>
                  </a:lnTo>
                  <a:lnTo>
                    <a:pt x="156400" y="57632"/>
                  </a:lnTo>
                  <a:lnTo>
                    <a:pt x="162725" y="59055"/>
                  </a:lnTo>
                  <a:lnTo>
                    <a:pt x="169354" y="61061"/>
                  </a:lnTo>
                  <a:lnTo>
                    <a:pt x="176974" y="62585"/>
                  </a:lnTo>
                  <a:lnTo>
                    <a:pt x="186207" y="67157"/>
                  </a:lnTo>
                  <a:lnTo>
                    <a:pt x="187731" y="68681"/>
                  </a:lnTo>
                  <a:lnTo>
                    <a:pt x="190779" y="70205"/>
                  </a:lnTo>
                  <a:lnTo>
                    <a:pt x="192303" y="71729"/>
                  </a:lnTo>
                  <a:lnTo>
                    <a:pt x="216687" y="22860"/>
                  </a:lnTo>
                  <a:close/>
                </a:path>
                <a:path w="294639" h="258444">
                  <a:moveTo>
                    <a:pt x="294500" y="4356"/>
                  </a:moveTo>
                  <a:lnTo>
                    <a:pt x="238112" y="4356"/>
                  </a:lnTo>
                  <a:lnTo>
                    <a:pt x="238112" y="103416"/>
                  </a:lnTo>
                  <a:lnTo>
                    <a:pt x="294500" y="103416"/>
                  </a:lnTo>
                  <a:lnTo>
                    <a:pt x="294500" y="4356"/>
                  </a:lnTo>
                  <a:close/>
                </a:path>
              </a:pathLst>
            </a:custGeom>
            <a:solidFill>
              <a:srgbClr val="5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5164442" y="1336814"/>
            <a:ext cx="192405" cy="248920"/>
          </a:xfrm>
          <a:custGeom>
            <a:avLst/>
            <a:gdLst/>
            <a:ahLst/>
            <a:cxnLst/>
            <a:rect l="l" t="t" r="r" b="b"/>
            <a:pathLst>
              <a:path w="192404" h="248919">
                <a:moveTo>
                  <a:pt x="192214" y="0"/>
                </a:moveTo>
                <a:lnTo>
                  <a:pt x="135737" y="0"/>
                </a:lnTo>
                <a:lnTo>
                  <a:pt x="135737" y="99060"/>
                </a:lnTo>
                <a:lnTo>
                  <a:pt x="0" y="99060"/>
                </a:lnTo>
                <a:lnTo>
                  <a:pt x="0" y="149860"/>
                </a:lnTo>
                <a:lnTo>
                  <a:pt x="0" y="248920"/>
                </a:lnTo>
                <a:lnTo>
                  <a:pt x="56388" y="248920"/>
                </a:lnTo>
                <a:lnTo>
                  <a:pt x="56388" y="149860"/>
                </a:lnTo>
                <a:lnTo>
                  <a:pt x="135737" y="149860"/>
                </a:lnTo>
                <a:lnTo>
                  <a:pt x="135737" y="248920"/>
                </a:lnTo>
                <a:lnTo>
                  <a:pt x="192214" y="248920"/>
                </a:lnTo>
                <a:lnTo>
                  <a:pt x="192214" y="149860"/>
                </a:lnTo>
                <a:lnTo>
                  <a:pt x="192214" y="99060"/>
                </a:lnTo>
                <a:lnTo>
                  <a:pt x="192214" y="0"/>
                </a:lnTo>
                <a:close/>
              </a:path>
            </a:pathLst>
          </a:custGeom>
          <a:solidFill>
            <a:srgbClr val="593B8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object 24"/>
          <p:cNvGrpSpPr/>
          <p:nvPr/>
        </p:nvGrpSpPr>
        <p:grpSpPr>
          <a:xfrm>
            <a:off x="5475636" y="1332452"/>
            <a:ext cx="1506220" cy="258445"/>
            <a:chOff x="5475636" y="1332452"/>
            <a:chExt cx="1506220" cy="258445"/>
          </a:xfrm>
        </p:grpSpPr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75636" y="1337024"/>
              <a:ext cx="356996" cy="24892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5854065" y="1332458"/>
              <a:ext cx="590550" cy="258445"/>
            </a:xfrm>
            <a:custGeom>
              <a:avLst/>
              <a:gdLst/>
              <a:ahLst/>
              <a:cxnLst/>
              <a:rect l="l" t="t" r="r" b="b"/>
              <a:pathLst>
                <a:path w="590550" h="258444">
                  <a:moveTo>
                    <a:pt x="234886" y="114490"/>
                  </a:moveTo>
                  <a:lnTo>
                    <a:pt x="120484" y="114490"/>
                  </a:lnTo>
                  <a:lnTo>
                    <a:pt x="120484" y="157264"/>
                  </a:lnTo>
                  <a:lnTo>
                    <a:pt x="176974" y="157264"/>
                  </a:lnTo>
                  <a:lnTo>
                    <a:pt x="176085" y="168109"/>
                  </a:lnTo>
                  <a:lnTo>
                    <a:pt x="143725" y="202692"/>
                  </a:lnTo>
                  <a:lnTo>
                    <a:pt x="123532" y="206121"/>
                  </a:lnTo>
                  <a:lnTo>
                    <a:pt x="110629" y="204698"/>
                  </a:lnTo>
                  <a:lnTo>
                    <a:pt x="71247" y="171437"/>
                  </a:lnTo>
                  <a:lnTo>
                    <a:pt x="60960" y="129832"/>
                  </a:lnTo>
                  <a:lnTo>
                    <a:pt x="62103" y="114338"/>
                  </a:lnTo>
                  <a:lnTo>
                    <a:pt x="79248" y="74777"/>
                  </a:lnTo>
                  <a:lnTo>
                    <a:pt x="123532" y="51917"/>
                  </a:lnTo>
                  <a:lnTo>
                    <a:pt x="140030" y="53911"/>
                  </a:lnTo>
                  <a:lnTo>
                    <a:pt x="154978" y="59918"/>
                  </a:lnTo>
                  <a:lnTo>
                    <a:pt x="167932" y="69951"/>
                  </a:lnTo>
                  <a:lnTo>
                    <a:pt x="178498" y="84010"/>
                  </a:lnTo>
                  <a:lnTo>
                    <a:pt x="215074" y="42773"/>
                  </a:lnTo>
                  <a:lnTo>
                    <a:pt x="196215" y="24472"/>
                  </a:lnTo>
                  <a:lnTo>
                    <a:pt x="174066" y="11061"/>
                  </a:lnTo>
                  <a:lnTo>
                    <a:pt x="148767" y="2806"/>
                  </a:lnTo>
                  <a:lnTo>
                    <a:pt x="120484" y="0"/>
                  </a:lnTo>
                  <a:lnTo>
                    <a:pt x="95326" y="2527"/>
                  </a:lnTo>
                  <a:lnTo>
                    <a:pt x="51828" y="21894"/>
                  </a:lnTo>
                  <a:lnTo>
                    <a:pt x="18643" y="57645"/>
                  </a:lnTo>
                  <a:lnTo>
                    <a:pt x="2019" y="103466"/>
                  </a:lnTo>
                  <a:lnTo>
                    <a:pt x="0" y="129832"/>
                  </a:lnTo>
                  <a:lnTo>
                    <a:pt x="2044" y="155244"/>
                  </a:lnTo>
                  <a:lnTo>
                    <a:pt x="19278" y="200418"/>
                  </a:lnTo>
                  <a:lnTo>
                    <a:pt x="53327" y="236778"/>
                  </a:lnTo>
                  <a:lnTo>
                    <a:pt x="96202" y="255727"/>
                  </a:lnTo>
                  <a:lnTo>
                    <a:pt x="120484" y="258038"/>
                  </a:lnTo>
                  <a:lnTo>
                    <a:pt x="139623" y="256603"/>
                  </a:lnTo>
                  <a:lnTo>
                    <a:pt x="192214" y="235178"/>
                  </a:lnTo>
                  <a:lnTo>
                    <a:pt x="219265" y="206692"/>
                  </a:lnTo>
                  <a:lnTo>
                    <a:pt x="234886" y="167932"/>
                  </a:lnTo>
                  <a:lnTo>
                    <a:pt x="234886" y="114490"/>
                  </a:lnTo>
                  <a:close/>
                </a:path>
                <a:path w="590550" h="258444">
                  <a:moveTo>
                    <a:pt x="316611" y="4102"/>
                  </a:moveTo>
                  <a:lnTo>
                    <a:pt x="258699" y="4102"/>
                  </a:lnTo>
                  <a:lnTo>
                    <a:pt x="258699" y="254025"/>
                  </a:lnTo>
                  <a:lnTo>
                    <a:pt x="316611" y="254025"/>
                  </a:lnTo>
                  <a:lnTo>
                    <a:pt x="316611" y="4102"/>
                  </a:lnTo>
                  <a:close/>
                </a:path>
                <a:path w="590550" h="258444">
                  <a:moveTo>
                    <a:pt x="590346" y="129832"/>
                  </a:moveTo>
                  <a:lnTo>
                    <a:pt x="581202" y="79400"/>
                  </a:lnTo>
                  <a:lnTo>
                    <a:pt x="553681" y="38201"/>
                  </a:lnTo>
                  <a:lnTo>
                    <a:pt x="529297" y="17919"/>
                  </a:lnTo>
                  <a:lnTo>
                    <a:pt x="529297" y="129832"/>
                  </a:lnTo>
                  <a:lnTo>
                    <a:pt x="528421" y="144132"/>
                  </a:lnTo>
                  <a:lnTo>
                    <a:pt x="514057" y="181737"/>
                  </a:lnTo>
                  <a:lnTo>
                    <a:pt x="481012" y="201663"/>
                  </a:lnTo>
                  <a:lnTo>
                    <a:pt x="466712" y="203073"/>
                  </a:lnTo>
                  <a:lnTo>
                    <a:pt x="455841" y="202476"/>
                  </a:lnTo>
                  <a:lnTo>
                    <a:pt x="416420" y="179781"/>
                  </a:lnTo>
                  <a:lnTo>
                    <a:pt x="403021" y="138950"/>
                  </a:lnTo>
                  <a:lnTo>
                    <a:pt x="402704" y="129832"/>
                  </a:lnTo>
                  <a:lnTo>
                    <a:pt x="403618" y="114579"/>
                  </a:lnTo>
                  <a:lnTo>
                    <a:pt x="419468" y="76301"/>
                  </a:lnTo>
                  <a:lnTo>
                    <a:pt x="466712" y="54965"/>
                  </a:lnTo>
                  <a:lnTo>
                    <a:pt x="480796" y="56362"/>
                  </a:lnTo>
                  <a:lnTo>
                    <a:pt x="514057" y="76301"/>
                  </a:lnTo>
                  <a:lnTo>
                    <a:pt x="528421" y="114579"/>
                  </a:lnTo>
                  <a:lnTo>
                    <a:pt x="529297" y="129832"/>
                  </a:lnTo>
                  <a:lnTo>
                    <a:pt x="529297" y="17919"/>
                  </a:lnTo>
                  <a:lnTo>
                    <a:pt x="514235" y="9347"/>
                  </a:lnTo>
                  <a:lnTo>
                    <a:pt x="491274" y="2311"/>
                  </a:lnTo>
                  <a:lnTo>
                    <a:pt x="466712" y="0"/>
                  </a:lnTo>
                  <a:lnTo>
                    <a:pt x="441540" y="2527"/>
                  </a:lnTo>
                  <a:lnTo>
                    <a:pt x="397459" y="21894"/>
                  </a:lnTo>
                  <a:lnTo>
                    <a:pt x="362229" y="57645"/>
                  </a:lnTo>
                  <a:lnTo>
                    <a:pt x="343941" y="103466"/>
                  </a:lnTo>
                  <a:lnTo>
                    <a:pt x="341655" y="129832"/>
                  </a:lnTo>
                  <a:lnTo>
                    <a:pt x="343700" y="156133"/>
                  </a:lnTo>
                  <a:lnTo>
                    <a:pt x="360946" y="201917"/>
                  </a:lnTo>
                  <a:lnTo>
                    <a:pt x="395312" y="237413"/>
                  </a:lnTo>
                  <a:lnTo>
                    <a:pt x="440448" y="255739"/>
                  </a:lnTo>
                  <a:lnTo>
                    <a:pt x="466712" y="258038"/>
                  </a:lnTo>
                  <a:lnTo>
                    <a:pt x="491947" y="255739"/>
                  </a:lnTo>
                  <a:lnTo>
                    <a:pt x="514997" y="248881"/>
                  </a:lnTo>
                  <a:lnTo>
                    <a:pt x="536028" y="237413"/>
                  </a:lnTo>
                  <a:lnTo>
                    <a:pt x="555205" y="221361"/>
                  </a:lnTo>
                  <a:lnTo>
                    <a:pt x="569455" y="203073"/>
                  </a:lnTo>
                  <a:lnTo>
                    <a:pt x="571030" y="201053"/>
                  </a:lnTo>
                  <a:lnTo>
                    <a:pt x="581964" y="179019"/>
                  </a:lnTo>
                  <a:lnTo>
                    <a:pt x="588302" y="155270"/>
                  </a:lnTo>
                  <a:lnTo>
                    <a:pt x="590346" y="129832"/>
                  </a:lnTo>
                  <a:close/>
                </a:path>
              </a:pathLst>
            </a:custGeom>
            <a:solidFill>
              <a:srgbClr val="5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70332" y="1337024"/>
              <a:ext cx="212121" cy="248888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6717500" y="1332458"/>
              <a:ext cx="264160" cy="258445"/>
            </a:xfrm>
            <a:custGeom>
              <a:avLst/>
              <a:gdLst/>
              <a:ahLst/>
              <a:cxnLst/>
              <a:rect l="l" t="t" r="r" b="b"/>
              <a:pathLst>
                <a:path w="264159" h="258444">
                  <a:moveTo>
                    <a:pt x="51904" y="16764"/>
                  </a:moveTo>
                  <a:lnTo>
                    <a:pt x="48856" y="12192"/>
                  </a:lnTo>
                  <a:lnTo>
                    <a:pt x="44284" y="7620"/>
                  </a:lnTo>
                  <a:lnTo>
                    <a:pt x="38100" y="3048"/>
                  </a:lnTo>
                  <a:lnTo>
                    <a:pt x="33528" y="0"/>
                  </a:lnTo>
                  <a:lnTo>
                    <a:pt x="19812" y="0"/>
                  </a:lnTo>
                  <a:lnTo>
                    <a:pt x="13716" y="3048"/>
                  </a:lnTo>
                  <a:lnTo>
                    <a:pt x="7620" y="7620"/>
                  </a:lnTo>
                  <a:lnTo>
                    <a:pt x="3048" y="12192"/>
                  </a:lnTo>
                  <a:lnTo>
                    <a:pt x="0" y="16764"/>
                  </a:lnTo>
                  <a:lnTo>
                    <a:pt x="0" y="24384"/>
                  </a:lnTo>
                  <a:lnTo>
                    <a:pt x="850" y="34988"/>
                  </a:lnTo>
                  <a:lnTo>
                    <a:pt x="3429" y="52870"/>
                  </a:lnTo>
                  <a:lnTo>
                    <a:pt x="7708" y="77876"/>
                  </a:lnTo>
                  <a:lnTo>
                    <a:pt x="13716" y="109918"/>
                  </a:lnTo>
                  <a:lnTo>
                    <a:pt x="33528" y="109918"/>
                  </a:lnTo>
                  <a:lnTo>
                    <a:pt x="42722" y="72339"/>
                  </a:lnTo>
                  <a:lnTo>
                    <a:pt x="50761" y="34759"/>
                  </a:lnTo>
                  <a:lnTo>
                    <a:pt x="51904" y="24384"/>
                  </a:lnTo>
                  <a:lnTo>
                    <a:pt x="51904" y="16764"/>
                  </a:lnTo>
                  <a:close/>
                </a:path>
                <a:path w="264159" h="258444">
                  <a:moveTo>
                    <a:pt x="263944" y="177063"/>
                  </a:moveTo>
                  <a:lnTo>
                    <a:pt x="247180" y="137439"/>
                  </a:lnTo>
                  <a:lnTo>
                    <a:pt x="205930" y="109918"/>
                  </a:lnTo>
                  <a:lnTo>
                    <a:pt x="189166" y="103822"/>
                  </a:lnTo>
                  <a:lnTo>
                    <a:pt x="184594" y="100774"/>
                  </a:lnTo>
                  <a:lnTo>
                    <a:pt x="180022" y="99250"/>
                  </a:lnTo>
                  <a:lnTo>
                    <a:pt x="175450" y="96202"/>
                  </a:lnTo>
                  <a:lnTo>
                    <a:pt x="163258" y="90106"/>
                  </a:lnTo>
                  <a:lnTo>
                    <a:pt x="157162" y="84010"/>
                  </a:lnTo>
                  <a:lnTo>
                    <a:pt x="154114" y="77812"/>
                  </a:lnTo>
                  <a:lnTo>
                    <a:pt x="154114" y="67144"/>
                  </a:lnTo>
                  <a:lnTo>
                    <a:pt x="157162" y="62572"/>
                  </a:lnTo>
                  <a:lnTo>
                    <a:pt x="166306" y="53428"/>
                  </a:lnTo>
                  <a:lnTo>
                    <a:pt x="173926" y="51904"/>
                  </a:lnTo>
                  <a:lnTo>
                    <a:pt x="190690" y="51904"/>
                  </a:lnTo>
                  <a:lnTo>
                    <a:pt x="199834" y="53428"/>
                  </a:lnTo>
                  <a:lnTo>
                    <a:pt x="207454" y="56476"/>
                  </a:lnTo>
                  <a:lnTo>
                    <a:pt x="216598" y="59524"/>
                  </a:lnTo>
                  <a:lnTo>
                    <a:pt x="225844" y="64096"/>
                  </a:lnTo>
                  <a:lnTo>
                    <a:pt x="228892" y="67144"/>
                  </a:lnTo>
                  <a:lnTo>
                    <a:pt x="231940" y="68668"/>
                  </a:lnTo>
                  <a:lnTo>
                    <a:pt x="233464" y="68668"/>
                  </a:lnTo>
                  <a:lnTo>
                    <a:pt x="256324" y="24384"/>
                  </a:lnTo>
                  <a:lnTo>
                    <a:pt x="247180" y="18288"/>
                  </a:lnTo>
                  <a:lnTo>
                    <a:pt x="208737" y="3860"/>
                  </a:lnTo>
                  <a:lnTo>
                    <a:pt x="180022" y="0"/>
                  </a:lnTo>
                  <a:lnTo>
                    <a:pt x="164566" y="1409"/>
                  </a:lnTo>
                  <a:lnTo>
                    <a:pt x="123545" y="21336"/>
                  </a:lnTo>
                  <a:lnTo>
                    <a:pt x="100609" y="60858"/>
                  </a:lnTo>
                  <a:lnTo>
                    <a:pt x="99161" y="76288"/>
                  </a:lnTo>
                  <a:lnTo>
                    <a:pt x="99771" y="86131"/>
                  </a:lnTo>
                  <a:lnTo>
                    <a:pt x="117906" y="120700"/>
                  </a:lnTo>
                  <a:lnTo>
                    <a:pt x="161734" y="148107"/>
                  </a:lnTo>
                  <a:lnTo>
                    <a:pt x="169354" y="151155"/>
                  </a:lnTo>
                  <a:lnTo>
                    <a:pt x="181546" y="157251"/>
                  </a:lnTo>
                  <a:lnTo>
                    <a:pt x="190690" y="163347"/>
                  </a:lnTo>
                  <a:lnTo>
                    <a:pt x="201358" y="174015"/>
                  </a:lnTo>
                  <a:lnTo>
                    <a:pt x="201358" y="181737"/>
                  </a:lnTo>
                  <a:lnTo>
                    <a:pt x="199097" y="191973"/>
                  </a:lnTo>
                  <a:lnTo>
                    <a:pt x="192405" y="199644"/>
                  </a:lnTo>
                  <a:lnTo>
                    <a:pt x="181432" y="204457"/>
                  </a:lnTo>
                  <a:lnTo>
                    <a:pt x="166306" y="206121"/>
                  </a:lnTo>
                  <a:lnTo>
                    <a:pt x="159423" y="205574"/>
                  </a:lnTo>
                  <a:lnTo>
                    <a:pt x="123545" y="190500"/>
                  </a:lnTo>
                  <a:lnTo>
                    <a:pt x="111353" y="181737"/>
                  </a:lnTo>
                  <a:lnTo>
                    <a:pt x="106781" y="180213"/>
                  </a:lnTo>
                  <a:lnTo>
                    <a:pt x="105257" y="177063"/>
                  </a:lnTo>
                  <a:lnTo>
                    <a:pt x="76301" y="224409"/>
                  </a:lnTo>
                  <a:lnTo>
                    <a:pt x="80873" y="229069"/>
                  </a:lnTo>
                  <a:lnTo>
                    <a:pt x="83921" y="230593"/>
                  </a:lnTo>
                  <a:lnTo>
                    <a:pt x="86969" y="233641"/>
                  </a:lnTo>
                  <a:lnTo>
                    <a:pt x="123926" y="250405"/>
                  </a:lnTo>
                  <a:lnTo>
                    <a:pt x="161378" y="257771"/>
                  </a:lnTo>
                  <a:lnTo>
                    <a:pt x="169354" y="258025"/>
                  </a:lnTo>
                  <a:lnTo>
                    <a:pt x="179146" y="257746"/>
                  </a:lnTo>
                  <a:lnTo>
                    <a:pt x="221030" y="247738"/>
                  </a:lnTo>
                  <a:lnTo>
                    <a:pt x="251701" y="222732"/>
                  </a:lnTo>
                  <a:lnTo>
                    <a:pt x="263385" y="188010"/>
                  </a:lnTo>
                  <a:lnTo>
                    <a:pt x="263944" y="177063"/>
                  </a:lnTo>
                  <a:close/>
                </a:path>
              </a:pathLst>
            </a:custGeom>
            <a:solidFill>
              <a:srgbClr val="5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7074503" y="1332452"/>
            <a:ext cx="633730" cy="258445"/>
            <a:chOff x="7074503" y="1332452"/>
            <a:chExt cx="633730" cy="258445"/>
          </a:xfrm>
        </p:grpSpPr>
        <p:sp>
          <p:nvSpPr>
            <p:cNvPr id="30" name="object 30"/>
            <p:cNvSpPr/>
            <p:nvPr/>
          </p:nvSpPr>
          <p:spPr>
            <a:xfrm>
              <a:off x="7074497" y="1332458"/>
              <a:ext cx="433705" cy="258445"/>
            </a:xfrm>
            <a:custGeom>
              <a:avLst/>
              <a:gdLst/>
              <a:ahLst/>
              <a:cxnLst/>
              <a:rect l="l" t="t" r="r" b="b"/>
              <a:pathLst>
                <a:path w="433704" h="258444">
                  <a:moveTo>
                    <a:pt x="173926" y="4165"/>
                  </a:moveTo>
                  <a:lnTo>
                    <a:pt x="0" y="4165"/>
                  </a:lnTo>
                  <a:lnTo>
                    <a:pt x="0" y="54965"/>
                  </a:lnTo>
                  <a:lnTo>
                    <a:pt x="58000" y="54965"/>
                  </a:lnTo>
                  <a:lnTo>
                    <a:pt x="58000" y="253085"/>
                  </a:lnTo>
                  <a:lnTo>
                    <a:pt x="114388" y="253085"/>
                  </a:lnTo>
                  <a:lnTo>
                    <a:pt x="114388" y="54965"/>
                  </a:lnTo>
                  <a:lnTo>
                    <a:pt x="173926" y="54965"/>
                  </a:lnTo>
                  <a:lnTo>
                    <a:pt x="173926" y="4165"/>
                  </a:lnTo>
                  <a:close/>
                </a:path>
                <a:path w="433704" h="258444">
                  <a:moveTo>
                    <a:pt x="433298" y="129832"/>
                  </a:moveTo>
                  <a:lnTo>
                    <a:pt x="431012" y="103466"/>
                  </a:lnTo>
                  <a:lnTo>
                    <a:pt x="424154" y="79400"/>
                  </a:lnTo>
                  <a:lnTo>
                    <a:pt x="412724" y="57645"/>
                  </a:lnTo>
                  <a:lnTo>
                    <a:pt x="410514" y="54965"/>
                  </a:lnTo>
                  <a:lnTo>
                    <a:pt x="396722" y="38201"/>
                  </a:lnTo>
                  <a:lnTo>
                    <a:pt x="377494" y="21259"/>
                  </a:lnTo>
                  <a:lnTo>
                    <a:pt x="372237" y="18288"/>
                  </a:lnTo>
                  <a:lnTo>
                    <a:pt x="372237" y="129832"/>
                  </a:lnTo>
                  <a:lnTo>
                    <a:pt x="371119" y="144132"/>
                  </a:lnTo>
                  <a:lnTo>
                    <a:pt x="355473" y="181737"/>
                  </a:lnTo>
                  <a:lnTo>
                    <a:pt x="308229" y="203073"/>
                  </a:lnTo>
                  <a:lnTo>
                    <a:pt x="297319" y="202476"/>
                  </a:lnTo>
                  <a:lnTo>
                    <a:pt x="258610" y="179781"/>
                  </a:lnTo>
                  <a:lnTo>
                    <a:pt x="244436" y="138950"/>
                  </a:lnTo>
                  <a:lnTo>
                    <a:pt x="244132" y="129832"/>
                  </a:lnTo>
                  <a:lnTo>
                    <a:pt x="245249" y="114579"/>
                  </a:lnTo>
                  <a:lnTo>
                    <a:pt x="260896" y="76301"/>
                  </a:lnTo>
                  <a:lnTo>
                    <a:pt x="293928" y="56362"/>
                  </a:lnTo>
                  <a:lnTo>
                    <a:pt x="308229" y="54965"/>
                  </a:lnTo>
                  <a:lnTo>
                    <a:pt x="322465" y="56362"/>
                  </a:lnTo>
                  <a:lnTo>
                    <a:pt x="355473" y="76301"/>
                  </a:lnTo>
                  <a:lnTo>
                    <a:pt x="371119" y="114579"/>
                  </a:lnTo>
                  <a:lnTo>
                    <a:pt x="372237" y="129832"/>
                  </a:lnTo>
                  <a:lnTo>
                    <a:pt x="372237" y="18288"/>
                  </a:lnTo>
                  <a:lnTo>
                    <a:pt x="356438" y="9347"/>
                  </a:lnTo>
                  <a:lnTo>
                    <a:pt x="333400" y="2311"/>
                  </a:lnTo>
                  <a:lnTo>
                    <a:pt x="308229" y="0"/>
                  </a:lnTo>
                  <a:lnTo>
                    <a:pt x="283006" y="2527"/>
                  </a:lnTo>
                  <a:lnTo>
                    <a:pt x="238912" y="21894"/>
                  </a:lnTo>
                  <a:lnTo>
                    <a:pt x="203682" y="57645"/>
                  </a:lnTo>
                  <a:lnTo>
                    <a:pt x="185356" y="103466"/>
                  </a:lnTo>
                  <a:lnTo>
                    <a:pt x="183070" y="129832"/>
                  </a:lnTo>
                  <a:lnTo>
                    <a:pt x="185331" y="156133"/>
                  </a:lnTo>
                  <a:lnTo>
                    <a:pt x="203047" y="201917"/>
                  </a:lnTo>
                  <a:lnTo>
                    <a:pt x="237413" y="237413"/>
                  </a:lnTo>
                  <a:lnTo>
                    <a:pt x="282117" y="255739"/>
                  </a:lnTo>
                  <a:lnTo>
                    <a:pt x="308229" y="258038"/>
                  </a:lnTo>
                  <a:lnTo>
                    <a:pt x="333616" y="255739"/>
                  </a:lnTo>
                  <a:lnTo>
                    <a:pt x="357009" y="248881"/>
                  </a:lnTo>
                  <a:lnTo>
                    <a:pt x="378129" y="237413"/>
                  </a:lnTo>
                  <a:lnTo>
                    <a:pt x="396722" y="221361"/>
                  </a:lnTo>
                  <a:lnTo>
                    <a:pt x="411124" y="203073"/>
                  </a:lnTo>
                  <a:lnTo>
                    <a:pt x="412724" y="201053"/>
                  </a:lnTo>
                  <a:lnTo>
                    <a:pt x="424154" y="179019"/>
                  </a:lnTo>
                  <a:lnTo>
                    <a:pt x="431012" y="155270"/>
                  </a:lnTo>
                  <a:lnTo>
                    <a:pt x="433298" y="129832"/>
                  </a:lnTo>
                  <a:close/>
                </a:path>
              </a:pathLst>
            </a:custGeom>
            <a:solidFill>
              <a:srgbClr val="5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532179" y="1337024"/>
              <a:ext cx="175450" cy="248888"/>
            </a:xfrm>
            <a:prstGeom prst="rect">
              <a:avLst/>
            </a:prstGeom>
          </p:spPr>
        </p:pic>
      </p:grpSp>
      <p:pic>
        <p:nvPicPr>
          <p:cNvPr id="32" name="object 3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812976" y="1332452"/>
            <a:ext cx="193738" cy="253460"/>
          </a:xfrm>
          <a:prstGeom prst="rect">
            <a:avLst/>
          </a:prstGeom>
        </p:spPr>
      </p:pic>
      <p:sp>
        <p:nvSpPr>
          <p:cNvPr id="33" name="object 33"/>
          <p:cNvSpPr/>
          <p:nvPr/>
        </p:nvSpPr>
        <p:spPr>
          <a:xfrm>
            <a:off x="8108912" y="1332458"/>
            <a:ext cx="1515110" cy="258445"/>
          </a:xfrm>
          <a:custGeom>
            <a:avLst/>
            <a:gdLst/>
            <a:ahLst/>
            <a:cxnLst/>
            <a:rect l="l" t="t" r="r" b="b"/>
            <a:pathLst>
              <a:path w="1515109" h="258444">
                <a:moveTo>
                  <a:pt x="524827" y="253453"/>
                </a:moveTo>
                <a:lnTo>
                  <a:pt x="504444" y="203073"/>
                </a:lnTo>
                <a:lnTo>
                  <a:pt x="484682" y="154203"/>
                </a:lnTo>
                <a:lnTo>
                  <a:pt x="455663" y="82486"/>
                </a:lnTo>
                <a:lnTo>
                  <a:pt x="425665" y="8343"/>
                </a:lnTo>
                <a:lnTo>
                  <a:pt x="425665" y="154203"/>
                </a:lnTo>
                <a:lnTo>
                  <a:pt x="370801" y="154203"/>
                </a:lnTo>
                <a:lnTo>
                  <a:pt x="398233" y="82486"/>
                </a:lnTo>
                <a:lnTo>
                  <a:pt x="425665" y="154203"/>
                </a:lnTo>
                <a:lnTo>
                  <a:pt x="425665" y="8343"/>
                </a:lnTo>
                <a:lnTo>
                  <a:pt x="424141" y="4572"/>
                </a:lnTo>
                <a:lnTo>
                  <a:pt x="372325" y="4572"/>
                </a:lnTo>
                <a:lnTo>
                  <a:pt x="275285" y="244449"/>
                </a:lnTo>
                <a:lnTo>
                  <a:pt x="253263" y="4572"/>
                </a:lnTo>
                <a:lnTo>
                  <a:pt x="193738" y="4572"/>
                </a:lnTo>
                <a:lnTo>
                  <a:pt x="137350" y="148107"/>
                </a:lnTo>
                <a:lnTo>
                  <a:pt x="82384" y="4572"/>
                </a:lnTo>
                <a:lnTo>
                  <a:pt x="22860" y="4572"/>
                </a:lnTo>
                <a:lnTo>
                  <a:pt x="0" y="253453"/>
                </a:lnTo>
                <a:lnTo>
                  <a:pt x="58000" y="253453"/>
                </a:lnTo>
                <a:lnTo>
                  <a:pt x="68668" y="106870"/>
                </a:lnTo>
                <a:lnTo>
                  <a:pt x="70192" y="106870"/>
                </a:lnTo>
                <a:lnTo>
                  <a:pt x="120484" y="251929"/>
                </a:lnTo>
                <a:lnTo>
                  <a:pt x="155638" y="251929"/>
                </a:lnTo>
                <a:lnTo>
                  <a:pt x="205930" y="106870"/>
                </a:lnTo>
                <a:lnTo>
                  <a:pt x="207454" y="106870"/>
                </a:lnTo>
                <a:lnTo>
                  <a:pt x="218122" y="253453"/>
                </a:lnTo>
                <a:lnTo>
                  <a:pt x="271653" y="253453"/>
                </a:lnTo>
                <a:lnTo>
                  <a:pt x="276123" y="253453"/>
                </a:lnTo>
                <a:lnTo>
                  <a:pt x="332613" y="253453"/>
                </a:lnTo>
                <a:lnTo>
                  <a:pt x="350901" y="203073"/>
                </a:lnTo>
                <a:lnTo>
                  <a:pt x="445579" y="203073"/>
                </a:lnTo>
                <a:lnTo>
                  <a:pt x="463867" y="253453"/>
                </a:lnTo>
                <a:lnTo>
                  <a:pt x="524827" y="253453"/>
                </a:lnTo>
                <a:close/>
              </a:path>
              <a:path w="1515109" h="258444">
                <a:moveTo>
                  <a:pt x="738378" y="253453"/>
                </a:moveTo>
                <a:lnTo>
                  <a:pt x="656755" y="155727"/>
                </a:lnTo>
                <a:lnTo>
                  <a:pt x="652945" y="151155"/>
                </a:lnTo>
                <a:lnTo>
                  <a:pt x="663816" y="146253"/>
                </a:lnTo>
                <a:lnTo>
                  <a:pt x="673557" y="140487"/>
                </a:lnTo>
                <a:lnTo>
                  <a:pt x="682167" y="133553"/>
                </a:lnTo>
                <a:lnTo>
                  <a:pt x="689610" y="125158"/>
                </a:lnTo>
                <a:lnTo>
                  <a:pt x="695617" y="115443"/>
                </a:lnTo>
                <a:lnTo>
                  <a:pt x="695985" y="114490"/>
                </a:lnTo>
                <a:lnTo>
                  <a:pt x="699897" y="104584"/>
                </a:lnTo>
                <a:lnTo>
                  <a:pt x="702475" y="92583"/>
                </a:lnTo>
                <a:lnTo>
                  <a:pt x="703326" y="79438"/>
                </a:lnTo>
                <a:lnTo>
                  <a:pt x="701903" y="62242"/>
                </a:lnTo>
                <a:lnTo>
                  <a:pt x="698487" y="50380"/>
                </a:lnTo>
                <a:lnTo>
                  <a:pt x="697611" y="47332"/>
                </a:lnTo>
                <a:lnTo>
                  <a:pt x="668362" y="16141"/>
                </a:lnTo>
                <a:lnTo>
                  <a:pt x="643801" y="7035"/>
                </a:lnTo>
                <a:lnTo>
                  <a:pt x="643801" y="76288"/>
                </a:lnTo>
                <a:lnTo>
                  <a:pt x="643801" y="88582"/>
                </a:lnTo>
                <a:lnTo>
                  <a:pt x="639229" y="102298"/>
                </a:lnTo>
                <a:lnTo>
                  <a:pt x="633133" y="108394"/>
                </a:lnTo>
                <a:lnTo>
                  <a:pt x="627037" y="111442"/>
                </a:lnTo>
                <a:lnTo>
                  <a:pt x="617893" y="114490"/>
                </a:lnTo>
                <a:lnTo>
                  <a:pt x="590359" y="114490"/>
                </a:lnTo>
                <a:lnTo>
                  <a:pt x="590359" y="50380"/>
                </a:lnTo>
                <a:lnTo>
                  <a:pt x="613321" y="50380"/>
                </a:lnTo>
                <a:lnTo>
                  <a:pt x="622465" y="53428"/>
                </a:lnTo>
                <a:lnTo>
                  <a:pt x="627037" y="53428"/>
                </a:lnTo>
                <a:lnTo>
                  <a:pt x="630085" y="54952"/>
                </a:lnTo>
                <a:lnTo>
                  <a:pt x="633133" y="58000"/>
                </a:lnTo>
                <a:lnTo>
                  <a:pt x="636181" y="59524"/>
                </a:lnTo>
                <a:lnTo>
                  <a:pt x="639229" y="62572"/>
                </a:lnTo>
                <a:lnTo>
                  <a:pt x="643801" y="76288"/>
                </a:lnTo>
                <a:lnTo>
                  <a:pt x="643801" y="7035"/>
                </a:lnTo>
                <a:lnTo>
                  <a:pt x="639648" y="5956"/>
                </a:lnTo>
                <a:lnTo>
                  <a:pt x="622465" y="4572"/>
                </a:lnTo>
                <a:lnTo>
                  <a:pt x="533971" y="4572"/>
                </a:lnTo>
                <a:lnTo>
                  <a:pt x="533971" y="253453"/>
                </a:lnTo>
                <a:lnTo>
                  <a:pt x="590359" y="253453"/>
                </a:lnTo>
                <a:lnTo>
                  <a:pt x="590359" y="155727"/>
                </a:lnTo>
                <a:lnTo>
                  <a:pt x="666661" y="253453"/>
                </a:lnTo>
                <a:lnTo>
                  <a:pt x="738378" y="253453"/>
                </a:lnTo>
                <a:close/>
              </a:path>
              <a:path w="1515109" h="258444">
                <a:moveTo>
                  <a:pt x="974877" y="253453"/>
                </a:moveTo>
                <a:lnTo>
                  <a:pt x="858964" y="122110"/>
                </a:lnTo>
                <a:lnTo>
                  <a:pt x="959637" y="4572"/>
                </a:lnTo>
                <a:lnTo>
                  <a:pt x="890968" y="4572"/>
                </a:lnTo>
                <a:lnTo>
                  <a:pt x="805522" y="106870"/>
                </a:lnTo>
                <a:lnTo>
                  <a:pt x="805522" y="4572"/>
                </a:lnTo>
                <a:lnTo>
                  <a:pt x="749134" y="4572"/>
                </a:lnTo>
                <a:lnTo>
                  <a:pt x="749134" y="253453"/>
                </a:lnTo>
                <a:lnTo>
                  <a:pt x="805522" y="253453"/>
                </a:lnTo>
                <a:lnTo>
                  <a:pt x="805522" y="148107"/>
                </a:lnTo>
                <a:lnTo>
                  <a:pt x="897064" y="253453"/>
                </a:lnTo>
                <a:lnTo>
                  <a:pt x="974877" y="253453"/>
                </a:lnTo>
                <a:close/>
              </a:path>
              <a:path w="1515109" h="258444">
                <a:moveTo>
                  <a:pt x="1127480" y="4572"/>
                </a:moveTo>
                <a:lnTo>
                  <a:pt x="985558" y="4572"/>
                </a:lnTo>
                <a:lnTo>
                  <a:pt x="985558" y="55372"/>
                </a:lnTo>
                <a:lnTo>
                  <a:pt x="985558" y="103632"/>
                </a:lnTo>
                <a:lnTo>
                  <a:pt x="985558" y="154432"/>
                </a:lnTo>
                <a:lnTo>
                  <a:pt x="985558" y="202692"/>
                </a:lnTo>
                <a:lnTo>
                  <a:pt x="985558" y="253492"/>
                </a:lnTo>
                <a:lnTo>
                  <a:pt x="1127480" y="253492"/>
                </a:lnTo>
                <a:lnTo>
                  <a:pt x="1127480" y="202692"/>
                </a:lnTo>
                <a:lnTo>
                  <a:pt x="1042035" y="202692"/>
                </a:lnTo>
                <a:lnTo>
                  <a:pt x="1042035" y="154432"/>
                </a:lnTo>
                <a:lnTo>
                  <a:pt x="1124432" y="154432"/>
                </a:lnTo>
                <a:lnTo>
                  <a:pt x="1124432" y="103632"/>
                </a:lnTo>
                <a:lnTo>
                  <a:pt x="1042035" y="103632"/>
                </a:lnTo>
                <a:lnTo>
                  <a:pt x="1042035" y="55372"/>
                </a:lnTo>
                <a:lnTo>
                  <a:pt x="1127480" y="55372"/>
                </a:lnTo>
                <a:lnTo>
                  <a:pt x="1127480" y="4572"/>
                </a:lnTo>
                <a:close/>
              </a:path>
              <a:path w="1515109" h="258444">
                <a:moveTo>
                  <a:pt x="1318171" y="4165"/>
                </a:moveTo>
                <a:lnTo>
                  <a:pt x="1144244" y="4165"/>
                </a:lnTo>
                <a:lnTo>
                  <a:pt x="1144244" y="54965"/>
                </a:lnTo>
                <a:lnTo>
                  <a:pt x="1203769" y="54965"/>
                </a:lnTo>
                <a:lnTo>
                  <a:pt x="1203769" y="253085"/>
                </a:lnTo>
                <a:lnTo>
                  <a:pt x="1260157" y="253085"/>
                </a:lnTo>
                <a:lnTo>
                  <a:pt x="1260157" y="54965"/>
                </a:lnTo>
                <a:lnTo>
                  <a:pt x="1318171" y="54965"/>
                </a:lnTo>
                <a:lnTo>
                  <a:pt x="1318171" y="4165"/>
                </a:lnTo>
                <a:close/>
              </a:path>
              <a:path w="1515109" h="258444">
                <a:moveTo>
                  <a:pt x="1514957" y="177063"/>
                </a:moveTo>
                <a:lnTo>
                  <a:pt x="1498193" y="137439"/>
                </a:lnTo>
                <a:lnTo>
                  <a:pt x="1456944" y="109918"/>
                </a:lnTo>
                <a:lnTo>
                  <a:pt x="1440180" y="103822"/>
                </a:lnTo>
                <a:lnTo>
                  <a:pt x="1435608" y="100774"/>
                </a:lnTo>
                <a:lnTo>
                  <a:pt x="1431036" y="99250"/>
                </a:lnTo>
                <a:lnTo>
                  <a:pt x="1426464" y="96202"/>
                </a:lnTo>
                <a:lnTo>
                  <a:pt x="1414272" y="90106"/>
                </a:lnTo>
                <a:lnTo>
                  <a:pt x="1408176" y="84010"/>
                </a:lnTo>
                <a:lnTo>
                  <a:pt x="1405128" y="77812"/>
                </a:lnTo>
                <a:lnTo>
                  <a:pt x="1405128" y="67144"/>
                </a:lnTo>
                <a:lnTo>
                  <a:pt x="1408176" y="62572"/>
                </a:lnTo>
                <a:lnTo>
                  <a:pt x="1417320" y="53428"/>
                </a:lnTo>
                <a:lnTo>
                  <a:pt x="1424940" y="51904"/>
                </a:lnTo>
                <a:lnTo>
                  <a:pt x="1441704" y="51904"/>
                </a:lnTo>
                <a:lnTo>
                  <a:pt x="1450848" y="53428"/>
                </a:lnTo>
                <a:lnTo>
                  <a:pt x="1458468" y="56476"/>
                </a:lnTo>
                <a:lnTo>
                  <a:pt x="1467612" y="59524"/>
                </a:lnTo>
                <a:lnTo>
                  <a:pt x="1476857" y="64096"/>
                </a:lnTo>
                <a:lnTo>
                  <a:pt x="1479905" y="67144"/>
                </a:lnTo>
                <a:lnTo>
                  <a:pt x="1482953" y="68668"/>
                </a:lnTo>
                <a:lnTo>
                  <a:pt x="1484477" y="68668"/>
                </a:lnTo>
                <a:lnTo>
                  <a:pt x="1507337" y="24384"/>
                </a:lnTo>
                <a:lnTo>
                  <a:pt x="1498193" y="18288"/>
                </a:lnTo>
                <a:lnTo>
                  <a:pt x="1459750" y="3860"/>
                </a:lnTo>
                <a:lnTo>
                  <a:pt x="1431036" y="0"/>
                </a:lnTo>
                <a:lnTo>
                  <a:pt x="1415580" y="1409"/>
                </a:lnTo>
                <a:lnTo>
                  <a:pt x="1374559" y="21336"/>
                </a:lnTo>
                <a:lnTo>
                  <a:pt x="1351622" y="60858"/>
                </a:lnTo>
                <a:lnTo>
                  <a:pt x="1350175" y="76288"/>
                </a:lnTo>
                <a:lnTo>
                  <a:pt x="1350784" y="86131"/>
                </a:lnTo>
                <a:lnTo>
                  <a:pt x="1368920" y="120700"/>
                </a:lnTo>
                <a:lnTo>
                  <a:pt x="1412748" y="148107"/>
                </a:lnTo>
                <a:lnTo>
                  <a:pt x="1420368" y="151155"/>
                </a:lnTo>
                <a:lnTo>
                  <a:pt x="1432560" y="157251"/>
                </a:lnTo>
                <a:lnTo>
                  <a:pt x="1441704" y="163347"/>
                </a:lnTo>
                <a:lnTo>
                  <a:pt x="1452372" y="174015"/>
                </a:lnTo>
                <a:lnTo>
                  <a:pt x="1452372" y="181737"/>
                </a:lnTo>
                <a:lnTo>
                  <a:pt x="1450111" y="191973"/>
                </a:lnTo>
                <a:lnTo>
                  <a:pt x="1443418" y="199644"/>
                </a:lnTo>
                <a:lnTo>
                  <a:pt x="1432445" y="204457"/>
                </a:lnTo>
                <a:lnTo>
                  <a:pt x="1417320" y="206121"/>
                </a:lnTo>
                <a:lnTo>
                  <a:pt x="1410436" y="205574"/>
                </a:lnTo>
                <a:lnTo>
                  <a:pt x="1374559" y="190500"/>
                </a:lnTo>
                <a:lnTo>
                  <a:pt x="1362367" y="181737"/>
                </a:lnTo>
                <a:lnTo>
                  <a:pt x="1357795" y="180213"/>
                </a:lnTo>
                <a:lnTo>
                  <a:pt x="1356271" y="177063"/>
                </a:lnTo>
                <a:lnTo>
                  <a:pt x="1327315" y="224409"/>
                </a:lnTo>
                <a:lnTo>
                  <a:pt x="1331887" y="229069"/>
                </a:lnTo>
                <a:lnTo>
                  <a:pt x="1334935" y="230593"/>
                </a:lnTo>
                <a:lnTo>
                  <a:pt x="1337983" y="233641"/>
                </a:lnTo>
                <a:lnTo>
                  <a:pt x="1374940" y="250405"/>
                </a:lnTo>
                <a:lnTo>
                  <a:pt x="1412392" y="257771"/>
                </a:lnTo>
                <a:lnTo>
                  <a:pt x="1420368" y="258025"/>
                </a:lnTo>
                <a:lnTo>
                  <a:pt x="1430159" y="257746"/>
                </a:lnTo>
                <a:lnTo>
                  <a:pt x="1472044" y="247738"/>
                </a:lnTo>
                <a:lnTo>
                  <a:pt x="1502714" y="222732"/>
                </a:lnTo>
                <a:lnTo>
                  <a:pt x="1514398" y="188010"/>
                </a:lnTo>
                <a:lnTo>
                  <a:pt x="1514957" y="177063"/>
                </a:lnTo>
                <a:close/>
              </a:path>
            </a:pathLst>
          </a:custGeom>
          <a:solidFill>
            <a:srgbClr val="593B8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34"/>
          <p:cNvGrpSpPr/>
          <p:nvPr/>
        </p:nvGrpSpPr>
        <p:grpSpPr>
          <a:xfrm>
            <a:off x="375284" y="2245518"/>
            <a:ext cx="453390" cy="215900"/>
            <a:chOff x="375284" y="2245518"/>
            <a:chExt cx="453390" cy="215900"/>
          </a:xfrm>
        </p:grpSpPr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75284" y="2245518"/>
              <a:ext cx="329565" cy="215360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724662" y="2246629"/>
              <a:ext cx="104139" cy="179070"/>
            </a:xfrm>
            <a:custGeom>
              <a:avLst/>
              <a:gdLst/>
              <a:ahLst/>
              <a:cxnLst/>
              <a:rect l="l" t="t" r="r" b="b"/>
              <a:pathLst>
                <a:path w="104140" h="179069">
                  <a:moveTo>
                    <a:pt x="103720" y="151130"/>
                  </a:moveTo>
                  <a:lnTo>
                    <a:pt x="33616" y="151130"/>
                  </a:lnTo>
                  <a:lnTo>
                    <a:pt x="33616" y="0"/>
                  </a:lnTo>
                  <a:lnTo>
                    <a:pt x="0" y="0"/>
                  </a:lnTo>
                  <a:lnTo>
                    <a:pt x="0" y="151130"/>
                  </a:lnTo>
                  <a:lnTo>
                    <a:pt x="0" y="179070"/>
                  </a:lnTo>
                  <a:lnTo>
                    <a:pt x="103720" y="179070"/>
                  </a:lnTo>
                  <a:lnTo>
                    <a:pt x="103720" y="1511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901636" y="2245518"/>
            <a:ext cx="836294" cy="215900"/>
            <a:chOff x="901636" y="2245518"/>
            <a:chExt cx="836294" cy="215900"/>
          </a:xfrm>
        </p:grpSpPr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01636" y="2245518"/>
              <a:ext cx="355473" cy="215360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295298" y="2247645"/>
              <a:ext cx="113030" cy="177800"/>
            </a:xfrm>
            <a:custGeom>
              <a:avLst/>
              <a:gdLst/>
              <a:ahLst/>
              <a:cxnLst/>
              <a:rect l="l" t="t" r="r" b="b"/>
              <a:pathLst>
                <a:path w="113030" h="177800">
                  <a:moveTo>
                    <a:pt x="112864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0" y="76200"/>
                  </a:lnTo>
                  <a:lnTo>
                    <a:pt x="0" y="101600"/>
                  </a:lnTo>
                  <a:lnTo>
                    <a:pt x="0" y="152400"/>
                  </a:lnTo>
                  <a:lnTo>
                    <a:pt x="0" y="177800"/>
                  </a:lnTo>
                  <a:lnTo>
                    <a:pt x="112864" y="177800"/>
                  </a:lnTo>
                  <a:lnTo>
                    <a:pt x="112864" y="152400"/>
                  </a:lnTo>
                  <a:lnTo>
                    <a:pt x="33528" y="152400"/>
                  </a:lnTo>
                  <a:lnTo>
                    <a:pt x="33528" y="101600"/>
                  </a:lnTo>
                  <a:lnTo>
                    <a:pt x="96100" y="101600"/>
                  </a:lnTo>
                  <a:lnTo>
                    <a:pt x="96100" y="76200"/>
                  </a:lnTo>
                  <a:lnTo>
                    <a:pt x="33528" y="76200"/>
                  </a:lnTo>
                  <a:lnTo>
                    <a:pt x="33528" y="25400"/>
                  </a:lnTo>
                  <a:lnTo>
                    <a:pt x="112864" y="25400"/>
                  </a:lnTo>
                  <a:lnTo>
                    <a:pt x="1128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37131" y="2247042"/>
              <a:ext cx="300608" cy="178689"/>
            </a:xfrm>
            <a:prstGeom prst="rect">
              <a:avLst/>
            </a:prstGeom>
          </p:spPr>
        </p:pic>
      </p:grpSp>
      <p:grpSp>
        <p:nvGrpSpPr>
          <p:cNvPr id="41" name="object 41"/>
          <p:cNvGrpSpPr/>
          <p:nvPr/>
        </p:nvGrpSpPr>
        <p:grpSpPr>
          <a:xfrm>
            <a:off x="7359777" y="2245518"/>
            <a:ext cx="1002665" cy="182245"/>
            <a:chOff x="7359777" y="2245518"/>
            <a:chExt cx="1002665" cy="182245"/>
          </a:xfrm>
        </p:grpSpPr>
        <p:pic>
          <p:nvPicPr>
            <p:cNvPr id="42" name="object 4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359777" y="2245518"/>
              <a:ext cx="181546" cy="181737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568851" y="2247042"/>
              <a:ext cx="146399" cy="180212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7736675" y="2246642"/>
              <a:ext cx="142240" cy="179070"/>
            </a:xfrm>
            <a:custGeom>
              <a:avLst/>
              <a:gdLst/>
              <a:ahLst/>
              <a:cxnLst/>
              <a:rect l="l" t="t" r="r" b="b"/>
              <a:pathLst>
                <a:path w="142240" h="179069">
                  <a:moveTo>
                    <a:pt x="141833" y="0"/>
                  </a:moveTo>
                  <a:lnTo>
                    <a:pt x="0" y="0"/>
                  </a:lnTo>
                  <a:lnTo>
                    <a:pt x="0" y="27940"/>
                  </a:lnTo>
                  <a:lnTo>
                    <a:pt x="54864" y="27940"/>
                  </a:lnTo>
                  <a:lnTo>
                    <a:pt x="54864" y="179070"/>
                  </a:lnTo>
                  <a:lnTo>
                    <a:pt x="86969" y="179070"/>
                  </a:lnTo>
                  <a:lnTo>
                    <a:pt x="86969" y="27940"/>
                  </a:lnTo>
                  <a:lnTo>
                    <a:pt x="141833" y="27940"/>
                  </a:lnTo>
                  <a:lnTo>
                    <a:pt x="1418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901464" y="2247042"/>
              <a:ext cx="128111" cy="178689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052435" y="2247042"/>
              <a:ext cx="148018" cy="180212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8220355" y="2246642"/>
              <a:ext cx="142240" cy="179070"/>
            </a:xfrm>
            <a:custGeom>
              <a:avLst/>
              <a:gdLst/>
              <a:ahLst/>
              <a:cxnLst/>
              <a:rect l="l" t="t" r="r" b="b"/>
              <a:pathLst>
                <a:path w="142240" h="179069">
                  <a:moveTo>
                    <a:pt x="141820" y="0"/>
                  </a:moveTo>
                  <a:lnTo>
                    <a:pt x="0" y="0"/>
                  </a:lnTo>
                  <a:lnTo>
                    <a:pt x="0" y="27940"/>
                  </a:lnTo>
                  <a:lnTo>
                    <a:pt x="54864" y="27940"/>
                  </a:lnTo>
                  <a:lnTo>
                    <a:pt x="54864" y="179070"/>
                  </a:lnTo>
                  <a:lnTo>
                    <a:pt x="86956" y="179070"/>
                  </a:lnTo>
                  <a:lnTo>
                    <a:pt x="86956" y="27940"/>
                  </a:lnTo>
                  <a:lnTo>
                    <a:pt x="141820" y="27940"/>
                  </a:lnTo>
                  <a:lnTo>
                    <a:pt x="1418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9188" y="1700402"/>
            <a:ext cx="7152640" cy="0"/>
          </a:xfrm>
          <a:custGeom>
            <a:avLst/>
            <a:gdLst/>
            <a:ahLst/>
            <a:cxnLst/>
            <a:rect l="l" t="t" r="r" b="b"/>
            <a:pathLst>
              <a:path w="7152640">
                <a:moveTo>
                  <a:pt x="0" y="0"/>
                </a:moveTo>
                <a:lnTo>
                  <a:pt x="7152322" y="0"/>
                </a:lnTo>
              </a:path>
            </a:pathLst>
          </a:custGeom>
          <a:ln w="213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808" y="1872995"/>
            <a:ext cx="8461247" cy="477773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75284" y="1338548"/>
            <a:ext cx="357505" cy="227965"/>
            <a:chOff x="375284" y="1338548"/>
            <a:chExt cx="357505" cy="22796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5284" y="1338548"/>
              <a:ext cx="166306" cy="22755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1403" y="1341596"/>
              <a:ext cx="170878" cy="224504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761333" y="1341119"/>
            <a:ext cx="692785" cy="220979"/>
            <a:chOff x="761333" y="1341119"/>
            <a:chExt cx="692785" cy="220979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8307" y="1341596"/>
              <a:ext cx="155638" cy="21993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1333" y="1341596"/>
              <a:ext cx="155638" cy="21993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15282" y="1341119"/>
              <a:ext cx="338709" cy="220979"/>
            </a:xfrm>
            <a:prstGeom prst="rect">
              <a:avLst/>
            </a:prstGeom>
          </p:spPr>
        </p:pic>
      </p:grpSp>
      <p:sp>
        <p:nvSpPr>
          <p:cNvPr id="11" name="object 11"/>
          <p:cNvSpPr/>
          <p:nvPr/>
        </p:nvSpPr>
        <p:spPr>
          <a:xfrm>
            <a:off x="1524088" y="1338554"/>
            <a:ext cx="259715" cy="227965"/>
          </a:xfrm>
          <a:custGeom>
            <a:avLst/>
            <a:gdLst/>
            <a:ahLst/>
            <a:cxnLst/>
            <a:rect l="l" t="t" r="r" b="b"/>
            <a:pathLst>
              <a:path w="259714" h="227965">
                <a:moveTo>
                  <a:pt x="190779" y="19812"/>
                </a:moveTo>
                <a:lnTo>
                  <a:pt x="183159" y="15240"/>
                </a:lnTo>
                <a:lnTo>
                  <a:pt x="178892" y="12077"/>
                </a:lnTo>
                <a:lnTo>
                  <a:pt x="173024" y="9334"/>
                </a:lnTo>
                <a:lnTo>
                  <a:pt x="129082" y="292"/>
                </a:lnTo>
                <a:lnTo>
                  <a:pt x="119062" y="0"/>
                </a:lnTo>
                <a:lnTo>
                  <a:pt x="107619" y="571"/>
                </a:lnTo>
                <a:lnTo>
                  <a:pt x="63220" y="14046"/>
                </a:lnTo>
                <a:lnTo>
                  <a:pt x="27673" y="41033"/>
                </a:lnTo>
                <a:lnTo>
                  <a:pt x="5219" y="79921"/>
                </a:lnTo>
                <a:lnTo>
                  <a:pt x="0" y="112966"/>
                </a:lnTo>
                <a:lnTo>
                  <a:pt x="914" y="128498"/>
                </a:lnTo>
                <a:lnTo>
                  <a:pt x="16852" y="170980"/>
                </a:lnTo>
                <a:lnTo>
                  <a:pt x="47929" y="203644"/>
                </a:lnTo>
                <a:lnTo>
                  <a:pt x="88912" y="223354"/>
                </a:lnTo>
                <a:lnTo>
                  <a:pt x="119062" y="227558"/>
                </a:lnTo>
                <a:lnTo>
                  <a:pt x="125044" y="227291"/>
                </a:lnTo>
                <a:lnTo>
                  <a:pt x="164782" y="219837"/>
                </a:lnTo>
                <a:lnTo>
                  <a:pt x="183159" y="210693"/>
                </a:lnTo>
                <a:lnTo>
                  <a:pt x="186207" y="209169"/>
                </a:lnTo>
                <a:lnTo>
                  <a:pt x="187731" y="209169"/>
                </a:lnTo>
                <a:lnTo>
                  <a:pt x="190779" y="206121"/>
                </a:lnTo>
                <a:lnTo>
                  <a:pt x="175742" y="177165"/>
                </a:lnTo>
                <a:lnTo>
                  <a:pt x="169354" y="164884"/>
                </a:lnTo>
                <a:lnTo>
                  <a:pt x="164782" y="167932"/>
                </a:lnTo>
                <a:lnTo>
                  <a:pt x="160210" y="169456"/>
                </a:lnTo>
                <a:lnTo>
                  <a:pt x="155638" y="172593"/>
                </a:lnTo>
                <a:lnTo>
                  <a:pt x="148018" y="174117"/>
                </a:lnTo>
                <a:lnTo>
                  <a:pt x="141922" y="177165"/>
                </a:lnTo>
                <a:lnTo>
                  <a:pt x="126682" y="177165"/>
                </a:lnTo>
                <a:lnTo>
                  <a:pt x="109766" y="175983"/>
                </a:lnTo>
                <a:lnTo>
                  <a:pt x="73202" y="157213"/>
                </a:lnTo>
                <a:lnTo>
                  <a:pt x="53428" y="112966"/>
                </a:lnTo>
                <a:lnTo>
                  <a:pt x="53428" y="105346"/>
                </a:lnTo>
                <a:lnTo>
                  <a:pt x="71716" y="70205"/>
                </a:lnTo>
                <a:lnTo>
                  <a:pt x="75704" y="65671"/>
                </a:lnTo>
                <a:lnTo>
                  <a:pt x="117805" y="49174"/>
                </a:lnTo>
                <a:lnTo>
                  <a:pt x="126682" y="48869"/>
                </a:lnTo>
                <a:lnTo>
                  <a:pt x="134302" y="48869"/>
                </a:lnTo>
                <a:lnTo>
                  <a:pt x="141922" y="50393"/>
                </a:lnTo>
                <a:lnTo>
                  <a:pt x="148018" y="51917"/>
                </a:lnTo>
                <a:lnTo>
                  <a:pt x="155638" y="54965"/>
                </a:lnTo>
                <a:lnTo>
                  <a:pt x="161734" y="56489"/>
                </a:lnTo>
                <a:lnTo>
                  <a:pt x="163258" y="58013"/>
                </a:lnTo>
                <a:lnTo>
                  <a:pt x="166306" y="59537"/>
                </a:lnTo>
                <a:lnTo>
                  <a:pt x="169354" y="62585"/>
                </a:lnTo>
                <a:lnTo>
                  <a:pt x="176225" y="48869"/>
                </a:lnTo>
                <a:lnTo>
                  <a:pt x="190779" y="19812"/>
                </a:lnTo>
                <a:close/>
              </a:path>
              <a:path w="259714" h="227965">
                <a:moveTo>
                  <a:pt x="259372" y="3581"/>
                </a:moveTo>
                <a:lnTo>
                  <a:pt x="209080" y="3581"/>
                </a:lnTo>
                <a:lnTo>
                  <a:pt x="209080" y="91211"/>
                </a:lnTo>
                <a:lnTo>
                  <a:pt x="259372" y="91211"/>
                </a:lnTo>
                <a:lnTo>
                  <a:pt x="259372" y="3581"/>
                </a:lnTo>
                <a:close/>
              </a:path>
            </a:pathLst>
          </a:custGeom>
          <a:solidFill>
            <a:srgbClr val="593B8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1733169" y="1341119"/>
            <a:ext cx="680720" cy="220979"/>
            <a:chOff x="1733169" y="1341119"/>
            <a:chExt cx="680720" cy="220979"/>
          </a:xfrm>
        </p:grpSpPr>
        <p:sp>
          <p:nvSpPr>
            <p:cNvPr id="13" name="object 13"/>
            <p:cNvSpPr/>
            <p:nvPr/>
          </p:nvSpPr>
          <p:spPr>
            <a:xfrm>
              <a:off x="1733169" y="1341132"/>
              <a:ext cx="461645" cy="220979"/>
            </a:xfrm>
            <a:custGeom>
              <a:avLst/>
              <a:gdLst/>
              <a:ahLst/>
              <a:cxnLst/>
              <a:rect l="l" t="t" r="r" b="b"/>
              <a:pathLst>
                <a:path w="461644" h="220980">
                  <a:moveTo>
                    <a:pt x="170878" y="1003"/>
                  </a:moveTo>
                  <a:lnTo>
                    <a:pt x="120484" y="1003"/>
                  </a:lnTo>
                  <a:lnTo>
                    <a:pt x="120484" y="88633"/>
                  </a:lnTo>
                  <a:lnTo>
                    <a:pt x="0" y="88633"/>
                  </a:lnTo>
                  <a:lnTo>
                    <a:pt x="0" y="131813"/>
                  </a:lnTo>
                  <a:lnTo>
                    <a:pt x="0" y="220713"/>
                  </a:lnTo>
                  <a:lnTo>
                    <a:pt x="50292" y="220713"/>
                  </a:lnTo>
                  <a:lnTo>
                    <a:pt x="50292" y="131813"/>
                  </a:lnTo>
                  <a:lnTo>
                    <a:pt x="120484" y="131813"/>
                  </a:lnTo>
                  <a:lnTo>
                    <a:pt x="120484" y="220713"/>
                  </a:lnTo>
                  <a:lnTo>
                    <a:pt x="170878" y="220713"/>
                  </a:lnTo>
                  <a:lnTo>
                    <a:pt x="170878" y="131813"/>
                  </a:lnTo>
                  <a:lnTo>
                    <a:pt x="170878" y="88633"/>
                  </a:lnTo>
                  <a:lnTo>
                    <a:pt x="170878" y="1003"/>
                  </a:lnTo>
                  <a:close/>
                </a:path>
                <a:path w="461644" h="220980">
                  <a:moveTo>
                    <a:pt x="402704" y="220408"/>
                  </a:moveTo>
                  <a:lnTo>
                    <a:pt x="384886" y="176110"/>
                  </a:lnTo>
                  <a:lnTo>
                    <a:pt x="367677" y="133350"/>
                  </a:lnTo>
                  <a:lnTo>
                    <a:pt x="341858" y="69151"/>
                  </a:lnTo>
                  <a:lnTo>
                    <a:pt x="315747" y="4267"/>
                  </a:lnTo>
                  <a:lnTo>
                    <a:pt x="315747" y="133350"/>
                  </a:lnTo>
                  <a:lnTo>
                    <a:pt x="266979" y="133350"/>
                  </a:lnTo>
                  <a:lnTo>
                    <a:pt x="291363" y="69151"/>
                  </a:lnTo>
                  <a:lnTo>
                    <a:pt x="315747" y="133350"/>
                  </a:lnTo>
                  <a:lnTo>
                    <a:pt x="315747" y="4267"/>
                  </a:lnTo>
                  <a:lnTo>
                    <a:pt x="314223" y="469"/>
                  </a:lnTo>
                  <a:lnTo>
                    <a:pt x="268503" y="469"/>
                  </a:lnTo>
                  <a:lnTo>
                    <a:pt x="180009" y="220408"/>
                  </a:lnTo>
                  <a:lnTo>
                    <a:pt x="233451" y="220408"/>
                  </a:lnTo>
                  <a:lnTo>
                    <a:pt x="248691" y="176110"/>
                  </a:lnTo>
                  <a:lnTo>
                    <a:pt x="332600" y="176110"/>
                  </a:lnTo>
                  <a:lnTo>
                    <a:pt x="349364" y="220408"/>
                  </a:lnTo>
                  <a:lnTo>
                    <a:pt x="402704" y="220408"/>
                  </a:lnTo>
                  <a:close/>
                </a:path>
                <a:path w="461644" h="220980">
                  <a:moveTo>
                    <a:pt x="461378" y="0"/>
                  </a:moveTo>
                  <a:lnTo>
                    <a:pt x="411086" y="0"/>
                  </a:lnTo>
                  <a:lnTo>
                    <a:pt x="411086" y="220967"/>
                  </a:lnTo>
                  <a:lnTo>
                    <a:pt x="461378" y="220967"/>
                  </a:lnTo>
                  <a:lnTo>
                    <a:pt x="461378" y="0"/>
                  </a:lnTo>
                  <a:close/>
                </a:path>
              </a:pathLst>
            </a:custGeom>
            <a:solidFill>
              <a:srgbClr val="5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25992" y="1341596"/>
              <a:ext cx="187642" cy="219932"/>
            </a:xfrm>
            <a:prstGeom prst="rect">
              <a:avLst/>
            </a:prstGeom>
          </p:spPr>
        </p:pic>
      </p:grpSp>
      <p:sp>
        <p:nvSpPr>
          <p:cNvPr id="15" name="object 15"/>
          <p:cNvSpPr/>
          <p:nvPr/>
        </p:nvSpPr>
        <p:spPr>
          <a:xfrm>
            <a:off x="2500883" y="1464563"/>
            <a:ext cx="144780" cy="41275"/>
          </a:xfrm>
          <a:custGeom>
            <a:avLst/>
            <a:gdLst/>
            <a:ahLst/>
            <a:cxnLst/>
            <a:rect l="l" t="t" r="r" b="b"/>
            <a:pathLst>
              <a:path w="144780" h="41275">
                <a:moveTo>
                  <a:pt x="144780" y="41148"/>
                </a:moveTo>
                <a:lnTo>
                  <a:pt x="0" y="41148"/>
                </a:lnTo>
                <a:lnTo>
                  <a:pt x="0" y="0"/>
                </a:lnTo>
                <a:lnTo>
                  <a:pt x="144780" y="0"/>
                </a:lnTo>
                <a:lnTo>
                  <a:pt x="144780" y="41148"/>
                </a:lnTo>
                <a:close/>
              </a:path>
            </a:pathLst>
          </a:custGeom>
          <a:solidFill>
            <a:srgbClr val="593B8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2733960" y="1338548"/>
            <a:ext cx="1454150" cy="227965"/>
            <a:chOff x="2733960" y="1338548"/>
            <a:chExt cx="1454150" cy="227965"/>
          </a:xfrm>
        </p:grpSpPr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33960" y="1338548"/>
              <a:ext cx="361569" cy="22755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116948" y="1338554"/>
              <a:ext cx="1071245" cy="227965"/>
            </a:xfrm>
            <a:custGeom>
              <a:avLst/>
              <a:gdLst/>
              <a:ahLst/>
              <a:cxnLst/>
              <a:rect l="l" t="t" r="r" b="b"/>
              <a:pathLst>
                <a:path w="1071245" h="227965">
                  <a:moveTo>
                    <a:pt x="180022" y="222986"/>
                  </a:moveTo>
                  <a:lnTo>
                    <a:pt x="107784" y="135928"/>
                  </a:lnTo>
                  <a:lnTo>
                    <a:pt x="105257" y="132880"/>
                  </a:lnTo>
                  <a:lnTo>
                    <a:pt x="114998" y="128854"/>
                  </a:lnTo>
                  <a:lnTo>
                    <a:pt x="123736" y="123685"/>
                  </a:lnTo>
                  <a:lnTo>
                    <a:pt x="146977" y="91046"/>
                  </a:lnTo>
                  <a:lnTo>
                    <a:pt x="149453" y="68681"/>
                  </a:lnTo>
                  <a:lnTo>
                    <a:pt x="149339" y="67157"/>
                  </a:lnTo>
                  <a:lnTo>
                    <a:pt x="148285" y="53771"/>
                  </a:lnTo>
                  <a:lnTo>
                    <a:pt x="145224" y="42773"/>
                  </a:lnTo>
                  <a:lnTo>
                    <a:pt x="144691" y="40855"/>
                  </a:lnTo>
                  <a:lnTo>
                    <a:pt x="107353" y="7429"/>
                  </a:lnTo>
                  <a:lnTo>
                    <a:pt x="97637" y="5092"/>
                  </a:lnTo>
                  <a:lnTo>
                    <a:pt x="97637" y="67157"/>
                  </a:lnTo>
                  <a:lnTo>
                    <a:pt x="97637" y="77914"/>
                  </a:lnTo>
                  <a:lnTo>
                    <a:pt x="96113" y="82486"/>
                  </a:lnTo>
                  <a:lnTo>
                    <a:pt x="94589" y="85534"/>
                  </a:lnTo>
                  <a:lnTo>
                    <a:pt x="93065" y="90106"/>
                  </a:lnTo>
                  <a:lnTo>
                    <a:pt x="88493" y="94678"/>
                  </a:lnTo>
                  <a:lnTo>
                    <a:pt x="79349" y="99250"/>
                  </a:lnTo>
                  <a:lnTo>
                    <a:pt x="74777" y="99250"/>
                  </a:lnTo>
                  <a:lnTo>
                    <a:pt x="71869" y="100698"/>
                  </a:lnTo>
                  <a:lnTo>
                    <a:pt x="50292" y="100698"/>
                  </a:lnTo>
                  <a:lnTo>
                    <a:pt x="50292" y="42773"/>
                  </a:lnTo>
                  <a:lnTo>
                    <a:pt x="60960" y="42773"/>
                  </a:lnTo>
                  <a:lnTo>
                    <a:pt x="64008" y="44297"/>
                  </a:lnTo>
                  <a:lnTo>
                    <a:pt x="74777" y="44297"/>
                  </a:lnTo>
                  <a:lnTo>
                    <a:pt x="79349" y="45821"/>
                  </a:lnTo>
                  <a:lnTo>
                    <a:pt x="91541" y="51917"/>
                  </a:lnTo>
                  <a:lnTo>
                    <a:pt x="94589" y="58013"/>
                  </a:lnTo>
                  <a:lnTo>
                    <a:pt x="97637" y="67157"/>
                  </a:lnTo>
                  <a:lnTo>
                    <a:pt x="97637" y="5092"/>
                  </a:lnTo>
                  <a:lnTo>
                    <a:pt x="93853" y="4165"/>
                  </a:lnTo>
                  <a:lnTo>
                    <a:pt x="79349" y="3048"/>
                  </a:lnTo>
                  <a:lnTo>
                    <a:pt x="0" y="3048"/>
                  </a:lnTo>
                  <a:lnTo>
                    <a:pt x="0" y="222986"/>
                  </a:lnTo>
                  <a:lnTo>
                    <a:pt x="50292" y="222986"/>
                  </a:lnTo>
                  <a:lnTo>
                    <a:pt x="50292" y="135928"/>
                  </a:lnTo>
                  <a:lnTo>
                    <a:pt x="117449" y="222986"/>
                  </a:lnTo>
                  <a:lnTo>
                    <a:pt x="180022" y="222986"/>
                  </a:lnTo>
                  <a:close/>
                </a:path>
                <a:path w="1071245" h="227965">
                  <a:moveTo>
                    <a:pt x="315760" y="3048"/>
                  </a:moveTo>
                  <a:lnTo>
                    <a:pt x="190703" y="3048"/>
                  </a:lnTo>
                  <a:lnTo>
                    <a:pt x="190703" y="47498"/>
                  </a:lnTo>
                  <a:lnTo>
                    <a:pt x="190703" y="91948"/>
                  </a:lnTo>
                  <a:lnTo>
                    <a:pt x="190703" y="133858"/>
                  </a:lnTo>
                  <a:lnTo>
                    <a:pt x="190703" y="178308"/>
                  </a:lnTo>
                  <a:lnTo>
                    <a:pt x="190703" y="222758"/>
                  </a:lnTo>
                  <a:lnTo>
                    <a:pt x="315760" y="222758"/>
                  </a:lnTo>
                  <a:lnTo>
                    <a:pt x="315760" y="178308"/>
                  </a:lnTo>
                  <a:lnTo>
                    <a:pt x="240995" y="178308"/>
                  </a:lnTo>
                  <a:lnTo>
                    <a:pt x="240995" y="133858"/>
                  </a:lnTo>
                  <a:lnTo>
                    <a:pt x="312712" y="133858"/>
                  </a:lnTo>
                  <a:lnTo>
                    <a:pt x="312712" y="91948"/>
                  </a:lnTo>
                  <a:lnTo>
                    <a:pt x="240995" y="91948"/>
                  </a:lnTo>
                  <a:lnTo>
                    <a:pt x="240995" y="47498"/>
                  </a:lnTo>
                  <a:lnTo>
                    <a:pt x="315760" y="47498"/>
                  </a:lnTo>
                  <a:lnTo>
                    <a:pt x="315760" y="3048"/>
                  </a:lnTo>
                  <a:close/>
                </a:path>
                <a:path w="1071245" h="227965">
                  <a:moveTo>
                    <a:pt x="524827" y="19812"/>
                  </a:moveTo>
                  <a:lnTo>
                    <a:pt x="483539" y="2578"/>
                  </a:lnTo>
                  <a:lnTo>
                    <a:pt x="453110" y="0"/>
                  </a:lnTo>
                  <a:lnTo>
                    <a:pt x="441921" y="571"/>
                  </a:lnTo>
                  <a:lnTo>
                    <a:pt x="397941" y="14046"/>
                  </a:lnTo>
                  <a:lnTo>
                    <a:pt x="363029" y="41033"/>
                  </a:lnTo>
                  <a:lnTo>
                    <a:pt x="340575" y="79921"/>
                  </a:lnTo>
                  <a:lnTo>
                    <a:pt x="334137" y="112966"/>
                  </a:lnTo>
                  <a:lnTo>
                    <a:pt x="335267" y="128498"/>
                  </a:lnTo>
                  <a:lnTo>
                    <a:pt x="350901" y="170980"/>
                  </a:lnTo>
                  <a:lnTo>
                    <a:pt x="382193" y="203644"/>
                  </a:lnTo>
                  <a:lnTo>
                    <a:pt x="423532" y="223354"/>
                  </a:lnTo>
                  <a:lnTo>
                    <a:pt x="453110" y="227558"/>
                  </a:lnTo>
                  <a:lnTo>
                    <a:pt x="459943" y="227291"/>
                  </a:lnTo>
                  <a:lnTo>
                    <a:pt x="498830" y="219837"/>
                  </a:lnTo>
                  <a:lnTo>
                    <a:pt x="505015" y="218313"/>
                  </a:lnTo>
                  <a:lnTo>
                    <a:pt x="509587" y="216789"/>
                  </a:lnTo>
                  <a:lnTo>
                    <a:pt x="518731" y="210693"/>
                  </a:lnTo>
                  <a:lnTo>
                    <a:pt x="521779" y="209169"/>
                  </a:lnTo>
                  <a:lnTo>
                    <a:pt x="523303" y="209169"/>
                  </a:lnTo>
                  <a:lnTo>
                    <a:pt x="523303" y="207645"/>
                  </a:lnTo>
                  <a:lnTo>
                    <a:pt x="524827" y="207645"/>
                  </a:lnTo>
                  <a:lnTo>
                    <a:pt x="524827" y="206121"/>
                  </a:lnTo>
                  <a:lnTo>
                    <a:pt x="503402" y="164884"/>
                  </a:lnTo>
                  <a:lnTo>
                    <a:pt x="498830" y="167932"/>
                  </a:lnTo>
                  <a:lnTo>
                    <a:pt x="495782" y="169456"/>
                  </a:lnTo>
                  <a:lnTo>
                    <a:pt x="491210" y="172593"/>
                  </a:lnTo>
                  <a:lnTo>
                    <a:pt x="483590" y="174117"/>
                  </a:lnTo>
                  <a:lnTo>
                    <a:pt x="475970" y="177165"/>
                  </a:lnTo>
                  <a:lnTo>
                    <a:pt x="460730" y="177165"/>
                  </a:lnTo>
                  <a:lnTo>
                    <a:pt x="444461" y="175983"/>
                  </a:lnTo>
                  <a:lnTo>
                    <a:pt x="407289" y="157264"/>
                  </a:lnTo>
                  <a:lnTo>
                    <a:pt x="389001" y="112966"/>
                  </a:lnTo>
                  <a:lnTo>
                    <a:pt x="389001" y="105346"/>
                  </a:lnTo>
                  <a:lnTo>
                    <a:pt x="405765" y="70205"/>
                  </a:lnTo>
                  <a:lnTo>
                    <a:pt x="443585" y="50203"/>
                  </a:lnTo>
                  <a:lnTo>
                    <a:pt x="460730" y="48869"/>
                  </a:lnTo>
                  <a:lnTo>
                    <a:pt x="468350" y="48869"/>
                  </a:lnTo>
                  <a:lnTo>
                    <a:pt x="483590" y="51917"/>
                  </a:lnTo>
                  <a:lnTo>
                    <a:pt x="491210" y="54965"/>
                  </a:lnTo>
                  <a:lnTo>
                    <a:pt x="495782" y="56489"/>
                  </a:lnTo>
                  <a:lnTo>
                    <a:pt x="498830" y="58013"/>
                  </a:lnTo>
                  <a:lnTo>
                    <a:pt x="500354" y="59537"/>
                  </a:lnTo>
                  <a:lnTo>
                    <a:pt x="503402" y="61061"/>
                  </a:lnTo>
                  <a:lnTo>
                    <a:pt x="503402" y="62585"/>
                  </a:lnTo>
                  <a:lnTo>
                    <a:pt x="524827" y="19812"/>
                  </a:lnTo>
                  <a:close/>
                </a:path>
                <a:path w="1071245" h="227965">
                  <a:moveTo>
                    <a:pt x="744474" y="222986"/>
                  </a:moveTo>
                  <a:lnTo>
                    <a:pt x="726655" y="178689"/>
                  </a:lnTo>
                  <a:lnTo>
                    <a:pt x="709447" y="135928"/>
                  </a:lnTo>
                  <a:lnTo>
                    <a:pt x="683628" y="71729"/>
                  </a:lnTo>
                  <a:lnTo>
                    <a:pt x="657517" y="6845"/>
                  </a:lnTo>
                  <a:lnTo>
                    <a:pt x="657517" y="135928"/>
                  </a:lnTo>
                  <a:lnTo>
                    <a:pt x="608749" y="135928"/>
                  </a:lnTo>
                  <a:lnTo>
                    <a:pt x="633133" y="71729"/>
                  </a:lnTo>
                  <a:lnTo>
                    <a:pt x="657517" y="135928"/>
                  </a:lnTo>
                  <a:lnTo>
                    <a:pt x="657517" y="6845"/>
                  </a:lnTo>
                  <a:lnTo>
                    <a:pt x="655993" y="3048"/>
                  </a:lnTo>
                  <a:lnTo>
                    <a:pt x="610273" y="3048"/>
                  </a:lnTo>
                  <a:lnTo>
                    <a:pt x="521779" y="222986"/>
                  </a:lnTo>
                  <a:lnTo>
                    <a:pt x="575221" y="222986"/>
                  </a:lnTo>
                  <a:lnTo>
                    <a:pt x="590461" y="178689"/>
                  </a:lnTo>
                  <a:lnTo>
                    <a:pt x="674370" y="178689"/>
                  </a:lnTo>
                  <a:lnTo>
                    <a:pt x="691134" y="222986"/>
                  </a:lnTo>
                  <a:lnTo>
                    <a:pt x="744474" y="222986"/>
                  </a:lnTo>
                  <a:close/>
                </a:path>
                <a:path w="1071245" h="227965">
                  <a:moveTo>
                    <a:pt x="907745" y="155727"/>
                  </a:moveTo>
                  <a:lnTo>
                    <a:pt x="892505" y="120586"/>
                  </a:lnTo>
                  <a:lnTo>
                    <a:pt x="855929" y="96202"/>
                  </a:lnTo>
                  <a:lnTo>
                    <a:pt x="848207" y="93154"/>
                  </a:lnTo>
                  <a:lnTo>
                    <a:pt x="839063" y="88582"/>
                  </a:lnTo>
                  <a:lnTo>
                    <a:pt x="834491" y="87058"/>
                  </a:lnTo>
                  <a:lnTo>
                    <a:pt x="825347" y="80962"/>
                  </a:lnTo>
                  <a:lnTo>
                    <a:pt x="816203" y="76390"/>
                  </a:lnTo>
                  <a:lnTo>
                    <a:pt x="814679" y="73342"/>
                  </a:lnTo>
                  <a:lnTo>
                    <a:pt x="811631" y="70192"/>
                  </a:lnTo>
                  <a:lnTo>
                    <a:pt x="811631" y="58000"/>
                  </a:lnTo>
                  <a:lnTo>
                    <a:pt x="813155" y="53428"/>
                  </a:lnTo>
                  <a:lnTo>
                    <a:pt x="822299" y="47332"/>
                  </a:lnTo>
                  <a:lnTo>
                    <a:pt x="828395" y="45808"/>
                  </a:lnTo>
                  <a:lnTo>
                    <a:pt x="851255" y="45808"/>
                  </a:lnTo>
                  <a:lnTo>
                    <a:pt x="866597" y="51904"/>
                  </a:lnTo>
                  <a:lnTo>
                    <a:pt x="871169" y="54952"/>
                  </a:lnTo>
                  <a:lnTo>
                    <a:pt x="880313" y="59524"/>
                  </a:lnTo>
                  <a:lnTo>
                    <a:pt x="881837" y="59524"/>
                  </a:lnTo>
                  <a:lnTo>
                    <a:pt x="901649" y="19812"/>
                  </a:lnTo>
                  <a:lnTo>
                    <a:pt x="894029" y="15240"/>
                  </a:lnTo>
                  <a:lnTo>
                    <a:pt x="851115" y="1143"/>
                  </a:lnTo>
                  <a:lnTo>
                    <a:pt x="832967" y="0"/>
                  </a:lnTo>
                  <a:lnTo>
                    <a:pt x="819556" y="1143"/>
                  </a:lnTo>
                  <a:lnTo>
                    <a:pt x="784199" y="18288"/>
                  </a:lnTo>
                  <a:lnTo>
                    <a:pt x="763968" y="52882"/>
                  </a:lnTo>
                  <a:lnTo>
                    <a:pt x="762774" y="67144"/>
                  </a:lnTo>
                  <a:lnTo>
                    <a:pt x="763384" y="75184"/>
                  </a:lnTo>
                  <a:lnTo>
                    <a:pt x="785914" y="111836"/>
                  </a:lnTo>
                  <a:lnTo>
                    <a:pt x="811631" y="126771"/>
                  </a:lnTo>
                  <a:lnTo>
                    <a:pt x="819251" y="129819"/>
                  </a:lnTo>
                  <a:lnTo>
                    <a:pt x="825347" y="132867"/>
                  </a:lnTo>
                  <a:lnTo>
                    <a:pt x="829919" y="135915"/>
                  </a:lnTo>
                  <a:lnTo>
                    <a:pt x="839063" y="140487"/>
                  </a:lnTo>
                  <a:lnTo>
                    <a:pt x="843635" y="143535"/>
                  </a:lnTo>
                  <a:lnTo>
                    <a:pt x="846683" y="145059"/>
                  </a:lnTo>
                  <a:lnTo>
                    <a:pt x="849731" y="148107"/>
                  </a:lnTo>
                  <a:lnTo>
                    <a:pt x="851255" y="151155"/>
                  </a:lnTo>
                  <a:lnTo>
                    <a:pt x="852881" y="152679"/>
                  </a:lnTo>
                  <a:lnTo>
                    <a:pt x="852881" y="158775"/>
                  </a:lnTo>
                  <a:lnTo>
                    <a:pt x="850887" y="168605"/>
                  </a:lnTo>
                  <a:lnTo>
                    <a:pt x="845019" y="175247"/>
                  </a:lnTo>
                  <a:lnTo>
                    <a:pt x="835431" y="179019"/>
                  </a:lnTo>
                  <a:lnTo>
                    <a:pt x="822299" y="180213"/>
                  </a:lnTo>
                  <a:lnTo>
                    <a:pt x="816317" y="179908"/>
                  </a:lnTo>
                  <a:lnTo>
                    <a:pt x="781151" y="164871"/>
                  </a:lnTo>
                  <a:lnTo>
                    <a:pt x="776579" y="163347"/>
                  </a:lnTo>
                  <a:lnTo>
                    <a:pt x="770483" y="157251"/>
                  </a:lnTo>
                  <a:lnTo>
                    <a:pt x="767435" y="155727"/>
                  </a:lnTo>
                  <a:lnTo>
                    <a:pt x="742962" y="198501"/>
                  </a:lnTo>
                  <a:lnTo>
                    <a:pt x="746010" y="201549"/>
                  </a:lnTo>
                  <a:lnTo>
                    <a:pt x="752106" y="204597"/>
                  </a:lnTo>
                  <a:lnTo>
                    <a:pt x="756678" y="207645"/>
                  </a:lnTo>
                  <a:lnTo>
                    <a:pt x="762774" y="210693"/>
                  </a:lnTo>
                  <a:lnTo>
                    <a:pt x="767435" y="213741"/>
                  </a:lnTo>
                  <a:lnTo>
                    <a:pt x="773531" y="216789"/>
                  </a:lnTo>
                  <a:lnTo>
                    <a:pt x="811631" y="226593"/>
                  </a:lnTo>
                  <a:lnTo>
                    <a:pt x="825347" y="227545"/>
                  </a:lnTo>
                  <a:lnTo>
                    <a:pt x="833323" y="227266"/>
                  </a:lnTo>
                  <a:lnTo>
                    <a:pt x="876071" y="214744"/>
                  </a:lnTo>
                  <a:lnTo>
                    <a:pt x="881837" y="210693"/>
                  </a:lnTo>
                  <a:lnTo>
                    <a:pt x="888136" y="206717"/>
                  </a:lnTo>
                  <a:lnTo>
                    <a:pt x="907427" y="165493"/>
                  </a:lnTo>
                  <a:lnTo>
                    <a:pt x="907745" y="155727"/>
                  </a:lnTo>
                  <a:close/>
                </a:path>
                <a:path w="1071245" h="227965">
                  <a:moveTo>
                    <a:pt x="1071003" y="2882"/>
                  </a:moveTo>
                  <a:lnTo>
                    <a:pt x="916889" y="2882"/>
                  </a:lnTo>
                  <a:lnTo>
                    <a:pt x="916889" y="47332"/>
                  </a:lnTo>
                  <a:lnTo>
                    <a:pt x="970318" y="47332"/>
                  </a:lnTo>
                  <a:lnTo>
                    <a:pt x="970318" y="222592"/>
                  </a:lnTo>
                  <a:lnTo>
                    <a:pt x="1019086" y="222592"/>
                  </a:lnTo>
                  <a:lnTo>
                    <a:pt x="1019086" y="47332"/>
                  </a:lnTo>
                  <a:lnTo>
                    <a:pt x="1071003" y="47332"/>
                  </a:lnTo>
                  <a:lnTo>
                    <a:pt x="1071003" y="2882"/>
                  </a:lnTo>
                  <a:close/>
                </a:path>
              </a:pathLst>
            </a:custGeom>
            <a:solidFill>
              <a:srgbClr val="5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/>
          <p:nvPr/>
        </p:nvSpPr>
        <p:spPr>
          <a:xfrm>
            <a:off x="4268813" y="1338554"/>
            <a:ext cx="1450975" cy="278130"/>
          </a:xfrm>
          <a:custGeom>
            <a:avLst/>
            <a:gdLst/>
            <a:ahLst/>
            <a:cxnLst/>
            <a:rect l="l" t="t" r="r" b="b"/>
            <a:pathLst>
              <a:path w="1450975" h="278130">
                <a:moveTo>
                  <a:pt x="224218" y="247370"/>
                </a:moveTo>
                <a:lnTo>
                  <a:pt x="215239" y="227558"/>
                </a:lnTo>
                <a:lnTo>
                  <a:pt x="208978" y="213741"/>
                </a:lnTo>
                <a:lnTo>
                  <a:pt x="205930" y="218313"/>
                </a:lnTo>
                <a:lnTo>
                  <a:pt x="204406" y="219837"/>
                </a:lnTo>
                <a:lnTo>
                  <a:pt x="199834" y="222986"/>
                </a:lnTo>
                <a:lnTo>
                  <a:pt x="195262" y="224510"/>
                </a:lnTo>
                <a:lnTo>
                  <a:pt x="189166" y="227558"/>
                </a:lnTo>
                <a:lnTo>
                  <a:pt x="164782" y="227558"/>
                </a:lnTo>
                <a:lnTo>
                  <a:pt x="155638" y="226034"/>
                </a:lnTo>
                <a:lnTo>
                  <a:pt x="148018" y="224510"/>
                </a:lnTo>
                <a:lnTo>
                  <a:pt x="143446" y="222986"/>
                </a:lnTo>
                <a:lnTo>
                  <a:pt x="141922" y="222986"/>
                </a:lnTo>
                <a:lnTo>
                  <a:pt x="141922" y="221462"/>
                </a:lnTo>
                <a:lnTo>
                  <a:pt x="158203" y="215430"/>
                </a:lnTo>
                <a:lnTo>
                  <a:pt x="172783" y="206705"/>
                </a:lnTo>
                <a:lnTo>
                  <a:pt x="185635" y="195427"/>
                </a:lnTo>
                <a:lnTo>
                  <a:pt x="196786" y="181737"/>
                </a:lnTo>
                <a:lnTo>
                  <a:pt x="199669" y="177165"/>
                </a:lnTo>
                <a:lnTo>
                  <a:pt x="206552" y="166255"/>
                </a:lnTo>
                <a:lnTo>
                  <a:pt x="213169" y="149644"/>
                </a:lnTo>
                <a:lnTo>
                  <a:pt x="213296" y="149059"/>
                </a:lnTo>
                <a:lnTo>
                  <a:pt x="216928" y="131876"/>
                </a:lnTo>
                <a:lnTo>
                  <a:pt x="218122" y="112966"/>
                </a:lnTo>
                <a:lnTo>
                  <a:pt x="216115" y="90043"/>
                </a:lnTo>
                <a:lnTo>
                  <a:pt x="210121" y="69100"/>
                </a:lnTo>
                <a:lnTo>
                  <a:pt x="200380" y="50393"/>
                </a:lnTo>
                <a:lnTo>
                  <a:pt x="200113" y="49872"/>
                </a:lnTo>
                <a:lnTo>
                  <a:pt x="186118" y="32105"/>
                </a:lnTo>
                <a:lnTo>
                  <a:pt x="170141" y="18046"/>
                </a:lnTo>
                <a:lnTo>
                  <a:pt x="164782" y="15087"/>
                </a:lnTo>
                <a:lnTo>
                  <a:pt x="164782" y="112966"/>
                </a:lnTo>
                <a:lnTo>
                  <a:pt x="163918" y="126161"/>
                </a:lnTo>
                <a:lnTo>
                  <a:pt x="143332" y="166801"/>
                </a:lnTo>
                <a:lnTo>
                  <a:pt x="109816" y="177165"/>
                </a:lnTo>
                <a:lnTo>
                  <a:pt x="102349" y="176644"/>
                </a:lnTo>
                <a:lnTo>
                  <a:pt x="67144" y="157264"/>
                </a:lnTo>
                <a:lnTo>
                  <a:pt x="62572" y="151168"/>
                </a:lnTo>
                <a:lnTo>
                  <a:pt x="59524" y="143548"/>
                </a:lnTo>
                <a:lnTo>
                  <a:pt x="58000" y="137452"/>
                </a:lnTo>
                <a:lnTo>
                  <a:pt x="54952" y="129832"/>
                </a:lnTo>
                <a:lnTo>
                  <a:pt x="54952" y="112966"/>
                </a:lnTo>
                <a:lnTo>
                  <a:pt x="55816" y="100063"/>
                </a:lnTo>
                <a:lnTo>
                  <a:pt x="76390" y="60680"/>
                </a:lnTo>
                <a:lnTo>
                  <a:pt x="109816" y="50393"/>
                </a:lnTo>
                <a:lnTo>
                  <a:pt x="122694" y="51536"/>
                </a:lnTo>
                <a:lnTo>
                  <a:pt x="157060" y="78206"/>
                </a:lnTo>
                <a:lnTo>
                  <a:pt x="164782" y="112966"/>
                </a:lnTo>
                <a:lnTo>
                  <a:pt x="164782" y="15087"/>
                </a:lnTo>
                <a:lnTo>
                  <a:pt x="152006" y="8013"/>
                </a:lnTo>
                <a:lnTo>
                  <a:pt x="131851" y="2006"/>
                </a:lnTo>
                <a:lnTo>
                  <a:pt x="109816" y="0"/>
                </a:lnTo>
                <a:lnTo>
                  <a:pt x="87820" y="2006"/>
                </a:lnTo>
                <a:lnTo>
                  <a:pt x="48920" y="18046"/>
                </a:lnTo>
                <a:lnTo>
                  <a:pt x="17995" y="49872"/>
                </a:lnTo>
                <a:lnTo>
                  <a:pt x="1993" y="90043"/>
                </a:lnTo>
                <a:lnTo>
                  <a:pt x="0" y="112966"/>
                </a:lnTo>
                <a:lnTo>
                  <a:pt x="1447" y="133883"/>
                </a:lnTo>
                <a:lnTo>
                  <a:pt x="13500" y="170535"/>
                </a:lnTo>
                <a:lnTo>
                  <a:pt x="36944" y="200621"/>
                </a:lnTo>
                <a:lnTo>
                  <a:pt x="86956" y="224510"/>
                </a:lnTo>
                <a:lnTo>
                  <a:pt x="86956" y="226034"/>
                </a:lnTo>
                <a:lnTo>
                  <a:pt x="80860" y="226034"/>
                </a:lnTo>
                <a:lnTo>
                  <a:pt x="76288" y="229082"/>
                </a:lnTo>
                <a:lnTo>
                  <a:pt x="70192" y="232130"/>
                </a:lnTo>
                <a:lnTo>
                  <a:pt x="51904" y="250418"/>
                </a:lnTo>
                <a:lnTo>
                  <a:pt x="64096" y="268706"/>
                </a:lnTo>
                <a:lnTo>
                  <a:pt x="68668" y="264134"/>
                </a:lnTo>
                <a:lnTo>
                  <a:pt x="73240" y="261086"/>
                </a:lnTo>
                <a:lnTo>
                  <a:pt x="77812" y="259562"/>
                </a:lnTo>
                <a:lnTo>
                  <a:pt x="90004" y="256514"/>
                </a:lnTo>
                <a:lnTo>
                  <a:pt x="96100" y="256514"/>
                </a:lnTo>
                <a:lnTo>
                  <a:pt x="104660" y="257098"/>
                </a:lnTo>
                <a:lnTo>
                  <a:pt x="114198" y="258991"/>
                </a:lnTo>
                <a:lnTo>
                  <a:pt x="124612" y="262293"/>
                </a:lnTo>
                <a:lnTo>
                  <a:pt x="135724" y="267182"/>
                </a:lnTo>
                <a:lnTo>
                  <a:pt x="147548" y="271475"/>
                </a:lnTo>
                <a:lnTo>
                  <a:pt x="157911" y="274878"/>
                </a:lnTo>
                <a:lnTo>
                  <a:pt x="167119" y="277126"/>
                </a:lnTo>
                <a:lnTo>
                  <a:pt x="175450" y="277939"/>
                </a:lnTo>
                <a:lnTo>
                  <a:pt x="183070" y="277939"/>
                </a:lnTo>
                <a:lnTo>
                  <a:pt x="189166" y="276415"/>
                </a:lnTo>
                <a:lnTo>
                  <a:pt x="193763" y="274878"/>
                </a:lnTo>
                <a:lnTo>
                  <a:pt x="199834" y="271843"/>
                </a:lnTo>
                <a:lnTo>
                  <a:pt x="204406" y="270230"/>
                </a:lnTo>
                <a:lnTo>
                  <a:pt x="207454" y="267182"/>
                </a:lnTo>
                <a:lnTo>
                  <a:pt x="212026" y="264134"/>
                </a:lnTo>
                <a:lnTo>
                  <a:pt x="219646" y="256514"/>
                </a:lnTo>
                <a:lnTo>
                  <a:pt x="221170" y="254990"/>
                </a:lnTo>
                <a:lnTo>
                  <a:pt x="222694" y="251942"/>
                </a:lnTo>
                <a:lnTo>
                  <a:pt x="222694" y="250418"/>
                </a:lnTo>
                <a:lnTo>
                  <a:pt x="224218" y="248894"/>
                </a:lnTo>
                <a:lnTo>
                  <a:pt x="224218" y="247370"/>
                </a:lnTo>
                <a:close/>
              </a:path>
              <a:path w="1450975" h="278130">
                <a:moveTo>
                  <a:pt x="408914" y="3048"/>
                </a:moveTo>
                <a:lnTo>
                  <a:pt x="358521" y="3048"/>
                </a:lnTo>
                <a:lnTo>
                  <a:pt x="358521" y="129832"/>
                </a:lnTo>
                <a:lnTo>
                  <a:pt x="357974" y="142417"/>
                </a:lnTo>
                <a:lnTo>
                  <a:pt x="332041" y="176593"/>
                </a:lnTo>
                <a:lnTo>
                  <a:pt x="323469" y="177165"/>
                </a:lnTo>
                <a:lnTo>
                  <a:pt x="314845" y="176593"/>
                </a:lnTo>
                <a:lnTo>
                  <a:pt x="288658" y="142417"/>
                </a:lnTo>
                <a:lnTo>
                  <a:pt x="288328" y="129832"/>
                </a:lnTo>
                <a:lnTo>
                  <a:pt x="288328" y="3048"/>
                </a:lnTo>
                <a:lnTo>
                  <a:pt x="238036" y="3048"/>
                </a:lnTo>
                <a:lnTo>
                  <a:pt x="238036" y="145072"/>
                </a:lnTo>
                <a:lnTo>
                  <a:pt x="239433" y="164287"/>
                </a:lnTo>
                <a:lnTo>
                  <a:pt x="259372" y="206121"/>
                </a:lnTo>
                <a:lnTo>
                  <a:pt x="303987" y="226136"/>
                </a:lnTo>
                <a:lnTo>
                  <a:pt x="323469" y="227558"/>
                </a:lnTo>
                <a:lnTo>
                  <a:pt x="342900" y="226136"/>
                </a:lnTo>
                <a:lnTo>
                  <a:pt x="387477" y="206121"/>
                </a:lnTo>
                <a:lnTo>
                  <a:pt x="407504" y="164287"/>
                </a:lnTo>
                <a:lnTo>
                  <a:pt x="408914" y="145072"/>
                </a:lnTo>
                <a:lnTo>
                  <a:pt x="408914" y="3048"/>
                </a:lnTo>
                <a:close/>
              </a:path>
              <a:path w="1450975" h="278130">
                <a:moveTo>
                  <a:pt x="637692" y="222986"/>
                </a:moveTo>
                <a:lnTo>
                  <a:pt x="619874" y="178689"/>
                </a:lnTo>
                <a:lnTo>
                  <a:pt x="602665" y="135928"/>
                </a:lnTo>
                <a:lnTo>
                  <a:pt x="576846" y="71729"/>
                </a:lnTo>
                <a:lnTo>
                  <a:pt x="550735" y="6845"/>
                </a:lnTo>
                <a:lnTo>
                  <a:pt x="550735" y="135928"/>
                </a:lnTo>
                <a:lnTo>
                  <a:pt x="501967" y="135928"/>
                </a:lnTo>
                <a:lnTo>
                  <a:pt x="526351" y="71729"/>
                </a:lnTo>
                <a:lnTo>
                  <a:pt x="550735" y="135928"/>
                </a:lnTo>
                <a:lnTo>
                  <a:pt x="550735" y="6845"/>
                </a:lnTo>
                <a:lnTo>
                  <a:pt x="549211" y="3048"/>
                </a:lnTo>
                <a:lnTo>
                  <a:pt x="503491" y="3048"/>
                </a:lnTo>
                <a:lnTo>
                  <a:pt x="414997" y="222986"/>
                </a:lnTo>
                <a:lnTo>
                  <a:pt x="468439" y="222986"/>
                </a:lnTo>
                <a:lnTo>
                  <a:pt x="483679" y="178689"/>
                </a:lnTo>
                <a:lnTo>
                  <a:pt x="567588" y="178689"/>
                </a:lnTo>
                <a:lnTo>
                  <a:pt x="584352" y="222986"/>
                </a:lnTo>
                <a:lnTo>
                  <a:pt x="637692" y="222986"/>
                </a:lnTo>
                <a:close/>
              </a:path>
              <a:path w="1450975" h="278130">
                <a:moveTo>
                  <a:pt x="834491" y="3048"/>
                </a:moveTo>
                <a:lnTo>
                  <a:pt x="784199" y="3048"/>
                </a:lnTo>
                <a:lnTo>
                  <a:pt x="784199" y="138963"/>
                </a:lnTo>
                <a:lnTo>
                  <a:pt x="782675" y="138963"/>
                </a:lnTo>
                <a:lnTo>
                  <a:pt x="695706" y="3048"/>
                </a:lnTo>
                <a:lnTo>
                  <a:pt x="646849" y="3048"/>
                </a:lnTo>
                <a:lnTo>
                  <a:pt x="646849" y="222973"/>
                </a:lnTo>
                <a:lnTo>
                  <a:pt x="695706" y="222973"/>
                </a:lnTo>
                <a:lnTo>
                  <a:pt x="695706" y="87058"/>
                </a:lnTo>
                <a:lnTo>
                  <a:pt x="697230" y="87058"/>
                </a:lnTo>
                <a:lnTo>
                  <a:pt x="784199" y="222973"/>
                </a:lnTo>
                <a:lnTo>
                  <a:pt x="834491" y="222973"/>
                </a:lnTo>
                <a:lnTo>
                  <a:pt x="834491" y="3048"/>
                </a:lnTo>
                <a:close/>
              </a:path>
              <a:path w="1450975" h="278130">
                <a:moveTo>
                  <a:pt x="1005357" y="2882"/>
                </a:moveTo>
                <a:lnTo>
                  <a:pt x="851344" y="2882"/>
                </a:lnTo>
                <a:lnTo>
                  <a:pt x="851344" y="47332"/>
                </a:lnTo>
                <a:lnTo>
                  <a:pt x="903160" y="47332"/>
                </a:lnTo>
                <a:lnTo>
                  <a:pt x="903160" y="222592"/>
                </a:lnTo>
                <a:lnTo>
                  <a:pt x="953541" y="222592"/>
                </a:lnTo>
                <a:lnTo>
                  <a:pt x="953541" y="47332"/>
                </a:lnTo>
                <a:lnTo>
                  <a:pt x="1005357" y="47332"/>
                </a:lnTo>
                <a:lnTo>
                  <a:pt x="1005357" y="2882"/>
                </a:lnTo>
                <a:close/>
              </a:path>
              <a:path w="1450975" h="278130">
                <a:moveTo>
                  <a:pt x="1074331" y="2578"/>
                </a:moveTo>
                <a:lnTo>
                  <a:pt x="1024026" y="2578"/>
                </a:lnTo>
                <a:lnTo>
                  <a:pt x="1024026" y="223545"/>
                </a:lnTo>
                <a:lnTo>
                  <a:pt x="1074331" y="223545"/>
                </a:lnTo>
                <a:lnTo>
                  <a:pt x="1074331" y="2578"/>
                </a:lnTo>
                <a:close/>
              </a:path>
              <a:path w="1450975" h="278130">
                <a:moveTo>
                  <a:pt x="1450949" y="3048"/>
                </a:moveTo>
                <a:lnTo>
                  <a:pt x="1391412" y="3048"/>
                </a:lnTo>
                <a:lnTo>
                  <a:pt x="1345603" y="73342"/>
                </a:lnTo>
                <a:lnTo>
                  <a:pt x="1299883" y="3048"/>
                </a:lnTo>
                <a:lnTo>
                  <a:pt x="1246339" y="3048"/>
                </a:lnTo>
                <a:lnTo>
                  <a:pt x="1246339" y="2882"/>
                </a:lnTo>
                <a:lnTo>
                  <a:pt x="1092327" y="2882"/>
                </a:lnTo>
                <a:lnTo>
                  <a:pt x="1092327" y="47332"/>
                </a:lnTo>
                <a:lnTo>
                  <a:pt x="1144143" y="47332"/>
                </a:lnTo>
                <a:lnTo>
                  <a:pt x="1144143" y="222592"/>
                </a:lnTo>
                <a:lnTo>
                  <a:pt x="1194523" y="222592"/>
                </a:lnTo>
                <a:lnTo>
                  <a:pt x="1194523" y="47332"/>
                </a:lnTo>
                <a:lnTo>
                  <a:pt x="1246339" y="47332"/>
                </a:lnTo>
                <a:lnTo>
                  <a:pt x="1246339" y="12115"/>
                </a:lnTo>
                <a:lnTo>
                  <a:pt x="1321219" y="125260"/>
                </a:lnTo>
                <a:lnTo>
                  <a:pt x="1321219" y="222986"/>
                </a:lnTo>
                <a:lnTo>
                  <a:pt x="1370076" y="222986"/>
                </a:lnTo>
                <a:lnTo>
                  <a:pt x="1370076" y="125260"/>
                </a:lnTo>
                <a:lnTo>
                  <a:pt x="1450949" y="3048"/>
                </a:lnTo>
                <a:close/>
              </a:path>
            </a:pathLst>
          </a:custGeom>
          <a:solidFill>
            <a:srgbClr val="593B8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5800344" y="1338548"/>
            <a:ext cx="652145" cy="278130"/>
            <a:chOff x="5800344" y="1338548"/>
            <a:chExt cx="652145" cy="278130"/>
          </a:xfrm>
        </p:grpSpPr>
        <p:sp>
          <p:nvSpPr>
            <p:cNvPr id="21" name="object 21"/>
            <p:cNvSpPr/>
            <p:nvPr/>
          </p:nvSpPr>
          <p:spPr>
            <a:xfrm>
              <a:off x="5800344" y="1464563"/>
              <a:ext cx="86995" cy="41275"/>
            </a:xfrm>
            <a:custGeom>
              <a:avLst/>
              <a:gdLst/>
              <a:ahLst/>
              <a:cxnLst/>
              <a:rect l="l" t="t" r="r" b="b"/>
              <a:pathLst>
                <a:path w="86995" h="41275">
                  <a:moveTo>
                    <a:pt x="86867" y="41148"/>
                  </a:moveTo>
                  <a:lnTo>
                    <a:pt x="0" y="41148"/>
                  </a:lnTo>
                  <a:lnTo>
                    <a:pt x="0" y="0"/>
                  </a:lnTo>
                  <a:lnTo>
                    <a:pt x="86867" y="0"/>
                  </a:lnTo>
                  <a:lnTo>
                    <a:pt x="86867" y="41148"/>
                  </a:lnTo>
                  <a:close/>
                </a:path>
              </a:pathLst>
            </a:custGeom>
            <a:solidFill>
              <a:srgbClr val="5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908929" y="1338548"/>
              <a:ext cx="164782" cy="227552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6087415" y="1338554"/>
              <a:ext cx="365125" cy="278130"/>
            </a:xfrm>
            <a:custGeom>
              <a:avLst/>
              <a:gdLst/>
              <a:ahLst/>
              <a:cxnLst/>
              <a:rect l="l" t="t" r="r" b="b"/>
              <a:pathLst>
                <a:path w="365125" h="278130">
                  <a:moveTo>
                    <a:pt x="224218" y="247370"/>
                  </a:moveTo>
                  <a:lnTo>
                    <a:pt x="214350" y="227558"/>
                  </a:lnTo>
                  <a:lnTo>
                    <a:pt x="207454" y="213741"/>
                  </a:lnTo>
                  <a:lnTo>
                    <a:pt x="204406" y="218313"/>
                  </a:lnTo>
                  <a:lnTo>
                    <a:pt x="202882" y="219837"/>
                  </a:lnTo>
                  <a:lnTo>
                    <a:pt x="198310" y="222986"/>
                  </a:lnTo>
                  <a:lnTo>
                    <a:pt x="193738" y="224510"/>
                  </a:lnTo>
                  <a:lnTo>
                    <a:pt x="187642" y="227558"/>
                  </a:lnTo>
                  <a:lnTo>
                    <a:pt x="163258" y="227558"/>
                  </a:lnTo>
                  <a:lnTo>
                    <a:pt x="155638" y="226034"/>
                  </a:lnTo>
                  <a:lnTo>
                    <a:pt x="146405" y="224510"/>
                  </a:lnTo>
                  <a:lnTo>
                    <a:pt x="141833" y="222986"/>
                  </a:lnTo>
                  <a:lnTo>
                    <a:pt x="141833" y="221462"/>
                  </a:lnTo>
                  <a:lnTo>
                    <a:pt x="158178" y="215430"/>
                  </a:lnTo>
                  <a:lnTo>
                    <a:pt x="172783" y="206705"/>
                  </a:lnTo>
                  <a:lnTo>
                    <a:pt x="185648" y="195427"/>
                  </a:lnTo>
                  <a:lnTo>
                    <a:pt x="196786" y="181737"/>
                  </a:lnTo>
                  <a:lnTo>
                    <a:pt x="199478" y="177165"/>
                  </a:lnTo>
                  <a:lnTo>
                    <a:pt x="205917" y="166255"/>
                  </a:lnTo>
                  <a:lnTo>
                    <a:pt x="212598" y="149644"/>
                  </a:lnTo>
                  <a:lnTo>
                    <a:pt x="216725" y="131876"/>
                  </a:lnTo>
                  <a:lnTo>
                    <a:pt x="218122" y="112966"/>
                  </a:lnTo>
                  <a:lnTo>
                    <a:pt x="216128" y="90043"/>
                  </a:lnTo>
                  <a:lnTo>
                    <a:pt x="210121" y="69100"/>
                  </a:lnTo>
                  <a:lnTo>
                    <a:pt x="200393" y="50393"/>
                  </a:lnTo>
                  <a:lnTo>
                    <a:pt x="200126" y="49872"/>
                  </a:lnTo>
                  <a:lnTo>
                    <a:pt x="186118" y="32105"/>
                  </a:lnTo>
                  <a:lnTo>
                    <a:pt x="169252" y="18046"/>
                  </a:lnTo>
                  <a:lnTo>
                    <a:pt x="163258" y="14820"/>
                  </a:lnTo>
                  <a:lnTo>
                    <a:pt x="163258" y="112966"/>
                  </a:lnTo>
                  <a:lnTo>
                    <a:pt x="162407" y="126161"/>
                  </a:lnTo>
                  <a:lnTo>
                    <a:pt x="141732" y="166801"/>
                  </a:lnTo>
                  <a:lnTo>
                    <a:pt x="108305" y="177165"/>
                  </a:lnTo>
                  <a:lnTo>
                    <a:pt x="101473" y="176644"/>
                  </a:lnTo>
                  <a:lnTo>
                    <a:pt x="65633" y="157264"/>
                  </a:lnTo>
                  <a:lnTo>
                    <a:pt x="60960" y="151168"/>
                  </a:lnTo>
                  <a:lnTo>
                    <a:pt x="57912" y="143548"/>
                  </a:lnTo>
                  <a:lnTo>
                    <a:pt x="56388" y="137452"/>
                  </a:lnTo>
                  <a:lnTo>
                    <a:pt x="53340" y="122212"/>
                  </a:lnTo>
                  <a:lnTo>
                    <a:pt x="53340" y="112966"/>
                  </a:lnTo>
                  <a:lnTo>
                    <a:pt x="67157" y="68681"/>
                  </a:lnTo>
                  <a:lnTo>
                    <a:pt x="108305" y="50393"/>
                  </a:lnTo>
                  <a:lnTo>
                    <a:pt x="121158" y="51536"/>
                  </a:lnTo>
                  <a:lnTo>
                    <a:pt x="155511" y="78206"/>
                  </a:lnTo>
                  <a:lnTo>
                    <a:pt x="163258" y="112966"/>
                  </a:lnTo>
                  <a:lnTo>
                    <a:pt x="163258" y="14820"/>
                  </a:lnTo>
                  <a:lnTo>
                    <a:pt x="150647" y="8013"/>
                  </a:lnTo>
                  <a:lnTo>
                    <a:pt x="130327" y="2006"/>
                  </a:lnTo>
                  <a:lnTo>
                    <a:pt x="108305" y="0"/>
                  </a:lnTo>
                  <a:lnTo>
                    <a:pt x="86283" y="2006"/>
                  </a:lnTo>
                  <a:lnTo>
                    <a:pt x="47358" y="18046"/>
                  </a:lnTo>
                  <a:lnTo>
                    <a:pt x="17360" y="49872"/>
                  </a:lnTo>
                  <a:lnTo>
                    <a:pt x="1981" y="90043"/>
                  </a:lnTo>
                  <a:lnTo>
                    <a:pt x="0" y="112966"/>
                  </a:lnTo>
                  <a:lnTo>
                    <a:pt x="1435" y="133883"/>
                  </a:lnTo>
                  <a:lnTo>
                    <a:pt x="12865" y="170535"/>
                  </a:lnTo>
                  <a:lnTo>
                    <a:pt x="50685" y="211658"/>
                  </a:lnTo>
                  <a:lnTo>
                    <a:pt x="85445" y="224510"/>
                  </a:lnTo>
                  <a:lnTo>
                    <a:pt x="85445" y="226034"/>
                  </a:lnTo>
                  <a:lnTo>
                    <a:pt x="79349" y="226034"/>
                  </a:lnTo>
                  <a:lnTo>
                    <a:pt x="76301" y="229082"/>
                  </a:lnTo>
                  <a:lnTo>
                    <a:pt x="71729" y="230606"/>
                  </a:lnTo>
                  <a:lnTo>
                    <a:pt x="68681" y="232130"/>
                  </a:lnTo>
                  <a:lnTo>
                    <a:pt x="67157" y="235178"/>
                  </a:lnTo>
                  <a:lnTo>
                    <a:pt x="64109" y="236702"/>
                  </a:lnTo>
                  <a:lnTo>
                    <a:pt x="60960" y="239750"/>
                  </a:lnTo>
                  <a:lnTo>
                    <a:pt x="53340" y="247370"/>
                  </a:lnTo>
                  <a:lnTo>
                    <a:pt x="53340" y="248894"/>
                  </a:lnTo>
                  <a:lnTo>
                    <a:pt x="51816" y="248894"/>
                  </a:lnTo>
                  <a:lnTo>
                    <a:pt x="51816" y="250418"/>
                  </a:lnTo>
                  <a:lnTo>
                    <a:pt x="50292" y="250418"/>
                  </a:lnTo>
                  <a:lnTo>
                    <a:pt x="62484" y="268706"/>
                  </a:lnTo>
                  <a:lnTo>
                    <a:pt x="65633" y="265658"/>
                  </a:lnTo>
                  <a:lnTo>
                    <a:pt x="68681" y="264134"/>
                  </a:lnTo>
                  <a:lnTo>
                    <a:pt x="71729" y="261086"/>
                  </a:lnTo>
                  <a:lnTo>
                    <a:pt x="77825" y="259562"/>
                  </a:lnTo>
                  <a:lnTo>
                    <a:pt x="82397" y="258038"/>
                  </a:lnTo>
                  <a:lnTo>
                    <a:pt x="88493" y="256514"/>
                  </a:lnTo>
                  <a:lnTo>
                    <a:pt x="94589" y="256514"/>
                  </a:lnTo>
                  <a:lnTo>
                    <a:pt x="104013" y="257098"/>
                  </a:lnTo>
                  <a:lnTo>
                    <a:pt x="114020" y="258991"/>
                  </a:lnTo>
                  <a:lnTo>
                    <a:pt x="124587" y="262293"/>
                  </a:lnTo>
                  <a:lnTo>
                    <a:pt x="135737" y="267182"/>
                  </a:lnTo>
                  <a:lnTo>
                    <a:pt x="146913" y="271475"/>
                  </a:lnTo>
                  <a:lnTo>
                    <a:pt x="157353" y="274878"/>
                  </a:lnTo>
                  <a:lnTo>
                    <a:pt x="166903" y="277126"/>
                  </a:lnTo>
                  <a:lnTo>
                    <a:pt x="175450" y="277939"/>
                  </a:lnTo>
                  <a:lnTo>
                    <a:pt x="181546" y="277939"/>
                  </a:lnTo>
                  <a:lnTo>
                    <a:pt x="193763" y="274878"/>
                  </a:lnTo>
                  <a:lnTo>
                    <a:pt x="199834" y="271843"/>
                  </a:lnTo>
                  <a:lnTo>
                    <a:pt x="204406" y="270230"/>
                  </a:lnTo>
                  <a:lnTo>
                    <a:pt x="218122" y="256514"/>
                  </a:lnTo>
                  <a:lnTo>
                    <a:pt x="219646" y="254990"/>
                  </a:lnTo>
                  <a:lnTo>
                    <a:pt x="221170" y="251942"/>
                  </a:lnTo>
                  <a:lnTo>
                    <a:pt x="222694" y="250418"/>
                  </a:lnTo>
                  <a:lnTo>
                    <a:pt x="222694" y="248894"/>
                  </a:lnTo>
                  <a:lnTo>
                    <a:pt x="224218" y="248894"/>
                  </a:lnTo>
                  <a:lnTo>
                    <a:pt x="224218" y="247370"/>
                  </a:lnTo>
                  <a:close/>
                </a:path>
                <a:path w="365125" h="278130">
                  <a:moveTo>
                    <a:pt x="364629" y="179095"/>
                  </a:moveTo>
                  <a:lnTo>
                    <a:pt x="289852" y="179095"/>
                  </a:lnTo>
                  <a:lnTo>
                    <a:pt x="289852" y="2565"/>
                  </a:lnTo>
                  <a:lnTo>
                    <a:pt x="239560" y="2565"/>
                  </a:lnTo>
                  <a:lnTo>
                    <a:pt x="239560" y="179095"/>
                  </a:lnTo>
                  <a:lnTo>
                    <a:pt x="239560" y="223545"/>
                  </a:lnTo>
                  <a:lnTo>
                    <a:pt x="364629" y="223545"/>
                  </a:lnTo>
                  <a:lnTo>
                    <a:pt x="364629" y="179095"/>
                  </a:lnTo>
                  <a:close/>
                </a:path>
              </a:pathLst>
            </a:custGeom>
            <a:solidFill>
              <a:srgbClr val="5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6539007" y="1338548"/>
            <a:ext cx="970915" cy="278130"/>
            <a:chOff x="6539007" y="1338548"/>
            <a:chExt cx="970915" cy="278130"/>
          </a:xfrm>
        </p:grpSpPr>
        <p:sp>
          <p:nvSpPr>
            <p:cNvPr id="25" name="object 25"/>
            <p:cNvSpPr/>
            <p:nvPr/>
          </p:nvSpPr>
          <p:spPr>
            <a:xfrm>
              <a:off x="6539007" y="1338548"/>
              <a:ext cx="226060" cy="278130"/>
            </a:xfrm>
            <a:custGeom>
              <a:avLst/>
              <a:gdLst/>
              <a:ahLst/>
              <a:cxnLst/>
              <a:rect l="l" t="t" r="r" b="b"/>
              <a:pathLst>
                <a:path w="226059" h="278130">
                  <a:moveTo>
                    <a:pt x="64103" y="268700"/>
                  </a:moveTo>
                  <a:lnTo>
                    <a:pt x="51911" y="250412"/>
                  </a:lnTo>
                  <a:lnTo>
                    <a:pt x="70199" y="232124"/>
                  </a:lnTo>
                  <a:lnTo>
                    <a:pt x="73247" y="230600"/>
                  </a:lnTo>
                  <a:lnTo>
                    <a:pt x="77819" y="229076"/>
                  </a:lnTo>
                  <a:lnTo>
                    <a:pt x="80867" y="226028"/>
                  </a:lnTo>
                  <a:lnTo>
                    <a:pt x="86963" y="226028"/>
                  </a:lnTo>
                  <a:lnTo>
                    <a:pt x="86963" y="224504"/>
                  </a:lnTo>
                  <a:lnTo>
                    <a:pt x="68398" y="219567"/>
                  </a:lnTo>
                  <a:lnTo>
                    <a:pt x="51673" y="211657"/>
                  </a:lnTo>
                  <a:lnTo>
                    <a:pt x="14144" y="170536"/>
                  </a:lnTo>
                  <a:lnTo>
                    <a:pt x="1666" y="133882"/>
                  </a:lnTo>
                  <a:lnTo>
                    <a:pt x="0" y="112966"/>
                  </a:lnTo>
                  <a:lnTo>
                    <a:pt x="2000" y="90043"/>
                  </a:lnTo>
                  <a:lnTo>
                    <a:pt x="18002" y="49878"/>
                  </a:lnTo>
                  <a:lnTo>
                    <a:pt x="48918" y="18042"/>
                  </a:lnTo>
                  <a:lnTo>
                    <a:pt x="87819" y="2001"/>
                  </a:lnTo>
                  <a:lnTo>
                    <a:pt x="109823" y="0"/>
                  </a:lnTo>
                  <a:lnTo>
                    <a:pt x="131881" y="2001"/>
                  </a:lnTo>
                  <a:lnTo>
                    <a:pt x="170781" y="18042"/>
                  </a:lnTo>
                  <a:lnTo>
                    <a:pt x="200763" y="49878"/>
                  </a:lnTo>
                  <a:lnTo>
                    <a:pt x="201015" y="50387"/>
                  </a:lnTo>
                  <a:lnTo>
                    <a:pt x="109823" y="50387"/>
                  </a:lnTo>
                  <a:lnTo>
                    <a:pt x="96964" y="51530"/>
                  </a:lnTo>
                  <a:lnTo>
                    <a:pt x="62674" y="78207"/>
                  </a:lnTo>
                  <a:lnTo>
                    <a:pt x="54959" y="112966"/>
                  </a:lnTo>
                  <a:lnTo>
                    <a:pt x="54959" y="129825"/>
                  </a:lnTo>
                  <a:lnTo>
                    <a:pt x="58007" y="137445"/>
                  </a:lnTo>
                  <a:lnTo>
                    <a:pt x="59531" y="143541"/>
                  </a:lnTo>
                  <a:lnTo>
                    <a:pt x="62579" y="151161"/>
                  </a:lnTo>
                  <a:lnTo>
                    <a:pt x="67151" y="157257"/>
                  </a:lnTo>
                  <a:lnTo>
                    <a:pt x="70199" y="163353"/>
                  </a:lnTo>
                  <a:lnTo>
                    <a:pt x="109823" y="177164"/>
                  </a:lnTo>
                  <a:lnTo>
                    <a:pt x="200932" y="177164"/>
                  </a:lnTo>
                  <a:lnTo>
                    <a:pt x="198310" y="181736"/>
                  </a:lnTo>
                  <a:lnTo>
                    <a:pt x="186285" y="195430"/>
                  </a:lnTo>
                  <a:lnTo>
                    <a:pt x="172974" y="206704"/>
                  </a:lnTo>
                  <a:lnTo>
                    <a:pt x="158234" y="215424"/>
                  </a:lnTo>
                  <a:lnTo>
                    <a:pt x="141922" y="221456"/>
                  </a:lnTo>
                  <a:lnTo>
                    <a:pt x="141922" y="222980"/>
                  </a:lnTo>
                  <a:lnTo>
                    <a:pt x="143446" y="222980"/>
                  </a:lnTo>
                  <a:lnTo>
                    <a:pt x="148018" y="224504"/>
                  </a:lnTo>
                  <a:lnTo>
                    <a:pt x="157162" y="226028"/>
                  </a:lnTo>
                  <a:lnTo>
                    <a:pt x="164782" y="227552"/>
                  </a:lnTo>
                  <a:lnTo>
                    <a:pt x="215903" y="227552"/>
                  </a:lnTo>
                  <a:lnTo>
                    <a:pt x="225837" y="247364"/>
                  </a:lnTo>
                  <a:lnTo>
                    <a:pt x="222789" y="250412"/>
                  </a:lnTo>
                  <a:lnTo>
                    <a:pt x="222789" y="251936"/>
                  </a:lnTo>
                  <a:lnTo>
                    <a:pt x="221170" y="254984"/>
                  </a:lnTo>
                  <a:lnTo>
                    <a:pt x="219646" y="256508"/>
                  </a:lnTo>
                  <a:lnTo>
                    <a:pt x="90011" y="256508"/>
                  </a:lnTo>
                  <a:lnTo>
                    <a:pt x="83915" y="258032"/>
                  </a:lnTo>
                  <a:lnTo>
                    <a:pt x="79343" y="259556"/>
                  </a:lnTo>
                  <a:lnTo>
                    <a:pt x="73247" y="261080"/>
                  </a:lnTo>
                  <a:lnTo>
                    <a:pt x="70199" y="264128"/>
                  </a:lnTo>
                  <a:lnTo>
                    <a:pt x="67151" y="265652"/>
                  </a:lnTo>
                  <a:lnTo>
                    <a:pt x="64103" y="268700"/>
                  </a:lnTo>
                  <a:close/>
                </a:path>
                <a:path w="226059" h="278130">
                  <a:moveTo>
                    <a:pt x="200932" y="177164"/>
                  </a:moveTo>
                  <a:lnTo>
                    <a:pt x="109823" y="177164"/>
                  </a:lnTo>
                  <a:lnTo>
                    <a:pt x="122696" y="176007"/>
                  </a:lnTo>
                  <a:lnTo>
                    <a:pt x="133873" y="172545"/>
                  </a:lnTo>
                  <a:lnTo>
                    <a:pt x="161353" y="138195"/>
                  </a:lnTo>
                  <a:lnTo>
                    <a:pt x="164782" y="112966"/>
                  </a:lnTo>
                  <a:lnTo>
                    <a:pt x="163925" y="100058"/>
                  </a:lnTo>
                  <a:lnTo>
                    <a:pt x="143336" y="60674"/>
                  </a:lnTo>
                  <a:lnTo>
                    <a:pt x="109823" y="50387"/>
                  </a:lnTo>
                  <a:lnTo>
                    <a:pt x="201015" y="50387"/>
                  </a:lnTo>
                  <a:lnTo>
                    <a:pt x="210312" y="69103"/>
                  </a:lnTo>
                  <a:lnTo>
                    <a:pt x="216146" y="90043"/>
                  </a:lnTo>
                  <a:lnTo>
                    <a:pt x="218122" y="112966"/>
                  </a:lnTo>
                  <a:lnTo>
                    <a:pt x="217082" y="129825"/>
                  </a:lnTo>
                  <a:lnTo>
                    <a:pt x="216955" y="131882"/>
                  </a:lnTo>
                  <a:lnTo>
                    <a:pt x="213476" y="149064"/>
                  </a:lnTo>
                  <a:lnTo>
                    <a:pt x="213360" y="149637"/>
                  </a:lnTo>
                  <a:lnTo>
                    <a:pt x="207192" y="166249"/>
                  </a:lnTo>
                  <a:lnTo>
                    <a:pt x="200932" y="177164"/>
                  </a:lnTo>
                  <a:close/>
                </a:path>
                <a:path w="226059" h="278130">
                  <a:moveTo>
                    <a:pt x="215903" y="227552"/>
                  </a:moveTo>
                  <a:lnTo>
                    <a:pt x="189166" y="227552"/>
                  </a:lnTo>
                  <a:lnTo>
                    <a:pt x="195262" y="224504"/>
                  </a:lnTo>
                  <a:lnTo>
                    <a:pt x="199834" y="222980"/>
                  </a:lnTo>
                  <a:lnTo>
                    <a:pt x="204406" y="219836"/>
                  </a:lnTo>
                  <a:lnTo>
                    <a:pt x="205930" y="218312"/>
                  </a:lnTo>
                  <a:lnTo>
                    <a:pt x="208978" y="213740"/>
                  </a:lnTo>
                  <a:lnTo>
                    <a:pt x="215903" y="227552"/>
                  </a:lnTo>
                  <a:close/>
                </a:path>
                <a:path w="226059" h="278130">
                  <a:moveTo>
                    <a:pt x="183070" y="277939"/>
                  </a:moveTo>
                  <a:lnTo>
                    <a:pt x="176974" y="277939"/>
                  </a:lnTo>
                  <a:lnTo>
                    <a:pt x="167782" y="277128"/>
                  </a:lnTo>
                  <a:lnTo>
                    <a:pt x="158305" y="274879"/>
                  </a:lnTo>
                  <a:lnTo>
                    <a:pt x="148256" y="271469"/>
                  </a:lnTo>
                  <a:lnTo>
                    <a:pt x="137350" y="267176"/>
                  </a:lnTo>
                  <a:lnTo>
                    <a:pt x="125508" y="262294"/>
                  </a:lnTo>
                  <a:lnTo>
                    <a:pt x="114978" y="258984"/>
                  </a:lnTo>
                  <a:lnTo>
                    <a:pt x="105324" y="257103"/>
                  </a:lnTo>
                  <a:lnTo>
                    <a:pt x="96107" y="256508"/>
                  </a:lnTo>
                  <a:lnTo>
                    <a:pt x="219646" y="256508"/>
                  </a:lnTo>
                  <a:lnTo>
                    <a:pt x="208978" y="267176"/>
                  </a:lnTo>
                  <a:lnTo>
                    <a:pt x="204406" y="270224"/>
                  </a:lnTo>
                  <a:lnTo>
                    <a:pt x="199834" y="271843"/>
                  </a:lnTo>
                  <a:lnTo>
                    <a:pt x="195280" y="274879"/>
                  </a:lnTo>
                  <a:lnTo>
                    <a:pt x="183070" y="277939"/>
                  </a:lnTo>
                  <a:close/>
                </a:path>
              </a:pathLst>
            </a:custGeom>
            <a:solidFill>
              <a:srgbClr val="5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77037" y="1341596"/>
              <a:ext cx="170878" cy="224504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6976859" y="1341602"/>
              <a:ext cx="125095" cy="219710"/>
            </a:xfrm>
            <a:custGeom>
              <a:avLst/>
              <a:gdLst/>
              <a:ahLst/>
              <a:cxnLst/>
              <a:rect l="l" t="t" r="r" b="b"/>
              <a:pathLst>
                <a:path w="125095" h="219709">
                  <a:moveTo>
                    <a:pt x="125069" y="0"/>
                  </a:moveTo>
                  <a:lnTo>
                    <a:pt x="0" y="0"/>
                  </a:lnTo>
                  <a:lnTo>
                    <a:pt x="0" y="44450"/>
                  </a:lnTo>
                  <a:lnTo>
                    <a:pt x="0" y="88900"/>
                  </a:lnTo>
                  <a:lnTo>
                    <a:pt x="0" y="130810"/>
                  </a:lnTo>
                  <a:lnTo>
                    <a:pt x="0" y="175260"/>
                  </a:lnTo>
                  <a:lnTo>
                    <a:pt x="0" y="219710"/>
                  </a:lnTo>
                  <a:lnTo>
                    <a:pt x="125069" y="219710"/>
                  </a:lnTo>
                  <a:lnTo>
                    <a:pt x="125069" y="175260"/>
                  </a:lnTo>
                  <a:lnTo>
                    <a:pt x="50292" y="175260"/>
                  </a:lnTo>
                  <a:lnTo>
                    <a:pt x="50292" y="130810"/>
                  </a:lnTo>
                  <a:lnTo>
                    <a:pt x="122021" y="130810"/>
                  </a:lnTo>
                  <a:lnTo>
                    <a:pt x="122021" y="88900"/>
                  </a:lnTo>
                  <a:lnTo>
                    <a:pt x="50292" y="88900"/>
                  </a:lnTo>
                  <a:lnTo>
                    <a:pt x="50292" y="44450"/>
                  </a:lnTo>
                  <a:lnTo>
                    <a:pt x="125069" y="44450"/>
                  </a:lnTo>
                  <a:lnTo>
                    <a:pt x="125069" y="0"/>
                  </a:lnTo>
                  <a:close/>
                </a:path>
              </a:pathLst>
            </a:custGeom>
            <a:solidFill>
              <a:srgbClr val="5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130986" y="1341596"/>
              <a:ext cx="378333" cy="21993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9188" y="1700402"/>
            <a:ext cx="7152640" cy="0"/>
          </a:xfrm>
          <a:custGeom>
            <a:avLst/>
            <a:gdLst/>
            <a:ahLst/>
            <a:cxnLst/>
            <a:rect l="l" t="t" r="r" b="b"/>
            <a:pathLst>
              <a:path w="7152640">
                <a:moveTo>
                  <a:pt x="0" y="0"/>
                </a:moveTo>
                <a:lnTo>
                  <a:pt x="7152322" y="0"/>
                </a:lnTo>
              </a:path>
            </a:pathLst>
          </a:custGeom>
          <a:ln w="213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808" y="1892807"/>
            <a:ext cx="8860535" cy="463143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75284" y="1338548"/>
            <a:ext cx="357505" cy="227965"/>
            <a:chOff x="375284" y="1338548"/>
            <a:chExt cx="357505" cy="22796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5284" y="1338548"/>
              <a:ext cx="166306" cy="22755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1403" y="1341596"/>
              <a:ext cx="170878" cy="224504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761333" y="1341119"/>
            <a:ext cx="692785" cy="220979"/>
            <a:chOff x="761333" y="1341119"/>
            <a:chExt cx="692785" cy="220979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8307" y="1341596"/>
              <a:ext cx="155638" cy="21993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1333" y="1341596"/>
              <a:ext cx="155638" cy="21993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15282" y="1341119"/>
              <a:ext cx="338709" cy="220979"/>
            </a:xfrm>
            <a:prstGeom prst="rect">
              <a:avLst/>
            </a:prstGeom>
          </p:spPr>
        </p:pic>
      </p:grpSp>
      <p:sp>
        <p:nvSpPr>
          <p:cNvPr id="11" name="object 11"/>
          <p:cNvSpPr/>
          <p:nvPr/>
        </p:nvSpPr>
        <p:spPr>
          <a:xfrm>
            <a:off x="1524088" y="1338554"/>
            <a:ext cx="259715" cy="227965"/>
          </a:xfrm>
          <a:custGeom>
            <a:avLst/>
            <a:gdLst/>
            <a:ahLst/>
            <a:cxnLst/>
            <a:rect l="l" t="t" r="r" b="b"/>
            <a:pathLst>
              <a:path w="259714" h="227965">
                <a:moveTo>
                  <a:pt x="190779" y="19812"/>
                </a:moveTo>
                <a:lnTo>
                  <a:pt x="183159" y="15240"/>
                </a:lnTo>
                <a:lnTo>
                  <a:pt x="178892" y="12077"/>
                </a:lnTo>
                <a:lnTo>
                  <a:pt x="173024" y="9334"/>
                </a:lnTo>
                <a:lnTo>
                  <a:pt x="129082" y="292"/>
                </a:lnTo>
                <a:lnTo>
                  <a:pt x="119062" y="0"/>
                </a:lnTo>
                <a:lnTo>
                  <a:pt x="107619" y="571"/>
                </a:lnTo>
                <a:lnTo>
                  <a:pt x="63220" y="14046"/>
                </a:lnTo>
                <a:lnTo>
                  <a:pt x="27673" y="41033"/>
                </a:lnTo>
                <a:lnTo>
                  <a:pt x="5219" y="79921"/>
                </a:lnTo>
                <a:lnTo>
                  <a:pt x="0" y="112966"/>
                </a:lnTo>
                <a:lnTo>
                  <a:pt x="914" y="128498"/>
                </a:lnTo>
                <a:lnTo>
                  <a:pt x="16852" y="170980"/>
                </a:lnTo>
                <a:lnTo>
                  <a:pt x="47929" y="203644"/>
                </a:lnTo>
                <a:lnTo>
                  <a:pt x="88912" y="223354"/>
                </a:lnTo>
                <a:lnTo>
                  <a:pt x="119062" y="227558"/>
                </a:lnTo>
                <a:lnTo>
                  <a:pt x="125044" y="227291"/>
                </a:lnTo>
                <a:lnTo>
                  <a:pt x="164782" y="219837"/>
                </a:lnTo>
                <a:lnTo>
                  <a:pt x="183159" y="210693"/>
                </a:lnTo>
                <a:lnTo>
                  <a:pt x="186207" y="209169"/>
                </a:lnTo>
                <a:lnTo>
                  <a:pt x="187731" y="209169"/>
                </a:lnTo>
                <a:lnTo>
                  <a:pt x="190779" y="206121"/>
                </a:lnTo>
                <a:lnTo>
                  <a:pt x="175742" y="177165"/>
                </a:lnTo>
                <a:lnTo>
                  <a:pt x="169354" y="164884"/>
                </a:lnTo>
                <a:lnTo>
                  <a:pt x="164782" y="167932"/>
                </a:lnTo>
                <a:lnTo>
                  <a:pt x="160210" y="169456"/>
                </a:lnTo>
                <a:lnTo>
                  <a:pt x="155638" y="172593"/>
                </a:lnTo>
                <a:lnTo>
                  <a:pt x="148018" y="174117"/>
                </a:lnTo>
                <a:lnTo>
                  <a:pt x="141922" y="177165"/>
                </a:lnTo>
                <a:lnTo>
                  <a:pt x="126682" y="177165"/>
                </a:lnTo>
                <a:lnTo>
                  <a:pt x="109766" y="175983"/>
                </a:lnTo>
                <a:lnTo>
                  <a:pt x="73202" y="157213"/>
                </a:lnTo>
                <a:lnTo>
                  <a:pt x="53428" y="112966"/>
                </a:lnTo>
                <a:lnTo>
                  <a:pt x="53428" y="105346"/>
                </a:lnTo>
                <a:lnTo>
                  <a:pt x="71716" y="70205"/>
                </a:lnTo>
                <a:lnTo>
                  <a:pt x="75704" y="65671"/>
                </a:lnTo>
                <a:lnTo>
                  <a:pt x="117805" y="49174"/>
                </a:lnTo>
                <a:lnTo>
                  <a:pt x="126682" y="48869"/>
                </a:lnTo>
                <a:lnTo>
                  <a:pt x="134302" y="48869"/>
                </a:lnTo>
                <a:lnTo>
                  <a:pt x="141922" y="50393"/>
                </a:lnTo>
                <a:lnTo>
                  <a:pt x="148018" y="51917"/>
                </a:lnTo>
                <a:lnTo>
                  <a:pt x="155638" y="54965"/>
                </a:lnTo>
                <a:lnTo>
                  <a:pt x="161734" y="56489"/>
                </a:lnTo>
                <a:lnTo>
                  <a:pt x="163258" y="58013"/>
                </a:lnTo>
                <a:lnTo>
                  <a:pt x="166306" y="59537"/>
                </a:lnTo>
                <a:lnTo>
                  <a:pt x="169354" y="62585"/>
                </a:lnTo>
                <a:lnTo>
                  <a:pt x="176225" y="48869"/>
                </a:lnTo>
                <a:lnTo>
                  <a:pt x="190779" y="19812"/>
                </a:lnTo>
                <a:close/>
              </a:path>
              <a:path w="259714" h="227965">
                <a:moveTo>
                  <a:pt x="259372" y="3581"/>
                </a:moveTo>
                <a:lnTo>
                  <a:pt x="209080" y="3581"/>
                </a:lnTo>
                <a:lnTo>
                  <a:pt x="209080" y="91211"/>
                </a:lnTo>
                <a:lnTo>
                  <a:pt x="259372" y="91211"/>
                </a:lnTo>
                <a:lnTo>
                  <a:pt x="259372" y="3581"/>
                </a:lnTo>
                <a:close/>
              </a:path>
            </a:pathLst>
          </a:custGeom>
          <a:solidFill>
            <a:srgbClr val="593B8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1733169" y="1341119"/>
            <a:ext cx="680720" cy="220979"/>
            <a:chOff x="1733169" y="1341119"/>
            <a:chExt cx="680720" cy="220979"/>
          </a:xfrm>
        </p:grpSpPr>
        <p:sp>
          <p:nvSpPr>
            <p:cNvPr id="13" name="object 13"/>
            <p:cNvSpPr/>
            <p:nvPr/>
          </p:nvSpPr>
          <p:spPr>
            <a:xfrm>
              <a:off x="1733169" y="1341132"/>
              <a:ext cx="461645" cy="220979"/>
            </a:xfrm>
            <a:custGeom>
              <a:avLst/>
              <a:gdLst/>
              <a:ahLst/>
              <a:cxnLst/>
              <a:rect l="l" t="t" r="r" b="b"/>
              <a:pathLst>
                <a:path w="461644" h="220980">
                  <a:moveTo>
                    <a:pt x="170878" y="1003"/>
                  </a:moveTo>
                  <a:lnTo>
                    <a:pt x="120484" y="1003"/>
                  </a:lnTo>
                  <a:lnTo>
                    <a:pt x="120484" y="88633"/>
                  </a:lnTo>
                  <a:lnTo>
                    <a:pt x="0" y="88633"/>
                  </a:lnTo>
                  <a:lnTo>
                    <a:pt x="0" y="131813"/>
                  </a:lnTo>
                  <a:lnTo>
                    <a:pt x="0" y="220713"/>
                  </a:lnTo>
                  <a:lnTo>
                    <a:pt x="50292" y="220713"/>
                  </a:lnTo>
                  <a:lnTo>
                    <a:pt x="50292" y="131813"/>
                  </a:lnTo>
                  <a:lnTo>
                    <a:pt x="120484" y="131813"/>
                  </a:lnTo>
                  <a:lnTo>
                    <a:pt x="120484" y="220713"/>
                  </a:lnTo>
                  <a:lnTo>
                    <a:pt x="170878" y="220713"/>
                  </a:lnTo>
                  <a:lnTo>
                    <a:pt x="170878" y="131813"/>
                  </a:lnTo>
                  <a:lnTo>
                    <a:pt x="170878" y="88633"/>
                  </a:lnTo>
                  <a:lnTo>
                    <a:pt x="170878" y="1003"/>
                  </a:lnTo>
                  <a:close/>
                </a:path>
                <a:path w="461644" h="220980">
                  <a:moveTo>
                    <a:pt x="402704" y="220408"/>
                  </a:moveTo>
                  <a:lnTo>
                    <a:pt x="384886" y="176110"/>
                  </a:lnTo>
                  <a:lnTo>
                    <a:pt x="367677" y="133350"/>
                  </a:lnTo>
                  <a:lnTo>
                    <a:pt x="341858" y="69151"/>
                  </a:lnTo>
                  <a:lnTo>
                    <a:pt x="315747" y="4267"/>
                  </a:lnTo>
                  <a:lnTo>
                    <a:pt x="315747" y="133350"/>
                  </a:lnTo>
                  <a:lnTo>
                    <a:pt x="266979" y="133350"/>
                  </a:lnTo>
                  <a:lnTo>
                    <a:pt x="291363" y="69151"/>
                  </a:lnTo>
                  <a:lnTo>
                    <a:pt x="315747" y="133350"/>
                  </a:lnTo>
                  <a:lnTo>
                    <a:pt x="315747" y="4267"/>
                  </a:lnTo>
                  <a:lnTo>
                    <a:pt x="314223" y="469"/>
                  </a:lnTo>
                  <a:lnTo>
                    <a:pt x="268503" y="469"/>
                  </a:lnTo>
                  <a:lnTo>
                    <a:pt x="180009" y="220408"/>
                  </a:lnTo>
                  <a:lnTo>
                    <a:pt x="233451" y="220408"/>
                  </a:lnTo>
                  <a:lnTo>
                    <a:pt x="248691" y="176110"/>
                  </a:lnTo>
                  <a:lnTo>
                    <a:pt x="332600" y="176110"/>
                  </a:lnTo>
                  <a:lnTo>
                    <a:pt x="349364" y="220408"/>
                  </a:lnTo>
                  <a:lnTo>
                    <a:pt x="402704" y="220408"/>
                  </a:lnTo>
                  <a:close/>
                </a:path>
                <a:path w="461644" h="220980">
                  <a:moveTo>
                    <a:pt x="461378" y="0"/>
                  </a:moveTo>
                  <a:lnTo>
                    <a:pt x="411086" y="0"/>
                  </a:lnTo>
                  <a:lnTo>
                    <a:pt x="411086" y="220967"/>
                  </a:lnTo>
                  <a:lnTo>
                    <a:pt x="461378" y="220967"/>
                  </a:lnTo>
                  <a:lnTo>
                    <a:pt x="461378" y="0"/>
                  </a:lnTo>
                  <a:close/>
                </a:path>
              </a:pathLst>
            </a:custGeom>
            <a:solidFill>
              <a:srgbClr val="5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25992" y="1341596"/>
              <a:ext cx="187642" cy="219932"/>
            </a:xfrm>
            <a:prstGeom prst="rect">
              <a:avLst/>
            </a:prstGeom>
          </p:spPr>
        </p:pic>
      </p:grpSp>
      <p:sp>
        <p:nvSpPr>
          <p:cNvPr id="15" name="object 15"/>
          <p:cNvSpPr/>
          <p:nvPr/>
        </p:nvSpPr>
        <p:spPr>
          <a:xfrm>
            <a:off x="2500883" y="1464563"/>
            <a:ext cx="144780" cy="41275"/>
          </a:xfrm>
          <a:custGeom>
            <a:avLst/>
            <a:gdLst/>
            <a:ahLst/>
            <a:cxnLst/>
            <a:rect l="l" t="t" r="r" b="b"/>
            <a:pathLst>
              <a:path w="144780" h="41275">
                <a:moveTo>
                  <a:pt x="144780" y="41148"/>
                </a:moveTo>
                <a:lnTo>
                  <a:pt x="0" y="41148"/>
                </a:lnTo>
                <a:lnTo>
                  <a:pt x="0" y="0"/>
                </a:lnTo>
                <a:lnTo>
                  <a:pt x="144780" y="0"/>
                </a:lnTo>
                <a:lnTo>
                  <a:pt x="144780" y="41148"/>
                </a:lnTo>
                <a:close/>
              </a:path>
            </a:pathLst>
          </a:custGeom>
          <a:solidFill>
            <a:srgbClr val="593B8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2733960" y="1338548"/>
            <a:ext cx="1454150" cy="227965"/>
            <a:chOff x="2733960" y="1338548"/>
            <a:chExt cx="1454150" cy="227965"/>
          </a:xfrm>
        </p:grpSpPr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33960" y="1338548"/>
              <a:ext cx="361569" cy="22755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116948" y="1338554"/>
              <a:ext cx="1071245" cy="227965"/>
            </a:xfrm>
            <a:custGeom>
              <a:avLst/>
              <a:gdLst/>
              <a:ahLst/>
              <a:cxnLst/>
              <a:rect l="l" t="t" r="r" b="b"/>
              <a:pathLst>
                <a:path w="1071245" h="227965">
                  <a:moveTo>
                    <a:pt x="180022" y="222986"/>
                  </a:moveTo>
                  <a:lnTo>
                    <a:pt x="107784" y="135928"/>
                  </a:lnTo>
                  <a:lnTo>
                    <a:pt x="105257" y="132880"/>
                  </a:lnTo>
                  <a:lnTo>
                    <a:pt x="114998" y="128854"/>
                  </a:lnTo>
                  <a:lnTo>
                    <a:pt x="123736" y="123685"/>
                  </a:lnTo>
                  <a:lnTo>
                    <a:pt x="146977" y="91046"/>
                  </a:lnTo>
                  <a:lnTo>
                    <a:pt x="149453" y="68681"/>
                  </a:lnTo>
                  <a:lnTo>
                    <a:pt x="149339" y="67157"/>
                  </a:lnTo>
                  <a:lnTo>
                    <a:pt x="148285" y="53771"/>
                  </a:lnTo>
                  <a:lnTo>
                    <a:pt x="145224" y="42773"/>
                  </a:lnTo>
                  <a:lnTo>
                    <a:pt x="144691" y="40855"/>
                  </a:lnTo>
                  <a:lnTo>
                    <a:pt x="107353" y="7429"/>
                  </a:lnTo>
                  <a:lnTo>
                    <a:pt x="97637" y="5092"/>
                  </a:lnTo>
                  <a:lnTo>
                    <a:pt x="97637" y="67157"/>
                  </a:lnTo>
                  <a:lnTo>
                    <a:pt x="97637" y="77914"/>
                  </a:lnTo>
                  <a:lnTo>
                    <a:pt x="96113" y="82486"/>
                  </a:lnTo>
                  <a:lnTo>
                    <a:pt x="94589" y="85534"/>
                  </a:lnTo>
                  <a:lnTo>
                    <a:pt x="93065" y="90106"/>
                  </a:lnTo>
                  <a:lnTo>
                    <a:pt x="88493" y="94678"/>
                  </a:lnTo>
                  <a:lnTo>
                    <a:pt x="79349" y="99250"/>
                  </a:lnTo>
                  <a:lnTo>
                    <a:pt x="74777" y="99250"/>
                  </a:lnTo>
                  <a:lnTo>
                    <a:pt x="71869" y="100698"/>
                  </a:lnTo>
                  <a:lnTo>
                    <a:pt x="50292" y="100698"/>
                  </a:lnTo>
                  <a:lnTo>
                    <a:pt x="50292" y="42773"/>
                  </a:lnTo>
                  <a:lnTo>
                    <a:pt x="60960" y="42773"/>
                  </a:lnTo>
                  <a:lnTo>
                    <a:pt x="64008" y="44297"/>
                  </a:lnTo>
                  <a:lnTo>
                    <a:pt x="74777" y="44297"/>
                  </a:lnTo>
                  <a:lnTo>
                    <a:pt x="79349" y="45821"/>
                  </a:lnTo>
                  <a:lnTo>
                    <a:pt x="91541" y="51917"/>
                  </a:lnTo>
                  <a:lnTo>
                    <a:pt x="94589" y="58013"/>
                  </a:lnTo>
                  <a:lnTo>
                    <a:pt x="97637" y="67157"/>
                  </a:lnTo>
                  <a:lnTo>
                    <a:pt x="97637" y="5092"/>
                  </a:lnTo>
                  <a:lnTo>
                    <a:pt x="93853" y="4165"/>
                  </a:lnTo>
                  <a:lnTo>
                    <a:pt x="79349" y="3048"/>
                  </a:lnTo>
                  <a:lnTo>
                    <a:pt x="0" y="3048"/>
                  </a:lnTo>
                  <a:lnTo>
                    <a:pt x="0" y="222986"/>
                  </a:lnTo>
                  <a:lnTo>
                    <a:pt x="50292" y="222986"/>
                  </a:lnTo>
                  <a:lnTo>
                    <a:pt x="50292" y="135928"/>
                  </a:lnTo>
                  <a:lnTo>
                    <a:pt x="117449" y="222986"/>
                  </a:lnTo>
                  <a:lnTo>
                    <a:pt x="180022" y="222986"/>
                  </a:lnTo>
                  <a:close/>
                </a:path>
                <a:path w="1071245" h="227965">
                  <a:moveTo>
                    <a:pt x="315760" y="3048"/>
                  </a:moveTo>
                  <a:lnTo>
                    <a:pt x="190703" y="3048"/>
                  </a:lnTo>
                  <a:lnTo>
                    <a:pt x="190703" y="47498"/>
                  </a:lnTo>
                  <a:lnTo>
                    <a:pt x="190703" y="91948"/>
                  </a:lnTo>
                  <a:lnTo>
                    <a:pt x="190703" y="133858"/>
                  </a:lnTo>
                  <a:lnTo>
                    <a:pt x="190703" y="178308"/>
                  </a:lnTo>
                  <a:lnTo>
                    <a:pt x="190703" y="222758"/>
                  </a:lnTo>
                  <a:lnTo>
                    <a:pt x="315760" y="222758"/>
                  </a:lnTo>
                  <a:lnTo>
                    <a:pt x="315760" y="178308"/>
                  </a:lnTo>
                  <a:lnTo>
                    <a:pt x="240995" y="178308"/>
                  </a:lnTo>
                  <a:lnTo>
                    <a:pt x="240995" y="133858"/>
                  </a:lnTo>
                  <a:lnTo>
                    <a:pt x="312712" y="133858"/>
                  </a:lnTo>
                  <a:lnTo>
                    <a:pt x="312712" y="91948"/>
                  </a:lnTo>
                  <a:lnTo>
                    <a:pt x="240995" y="91948"/>
                  </a:lnTo>
                  <a:lnTo>
                    <a:pt x="240995" y="47498"/>
                  </a:lnTo>
                  <a:lnTo>
                    <a:pt x="315760" y="47498"/>
                  </a:lnTo>
                  <a:lnTo>
                    <a:pt x="315760" y="3048"/>
                  </a:lnTo>
                  <a:close/>
                </a:path>
                <a:path w="1071245" h="227965">
                  <a:moveTo>
                    <a:pt x="524827" y="19812"/>
                  </a:moveTo>
                  <a:lnTo>
                    <a:pt x="483539" y="2578"/>
                  </a:lnTo>
                  <a:lnTo>
                    <a:pt x="453110" y="0"/>
                  </a:lnTo>
                  <a:lnTo>
                    <a:pt x="441921" y="571"/>
                  </a:lnTo>
                  <a:lnTo>
                    <a:pt x="397941" y="14046"/>
                  </a:lnTo>
                  <a:lnTo>
                    <a:pt x="363029" y="41033"/>
                  </a:lnTo>
                  <a:lnTo>
                    <a:pt x="340575" y="79921"/>
                  </a:lnTo>
                  <a:lnTo>
                    <a:pt x="334137" y="112966"/>
                  </a:lnTo>
                  <a:lnTo>
                    <a:pt x="335267" y="128498"/>
                  </a:lnTo>
                  <a:lnTo>
                    <a:pt x="350901" y="170980"/>
                  </a:lnTo>
                  <a:lnTo>
                    <a:pt x="382193" y="203644"/>
                  </a:lnTo>
                  <a:lnTo>
                    <a:pt x="423532" y="223354"/>
                  </a:lnTo>
                  <a:lnTo>
                    <a:pt x="453110" y="227558"/>
                  </a:lnTo>
                  <a:lnTo>
                    <a:pt x="459943" y="227291"/>
                  </a:lnTo>
                  <a:lnTo>
                    <a:pt x="498830" y="219837"/>
                  </a:lnTo>
                  <a:lnTo>
                    <a:pt x="505015" y="218313"/>
                  </a:lnTo>
                  <a:lnTo>
                    <a:pt x="509587" y="216789"/>
                  </a:lnTo>
                  <a:lnTo>
                    <a:pt x="518731" y="210693"/>
                  </a:lnTo>
                  <a:lnTo>
                    <a:pt x="521779" y="209169"/>
                  </a:lnTo>
                  <a:lnTo>
                    <a:pt x="523303" y="209169"/>
                  </a:lnTo>
                  <a:lnTo>
                    <a:pt x="523303" y="207645"/>
                  </a:lnTo>
                  <a:lnTo>
                    <a:pt x="524827" y="207645"/>
                  </a:lnTo>
                  <a:lnTo>
                    <a:pt x="524827" y="206121"/>
                  </a:lnTo>
                  <a:lnTo>
                    <a:pt x="503402" y="164884"/>
                  </a:lnTo>
                  <a:lnTo>
                    <a:pt x="498830" y="167932"/>
                  </a:lnTo>
                  <a:lnTo>
                    <a:pt x="495782" y="169456"/>
                  </a:lnTo>
                  <a:lnTo>
                    <a:pt x="491210" y="172593"/>
                  </a:lnTo>
                  <a:lnTo>
                    <a:pt x="483590" y="174117"/>
                  </a:lnTo>
                  <a:lnTo>
                    <a:pt x="475970" y="177165"/>
                  </a:lnTo>
                  <a:lnTo>
                    <a:pt x="460730" y="177165"/>
                  </a:lnTo>
                  <a:lnTo>
                    <a:pt x="444461" y="175983"/>
                  </a:lnTo>
                  <a:lnTo>
                    <a:pt x="407289" y="157264"/>
                  </a:lnTo>
                  <a:lnTo>
                    <a:pt x="389001" y="112966"/>
                  </a:lnTo>
                  <a:lnTo>
                    <a:pt x="389001" y="105346"/>
                  </a:lnTo>
                  <a:lnTo>
                    <a:pt x="405765" y="70205"/>
                  </a:lnTo>
                  <a:lnTo>
                    <a:pt x="443585" y="50203"/>
                  </a:lnTo>
                  <a:lnTo>
                    <a:pt x="460730" y="48869"/>
                  </a:lnTo>
                  <a:lnTo>
                    <a:pt x="468350" y="48869"/>
                  </a:lnTo>
                  <a:lnTo>
                    <a:pt x="483590" y="51917"/>
                  </a:lnTo>
                  <a:lnTo>
                    <a:pt x="491210" y="54965"/>
                  </a:lnTo>
                  <a:lnTo>
                    <a:pt x="495782" y="56489"/>
                  </a:lnTo>
                  <a:lnTo>
                    <a:pt x="498830" y="58013"/>
                  </a:lnTo>
                  <a:lnTo>
                    <a:pt x="500354" y="59537"/>
                  </a:lnTo>
                  <a:lnTo>
                    <a:pt x="503402" y="61061"/>
                  </a:lnTo>
                  <a:lnTo>
                    <a:pt x="503402" y="62585"/>
                  </a:lnTo>
                  <a:lnTo>
                    <a:pt x="524827" y="19812"/>
                  </a:lnTo>
                  <a:close/>
                </a:path>
                <a:path w="1071245" h="227965">
                  <a:moveTo>
                    <a:pt x="744474" y="222986"/>
                  </a:moveTo>
                  <a:lnTo>
                    <a:pt x="726655" y="178689"/>
                  </a:lnTo>
                  <a:lnTo>
                    <a:pt x="709447" y="135928"/>
                  </a:lnTo>
                  <a:lnTo>
                    <a:pt x="683628" y="71729"/>
                  </a:lnTo>
                  <a:lnTo>
                    <a:pt x="657517" y="6845"/>
                  </a:lnTo>
                  <a:lnTo>
                    <a:pt x="657517" y="135928"/>
                  </a:lnTo>
                  <a:lnTo>
                    <a:pt x="608749" y="135928"/>
                  </a:lnTo>
                  <a:lnTo>
                    <a:pt x="633133" y="71729"/>
                  </a:lnTo>
                  <a:lnTo>
                    <a:pt x="657517" y="135928"/>
                  </a:lnTo>
                  <a:lnTo>
                    <a:pt x="657517" y="6845"/>
                  </a:lnTo>
                  <a:lnTo>
                    <a:pt x="655993" y="3048"/>
                  </a:lnTo>
                  <a:lnTo>
                    <a:pt x="610273" y="3048"/>
                  </a:lnTo>
                  <a:lnTo>
                    <a:pt x="521779" y="222986"/>
                  </a:lnTo>
                  <a:lnTo>
                    <a:pt x="575221" y="222986"/>
                  </a:lnTo>
                  <a:lnTo>
                    <a:pt x="590461" y="178689"/>
                  </a:lnTo>
                  <a:lnTo>
                    <a:pt x="674370" y="178689"/>
                  </a:lnTo>
                  <a:lnTo>
                    <a:pt x="691134" y="222986"/>
                  </a:lnTo>
                  <a:lnTo>
                    <a:pt x="744474" y="222986"/>
                  </a:lnTo>
                  <a:close/>
                </a:path>
                <a:path w="1071245" h="227965">
                  <a:moveTo>
                    <a:pt x="907745" y="155727"/>
                  </a:moveTo>
                  <a:lnTo>
                    <a:pt x="892505" y="120586"/>
                  </a:lnTo>
                  <a:lnTo>
                    <a:pt x="855929" y="96202"/>
                  </a:lnTo>
                  <a:lnTo>
                    <a:pt x="848207" y="93154"/>
                  </a:lnTo>
                  <a:lnTo>
                    <a:pt x="839063" y="88582"/>
                  </a:lnTo>
                  <a:lnTo>
                    <a:pt x="834491" y="87058"/>
                  </a:lnTo>
                  <a:lnTo>
                    <a:pt x="825347" y="80962"/>
                  </a:lnTo>
                  <a:lnTo>
                    <a:pt x="816203" y="76390"/>
                  </a:lnTo>
                  <a:lnTo>
                    <a:pt x="814679" y="73342"/>
                  </a:lnTo>
                  <a:lnTo>
                    <a:pt x="811631" y="70192"/>
                  </a:lnTo>
                  <a:lnTo>
                    <a:pt x="811631" y="58000"/>
                  </a:lnTo>
                  <a:lnTo>
                    <a:pt x="813155" y="53428"/>
                  </a:lnTo>
                  <a:lnTo>
                    <a:pt x="822299" y="47332"/>
                  </a:lnTo>
                  <a:lnTo>
                    <a:pt x="828395" y="45808"/>
                  </a:lnTo>
                  <a:lnTo>
                    <a:pt x="851255" y="45808"/>
                  </a:lnTo>
                  <a:lnTo>
                    <a:pt x="866597" y="51904"/>
                  </a:lnTo>
                  <a:lnTo>
                    <a:pt x="871169" y="54952"/>
                  </a:lnTo>
                  <a:lnTo>
                    <a:pt x="880313" y="59524"/>
                  </a:lnTo>
                  <a:lnTo>
                    <a:pt x="881837" y="59524"/>
                  </a:lnTo>
                  <a:lnTo>
                    <a:pt x="901649" y="19812"/>
                  </a:lnTo>
                  <a:lnTo>
                    <a:pt x="894029" y="15240"/>
                  </a:lnTo>
                  <a:lnTo>
                    <a:pt x="851115" y="1143"/>
                  </a:lnTo>
                  <a:lnTo>
                    <a:pt x="832967" y="0"/>
                  </a:lnTo>
                  <a:lnTo>
                    <a:pt x="819556" y="1143"/>
                  </a:lnTo>
                  <a:lnTo>
                    <a:pt x="784199" y="18288"/>
                  </a:lnTo>
                  <a:lnTo>
                    <a:pt x="763968" y="52882"/>
                  </a:lnTo>
                  <a:lnTo>
                    <a:pt x="762774" y="67144"/>
                  </a:lnTo>
                  <a:lnTo>
                    <a:pt x="763384" y="75184"/>
                  </a:lnTo>
                  <a:lnTo>
                    <a:pt x="785914" y="111836"/>
                  </a:lnTo>
                  <a:lnTo>
                    <a:pt x="811631" y="126771"/>
                  </a:lnTo>
                  <a:lnTo>
                    <a:pt x="819251" y="129819"/>
                  </a:lnTo>
                  <a:lnTo>
                    <a:pt x="825347" y="132867"/>
                  </a:lnTo>
                  <a:lnTo>
                    <a:pt x="829919" y="135915"/>
                  </a:lnTo>
                  <a:lnTo>
                    <a:pt x="839063" y="140487"/>
                  </a:lnTo>
                  <a:lnTo>
                    <a:pt x="843635" y="143535"/>
                  </a:lnTo>
                  <a:lnTo>
                    <a:pt x="846683" y="145059"/>
                  </a:lnTo>
                  <a:lnTo>
                    <a:pt x="849731" y="148107"/>
                  </a:lnTo>
                  <a:lnTo>
                    <a:pt x="851255" y="151155"/>
                  </a:lnTo>
                  <a:lnTo>
                    <a:pt x="852881" y="152679"/>
                  </a:lnTo>
                  <a:lnTo>
                    <a:pt x="852881" y="158775"/>
                  </a:lnTo>
                  <a:lnTo>
                    <a:pt x="850887" y="168605"/>
                  </a:lnTo>
                  <a:lnTo>
                    <a:pt x="845019" y="175247"/>
                  </a:lnTo>
                  <a:lnTo>
                    <a:pt x="835431" y="179019"/>
                  </a:lnTo>
                  <a:lnTo>
                    <a:pt x="822299" y="180213"/>
                  </a:lnTo>
                  <a:lnTo>
                    <a:pt x="816317" y="179908"/>
                  </a:lnTo>
                  <a:lnTo>
                    <a:pt x="781151" y="164871"/>
                  </a:lnTo>
                  <a:lnTo>
                    <a:pt x="776579" y="163347"/>
                  </a:lnTo>
                  <a:lnTo>
                    <a:pt x="770483" y="157251"/>
                  </a:lnTo>
                  <a:lnTo>
                    <a:pt x="767435" y="155727"/>
                  </a:lnTo>
                  <a:lnTo>
                    <a:pt x="742962" y="198501"/>
                  </a:lnTo>
                  <a:lnTo>
                    <a:pt x="746010" y="201549"/>
                  </a:lnTo>
                  <a:lnTo>
                    <a:pt x="752106" y="204597"/>
                  </a:lnTo>
                  <a:lnTo>
                    <a:pt x="756678" y="207645"/>
                  </a:lnTo>
                  <a:lnTo>
                    <a:pt x="762774" y="210693"/>
                  </a:lnTo>
                  <a:lnTo>
                    <a:pt x="767435" y="213741"/>
                  </a:lnTo>
                  <a:lnTo>
                    <a:pt x="773531" y="216789"/>
                  </a:lnTo>
                  <a:lnTo>
                    <a:pt x="811631" y="226593"/>
                  </a:lnTo>
                  <a:lnTo>
                    <a:pt x="825347" y="227545"/>
                  </a:lnTo>
                  <a:lnTo>
                    <a:pt x="833323" y="227266"/>
                  </a:lnTo>
                  <a:lnTo>
                    <a:pt x="876071" y="214744"/>
                  </a:lnTo>
                  <a:lnTo>
                    <a:pt x="881837" y="210693"/>
                  </a:lnTo>
                  <a:lnTo>
                    <a:pt x="888136" y="206717"/>
                  </a:lnTo>
                  <a:lnTo>
                    <a:pt x="907427" y="165493"/>
                  </a:lnTo>
                  <a:lnTo>
                    <a:pt x="907745" y="155727"/>
                  </a:lnTo>
                  <a:close/>
                </a:path>
                <a:path w="1071245" h="227965">
                  <a:moveTo>
                    <a:pt x="1071003" y="2882"/>
                  </a:moveTo>
                  <a:lnTo>
                    <a:pt x="916889" y="2882"/>
                  </a:lnTo>
                  <a:lnTo>
                    <a:pt x="916889" y="47332"/>
                  </a:lnTo>
                  <a:lnTo>
                    <a:pt x="970318" y="47332"/>
                  </a:lnTo>
                  <a:lnTo>
                    <a:pt x="970318" y="222592"/>
                  </a:lnTo>
                  <a:lnTo>
                    <a:pt x="1019086" y="222592"/>
                  </a:lnTo>
                  <a:lnTo>
                    <a:pt x="1019086" y="47332"/>
                  </a:lnTo>
                  <a:lnTo>
                    <a:pt x="1071003" y="47332"/>
                  </a:lnTo>
                  <a:lnTo>
                    <a:pt x="1071003" y="2882"/>
                  </a:lnTo>
                  <a:close/>
                </a:path>
              </a:pathLst>
            </a:custGeom>
            <a:solidFill>
              <a:srgbClr val="5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/>
          <p:nvPr/>
        </p:nvSpPr>
        <p:spPr>
          <a:xfrm>
            <a:off x="4268813" y="1338554"/>
            <a:ext cx="1450975" cy="278130"/>
          </a:xfrm>
          <a:custGeom>
            <a:avLst/>
            <a:gdLst/>
            <a:ahLst/>
            <a:cxnLst/>
            <a:rect l="l" t="t" r="r" b="b"/>
            <a:pathLst>
              <a:path w="1450975" h="278130">
                <a:moveTo>
                  <a:pt x="224218" y="247370"/>
                </a:moveTo>
                <a:lnTo>
                  <a:pt x="215239" y="227558"/>
                </a:lnTo>
                <a:lnTo>
                  <a:pt x="208978" y="213741"/>
                </a:lnTo>
                <a:lnTo>
                  <a:pt x="205930" y="218313"/>
                </a:lnTo>
                <a:lnTo>
                  <a:pt x="204406" y="219837"/>
                </a:lnTo>
                <a:lnTo>
                  <a:pt x="199834" y="222986"/>
                </a:lnTo>
                <a:lnTo>
                  <a:pt x="195262" y="224510"/>
                </a:lnTo>
                <a:lnTo>
                  <a:pt x="189166" y="227558"/>
                </a:lnTo>
                <a:lnTo>
                  <a:pt x="164782" y="227558"/>
                </a:lnTo>
                <a:lnTo>
                  <a:pt x="155638" y="226034"/>
                </a:lnTo>
                <a:lnTo>
                  <a:pt x="148018" y="224510"/>
                </a:lnTo>
                <a:lnTo>
                  <a:pt x="143446" y="222986"/>
                </a:lnTo>
                <a:lnTo>
                  <a:pt x="141922" y="222986"/>
                </a:lnTo>
                <a:lnTo>
                  <a:pt x="141922" y="221462"/>
                </a:lnTo>
                <a:lnTo>
                  <a:pt x="158203" y="215430"/>
                </a:lnTo>
                <a:lnTo>
                  <a:pt x="172783" y="206705"/>
                </a:lnTo>
                <a:lnTo>
                  <a:pt x="185635" y="195427"/>
                </a:lnTo>
                <a:lnTo>
                  <a:pt x="196786" y="181737"/>
                </a:lnTo>
                <a:lnTo>
                  <a:pt x="199669" y="177165"/>
                </a:lnTo>
                <a:lnTo>
                  <a:pt x="206552" y="166255"/>
                </a:lnTo>
                <a:lnTo>
                  <a:pt x="213169" y="149644"/>
                </a:lnTo>
                <a:lnTo>
                  <a:pt x="213296" y="149059"/>
                </a:lnTo>
                <a:lnTo>
                  <a:pt x="216928" y="131876"/>
                </a:lnTo>
                <a:lnTo>
                  <a:pt x="218122" y="112966"/>
                </a:lnTo>
                <a:lnTo>
                  <a:pt x="216115" y="90043"/>
                </a:lnTo>
                <a:lnTo>
                  <a:pt x="210121" y="69100"/>
                </a:lnTo>
                <a:lnTo>
                  <a:pt x="200380" y="50393"/>
                </a:lnTo>
                <a:lnTo>
                  <a:pt x="200113" y="49872"/>
                </a:lnTo>
                <a:lnTo>
                  <a:pt x="186118" y="32105"/>
                </a:lnTo>
                <a:lnTo>
                  <a:pt x="170141" y="18046"/>
                </a:lnTo>
                <a:lnTo>
                  <a:pt x="164782" y="15087"/>
                </a:lnTo>
                <a:lnTo>
                  <a:pt x="164782" y="112966"/>
                </a:lnTo>
                <a:lnTo>
                  <a:pt x="163918" y="126161"/>
                </a:lnTo>
                <a:lnTo>
                  <a:pt x="143332" y="166801"/>
                </a:lnTo>
                <a:lnTo>
                  <a:pt x="109816" y="177165"/>
                </a:lnTo>
                <a:lnTo>
                  <a:pt x="102349" y="176644"/>
                </a:lnTo>
                <a:lnTo>
                  <a:pt x="67144" y="157264"/>
                </a:lnTo>
                <a:lnTo>
                  <a:pt x="62572" y="151168"/>
                </a:lnTo>
                <a:lnTo>
                  <a:pt x="59524" y="143548"/>
                </a:lnTo>
                <a:lnTo>
                  <a:pt x="58000" y="137452"/>
                </a:lnTo>
                <a:lnTo>
                  <a:pt x="54952" y="129832"/>
                </a:lnTo>
                <a:lnTo>
                  <a:pt x="54952" y="112966"/>
                </a:lnTo>
                <a:lnTo>
                  <a:pt x="55816" y="100063"/>
                </a:lnTo>
                <a:lnTo>
                  <a:pt x="76390" y="60680"/>
                </a:lnTo>
                <a:lnTo>
                  <a:pt x="109816" y="50393"/>
                </a:lnTo>
                <a:lnTo>
                  <a:pt x="122694" y="51536"/>
                </a:lnTo>
                <a:lnTo>
                  <a:pt x="157060" y="78206"/>
                </a:lnTo>
                <a:lnTo>
                  <a:pt x="164782" y="112966"/>
                </a:lnTo>
                <a:lnTo>
                  <a:pt x="164782" y="15087"/>
                </a:lnTo>
                <a:lnTo>
                  <a:pt x="152006" y="8013"/>
                </a:lnTo>
                <a:lnTo>
                  <a:pt x="131851" y="2006"/>
                </a:lnTo>
                <a:lnTo>
                  <a:pt x="109816" y="0"/>
                </a:lnTo>
                <a:lnTo>
                  <a:pt x="87820" y="2006"/>
                </a:lnTo>
                <a:lnTo>
                  <a:pt x="48920" y="18046"/>
                </a:lnTo>
                <a:lnTo>
                  <a:pt x="17995" y="49872"/>
                </a:lnTo>
                <a:lnTo>
                  <a:pt x="1993" y="90043"/>
                </a:lnTo>
                <a:lnTo>
                  <a:pt x="0" y="112966"/>
                </a:lnTo>
                <a:lnTo>
                  <a:pt x="1447" y="133883"/>
                </a:lnTo>
                <a:lnTo>
                  <a:pt x="13500" y="170535"/>
                </a:lnTo>
                <a:lnTo>
                  <a:pt x="36944" y="200621"/>
                </a:lnTo>
                <a:lnTo>
                  <a:pt x="86956" y="224510"/>
                </a:lnTo>
                <a:lnTo>
                  <a:pt x="86956" y="226034"/>
                </a:lnTo>
                <a:lnTo>
                  <a:pt x="80860" y="226034"/>
                </a:lnTo>
                <a:lnTo>
                  <a:pt x="76288" y="229082"/>
                </a:lnTo>
                <a:lnTo>
                  <a:pt x="70192" y="232130"/>
                </a:lnTo>
                <a:lnTo>
                  <a:pt x="51904" y="250418"/>
                </a:lnTo>
                <a:lnTo>
                  <a:pt x="64096" y="268706"/>
                </a:lnTo>
                <a:lnTo>
                  <a:pt x="68668" y="264134"/>
                </a:lnTo>
                <a:lnTo>
                  <a:pt x="73240" y="261086"/>
                </a:lnTo>
                <a:lnTo>
                  <a:pt x="77812" y="259562"/>
                </a:lnTo>
                <a:lnTo>
                  <a:pt x="90004" y="256514"/>
                </a:lnTo>
                <a:lnTo>
                  <a:pt x="96100" y="256514"/>
                </a:lnTo>
                <a:lnTo>
                  <a:pt x="104660" y="257098"/>
                </a:lnTo>
                <a:lnTo>
                  <a:pt x="114198" y="258991"/>
                </a:lnTo>
                <a:lnTo>
                  <a:pt x="124612" y="262293"/>
                </a:lnTo>
                <a:lnTo>
                  <a:pt x="135724" y="267182"/>
                </a:lnTo>
                <a:lnTo>
                  <a:pt x="147548" y="271475"/>
                </a:lnTo>
                <a:lnTo>
                  <a:pt x="157911" y="274878"/>
                </a:lnTo>
                <a:lnTo>
                  <a:pt x="167119" y="277126"/>
                </a:lnTo>
                <a:lnTo>
                  <a:pt x="175450" y="277939"/>
                </a:lnTo>
                <a:lnTo>
                  <a:pt x="183070" y="277939"/>
                </a:lnTo>
                <a:lnTo>
                  <a:pt x="189166" y="276415"/>
                </a:lnTo>
                <a:lnTo>
                  <a:pt x="193763" y="274878"/>
                </a:lnTo>
                <a:lnTo>
                  <a:pt x="199834" y="271843"/>
                </a:lnTo>
                <a:lnTo>
                  <a:pt x="204406" y="270230"/>
                </a:lnTo>
                <a:lnTo>
                  <a:pt x="207454" y="267182"/>
                </a:lnTo>
                <a:lnTo>
                  <a:pt x="212026" y="264134"/>
                </a:lnTo>
                <a:lnTo>
                  <a:pt x="219646" y="256514"/>
                </a:lnTo>
                <a:lnTo>
                  <a:pt x="221170" y="254990"/>
                </a:lnTo>
                <a:lnTo>
                  <a:pt x="222694" y="251942"/>
                </a:lnTo>
                <a:lnTo>
                  <a:pt x="222694" y="250418"/>
                </a:lnTo>
                <a:lnTo>
                  <a:pt x="224218" y="248894"/>
                </a:lnTo>
                <a:lnTo>
                  <a:pt x="224218" y="247370"/>
                </a:lnTo>
                <a:close/>
              </a:path>
              <a:path w="1450975" h="278130">
                <a:moveTo>
                  <a:pt x="408914" y="3048"/>
                </a:moveTo>
                <a:lnTo>
                  <a:pt x="358521" y="3048"/>
                </a:lnTo>
                <a:lnTo>
                  <a:pt x="358521" y="129832"/>
                </a:lnTo>
                <a:lnTo>
                  <a:pt x="357974" y="142417"/>
                </a:lnTo>
                <a:lnTo>
                  <a:pt x="332041" y="176593"/>
                </a:lnTo>
                <a:lnTo>
                  <a:pt x="323469" y="177165"/>
                </a:lnTo>
                <a:lnTo>
                  <a:pt x="314845" y="176593"/>
                </a:lnTo>
                <a:lnTo>
                  <a:pt x="288658" y="142417"/>
                </a:lnTo>
                <a:lnTo>
                  <a:pt x="288328" y="129832"/>
                </a:lnTo>
                <a:lnTo>
                  <a:pt x="288328" y="3048"/>
                </a:lnTo>
                <a:lnTo>
                  <a:pt x="238036" y="3048"/>
                </a:lnTo>
                <a:lnTo>
                  <a:pt x="238036" y="145072"/>
                </a:lnTo>
                <a:lnTo>
                  <a:pt x="239433" y="164287"/>
                </a:lnTo>
                <a:lnTo>
                  <a:pt x="259372" y="206121"/>
                </a:lnTo>
                <a:lnTo>
                  <a:pt x="303987" y="226136"/>
                </a:lnTo>
                <a:lnTo>
                  <a:pt x="323469" y="227558"/>
                </a:lnTo>
                <a:lnTo>
                  <a:pt x="342900" y="226136"/>
                </a:lnTo>
                <a:lnTo>
                  <a:pt x="387477" y="206121"/>
                </a:lnTo>
                <a:lnTo>
                  <a:pt x="407504" y="164287"/>
                </a:lnTo>
                <a:lnTo>
                  <a:pt x="408914" y="145072"/>
                </a:lnTo>
                <a:lnTo>
                  <a:pt x="408914" y="3048"/>
                </a:lnTo>
                <a:close/>
              </a:path>
              <a:path w="1450975" h="278130">
                <a:moveTo>
                  <a:pt x="637692" y="222986"/>
                </a:moveTo>
                <a:lnTo>
                  <a:pt x="619874" y="178689"/>
                </a:lnTo>
                <a:lnTo>
                  <a:pt x="602665" y="135928"/>
                </a:lnTo>
                <a:lnTo>
                  <a:pt x="576846" y="71729"/>
                </a:lnTo>
                <a:lnTo>
                  <a:pt x="550735" y="6845"/>
                </a:lnTo>
                <a:lnTo>
                  <a:pt x="550735" y="135928"/>
                </a:lnTo>
                <a:lnTo>
                  <a:pt x="501967" y="135928"/>
                </a:lnTo>
                <a:lnTo>
                  <a:pt x="526351" y="71729"/>
                </a:lnTo>
                <a:lnTo>
                  <a:pt x="550735" y="135928"/>
                </a:lnTo>
                <a:lnTo>
                  <a:pt x="550735" y="6845"/>
                </a:lnTo>
                <a:lnTo>
                  <a:pt x="549211" y="3048"/>
                </a:lnTo>
                <a:lnTo>
                  <a:pt x="503491" y="3048"/>
                </a:lnTo>
                <a:lnTo>
                  <a:pt x="414997" y="222986"/>
                </a:lnTo>
                <a:lnTo>
                  <a:pt x="468439" y="222986"/>
                </a:lnTo>
                <a:lnTo>
                  <a:pt x="483679" y="178689"/>
                </a:lnTo>
                <a:lnTo>
                  <a:pt x="567588" y="178689"/>
                </a:lnTo>
                <a:lnTo>
                  <a:pt x="584352" y="222986"/>
                </a:lnTo>
                <a:lnTo>
                  <a:pt x="637692" y="222986"/>
                </a:lnTo>
                <a:close/>
              </a:path>
              <a:path w="1450975" h="278130">
                <a:moveTo>
                  <a:pt x="834491" y="3048"/>
                </a:moveTo>
                <a:lnTo>
                  <a:pt x="784199" y="3048"/>
                </a:lnTo>
                <a:lnTo>
                  <a:pt x="784199" y="138963"/>
                </a:lnTo>
                <a:lnTo>
                  <a:pt x="782675" y="138963"/>
                </a:lnTo>
                <a:lnTo>
                  <a:pt x="695706" y="3048"/>
                </a:lnTo>
                <a:lnTo>
                  <a:pt x="646849" y="3048"/>
                </a:lnTo>
                <a:lnTo>
                  <a:pt x="646849" y="222973"/>
                </a:lnTo>
                <a:lnTo>
                  <a:pt x="695706" y="222973"/>
                </a:lnTo>
                <a:lnTo>
                  <a:pt x="695706" y="87058"/>
                </a:lnTo>
                <a:lnTo>
                  <a:pt x="697230" y="87058"/>
                </a:lnTo>
                <a:lnTo>
                  <a:pt x="784199" y="222973"/>
                </a:lnTo>
                <a:lnTo>
                  <a:pt x="834491" y="222973"/>
                </a:lnTo>
                <a:lnTo>
                  <a:pt x="834491" y="3048"/>
                </a:lnTo>
                <a:close/>
              </a:path>
              <a:path w="1450975" h="278130">
                <a:moveTo>
                  <a:pt x="1005357" y="2882"/>
                </a:moveTo>
                <a:lnTo>
                  <a:pt x="851344" y="2882"/>
                </a:lnTo>
                <a:lnTo>
                  <a:pt x="851344" y="47332"/>
                </a:lnTo>
                <a:lnTo>
                  <a:pt x="903160" y="47332"/>
                </a:lnTo>
                <a:lnTo>
                  <a:pt x="903160" y="222592"/>
                </a:lnTo>
                <a:lnTo>
                  <a:pt x="953541" y="222592"/>
                </a:lnTo>
                <a:lnTo>
                  <a:pt x="953541" y="47332"/>
                </a:lnTo>
                <a:lnTo>
                  <a:pt x="1005357" y="47332"/>
                </a:lnTo>
                <a:lnTo>
                  <a:pt x="1005357" y="2882"/>
                </a:lnTo>
                <a:close/>
              </a:path>
              <a:path w="1450975" h="278130">
                <a:moveTo>
                  <a:pt x="1074331" y="2578"/>
                </a:moveTo>
                <a:lnTo>
                  <a:pt x="1024026" y="2578"/>
                </a:lnTo>
                <a:lnTo>
                  <a:pt x="1024026" y="223545"/>
                </a:lnTo>
                <a:lnTo>
                  <a:pt x="1074331" y="223545"/>
                </a:lnTo>
                <a:lnTo>
                  <a:pt x="1074331" y="2578"/>
                </a:lnTo>
                <a:close/>
              </a:path>
              <a:path w="1450975" h="278130">
                <a:moveTo>
                  <a:pt x="1450949" y="3048"/>
                </a:moveTo>
                <a:lnTo>
                  <a:pt x="1391412" y="3048"/>
                </a:lnTo>
                <a:lnTo>
                  <a:pt x="1345603" y="73342"/>
                </a:lnTo>
                <a:lnTo>
                  <a:pt x="1299883" y="3048"/>
                </a:lnTo>
                <a:lnTo>
                  <a:pt x="1246339" y="3048"/>
                </a:lnTo>
                <a:lnTo>
                  <a:pt x="1246339" y="2882"/>
                </a:lnTo>
                <a:lnTo>
                  <a:pt x="1092327" y="2882"/>
                </a:lnTo>
                <a:lnTo>
                  <a:pt x="1092327" y="47332"/>
                </a:lnTo>
                <a:lnTo>
                  <a:pt x="1144143" y="47332"/>
                </a:lnTo>
                <a:lnTo>
                  <a:pt x="1144143" y="222592"/>
                </a:lnTo>
                <a:lnTo>
                  <a:pt x="1194523" y="222592"/>
                </a:lnTo>
                <a:lnTo>
                  <a:pt x="1194523" y="47332"/>
                </a:lnTo>
                <a:lnTo>
                  <a:pt x="1246339" y="47332"/>
                </a:lnTo>
                <a:lnTo>
                  <a:pt x="1246339" y="12115"/>
                </a:lnTo>
                <a:lnTo>
                  <a:pt x="1321219" y="125260"/>
                </a:lnTo>
                <a:lnTo>
                  <a:pt x="1321219" y="222986"/>
                </a:lnTo>
                <a:lnTo>
                  <a:pt x="1370076" y="222986"/>
                </a:lnTo>
                <a:lnTo>
                  <a:pt x="1370076" y="125260"/>
                </a:lnTo>
                <a:lnTo>
                  <a:pt x="1450949" y="3048"/>
                </a:lnTo>
                <a:close/>
              </a:path>
            </a:pathLst>
          </a:custGeom>
          <a:solidFill>
            <a:srgbClr val="593B8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5800344" y="1338548"/>
            <a:ext cx="1221105" cy="227965"/>
            <a:chOff x="5800344" y="1338548"/>
            <a:chExt cx="1221105" cy="227965"/>
          </a:xfrm>
        </p:grpSpPr>
        <p:sp>
          <p:nvSpPr>
            <p:cNvPr id="21" name="object 21"/>
            <p:cNvSpPr/>
            <p:nvPr/>
          </p:nvSpPr>
          <p:spPr>
            <a:xfrm>
              <a:off x="5800344" y="1464563"/>
              <a:ext cx="86995" cy="41275"/>
            </a:xfrm>
            <a:custGeom>
              <a:avLst/>
              <a:gdLst/>
              <a:ahLst/>
              <a:cxnLst/>
              <a:rect l="l" t="t" r="r" b="b"/>
              <a:pathLst>
                <a:path w="86995" h="41275">
                  <a:moveTo>
                    <a:pt x="86867" y="41148"/>
                  </a:moveTo>
                  <a:lnTo>
                    <a:pt x="0" y="41148"/>
                  </a:lnTo>
                  <a:lnTo>
                    <a:pt x="0" y="0"/>
                  </a:lnTo>
                  <a:lnTo>
                    <a:pt x="86867" y="0"/>
                  </a:lnTo>
                  <a:lnTo>
                    <a:pt x="86867" y="41148"/>
                  </a:lnTo>
                  <a:close/>
                </a:path>
              </a:pathLst>
            </a:custGeom>
            <a:solidFill>
              <a:srgbClr val="5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908929" y="1338548"/>
              <a:ext cx="219646" cy="227552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6148387" y="1341437"/>
              <a:ext cx="873125" cy="224790"/>
            </a:xfrm>
            <a:custGeom>
              <a:avLst/>
              <a:gdLst/>
              <a:ahLst/>
              <a:cxnLst/>
              <a:rect l="l" t="t" r="r" b="b"/>
              <a:pathLst>
                <a:path w="873125" h="224790">
                  <a:moveTo>
                    <a:pt x="170878" y="165"/>
                  </a:moveTo>
                  <a:lnTo>
                    <a:pt x="120484" y="165"/>
                  </a:lnTo>
                  <a:lnTo>
                    <a:pt x="120484" y="126949"/>
                  </a:lnTo>
                  <a:lnTo>
                    <a:pt x="120154" y="139534"/>
                  </a:lnTo>
                  <a:lnTo>
                    <a:pt x="94005" y="173710"/>
                  </a:lnTo>
                  <a:lnTo>
                    <a:pt x="85432" y="174282"/>
                  </a:lnTo>
                  <a:lnTo>
                    <a:pt x="76847" y="173710"/>
                  </a:lnTo>
                  <a:lnTo>
                    <a:pt x="50838" y="139534"/>
                  </a:lnTo>
                  <a:lnTo>
                    <a:pt x="50292" y="126949"/>
                  </a:lnTo>
                  <a:lnTo>
                    <a:pt x="50292" y="165"/>
                  </a:lnTo>
                  <a:lnTo>
                    <a:pt x="0" y="165"/>
                  </a:lnTo>
                  <a:lnTo>
                    <a:pt x="0" y="142189"/>
                  </a:lnTo>
                  <a:lnTo>
                    <a:pt x="1397" y="161404"/>
                  </a:lnTo>
                  <a:lnTo>
                    <a:pt x="21336" y="203238"/>
                  </a:lnTo>
                  <a:lnTo>
                    <a:pt x="65951" y="223253"/>
                  </a:lnTo>
                  <a:lnTo>
                    <a:pt x="85432" y="224675"/>
                  </a:lnTo>
                  <a:lnTo>
                    <a:pt x="104863" y="223253"/>
                  </a:lnTo>
                  <a:lnTo>
                    <a:pt x="149440" y="203238"/>
                  </a:lnTo>
                  <a:lnTo>
                    <a:pt x="169468" y="161404"/>
                  </a:lnTo>
                  <a:lnTo>
                    <a:pt x="170878" y="142189"/>
                  </a:lnTo>
                  <a:lnTo>
                    <a:pt x="170878" y="165"/>
                  </a:lnTo>
                  <a:close/>
                </a:path>
                <a:path w="873125" h="224790">
                  <a:moveTo>
                    <a:pt x="340220" y="0"/>
                  </a:moveTo>
                  <a:lnTo>
                    <a:pt x="186207" y="0"/>
                  </a:lnTo>
                  <a:lnTo>
                    <a:pt x="186207" y="44450"/>
                  </a:lnTo>
                  <a:lnTo>
                    <a:pt x="238023" y="44450"/>
                  </a:lnTo>
                  <a:lnTo>
                    <a:pt x="238023" y="219710"/>
                  </a:lnTo>
                  <a:lnTo>
                    <a:pt x="288404" y="219710"/>
                  </a:lnTo>
                  <a:lnTo>
                    <a:pt x="288404" y="44450"/>
                  </a:lnTo>
                  <a:lnTo>
                    <a:pt x="340220" y="44450"/>
                  </a:lnTo>
                  <a:lnTo>
                    <a:pt x="340220" y="0"/>
                  </a:lnTo>
                  <a:close/>
                </a:path>
                <a:path w="873125" h="224790">
                  <a:moveTo>
                    <a:pt x="514159" y="68846"/>
                  </a:moveTo>
                  <a:lnTo>
                    <a:pt x="512749" y="52832"/>
                  </a:lnTo>
                  <a:lnTo>
                    <a:pt x="508863" y="39890"/>
                  </a:lnTo>
                  <a:lnTo>
                    <a:pt x="508635" y="39116"/>
                  </a:lnTo>
                  <a:lnTo>
                    <a:pt x="481672" y="10452"/>
                  </a:lnTo>
                  <a:lnTo>
                    <a:pt x="460819" y="2870"/>
                  </a:lnTo>
                  <a:lnTo>
                    <a:pt x="460819" y="59702"/>
                  </a:lnTo>
                  <a:lnTo>
                    <a:pt x="460819" y="79603"/>
                  </a:lnTo>
                  <a:lnTo>
                    <a:pt x="422617" y="99415"/>
                  </a:lnTo>
                  <a:lnTo>
                    <a:pt x="408901" y="99415"/>
                  </a:lnTo>
                  <a:lnTo>
                    <a:pt x="408901" y="39890"/>
                  </a:lnTo>
                  <a:lnTo>
                    <a:pt x="422617" y="39890"/>
                  </a:lnTo>
                  <a:lnTo>
                    <a:pt x="460819" y="59702"/>
                  </a:lnTo>
                  <a:lnTo>
                    <a:pt x="460819" y="2870"/>
                  </a:lnTo>
                  <a:lnTo>
                    <a:pt x="454202" y="1308"/>
                  </a:lnTo>
                  <a:lnTo>
                    <a:pt x="437857" y="165"/>
                  </a:lnTo>
                  <a:lnTo>
                    <a:pt x="358609" y="165"/>
                  </a:lnTo>
                  <a:lnTo>
                    <a:pt x="358609" y="220103"/>
                  </a:lnTo>
                  <a:lnTo>
                    <a:pt x="408901" y="220103"/>
                  </a:lnTo>
                  <a:lnTo>
                    <a:pt x="408901" y="139141"/>
                  </a:lnTo>
                  <a:lnTo>
                    <a:pt x="437857" y="139141"/>
                  </a:lnTo>
                  <a:lnTo>
                    <a:pt x="481672" y="128206"/>
                  </a:lnTo>
                  <a:lnTo>
                    <a:pt x="507542" y="99415"/>
                  </a:lnTo>
                  <a:lnTo>
                    <a:pt x="508635" y="97510"/>
                  </a:lnTo>
                  <a:lnTo>
                    <a:pt x="508685" y="97320"/>
                  </a:lnTo>
                  <a:lnTo>
                    <a:pt x="512749" y="84035"/>
                  </a:lnTo>
                  <a:lnTo>
                    <a:pt x="514159" y="68846"/>
                  </a:lnTo>
                  <a:close/>
                </a:path>
                <a:path w="873125" h="224790">
                  <a:moveTo>
                    <a:pt x="703414" y="165"/>
                  </a:moveTo>
                  <a:lnTo>
                    <a:pt x="654646" y="165"/>
                  </a:lnTo>
                  <a:lnTo>
                    <a:pt x="654646" y="126949"/>
                  </a:lnTo>
                  <a:lnTo>
                    <a:pt x="654075" y="139534"/>
                  </a:lnTo>
                  <a:lnTo>
                    <a:pt x="634060" y="171983"/>
                  </a:lnTo>
                  <a:lnTo>
                    <a:pt x="617969" y="174282"/>
                  </a:lnTo>
                  <a:lnTo>
                    <a:pt x="609396" y="173710"/>
                  </a:lnTo>
                  <a:lnTo>
                    <a:pt x="583476" y="139534"/>
                  </a:lnTo>
                  <a:lnTo>
                    <a:pt x="582917" y="126949"/>
                  </a:lnTo>
                  <a:lnTo>
                    <a:pt x="582917" y="165"/>
                  </a:lnTo>
                  <a:lnTo>
                    <a:pt x="532536" y="165"/>
                  </a:lnTo>
                  <a:lnTo>
                    <a:pt x="532536" y="142189"/>
                  </a:lnTo>
                  <a:lnTo>
                    <a:pt x="533958" y="161404"/>
                  </a:lnTo>
                  <a:lnTo>
                    <a:pt x="553961" y="203238"/>
                  </a:lnTo>
                  <a:lnTo>
                    <a:pt x="598538" y="223253"/>
                  </a:lnTo>
                  <a:lnTo>
                    <a:pt x="617969" y="224675"/>
                  </a:lnTo>
                  <a:lnTo>
                    <a:pt x="638098" y="223253"/>
                  </a:lnTo>
                  <a:lnTo>
                    <a:pt x="682078" y="203238"/>
                  </a:lnTo>
                  <a:lnTo>
                    <a:pt x="702221" y="161404"/>
                  </a:lnTo>
                  <a:lnTo>
                    <a:pt x="703414" y="142189"/>
                  </a:lnTo>
                  <a:lnTo>
                    <a:pt x="703414" y="165"/>
                  </a:lnTo>
                  <a:close/>
                </a:path>
                <a:path w="873125" h="224790">
                  <a:moveTo>
                    <a:pt x="872769" y="0"/>
                  </a:moveTo>
                  <a:lnTo>
                    <a:pt x="718654" y="0"/>
                  </a:lnTo>
                  <a:lnTo>
                    <a:pt x="718654" y="44450"/>
                  </a:lnTo>
                  <a:lnTo>
                    <a:pt x="772096" y="44450"/>
                  </a:lnTo>
                  <a:lnTo>
                    <a:pt x="772096" y="219710"/>
                  </a:lnTo>
                  <a:lnTo>
                    <a:pt x="820864" y="219710"/>
                  </a:lnTo>
                  <a:lnTo>
                    <a:pt x="820864" y="44450"/>
                  </a:lnTo>
                  <a:lnTo>
                    <a:pt x="872769" y="44450"/>
                  </a:lnTo>
                  <a:lnTo>
                    <a:pt x="872769" y="0"/>
                  </a:lnTo>
                  <a:close/>
                </a:path>
              </a:pathLst>
            </a:custGeom>
            <a:solidFill>
              <a:srgbClr val="5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40">
          <a:fgClr>
            <a:schemeClr val="tx2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12229A-5E0E-2D7C-D717-69964E627580}"/>
              </a:ext>
            </a:extLst>
          </p:cNvPr>
          <p:cNvSpPr txBox="1"/>
          <p:nvPr/>
        </p:nvSpPr>
        <p:spPr>
          <a:xfrm>
            <a:off x="2438400" y="2209800"/>
            <a:ext cx="632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highlight>
                  <a:srgbClr val="C0C0C0"/>
                </a:highlight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827093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43000" y="2185988"/>
            <a:ext cx="6668168" cy="3965512"/>
            <a:chOff x="565975" y="2192083"/>
            <a:chExt cx="5628818" cy="3965512"/>
          </a:xfrm>
        </p:grpSpPr>
        <p:sp>
          <p:nvSpPr>
            <p:cNvPr id="4" name="object 4"/>
            <p:cNvSpPr/>
            <p:nvPr/>
          </p:nvSpPr>
          <p:spPr>
            <a:xfrm>
              <a:off x="565975" y="2192083"/>
              <a:ext cx="3173730" cy="10795"/>
            </a:xfrm>
            <a:custGeom>
              <a:avLst/>
              <a:gdLst/>
              <a:ahLst/>
              <a:cxnLst/>
              <a:rect l="l" t="t" r="r" b="b"/>
              <a:pathLst>
                <a:path w="3173729" h="10794">
                  <a:moveTo>
                    <a:pt x="0" y="10667"/>
                  </a:moveTo>
                  <a:lnTo>
                    <a:pt x="3173444" y="0"/>
                  </a:lnTo>
                </a:path>
              </a:pathLst>
            </a:custGeom>
            <a:ln w="2135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10945" y="2582989"/>
              <a:ext cx="59690" cy="59690"/>
            </a:xfrm>
            <a:custGeom>
              <a:avLst/>
              <a:gdLst/>
              <a:ahLst/>
              <a:cxnLst/>
              <a:rect l="l" t="t" r="r" b="b"/>
              <a:pathLst>
                <a:path w="59690" h="59689">
                  <a:moveTo>
                    <a:pt x="36671" y="59531"/>
                  </a:moveTo>
                  <a:lnTo>
                    <a:pt x="21336" y="59531"/>
                  </a:lnTo>
                  <a:lnTo>
                    <a:pt x="19812" y="58007"/>
                  </a:lnTo>
                  <a:lnTo>
                    <a:pt x="18288" y="58007"/>
                  </a:lnTo>
                  <a:lnTo>
                    <a:pt x="15239" y="56483"/>
                  </a:lnTo>
                  <a:lnTo>
                    <a:pt x="13715" y="56483"/>
                  </a:lnTo>
                  <a:lnTo>
                    <a:pt x="7619" y="50387"/>
                  </a:lnTo>
                  <a:lnTo>
                    <a:pt x="6095" y="50387"/>
                  </a:lnTo>
                  <a:lnTo>
                    <a:pt x="6095" y="48863"/>
                  </a:lnTo>
                  <a:lnTo>
                    <a:pt x="4572" y="47339"/>
                  </a:lnTo>
                  <a:lnTo>
                    <a:pt x="3048" y="44291"/>
                  </a:lnTo>
                  <a:lnTo>
                    <a:pt x="1524" y="42767"/>
                  </a:lnTo>
                  <a:lnTo>
                    <a:pt x="1524" y="41243"/>
                  </a:lnTo>
                  <a:lnTo>
                    <a:pt x="0" y="39719"/>
                  </a:lnTo>
                  <a:lnTo>
                    <a:pt x="0" y="19907"/>
                  </a:lnTo>
                  <a:lnTo>
                    <a:pt x="1524" y="18383"/>
                  </a:lnTo>
                  <a:lnTo>
                    <a:pt x="1524" y="16764"/>
                  </a:lnTo>
                  <a:lnTo>
                    <a:pt x="6095" y="12192"/>
                  </a:lnTo>
                  <a:lnTo>
                    <a:pt x="6095" y="10668"/>
                  </a:lnTo>
                  <a:lnTo>
                    <a:pt x="12192" y="4572"/>
                  </a:lnTo>
                  <a:lnTo>
                    <a:pt x="13715" y="4572"/>
                  </a:lnTo>
                  <a:lnTo>
                    <a:pt x="15239" y="3048"/>
                  </a:lnTo>
                  <a:lnTo>
                    <a:pt x="18288" y="3048"/>
                  </a:lnTo>
                  <a:lnTo>
                    <a:pt x="19812" y="1524"/>
                  </a:lnTo>
                  <a:lnTo>
                    <a:pt x="22859" y="1524"/>
                  </a:lnTo>
                  <a:lnTo>
                    <a:pt x="24384" y="0"/>
                  </a:lnTo>
                  <a:lnTo>
                    <a:pt x="33623" y="0"/>
                  </a:lnTo>
                  <a:lnTo>
                    <a:pt x="35147" y="1524"/>
                  </a:lnTo>
                  <a:lnTo>
                    <a:pt x="38195" y="1524"/>
                  </a:lnTo>
                  <a:lnTo>
                    <a:pt x="39719" y="3048"/>
                  </a:lnTo>
                  <a:lnTo>
                    <a:pt x="42767" y="3048"/>
                  </a:lnTo>
                  <a:lnTo>
                    <a:pt x="44291" y="4572"/>
                  </a:lnTo>
                  <a:lnTo>
                    <a:pt x="45815" y="4572"/>
                  </a:lnTo>
                  <a:lnTo>
                    <a:pt x="53435" y="12192"/>
                  </a:lnTo>
                  <a:lnTo>
                    <a:pt x="53435" y="13716"/>
                  </a:lnTo>
                  <a:lnTo>
                    <a:pt x="56483" y="16764"/>
                  </a:lnTo>
                  <a:lnTo>
                    <a:pt x="56483" y="18383"/>
                  </a:lnTo>
                  <a:lnTo>
                    <a:pt x="58007" y="19907"/>
                  </a:lnTo>
                  <a:lnTo>
                    <a:pt x="58007" y="26003"/>
                  </a:lnTo>
                  <a:lnTo>
                    <a:pt x="59531" y="27527"/>
                  </a:lnTo>
                  <a:lnTo>
                    <a:pt x="59531" y="30575"/>
                  </a:lnTo>
                  <a:lnTo>
                    <a:pt x="59531" y="32099"/>
                  </a:lnTo>
                  <a:lnTo>
                    <a:pt x="58007" y="33623"/>
                  </a:lnTo>
                  <a:lnTo>
                    <a:pt x="58007" y="39719"/>
                  </a:lnTo>
                  <a:lnTo>
                    <a:pt x="56483" y="41243"/>
                  </a:lnTo>
                  <a:lnTo>
                    <a:pt x="56483" y="42767"/>
                  </a:lnTo>
                  <a:lnTo>
                    <a:pt x="54959" y="44291"/>
                  </a:lnTo>
                  <a:lnTo>
                    <a:pt x="53435" y="47339"/>
                  </a:lnTo>
                  <a:lnTo>
                    <a:pt x="53435" y="48863"/>
                  </a:lnTo>
                  <a:lnTo>
                    <a:pt x="51911" y="50387"/>
                  </a:lnTo>
                  <a:lnTo>
                    <a:pt x="50387" y="50387"/>
                  </a:lnTo>
                  <a:lnTo>
                    <a:pt x="44291" y="56483"/>
                  </a:lnTo>
                  <a:lnTo>
                    <a:pt x="42767" y="56483"/>
                  </a:lnTo>
                  <a:lnTo>
                    <a:pt x="39719" y="58007"/>
                  </a:lnTo>
                  <a:lnTo>
                    <a:pt x="38195" y="58007"/>
                  </a:lnTo>
                  <a:lnTo>
                    <a:pt x="36671" y="595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9632" y="2538698"/>
              <a:ext cx="1353216" cy="15725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96096" y="2550985"/>
              <a:ext cx="80867" cy="12211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96775" y="2575369"/>
              <a:ext cx="157162" cy="9925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75369" y="2543270"/>
              <a:ext cx="96107" cy="13134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692907" y="2543556"/>
              <a:ext cx="17145" cy="129539"/>
            </a:xfrm>
            <a:custGeom>
              <a:avLst/>
              <a:gdLst/>
              <a:ahLst/>
              <a:cxnLst/>
              <a:rect l="l" t="t" r="r" b="b"/>
              <a:pathLst>
                <a:path w="17144" h="129539">
                  <a:moveTo>
                    <a:pt x="16764" y="129540"/>
                  </a:moveTo>
                  <a:lnTo>
                    <a:pt x="0" y="129540"/>
                  </a:lnTo>
                  <a:lnTo>
                    <a:pt x="0" y="0"/>
                  </a:lnTo>
                  <a:lnTo>
                    <a:pt x="16764" y="0"/>
                  </a:lnTo>
                  <a:lnTo>
                    <a:pt x="16764" y="12954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30912" y="2575369"/>
              <a:ext cx="93059" cy="9925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45403" y="2575369"/>
              <a:ext cx="154019" cy="9772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68097" y="2549366"/>
              <a:ext cx="439388" cy="12525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02748" y="2575369"/>
              <a:ext cx="93154" cy="9925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28822" y="2575369"/>
              <a:ext cx="154114" cy="9772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817239" y="2552509"/>
              <a:ext cx="157067" cy="120586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710945" y="2964751"/>
              <a:ext cx="59690" cy="59690"/>
            </a:xfrm>
            <a:custGeom>
              <a:avLst/>
              <a:gdLst/>
              <a:ahLst/>
              <a:cxnLst/>
              <a:rect l="l" t="t" r="r" b="b"/>
              <a:pathLst>
                <a:path w="59690" h="59689">
                  <a:moveTo>
                    <a:pt x="36671" y="59531"/>
                  </a:moveTo>
                  <a:lnTo>
                    <a:pt x="21336" y="59531"/>
                  </a:lnTo>
                  <a:lnTo>
                    <a:pt x="19812" y="58007"/>
                  </a:lnTo>
                  <a:lnTo>
                    <a:pt x="18288" y="58007"/>
                  </a:lnTo>
                  <a:lnTo>
                    <a:pt x="15239" y="56483"/>
                  </a:lnTo>
                  <a:lnTo>
                    <a:pt x="13715" y="56483"/>
                  </a:lnTo>
                  <a:lnTo>
                    <a:pt x="10667" y="53435"/>
                  </a:lnTo>
                  <a:lnTo>
                    <a:pt x="9143" y="53435"/>
                  </a:lnTo>
                  <a:lnTo>
                    <a:pt x="6095" y="50387"/>
                  </a:lnTo>
                  <a:lnTo>
                    <a:pt x="6095" y="48863"/>
                  </a:lnTo>
                  <a:lnTo>
                    <a:pt x="1524" y="44291"/>
                  </a:lnTo>
                  <a:lnTo>
                    <a:pt x="1524" y="41243"/>
                  </a:lnTo>
                  <a:lnTo>
                    <a:pt x="0" y="39719"/>
                  </a:lnTo>
                  <a:lnTo>
                    <a:pt x="0" y="21335"/>
                  </a:lnTo>
                  <a:lnTo>
                    <a:pt x="1524" y="18287"/>
                  </a:lnTo>
                  <a:lnTo>
                    <a:pt x="1524" y="16763"/>
                  </a:lnTo>
                  <a:lnTo>
                    <a:pt x="6095" y="12191"/>
                  </a:lnTo>
                  <a:lnTo>
                    <a:pt x="6095" y="10667"/>
                  </a:lnTo>
                  <a:lnTo>
                    <a:pt x="10667" y="6095"/>
                  </a:lnTo>
                  <a:lnTo>
                    <a:pt x="12192" y="6095"/>
                  </a:lnTo>
                  <a:lnTo>
                    <a:pt x="15239" y="3047"/>
                  </a:lnTo>
                  <a:lnTo>
                    <a:pt x="18288" y="3047"/>
                  </a:lnTo>
                  <a:lnTo>
                    <a:pt x="19812" y="1523"/>
                  </a:lnTo>
                  <a:lnTo>
                    <a:pt x="24384" y="1523"/>
                  </a:lnTo>
                  <a:lnTo>
                    <a:pt x="27432" y="0"/>
                  </a:lnTo>
                  <a:lnTo>
                    <a:pt x="30480" y="0"/>
                  </a:lnTo>
                  <a:lnTo>
                    <a:pt x="33623" y="1523"/>
                  </a:lnTo>
                  <a:lnTo>
                    <a:pt x="38195" y="1523"/>
                  </a:lnTo>
                  <a:lnTo>
                    <a:pt x="39719" y="3047"/>
                  </a:lnTo>
                  <a:lnTo>
                    <a:pt x="42767" y="3047"/>
                  </a:lnTo>
                  <a:lnTo>
                    <a:pt x="45815" y="6095"/>
                  </a:lnTo>
                  <a:lnTo>
                    <a:pt x="47339" y="6095"/>
                  </a:lnTo>
                  <a:lnTo>
                    <a:pt x="53435" y="12191"/>
                  </a:lnTo>
                  <a:lnTo>
                    <a:pt x="53435" y="13715"/>
                  </a:lnTo>
                  <a:lnTo>
                    <a:pt x="56483" y="16763"/>
                  </a:lnTo>
                  <a:lnTo>
                    <a:pt x="56483" y="18287"/>
                  </a:lnTo>
                  <a:lnTo>
                    <a:pt x="58007" y="21335"/>
                  </a:lnTo>
                  <a:lnTo>
                    <a:pt x="58007" y="25907"/>
                  </a:lnTo>
                  <a:lnTo>
                    <a:pt x="59531" y="28955"/>
                  </a:lnTo>
                  <a:lnTo>
                    <a:pt x="59531" y="30479"/>
                  </a:lnTo>
                  <a:lnTo>
                    <a:pt x="59531" y="32003"/>
                  </a:lnTo>
                  <a:lnTo>
                    <a:pt x="58007" y="35147"/>
                  </a:lnTo>
                  <a:lnTo>
                    <a:pt x="58007" y="39719"/>
                  </a:lnTo>
                  <a:lnTo>
                    <a:pt x="56483" y="41243"/>
                  </a:lnTo>
                  <a:lnTo>
                    <a:pt x="56483" y="44291"/>
                  </a:lnTo>
                  <a:lnTo>
                    <a:pt x="53435" y="47339"/>
                  </a:lnTo>
                  <a:lnTo>
                    <a:pt x="53435" y="48863"/>
                  </a:lnTo>
                  <a:lnTo>
                    <a:pt x="48863" y="53435"/>
                  </a:lnTo>
                  <a:lnTo>
                    <a:pt x="47339" y="53435"/>
                  </a:lnTo>
                  <a:lnTo>
                    <a:pt x="44291" y="56483"/>
                  </a:lnTo>
                  <a:lnTo>
                    <a:pt x="42767" y="56483"/>
                  </a:lnTo>
                  <a:lnTo>
                    <a:pt x="39719" y="58007"/>
                  </a:lnTo>
                  <a:lnTo>
                    <a:pt x="38195" y="58007"/>
                  </a:lnTo>
                  <a:lnTo>
                    <a:pt x="36671" y="595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77252" y="2921984"/>
              <a:ext cx="1409700" cy="178689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710945" y="3348037"/>
              <a:ext cx="59690" cy="59690"/>
            </a:xfrm>
            <a:custGeom>
              <a:avLst/>
              <a:gdLst/>
              <a:ahLst/>
              <a:cxnLst/>
              <a:rect l="l" t="t" r="r" b="b"/>
              <a:pathLst>
                <a:path w="59690" h="59689">
                  <a:moveTo>
                    <a:pt x="33623" y="59531"/>
                  </a:moveTo>
                  <a:lnTo>
                    <a:pt x="24384" y="59531"/>
                  </a:lnTo>
                  <a:lnTo>
                    <a:pt x="22859" y="58007"/>
                  </a:lnTo>
                  <a:lnTo>
                    <a:pt x="19812" y="58007"/>
                  </a:lnTo>
                  <a:lnTo>
                    <a:pt x="18288" y="56483"/>
                  </a:lnTo>
                  <a:lnTo>
                    <a:pt x="15239" y="56483"/>
                  </a:lnTo>
                  <a:lnTo>
                    <a:pt x="12192" y="53435"/>
                  </a:lnTo>
                  <a:lnTo>
                    <a:pt x="10667" y="53435"/>
                  </a:lnTo>
                  <a:lnTo>
                    <a:pt x="6095" y="48863"/>
                  </a:lnTo>
                  <a:lnTo>
                    <a:pt x="6095" y="47339"/>
                  </a:lnTo>
                  <a:lnTo>
                    <a:pt x="1524" y="42671"/>
                  </a:lnTo>
                  <a:lnTo>
                    <a:pt x="1524" y="41147"/>
                  </a:lnTo>
                  <a:lnTo>
                    <a:pt x="0" y="39623"/>
                  </a:lnTo>
                  <a:lnTo>
                    <a:pt x="0" y="19811"/>
                  </a:lnTo>
                  <a:lnTo>
                    <a:pt x="1524" y="18287"/>
                  </a:lnTo>
                  <a:lnTo>
                    <a:pt x="1524" y="16763"/>
                  </a:lnTo>
                  <a:lnTo>
                    <a:pt x="3048" y="13715"/>
                  </a:lnTo>
                  <a:lnTo>
                    <a:pt x="6095" y="10667"/>
                  </a:lnTo>
                  <a:lnTo>
                    <a:pt x="6095" y="9143"/>
                  </a:lnTo>
                  <a:lnTo>
                    <a:pt x="7619" y="7619"/>
                  </a:lnTo>
                  <a:lnTo>
                    <a:pt x="9143" y="7619"/>
                  </a:lnTo>
                  <a:lnTo>
                    <a:pt x="13715" y="3047"/>
                  </a:lnTo>
                  <a:lnTo>
                    <a:pt x="15239" y="3047"/>
                  </a:lnTo>
                  <a:lnTo>
                    <a:pt x="18288" y="1523"/>
                  </a:lnTo>
                  <a:lnTo>
                    <a:pt x="19812" y="1523"/>
                  </a:lnTo>
                  <a:lnTo>
                    <a:pt x="21336" y="0"/>
                  </a:lnTo>
                  <a:lnTo>
                    <a:pt x="36671" y="0"/>
                  </a:lnTo>
                  <a:lnTo>
                    <a:pt x="38195" y="1523"/>
                  </a:lnTo>
                  <a:lnTo>
                    <a:pt x="39719" y="1523"/>
                  </a:lnTo>
                  <a:lnTo>
                    <a:pt x="42767" y="3047"/>
                  </a:lnTo>
                  <a:lnTo>
                    <a:pt x="44291" y="3047"/>
                  </a:lnTo>
                  <a:lnTo>
                    <a:pt x="48863" y="7619"/>
                  </a:lnTo>
                  <a:lnTo>
                    <a:pt x="50387" y="7619"/>
                  </a:lnTo>
                  <a:lnTo>
                    <a:pt x="53435" y="10667"/>
                  </a:lnTo>
                  <a:lnTo>
                    <a:pt x="53435" y="12191"/>
                  </a:lnTo>
                  <a:lnTo>
                    <a:pt x="54959" y="13715"/>
                  </a:lnTo>
                  <a:lnTo>
                    <a:pt x="56483" y="16763"/>
                  </a:lnTo>
                  <a:lnTo>
                    <a:pt x="56483" y="18287"/>
                  </a:lnTo>
                  <a:lnTo>
                    <a:pt x="58007" y="19811"/>
                  </a:lnTo>
                  <a:lnTo>
                    <a:pt x="58007" y="25907"/>
                  </a:lnTo>
                  <a:lnTo>
                    <a:pt x="59531" y="27431"/>
                  </a:lnTo>
                  <a:lnTo>
                    <a:pt x="59531" y="28955"/>
                  </a:lnTo>
                  <a:lnTo>
                    <a:pt x="59531" y="32003"/>
                  </a:lnTo>
                  <a:lnTo>
                    <a:pt x="58007" y="33527"/>
                  </a:lnTo>
                  <a:lnTo>
                    <a:pt x="58007" y="39623"/>
                  </a:lnTo>
                  <a:lnTo>
                    <a:pt x="56483" y="41147"/>
                  </a:lnTo>
                  <a:lnTo>
                    <a:pt x="56483" y="42671"/>
                  </a:lnTo>
                  <a:lnTo>
                    <a:pt x="53435" y="45815"/>
                  </a:lnTo>
                  <a:lnTo>
                    <a:pt x="53435" y="47339"/>
                  </a:lnTo>
                  <a:lnTo>
                    <a:pt x="47339" y="53435"/>
                  </a:lnTo>
                  <a:lnTo>
                    <a:pt x="45815" y="53435"/>
                  </a:lnTo>
                  <a:lnTo>
                    <a:pt x="42767" y="56483"/>
                  </a:lnTo>
                  <a:lnTo>
                    <a:pt x="39719" y="56483"/>
                  </a:lnTo>
                  <a:lnTo>
                    <a:pt x="38195" y="58007"/>
                  </a:lnTo>
                  <a:lnTo>
                    <a:pt x="35147" y="58007"/>
                  </a:lnTo>
                  <a:lnTo>
                    <a:pt x="33623" y="595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69632" y="3314414"/>
              <a:ext cx="193738" cy="12363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90898" y="3306794"/>
              <a:ext cx="97631" cy="131254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208531" y="3307080"/>
              <a:ext cx="17145" cy="129539"/>
            </a:xfrm>
            <a:custGeom>
              <a:avLst/>
              <a:gdLst/>
              <a:ahLst/>
              <a:cxnLst/>
              <a:rect l="l" t="t" r="r" b="b"/>
              <a:pathLst>
                <a:path w="17144" h="129539">
                  <a:moveTo>
                    <a:pt x="16764" y="129539"/>
                  </a:moveTo>
                  <a:lnTo>
                    <a:pt x="0" y="129539"/>
                  </a:lnTo>
                  <a:lnTo>
                    <a:pt x="0" y="0"/>
                  </a:lnTo>
                  <a:lnTo>
                    <a:pt x="16764" y="0"/>
                  </a:lnTo>
                  <a:lnTo>
                    <a:pt x="16764" y="1295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46441" y="3338798"/>
              <a:ext cx="221265" cy="123729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524088" y="3303752"/>
              <a:ext cx="531495" cy="159385"/>
            </a:xfrm>
            <a:custGeom>
              <a:avLst/>
              <a:gdLst/>
              <a:ahLst/>
              <a:cxnLst/>
              <a:rect l="l" t="t" r="r" b="b"/>
              <a:pathLst>
                <a:path w="531494" h="159385">
                  <a:moveTo>
                    <a:pt x="109918" y="10668"/>
                  </a:moveTo>
                  <a:lnTo>
                    <a:pt x="93154" y="10668"/>
                  </a:lnTo>
                  <a:lnTo>
                    <a:pt x="54965" y="116014"/>
                  </a:lnTo>
                  <a:lnTo>
                    <a:pt x="16865" y="10668"/>
                  </a:lnTo>
                  <a:lnTo>
                    <a:pt x="0" y="10668"/>
                  </a:lnTo>
                  <a:lnTo>
                    <a:pt x="45821" y="132778"/>
                  </a:lnTo>
                  <a:lnTo>
                    <a:pt x="64109" y="132778"/>
                  </a:lnTo>
                  <a:lnTo>
                    <a:pt x="109918" y="10668"/>
                  </a:lnTo>
                  <a:close/>
                </a:path>
                <a:path w="531494" h="159385">
                  <a:moveTo>
                    <a:pt x="143446" y="36576"/>
                  </a:moveTo>
                  <a:lnTo>
                    <a:pt x="126682" y="36576"/>
                  </a:lnTo>
                  <a:lnTo>
                    <a:pt x="126682" y="132778"/>
                  </a:lnTo>
                  <a:lnTo>
                    <a:pt x="143446" y="132778"/>
                  </a:lnTo>
                  <a:lnTo>
                    <a:pt x="143446" y="36576"/>
                  </a:lnTo>
                  <a:close/>
                </a:path>
                <a:path w="531494" h="159385">
                  <a:moveTo>
                    <a:pt x="146494" y="7620"/>
                  </a:moveTo>
                  <a:lnTo>
                    <a:pt x="144970" y="4572"/>
                  </a:lnTo>
                  <a:lnTo>
                    <a:pt x="143446" y="3048"/>
                  </a:lnTo>
                  <a:lnTo>
                    <a:pt x="140398" y="1524"/>
                  </a:lnTo>
                  <a:lnTo>
                    <a:pt x="138874" y="0"/>
                  </a:lnTo>
                  <a:lnTo>
                    <a:pt x="132778" y="0"/>
                  </a:lnTo>
                  <a:lnTo>
                    <a:pt x="129730" y="1524"/>
                  </a:lnTo>
                  <a:lnTo>
                    <a:pt x="128206" y="3048"/>
                  </a:lnTo>
                  <a:lnTo>
                    <a:pt x="125158" y="4572"/>
                  </a:lnTo>
                  <a:lnTo>
                    <a:pt x="125158" y="16764"/>
                  </a:lnTo>
                  <a:lnTo>
                    <a:pt x="128206" y="18288"/>
                  </a:lnTo>
                  <a:lnTo>
                    <a:pt x="129730" y="19812"/>
                  </a:lnTo>
                  <a:lnTo>
                    <a:pt x="132778" y="21336"/>
                  </a:lnTo>
                  <a:lnTo>
                    <a:pt x="138874" y="21336"/>
                  </a:lnTo>
                  <a:lnTo>
                    <a:pt x="140398" y="19812"/>
                  </a:lnTo>
                  <a:lnTo>
                    <a:pt x="143446" y="18288"/>
                  </a:lnTo>
                  <a:lnTo>
                    <a:pt x="144970" y="16764"/>
                  </a:lnTo>
                  <a:lnTo>
                    <a:pt x="146494" y="13716"/>
                  </a:lnTo>
                  <a:lnTo>
                    <a:pt x="146494" y="7620"/>
                  </a:lnTo>
                  <a:close/>
                </a:path>
                <a:path w="531494" h="159385">
                  <a:moveTo>
                    <a:pt x="257848" y="73240"/>
                  </a:moveTo>
                  <a:lnTo>
                    <a:pt x="256324" y="64096"/>
                  </a:lnTo>
                  <a:lnTo>
                    <a:pt x="251752" y="58000"/>
                  </a:lnTo>
                  <a:lnTo>
                    <a:pt x="248704" y="50380"/>
                  </a:lnTo>
                  <a:lnTo>
                    <a:pt x="246672" y="48856"/>
                  </a:lnTo>
                  <a:lnTo>
                    <a:pt x="241084" y="44665"/>
                  </a:lnTo>
                  <a:lnTo>
                    <a:pt x="241084" y="71716"/>
                  </a:lnTo>
                  <a:lnTo>
                    <a:pt x="241084" y="77749"/>
                  </a:lnTo>
                  <a:lnTo>
                    <a:pt x="181648" y="77749"/>
                  </a:lnTo>
                  <a:lnTo>
                    <a:pt x="181648" y="68668"/>
                  </a:lnTo>
                  <a:lnTo>
                    <a:pt x="184696" y="62572"/>
                  </a:lnTo>
                  <a:lnTo>
                    <a:pt x="190792" y="56476"/>
                  </a:lnTo>
                  <a:lnTo>
                    <a:pt x="196888" y="51904"/>
                  </a:lnTo>
                  <a:lnTo>
                    <a:pt x="202984" y="48856"/>
                  </a:lnTo>
                  <a:lnTo>
                    <a:pt x="216700" y="48856"/>
                  </a:lnTo>
                  <a:lnTo>
                    <a:pt x="241084" y="71716"/>
                  </a:lnTo>
                  <a:lnTo>
                    <a:pt x="241084" y="44665"/>
                  </a:lnTo>
                  <a:lnTo>
                    <a:pt x="236512" y="41236"/>
                  </a:lnTo>
                  <a:lnTo>
                    <a:pt x="228892" y="38100"/>
                  </a:lnTo>
                  <a:lnTo>
                    <a:pt x="221272" y="35052"/>
                  </a:lnTo>
                  <a:lnTo>
                    <a:pt x="202984" y="35052"/>
                  </a:lnTo>
                  <a:lnTo>
                    <a:pt x="170878" y="59524"/>
                  </a:lnTo>
                  <a:lnTo>
                    <a:pt x="167995" y="64655"/>
                  </a:lnTo>
                  <a:lnTo>
                    <a:pt x="166116" y="70764"/>
                  </a:lnTo>
                  <a:lnTo>
                    <a:pt x="165087" y="77749"/>
                  </a:lnTo>
                  <a:lnTo>
                    <a:pt x="164960" y="80860"/>
                  </a:lnTo>
                  <a:lnTo>
                    <a:pt x="164782" y="85432"/>
                  </a:lnTo>
                  <a:lnTo>
                    <a:pt x="165087" y="92329"/>
                  </a:lnTo>
                  <a:lnTo>
                    <a:pt x="187744" y="128206"/>
                  </a:lnTo>
                  <a:lnTo>
                    <a:pt x="195364" y="132778"/>
                  </a:lnTo>
                  <a:lnTo>
                    <a:pt x="202984" y="134302"/>
                  </a:lnTo>
                  <a:lnTo>
                    <a:pt x="212128" y="134302"/>
                  </a:lnTo>
                  <a:lnTo>
                    <a:pt x="250418" y="116395"/>
                  </a:lnTo>
                  <a:lnTo>
                    <a:pt x="256324" y="103822"/>
                  </a:lnTo>
                  <a:lnTo>
                    <a:pt x="239560" y="103822"/>
                  </a:lnTo>
                  <a:lnTo>
                    <a:pt x="233464" y="112966"/>
                  </a:lnTo>
                  <a:lnTo>
                    <a:pt x="224320" y="119062"/>
                  </a:lnTo>
                  <a:lnTo>
                    <a:pt x="218224" y="120586"/>
                  </a:lnTo>
                  <a:lnTo>
                    <a:pt x="202984" y="120586"/>
                  </a:lnTo>
                  <a:lnTo>
                    <a:pt x="196888" y="119062"/>
                  </a:lnTo>
                  <a:lnTo>
                    <a:pt x="190792" y="112966"/>
                  </a:lnTo>
                  <a:lnTo>
                    <a:pt x="184696" y="108394"/>
                  </a:lnTo>
                  <a:lnTo>
                    <a:pt x="181648" y="100774"/>
                  </a:lnTo>
                  <a:lnTo>
                    <a:pt x="180124" y="91630"/>
                  </a:lnTo>
                  <a:lnTo>
                    <a:pt x="257848" y="91630"/>
                  </a:lnTo>
                  <a:lnTo>
                    <a:pt x="257848" y="77749"/>
                  </a:lnTo>
                  <a:lnTo>
                    <a:pt x="257848" y="73240"/>
                  </a:lnTo>
                  <a:close/>
                </a:path>
                <a:path w="531494" h="159385">
                  <a:moveTo>
                    <a:pt x="407377" y="36576"/>
                  </a:moveTo>
                  <a:lnTo>
                    <a:pt x="390613" y="36576"/>
                  </a:lnTo>
                  <a:lnTo>
                    <a:pt x="369277" y="117449"/>
                  </a:lnTo>
                  <a:lnTo>
                    <a:pt x="346417" y="36576"/>
                  </a:lnTo>
                  <a:lnTo>
                    <a:pt x="329565" y="36576"/>
                  </a:lnTo>
                  <a:lnTo>
                    <a:pt x="306705" y="117449"/>
                  </a:lnTo>
                  <a:lnTo>
                    <a:pt x="283845" y="36576"/>
                  </a:lnTo>
                  <a:lnTo>
                    <a:pt x="267081" y="36576"/>
                  </a:lnTo>
                  <a:lnTo>
                    <a:pt x="297561" y="132778"/>
                  </a:lnTo>
                  <a:lnTo>
                    <a:pt x="314325" y="132778"/>
                  </a:lnTo>
                  <a:lnTo>
                    <a:pt x="337185" y="56388"/>
                  </a:lnTo>
                  <a:lnTo>
                    <a:pt x="360133" y="132778"/>
                  </a:lnTo>
                  <a:lnTo>
                    <a:pt x="376897" y="132778"/>
                  </a:lnTo>
                  <a:lnTo>
                    <a:pt x="407377" y="36576"/>
                  </a:lnTo>
                  <a:close/>
                </a:path>
                <a:path w="531494" h="159385">
                  <a:moveTo>
                    <a:pt x="491299" y="65633"/>
                  </a:moveTo>
                  <a:lnTo>
                    <a:pt x="462203" y="35623"/>
                  </a:lnTo>
                  <a:lnTo>
                    <a:pt x="454723" y="35052"/>
                  </a:lnTo>
                  <a:lnTo>
                    <a:pt x="447103" y="35052"/>
                  </a:lnTo>
                  <a:lnTo>
                    <a:pt x="441007" y="36576"/>
                  </a:lnTo>
                  <a:lnTo>
                    <a:pt x="436346" y="39624"/>
                  </a:lnTo>
                  <a:lnTo>
                    <a:pt x="430250" y="41249"/>
                  </a:lnTo>
                  <a:lnTo>
                    <a:pt x="427202" y="44297"/>
                  </a:lnTo>
                  <a:lnTo>
                    <a:pt x="421106" y="53441"/>
                  </a:lnTo>
                  <a:lnTo>
                    <a:pt x="419582" y="58013"/>
                  </a:lnTo>
                  <a:lnTo>
                    <a:pt x="419582" y="68681"/>
                  </a:lnTo>
                  <a:lnTo>
                    <a:pt x="434822" y="85445"/>
                  </a:lnTo>
                  <a:lnTo>
                    <a:pt x="439483" y="88493"/>
                  </a:lnTo>
                  <a:lnTo>
                    <a:pt x="445579" y="90106"/>
                  </a:lnTo>
                  <a:lnTo>
                    <a:pt x="460819" y="93154"/>
                  </a:lnTo>
                  <a:lnTo>
                    <a:pt x="469963" y="97726"/>
                  </a:lnTo>
                  <a:lnTo>
                    <a:pt x="474535" y="99250"/>
                  </a:lnTo>
                  <a:lnTo>
                    <a:pt x="476059" y="102298"/>
                  </a:lnTo>
                  <a:lnTo>
                    <a:pt x="476059" y="111442"/>
                  </a:lnTo>
                  <a:lnTo>
                    <a:pt x="474535" y="114490"/>
                  </a:lnTo>
                  <a:lnTo>
                    <a:pt x="469963" y="117538"/>
                  </a:lnTo>
                  <a:lnTo>
                    <a:pt x="466915" y="120586"/>
                  </a:lnTo>
                  <a:lnTo>
                    <a:pt x="450151" y="120586"/>
                  </a:lnTo>
                  <a:lnTo>
                    <a:pt x="444055" y="119062"/>
                  </a:lnTo>
                  <a:lnTo>
                    <a:pt x="441007" y="116014"/>
                  </a:lnTo>
                  <a:lnTo>
                    <a:pt x="436346" y="112966"/>
                  </a:lnTo>
                  <a:lnTo>
                    <a:pt x="434822" y="109918"/>
                  </a:lnTo>
                  <a:lnTo>
                    <a:pt x="433298" y="105346"/>
                  </a:lnTo>
                  <a:lnTo>
                    <a:pt x="416534" y="105346"/>
                  </a:lnTo>
                  <a:lnTo>
                    <a:pt x="448627" y="134302"/>
                  </a:lnTo>
                  <a:lnTo>
                    <a:pt x="456247" y="134302"/>
                  </a:lnTo>
                  <a:lnTo>
                    <a:pt x="463867" y="134302"/>
                  </a:lnTo>
                  <a:lnTo>
                    <a:pt x="486727" y="120586"/>
                  </a:lnTo>
                  <a:lnTo>
                    <a:pt x="489775" y="117538"/>
                  </a:lnTo>
                  <a:lnTo>
                    <a:pt x="491299" y="112966"/>
                  </a:lnTo>
                  <a:lnTo>
                    <a:pt x="491299" y="100774"/>
                  </a:lnTo>
                  <a:lnTo>
                    <a:pt x="489775" y="96202"/>
                  </a:lnTo>
                  <a:lnTo>
                    <a:pt x="486727" y="93154"/>
                  </a:lnTo>
                  <a:lnTo>
                    <a:pt x="483679" y="88493"/>
                  </a:lnTo>
                  <a:lnTo>
                    <a:pt x="480631" y="86969"/>
                  </a:lnTo>
                  <a:lnTo>
                    <a:pt x="476059" y="85445"/>
                  </a:lnTo>
                  <a:lnTo>
                    <a:pt x="471487" y="82397"/>
                  </a:lnTo>
                  <a:lnTo>
                    <a:pt x="453199" y="77825"/>
                  </a:lnTo>
                  <a:lnTo>
                    <a:pt x="448627" y="76301"/>
                  </a:lnTo>
                  <a:lnTo>
                    <a:pt x="442531" y="73253"/>
                  </a:lnTo>
                  <a:lnTo>
                    <a:pt x="441007" y="71729"/>
                  </a:lnTo>
                  <a:lnTo>
                    <a:pt x="437870" y="70205"/>
                  </a:lnTo>
                  <a:lnTo>
                    <a:pt x="436346" y="68681"/>
                  </a:lnTo>
                  <a:lnTo>
                    <a:pt x="434822" y="65633"/>
                  </a:lnTo>
                  <a:lnTo>
                    <a:pt x="434822" y="58013"/>
                  </a:lnTo>
                  <a:lnTo>
                    <a:pt x="436346" y="54965"/>
                  </a:lnTo>
                  <a:lnTo>
                    <a:pt x="441007" y="53441"/>
                  </a:lnTo>
                  <a:lnTo>
                    <a:pt x="444055" y="50393"/>
                  </a:lnTo>
                  <a:lnTo>
                    <a:pt x="448627" y="48869"/>
                  </a:lnTo>
                  <a:lnTo>
                    <a:pt x="460819" y="48869"/>
                  </a:lnTo>
                  <a:lnTo>
                    <a:pt x="465391" y="50393"/>
                  </a:lnTo>
                  <a:lnTo>
                    <a:pt x="468439" y="53441"/>
                  </a:lnTo>
                  <a:lnTo>
                    <a:pt x="473011" y="56489"/>
                  </a:lnTo>
                  <a:lnTo>
                    <a:pt x="474535" y="61061"/>
                  </a:lnTo>
                  <a:lnTo>
                    <a:pt x="474535" y="65633"/>
                  </a:lnTo>
                  <a:lnTo>
                    <a:pt x="491299" y="65633"/>
                  </a:lnTo>
                  <a:close/>
                </a:path>
                <a:path w="531494" h="159385">
                  <a:moveTo>
                    <a:pt x="531012" y="111442"/>
                  </a:moveTo>
                  <a:lnTo>
                    <a:pt x="512635" y="111442"/>
                  </a:lnTo>
                  <a:lnTo>
                    <a:pt x="500443" y="158775"/>
                  </a:lnTo>
                  <a:lnTo>
                    <a:pt x="511111" y="158775"/>
                  </a:lnTo>
                  <a:lnTo>
                    <a:pt x="531012" y="11144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119122" y="3314414"/>
              <a:ext cx="173926" cy="12363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319051" y="3338798"/>
              <a:ext cx="86963" cy="9772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425826" y="3303746"/>
              <a:ext cx="193738" cy="134302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639377" y="3338798"/>
              <a:ext cx="96107" cy="9925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756915" y="3338798"/>
              <a:ext cx="85439" cy="97726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863691" y="3338798"/>
              <a:ext cx="73247" cy="9925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000946" y="3338798"/>
              <a:ext cx="97726" cy="9925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124580" y="3338798"/>
              <a:ext cx="86963" cy="97726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231356" y="3306794"/>
              <a:ext cx="97631" cy="131254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399186" y="3312890"/>
              <a:ext cx="260889" cy="125158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679888" y="3306794"/>
              <a:ext cx="265461" cy="131254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020121" y="3306794"/>
              <a:ext cx="965740" cy="131254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710945" y="3729704"/>
              <a:ext cx="59690" cy="59690"/>
            </a:xfrm>
            <a:custGeom>
              <a:avLst/>
              <a:gdLst/>
              <a:ahLst/>
              <a:cxnLst/>
              <a:rect l="l" t="t" r="r" b="b"/>
              <a:pathLst>
                <a:path w="59690" h="59689">
                  <a:moveTo>
                    <a:pt x="35147" y="59531"/>
                  </a:moveTo>
                  <a:lnTo>
                    <a:pt x="22859" y="59531"/>
                  </a:lnTo>
                  <a:lnTo>
                    <a:pt x="21336" y="58007"/>
                  </a:lnTo>
                  <a:lnTo>
                    <a:pt x="18288" y="58007"/>
                  </a:lnTo>
                  <a:lnTo>
                    <a:pt x="15239" y="56483"/>
                  </a:lnTo>
                  <a:lnTo>
                    <a:pt x="13715" y="54959"/>
                  </a:lnTo>
                  <a:lnTo>
                    <a:pt x="12192" y="54959"/>
                  </a:lnTo>
                  <a:lnTo>
                    <a:pt x="6095" y="48863"/>
                  </a:lnTo>
                  <a:lnTo>
                    <a:pt x="6095" y="47339"/>
                  </a:lnTo>
                  <a:lnTo>
                    <a:pt x="1524" y="42767"/>
                  </a:lnTo>
                  <a:lnTo>
                    <a:pt x="1524" y="41243"/>
                  </a:lnTo>
                  <a:lnTo>
                    <a:pt x="0" y="39719"/>
                  </a:lnTo>
                  <a:lnTo>
                    <a:pt x="0" y="19907"/>
                  </a:lnTo>
                  <a:lnTo>
                    <a:pt x="1524" y="18383"/>
                  </a:lnTo>
                  <a:lnTo>
                    <a:pt x="1524" y="16859"/>
                  </a:lnTo>
                  <a:lnTo>
                    <a:pt x="6095" y="12287"/>
                  </a:lnTo>
                  <a:lnTo>
                    <a:pt x="6095" y="10763"/>
                  </a:lnTo>
                  <a:lnTo>
                    <a:pt x="12192" y="4572"/>
                  </a:lnTo>
                  <a:lnTo>
                    <a:pt x="13715" y="4572"/>
                  </a:lnTo>
                  <a:lnTo>
                    <a:pt x="15239" y="3048"/>
                  </a:lnTo>
                  <a:lnTo>
                    <a:pt x="18288" y="1524"/>
                  </a:lnTo>
                  <a:lnTo>
                    <a:pt x="21336" y="1524"/>
                  </a:lnTo>
                  <a:lnTo>
                    <a:pt x="22859" y="0"/>
                  </a:lnTo>
                  <a:lnTo>
                    <a:pt x="35147" y="0"/>
                  </a:lnTo>
                  <a:lnTo>
                    <a:pt x="36671" y="1524"/>
                  </a:lnTo>
                  <a:lnTo>
                    <a:pt x="39719" y="1524"/>
                  </a:lnTo>
                  <a:lnTo>
                    <a:pt x="42767" y="3048"/>
                  </a:lnTo>
                  <a:lnTo>
                    <a:pt x="44291" y="4572"/>
                  </a:lnTo>
                  <a:lnTo>
                    <a:pt x="45815" y="4572"/>
                  </a:lnTo>
                  <a:lnTo>
                    <a:pt x="53435" y="12287"/>
                  </a:lnTo>
                  <a:lnTo>
                    <a:pt x="53435" y="13811"/>
                  </a:lnTo>
                  <a:lnTo>
                    <a:pt x="56483" y="16859"/>
                  </a:lnTo>
                  <a:lnTo>
                    <a:pt x="56483" y="18383"/>
                  </a:lnTo>
                  <a:lnTo>
                    <a:pt x="58007" y="19907"/>
                  </a:lnTo>
                  <a:lnTo>
                    <a:pt x="58007" y="26003"/>
                  </a:lnTo>
                  <a:lnTo>
                    <a:pt x="59531" y="27527"/>
                  </a:lnTo>
                  <a:lnTo>
                    <a:pt x="59531" y="29051"/>
                  </a:lnTo>
                  <a:lnTo>
                    <a:pt x="59531" y="32099"/>
                  </a:lnTo>
                  <a:lnTo>
                    <a:pt x="58007" y="33623"/>
                  </a:lnTo>
                  <a:lnTo>
                    <a:pt x="58007" y="39719"/>
                  </a:lnTo>
                  <a:lnTo>
                    <a:pt x="56483" y="41243"/>
                  </a:lnTo>
                  <a:lnTo>
                    <a:pt x="56483" y="42767"/>
                  </a:lnTo>
                  <a:lnTo>
                    <a:pt x="53435" y="45815"/>
                  </a:lnTo>
                  <a:lnTo>
                    <a:pt x="53435" y="47339"/>
                  </a:lnTo>
                  <a:lnTo>
                    <a:pt x="45815" y="54959"/>
                  </a:lnTo>
                  <a:lnTo>
                    <a:pt x="44291" y="54959"/>
                  </a:lnTo>
                  <a:lnTo>
                    <a:pt x="42767" y="56483"/>
                  </a:lnTo>
                  <a:lnTo>
                    <a:pt x="39719" y="58007"/>
                  </a:lnTo>
                  <a:lnTo>
                    <a:pt x="36671" y="58007"/>
                  </a:lnTo>
                  <a:lnTo>
                    <a:pt x="35147" y="595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72680" y="3689984"/>
              <a:ext cx="190690" cy="128301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083183" y="3689984"/>
              <a:ext cx="131254" cy="128905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287684" y="3694652"/>
              <a:ext cx="198310" cy="126682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511808" y="3689603"/>
              <a:ext cx="17145" cy="129539"/>
            </a:xfrm>
            <a:custGeom>
              <a:avLst/>
              <a:gdLst/>
              <a:ahLst/>
              <a:cxnLst/>
              <a:rect l="l" t="t" r="r" b="b"/>
              <a:pathLst>
                <a:path w="17144" h="129539">
                  <a:moveTo>
                    <a:pt x="16763" y="129540"/>
                  </a:moveTo>
                  <a:lnTo>
                    <a:pt x="0" y="129540"/>
                  </a:lnTo>
                  <a:lnTo>
                    <a:pt x="0" y="0"/>
                  </a:lnTo>
                  <a:lnTo>
                    <a:pt x="16763" y="0"/>
                  </a:lnTo>
                  <a:lnTo>
                    <a:pt x="16763" y="12954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550098" y="3722084"/>
              <a:ext cx="183070" cy="9925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801844" y="3685412"/>
              <a:ext cx="1487519" cy="178689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3356419" y="3685413"/>
              <a:ext cx="1020699" cy="180212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4451889" y="3689985"/>
              <a:ext cx="199834" cy="174116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4714303" y="3722084"/>
              <a:ext cx="97631" cy="142017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4833366" y="3689984"/>
              <a:ext cx="268414" cy="131349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5127783" y="3723608"/>
              <a:ext cx="85439" cy="96202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234559" y="3699224"/>
              <a:ext cx="157162" cy="122110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710945" y="4111466"/>
              <a:ext cx="59690" cy="59690"/>
            </a:xfrm>
            <a:custGeom>
              <a:avLst/>
              <a:gdLst/>
              <a:ahLst/>
              <a:cxnLst/>
              <a:rect l="l" t="t" r="r" b="b"/>
              <a:pathLst>
                <a:path w="59690" h="59689">
                  <a:moveTo>
                    <a:pt x="36671" y="59531"/>
                  </a:moveTo>
                  <a:lnTo>
                    <a:pt x="21336" y="59531"/>
                  </a:lnTo>
                  <a:lnTo>
                    <a:pt x="19812" y="58007"/>
                  </a:lnTo>
                  <a:lnTo>
                    <a:pt x="18288" y="58007"/>
                  </a:lnTo>
                  <a:lnTo>
                    <a:pt x="15239" y="56483"/>
                  </a:lnTo>
                  <a:lnTo>
                    <a:pt x="13715" y="56483"/>
                  </a:lnTo>
                  <a:lnTo>
                    <a:pt x="9143" y="51911"/>
                  </a:lnTo>
                  <a:lnTo>
                    <a:pt x="7619" y="51911"/>
                  </a:lnTo>
                  <a:lnTo>
                    <a:pt x="6095" y="50387"/>
                  </a:lnTo>
                  <a:lnTo>
                    <a:pt x="6095" y="48863"/>
                  </a:lnTo>
                  <a:lnTo>
                    <a:pt x="3048" y="45815"/>
                  </a:lnTo>
                  <a:lnTo>
                    <a:pt x="1524" y="42767"/>
                  </a:lnTo>
                  <a:lnTo>
                    <a:pt x="1524" y="41243"/>
                  </a:lnTo>
                  <a:lnTo>
                    <a:pt x="0" y="39719"/>
                  </a:lnTo>
                  <a:lnTo>
                    <a:pt x="0" y="19812"/>
                  </a:lnTo>
                  <a:lnTo>
                    <a:pt x="1524" y="18288"/>
                  </a:lnTo>
                  <a:lnTo>
                    <a:pt x="1524" y="16764"/>
                  </a:lnTo>
                  <a:lnTo>
                    <a:pt x="6095" y="12192"/>
                  </a:lnTo>
                  <a:lnTo>
                    <a:pt x="6095" y="10668"/>
                  </a:lnTo>
                  <a:lnTo>
                    <a:pt x="10667" y="6096"/>
                  </a:lnTo>
                  <a:lnTo>
                    <a:pt x="12192" y="6096"/>
                  </a:lnTo>
                  <a:lnTo>
                    <a:pt x="15239" y="3048"/>
                  </a:lnTo>
                  <a:lnTo>
                    <a:pt x="18288" y="3048"/>
                  </a:lnTo>
                  <a:lnTo>
                    <a:pt x="19812" y="1524"/>
                  </a:lnTo>
                  <a:lnTo>
                    <a:pt x="22859" y="1524"/>
                  </a:lnTo>
                  <a:lnTo>
                    <a:pt x="24384" y="0"/>
                  </a:lnTo>
                  <a:lnTo>
                    <a:pt x="33623" y="0"/>
                  </a:lnTo>
                  <a:lnTo>
                    <a:pt x="35147" y="1524"/>
                  </a:lnTo>
                  <a:lnTo>
                    <a:pt x="38195" y="1524"/>
                  </a:lnTo>
                  <a:lnTo>
                    <a:pt x="39719" y="3048"/>
                  </a:lnTo>
                  <a:lnTo>
                    <a:pt x="42767" y="3048"/>
                  </a:lnTo>
                  <a:lnTo>
                    <a:pt x="45815" y="6096"/>
                  </a:lnTo>
                  <a:lnTo>
                    <a:pt x="47339" y="6096"/>
                  </a:lnTo>
                  <a:lnTo>
                    <a:pt x="53435" y="12192"/>
                  </a:lnTo>
                  <a:lnTo>
                    <a:pt x="53435" y="13716"/>
                  </a:lnTo>
                  <a:lnTo>
                    <a:pt x="56483" y="16764"/>
                  </a:lnTo>
                  <a:lnTo>
                    <a:pt x="56483" y="18288"/>
                  </a:lnTo>
                  <a:lnTo>
                    <a:pt x="58007" y="19812"/>
                  </a:lnTo>
                  <a:lnTo>
                    <a:pt x="58007" y="26003"/>
                  </a:lnTo>
                  <a:lnTo>
                    <a:pt x="59531" y="27527"/>
                  </a:lnTo>
                  <a:lnTo>
                    <a:pt x="59531" y="30575"/>
                  </a:lnTo>
                  <a:lnTo>
                    <a:pt x="59531" y="32099"/>
                  </a:lnTo>
                  <a:lnTo>
                    <a:pt x="58007" y="33623"/>
                  </a:lnTo>
                  <a:lnTo>
                    <a:pt x="58007" y="39719"/>
                  </a:lnTo>
                  <a:lnTo>
                    <a:pt x="56483" y="41243"/>
                  </a:lnTo>
                  <a:lnTo>
                    <a:pt x="56483" y="42767"/>
                  </a:lnTo>
                  <a:lnTo>
                    <a:pt x="54959" y="45815"/>
                  </a:lnTo>
                  <a:lnTo>
                    <a:pt x="53435" y="47339"/>
                  </a:lnTo>
                  <a:lnTo>
                    <a:pt x="53435" y="48863"/>
                  </a:lnTo>
                  <a:lnTo>
                    <a:pt x="50387" y="51911"/>
                  </a:lnTo>
                  <a:lnTo>
                    <a:pt x="48863" y="51911"/>
                  </a:lnTo>
                  <a:lnTo>
                    <a:pt x="44291" y="56483"/>
                  </a:lnTo>
                  <a:lnTo>
                    <a:pt x="42767" y="56483"/>
                  </a:lnTo>
                  <a:lnTo>
                    <a:pt x="39719" y="58007"/>
                  </a:lnTo>
                  <a:lnTo>
                    <a:pt x="38195" y="58007"/>
                  </a:lnTo>
                  <a:lnTo>
                    <a:pt x="36671" y="595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877252" y="4079366"/>
              <a:ext cx="123539" cy="122205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022222" y="4103846"/>
              <a:ext cx="97631" cy="99250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139666" y="4080891"/>
              <a:ext cx="157162" cy="120681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316640" y="4071747"/>
              <a:ext cx="85439" cy="129825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1427975" y="4072127"/>
              <a:ext cx="125730" cy="173990"/>
            </a:xfrm>
            <a:custGeom>
              <a:avLst/>
              <a:gdLst/>
              <a:ahLst/>
              <a:cxnLst/>
              <a:rect l="l" t="t" r="r" b="b"/>
              <a:pathLst>
                <a:path w="125730" h="173989">
                  <a:moveTo>
                    <a:pt x="16764" y="0"/>
                  </a:moveTo>
                  <a:lnTo>
                    <a:pt x="0" y="0"/>
                  </a:lnTo>
                  <a:lnTo>
                    <a:pt x="0" y="129540"/>
                  </a:lnTo>
                  <a:lnTo>
                    <a:pt x="16764" y="129540"/>
                  </a:lnTo>
                  <a:lnTo>
                    <a:pt x="16764" y="0"/>
                  </a:lnTo>
                  <a:close/>
                </a:path>
                <a:path w="125730" h="173989">
                  <a:moveTo>
                    <a:pt x="125158" y="33248"/>
                  </a:moveTo>
                  <a:lnTo>
                    <a:pt x="109918" y="33248"/>
                  </a:lnTo>
                  <a:lnTo>
                    <a:pt x="79438" y="111163"/>
                  </a:lnTo>
                  <a:lnTo>
                    <a:pt x="48869" y="33248"/>
                  </a:lnTo>
                  <a:lnTo>
                    <a:pt x="32105" y="33248"/>
                  </a:lnTo>
                  <a:lnTo>
                    <a:pt x="70294" y="127927"/>
                  </a:lnTo>
                  <a:lnTo>
                    <a:pt x="51917" y="173748"/>
                  </a:lnTo>
                  <a:lnTo>
                    <a:pt x="67246" y="173748"/>
                  </a:lnTo>
                  <a:lnTo>
                    <a:pt x="125158" y="332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608010" y="4079366"/>
              <a:ext cx="370808" cy="123729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2004060" y="4072127"/>
              <a:ext cx="17145" cy="129539"/>
            </a:xfrm>
            <a:custGeom>
              <a:avLst/>
              <a:gdLst/>
              <a:ahLst/>
              <a:cxnLst/>
              <a:rect l="l" t="t" r="r" b="b"/>
              <a:pathLst>
                <a:path w="17144" h="129539">
                  <a:moveTo>
                    <a:pt x="16764" y="129540"/>
                  </a:moveTo>
                  <a:lnTo>
                    <a:pt x="0" y="129540"/>
                  </a:lnTo>
                  <a:lnTo>
                    <a:pt x="0" y="0"/>
                  </a:lnTo>
                  <a:lnTo>
                    <a:pt x="16764" y="0"/>
                  </a:lnTo>
                  <a:lnTo>
                    <a:pt x="16764" y="12954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2088642" y="4077842"/>
              <a:ext cx="122015" cy="123729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2230564" y="4103846"/>
              <a:ext cx="338613" cy="99250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2634805" y="4077842"/>
              <a:ext cx="196786" cy="125253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2859024" y="4072127"/>
              <a:ext cx="17145" cy="129539"/>
            </a:xfrm>
            <a:custGeom>
              <a:avLst/>
              <a:gdLst/>
              <a:ahLst/>
              <a:cxnLst/>
              <a:rect l="l" t="t" r="r" b="b"/>
              <a:pathLst>
                <a:path w="17144" h="129539">
                  <a:moveTo>
                    <a:pt x="16764" y="129540"/>
                  </a:moveTo>
                  <a:lnTo>
                    <a:pt x="0" y="129540"/>
                  </a:lnTo>
                  <a:lnTo>
                    <a:pt x="0" y="0"/>
                  </a:lnTo>
                  <a:lnTo>
                    <a:pt x="16764" y="0"/>
                  </a:lnTo>
                  <a:lnTo>
                    <a:pt x="16764" y="12954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2895695" y="4103846"/>
              <a:ext cx="183070" cy="99250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3148964" y="4067175"/>
              <a:ext cx="1485995" cy="180212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710945" y="4494752"/>
              <a:ext cx="59690" cy="59690"/>
            </a:xfrm>
            <a:custGeom>
              <a:avLst/>
              <a:gdLst/>
              <a:ahLst/>
              <a:cxnLst/>
              <a:rect l="l" t="t" r="r" b="b"/>
              <a:pathLst>
                <a:path w="59690" h="59689">
                  <a:moveTo>
                    <a:pt x="30480" y="59531"/>
                  </a:moveTo>
                  <a:lnTo>
                    <a:pt x="27432" y="59531"/>
                  </a:lnTo>
                  <a:lnTo>
                    <a:pt x="24384" y="58007"/>
                  </a:lnTo>
                  <a:lnTo>
                    <a:pt x="19812" y="58007"/>
                  </a:lnTo>
                  <a:lnTo>
                    <a:pt x="18288" y="56483"/>
                  </a:lnTo>
                  <a:lnTo>
                    <a:pt x="15239" y="56483"/>
                  </a:lnTo>
                  <a:lnTo>
                    <a:pt x="12192" y="53435"/>
                  </a:lnTo>
                  <a:lnTo>
                    <a:pt x="10667" y="53435"/>
                  </a:lnTo>
                  <a:lnTo>
                    <a:pt x="6095" y="48863"/>
                  </a:lnTo>
                  <a:lnTo>
                    <a:pt x="6095" y="47339"/>
                  </a:lnTo>
                  <a:lnTo>
                    <a:pt x="1524" y="42767"/>
                  </a:lnTo>
                  <a:lnTo>
                    <a:pt x="1524" y="39719"/>
                  </a:lnTo>
                  <a:lnTo>
                    <a:pt x="0" y="38099"/>
                  </a:lnTo>
                  <a:lnTo>
                    <a:pt x="0" y="19811"/>
                  </a:lnTo>
                  <a:lnTo>
                    <a:pt x="1524" y="18287"/>
                  </a:lnTo>
                  <a:lnTo>
                    <a:pt x="1524" y="15239"/>
                  </a:lnTo>
                  <a:lnTo>
                    <a:pt x="6095" y="10667"/>
                  </a:lnTo>
                  <a:lnTo>
                    <a:pt x="6095" y="9143"/>
                  </a:lnTo>
                  <a:lnTo>
                    <a:pt x="9143" y="6095"/>
                  </a:lnTo>
                  <a:lnTo>
                    <a:pt x="10667" y="6095"/>
                  </a:lnTo>
                  <a:lnTo>
                    <a:pt x="15239" y="1523"/>
                  </a:lnTo>
                  <a:lnTo>
                    <a:pt x="19812" y="1523"/>
                  </a:lnTo>
                  <a:lnTo>
                    <a:pt x="21336" y="0"/>
                  </a:lnTo>
                  <a:lnTo>
                    <a:pt x="36671" y="0"/>
                  </a:lnTo>
                  <a:lnTo>
                    <a:pt x="38195" y="1523"/>
                  </a:lnTo>
                  <a:lnTo>
                    <a:pt x="42767" y="1523"/>
                  </a:lnTo>
                  <a:lnTo>
                    <a:pt x="47339" y="6095"/>
                  </a:lnTo>
                  <a:lnTo>
                    <a:pt x="48863" y="6095"/>
                  </a:lnTo>
                  <a:lnTo>
                    <a:pt x="53435" y="10667"/>
                  </a:lnTo>
                  <a:lnTo>
                    <a:pt x="53435" y="12191"/>
                  </a:lnTo>
                  <a:lnTo>
                    <a:pt x="56483" y="15239"/>
                  </a:lnTo>
                  <a:lnTo>
                    <a:pt x="56483" y="18287"/>
                  </a:lnTo>
                  <a:lnTo>
                    <a:pt x="58007" y="19811"/>
                  </a:lnTo>
                  <a:lnTo>
                    <a:pt x="58007" y="24383"/>
                  </a:lnTo>
                  <a:lnTo>
                    <a:pt x="59531" y="27431"/>
                  </a:lnTo>
                  <a:lnTo>
                    <a:pt x="59531" y="28955"/>
                  </a:lnTo>
                  <a:lnTo>
                    <a:pt x="59531" y="30479"/>
                  </a:lnTo>
                  <a:lnTo>
                    <a:pt x="58007" y="33527"/>
                  </a:lnTo>
                  <a:lnTo>
                    <a:pt x="58007" y="38099"/>
                  </a:lnTo>
                  <a:lnTo>
                    <a:pt x="56483" y="39719"/>
                  </a:lnTo>
                  <a:lnTo>
                    <a:pt x="56483" y="42767"/>
                  </a:lnTo>
                  <a:lnTo>
                    <a:pt x="53435" y="45815"/>
                  </a:lnTo>
                  <a:lnTo>
                    <a:pt x="53435" y="47339"/>
                  </a:lnTo>
                  <a:lnTo>
                    <a:pt x="47339" y="53435"/>
                  </a:lnTo>
                  <a:lnTo>
                    <a:pt x="45815" y="53435"/>
                  </a:lnTo>
                  <a:lnTo>
                    <a:pt x="42767" y="56483"/>
                  </a:lnTo>
                  <a:lnTo>
                    <a:pt x="39719" y="56483"/>
                  </a:lnTo>
                  <a:lnTo>
                    <a:pt x="38195" y="58007"/>
                  </a:lnTo>
                  <a:lnTo>
                    <a:pt x="33623" y="58007"/>
                  </a:lnTo>
                  <a:lnTo>
                    <a:pt x="30480" y="595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869632" y="4461128"/>
              <a:ext cx="106775" cy="122205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996219" y="4485607"/>
              <a:ext cx="85439" cy="97726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1107662" y="4485607"/>
              <a:ext cx="85439" cy="97726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1325784" y="4485608"/>
              <a:ext cx="97631" cy="99250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1219009" y="4487132"/>
              <a:ext cx="85439" cy="97726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1449324" y="4453127"/>
              <a:ext cx="17145" cy="129539"/>
            </a:xfrm>
            <a:custGeom>
              <a:avLst/>
              <a:gdLst/>
              <a:ahLst/>
              <a:cxnLst/>
              <a:rect l="l" t="t" r="r" b="b"/>
              <a:pathLst>
                <a:path w="17144" h="129539">
                  <a:moveTo>
                    <a:pt x="16763" y="129540"/>
                  </a:moveTo>
                  <a:lnTo>
                    <a:pt x="0" y="129540"/>
                  </a:lnTo>
                  <a:lnTo>
                    <a:pt x="0" y="0"/>
                  </a:lnTo>
                  <a:lnTo>
                    <a:pt x="16763" y="0"/>
                  </a:lnTo>
                  <a:lnTo>
                    <a:pt x="16763" y="12954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1533334" y="4459604"/>
              <a:ext cx="122015" cy="125253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1675161" y="4459604"/>
              <a:ext cx="323469" cy="125253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2018442" y="4459604"/>
              <a:ext cx="83915" cy="125253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2167985" y="4459604"/>
              <a:ext cx="198310" cy="125253"/>
            </a:xfrm>
            <a:prstGeom prst="rect">
              <a:avLst/>
            </a:prstGeom>
          </p:spPr>
        </p:pic>
        <p:sp>
          <p:nvSpPr>
            <p:cNvPr id="75" name="object 75"/>
            <p:cNvSpPr/>
            <p:nvPr/>
          </p:nvSpPr>
          <p:spPr>
            <a:xfrm>
              <a:off x="2392679" y="4453127"/>
              <a:ext cx="17145" cy="129539"/>
            </a:xfrm>
            <a:custGeom>
              <a:avLst/>
              <a:gdLst/>
              <a:ahLst/>
              <a:cxnLst/>
              <a:rect l="l" t="t" r="r" b="b"/>
              <a:pathLst>
                <a:path w="17144" h="129539">
                  <a:moveTo>
                    <a:pt x="16764" y="129540"/>
                  </a:moveTo>
                  <a:lnTo>
                    <a:pt x="0" y="129540"/>
                  </a:lnTo>
                  <a:lnTo>
                    <a:pt x="0" y="0"/>
                  </a:lnTo>
                  <a:lnTo>
                    <a:pt x="16764" y="0"/>
                  </a:lnTo>
                  <a:lnTo>
                    <a:pt x="16764" y="12954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6" name="object 76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2430398" y="4485608"/>
              <a:ext cx="183070" cy="99250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2677572" y="4448936"/>
              <a:ext cx="1720881" cy="135921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4471415" y="4460747"/>
              <a:ext cx="17145" cy="121920"/>
            </a:xfrm>
            <a:custGeom>
              <a:avLst/>
              <a:gdLst/>
              <a:ahLst/>
              <a:cxnLst/>
              <a:rect l="l" t="t" r="r" b="b"/>
              <a:pathLst>
                <a:path w="17145" h="121920">
                  <a:moveTo>
                    <a:pt x="16764" y="121919"/>
                  </a:moveTo>
                  <a:lnTo>
                    <a:pt x="0" y="121919"/>
                  </a:lnTo>
                  <a:lnTo>
                    <a:pt x="0" y="0"/>
                  </a:lnTo>
                  <a:lnTo>
                    <a:pt x="16764" y="0"/>
                  </a:lnTo>
                  <a:lnTo>
                    <a:pt x="16764" y="1219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9" name="object 79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4514469" y="4485607"/>
              <a:ext cx="86963" cy="97726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4621244" y="4453508"/>
              <a:ext cx="97631" cy="131349"/>
            </a:xfrm>
            <a:prstGeom prst="rect">
              <a:avLst/>
            </a:prstGeom>
          </p:spPr>
        </p:pic>
        <p:sp>
          <p:nvSpPr>
            <p:cNvPr id="81" name="object 81"/>
            <p:cNvSpPr/>
            <p:nvPr/>
          </p:nvSpPr>
          <p:spPr>
            <a:xfrm>
              <a:off x="4741735" y="4450460"/>
              <a:ext cx="21590" cy="133350"/>
            </a:xfrm>
            <a:custGeom>
              <a:avLst/>
              <a:gdLst/>
              <a:ahLst/>
              <a:cxnLst/>
              <a:rect l="l" t="t" r="r" b="b"/>
              <a:pathLst>
                <a:path w="21589" h="133350">
                  <a:moveTo>
                    <a:pt x="13811" y="21336"/>
                  </a:moveTo>
                  <a:lnTo>
                    <a:pt x="9144" y="21336"/>
                  </a:lnTo>
                  <a:lnTo>
                    <a:pt x="6096" y="19812"/>
                  </a:lnTo>
                  <a:lnTo>
                    <a:pt x="0" y="13716"/>
                  </a:lnTo>
                  <a:lnTo>
                    <a:pt x="0" y="7620"/>
                  </a:lnTo>
                  <a:lnTo>
                    <a:pt x="1524" y="4572"/>
                  </a:lnTo>
                  <a:lnTo>
                    <a:pt x="4572" y="3048"/>
                  </a:lnTo>
                  <a:lnTo>
                    <a:pt x="6096" y="0"/>
                  </a:lnTo>
                  <a:lnTo>
                    <a:pt x="16859" y="0"/>
                  </a:lnTo>
                  <a:lnTo>
                    <a:pt x="18383" y="3048"/>
                  </a:lnTo>
                  <a:lnTo>
                    <a:pt x="21431" y="4572"/>
                  </a:lnTo>
                  <a:lnTo>
                    <a:pt x="21431" y="15240"/>
                  </a:lnTo>
                  <a:lnTo>
                    <a:pt x="16859" y="19812"/>
                  </a:lnTo>
                  <a:lnTo>
                    <a:pt x="13811" y="21336"/>
                  </a:lnTo>
                  <a:close/>
                </a:path>
                <a:path w="21589" h="133350">
                  <a:moveTo>
                    <a:pt x="19907" y="132873"/>
                  </a:moveTo>
                  <a:lnTo>
                    <a:pt x="3048" y="132873"/>
                  </a:lnTo>
                  <a:lnTo>
                    <a:pt x="3048" y="36671"/>
                  </a:lnTo>
                  <a:lnTo>
                    <a:pt x="19907" y="36671"/>
                  </a:lnTo>
                  <a:lnTo>
                    <a:pt x="19907" y="13287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2" name="object 82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4782978" y="4485608"/>
              <a:ext cx="96107" cy="99250"/>
            </a:xfrm>
            <a:prstGeom prst="rect">
              <a:avLst/>
            </a:prstGeom>
          </p:spPr>
        </p:pic>
        <p:sp>
          <p:nvSpPr>
            <p:cNvPr id="83" name="object 83"/>
            <p:cNvSpPr/>
            <p:nvPr/>
          </p:nvSpPr>
          <p:spPr>
            <a:xfrm>
              <a:off x="710945" y="4876419"/>
              <a:ext cx="59690" cy="59690"/>
            </a:xfrm>
            <a:custGeom>
              <a:avLst/>
              <a:gdLst/>
              <a:ahLst/>
              <a:cxnLst/>
              <a:rect l="l" t="t" r="r" b="b"/>
              <a:pathLst>
                <a:path w="59690" h="59689">
                  <a:moveTo>
                    <a:pt x="33623" y="59626"/>
                  </a:moveTo>
                  <a:lnTo>
                    <a:pt x="24384" y="59626"/>
                  </a:lnTo>
                  <a:lnTo>
                    <a:pt x="22859" y="58102"/>
                  </a:lnTo>
                  <a:lnTo>
                    <a:pt x="19812" y="58102"/>
                  </a:lnTo>
                  <a:lnTo>
                    <a:pt x="18288" y="56578"/>
                  </a:lnTo>
                  <a:lnTo>
                    <a:pt x="15239" y="56578"/>
                  </a:lnTo>
                  <a:lnTo>
                    <a:pt x="12192" y="53435"/>
                  </a:lnTo>
                  <a:lnTo>
                    <a:pt x="10667" y="53435"/>
                  </a:lnTo>
                  <a:lnTo>
                    <a:pt x="6095" y="48863"/>
                  </a:lnTo>
                  <a:lnTo>
                    <a:pt x="6095" y="47339"/>
                  </a:lnTo>
                  <a:lnTo>
                    <a:pt x="1524" y="42767"/>
                  </a:lnTo>
                  <a:lnTo>
                    <a:pt x="1524" y="41243"/>
                  </a:lnTo>
                  <a:lnTo>
                    <a:pt x="0" y="39719"/>
                  </a:lnTo>
                  <a:lnTo>
                    <a:pt x="0" y="19907"/>
                  </a:lnTo>
                  <a:lnTo>
                    <a:pt x="1524" y="18383"/>
                  </a:lnTo>
                  <a:lnTo>
                    <a:pt x="1524" y="16859"/>
                  </a:lnTo>
                  <a:lnTo>
                    <a:pt x="3048" y="15335"/>
                  </a:lnTo>
                  <a:lnTo>
                    <a:pt x="4572" y="12287"/>
                  </a:lnTo>
                  <a:lnTo>
                    <a:pt x="6095" y="10763"/>
                  </a:lnTo>
                  <a:lnTo>
                    <a:pt x="6095" y="9239"/>
                  </a:lnTo>
                  <a:lnTo>
                    <a:pt x="7619" y="7715"/>
                  </a:lnTo>
                  <a:lnTo>
                    <a:pt x="9143" y="7715"/>
                  </a:lnTo>
                  <a:lnTo>
                    <a:pt x="13715" y="3048"/>
                  </a:lnTo>
                  <a:lnTo>
                    <a:pt x="15239" y="3048"/>
                  </a:lnTo>
                  <a:lnTo>
                    <a:pt x="18288" y="1524"/>
                  </a:lnTo>
                  <a:lnTo>
                    <a:pt x="19812" y="1524"/>
                  </a:lnTo>
                  <a:lnTo>
                    <a:pt x="21336" y="0"/>
                  </a:lnTo>
                  <a:lnTo>
                    <a:pt x="36671" y="0"/>
                  </a:lnTo>
                  <a:lnTo>
                    <a:pt x="38195" y="1524"/>
                  </a:lnTo>
                  <a:lnTo>
                    <a:pt x="39719" y="1524"/>
                  </a:lnTo>
                  <a:lnTo>
                    <a:pt x="42767" y="3048"/>
                  </a:lnTo>
                  <a:lnTo>
                    <a:pt x="44291" y="3048"/>
                  </a:lnTo>
                  <a:lnTo>
                    <a:pt x="48863" y="7715"/>
                  </a:lnTo>
                  <a:lnTo>
                    <a:pt x="50387" y="7715"/>
                  </a:lnTo>
                  <a:lnTo>
                    <a:pt x="53435" y="10763"/>
                  </a:lnTo>
                  <a:lnTo>
                    <a:pt x="53435" y="12287"/>
                  </a:lnTo>
                  <a:lnTo>
                    <a:pt x="54959" y="15335"/>
                  </a:lnTo>
                  <a:lnTo>
                    <a:pt x="56483" y="16859"/>
                  </a:lnTo>
                  <a:lnTo>
                    <a:pt x="56483" y="18383"/>
                  </a:lnTo>
                  <a:lnTo>
                    <a:pt x="58007" y="19907"/>
                  </a:lnTo>
                  <a:lnTo>
                    <a:pt x="58007" y="26003"/>
                  </a:lnTo>
                  <a:lnTo>
                    <a:pt x="59531" y="27527"/>
                  </a:lnTo>
                  <a:lnTo>
                    <a:pt x="59531" y="29051"/>
                  </a:lnTo>
                  <a:lnTo>
                    <a:pt x="59531" y="32099"/>
                  </a:lnTo>
                  <a:lnTo>
                    <a:pt x="58007" y="33623"/>
                  </a:lnTo>
                  <a:lnTo>
                    <a:pt x="58007" y="39719"/>
                  </a:lnTo>
                  <a:lnTo>
                    <a:pt x="56483" y="41243"/>
                  </a:lnTo>
                  <a:lnTo>
                    <a:pt x="56483" y="42767"/>
                  </a:lnTo>
                  <a:lnTo>
                    <a:pt x="53435" y="45815"/>
                  </a:lnTo>
                  <a:lnTo>
                    <a:pt x="53435" y="47339"/>
                  </a:lnTo>
                  <a:lnTo>
                    <a:pt x="47339" y="53435"/>
                  </a:lnTo>
                  <a:lnTo>
                    <a:pt x="45815" y="53435"/>
                  </a:lnTo>
                  <a:lnTo>
                    <a:pt x="42767" y="56578"/>
                  </a:lnTo>
                  <a:lnTo>
                    <a:pt x="39719" y="56578"/>
                  </a:lnTo>
                  <a:lnTo>
                    <a:pt x="38195" y="58102"/>
                  </a:lnTo>
                  <a:lnTo>
                    <a:pt x="35147" y="58102"/>
                  </a:lnTo>
                  <a:lnTo>
                    <a:pt x="33623" y="596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4" name="object 84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877252" y="4835270"/>
              <a:ext cx="1415796" cy="175546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2366295" y="4832222"/>
              <a:ext cx="1482947" cy="134302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>
            <a:xfrm>
              <a:off x="3914870" y="4832222"/>
              <a:ext cx="21590" cy="133350"/>
            </a:xfrm>
            <a:custGeom>
              <a:avLst/>
              <a:gdLst/>
              <a:ahLst/>
              <a:cxnLst/>
              <a:rect l="l" t="t" r="r" b="b"/>
              <a:pathLst>
                <a:path w="21589" h="133350">
                  <a:moveTo>
                    <a:pt x="13716" y="21336"/>
                  </a:moveTo>
                  <a:lnTo>
                    <a:pt x="6096" y="21336"/>
                  </a:lnTo>
                  <a:lnTo>
                    <a:pt x="1524" y="16764"/>
                  </a:lnTo>
                  <a:lnTo>
                    <a:pt x="0" y="13716"/>
                  </a:lnTo>
                  <a:lnTo>
                    <a:pt x="0" y="7620"/>
                  </a:lnTo>
                  <a:lnTo>
                    <a:pt x="1524" y="4572"/>
                  </a:lnTo>
                  <a:lnTo>
                    <a:pt x="3048" y="3048"/>
                  </a:lnTo>
                  <a:lnTo>
                    <a:pt x="6096" y="1524"/>
                  </a:lnTo>
                  <a:lnTo>
                    <a:pt x="7620" y="0"/>
                  </a:lnTo>
                  <a:lnTo>
                    <a:pt x="13716" y="0"/>
                  </a:lnTo>
                  <a:lnTo>
                    <a:pt x="16764" y="1524"/>
                  </a:lnTo>
                  <a:lnTo>
                    <a:pt x="18288" y="3048"/>
                  </a:lnTo>
                  <a:lnTo>
                    <a:pt x="21336" y="4572"/>
                  </a:lnTo>
                  <a:lnTo>
                    <a:pt x="21336" y="16764"/>
                  </a:lnTo>
                  <a:lnTo>
                    <a:pt x="18288" y="18288"/>
                  </a:lnTo>
                  <a:lnTo>
                    <a:pt x="16764" y="19812"/>
                  </a:lnTo>
                  <a:lnTo>
                    <a:pt x="13716" y="21336"/>
                  </a:lnTo>
                  <a:close/>
                </a:path>
                <a:path w="21589" h="133350">
                  <a:moveTo>
                    <a:pt x="18288" y="132778"/>
                  </a:moveTo>
                  <a:lnTo>
                    <a:pt x="3048" y="132778"/>
                  </a:lnTo>
                  <a:lnTo>
                    <a:pt x="3048" y="36576"/>
                  </a:lnTo>
                  <a:lnTo>
                    <a:pt x="18288" y="36576"/>
                  </a:lnTo>
                  <a:lnTo>
                    <a:pt x="18288" y="1327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7" name="object 87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3960590" y="4867275"/>
              <a:ext cx="86963" cy="97726"/>
            </a:xfrm>
            <a:prstGeom prst="rect">
              <a:avLst/>
            </a:prstGeom>
          </p:spPr>
        </p:pic>
        <p:sp>
          <p:nvSpPr>
            <p:cNvPr id="88" name="object 88"/>
            <p:cNvSpPr/>
            <p:nvPr/>
          </p:nvSpPr>
          <p:spPr>
            <a:xfrm>
              <a:off x="4110132" y="4845938"/>
              <a:ext cx="53975" cy="119380"/>
            </a:xfrm>
            <a:custGeom>
              <a:avLst/>
              <a:gdLst/>
              <a:ahLst/>
              <a:cxnLst/>
              <a:rect l="l" t="t" r="r" b="b"/>
              <a:pathLst>
                <a:path w="53975" h="119379">
                  <a:moveTo>
                    <a:pt x="53435" y="119062"/>
                  </a:moveTo>
                  <a:lnTo>
                    <a:pt x="30479" y="119062"/>
                  </a:lnTo>
                  <a:lnTo>
                    <a:pt x="24383" y="117538"/>
                  </a:lnTo>
                  <a:lnTo>
                    <a:pt x="19811" y="112966"/>
                  </a:lnTo>
                  <a:lnTo>
                    <a:pt x="15239" y="109918"/>
                  </a:lnTo>
                  <a:lnTo>
                    <a:pt x="13715" y="102298"/>
                  </a:lnTo>
                  <a:lnTo>
                    <a:pt x="13715" y="36671"/>
                  </a:lnTo>
                  <a:lnTo>
                    <a:pt x="0" y="36671"/>
                  </a:lnTo>
                  <a:lnTo>
                    <a:pt x="0" y="22859"/>
                  </a:lnTo>
                  <a:lnTo>
                    <a:pt x="13715" y="22859"/>
                  </a:lnTo>
                  <a:lnTo>
                    <a:pt x="13715" y="0"/>
                  </a:lnTo>
                  <a:lnTo>
                    <a:pt x="28955" y="0"/>
                  </a:lnTo>
                  <a:lnTo>
                    <a:pt x="28955" y="22859"/>
                  </a:lnTo>
                  <a:lnTo>
                    <a:pt x="53435" y="22859"/>
                  </a:lnTo>
                  <a:lnTo>
                    <a:pt x="53435" y="36671"/>
                  </a:lnTo>
                  <a:lnTo>
                    <a:pt x="28955" y="36671"/>
                  </a:lnTo>
                  <a:lnTo>
                    <a:pt x="28955" y="97726"/>
                  </a:lnTo>
                  <a:lnTo>
                    <a:pt x="32003" y="103822"/>
                  </a:lnTo>
                  <a:lnTo>
                    <a:pt x="33527" y="105346"/>
                  </a:lnTo>
                  <a:lnTo>
                    <a:pt x="53435" y="105346"/>
                  </a:lnTo>
                  <a:lnTo>
                    <a:pt x="53435" y="1190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9" name="object 89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4183379" y="4835271"/>
              <a:ext cx="85439" cy="129730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4290155" y="4867275"/>
              <a:ext cx="93059" cy="99250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4450365" y="4832222"/>
              <a:ext cx="106775" cy="132778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4581620" y="4867275"/>
              <a:ext cx="86963" cy="97726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4688395" y="4867274"/>
              <a:ext cx="97631" cy="99250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4811934" y="4867275"/>
              <a:ext cx="86963" cy="97726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4918710" y="4867274"/>
              <a:ext cx="90011" cy="99250"/>
            </a:xfrm>
            <a:prstGeom prst="rect">
              <a:avLst/>
            </a:prstGeom>
          </p:spPr>
        </p:pic>
        <p:pic>
          <p:nvPicPr>
            <p:cNvPr id="96" name="object 96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5028628" y="4832222"/>
              <a:ext cx="135731" cy="134302"/>
            </a:xfrm>
            <a:prstGeom prst="rect">
              <a:avLst/>
            </a:prstGeom>
          </p:spPr>
        </p:pic>
        <p:sp>
          <p:nvSpPr>
            <p:cNvPr id="97" name="object 97"/>
            <p:cNvSpPr/>
            <p:nvPr/>
          </p:nvSpPr>
          <p:spPr>
            <a:xfrm>
              <a:off x="5192267" y="4835651"/>
              <a:ext cx="17145" cy="129539"/>
            </a:xfrm>
            <a:custGeom>
              <a:avLst/>
              <a:gdLst/>
              <a:ahLst/>
              <a:cxnLst/>
              <a:rect l="l" t="t" r="r" b="b"/>
              <a:pathLst>
                <a:path w="17145" h="129539">
                  <a:moveTo>
                    <a:pt x="16764" y="129540"/>
                  </a:moveTo>
                  <a:lnTo>
                    <a:pt x="0" y="129540"/>
                  </a:lnTo>
                  <a:lnTo>
                    <a:pt x="0" y="0"/>
                  </a:lnTo>
                  <a:lnTo>
                    <a:pt x="16764" y="0"/>
                  </a:lnTo>
                  <a:lnTo>
                    <a:pt x="16764" y="12954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8" name="object 98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5271134" y="4842890"/>
              <a:ext cx="312800" cy="123634"/>
            </a:xfrm>
            <a:prstGeom prst="rect">
              <a:avLst/>
            </a:prstGeom>
          </p:spPr>
        </p:pic>
        <p:sp>
          <p:nvSpPr>
            <p:cNvPr id="99" name="object 99"/>
            <p:cNvSpPr/>
            <p:nvPr/>
          </p:nvSpPr>
          <p:spPr>
            <a:xfrm>
              <a:off x="5611355" y="4867275"/>
              <a:ext cx="178435" cy="97790"/>
            </a:xfrm>
            <a:custGeom>
              <a:avLst/>
              <a:gdLst/>
              <a:ahLst/>
              <a:cxnLst/>
              <a:rect l="l" t="t" r="r" b="b"/>
              <a:pathLst>
                <a:path w="178435" h="97789">
                  <a:moveTo>
                    <a:pt x="45821" y="0"/>
                  </a:moveTo>
                  <a:lnTo>
                    <a:pt x="38201" y="0"/>
                  </a:lnTo>
                  <a:lnTo>
                    <a:pt x="32105" y="1524"/>
                  </a:lnTo>
                  <a:lnTo>
                    <a:pt x="27533" y="4572"/>
                  </a:lnTo>
                  <a:lnTo>
                    <a:pt x="21437" y="7620"/>
                  </a:lnTo>
                  <a:lnTo>
                    <a:pt x="18288" y="12192"/>
                  </a:lnTo>
                  <a:lnTo>
                    <a:pt x="15240" y="18389"/>
                  </a:lnTo>
                  <a:lnTo>
                    <a:pt x="15240" y="1524"/>
                  </a:lnTo>
                  <a:lnTo>
                    <a:pt x="0" y="1524"/>
                  </a:lnTo>
                  <a:lnTo>
                    <a:pt x="0" y="97726"/>
                  </a:lnTo>
                  <a:lnTo>
                    <a:pt x="15240" y="97726"/>
                  </a:lnTo>
                  <a:lnTo>
                    <a:pt x="15240" y="45821"/>
                  </a:lnTo>
                  <a:lnTo>
                    <a:pt x="16979" y="32943"/>
                  </a:lnTo>
                  <a:lnTo>
                    <a:pt x="22148" y="23914"/>
                  </a:lnTo>
                  <a:lnTo>
                    <a:pt x="30759" y="18605"/>
                  </a:lnTo>
                  <a:lnTo>
                    <a:pt x="42773" y="16865"/>
                  </a:lnTo>
                  <a:lnTo>
                    <a:pt x="45821" y="16865"/>
                  </a:lnTo>
                  <a:lnTo>
                    <a:pt x="45821" y="0"/>
                  </a:lnTo>
                  <a:close/>
                </a:path>
                <a:path w="178435" h="97789">
                  <a:moveTo>
                    <a:pt x="178320" y="27813"/>
                  </a:moveTo>
                  <a:lnTo>
                    <a:pt x="108204" y="27813"/>
                  </a:lnTo>
                  <a:lnTo>
                    <a:pt x="108204" y="41529"/>
                  </a:lnTo>
                  <a:lnTo>
                    <a:pt x="178320" y="41529"/>
                  </a:lnTo>
                  <a:lnTo>
                    <a:pt x="178320" y="2781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0" name="object 100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5814345" y="4836794"/>
              <a:ext cx="190690" cy="128206"/>
            </a:xfrm>
            <a:prstGeom prst="rect">
              <a:avLst/>
            </a:prstGeom>
          </p:spPr>
        </p:pic>
        <p:pic>
          <p:nvPicPr>
            <p:cNvPr id="101" name="object 101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6024848" y="4836794"/>
              <a:ext cx="131254" cy="127635"/>
            </a:xfrm>
            <a:prstGeom prst="rect">
              <a:avLst/>
            </a:prstGeom>
          </p:spPr>
        </p:pic>
        <p:sp>
          <p:nvSpPr>
            <p:cNvPr id="102" name="object 102"/>
            <p:cNvSpPr/>
            <p:nvPr/>
          </p:nvSpPr>
          <p:spPr>
            <a:xfrm>
              <a:off x="710933" y="4826037"/>
              <a:ext cx="5483860" cy="492125"/>
            </a:xfrm>
            <a:custGeom>
              <a:avLst/>
              <a:gdLst/>
              <a:ahLst/>
              <a:cxnLst/>
              <a:rect l="l" t="t" r="r" b="b"/>
              <a:pathLst>
                <a:path w="5483860" h="492125">
                  <a:moveTo>
                    <a:pt x="59537" y="459676"/>
                  </a:moveTo>
                  <a:lnTo>
                    <a:pt x="58013" y="458152"/>
                  </a:lnTo>
                  <a:lnTo>
                    <a:pt x="58013" y="452056"/>
                  </a:lnTo>
                  <a:lnTo>
                    <a:pt x="56489" y="450430"/>
                  </a:lnTo>
                  <a:lnTo>
                    <a:pt x="56489" y="448906"/>
                  </a:lnTo>
                  <a:lnTo>
                    <a:pt x="53441" y="445858"/>
                  </a:lnTo>
                  <a:lnTo>
                    <a:pt x="53441" y="444334"/>
                  </a:lnTo>
                  <a:lnTo>
                    <a:pt x="45821" y="436714"/>
                  </a:lnTo>
                  <a:lnTo>
                    <a:pt x="44297" y="436714"/>
                  </a:lnTo>
                  <a:lnTo>
                    <a:pt x="42773" y="435190"/>
                  </a:lnTo>
                  <a:lnTo>
                    <a:pt x="39725" y="435190"/>
                  </a:lnTo>
                  <a:lnTo>
                    <a:pt x="38201" y="433666"/>
                  </a:lnTo>
                  <a:lnTo>
                    <a:pt x="36677" y="433666"/>
                  </a:lnTo>
                  <a:lnTo>
                    <a:pt x="35153" y="432142"/>
                  </a:lnTo>
                  <a:lnTo>
                    <a:pt x="22860" y="432142"/>
                  </a:lnTo>
                  <a:lnTo>
                    <a:pt x="21336" y="433666"/>
                  </a:lnTo>
                  <a:lnTo>
                    <a:pt x="19812" y="433666"/>
                  </a:lnTo>
                  <a:lnTo>
                    <a:pt x="18288" y="435190"/>
                  </a:lnTo>
                  <a:lnTo>
                    <a:pt x="15240" y="435190"/>
                  </a:lnTo>
                  <a:lnTo>
                    <a:pt x="13716" y="436714"/>
                  </a:lnTo>
                  <a:lnTo>
                    <a:pt x="12192" y="436714"/>
                  </a:lnTo>
                  <a:lnTo>
                    <a:pt x="6096" y="442810"/>
                  </a:lnTo>
                  <a:lnTo>
                    <a:pt x="6096" y="444334"/>
                  </a:lnTo>
                  <a:lnTo>
                    <a:pt x="1524" y="448906"/>
                  </a:lnTo>
                  <a:lnTo>
                    <a:pt x="1524" y="450430"/>
                  </a:lnTo>
                  <a:lnTo>
                    <a:pt x="0" y="452056"/>
                  </a:lnTo>
                  <a:lnTo>
                    <a:pt x="0" y="471868"/>
                  </a:lnTo>
                  <a:lnTo>
                    <a:pt x="1524" y="473392"/>
                  </a:lnTo>
                  <a:lnTo>
                    <a:pt x="1524" y="474916"/>
                  </a:lnTo>
                  <a:lnTo>
                    <a:pt x="6096" y="479488"/>
                  </a:lnTo>
                  <a:lnTo>
                    <a:pt x="6096" y="481012"/>
                  </a:lnTo>
                  <a:lnTo>
                    <a:pt x="12192" y="487108"/>
                  </a:lnTo>
                  <a:lnTo>
                    <a:pt x="13716" y="487108"/>
                  </a:lnTo>
                  <a:lnTo>
                    <a:pt x="15240" y="488632"/>
                  </a:lnTo>
                  <a:lnTo>
                    <a:pt x="18288" y="490156"/>
                  </a:lnTo>
                  <a:lnTo>
                    <a:pt x="21336" y="490156"/>
                  </a:lnTo>
                  <a:lnTo>
                    <a:pt x="22860" y="491680"/>
                  </a:lnTo>
                  <a:lnTo>
                    <a:pt x="35153" y="491680"/>
                  </a:lnTo>
                  <a:lnTo>
                    <a:pt x="36677" y="490156"/>
                  </a:lnTo>
                  <a:lnTo>
                    <a:pt x="39725" y="490156"/>
                  </a:lnTo>
                  <a:lnTo>
                    <a:pt x="42773" y="488632"/>
                  </a:lnTo>
                  <a:lnTo>
                    <a:pt x="44297" y="487108"/>
                  </a:lnTo>
                  <a:lnTo>
                    <a:pt x="45821" y="487108"/>
                  </a:lnTo>
                  <a:lnTo>
                    <a:pt x="53441" y="479488"/>
                  </a:lnTo>
                  <a:lnTo>
                    <a:pt x="53441" y="477964"/>
                  </a:lnTo>
                  <a:lnTo>
                    <a:pt x="56489" y="474916"/>
                  </a:lnTo>
                  <a:lnTo>
                    <a:pt x="56489" y="473392"/>
                  </a:lnTo>
                  <a:lnTo>
                    <a:pt x="58013" y="471868"/>
                  </a:lnTo>
                  <a:lnTo>
                    <a:pt x="58013" y="465772"/>
                  </a:lnTo>
                  <a:lnTo>
                    <a:pt x="59537" y="464248"/>
                  </a:lnTo>
                  <a:lnTo>
                    <a:pt x="59537" y="462724"/>
                  </a:lnTo>
                  <a:lnTo>
                    <a:pt x="59537" y="459676"/>
                  </a:lnTo>
                  <a:close/>
                </a:path>
                <a:path w="5483860" h="492125">
                  <a:moveTo>
                    <a:pt x="5483263" y="0"/>
                  </a:moveTo>
                  <a:lnTo>
                    <a:pt x="5468023" y="0"/>
                  </a:lnTo>
                  <a:lnTo>
                    <a:pt x="5471071" y="35140"/>
                  </a:lnTo>
                  <a:lnTo>
                    <a:pt x="5481739" y="35140"/>
                  </a:lnTo>
                  <a:lnTo>
                    <a:pt x="54832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3" name="object 103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871156" y="5223033"/>
              <a:ext cx="118967" cy="126777"/>
            </a:xfrm>
            <a:prstGeom prst="rect">
              <a:avLst/>
            </a:prstGeom>
          </p:spPr>
        </p:pic>
        <p:pic>
          <p:nvPicPr>
            <p:cNvPr id="104" name="object 104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1051179" y="5213889"/>
              <a:ext cx="157162" cy="135921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1273968" y="5224557"/>
              <a:ext cx="96107" cy="123729"/>
            </a:xfrm>
            <a:prstGeom prst="rect">
              <a:avLst/>
            </a:prstGeom>
          </p:spPr>
        </p:pic>
        <p:pic>
          <p:nvPicPr>
            <p:cNvPr id="106" name="object 106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1389888" y="5227701"/>
              <a:ext cx="160210" cy="122110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1612582" y="5224557"/>
              <a:ext cx="196881" cy="125253"/>
            </a:xfrm>
            <a:prstGeom prst="rect">
              <a:avLst/>
            </a:prstGeom>
          </p:spPr>
        </p:pic>
        <p:sp>
          <p:nvSpPr>
            <p:cNvPr id="108" name="object 108"/>
            <p:cNvSpPr/>
            <p:nvPr/>
          </p:nvSpPr>
          <p:spPr>
            <a:xfrm>
              <a:off x="1834895" y="5218176"/>
              <a:ext cx="17145" cy="129539"/>
            </a:xfrm>
            <a:custGeom>
              <a:avLst/>
              <a:gdLst/>
              <a:ahLst/>
              <a:cxnLst/>
              <a:rect l="l" t="t" r="r" b="b"/>
              <a:pathLst>
                <a:path w="17144" h="129539">
                  <a:moveTo>
                    <a:pt x="16763" y="129539"/>
                  </a:moveTo>
                  <a:lnTo>
                    <a:pt x="0" y="129539"/>
                  </a:lnTo>
                  <a:lnTo>
                    <a:pt x="0" y="0"/>
                  </a:lnTo>
                  <a:lnTo>
                    <a:pt x="16763" y="0"/>
                  </a:lnTo>
                  <a:lnTo>
                    <a:pt x="16763" y="1295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9" name="object 109"/>
            <p:cNvPicPr/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1873472" y="5250560"/>
              <a:ext cx="183165" cy="99250"/>
            </a:xfrm>
            <a:prstGeom prst="rect">
              <a:avLst/>
            </a:prstGeom>
          </p:spPr>
        </p:pic>
        <p:pic>
          <p:nvPicPr>
            <p:cNvPr id="110" name="object 110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2120645" y="5213889"/>
              <a:ext cx="1002411" cy="135921"/>
            </a:xfrm>
            <a:prstGeom prst="rect">
              <a:avLst/>
            </a:prstGeom>
          </p:spPr>
        </p:pic>
        <p:pic>
          <p:nvPicPr>
            <p:cNvPr id="111" name="object 111"/>
            <p:cNvPicPr/>
            <p:nvPr/>
          </p:nvPicPr>
          <p:blipFill>
            <a:blip r:embed="rId83" cstate="print"/>
            <a:stretch>
              <a:fillRect/>
            </a:stretch>
          </p:blipFill>
          <p:spPr>
            <a:xfrm>
              <a:off x="3196304" y="5218461"/>
              <a:ext cx="1200626" cy="174117"/>
            </a:xfrm>
            <a:prstGeom prst="rect">
              <a:avLst/>
            </a:prstGeom>
          </p:spPr>
        </p:pic>
        <p:sp>
          <p:nvSpPr>
            <p:cNvPr id="112" name="object 112"/>
            <p:cNvSpPr/>
            <p:nvPr/>
          </p:nvSpPr>
          <p:spPr>
            <a:xfrm>
              <a:off x="4464081" y="5213889"/>
              <a:ext cx="21590" cy="134620"/>
            </a:xfrm>
            <a:custGeom>
              <a:avLst/>
              <a:gdLst/>
              <a:ahLst/>
              <a:cxnLst/>
              <a:rect l="l" t="t" r="r" b="b"/>
              <a:pathLst>
                <a:path w="21589" h="134620">
                  <a:moveTo>
                    <a:pt x="15240" y="21431"/>
                  </a:moveTo>
                  <a:lnTo>
                    <a:pt x="4572" y="21431"/>
                  </a:lnTo>
                  <a:lnTo>
                    <a:pt x="3048" y="18383"/>
                  </a:lnTo>
                  <a:lnTo>
                    <a:pt x="0" y="16859"/>
                  </a:lnTo>
                  <a:lnTo>
                    <a:pt x="0" y="6096"/>
                  </a:lnTo>
                  <a:lnTo>
                    <a:pt x="4572" y="1524"/>
                  </a:lnTo>
                  <a:lnTo>
                    <a:pt x="7620" y="0"/>
                  </a:lnTo>
                  <a:lnTo>
                    <a:pt x="13716" y="0"/>
                  </a:lnTo>
                  <a:lnTo>
                    <a:pt x="15240" y="1524"/>
                  </a:lnTo>
                  <a:lnTo>
                    <a:pt x="18288" y="3048"/>
                  </a:lnTo>
                  <a:lnTo>
                    <a:pt x="19812" y="6096"/>
                  </a:lnTo>
                  <a:lnTo>
                    <a:pt x="21336" y="7620"/>
                  </a:lnTo>
                  <a:lnTo>
                    <a:pt x="21336" y="13811"/>
                  </a:lnTo>
                  <a:lnTo>
                    <a:pt x="19812" y="16859"/>
                  </a:lnTo>
                  <a:lnTo>
                    <a:pt x="15240" y="21431"/>
                  </a:lnTo>
                  <a:close/>
                </a:path>
                <a:path w="21589" h="134620">
                  <a:moveTo>
                    <a:pt x="18288" y="134397"/>
                  </a:moveTo>
                  <a:lnTo>
                    <a:pt x="1524" y="134397"/>
                  </a:lnTo>
                  <a:lnTo>
                    <a:pt x="1524" y="38195"/>
                  </a:lnTo>
                  <a:lnTo>
                    <a:pt x="18288" y="38195"/>
                  </a:lnTo>
                  <a:lnTo>
                    <a:pt x="18288" y="13439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3" name="object 113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4509896" y="5249036"/>
              <a:ext cx="85439" cy="99250"/>
            </a:xfrm>
            <a:prstGeom prst="rect">
              <a:avLst/>
            </a:prstGeom>
          </p:spPr>
        </p:pic>
        <p:pic>
          <p:nvPicPr>
            <p:cNvPr id="114" name="object 114"/>
            <p:cNvPicPr/>
            <p:nvPr/>
          </p:nvPicPr>
          <p:blipFill>
            <a:blip r:embed="rId85" cstate="print"/>
            <a:stretch>
              <a:fillRect/>
            </a:stretch>
          </p:blipFill>
          <p:spPr>
            <a:xfrm>
              <a:off x="4659344" y="5218461"/>
              <a:ext cx="158686" cy="129825"/>
            </a:xfrm>
            <a:prstGeom prst="rect">
              <a:avLst/>
            </a:prstGeom>
          </p:spPr>
        </p:pic>
        <p:pic>
          <p:nvPicPr>
            <p:cNvPr id="115" name="object 115"/>
            <p:cNvPicPr/>
            <p:nvPr/>
          </p:nvPicPr>
          <p:blipFill>
            <a:blip r:embed="rId86" cstate="print"/>
            <a:stretch>
              <a:fillRect/>
            </a:stretch>
          </p:blipFill>
          <p:spPr>
            <a:xfrm>
              <a:off x="4837842" y="5250560"/>
              <a:ext cx="93154" cy="99250"/>
            </a:xfrm>
            <a:prstGeom prst="rect">
              <a:avLst/>
            </a:prstGeom>
          </p:spPr>
        </p:pic>
        <p:pic>
          <p:nvPicPr>
            <p:cNvPr id="116" name="object 116"/>
            <p:cNvPicPr/>
            <p:nvPr/>
          </p:nvPicPr>
          <p:blipFill>
            <a:blip r:embed="rId87" cstate="print"/>
            <a:stretch>
              <a:fillRect/>
            </a:stretch>
          </p:blipFill>
          <p:spPr>
            <a:xfrm>
              <a:off x="4999577" y="5218461"/>
              <a:ext cx="1128998" cy="131349"/>
            </a:xfrm>
            <a:prstGeom prst="rect">
              <a:avLst/>
            </a:prstGeom>
          </p:spPr>
        </p:pic>
        <p:sp>
          <p:nvSpPr>
            <p:cNvPr id="117" name="object 117"/>
            <p:cNvSpPr/>
            <p:nvPr/>
          </p:nvSpPr>
          <p:spPr>
            <a:xfrm>
              <a:off x="710945" y="5639942"/>
              <a:ext cx="59690" cy="59690"/>
            </a:xfrm>
            <a:custGeom>
              <a:avLst/>
              <a:gdLst/>
              <a:ahLst/>
              <a:cxnLst/>
              <a:rect l="l" t="t" r="r" b="b"/>
              <a:pathLst>
                <a:path w="59690" h="59689">
                  <a:moveTo>
                    <a:pt x="36671" y="59531"/>
                  </a:moveTo>
                  <a:lnTo>
                    <a:pt x="21336" y="59531"/>
                  </a:lnTo>
                  <a:lnTo>
                    <a:pt x="19812" y="58007"/>
                  </a:lnTo>
                  <a:lnTo>
                    <a:pt x="18288" y="58007"/>
                  </a:lnTo>
                  <a:lnTo>
                    <a:pt x="15239" y="56483"/>
                  </a:lnTo>
                  <a:lnTo>
                    <a:pt x="13715" y="56483"/>
                  </a:lnTo>
                  <a:lnTo>
                    <a:pt x="9143" y="51911"/>
                  </a:lnTo>
                  <a:lnTo>
                    <a:pt x="7619" y="51911"/>
                  </a:lnTo>
                  <a:lnTo>
                    <a:pt x="6095" y="50387"/>
                  </a:lnTo>
                  <a:lnTo>
                    <a:pt x="6095" y="48863"/>
                  </a:lnTo>
                  <a:lnTo>
                    <a:pt x="3048" y="45815"/>
                  </a:lnTo>
                  <a:lnTo>
                    <a:pt x="1524" y="42767"/>
                  </a:lnTo>
                  <a:lnTo>
                    <a:pt x="1524" y="41243"/>
                  </a:lnTo>
                  <a:lnTo>
                    <a:pt x="0" y="39719"/>
                  </a:lnTo>
                  <a:lnTo>
                    <a:pt x="0" y="21336"/>
                  </a:lnTo>
                  <a:lnTo>
                    <a:pt x="1524" y="18288"/>
                  </a:lnTo>
                  <a:lnTo>
                    <a:pt x="1524" y="16764"/>
                  </a:lnTo>
                  <a:lnTo>
                    <a:pt x="6095" y="12192"/>
                  </a:lnTo>
                  <a:lnTo>
                    <a:pt x="6095" y="10668"/>
                  </a:lnTo>
                  <a:lnTo>
                    <a:pt x="10667" y="6096"/>
                  </a:lnTo>
                  <a:lnTo>
                    <a:pt x="12192" y="6096"/>
                  </a:lnTo>
                  <a:lnTo>
                    <a:pt x="15239" y="3048"/>
                  </a:lnTo>
                  <a:lnTo>
                    <a:pt x="18288" y="3048"/>
                  </a:lnTo>
                  <a:lnTo>
                    <a:pt x="19812" y="1524"/>
                  </a:lnTo>
                  <a:lnTo>
                    <a:pt x="22859" y="1524"/>
                  </a:lnTo>
                  <a:lnTo>
                    <a:pt x="24384" y="0"/>
                  </a:lnTo>
                  <a:lnTo>
                    <a:pt x="33623" y="0"/>
                  </a:lnTo>
                  <a:lnTo>
                    <a:pt x="35147" y="1524"/>
                  </a:lnTo>
                  <a:lnTo>
                    <a:pt x="38195" y="1524"/>
                  </a:lnTo>
                  <a:lnTo>
                    <a:pt x="39719" y="3048"/>
                  </a:lnTo>
                  <a:lnTo>
                    <a:pt x="42767" y="3048"/>
                  </a:lnTo>
                  <a:lnTo>
                    <a:pt x="45815" y="6096"/>
                  </a:lnTo>
                  <a:lnTo>
                    <a:pt x="47339" y="6096"/>
                  </a:lnTo>
                  <a:lnTo>
                    <a:pt x="53435" y="12192"/>
                  </a:lnTo>
                  <a:lnTo>
                    <a:pt x="53435" y="13716"/>
                  </a:lnTo>
                  <a:lnTo>
                    <a:pt x="56483" y="16764"/>
                  </a:lnTo>
                  <a:lnTo>
                    <a:pt x="56483" y="18288"/>
                  </a:lnTo>
                  <a:lnTo>
                    <a:pt x="58007" y="21336"/>
                  </a:lnTo>
                  <a:lnTo>
                    <a:pt x="58007" y="25908"/>
                  </a:lnTo>
                  <a:lnTo>
                    <a:pt x="59531" y="28956"/>
                  </a:lnTo>
                  <a:lnTo>
                    <a:pt x="59531" y="30480"/>
                  </a:lnTo>
                  <a:lnTo>
                    <a:pt x="59531" y="32004"/>
                  </a:lnTo>
                  <a:lnTo>
                    <a:pt x="58007" y="33528"/>
                  </a:lnTo>
                  <a:lnTo>
                    <a:pt x="58007" y="39719"/>
                  </a:lnTo>
                  <a:lnTo>
                    <a:pt x="56483" y="41243"/>
                  </a:lnTo>
                  <a:lnTo>
                    <a:pt x="56483" y="42767"/>
                  </a:lnTo>
                  <a:lnTo>
                    <a:pt x="54959" y="45815"/>
                  </a:lnTo>
                  <a:lnTo>
                    <a:pt x="53435" y="47339"/>
                  </a:lnTo>
                  <a:lnTo>
                    <a:pt x="53435" y="48863"/>
                  </a:lnTo>
                  <a:lnTo>
                    <a:pt x="50387" y="51911"/>
                  </a:lnTo>
                  <a:lnTo>
                    <a:pt x="48863" y="51911"/>
                  </a:lnTo>
                  <a:lnTo>
                    <a:pt x="44291" y="56483"/>
                  </a:lnTo>
                  <a:lnTo>
                    <a:pt x="42767" y="56483"/>
                  </a:lnTo>
                  <a:lnTo>
                    <a:pt x="39719" y="58007"/>
                  </a:lnTo>
                  <a:lnTo>
                    <a:pt x="38195" y="58007"/>
                  </a:lnTo>
                  <a:lnTo>
                    <a:pt x="36671" y="595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8" name="object 118"/>
            <p:cNvPicPr/>
            <p:nvPr/>
          </p:nvPicPr>
          <p:blipFill>
            <a:blip r:embed="rId88" cstate="print"/>
            <a:stretch>
              <a:fillRect/>
            </a:stretch>
          </p:blipFill>
          <p:spPr>
            <a:xfrm>
              <a:off x="871156" y="5604795"/>
              <a:ext cx="118967" cy="126777"/>
            </a:xfrm>
            <a:prstGeom prst="rect">
              <a:avLst/>
            </a:prstGeom>
          </p:spPr>
        </p:pic>
        <p:pic>
          <p:nvPicPr>
            <p:cNvPr id="119" name="object 119"/>
            <p:cNvPicPr/>
            <p:nvPr/>
          </p:nvPicPr>
          <p:blipFill>
            <a:blip r:embed="rId89" cstate="print"/>
            <a:stretch>
              <a:fillRect/>
            </a:stretch>
          </p:blipFill>
          <p:spPr>
            <a:xfrm>
              <a:off x="1051179" y="5595651"/>
              <a:ext cx="157162" cy="135921"/>
            </a:xfrm>
            <a:prstGeom prst="rect">
              <a:avLst/>
            </a:prstGeom>
          </p:spPr>
        </p:pic>
        <p:pic>
          <p:nvPicPr>
            <p:cNvPr id="120" name="object 120"/>
            <p:cNvPicPr/>
            <p:nvPr/>
          </p:nvPicPr>
          <p:blipFill>
            <a:blip r:embed="rId90" cstate="print"/>
            <a:stretch>
              <a:fillRect/>
            </a:stretch>
          </p:blipFill>
          <p:spPr>
            <a:xfrm>
              <a:off x="1273968" y="5607843"/>
              <a:ext cx="123539" cy="122205"/>
            </a:xfrm>
            <a:prstGeom prst="rect">
              <a:avLst/>
            </a:prstGeom>
          </p:spPr>
        </p:pic>
        <p:pic>
          <p:nvPicPr>
            <p:cNvPr id="121" name="object 121"/>
            <p:cNvPicPr/>
            <p:nvPr/>
          </p:nvPicPr>
          <p:blipFill>
            <a:blip r:embed="rId91" cstate="print"/>
            <a:stretch>
              <a:fillRect/>
            </a:stretch>
          </p:blipFill>
          <p:spPr>
            <a:xfrm>
              <a:off x="1418844" y="5632323"/>
              <a:ext cx="96107" cy="99250"/>
            </a:xfrm>
            <a:prstGeom prst="rect">
              <a:avLst/>
            </a:prstGeom>
          </p:spPr>
        </p:pic>
        <p:pic>
          <p:nvPicPr>
            <p:cNvPr id="122" name="object 122"/>
            <p:cNvPicPr/>
            <p:nvPr/>
          </p:nvPicPr>
          <p:blipFill>
            <a:blip r:embed="rId92" cstate="print"/>
            <a:stretch>
              <a:fillRect/>
            </a:stretch>
          </p:blipFill>
          <p:spPr>
            <a:xfrm>
              <a:off x="1542478" y="5600224"/>
              <a:ext cx="308133" cy="131349"/>
            </a:xfrm>
            <a:prstGeom prst="rect">
              <a:avLst/>
            </a:prstGeom>
          </p:spPr>
        </p:pic>
        <p:pic>
          <p:nvPicPr>
            <p:cNvPr id="123" name="object 123"/>
            <p:cNvPicPr/>
            <p:nvPr/>
          </p:nvPicPr>
          <p:blipFill>
            <a:blip r:embed="rId93" cstate="print"/>
            <a:stretch>
              <a:fillRect/>
            </a:stretch>
          </p:blipFill>
          <p:spPr>
            <a:xfrm>
              <a:off x="1913191" y="5606319"/>
              <a:ext cx="82391" cy="125253"/>
            </a:xfrm>
            <a:prstGeom prst="rect">
              <a:avLst/>
            </a:prstGeom>
          </p:spPr>
        </p:pic>
        <p:pic>
          <p:nvPicPr>
            <p:cNvPr id="124" name="object 124"/>
            <p:cNvPicPr/>
            <p:nvPr/>
          </p:nvPicPr>
          <p:blipFill>
            <a:blip r:embed="rId94" cstate="print"/>
            <a:stretch>
              <a:fillRect/>
            </a:stretch>
          </p:blipFill>
          <p:spPr>
            <a:xfrm>
              <a:off x="2019966" y="5600223"/>
              <a:ext cx="85439" cy="129825"/>
            </a:xfrm>
            <a:prstGeom prst="rect">
              <a:avLst/>
            </a:prstGeom>
          </p:spPr>
        </p:pic>
        <p:pic>
          <p:nvPicPr>
            <p:cNvPr id="125" name="object 125"/>
            <p:cNvPicPr/>
            <p:nvPr/>
          </p:nvPicPr>
          <p:blipFill>
            <a:blip r:embed="rId95" cstate="print"/>
            <a:stretch>
              <a:fillRect/>
            </a:stretch>
          </p:blipFill>
          <p:spPr>
            <a:xfrm>
              <a:off x="2125217" y="5632323"/>
              <a:ext cx="97631" cy="99250"/>
            </a:xfrm>
            <a:prstGeom prst="rect">
              <a:avLst/>
            </a:prstGeom>
          </p:spPr>
        </p:pic>
        <p:pic>
          <p:nvPicPr>
            <p:cNvPr id="126" name="object 126"/>
            <p:cNvPicPr/>
            <p:nvPr/>
          </p:nvPicPr>
          <p:blipFill>
            <a:blip r:embed="rId96" cstate="print"/>
            <a:stretch>
              <a:fillRect/>
            </a:stretch>
          </p:blipFill>
          <p:spPr>
            <a:xfrm>
              <a:off x="2250376" y="5632322"/>
              <a:ext cx="152590" cy="99250"/>
            </a:xfrm>
            <a:prstGeom prst="rect">
              <a:avLst/>
            </a:prstGeom>
          </p:spPr>
        </p:pic>
        <p:pic>
          <p:nvPicPr>
            <p:cNvPr id="127" name="object 127"/>
            <p:cNvPicPr/>
            <p:nvPr/>
          </p:nvPicPr>
          <p:blipFill>
            <a:blip r:embed="rId97" cstate="print"/>
            <a:stretch>
              <a:fillRect/>
            </a:stretch>
          </p:blipFill>
          <p:spPr>
            <a:xfrm>
              <a:off x="2470022" y="5600224"/>
              <a:ext cx="201453" cy="174116"/>
            </a:xfrm>
            <a:prstGeom prst="rect">
              <a:avLst/>
            </a:prstGeom>
          </p:spPr>
        </p:pic>
        <p:pic>
          <p:nvPicPr>
            <p:cNvPr id="128" name="object 128"/>
            <p:cNvPicPr/>
            <p:nvPr/>
          </p:nvPicPr>
          <p:blipFill>
            <a:blip r:embed="rId98" cstate="print"/>
            <a:stretch>
              <a:fillRect/>
            </a:stretch>
          </p:blipFill>
          <p:spPr>
            <a:xfrm>
              <a:off x="2733960" y="5607843"/>
              <a:ext cx="306704" cy="169544"/>
            </a:xfrm>
            <a:prstGeom prst="rect">
              <a:avLst/>
            </a:prstGeom>
          </p:spPr>
        </p:pic>
        <p:pic>
          <p:nvPicPr>
            <p:cNvPr id="129" name="object 129"/>
            <p:cNvPicPr/>
            <p:nvPr/>
          </p:nvPicPr>
          <p:blipFill>
            <a:blip r:embed="rId99" cstate="print"/>
            <a:stretch>
              <a:fillRect/>
            </a:stretch>
          </p:blipFill>
          <p:spPr>
            <a:xfrm>
              <a:off x="3065049" y="5595651"/>
              <a:ext cx="135826" cy="135921"/>
            </a:xfrm>
            <a:prstGeom prst="rect">
              <a:avLst/>
            </a:prstGeom>
          </p:spPr>
        </p:pic>
        <p:pic>
          <p:nvPicPr>
            <p:cNvPr id="130" name="object 130"/>
            <p:cNvPicPr/>
            <p:nvPr/>
          </p:nvPicPr>
          <p:blipFill>
            <a:blip r:embed="rId100" cstate="print"/>
            <a:stretch>
              <a:fillRect/>
            </a:stretch>
          </p:blipFill>
          <p:spPr>
            <a:xfrm>
              <a:off x="3222212" y="5632322"/>
              <a:ext cx="85439" cy="97726"/>
            </a:xfrm>
            <a:prstGeom prst="rect">
              <a:avLst/>
            </a:prstGeom>
          </p:spPr>
        </p:pic>
        <p:pic>
          <p:nvPicPr>
            <p:cNvPr id="131" name="object 131"/>
            <p:cNvPicPr/>
            <p:nvPr/>
          </p:nvPicPr>
          <p:blipFill>
            <a:blip r:embed="rId101" cstate="print"/>
            <a:stretch>
              <a:fillRect/>
            </a:stretch>
          </p:blipFill>
          <p:spPr>
            <a:xfrm>
              <a:off x="3380898" y="5600224"/>
              <a:ext cx="210502" cy="131349"/>
            </a:xfrm>
            <a:prstGeom prst="rect">
              <a:avLst/>
            </a:prstGeom>
          </p:spPr>
        </p:pic>
        <p:pic>
          <p:nvPicPr>
            <p:cNvPr id="132" name="object 132"/>
            <p:cNvPicPr/>
            <p:nvPr/>
          </p:nvPicPr>
          <p:blipFill>
            <a:blip r:embed="rId102" cstate="print"/>
            <a:stretch>
              <a:fillRect/>
            </a:stretch>
          </p:blipFill>
          <p:spPr>
            <a:xfrm>
              <a:off x="3612737" y="5600223"/>
              <a:ext cx="296037" cy="131349"/>
            </a:xfrm>
            <a:prstGeom prst="rect">
              <a:avLst/>
            </a:prstGeom>
          </p:spPr>
        </p:pic>
        <p:pic>
          <p:nvPicPr>
            <p:cNvPr id="133" name="object 133"/>
            <p:cNvPicPr/>
            <p:nvPr/>
          </p:nvPicPr>
          <p:blipFill>
            <a:blip r:embed="rId103" cstate="print"/>
            <a:stretch>
              <a:fillRect/>
            </a:stretch>
          </p:blipFill>
          <p:spPr>
            <a:xfrm>
              <a:off x="3977449" y="5632322"/>
              <a:ext cx="96107" cy="99250"/>
            </a:xfrm>
            <a:prstGeom prst="rect">
              <a:avLst/>
            </a:prstGeom>
          </p:spPr>
        </p:pic>
        <p:pic>
          <p:nvPicPr>
            <p:cNvPr id="134" name="object 134"/>
            <p:cNvPicPr/>
            <p:nvPr/>
          </p:nvPicPr>
          <p:blipFill>
            <a:blip r:embed="rId104" cstate="print"/>
            <a:stretch>
              <a:fillRect/>
            </a:stretch>
          </p:blipFill>
          <p:spPr>
            <a:xfrm>
              <a:off x="4094892" y="5632322"/>
              <a:ext cx="85439" cy="97726"/>
            </a:xfrm>
            <a:prstGeom prst="rect">
              <a:avLst/>
            </a:prstGeom>
          </p:spPr>
        </p:pic>
        <p:pic>
          <p:nvPicPr>
            <p:cNvPr id="135" name="object 135"/>
            <p:cNvPicPr/>
            <p:nvPr/>
          </p:nvPicPr>
          <p:blipFill>
            <a:blip r:embed="rId105" cstate="print"/>
            <a:stretch>
              <a:fillRect/>
            </a:stretch>
          </p:blipFill>
          <p:spPr>
            <a:xfrm>
              <a:off x="4253579" y="5607843"/>
              <a:ext cx="96107" cy="122205"/>
            </a:xfrm>
            <a:prstGeom prst="rect">
              <a:avLst/>
            </a:prstGeom>
          </p:spPr>
        </p:pic>
        <p:pic>
          <p:nvPicPr>
            <p:cNvPr id="136" name="object 136"/>
            <p:cNvPicPr/>
            <p:nvPr/>
          </p:nvPicPr>
          <p:blipFill>
            <a:blip r:embed="rId106" cstate="print"/>
            <a:stretch>
              <a:fillRect/>
            </a:stretch>
          </p:blipFill>
          <p:spPr>
            <a:xfrm>
              <a:off x="4371022" y="5609367"/>
              <a:ext cx="158686" cy="122205"/>
            </a:xfrm>
            <a:prstGeom prst="rect">
              <a:avLst/>
            </a:prstGeom>
          </p:spPr>
        </p:pic>
        <p:pic>
          <p:nvPicPr>
            <p:cNvPr id="137" name="object 137"/>
            <p:cNvPicPr/>
            <p:nvPr/>
          </p:nvPicPr>
          <p:blipFill>
            <a:blip r:embed="rId107" cstate="print"/>
            <a:stretch>
              <a:fillRect/>
            </a:stretch>
          </p:blipFill>
          <p:spPr>
            <a:xfrm>
              <a:off x="4592288" y="5606319"/>
              <a:ext cx="196786" cy="125253"/>
            </a:xfrm>
            <a:prstGeom prst="rect">
              <a:avLst/>
            </a:prstGeom>
          </p:spPr>
        </p:pic>
        <p:sp>
          <p:nvSpPr>
            <p:cNvPr id="138" name="object 138"/>
            <p:cNvSpPr/>
            <p:nvPr/>
          </p:nvSpPr>
          <p:spPr>
            <a:xfrm>
              <a:off x="4815840" y="5600700"/>
              <a:ext cx="17145" cy="129539"/>
            </a:xfrm>
            <a:custGeom>
              <a:avLst/>
              <a:gdLst/>
              <a:ahLst/>
              <a:cxnLst/>
              <a:rect l="l" t="t" r="r" b="b"/>
              <a:pathLst>
                <a:path w="17145" h="129539">
                  <a:moveTo>
                    <a:pt x="16763" y="129539"/>
                  </a:moveTo>
                  <a:lnTo>
                    <a:pt x="0" y="129539"/>
                  </a:lnTo>
                  <a:lnTo>
                    <a:pt x="0" y="0"/>
                  </a:lnTo>
                  <a:lnTo>
                    <a:pt x="16763" y="0"/>
                  </a:lnTo>
                  <a:lnTo>
                    <a:pt x="16763" y="1295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9" name="object 139"/>
            <p:cNvPicPr/>
            <p:nvPr/>
          </p:nvPicPr>
          <p:blipFill>
            <a:blip r:embed="rId108" cstate="print"/>
            <a:stretch>
              <a:fillRect/>
            </a:stretch>
          </p:blipFill>
          <p:spPr>
            <a:xfrm>
              <a:off x="4853082" y="5632322"/>
              <a:ext cx="184689" cy="99250"/>
            </a:xfrm>
            <a:prstGeom prst="rect">
              <a:avLst/>
            </a:prstGeom>
          </p:spPr>
        </p:pic>
        <p:sp>
          <p:nvSpPr>
            <p:cNvPr id="140" name="object 140"/>
            <p:cNvSpPr/>
            <p:nvPr/>
          </p:nvSpPr>
          <p:spPr>
            <a:xfrm>
              <a:off x="710945" y="6023229"/>
              <a:ext cx="59690" cy="59690"/>
            </a:xfrm>
            <a:custGeom>
              <a:avLst/>
              <a:gdLst/>
              <a:ahLst/>
              <a:cxnLst/>
              <a:rect l="l" t="t" r="r" b="b"/>
              <a:pathLst>
                <a:path w="59690" h="59689">
                  <a:moveTo>
                    <a:pt x="30480" y="59531"/>
                  </a:moveTo>
                  <a:lnTo>
                    <a:pt x="27432" y="59531"/>
                  </a:lnTo>
                  <a:lnTo>
                    <a:pt x="24384" y="58007"/>
                  </a:lnTo>
                  <a:lnTo>
                    <a:pt x="19812" y="58007"/>
                  </a:lnTo>
                  <a:lnTo>
                    <a:pt x="18288" y="56483"/>
                  </a:lnTo>
                  <a:lnTo>
                    <a:pt x="15239" y="56483"/>
                  </a:lnTo>
                  <a:lnTo>
                    <a:pt x="12192" y="53435"/>
                  </a:lnTo>
                  <a:lnTo>
                    <a:pt x="10667" y="53435"/>
                  </a:lnTo>
                  <a:lnTo>
                    <a:pt x="6095" y="48863"/>
                  </a:lnTo>
                  <a:lnTo>
                    <a:pt x="6095" y="47339"/>
                  </a:lnTo>
                  <a:lnTo>
                    <a:pt x="1524" y="42671"/>
                  </a:lnTo>
                  <a:lnTo>
                    <a:pt x="1524" y="41147"/>
                  </a:lnTo>
                  <a:lnTo>
                    <a:pt x="0" y="38099"/>
                  </a:lnTo>
                  <a:lnTo>
                    <a:pt x="0" y="19811"/>
                  </a:lnTo>
                  <a:lnTo>
                    <a:pt x="1524" y="18287"/>
                  </a:lnTo>
                  <a:lnTo>
                    <a:pt x="1524" y="15239"/>
                  </a:lnTo>
                  <a:lnTo>
                    <a:pt x="6095" y="10667"/>
                  </a:lnTo>
                  <a:lnTo>
                    <a:pt x="6095" y="9143"/>
                  </a:lnTo>
                  <a:lnTo>
                    <a:pt x="9143" y="6095"/>
                  </a:lnTo>
                  <a:lnTo>
                    <a:pt x="10667" y="6095"/>
                  </a:lnTo>
                  <a:lnTo>
                    <a:pt x="13715" y="3047"/>
                  </a:lnTo>
                  <a:lnTo>
                    <a:pt x="15239" y="3047"/>
                  </a:lnTo>
                  <a:lnTo>
                    <a:pt x="18288" y="1523"/>
                  </a:lnTo>
                  <a:lnTo>
                    <a:pt x="19812" y="1523"/>
                  </a:lnTo>
                  <a:lnTo>
                    <a:pt x="21336" y="0"/>
                  </a:lnTo>
                  <a:lnTo>
                    <a:pt x="36671" y="0"/>
                  </a:lnTo>
                  <a:lnTo>
                    <a:pt x="38195" y="1523"/>
                  </a:lnTo>
                  <a:lnTo>
                    <a:pt x="39719" y="1523"/>
                  </a:lnTo>
                  <a:lnTo>
                    <a:pt x="42767" y="3047"/>
                  </a:lnTo>
                  <a:lnTo>
                    <a:pt x="44291" y="3047"/>
                  </a:lnTo>
                  <a:lnTo>
                    <a:pt x="47339" y="6095"/>
                  </a:lnTo>
                  <a:lnTo>
                    <a:pt x="48863" y="6095"/>
                  </a:lnTo>
                  <a:lnTo>
                    <a:pt x="53435" y="10667"/>
                  </a:lnTo>
                  <a:lnTo>
                    <a:pt x="53435" y="12191"/>
                  </a:lnTo>
                  <a:lnTo>
                    <a:pt x="56483" y="15239"/>
                  </a:lnTo>
                  <a:lnTo>
                    <a:pt x="56483" y="18287"/>
                  </a:lnTo>
                  <a:lnTo>
                    <a:pt x="58007" y="19811"/>
                  </a:lnTo>
                  <a:lnTo>
                    <a:pt x="58007" y="25907"/>
                  </a:lnTo>
                  <a:lnTo>
                    <a:pt x="59531" y="27431"/>
                  </a:lnTo>
                  <a:lnTo>
                    <a:pt x="59531" y="28955"/>
                  </a:lnTo>
                  <a:lnTo>
                    <a:pt x="59531" y="30479"/>
                  </a:lnTo>
                  <a:lnTo>
                    <a:pt x="58007" y="33527"/>
                  </a:lnTo>
                  <a:lnTo>
                    <a:pt x="58007" y="38099"/>
                  </a:lnTo>
                  <a:lnTo>
                    <a:pt x="56483" y="41147"/>
                  </a:lnTo>
                  <a:lnTo>
                    <a:pt x="56483" y="42671"/>
                  </a:lnTo>
                  <a:lnTo>
                    <a:pt x="53435" y="45719"/>
                  </a:lnTo>
                  <a:lnTo>
                    <a:pt x="53435" y="47339"/>
                  </a:lnTo>
                  <a:lnTo>
                    <a:pt x="47339" y="53435"/>
                  </a:lnTo>
                  <a:lnTo>
                    <a:pt x="45815" y="53435"/>
                  </a:lnTo>
                  <a:lnTo>
                    <a:pt x="42767" y="56483"/>
                  </a:lnTo>
                  <a:lnTo>
                    <a:pt x="39719" y="56483"/>
                  </a:lnTo>
                  <a:lnTo>
                    <a:pt x="38195" y="58007"/>
                  </a:lnTo>
                  <a:lnTo>
                    <a:pt x="33623" y="58007"/>
                  </a:lnTo>
                  <a:lnTo>
                    <a:pt x="30480" y="595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1" name="object 141"/>
            <p:cNvPicPr/>
            <p:nvPr/>
          </p:nvPicPr>
          <p:blipFill>
            <a:blip r:embed="rId109" cstate="print"/>
            <a:stretch>
              <a:fillRect/>
            </a:stretch>
          </p:blipFill>
          <p:spPr>
            <a:xfrm>
              <a:off x="874204" y="5988081"/>
              <a:ext cx="82391" cy="125158"/>
            </a:xfrm>
            <a:prstGeom prst="rect">
              <a:avLst/>
            </a:prstGeom>
          </p:spPr>
        </p:pic>
        <p:pic>
          <p:nvPicPr>
            <p:cNvPr id="142" name="object 142"/>
            <p:cNvPicPr/>
            <p:nvPr/>
          </p:nvPicPr>
          <p:blipFill>
            <a:blip r:embed="rId110" cstate="print"/>
            <a:stretch>
              <a:fillRect/>
            </a:stretch>
          </p:blipFill>
          <p:spPr>
            <a:xfrm>
              <a:off x="979455" y="6015513"/>
              <a:ext cx="85439" cy="97726"/>
            </a:xfrm>
            <a:prstGeom prst="rect">
              <a:avLst/>
            </a:prstGeom>
          </p:spPr>
        </p:pic>
        <p:pic>
          <p:nvPicPr>
            <p:cNvPr id="143" name="object 143"/>
            <p:cNvPicPr/>
            <p:nvPr/>
          </p:nvPicPr>
          <p:blipFill>
            <a:blip r:embed="rId111" cstate="print"/>
            <a:stretch>
              <a:fillRect/>
            </a:stretch>
          </p:blipFill>
          <p:spPr>
            <a:xfrm>
              <a:off x="1092422" y="6013989"/>
              <a:ext cx="97631" cy="143541"/>
            </a:xfrm>
            <a:prstGeom prst="rect">
              <a:avLst/>
            </a:prstGeom>
          </p:spPr>
        </p:pic>
        <p:pic>
          <p:nvPicPr>
            <p:cNvPr id="144" name="object 144"/>
            <p:cNvPicPr/>
            <p:nvPr/>
          </p:nvPicPr>
          <p:blipFill>
            <a:blip r:embed="rId112" cstate="print"/>
            <a:stretch>
              <a:fillRect/>
            </a:stretch>
          </p:blipFill>
          <p:spPr>
            <a:xfrm>
              <a:off x="1211389" y="6013989"/>
              <a:ext cx="96107" cy="143541"/>
            </a:xfrm>
            <a:prstGeom prst="rect">
              <a:avLst/>
            </a:prstGeom>
          </p:spPr>
        </p:pic>
        <p:sp>
          <p:nvSpPr>
            <p:cNvPr id="145" name="object 145"/>
            <p:cNvSpPr/>
            <p:nvPr/>
          </p:nvSpPr>
          <p:spPr>
            <a:xfrm>
              <a:off x="1328928" y="5981700"/>
              <a:ext cx="125095" cy="175895"/>
            </a:xfrm>
            <a:custGeom>
              <a:avLst/>
              <a:gdLst/>
              <a:ahLst/>
              <a:cxnLst/>
              <a:rect l="l" t="t" r="r" b="b"/>
              <a:pathLst>
                <a:path w="125094" h="175895">
                  <a:moveTo>
                    <a:pt x="16751" y="0"/>
                  </a:moveTo>
                  <a:lnTo>
                    <a:pt x="0" y="0"/>
                  </a:lnTo>
                  <a:lnTo>
                    <a:pt x="0" y="129540"/>
                  </a:lnTo>
                  <a:lnTo>
                    <a:pt x="16751" y="129540"/>
                  </a:lnTo>
                  <a:lnTo>
                    <a:pt x="16751" y="0"/>
                  </a:lnTo>
                  <a:close/>
                </a:path>
                <a:path w="125094" h="175895">
                  <a:moveTo>
                    <a:pt x="125056" y="33820"/>
                  </a:moveTo>
                  <a:lnTo>
                    <a:pt x="109715" y="33820"/>
                  </a:lnTo>
                  <a:lnTo>
                    <a:pt x="79235" y="111734"/>
                  </a:lnTo>
                  <a:lnTo>
                    <a:pt x="48755" y="33820"/>
                  </a:lnTo>
                  <a:lnTo>
                    <a:pt x="31991" y="33820"/>
                  </a:lnTo>
                  <a:lnTo>
                    <a:pt x="70091" y="128498"/>
                  </a:lnTo>
                  <a:lnTo>
                    <a:pt x="51803" y="175831"/>
                  </a:lnTo>
                  <a:lnTo>
                    <a:pt x="68567" y="175831"/>
                  </a:lnTo>
                  <a:lnTo>
                    <a:pt x="125056" y="338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6" name="object 146"/>
            <p:cNvPicPr/>
            <p:nvPr/>
          </p:nvPicPr>
          <p:blipFill>
            <a:blip r:embed="rId113" cstate="print"/>
            <a:stretch>
              <a:fillRect/>
            </a:stretch>
          </p:blipFill>
          <p:spPr>
            <a:xfrm>
              <a:off x="1511903" y="5988081"/>
              <a:ext cx="117538" cy="125158"/>
            </a:xfrm>
            <a:prstGeom prst="rect">
              <a:avLst/>
            </a:prstGeom>
          </p:spPr>
        </p:pic>
        <p:pic>
          <p:nvPicPr>
            <p:cNvPr id="147" name="object 147"/>
            <p:cNvPicPr/>
            <p:nvPr/>
          </p:nvPicPr>
          <p:blipFill>
            <a:blip r:embed="rId114" cstate="print"/>
            <a:stretch>
              <a:fillRect/>
            </a:stretch>
          </p:blipFill>
          <p:spPr>
            <a:xfrm>
              <a:off x="1652301" y="5981986"/>
              <a:ext cx="85439" cy="129730"/>
            </a:xfrm>
            <a:prstGeom prst="rect">
              <a:avLst/>
            </a:prstGeom>
          </p:spPr>
        </p:pic>
        <p:pic>
          <p:nvPicPr>
            <p:cNvPr id="148" name="object 148"/>
            <p:cNvPicPr/>
            <p:nvPr/>
          </p:nvPicPr>
          <p:blipFill>
            <a:blip r:embed="rId115" cstate="print"/>
            <a:stretch>
              <a:fillRect/>
            </a:stretch>
          </p:blipFill>
          <p:spPr>
            <a:xfrm>
              <a:off x="1759076" y="6013989"/>
              <a:ext cx="96107" cy="99250"/>
            </a:xfrm>
            <a:prstGeom prst="rect">
              <a:avLst/>
            </a:prstGeom>
          </p:spPr>
        </p:pic>
        <p:sp>
          <p:nvSpPr>
            <p:cNvPr id="149" name="object 149"/>
            <p:cNvSpPr/>
            <p:nvPr/>
          </p:nvSpPr>
          <p:spPr>
            <a:xfrm>
              <a:off x="1879663" y="5978937"/>
              <a:ext cx="21590" cy="133350"/>
            </a:xfrm>
            <a:custGeom>
              <a:avLst/>
              <a:gdLst/>
              <a:ahLst/>
              <a:cxnLst/>
              <a:rect l="l" t="t" r="r" b="b"/>
              <a:pathLst>
                <a:path w="21589" h="133350">
                  <a:moveTo>
                    <a:pt x="13716" y="21336"/>
                  </a:moveTo>
                  <a:lnTo>
                    <a:pt x="7620" y="21336"/>
                  </a:lnTo>
                  <a:lnTo>
                    <a:pt x="6096" y="19812"/>
                  </a:lnTo>
                  <a:lnTo>
                    <a:pt x="3048" y="18288"/>
                  </a:lnTo>
                  <a:lnTo>
                    <a:pt x="1524" y="16764"/>
                  </a:lnTo>
                  <a:lnTo>
                    <a:pt x="0" y="13716"/>
                  </a:lnTo>
                  <a:lnTo>
                    <a:pt x="0" y="7620"/>
                  </a:lnTo>
                  <a:lnTo>
                    <a:pt x="1524" y="4572"/>
                  </a:lnTo>
                  <a:lnTo>
                    <a:pt x="6096" y="0"/>
                  </a:lnTo>
                  <a:lnTo>
                    <a:pt x="16764" y="0"/>
                  </a:lnTo>
                  <a:lnTo>
                    <a:pt x="18288" y="3048"/>
                  </a:lnTo>
                  <a:lnTo>
                    <a:pt x="21336" y="4572"/>
                  </a:lnTo>
                  <a:lnTo>
                    <a:pt x="21336" y="15240"/>
                  </a:lnTo>
                  <a:lnTo>
                    <a:pt x="16764" y="19812"/>
                  </a:lnTo>
                  <a:lnTo>
                    <a:pt x="13716" y="21336"/>
                  </a:lnTo>
                  <a:close/>
                </a:path>
                <a:path w="21589" h="133350">
                  <a:moveTo>
                    <a:pt x="18288" y="132778"/>
                  </a:moveTo>
                  <a:lnTo>
                    <a:pt x="3048" y="132778"/>
                  </a:lnTo>
                  <a:lnTo>
                    <a:pt x="3048" y="36576"/>
                  </a:lnTo>
                  <a:lnTo>
                    <a:pt x="18288" y="36576"/>
                  </a:lnTo>
                  <a:lnTo>
                    <a:pt x="18288" y="1327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0" name="object 150"/>
            <p:cNvPicPr/>
            <p:nvPr/>
          </p:nvPicPr>
          <p:blipFill>
            <a:blip r:embed="rId116" cstate="print"/>
            <a:stretch>
              <a:fillRect/>
            </a:stretch>
          </p:blipFill>
          <p:spPr>
            <a:xfrm>
              <a:off x="1925478" y="6013989"/>
              <a:ext cx="86963" cy="97726"/>
            </a:xfrm>
            <a:prstGeom prst="rect">
              <a:avLst/>
            </a:prstGeom>
          </p:spPr>
        </p:pic>
        <p:pic>
          <p:nvPicPr>
            <p:cNvPr id="151" name="object 151"/>
            <p:cNvPicPr/>
            <p:nvPr/>
          </p:nvPicPr>
          <p:blipFill>
            <a:blip r:embed="rId117" cstate="print"/>
            <a:stretch>
              <a:fillRect/>
            </a:stretch>
          </p:blipFill>
          <p:spPr>
            <a:xfrm>
              <a:off x="2084070" y="5978937"/>
              <a:ext cx="1534763" cy="178593"/>
            </a:xfrm>
            <a:prstGeom prst="rect">
              <a:avLst/>
            </a:prstGeom>
          </p:spPr>
        </p:pic>
      </p:grpSp>
      <p:grpSp>
        <p:nvGrpSpPr>
          <p:cNvPr id="153" name="object 153"/>
          <p:cNvGrpSpPr/>
          <p:nvPr/>
        </p:nvGrpSpPr>
        <p:grpSpPr>
          <a:xfrm>
            <a:off x="1295400" y="1828800"/>
            <a:ext cx="1706245" cy="258445"/>
            <a:chOff x="573690" y="1625631"/>
            <a:chExt cx="1706245" cy="258445"/>
          </a:xfrm>
        </p:grpSpPr>
        <p:sp>
          <p:nvSpPr>
            <p:cNvPr id="154" name="object 154"/>
            <p:cNvSpPr/>
            <p:nvPr/>
          </p:nvSpPr>
          <p:spPr>
            <a:xfrm>
              <a:off x="573684" y="1625637"/>
              <a:ext cx="476250" cy="258445"/>
            </a:xfrm>
            <a:custGeom>
              <a:avLst/>
              <a:gdLst/>
              <a:ahLst/>
              <a:cxnLst/>
              <a:rect l="l" t="t" r="r" b="b"/>
              <a:pathLst>
                <a:path w="476250" h="258444">
                  <a:moveTo>
                    <a:pt x="215074" y="22860"/>
                  </a:moveTo>
                  <a:lnTo>
                    <a:pt x="207454" y="18288"/>
                  </a:lnTo>
                  <a:lnTo>
                    <a:pt x="202285" y="15100"/>
                  </a:lnTo>
                  <a:lnTo>
                    <a:pt x="195834" y="12192"/>
                  </a:lnTo>
                  <a:lnTo>
                    <a:pt x="156883" y="1905"/>
                  </a:lnTo>
                  <a:lnTo>
                    <a:pt x="134200" y="0"/>
                  </a:lnTo>
                  <a:lnTo>
                    <a:pt x="121627" y="812"/>
                  </a:lnTo>
                  <a:lnTo>
                    <a:pt x="83908" y="10668"/>
                  </a:lnTo>
                  <a:lnTo>
                    <a:pt x="49961" y="30429"/>
                  </a:lnTo>
                  <a:lnTo>
                    <a:pt x="23304" y="57823"/>
                  </a:lnTo>
                  <a:lnTo>
                    <a:pt x="23190" y="58013"/>
                  </a:lnTo>
                  <a:lnTo>
                    <a:pt x="16687" y="68199"/>
                  </a:lnTo>
                  <a:lnTo>
                    <a:pt x="2476" y="104571"/>
                  </a:lnTo>
                  <a:lnTo>
                    <a:pt x="0" y="129730"/>
                  </a:lnTo>
                  <a:lnTo>
                    <a:pt x="1143" y="146646"/>
                  </a:lnTo>
                  <a:lnTo>
                    <a:pt x="18288" y="193929"/>
                  </a:lnTo>
                  <a:lnTo>
                    <a:pt x="53428" y="231470"/>
                  </a:lnTo>
                  <a:lnTo>
                    <a:pt x="100291" y="253657"/>
                  </a:lnTo>
                  <a:lnTo>
                    <a:pt x="134200" y="258038"/>
                  </a:lnTo>
                  <a:lnTo>
                    <a:pt x="141300" y="257771"/>
                  </a:lnTo>
                  <a:lnTo>
                    <a:pt x="180022" y="251942"/>
                  </a:lnTo>
                  <a:lnTo>
                    <a:pt x="192214" y="247370"/>
                  </a:lnTo>
                  <a:lnTo>
                    <a:pt x="196786" y="245846"/>
                  </a:lnTo>
                  <a:lnTo>
                    <a:pt x="202882" y="242798"/>
                  </a:lnTo>
                  <a:lnTo>
                    <a:pt x="207454" y="239750"/>
                  </a:lnTo>
                  <a:lnTo>
                    <a:pt x="210502" y="238226"/>
                  </a:lnTo>
                  <a:lnTo>
                    <a:pt x="212026" y="238226"/>
                  </a:lnTo>
                  <a:lnTo>
                    <a:pt x="215074" y="235178"/>
                  </a:lnTo>
                  <a:lnTo>
                    <a:pt x="198297" y="201549"/>
                  </a:lnTo>
                  <a:lnTo>
                    <a:pt x="190690" y="186309"/>
                  </a:lnTo>
                  <a:lnTo>
                    <a:pt x="186118" y="190881"/>
                  </a:lnTo>
                  <a:lnTo>
                    <a:pt x="181546" y="193929"/>
                  </a:lnTo>
                  <a:lnTo>
                    <a:pt x="175450" y="195453"/>
                  </a:lnTo>
                  <a:lnTo>
                    <a:pt x="160108" y="201549"/>
                  </a:lnTo>
                  <a:lnTo>
                    <a:pt x="143344" y="201549"/>
                  </a:lnTo>
                  <a:lnTo>
                    <a:pt x="93840" y="189941"/>
                  </a:lnTo>
                  <a:lnTo>
                    <a:pt x="66497" y="156108"/>
                  </a:lnTo>
                  <a:lnTo>
                    <a:pt x="60960" y="129730"/>
                  </a:lnTo>
                  <a:lnTo>
                    <a:pt x="61239" y="122897"/>
                  </a:lnTo>
                  <a:lnTo>
                    <a:pt x="76288" y="85775"/>
                  </a:lnTo>
                  <a:lnTo>
                    <a:pt x="80860" y="80873"/>
                  </a:lnTo>
                  <a:lnTo>
                    <a:pt x="85775" y="75438"/>
                  </a:lnTo>
                  <a:lnTo>
                    <a:pt x="123913" y="57823"/>
                  </a:lnTo>
                  <a:lnTo>
                    <a:pt x="143344" y="56489"/>
                  </a:lnTo>
                  <a:lnTo>
                    <a:pt x="150964" y="56489"/>
                  </a:lnTo>
                  <a:lnTo>
                    <a:pt x="160108" y="58013"/>
                  </a:lnTo>
                  <a:lnTo>
                    <a:pt x="167728" y="61061"/>
                  </a:lnTo>
                  <a:lnTo>
                    <a:pt x="181546" y="65633"/>
                  </a:lnTo>
                  <a:lnTo>
                    <a:pt x="190690" y="70205"/>
                  </a:lnTo>
                  <a:lnTo>
                    <a:pt x="190690" y="71729"/>
                  </a:lnTo>
                  <a:lnTo>
                    <a:pt x="198297" y="56489"/>
                  </a:lnTo>
                  <a:lnTo>
                    <a:pt x="215074" y="22860"/>
                  </a:lnTo>
                  <a:close/>
                </a:path>
                <a:path w="476250" h="258444">
                  <a:moveTo>
                    <a:pt x="475970" y="129730"/>
                  </a:moveTo>
                  <a:lnTo>
                    <a:pt x="466826" y="79387"/>
                  </a:lnTo>
                  <a:lnTo>
                    <a:pt x="439394" y="38188"/>
                  </a:lnTo>
                  <a:lnTo>
                    <a:pt x="414909" y="18910"/>
                  </a:lnTo>
                  <a:lnTo>
                    <a:pt x="414909" y="129730"/>
                  </a:lnTo>
                  <a:lnTo>
                    <a:pt x="413791" y="144094"/>
                  </a:lnTo>
                  <a:lnTo>
                    <a:pt x="398145" y="181737"/>
                  </a:lnTo>
                  <a:lnTo>
                    <a:pt x="350901" y="203073"/>
                  </a:lnTo>
                  <a:lnTo>
                    <a:pt x="339991" y="202476"/>
                  </a:lnTo>
                  <a:lnTo>
                    <a:pt x="301282" y="179781"/>
                  </a:lnTo>
                  <a:lnTo>
                    <a:pt x="287108" y="138899"/>
                  </a:lnTo>
                  <a:lnTo>
                    <a:pt x="286804" y="129730"/>
                  </a:lnTo>
                  <a:lnTo>
                    <a:pt x="287921" y="114541"/>
                  </a:lnTo>
                  <a:lnTo>
                    <a:pt x="303568" y="76288"/>
                  </a:lnTo>
                  <a:lnTo>
                    <a:pt x="336600" y="56362"/>
                  </a:lnTo>
                  <a:lnTo>
                    <a:pt x="350901" y="54952"/>
                  </a:lnTo>
                  <a:lnTo>
                    <a:pt x="365785" y="56362"/>
                  </a:lnTo>
                  <a:lnTo>
                    <a:pt x="405269" y="88112"/>
                  </a:lnTo>
                  <a:lnTo>
                    <a:pt x="414909" y="129730"/>
                  </a:lnTo>
                  <a:lnTo>
                    <a:pt x="414909" y="18910"/>
                  </a:lnTo>
                  <a:lnTo>
                    <a:pt x="399110" y="9918"/>
                  </a:lnTo>
                  <a:lnTo>
                    <a:pt x="376072" y="2527"/>
                  </a:lnTo>
                  <a:lnTo>
                    <a:pt x="350901" y="0"/>
                  </a:lnTo>
                  <a:lnTo>
                    <a:pt x="325678" y="2527"/>
                  </a:lnTo>
                  <a:lnTo>
                    <a:pt x="281584" y="21894"/>
                  </a:lnTo>
                  <a:lnTo>
                    <a:pt x="246354" y="57645"/>
                  </a:lnTo>
                  <a:lnTo>
                    <a:pt x="228028" y="103428"/>
                  </a:lnTo>
                  <a:lnTo>
                    <a:pt x="225742" y="129730"/>
                  </a:lnTo>
                  <a:lnTo>
                    <a:pt x="228003" y="156095"/>
                  </a:lnTo>
                  <a:lnTo>
                    <a:pt x="245719" y="201917"/>
                  </a:lnTo>
                  <a:lnTo>
                    <a:pt x="280085" y="237413"/>
                  </a:lnTo>
                  <a:lnTo>
                    <a:pt x="324789" y="255739"/>
                  </a:lnTo>
                  <a:lnTo>
                    <a:pt x="350901" y="258025"/>
                  </a:lnTo>
                  <a:lnTo>
                    <a:pt x="376288" y="255739"/>
                  </a:lnTo>
                  <a:lnTo>
                    <a:pt x="399681" y="248881"/>
                  </a:lnTo>
                  <a:lnTo>
                    <a:pt x="420801" y="237413"/>
                  </a:lnTo>
                  <a:lnTo>
                    <a:pt x="439394" y="221361"/>
                  </a:lnTo>
                  <a:lnTo>
                    <a:pt x="453796" y="203073"/>
                  </a:lnTo>
                  <a:lnTo>
                    <a:pt x="455396" y="201053"/>
                  </a:lnTo>
                  <a:lnTo>
                    <a:pt x="466826" y="179006"/>
                  </a:lnTo>
                  <a:lnTo>
                    <a:pt x="473684" y="155232"/>
                  </a:lnTo>
                  <a:lnTo>
                    <a:pt x="475970" y="1297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5" name="object 155"/>
            <p:cNvPicPr/>
            <p:nvPr/>
          </p:nvPicPr>
          <p:blipFill>
            <a:blip r:embed="rId118" cstate="print"/>
            <a:stretch>
              <a:fillRect/>
            </a:stretch>
          </p:blipFill>
          <p:spPr>
            <a:xfrm>
              <a:off x="1074039" y="1630203"/>
              <a:ext cx="212121" cy="248888"/>
            </a:xfrm>
            <a:prstGeom prst="rect">
              <a:avLst/>
            </a:prstGeom>
          </p:spPr>
        </p:pic>
        <p:sp>
          <p:nvSpPr>
            <p:cNvPr id="156" name="object 156"/>
            <p:cNvSpPr/>
            <p:nvPr/>
          </p:nvSpPr>
          <p:spPr>
            <a:xfrm>
              <a:off x="1307490" y="1629803"/>
              <a:ext cx="335915" cy="249554"/>
            </a:xfrm>
            <a:custGeom>
              <a:avLst/>
              <a:gdLst/>
              <a:ahLst/>
              <a:cxnLst/>
              <a:rect l="l" t="t" r="r" b="b"/>
              <a:pathLst>
                <a:path w="335914" h="249555">
                  <a:moveTo>
                    <a:pt x="173926" y="0"/>
                  </a:moveTo>
                  <a:lnTo>
                    <a:pt x="0" y="0"/>
                  </a:lnTo>
                  <a:lnTo>
                    <a:pt x="0" y="50800"/>
                  </a:lnTo>
                  <a:lnTo>
                    <a:pt x="58013" y="50800"/>
                  </a:lnTo>
                  <a:lnTo>
                    <a:pt x="58013" y="248920"/>
                  </a:lnTo>
                  <a:lnTo>
                    <a:pt x="114401" y="248920"/>
                  </a:lnTo>
                  <a:lnTo>
                    <a:pt x="114401" y="50800"/>
                  </a:lnTo>
                  <a:lnTo>
                    <a:pt x="173926" y="50800"/>
                  </a:lnTo>
                  <a:lnTo>
                    <a:pt x="173926" y="0"/>
                  </a:lnTo>
                  <a:close/>
                </a:path>
                <a:path w="335914" h="249555">
                  <a:moveTo>
                    <a:pt x="335661" y="406"/>
                  </a:moveTo>
                  <a:lnTo>
                    <a:pt x="193738" y="406"/>
                  </a:lnTo>
                  <a:lnTo>
                    <a:pt x="193738" y="51206"/>
                  </a:lnTo>
                  <a:lnTo>
                    <a:pt x="193738" y="99466"/>
                  </a:lnTo>
                  <a:lnTo>
                    <a:pt x="193738" y="150266"/>
                  </a:lnTo>
                  <a:lnTo>
                    <a:pt x="193738" y="198526"/>
                  </a:lnTo>
                  <a:lnTo>
                    <a:pt x="193738" y="249326"/>
                  </a:lnTo>
                  <a:lnTo>
                    <a:pt x="335661" y="249326"/>
                  </a:lnTo>
                  <a:lnTo>
                    <a:pt x="335661" y="198526"/>
                  </a:lnTo>
                  <a:lnTo>
                    <a:pt x="250215" y="198526"/>
                  </a:lnTo>
                  <a:lnTo>
                    <a:pt x="250215" y="150266"/>
                  </a:lnTo>
                  <a:lnTo>
                    <a:pt x="332613" y="150266"/>
                  </a:lnTo>
                  <a:lnTo>
                    <a:pt x="332613" y="99466"/>
                  </a:lnTo>
                  <a:lnTo>
                    <a:pt x="250215" y="99466"/>
                  </a:lnTo>
                  <a:lnTo>
                    <a:pt x="250215" y="51206"/>
                  </a:lnTo>
                  <a:lnTo>
                    <a:pt x="335661" y="51206"/>
                  </a:lnTo>
                  <a:lnTo>
                    <a:pt x="335661" y="40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7" name="object 157"/>
            <p:cNvPicPr/>
            <p:nvPr/>
          </p:nvPicPr>
          <p:blipFill>
            <a:blip r:embed="rId119" cstate="print"/>
            <a:stretch>
              <a:fillRect/>
            </a:stretch>
          </p:blipFill>
          <p:spPr>
            <a:xfrm>
              <a:off x="1676685" y="1630203"/>
              <a:ext cx="212121" cy="248888"/>
            </a:xfrm>
            <a:prstGeom prst="rect">
              <a:avLst/>
            </a:prstGeom>
          </p:spPr>
        </p:pic>
        <p:sp>
          <p:nvSpPr>
            <p:cNvPr id="158" name="object 158"/>
            <p:cNvSpPr/>
            <p:nvPr/>
          </p:nvSpPr>
          <p:spPr>
            <a:xfrm>
              <a:off x="1908619" y="1625637"/>
              <a:ext cx="370840" cy="258445"/>
            </a:xfrm>
            <a:custGeom>
              <a:avLst/>
              <a:gdLst/>
              <a:ahLst/>
              <a:cxnLst/>
              <a:rect l="l" t="t" r="r" b="b"/>
              <a:pathLst>
                <a:path w="370839" h="258444">
                  <a:moveTo>
                    <a:pt x="173926" y="4165"/>
                  </a:moveTo>
                  <a:lnTo>
                    <a:pt x="0" y="4165"/>
                  </a:lnTo>
                  <a:lnTo>
                    <a:pt x="0" y="54965"/>
                  </a:lnTo>
                  <a:lnTo>
                    <a:pt x="59524" y="54965"/>
                  </a:lnTo>
                  <a:lnTo>
                    <a:pt x="59524" y="253085"/>
                  </a:lnTo>
                  <a:lnTo>
                    <a:pt x="115912" y="253085"/>
                  </a:lnTo>
                  <a:lnTo>
                    <a:pt x="115912" y="54965"/>
                  </a:lnTo>
                  <a:lnTo>
                    <a:pt x="173926" y="54965"/>
                  </a:lnTo>
                  <a:lnTo>
                    <a:pt x="173926" y="4165"/>
                  </a:lnTo>
                  <a:close/>
                </a:path>
                <a:path w="370839" h="258444">
                  <a:moveTo>
                    <a:pt x="370713" y="178587"/>
                  </a:moveTo>
                  <a:lnTo>
                    <a:pt x="353949" y="137439"/>
                  </a:lnTo>
                  <a:lnTo>
                    <a:pt x="312699" y="109918"/>
                  </a:lnTo>
                  <a:lnTo>
                    <a:pt x="303555" y="106870"/>
                  </a:lnTo>
                  <a:lnTo>
                    <a:pt x="295935" y="103822"/>
                  </a:lnTo>
                  <a:lnTo>
                    <a:pt x="291363" y="100774"/>
                  </a:lnTo>
                  <a:lnTo>
                    <a:pt x="286791" y="99250"/>
                  </a:lnTo>
                  <a:lnTo>
                    <a:pt x="282219" y="96202"/>
                  </a:lnTo>
                  <a:lnTo>
                    <a:pt x="270027" y="90106"/>
                  </a:lnTo>
                  <a:lnTo>
                    <a:pt x="263931" y="84010"/>
                  </a:lnTo>
                  <a:lnTo>
                    <a:pt x="260883" y="77812"/>
                  </a:lnTo>
                  <a:lnTo>
                    <a:pt x="260883" y="67144"/>
                  </a:lnTo>
                  <a:lnTo>
                    <a:pt x="263931" y="62572"/>
                  </a:lnTo>
                  <a:lnTo>
                    <a:pt x="273075" y="53428"/>
                  </a:lnTo>
                  <a:lnTo>
                    <a:pt x="280695" y="51904"/>
                  </a:lnTo>
                  <a:lnTo>
                    <a:pt x="297459" y="51904"/>
                  </a:lnTo>
                  <a:lnTo>
                    <a:pt x="306603" y="53428"/>
                  </a:lnTo>
                  <a:lnTo>
                    <a:pt x="314223" y="56476"/>
                  </a:lnTo>
                  <a:lnTo>
                    <a:pt x="323469" y="59524"/>
                  </a:lnTo>
                  <a:lnTo>
                    <a:pt x="332613" y="64096"/>
                  </a:lnTo>
                  <a:lnTo>
                    <a:pt x="335661" y="67144"/>
                  </a:lnTo>
                  <a:lnTo>
                    <a:pt x="338709" y="68668"/>
                  </a:lnTo>
                  <a:lnTo>
                    <a:pt x="340233" y="68668"/>
                  </a:lnTo>
                  <a:lnTo>
                    <a:pt x="363093" y="24384"/>
                  </a:lnTo>
                  <a:lnTo>
                    <a:pt x="353949" y="18288"/>
                  </a:lnTo>
                  <a:lnTo>
                    <a:pt x="315544" y="3860"/>
                  </a:lnTo>
                  <a:lnTo>
                    <a:pt x="286791" y="0"/>
                  </a:lnTo>
                  <a:lnTo>
                    <a:pt x="271335" y="1409"/>
                  </a:lnTo>
                  <a:lnTo>
                    <a:pt x="230403" y="21336"/>
                  </a:lnTo>
                  <a:lnTo>
                    <a:pt x="207378" y="60858"/>
                  </a:lnTo>
                  <a:lnTo>
                    <a:pt x="205930" y="76288"/>
                  </a:lnTo>
                  <a:lnTo>
                    <a:pt x="206540" y="86131"/>
                  </a:lnTo>
                  <a:lnTo>
                    <a:pt x="224650" y="120700"/>
                  </a:lnTo>
                  <a:lnTo>
                    <a:pt x="256311" y="142011"/>
                  </a:lnTo>
                  <a:lnTo>
                    <a:pt x="268503" y="148107"/>
                  </a:lnTo>
                  <a:lnTo>
                    <a:pt x="276123" y="151155"/>
                  </a:lnTo>
                  <a:lnTo>
                    <a:pt x="288315" y="157251"/>
                  </a:lnTo>
                  <a:lnTo>
                    <a:pt x="297459" y="163347"/>
                  </a:lnTo>
                  <a:lnTo>
                    <a:pt x="308127" y="174015"/>
                  </a:lnTo>
                  <a:lnTo>
                    <a:pt x="308127" y="181737"/>
                  </a:lnTo>
                  <a:lnTo>
                    <a:pt x="305866" y="191973"/>
                  </a:lnTo>
                  <a:lnTo>
                    <a:pt x="299173" y="199644"/>
                  </a:lnTo>
                  <a:lnTo>
                    <a:pt x="288201" y="204457"/>
                  </a:lnTo>
                  <a:lnTo>
                    <a:pt x="273075" y="206121"/>
                  </a:lnTo>
                  <a:lnTo>
                    <a:pt x="266192" y="205574"/>
                  </a:lnTo>
                  <a:lnTo>
                    <a:pt x="230352" y="190500"/>
                  </a:lnTo>
                  <a:lnTo>
                    <a:pt x="218122" y="181737"/>
                  </a:lnTo>
                  <a:lnTo>
                    <a:pt x="213550" y="180111"/>
                  </a:lnTo>
                  <a:lnTo>
                    <a:pt x="212026" y="177063"/>
                  </a:lnTo>
                  <a:lnTo>
                    <a:pt x="183070" y="224409"/>
                  </a:lnTo>
                  <a:lnTo>
                    <a:pt x="187642" y="228981"/>
                  </a:lnTo>
                  <a:lnTo>
                    <a:pt x="190690" y="230505"/>
                  </a:lnTo>
                  <a:lnTo>
                    <a:pt x="193738" y="233641"/>
                  </a:lnTo>
                  <a:lnTo>
                    <a:pt x="230733" y="250977"/>
                  </a:lnTo>
                  <a:lnTo>
                    <a:pt x="276123" y="258025"/>
                  </a:lnTo>
                  <a:lnTo>
                    <a:pt x="285915" y="257746"/>
                  </a:lnTo>
                  <a:lnTo>
                    <a:pt x="327837" y="247738"/>
                  </a:lnTo>
                  <a:lnTo>
                    <a:pt x="358470" y="222732"/>
                  </a:lnTo>
                  <a:lnTo>
                    <a:pt x="370154" y="188645"/>
                  </a:lnTo>
                  <a:lnTo>
                    <a:pt x="370713" y="1785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60" name="Picture 159">
            <a:extLst>
              <a:ext uri="{FF2B5EF4-FFF2-40B4-BE49-F238E27FC236}">
                <a16:creationId xmlns:a16="http://schemas.microsoft.com/office/drawing/2014/main" id="{1D0456B7-30B8-ABA4-8557-4811C8A1D83D}"/>
              </a:ext>
            </a:extLst>
          </p:cNvPr>
          <p:cNvPicPr>
            <a:picLocks noChangeAspect="1"/>
          </p:cNvPicPr>
          <p:nvPr/>
        </p:nvPicPr>
        <p:blipFill>
          <a:blip r:embed="rId1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124" y="2590800"/>
            <a:ext cx="2376528" cy="1695450"/>
          </a:xfrm>
          <a:prstGeom prst="rect">
            <a:avLst/>
          </a:prstGeom>
        </p:spPr>
      </p:pic>
      <p:sp>
        <p:nvSpPr>
          <p:cNvPr id="161" name="TextBox 160">
            <a:extLst>
              <a:ext uri="{FF2B5EF4-FFF2-40B4-BE49-F238E27FC236}">
                <a16:creationId xmlns:a16="http://schemas.microsoft.com/office/drawing/2014/main" id="{A53F2A72-75C7-D3C1-C60E-05B78CCC8B02}"/>
              </a:ext>
            </a:extLst>
          </p:cNvPr>
          <p:cNvSpPr txBox="1"/>
          <p:nvPr/>
        </p:nvSpPr>
        <p:spPr>
          <a:xfrm>
            <a:off x="3200400" y="304800"/>
            <a:ext cx="4343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highlight>
                  <a:srgbClr val="FFFF00"/>
                </a:highlight>
              </a:rPr>
              <a:t>SQL PROJECT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57655"/>
            <a:ext cx="10058400" cy="5667755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556831" y="1485138"/>
            <a:ext cx="1109345" cy="256540"/>
            <a:chOff x="556831" y="1485138"/>
            <a:chExt cx="1109345" cy="25654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6831" y="1489709"/>
              <a:ext cx="437864" cy="2488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08506" y="1485138"/>
              <a:ext cx="250190" cy="256540"/>
            </a:xfrm>
            <a:custGeom>
              <a:avLst/>
              <a:gdLst/>
              <a:ahLst/>
              <a:cxnLst/>
              <a:rect l="l" t="t" r="r" b="b"/>
              <a:pathLst>
                <a:path w="250190" h="256539">
                  <a:moveTo>
                    <a:pt x="125063" y="256508"/>
                  </a:moveTo>
                  <a:lnTo>
                    <a:pt x="75485" y="247352"/>
                  </a:lnTo>
                  <a:lnTo>
                    <a:pt x="35052" y="219837"/>
                  </a:lnTo>
                  <a:lnTo>
                    <a:pt x="8953" y="178641"/>
                  </a:lnTo>
                  <a:lnTo>
                    <a:pt x="0" y="128301"/>
                  </a:lnTo>
                  <a:lnTo>
                    <a:pt x="2286" y="102800"/>
                  </a:lnTo>
                  <a:lnTo>
                    <a:pt x="20574" y="56975"/>
                  </a:lnTo>
                  <a:lnTo>
                    <a:pt x="55759" y="20614"/>
                  </a:lnTo>
                  <a:lnTo>
                    <a:pt x="99878" y="2287"/>
                  </a:lnTo>
                  <a:lnTo>
                    <a:pt x="125063" y="0"/>
                  </a:lnTo>
                  <a:lnTo>
                    <a:pt x="150247" y="2287"/>
                  </a:lnTo>
                  <a:lnTo>
                    <a:pt x="173307" y="9155"/>
                  </a:lnTo>
                  <a:lnTo>
                    <a:pt x="194366" y="20614"/>
                  </a:lnTo>
                  <a:lnTo>
                    <a:pt x="213550" y="36671"/>
                  </a:lnTo>
                  <a:lnTo>
                    <a:pt x="228116" y="54959"/>
                  </a:lnTo>
                  <a:lnTo>
                    <a:pt x="125063" y="54959"/>
                  </a:lnTo>
                  <a:lnTo>
                    <a:pt x="110821" y="56151"/>
                  </a:lnTo>
                  <a:lnTo>
                    <a:pt x="77724" y="76390"/>
                  </a:lnTo>
                  <a:lnTo>
                    <a:pt x="62079" y="113935"/>
                  </a:lnTo>
                  <a:lnTo>
                    <a:pt x="60960" y="128301"/>
                  </a:lnTo>
                  <a:lnTo>
                    <a:pt x="61269" y="138303"/>
                  </a:lnTo>
                  <a:lnTo>
                    <a:pt x="75449" y="179058"/>
                  </a:lnTo>
                  <a:lnTo>
                    <a:pt x="114204" y="202239"/>
                  </a:lnTo>
                  <a:lnTo>
                    <a:pt x="125063" y="203073"/>
                  </a:lnTo>
                  <a:lnTo>
                    <a:pt x="227345" y="203073"/>
                  </a:lnTo>
                  <a:lnTo>
                    <a:pt x="213550" y="219837"/>
                  </a:lnTo>
                  <a:lnTo>
                    <a:pt x="195009" y="235894"/>
                  </a:lnTo>
                  <a:lnTo>
                    <a:pt x="173878" y="247352"/>
                  </a:lnTo>
                  <a:lnTo>
                    <a:pt x="150462" y="254220"/>
                  </a:lnTo>
                  <a:lnTo>
                    <a:pt x="125063" y="256508"/>
                  </a:lnTo>
                  <a:close/>
                </a:path>
                <a:path w="250190" h="256539">
                  <a:moveTo>
                    <a:pt x="227345" y="203073"/>
                  </a:moveTo>
                  <a:lnTo>
                    <a:pt x="125063" y="203073"/>
                  </a:lnTo>
                  <a:lnTo>
                    <a:pt x="139947" y="201644"/>
                  </a:lnTo>
                  <a:lnTo>
                    <a:pt x="152697" y="197358"/>
                  </a:lnTo>
                  <a:lnTo>
                    <a:pt x="179522" y="169275"/>
                  </a:lnTo>
                  <a:lnTo>
                    <a:pt x="189166" y="128301"/>
                  </a:lnTo>
                  <a:lnTo>
                    <a:pt x="188047" y="113935"/>
                  </a:lnTo>
                  <a:lnTo>
                    <a:pt x="172402" y="76390"/>
                  </a:lnTo>
                  <a:lnTo>
                    <a:pt x="139947" y="56151"/>
                  </a:lnTo>
                  <a:lnTo>
                    <a:pt x="125063" y="54959"/>
                  </a:lnTo>
                  <a:lnTo>
                    <a:pt x="228116" y="54959"/>
                  </a:lnTo>
                  <a:lnTo>
                    <a:pt x="229552" y="56761"/>
                  </a:lnTo>
                  <a:lnTo>
                    <a:pt x="240982" y="78450"/>
                  </a:lnTo>
                  <a:lnTo>
                    <a:pt x="247840" y="102157"/>
                  </a:lnTo>
                  <a:lnTo>
                    <a:pt x="250126" y="128301"/>
                  </a:lnTo>
                  <a:lnTo>
                    <a:pt x="247840" y="154605"/>
                  </a:lnTo>
                  <a:lnTo>
                    <a:pt x="240982" y="178641"/>
                  </a:lnTo>
                  <a:lnTo>
                    <a:pt x="229552" y="200391"/>
                  </a:lnTo>
                  <a:lnTo>
                    <a:pt x="227345" y="203073"/>
                  </a:lnTo>
                  <a:close/>
                </a:path>
              </a:pathLst>
            </a:custGeom>
            <a:solidFill>
              <a:srgbClr val="5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80064" y="1489297"/>
              <a:ext cx="385953" cy="252348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1742313" y="1485137"/>
            <a:ext cx="946150" cy="314960"/>
            <a:chOff x="1742313" y="1485137"/>
            <a:chExt cx="946150" cy="31496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42313" y="1489297"/>
              <a:ext cx="419576" cy="2493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183219" y="1485137"/>
              <a:ext cx="505459" cy="314960"/>
            </a:xfrm>
            <a:custGeom>
              <a:avLst/>
              <a:gdLst/>
              <a:ahLst/>
              <a:cxnLst/>
              <a:rect l="l" t="t" r="r" b="b"/>
              <a:pathLst>
                <a:path w="505460" h="314960">
                  <a:moveTo>
                    <a:pt x="141922" y="202692"/>
                  </a:moveTo>
                  <a:lnTo>
                    <a:pt x="56476" y="202692"/>
                  </a:lnTo>
                  <a:lnTo>
                    <a:pt x="56476" y="4572"/>
                  </a:lnTo>
                  <a:lnTo>
                    <a:pt x="0" y="4572"/>
                  </a:lnTo>
                  <a:lnTo>
                    <a:pt x="0" y="202692"/>
                  </a:lnTo>
                  <a:lnTo>
                    <a:pt x="0" y="253492"/>
                  </a:lnTo>
                  <a:lnTo>
                    <a:pt x="141922" y="253492"/>
                  </a:lnTo>
                  <a:lnTo>
                    <a:pt x="141922" y="202692"/>
                  </a:lnTo>
                  <a:close/>
                </a:path>
                <a:path w="505460" h="314960">
                  <a:moveTo>
                    <a:pt x="227736" y="5334"/>
                  </a:moveTo>
                  <a:lnTo>
                    <a:pt x="169824" y="5334"/>
                  </a:lnTo>
                  <a:lnTo>
                    <a:pt x="169824" y="253746"/>
                  </a:lnTo>
                  <a:lnTo>
                    <a:pt x="227736" y="253746"/>
                  </a:lnTo>
                  <a:lnTo>
                    <a:pt x="227736" y="5334"/>
                  </a:lnTo>
                  <a:close/>
                </a:path>
                <a:path w="505460" h="314960">
                  <a:moveTo>
                    <a:pt x="505015" y="280987"/>
                  </a:moveTo>
                  <a:lnTo>
                    <a:pt x="494030" y="258038"/>
                  </a:lnTo>
                  <a:lnTo>
                    <a:pt x="486727" y="242798"/>
                  </a:lnTo>
                  <a:lnTo>
                    <a:pt x="483679" y="247370"/>
                  </a:lnTo>
                  <a:lnTo>
                    <a:pt x="480631" y="248894"/>
                  </a:lnTo>
                  <a:lnTo>
                    <a:pt x="475970" y="251942"/>
                  </a:lnTo>
                  <a:lnTo>
                    <a:pt x="463778" y="258038"/>
                  </a:lnTo>
                  <a:lnTo>
                    <a:pt x="436346" y="258038"/>
                  </a:lnTo>
                  <a:lnTo>
                    <a:pt x="427202" y="256514"/>
                  </a:lnTo>
                  <a:lnTo>
                    <a:pt x="418058" y="253466"/>
                  </a:lnTo>
                  <a:lnTo>
                    <a:pt x="411962" y="253466"/>
                  </a:lnTo>
                  <a:lnTo>
                    <a:pt x="411962" y="251942"/>
                  </a:lnTo>
                  <a:lnTo>
                    <a:pt x="430288" y="244792"/>
                  </a:lnTo>
                  <a:lnTo>
                    <a:pt x="446633" y="234784"/>
                  </a:lnTo>
                  <a:lnTo>
                    <a:pt x="474446" y="206121"/>
                  </a:lnTo>
                  <a:lnTo>
                    <a:pt x="491667" y="169506"/>
                  </a:lnTo>
                  <a:lnTo>
                    <a:pt x="497395" y="128308"/>
                  </a:lnTo>
                  <a:lnTo>
                    <a:pt x="495134" y="102158"/>
                  </a:lnTo>
                  <a:lnTo>
                    <a:pt x="477418" y="56769"/>
                  </a:lnTo>
                  <a:lnTo>
                    <a:pt x="443077" y="20624"/>
                  </a:lnTo>
                  <a:lnTo>
                    <a:pt x="436346" y="16954"/>
                  </a:lnTo>
                  <a:lnTo>
                    <a:pt x="436346" y="128308"/>
                  </a:lnTo>
                  <a:lnTo>
                    <a:pt x="435457" y="143471"/>
                  </a:lnTo>
                  <a:lnTo>
                    <a:pt x="421106" y="180213"/>
                  </a:lnTo>
                  <a:lnTo>
                    <a:pt x="373761" y="200025"/>
                  </a:lnTo>
                  <a:lnTo>
                    <a:pt x="366026" y="199720"/>
                  </a:lnTo>
                  <a:lnTo>
                    <a:pt x="358711" y="198691"/>
                  </a:lnTo>
                  <a:lnTo>
                    <a:pt x="351688" y="196811"/>
                  </a:lnTo>
                  <a:lnTo>
                    <a:pt x="344805" y="193929"/>
                  </a:lnTo>
                  <a:lnTo>
                    <a:pt x="337185" y="190881"/>
                  </a:lnTo>
                  <a:lnTo>
                    <a:pt x="315849" y="155740"/>
                  </a:lnTo>
                  <a:lnTo>
                    <a:pt x="313855" y="148882"/>
                  </a:lnTo>
                  <a:lnTo>
                    <a:pt x="312420" y="142024"/>
                  </a:lnTo>
                  <a:lnTo>
                    <a:pt x="311569" y="135166"/>
                  </a:lnTo>
                  <a:lnTo>
                    <a:pt x="311277" y="128308"/>
                  </a:lnTo>
                  <a:lnTo>
                    <a:pt x="312394" y="113969"/>
                  </a:lnTo>
                  <a:lnTo>
                    <a:pt x="328041" y="77914"/>
                  </a:lnTo>
                  <a:lnTo>
                    <a:pt x="373761" y="56489"/>
                  </a:lnTo>
                  <a:lnTo>
                    <a:pt x="388696" y="57899"/>
                  </a:lnTo>
                  <a:lnTo>
                    <a:pt x="427977" y="88785"/>
                  </a:lnTo>
                  <a:lnTo>
                    <a:pt x="436346" y="128308"/>
                  </a:lnTo>
                  <a:lnTo>
                    <a:pt x="436346" y="16954"/>
                  </a:lnTo>
                  <a:lnTo>
                    <a:pt x="422046" y="9156"/>
                  </a:lnTo>
                  <a:lnTo>
                    <a:pt x="398983" y="2298"/>
                  </a:lnTo>
                  <a:lnTo>
                    <a:pt x="373761" y="0"/>
                  </a:lnTo>
                  <a:lnTo>
                    <a:pt x="349465" y="2298"/>
                  </a:lnTo>
                  <a:lnTo>
                    <a:pt x="305993" y="20624"/>
                  </a:lnTo>
                  <a:lnTo>
                    <a:pt x="270802" y="56984"/>
                  </a:lnTo>
                  <a:lnTo>
                    <a:pt x="252514" y="102806"/>
                  </a:lnTo>
                  <a:lnTo>
                    <a:pt x="250228" y="128308"/>
                  </a:lnTo>
                  <a:lnTo>
                    <a:pt x="251942" y="151498"/>
                  </a:lnTo>
                  <a:lnTo>
                    <a:pt x="265658" y="193319"/>
                  </a:lnTo>
                  <a:lnTo>
                    <a:pt x="292265" y="227736"/>
                  </a:lnTo>
                  <a:lnTo>
                    <a:pt x="327101" y="248894"/>
                  </a:lnTo>
                  <a:lnTo>
                    <a:pt x="347853" y="254990"/>
                  </a:lnTo>
                  <a:lnTo>
                    <a:pt x="347853" y="256514"/>
                  </a:lnTo>
                  <a:lnTo>
                    <a:pt x="341757" y="256514"/>
                  </a:lnTo>
                  <a:lnTo>
                    <a:pt x="337185" y="259562"/>
                  </a:lnTo>
                  <a:lnTo>
                    <a:pt x="332613" y="261086"/>
                  </a:lnTo>
                  <a:lnTo>
                    <a:pt x="329565" y="262610"/>
                  </a:lnTo>
                  <a:lnTo>
                    <a:pt x="320421" y="271754"/>
                  </a:lnTo>
                  <a:lnTo>
                    <a:pt x="317373" y="274891"/>
                  </a:lnTo>
                  <a:lnTo>
                    <a:pt x="309753" y="282511"/>
                  </a:lnTo>
                  <a:lnTo>
                    <a:pt x="309753" y="284035"/>
                  </a:lnTo>
                  <a:lnTo>
                    <a:pt x="308229" y="284035"/>
                  </a:lnTo>
                  <a:lnTo>
                    <a:pt x="321945" y="305371"/>
                  </a:lnTo>
                  <a:lnTo>
                    <a:pt x="326517" y="300799"/>
                  </a:lnTo>
                  <a:lnTo>
                    <a:pt x="329565" y="299275"/>
                  </a:lnTo>
                  <a:lnTo>
                    <a:pt x="332613" y="296227"/>
                  </a:lnTo>
                  <a:lnTo>
                    <a:pt x="338709" y="294703"/>
                  </a:lnTo>
                  <a:lnTo>
                    <a:pt x="344805" y="291655"/>
                  </a:lnTo>
                  <a:lnTo>
                    <a:pt x="358521" y="291655"/>
                  </a:lnTo>
                  <a:lnTo>
                    <a:pt x="369100" y="292252"/>
                  </a:lnTo>
                  <a:lnTo>
                    <a:pt x="380250" y="294132"/>
                  </a:lnTo>
                  <a:lnTo>
                    <a:pt x="391998" y="297446"/>
                  </a:lnTo>
                  <a:lnTo>
                    <a:pt x="417487" y="307454"/>
                  </a:lnTo>
                  <a:lnTo>
                    <a:pt x="429488" y="311277"/>
                  </a:lnTo>
                  <a:lnTo>
                    <a:pt x="440347" y="313690"/>
                  </a:lnTo>
                  <a:lnTo>
                    <a:pt x="450062" y="314515"/>
                  </a:lnTo>
                  <a:lnTo>
                    <a:pt x="456158" y="314515"/>
                  </a:lnTo>
                  <a:lnTo>
                    <a:pt x="492823" y="296227"/>
                  </a:lnTo>
                  <a:lnTo>
                    <a:pt x="497395" y="293179"/>
                  </a:lnTo>
                  <a:lnTo>
                    <a:pt x="498411" y="291655"/>
                  </a:lnTo>
                  <a:lnTo>
                    <a:pt x="500443" y="288607"/>
                  </a:lnTo>
                  <a:lnTo>
                    <a:pt x="501967" y="285559"/>
                  </a:lnTo>
                  <a:lnTo>
                    <a:pt x="503491" y="284035"/>
                  </a:lnTo>
                  <a:lnTo>
                    <a:pt x="503491" y="282511"/>
                  </a:lnTo>
                  <a:lnTo>
                    <a:pt x="505015" y="280987"/>
                  </a:lnTo>
                  <a:close/>
                </a:path>
              </a:pathLst>
            </a:custGeom>
            <a:solidFill>
              <a:srgbClr val="5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2761487" y="1489709"/>
            <a:ext cx="706755" cy="248920"/>
            <a:chOff x="2761487" y="1489709"/>
            <a:chExt cx="706755" cy="248920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61487" y="1489709"/>
              <a:ext cx="474440" cy="24888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70980" y="1489709"/>
              <a:ext cx="196881" cy="248888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584358" y="1905000"/>
            <a:ext cx="1484630" cy="257175"/>
            <a:chOff x="584358" y="1905000"/>
            <a:chExt cx="1484630" cy="257175"/>
          </a:xfrm>
        </p:grpSpPr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4358" y="1909667"/>
              <a:ext cx="175450" cy="24736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84193" y="1909667"/>
              <a:ext cx="204406" cy="24736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988599" y="1905000"/>
              <a:ext cx="248920" cy="257175"/>
            </a:xfrm>
            <a:custGeom>
              <a:avLst/>
              <a:gdLst/>
              <a:ahLst/>
              <a:cxnLst/>
              <a:rect l="l" t="t" r="r" b="b"/>
              <a:pathLst>
                <a:path w="248919" h="257175">
                  <a:moveTo>
                    <a:pt x="125158" y="256603"/>
                  </a:moveTo>
                  <a:lnTo>
                    <a:pt x="74973" y="247411"/>
                  </a:lnTo>
                  <a:lnTo>
                    <a:pt x="35147" y="219932"/>
                  </a:lnTo>
                  <a:lnTo>
                    <a:pt x="8393" y="178689"/>
                  </a:lnTo>
                  <a:lnTo>
                    <a:pt x="0" y="128301"/>
                  </a:lnTo>
                  <a:lnTo>
                    <a:pt x="2287" y="102813"/>
                  </a:lnTo>
                  <a:lnTo>
                    <a:pt x="20614" y="57016"/>
                  </a:lnTo>
                  <a:lnTo>
                    <a:pt x="55841" y="20654"/>
                  </a:lnTo>
                  <a:lnTo>
                    <a:pt x="99933" y="2300"/>
                  </a:lnTo>
                  <a:lnTo>
                    <a:pt x="125158" y="0"/>
                  </a:lnTo>
                  <a:lnTo>
                    <a:pt x="149700" y="2300"/>
                  </a:lnTo>
                  <a:lnTo>
                    <a:pt x="172831" y="9191"/>
                  </a:lnTo>
                  <a:lnTo>
                    <a:pt x="194247" y="20654"/>
                  </a:lnTo>
                  <a:lnTo>
                    <a:pt x="213645" y="36671"/>
                  </a:lnTo>
                  <a:lnTo>
                    <a:pt x="227909" y="55054"/>
                  </a:lnTo>
                  <a:lnTo>
                    <a:pt x="125158" y="55054"/>
                  </a:lnTo>
                  <a:lnTo>
                    <a:pt x="111340" y="56158"/>
                  </a:lnTo>
                  <a:lnTo>
                    <a:pt x="110553" y="56158"/>
                  </a:lnTo>
                  <a:lnTo>
                    <a:pt x="97488" y="60007"/>
                  </a:lnTo>
                  <a:lnTo>
                    <a:pt x="70056" y="87502"/>
                  </a:lnTo>
                  <a:lnTo>
                    <a:pt x="61055" y="128301"/>
                  </a:lnTo>
                  <a:lnTo>
                    <a:pt x="61364" y="138079"/>
                  </a:lnTo>
                  <a:lnTo>
                    <a:pt x="74771" y="178308"/>
                  </a:lnTo>
                  <a:lnTo>
                    <a:pt x="114261" y="202319"/>
                  </a:lnTo>
                  <a:lnTo>
                    <a:pt x="125158" y="203168"/>
                  </a:lnTo>
                  <a:lnTo>
                    <a:pt x="227206" y="203168"/>
                  </a:lnTo>
                  <a:lnTo>
                    <a:pt x="213645" y="219932"/>
                  </a:lnTo>
                  <a:lnTo>
                    <a:pt x="194461" y="235949"/>
                  </a:lnTo>
                  <a:lnTo>
                    <a:pt x="173402" y="247411"/>
                  </a:lnTo>
                  <a:lnTo>
                    <a:pt x="150343" y="254302"/>
                  </a:lnTo>
                  <a:lnTo>
                    <a:pt x="125158" y="256603"/>
                  </a:lnTo>
                  <a:close/>
                </a:path>
                <a:path w="248919" h="257175">
                  <a:moveTo>
                    <a:pt x="227206" y="203168"/>
                  </a:moveTo>
                  <a:lnTo>
                    <a:pt x="125158" y="203168"/>
                  </a:lnTo>
                  <a:lnTo>
                    <a:pt x="139398" y="201724"/>
                  </a:lnTo>
                  <a:lnTo>
                    <a:pt x="152209" y="197405"/>
                  </a:lnTo>
                  <a:lnTo>
                    <a:pt x="179284" y="169101"/>
                  </a:lnTo>
                  <a:lnTo>
                    <a:pt x="187642" y="128301"/>
                  </a:lnTo>
                  <a:lnTo>
                    <a:pt x="186761" y="113761"/>
                  </a:lnTo>
                  <a:lnTo>
                    <a:pt x="172402" y="76390"/>
                  </a:lnTo>
                  <a:lnTo>
                    <a:pt x="139104" y="56158"/>
                  </a:lnTo>
                  <a:lnTo>
                    <a:pt x="138365" y="56158"/>
                  </a:lnTo>
                  <a:lnTo>
                    <a:pt x="125158" y="55054"/>
                  </a:lnTo>
                  <a:lnTo>
                    <a:pt x="227909" y="55054"/>
                  </a:lnTo>
                  <a:lnTo>
                    <a:pt x="228766" y="56158"/>
                  </a:lnTo>
                  <a:lnTo>
                    <a:pt x="239744" y="77914"/>
                  </a:lnTo>
                  <a:lnTo>
                    <a:pt x="246435" y="101956"/>
                  </a:lnTo>
                  <a:lnTo>
                    <a:pt x="248697" y="128301"/>
                  </a:lnTo>
                  <a:lnTo>
                    <a:pt x="246649" y="154647"/>
                  </a:lnTo>
                  <a:lnTo>
                    <a:pt x="240416" y="178308"/>
                  </a:lnTo>
                  <a:lnTo>
                    <a:pt x="240315" y="178689"/>
                  </a:lnTo>
                  <a:lnTo>
                    <a:pt x="229409" y="200444"/>
                  </a:lnTo>
                  <a:lnTo>
                    <a:pt x="227206" y="203168"/>
                  </a:lnTo>
                  <a:close/>
                </a:path>
              </a:pathLst>
            </a:custGeom>
            <a:solidFill>
              <a:srgbClr val="5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63205" y="1909667"/>
              <a:ext cx="175450" cy="24736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463128" y="1909673"/>
              <a:ext cx="605790" cy="247650"/>
            </a:xfrm>
            <a:custGeom>
              <a:avLst/>
              <a:gdLst/>
              <a:ahLst/>
              <a:cxnLst/>
              <a:rect l="l" t="t" r="r" b="b"/>
              <a:pathLst>
                <a:path w="605789" h="247650">
                  <a:moveTo>
                    <a:pt x="141833" y="198526"/>
                  </a:moveTo>
                  <a:lnTo>
                    <a:pt x="56388" y="198526"/>
                  </a:lnTo>
                  <a:lnTo>
                    <a:pt x="56388" y="406"/>
                  </a:lnTo>
                  <a:lnTo>
                    <a:pt x="0" y="406"/>
                  </a:lnTo>
                  <a:lnTo>
                    <a:pt x="0" y="198526"/>
                  </a:lnTo>
                  <a:lnTo>
                    <a:pt x="0" y="246786"/>
                  </a:lnTo>
                  <a:lnTo>
                    <a:pt x="141833" y="246786"/>
                  </a:lnTo>
                  <a:lnTo>
                    <a:pt x="141833" y="198526"/>
                  </a:lnTo>
                  <a:close/>
                </a:path>
                <a:path w="605789" h="247650">
                  <a:moveTo>
                    <a:pt x="311175" y="0"/>
                  </a:moveTo>
                  <a:lnTo>
                    <a:pt x="169354" y="0"/>
                  </a:lnTo>
                  <a:lnTo>
                    <a:pt x="169354" y="48260"/>
                  </a:lnTo>
                  <a:lnTo>
                    <a:pt x="169354" y="99060"/>
                  </a:lnTo>
                  <a:lnTo>
                    <a:pt x="169354" y="148590"/>
                  </a:lnTo>
                  <a:lnTo>
                    <a:pt x="169354" y="198120"/>
                  </a:lnTo>
                  <a:lnTo>
                    <a:pt x="169354" y="247650"/>
                  </a:lnTo>
                  <a:lnTo>
                    <a:pt x="311175" y="247650"/>
                  </a:lnTo>
                  <a:lnTo>
                    <a:pt x="311175" y="198120"/>
                  </a:lnTo>
                  <a:lnTo>
                    <a:pt x="225742" y="198120"/>
                  </a:lnTo>
                  <a:lnTo>
                    <a:pt x="225742" y="148590"/>
                  </a:lnTo>
                  <a:lnTo>
                    <a:pt x="308127" y="148590"/>
                  </a:lnTo>
                  <a:lnTo>
                    <a:pt x="308127" y="99060"/>
                  </a:lnTo>
                  <a:lnTo>
                    <a:pt x="225742" y="99060"/>
                  </a:lnTo>
                  <a:lnTo>
                    <a:pt x="225742" y="48260"/>
                  </a:lnTo>
                  <a:lnTo>
                    <a:pt x="311175" y="48260"/>
                  </a:lnTo>
                  <a:lnTo>
                    <a:pt x="311175" y="0"/>
                  </a:lnTo>
                  <a:close/>
                </a:path>
                <a:path w="605789" h="247650">
                  <a:moveTo>
                    <a:pt x="605701" y="247370"/>
                  </a:moveTo>
                  <a:lnTo>
                    <a:pt x="582739" y="0"/>
                  </a:lnTo>
                  <a:lnTo>
                    <a:pt x="523303" y="0"/>
                  </a:lnTo>
                  <a:lnTo>
                    <a:pt x="468350" y="143446"/>
                  </a:lnTo>
                  <a:lnTo>
                    <a:pt x="413486" y="0"/>
                  </a:lnTo>
                  <a:lnTo>
                    <a:pt x="352425" y="0"/>
                  </a:lnTo>
                  <a:lnTo>
                    <a:pt x="331089" y="247370"/>
                  </a:lnTo>
                  <a:lnTo>
                    <a:pt x="387477" y="247370"/>
                  </a:lnTo>
                  <a:lnTo>
                    <a:pt x="398145" y="100774"/>
                  </a:lnTo>
                  <a:lnTo>
                    <a:pt x="401193" y="100774"/>
                  </a:lnTo>
                  <a:lnTo>
                    <a:pt x="451586" y="245846"/>
                  </a:lnTo>
                  <a:lnTo>
                    <a:pt x="485114" y="245846"/>
                  </a:lnTo>
                  <a:lnTo>
                    <a:pt x="535495" y="100774"/>
                  </a:lnTo>
                  <a:lnTo>
                    <a:pt x="537019" y="100774"/>
                  </a:lnTo>
                  <a:lnTo>
                    <a:pt x="549211" y="247370"/>
                  </a:lnTo>
                  <a:lnTo>
                    <a:pt x="605701" y="247370"/>
                  </a:lnTo>
                  <a:close/>
                </a:path>
              </a:pathLst>
            </a:custGeom>
            <a:solidFill>
              <a:srgbClr val="5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2161889" y="1905000"/>
            <a:ext cx="1847850" cy="257175"/>
            <a:chOff x="2161889" y="1905000"/>
            <a:chExt cx="1847850" cy="257175"/>
          </a:xfrm>
        </p:grpSpPr>
        <p:sp>
          <p:nvSpPr>
            <p:cNvPr id="20" name="object 20"/>
            <p:cNvSpPr/>
            <p:nvPr/>
          </p:nvSpPr>
          <p:spPr>
            <a:xfrm>
              <a:off x="2161882" y="1904999"/>
              <a:ext cx="1408430" cy="257175"/>
            </a:xfrm>
            <a:custGeom>
              <a:avLst/>
              <a:gdLst/>
              <a:ahLst/>
              <a:cxnLst/>
              <a:rect l="l" t="t" r="r" b="b"/>
              <a:pathLst>
                <a:path w="1408429" h="257175">
                  <a:moveTo>
                    <a:pt x="187642" y="177165"/>
                  </a:moveTo>
                  <a:lnTo>
                    <a:pt x="170878" y="137452"/>
                  </a:lnTo>
                  <a:lnTo>
                    <a:pt x="129628" y="110020"/>
                  </a:lnTo>
                  <a:lnTo>
                    <a:pt x="120484" y="105448"/>
                  </a:lnTo>
                  <a:lnTo>
                    <a:pt x="112864" y="102400"/>
                  </a:lnTo>
                  <a:lnTo>
                    <a:pt x="108292" y="100876"/>
                  </a:lnTo>
                  <a:lnTo>
                    <a:pt x="103720" y="97726"/>
                  </a:lnTo>
                  <a:lnTo>
                    <a:pt x="77812" y="76390"/>
                  </a:lnTo>
                  <a:lnTo>
                    <a:pt x="77812" y="67246"/>
                  </a:lnTo>
                  <a:lnTo>
                    <a:pt x="79336" y="61150"/>
                  </a:lnTo>
                  <a:lnTo>
                    <a:pt x="85432" y="58102"/>
                  </a:lnTo>
                  <a:lnTo>
                    <a:pt x="90004" y="53530"/>
                  </a:lnTo>
                  <a:lnTo>
                    <a:pt x="97624" y="52006"/>
                  </a:lnTo>
                  <a:lnTo>
                    <a:pt x="114388" y="52006"/>
                  </a:lnTo>
                  <a:lnTo>
                    <a:pt x="122008" y="53530"/>
                  </a:lnTo>
                  <a:lnTo>
                    <a:pt x="140296" y="59626"/>
                  </a:lnTo>
                  <a:lnTo>
                    <a:pt x="155638" y="67246"/>
                  </a:lnTo>
                  <a:lnTo>
                    <a:pt x="157162" y="68770"/>
                  </a:lnTo>
                  <a:lnTo>
                    <a:pt x="180022" y="22961"/>
                  </a:lnTo>
                  <a:lnTo>
                    <a:pt x="141820" y="6197"/>
                  </a:lnTo>
                  <a:lnTo>
                    <a:pt x="132422" y="3302"/>
                  </a:lnTo>
                  <a:lnTo>
                    <a:pt x="122580" y="1384"/>
                  </a:lnTo>
                  <a:lnTo>
                    <a:pt x="112471" y="330"/>
                  </a:lnTo>
                  <a:lnTo>
                    <a:pt x="102196" y="0"/>
                  </a:lnTo>
                  <a:lnTo>
                    <a:pt x="87401" y="1422"/>
                  </a:lnTo>
                  <a:lnTo>
                    <a:pt x="47244" y="21437"/>
                  </a:lnTo>
                  <a:lnTo>
                    <a:pt x="23025" y="60096"/>
                  </a:lnTo>
                  <a:lnTo>
                    <a:pt x="21336" y="76390"/>
                  </a:lnTo>
                  <a:lnTo>
                    <a:pt x="22186" y="85534"/>
                  </a:lnTo>
                  <a:lnTo>
                    <a:pt x="41579" y="119253"/>
                  </a:lnTo>
                  <a:lnTo>
                    <a:pt x="68668" y="138976"/>
                  </a:lnTo>
                  <a:lnTo>
                    <a:pt x="73240" y="142024"/>
                  </a:lnTo>
                  <a:lnTo>
                    <a:pt x="77812" y="143548"/>
                  </a:lnTo>
                  <a:lnTo>
                    <a:pt x="85432" y="148120"/>
                  </a:lnTo>
                  <a:lnTo>
                    <a:pt x="93052" y="151257"/>
                  </a:lnTo>
                  <a:lnTo>
                    <a:pt x="105244" y="157353"/>
                  </a:lnTo>
                  <a:lnTo>
                    <a:pt x="109816" y="158877"/>
                  </a:lnTo>
                  <a:lnTo>
                    <a:pt x="112864" y="161925"/>
                  </a:lnTo>
                  <a:lnTo>
                    <a:pt x="117436" y="164973"/>
                  </a:lnTo>
                  <a:lnTo>
                    <a:pt x="120484" y="168021"/>
                  </a:lnTo>
                  <a:lnTo>
                    <a:pt x="122008" y="171069"/>
                  </a:lnTo>
                  <a:lnTo>
                    <a:pt x="125056" y="174129"/>
                  </a:lnTo>
                  <a:lnTo>
                    <a:pt x="125056" y="180213"/>
                  </a:lnTo>
                  <a:lnTo>
                    <a:pt x="122796" y="191122"/>
                  </a:lnTo>
                  <a:lnTo>
                    <a:pt x="116103" y="198742"/>
                  </a:lnTo>
                  <a:lnTo>
                    <a:pt x="105130" y="203225"/>
                  </a:lnTo>
                  <a:lnTo>
                    <a:pt x="90004" y="204698"/>
                  </a:lnTo>
                  <a:lnTo>
                    <a:pt x="83134" y="204152"/>
                  </a:lnTo>
                  <a:lnTo>
                    <a:pt x="47244" y="190309"/>
                  </a:lnTo>
                  <a:lnTo>
                    <a:pt x="35052" y="181737"/>
                  </a:lnTo>
                  <a:lnTo>
                    <a:pt x="30480" y="178689"/>
                  </a:lnTo>
                  <a:lnTo>
                    <a:pt x="28956" y="177165"/>
                  </a:lnTo>
                  <a:lnTo>
                    <a:pt x="0" y="224510"/>
                  </a:lnTo>
                  <a:lnTo>
                    <a:pt x="4572" y="227558"/>
                  </a:lnTo>
                  <a:lnTo>
                    <a:pt x="7620" y="230606"/>
                  </a:lnTo>
                  <a:lnTo>
                    <a:pt x="16764" y="235178"/>
                  </a:lnTo>
                  <a:lnTo>
                    <a:pt x="22860" y="239750"/>
                  </a:lnTo>
                  <a:lnTo>
                    <a:pt x="35052" y="245846"/>
                  </a:lnTo>
                  <a:lnTo>
                    <a:pt x="41046" y="248119"/>
                  </a:lnTo>
                  <a:lnTo>
                    <a:pt x="47625" y="250278"/>
                  </a:lnTo>
                  <a:lnTo>
                    <a:pt x="54762" y="252145"/>
                  </a:lnTo>
                  <a:lnTo>
                    <a:pt x="62484" y="253568"/>
                  </a:lnTo>
                  <a:lnTo>
                    <a:pt x="69659" y="255320"/>
                  </a:lnTo>
                  <a:lnTo>
                    <a:pt x="77241" y="256235"/>
                  </a:lnTo>
                  <a:lnTo>
                    <a:pt x="85077" y="256565"/>
                  </a:lnTo>
                  <a:lnTo>
                    <a:pt x="93052" y="256616"/>
                  </a:lnTo>
                  <a:lnTo>
                    <a:pt x="102819" y="256349"/>
                  </a:lnTo>
                  <a:lnTo>
                    <a:pt x="144500" y="247802"/>
                  </a:lnTo>
                  <a:lnTo>
                    <a:pt x="175399" y="221538"/>
                  </a:lnTo>
                  <a:lnTo>
                    <a:pt x="187096" y="187185"/>
                  </a:lnTo>
                  <a:lnTo>
                    <a:pt x="187642" y="177165"/>
                  </a:lnTo>
                  <a:close/>
                </a:path>
                <a:path w="1408429" h="257175">
                  <a:moveTo>
                    <a:pt x="372237" y="5270"/>
                  </a:moveTo>
                  <a:lnTo>
                    <a:pt x="198310" y="5270"/>
                  </a:lnTo>
                  <a:lnTo>
                    <a:pt x="198310" y="53530"/>
                  </a:lnTo>
                  <a:lnTo>
                    <a:pt x="256311" y="53530"/>
                  </a:lnTo>
                  <a:lnTo>
                    <a:pt x="256311" y="251650"/>
                  </a:lnTo>
                  <a:lnTo>
                    <a:pt x="312699" y="251650"/>
                  </a:lnTo>
                  <a:lnTo>
                    <a:pt x="312699" y="53530"/>
                  </a:lnTo>
                  <a:lnTo>
                    <a:pt x="372237" y="53530"/>
                  </a:lnTo>
                  <a:lnTo>
                    <a:pt x="372237" y="5270"/>
                  </a:lnTo>
                  <a:close/>
                </a:path>
                <a:path w="1408429" h="257175">
                  <a:moveTo>
                    <a:pt x="619404" y="252044"/>
                  </a:moveTo>
                  <a:lnTo>
                    <a:pt x="599528" y="203174"/>
                  </a:lnTo>
                  <a:lnTo>
                    <a:pt x="579018" y="152793"/>
                  </a:lnTo>
                  <a:lnTo>
                    <a:pt x="549783" y="80975"/>
                  </a:lnTo>
                  <a:lnTo>
                    <a:pt x="520255" y="8420"/>
                  </a:lnTo>
                  <a:lnTo>
                    <a:pt x="520255" y="152793"/>
                  </a:lnTo>
                  <a:lnTo>
                    <a:pt x="463765" y="152793"/>
                  </a:lnTo>
                  <a:lnTo>
                    <a:pt x="492721" y="80975"/>
                  </a:lnTo>
                  <a:lnTo>
                    <a:pt x="520255" y="152793"/>
                  </a:lnTo>
                  <a:lnTo>
                    <a:pt x="520255" y="8420"/>
                  </a:lnTo>
                  <a:lnTo>
                    <a:pt x="518731" y="4673"/>
                  </a:lnTo>
                  <a:lnTo>
                    <a:pt x="466813" y="4673"/>
                  </a:lnTo>
                  <a:lnTo>
                    <a:pt x="366141" y="252044"/>
                  </a:lnTo>
                  <a:lnTo>
                    <a:pt x="427189" y="252044"/>
                  </a:lnTo>
                  <a:lnTo>
                    <a:pt x="445477" y="203174"/>
                  </a:lnTo>
                  <a:lnTo>
                    <a:pt x="540067" y="203174"/>
                  </a:lnTo>
                  <a:lnTo>
                    <a:pt x="558355" y="252044"/>
                  </a:lnTo>
                  <a:lnTo>
                    <a:pt x="619404" y="252044"/>
                  </a:lnTo>
                  <a:close/>
                </a:path>
                <a:path w="1408429" h="257175">
                  <a:moveTo>
                    <a:pt x="787234" y="5270"/>
                  </a:moveTo>
                  <a:lnTo>
                    <a:pt x="613308" y="5270"/>
                  </a:lnTo>
                  <a:lnTo>
                    <a:pt x="613308" y="53530"/>
                  </a:lnTo>
                  <a:lnTo>
                    <a:pt x="671322" y="53530"/>
                  </a:lnTo>
                  <a:lnTo>
                    <a:pt x="671322" y="251650"/>
                  </a:lnTo>
                  <a:lnTo>
                    <a:pt x="727710" y="251650"/>
                  </a:lnTo>
                  <a:lnTo>
                    <a:pt x="727710" y="53530"/>
                  </a:lnTo>
                  <a:lnTo>
                    <a:pt x="787234" y="53530"/>
                  </a:lnTo>
                  <a:lnTo>
                    <a:pt x="787234" y="5270"/>
                  </a:lnTo>
                  <a:close/>
                </a:path>
                <a:path w="1408429" h="257175">
                  <a:moveTo>
                    <a:pt x="948982" y="4673"/>
                  </a:moveTo>
                  <a:lnTo>
                    <a:pt x="807148" y="4673"/>
                  </a:lnTo>
                  <a:lnTo>
                    <a:pt x="807148" y="52933"/>
                  </a:lnTo>
                  <a:lnTo>
                    <a:pt x="807148" y="103733"/>
                  </a:lnTo>
                  <a:lnTo>
                    <a:pt x="807148" y="153263"/>
                  </a:lnTo>
                  <a:lnTo>
                    <a:pt x="807148" y="202793"/>
                  </a:lnTo>
                  <a:lnTo>
                    <a:pt x="807148" y="252323"/>
                  </a:lnTo>
                  <a:lnTo>
                    <a:pt x="948982" y="252323"/>
                  </a:lnTo>
                  <a:lnTo>
                    <a:pt x="948982" y="202793"/>
                  </a:lnTo>
                  <a:lnTo>
                    <a:pt x="863536" y="202793"/>
                  </a:lnTo>
                  <a:lnTo>
                    <a:pt x="863536" y="153263"/>
                  </a:lnTo>
                  <a:lnTo>
                    <a:pt x="945934" y="153263"/>
                  </a:lnTo>
                  <a:lnTo>
                    <a:pt x="945934" y="103733"/>
                  </a:lnTo>
                  <a:lnTo>
                    <a:pt x="863536" y="103733"/>
                  </a:lnTo>
                  <a:lnTo>
                    <a:pt x="863536" y="52933"/>
                  </a:lnTo>
                  <a:lnTo>
                    <a:pt x="948982" y="52933"/>
                  </a:lnTo>
                  <a:lnTo>
                    <a:pt x="948982" y="4673"/>
                  </a:lnTo>
                  <a:close/>
                </a:path>
                <a:path w="1408429" h="257175">
                  <a:moveTo>
                    <a:pt x="1243393" y="252044"/>
                  </a:moveTo>
                  <a:lnTo>
                    <a:pt x="1220533" y="4673"/>
                  </a:lnTo>
                  <a:lnTo>
                    <a:pt x="1160995" y="4673"/>
                  </a:lnTo>
                  <a:lnTo>
                    <a:pt x="1106043" y="148120"/>
                  </a:lnTo>
                  <a:lnTo>
                    <a:pt x="1051179" y="4673"/>
                  </a:lnTo>
                  <a:lnTo>
                    <a:pt x="990117" y="4673"/>
                  </a:lnTo>
                  <a:lnTo>
                    <a:pt x="968781" y="252044"/>
                  </a:lnTo>
                  <a:lnTo>
                    <a:pt x="1025271" y="252044"/>
                  </a:lnTo>
                  <a:lnTo>
                    <a:pt x="1037463" y="105448"/>
                  </a:lnTo>
                  <a:lnTo>
                    <a:pt x="1038987" y="105448"/>
                  </a:lnTo>
                  <a:lnTo>
                    <a:pt x="1089279" y="250520"/>
                  </a:lnTo>
                  <a:lnTo>
                    <a:pt x="1122895" y="250520"/>
                  </a:lnTo>
                  <a:lnTo>
                    <a:pt x="1173187" y="105448"/>
                  </a:lnTo>
                  <a:lnTo>
                    <a:pt x="1174711" y="105448"/>
                  </a:lnTo>
                  <a:lnTo>
                    <a:pt x="1186903" y="252044"/>
                  </a:lnTo>
                  <a:lnTo>
                    <a:pt x="1243393" y="252044"/>
                  </a:lnTo>
                  <a:close/>
                </a:path>
                <a:path w="1408429" h="257175">
                  <a:moveTo>
                    <a:pt x="1408176" y="4673"/>
                  </a:moveTo>
                  <a:lnTo>
                    <a:pt x="1266253" y="4673"/>
                  </a:lnTo>
                  <a:lnTo>
                    <a:pt x="1266253" y="52933"/>
                  </a:lnTo>
                  <a:lnTo>
                    <a:pt x="1266253" y="103733"/>
                  </a:lnTo>
                  <a:lnTo>
                    <a:pt x="1266253" y="153263"/>
                  </a:lnTo>
                  <a:lnTo>
                    <a:pt x="1266253" y="202793"/>
                  </a:lnTo>
                  <a:lnTo>
                    <a:pt x="1266253" y="252323"/>
                  </a:lnTo>
                  <a:lnTo>
                    <a:pt x="1408176" y="252323"/>
                  </a:lnTo>
                  <a:lnTo>
                    <a:pt x="1408176" y="202793"/>
                  </a:lnTo>
                  <a:lnTo>
                    <a:pt x="1322730" y="202793"/>
                  </a:lnTo>
                  <a:lnTo>
                    <a:pt x="1322730" y="153263"/>
                  </a:lnTo>
                  <a:lnTo>
                    <a:pt x="1403604" y="153263"/>
                  </a:lnTo>
                  <a:lnTo>
                    <a:pt x="1403604" y="103733"/>
                  </a:lnTo>
                  <a:lnTo>
                    <a:pt x="1322730" y="103733"/>
                  </a:lnTo>
                  <a:lnTo>
                    <a:pt x="1322730" y="52933"/>
                  </a:lnTo>
                  <a:lnTo>
                    <a:pt x="1408176" y="52933"/>
                  </a:lnTo>
                  <a:lnTo>
                    <a:pt x="1408176" y="4673"/>
                  </a:lnTo>
                  <a:close/>
                </a:path>
              </a:pathLst>
            </a:custGeom>
            <a:solidFill>
              <a:srgbClr val="5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602069" y="1909571"/>
              <a:ext cx="212121" cy="248888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835514" y="1910270"/>
              <a:ext cx="173990" cy="246379"/>
            </a:xfrm>
            <a:custGeom>
              <a:avLst/>
              <a:gdLst/>
              <a:ahLst/>
              <a:cxnLst/>
              <a:rect l="l" t="t" r="r" b="b"/>
              <a:pathLst>
                <a:path w="173989" h="246380">
                  <a:moveTo>
                    <a:pt x="173926" y="0"/>
                  </a:moveTo>
                  <a:lnTo>
                    <a:pt x="0" y="0"/>
                  </a:lnTo>
                  <a:lnTo>
                    <a:pt x="0" y="48260"/>
                  </a:lnTo>
                  <a:lnTo>
                    <a:pt x="58013" y="48260"/>
                  </a:lnTo>
                  <a:lnTo>
                    <a:pt x="58013" y="246380"/>
                  </a:lnTo>
                  <a:lnTo>
                    <a:pt x="114401" y="246380"/>
                  </a:lnTo>
                  <a:lnTo>
                    <a:pt x="114401" y="48260"/>
                  </a:lnTo>
                  <a:lnTo>
                    <a:pt x="173926" y="48260"/>
                  </a:lnTo>
                  <a:lnTo>
                    <a:pt x="173926" y="0"/>
                  </a:lnTo>
                  <a:close/>
                </a:path>
              </a:pathLst>
            </a:custGeom>
            <a:solidFill>
              <a:srgbClr val="5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565975" y="2257039"/>
            <a:ext cx="1443355" cy="52705"/>
            <a:chOff x="565975" y="2257039"/>
            <a:chExt cx="1443355" cy="52705"/>
          </a:xfrm>
        </p:grpSpPr>
        <p:sp>
          <p:nvSpPr>
            <p:cNvPr id="24" name="object 24"/>
            <p:cNvSpPr/>
            <p:nvPr/>
          </p:nvSpPr>
          <p:spPr>
            <a:xfrm>
              <a:off x="565975" y="2262378"/>
              <a:ext cx="1905" cy="0"/>
            </a:xfrm>
            <a:custGeom>
              <a:avLst/>
              <a:gdLst/>
              <a:ahLst/>
              <a:cxnLst/>
              <a:rect l="l" t="t" r="r" b="b"/>
              <a:pathLst>
                <a:path w="1904">
                  <a:moveTo>
                    <a:pt x="0" y="0"/>
                  </a:moveTo>
                  <a:lnTo>
                    <a:pt x="1619" y="0"/>
                  </a:lnTo>
                </a:path>
              </a:pathLst>
            </a:custGeom>
            <a:ln w="106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67594" y="2298954"/>
              <a:ext cx="1442085" cy="0"/>
            </a:xfrm>
            <a:custGeom>
              <a:avLst/>
              <a:gdLst/>
              <a:ahLst/>
              <a:cxnLst/>
              <a:rect l="l" t="t" r="r" b="b"/>
              <a:pathLst>
                <a:path w="1442085">
                  <a:moveTo>
                    <a:pt x="0" y="0"/>
                  </a:moveTo>
                  <a:lnTo>
                    <a:pt x="1441703" y="0"/>
                  </a:lnTo>
                </a:path>
              </a:pathLst>
            </a:custGeom>
            <a:ln w="213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/>
          <p:nvPr/>
        </p:nvSpPr>
        <p:spPr>
          <a:xfrm>
            <a:off x="565975" y="5745289"/>
            <a:ext cx="1149350" cy="288925"/>
          </a:xfrm>
          <a:custGeom>
            <a:avLst/>
            <a:gdLst/>
            <a:ahLst/>
            <a:cxnLst/>
            <a:rect l="l" t="t" r="r" b="b"/>
            <a:pathLst>
              <a:path w="1149350" h="288925">
                <a:moveTo>
                  <a:pt x="143446" y="288607"/>
                </a:moveTo>
                <a:lnTo>
                  <a:pt x="98060" y="281296"/>
                </a:lnTo>
                <a:lnTo>
                  <a:pt x="58677" y="260931"/>
                </a:lnTo>
                <a:lnTo>
                  <a:pt x="27642" y="229868"/>
                </a:lnTo>
                <a:lnTo>
                  <a:pt x="7301" y="190461"/>
                </a:lnTo>
                <a:lnTo>
                  <a:pt x="0" y="145065"/>
                </a:lnTo>
                <a:lnTo>
                  <a:pt x="7301" y="98889"/>
                </a:lnTo>
                <a:lnTo>
                  <a:pt x="27642" y="59026"/>
                </a:lnTo>
                <a:lnTo>
                  <a:pt x="58677" y="27745"/>
                </a:lnTo>
                <a:lnTo>
                  <a:pt x="98060" y="7314"/>
                </a:lnTo>
                <a:lnTo>
                  <a:pt x="143446" y="0"/>
                </a:lnTo>
                <a:lnTo>
                  <a:pt x="188832" y="7314"/>
                </a:lnTo>
                <a:lnTo>
                  <a:pt x="228215" y="27745"/>
                </a:lnTo>
                <a:lnTo>
                  <a:pt x="259250" y="59026"/>
                </a:lnTo>
                <a:lnTo>
                  <a:pt x="279591" y="98889"/>
                </a:lnTo>
                <a:lnTo>
                  <a:pt x="286893" y="145065"/>
                </a:lnTo>
                <a:lnTo>
                  <a:pt x="279591" y="190461"/>
                </a:lnTo>
                <a:lnTo>
                  <a:pt x="259250" y="229868"/>
                </a:lnTo>
                <a:lnTo>
                  <a:pt x="228215" y="260931"/>
                </a:lnTo>
                <a:lnTo>
                  <a:pt x="188832" y="281296"/>
                </a:lnTo>
                <a:lnTo>
                  <a:pt x="143446" y="288607"/>
                </a:lnTo>
                <a:close/>
              </a:path>
              <a:path w="1149350" h="288925">
                <a:moveTo>
                  <a:pt x="1005459" y="288607"/>
                </a:moveTo>
                <a:lnTo>
                  <a:pt x="959914" y="281296"/>
                </a:lnTo>
                <a:lnTo>
                  <a:pt x="920153" y="260931"/>
                </a:lnTo>
                <a:lnTo>
                  <a:pt x="888667" y="229868"/>
                </a:lnTo>
                <a:lnTo>
                  <a:pt x="867948" y="190461"/>
                </a:lnTo>
                <a:lnTo>
                  <a:pt x="860488" y="145065"/>
                </a:lnTo>
                <a:lnTo>
                  <a:pt x="867948" y="98889"/>
                </a:lnTo>
                <a:lnTo>
                  <a:pt x="888667" y="59026"/>
                </a:lnTo>
                <a:lnTo>
                  <a:pt x="920153" y="27745"/>
                </a:lnTo>
                <a:lnTo>
                  <a:pt x="959914" y="7314"/>
                </a:lnTo>
                <a:lnTo>
                  <a:pt x="1005459" y="0"/>
                </a:lnTo>
                <a:lnTo>
                  <a:pt x="1050845" y="7314"/>
                </a:lnTo>
                <a:lnTo>
                  <a:pt x="1090228" y="27745"/>
                </a:lnTo>
                <a:lnTo>
                  <a:pt x="1121263" y="59026"/>
                </a:lnTo>
                <a:lnTo>
                  <a:pt x="1141604" y="98889"/>
                </a:lnTo>
                <a:lnTo>
                  <a:pt x="1148905" y="145065"/>
                </a:lnTo>
                <a:lnTo>
                  <a:pt x="1141604" y="190461"/>
                </a:lnTo>
                <a:lnTo>
                  <a:pt x="1121263" y="229868"/>
                </a:lnTo>
                <a:lnTo>
                  <a:pt x="1090228" y="260931"/>
                </a:lnTo>
                <a:lnTo>
                  <a:pt x="1050845" y="281296"/>
                </a:lnTo>
                <a:lnTo>
                  <a:pt x="1005459" y="288607"/>
                </a:lnTo>
                <a:close/>
              </a:path>
              <a:path w="1149350" h="288925">
                <a:moveTo>
                  <a:pt x="573690" y="288607"/>
                </a:moveTo>
                <a:lnTo>
                  <a:pt x="528304" y="281296"/>
                </a:lnTo>
                <a:lnTo>
                  <a:pt x="488921" y="260931"/>
                </a:lnTo>
                <a:lnTo>
                  <a:pt x="457886" y="229868"/>
                </a:lnTo>
                <a:lnTo>
                  <a:pt x="437545" y="190461"/>
                </a:lnTo>
                <a:lnTo>
                  <a:pt x="430244" y="145065"/>
                </a:lnTo>
                <a:lnTo>
                  <a:pt x="437545" y="98889"/>
                </a:lnTo>
                <a:lnTo>
                  <a:pt x="457886" y="59026"/>
                </a:lnTo>
                <a:lnTo>
                  <a:pt x="488921" y="27745"/>
                </a:lnTo>
                <a:lnTo>
                  <a:pt x="528304" y="7314"/>
                </a:lnTo>
                <a:lnTo>
                  <a:pt x="573690" y="0"/>
                </a:lnTo>
                <a:lnTo>
                  <a:pt x="619077" y="7314"/>
                </a:lnTo>
                <a:lnTo>
                  <a:pt x="658460" y="27745"/>
                </a:lnTo>
                <a:lnTo>
                  <a:pt x="689494" y="59026"/>
                </a:lnTo>
                <a:lnTo>
                  <a:pt x="709835" y="98889"/>
                </a:lnTo>
                <a:lnTo>
                  <a:pt x="717137" y="145065"/>
                </a:lnTo>
                <a:lnTo>
                  <a:pt x="709835" y="190461"/>
                </a:lnTo>
                <a:lnTo>
                  <a:pt x="689494" y="229868"/>
                </a:lnTo>
                <a:lnTo>
                  <a:pt x="658460" y="260931"/>
                </a:lnTo>
                <a:lnTo>
                  <a:pt x="619077" y="281296"/>
                </a:lnTo>
                <a:lnTo>
                  <a:pt x="573690" y="2886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8" name="object 28"/>
          <p:cNvGrpSpPr/>
          <p:nvPr/>
        </p:nvGrpSpPr>
        <p:grpSpPr>
          <a:xfrm>
            <a:off x="572166" y="2575369"/>
            <a:ext cx="431800" cy="171450"/>
            <a:chOff x="572166" y="2575369"/>
            <a:chExt cx="431800" cy="171450"/>
          </a:xfrm>
        </p:grpSpPr>
        <p:pic>
          <p:nvPicPr>
            <p:cNvPr id="29" name="object 2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72166" y="2587561"/>
              <a:ext cx="186118" cy="134397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780275" y="2575381"/>
              <a:ext cx="68580" cy="146685"/>
            </a:xfrm>
            <a:custGeom>
              <a:avLst/>
              <a:gdLst/>
              <a:ahLst/>
              <a:cxnLst/>
              <a:rect l="l" t="t" r="r" b="b"/>
              <a:pathLst>
                <a:path w="68580" h="146685">
                  <a:moveTo>
                    <a:pt x="18288" y="3238"/>
                  </a:moveTo>
                  <a:lnTo>
                    <a:pt x="0" y="3238"/>
                  </a:lnTo>
                  <a:lnTo>
                    <a:pt x="0" y="146494"/>
                  </a:lnTo>
                  <a:lnTo>
                    <a:pt x="18288" y="146494"/>
                  </a:lnTo>
                  <a:lnTo>
                    <a:pt x="18288" y="3238"/>
                  </a:lnTo>
                  <a:close/>
                </a:path>
                <a:path w="68580" h="146685">
                  <a:moveTo>
                    <a:pt x="64960" y="41236"/>
                  </a:moveTo>
                  <a:lnTo>
                    <a:pt x="46583" y="41236"/>
                  </a:lnTo>
                  <a:lnTo>
                    <a:pt x="46583" y="146583"/>
                  </a:lnTo>
                  <a:lnTo>
                    <a:pt x="64960" y="146583"/>
                  </a:lnTo>
                  <a:lnTo>
                    <a:pt x="64960" y="41236"/>
                  </a:lnTo>
                  <a:close/>
                </a:path>
                <a:path w="68580" h="146685">
                  <a:moveTo>
                    <a:pt x="68008" y="9144"/>
                  </a:moveTo>
                  <a:lnTo>
                    <a:pt x="66484" y="6096"/>
                  </a:lnTo>
                  <a:lnTo>
                    <a:pt x="61912" y="1524"/>
                  </a:lnTo>
                  <a:lnTo>
                    <a:pt x="58864" y="0"/>
                  </a:lnTo>
                  <a:lnTo>
                    <a:pt x="52768" y="0"/>
                  </a:lnTo>
                  <a:lnTo>
                    <a:pt x="49720" y="1524"/>
                  </a:lnTo>
                  <a:lnTo>
                    <a:pt x="48107" y="3048"/>
                  </a:lnTo>
                  <a:lnTo>
                    <a:pt x="45059" y="6096"/>
                  </a:lnTo>
                  <a:lnTo>
                    <a:pt x="43535" y="9144"/>
                  </a:lnTo>
                  <a:lnTo>
                    <a:pt x="43535" y="15240"/>
                  </a:lnTo>
                  <a:lnTo>
                    <a:pt x="45059" y="18288"/>
                  </a:lnTo>
                  <a:lnTo>
                    <a:pt x="48107" y="19812"/>
                  </a:lnTo>
                  <a:lnTo>
                    <a:pt x="49720" y="22860"/>
                  </a:lnTo>
                  <a:lnTo>
                    <a:pt x="52768" y="24384"/>
                  </a:lnTo>
                  <a:lnTo>
                    <a:pt x="58864" y="24384"/>
                  </a:lnTo>
                  <a:lnTo>
                    <a:pt x="61912" y="22860"/>
                  </a:lnTo>
                  <a:lnTo>
                    <a:pt x="63436" y="19812"/>
                  </a:lnTo>
                  <a:lnTo>
                    <a:pt x="66484" y="18288"/>
                  </a:lnTo>
                  <a:lnTo>
                    <a:pt x="68008" y="15240"/>
                  </a:lnTo>
                  <a:lnTo>
                    <a:pt x="68008" y="91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68108" y="2586037"/>
              <a:ext cx="135826" cy="160305"/>
            </a:xfrm>
            <a:prstGeom prst="rect">
              <a:avLst/>
            </a:prstGeom>
          </p:spPr>
        </p:pic>
      </p:grpSp>
      <p:sp>
        <p:nvSpPr>
          <p:cNvPr id="32" name="object 32"/>
          <p:cNvSpPr/>
          <p:nvPr/>
        </p:nvSpPr>
        <p:spPr>
          <a:xfrm>
            <a:off x="1077087" y="2587561"/>
            <a:ext cx="17145" cy="59690"/>
          </a:xfrm>
          <a:custGeom>
            <a:avLst/>
            <a:gdLst/>
            <a:ahLst/>
            <a:cxnLst/>
            <a:rect l="l" t="t" r="r" b="b"/>
            <a:pathLst>
              <a:path w="17144" h="59689">
                <a:moveTo>
                  <a:pt x="0" y="0"/>
                </a:moveTo>
                <a:lnTo>
                  <a:pt x="16859" y="0"/>
                </a:lnTo>
                <a:lnTo>
                  <a:pt x="16859" y="59690"/>
                </a:lnTo>
                <a:lnTo>
                  <a:pt x="0" y="5969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" name="object 33"/>
          <p:cNvGrpSpPr/>
          <p:nvPr/>
        </p:nvGrpSpPr>
        <p:grpSpPr>
          <a:xfrm>
            <a:off x="1077087" y="2579941"/>
            <a:ext cx="960119" cy="169545"/>
            <a:chOff x="1077087" y="2579941"/>
            <a:chExt cx="960119" cy="169545"/>
          </a:xfrm>
        </p:grpSpPr>
        <p:sp>
          <p:nvSpPr>
            <p:cNvPr id="34" name="object 34"/>
            <p:cNvSpPr/>
            <p:nvPr/>
          </p:nvSpPr>
          <p:spPr>
            <a:xfrm>
              <a:off x="1077087" y="2587573"/>
              <a:ext cx="104139" cy="134620"/>
            </a:xfrm>
            <a:custGeom>
              <a:avLst/>
              <a:gdLst/>
              <a:ahLst/>
              <a:cxnLst/>
              <a:rect l="l" t="t" r="r" b="b"/>
              <a:pathLst>
                <a:path w="104140" h="134619">
                  <a:moveTo>
                    <a:pt x="103822" y="0"/>
                  </a:moveTo>
                  <a:lnTo>
                    <a:pt x="85432" y="0"/>
                  </a:lnTo>
                  <a:lnTo>
                    <a:pt x="85432" y="59690"/>
                  </a:lnTo>
                  <a:lnTo>
                    <a:pt x="0" y="59690"/>
                  </a:lnTo>
                  <a:lnTo>
                    <a:pt x="0" y="73660"/>
                  </a:lnTo>
                  <a:lnTo>
                    <a:pt x="0" y="134620"/>
                  </a:lnTo>
                  <a:lnTo>
                    <a:pt x="16852" y="134620"/>
                  </a:lnTo>
                  <a:lnTo>
                    <a:pt x="16852" y="73660"/>
                  </a:lnTo>
                  <a:lnTo>
                    <a:pt x="85432" y="73660"/>
                  </a:lnTo>
                  <a:lnTo>
                    <a:pt x="85432" y="134620"/>
                  </a:lnTo>
                  <a:lnTo>
                    <a:pt x="103822" y="134620"/>
                  </a:lnTo>
                  <a:lnTo>
                    <a:pt x="103822" y="73660"/>
                  </a:lnTo>
                  <a:lnTo>
                    <a:pt x="103822" y="59690"/>
                  </a:lnTo>
                  <a:lnTo>
                    <a:pt x="10382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03769" y="2615088"/>
              <a:ext cx="106775" cy="108394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39500" y="2579941"/>
              <a:ext cx="459295" cy="143541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829276" y="2613564"/>
              <a:ext cx="207454" cy="135921"/>
            </a:xfrm>
            <a:prstGeom prst="rect">
              <a:avLst/>
            </a:prstGeom>
          </p:spPr>
        </p:pic>
      </p:grpSp>
      <p:pic>
        <p:nvPicPr>
          <p:cNvPr id="38" name="object 38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2102357" y="2615088"/>
            <a:ext cx="106775" cy="108394"/>
          </a:xfrm>
          <a:prstGeom prst="rect">
            <a:avLst/>
          </a:prstGeom>
        </p:spPr>
      </p:pic>
      <p:grpSp>
        <p:nvGrpSpPr>
          <p:cNvPr id="39" name="object 39"/>
          <p:cNvGrpSpPr/>
          <p:nvPr/>
        </p:nvGrpSpPr>
        <p:grpSpPr>
          <a:xfrm>
            <a:off x="2290000" y="2575369"/>
            <a:ext cx="982980" cy="197485"/>
            <a:chOff x="2290000" y="2575369"/>
            <a:chExt cx="982980" cy="197485"/>
          </a:xfrm>
        </p:grpSpPr>
        <p:pic>
          <p:nvPicPr>
            <p:cNvPr id="40" name="object 4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290000" y="2615088"/>
              <a:ext cx="106775" cy="157257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419730" y="2613564"/>
              <a:ext cx="170878" cy="109918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614993" y="2613564"/>
              <a:ext cx="169354" cy="108394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2808731" y="2575369"/>
              <a:ext cx="24765" cy="146685"/>
            </a:xfrm>
            <a:custGeom>
              <a:avLst/>
              <a:gdLst/>
              <a:ahLst/>
              <a:cxnLst/>
              <a:rect l="l" t="t" r="r" b="b"/>
              <a:pathLst>
                <a:path w="24764" h="146685">
                  <a:moveTo>
                    <a:pt x="15240" y="24384"/>
                  </a:moveTo>
                  <a:lnTo>
                    <a:pt x="9144" y="24384"/>
                  </a:lnTo>
                  <a:lnTo>
                    <a:pt x="6096" y="22860"/>
                  </a:lnTo>
                  <a:lnTo>
                    <a:pt x="4572" y="19812"/>
                  </a:lnTo>
                  <a:lnTo>
                    <a:pt x="1524" y="18288"/>
                  </a:lnTo>
                  <a:lnTo>
                    <a:pt x="0" y="15240"/>
                  </a:lnTo>
                  <a:lnTo>
                    <a:pt x="0" y="9144"/>
                  </a:lnTo>
                  <a:lnTo>
                    <a:pt x="1524" y="6096"/>
                  </a:lnTo>
                  <a:lnTo>
                    <a:pt x="6096" y="1524"/>
                  </a:lnTo>
                  <a:lnTo>
                    <a:pt x="9144" y="0"/>
                  </a:lnTo>
                  <a:lnTo>
                    <a:pt x="15240" y="0"/>
                  </a:lnTo>
                  <a:lnTo>
                    <a:pt x="21336" y="3048"/>
                  </a:lnTo>
                  <a:lnTo>
                    <a:pt x="24384" y="9144"/>
                  </a:lnTo>
                  <a:lnTo>
                    <a:pt x="24384" y="15240"/>
                  </a:lnTo>
                  <a:lnTo>
                    <a:pt x="22860" y="18288"/>
                  </a:lnTo>
                  <a:lnTo>
                    <a:pt x="18288" y="22860"/>
                  </a:lnTo>
                  <a:lnTo>
                    <a:pt x="15240" y="24384"/>
                  </a:lnTo>
                  <a:close/>
                </a:path>
                <a:path w="24764" h="146685">
                  <a:moveTo>
                    <a:pt x="21336" y="146589"/>
                  </a:moveTo>
                  <a:lnTo>
                    <a:pt x="3048" y="146589"/>
                  </a:lnTo>
                  <a:lnTo>
                    <a:pt x="3048" y="41243"/>
                  </a:lnTo>
                  <a:lnTo>
                    <a:pt x="21336" y="41243"/>
                  </a:lnTo>
                  <a:lnTo>
                    <a:pt x="21336" y="1465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859118" y="2613564"/>
              <a:ext cx="94583" cy="108394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976681" y="2615088"/>
              <a:ext cx="102084" cy="108394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101721" y="2589085"/>
              <a:ext cx="170878" cy="132873"/>
            </a:xfrm>
            <a:prstGeom prst="rect">
              <a:avLst/>
            </a:prstGeom>
          </p:spPr>
        </p:pic>
      </p:grpSp>
      <p:grpSp>
        <p:nvGrpSpPr>
          <p:cNvPr id="47" name="object 47"/>
          <p:cNvGrpSpPr/>
          <p:nvPr/>
        </p:nvGrpSpPr>
        <p:grpSpPr>
          <a:xfrm>
            <a:off x="3339655" y="2613564"/>
            <a:ext cx="917575" cy="159385"/>
            <a:chOff x="3339655" y="2613564"/>
            <a:chExt cx="917575" cy="159385"/>
          </a:xfrm>
        </p:grpSpPr>
        <p:pic>
          <p:nvPicPr>
            <p:cNvPr id="48" name="object 4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339655" y="2615088"/>
              <a:ext cx="222789" cy="108394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585305" y="2613564"/>
              <a:ext cx="169354" cy="108394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783615" y="2615088"/>
              <a:ext cx="228885" cy="157257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042981" y="2613564"/>
              <a:ext cx="213645" cy="157257"/>
            </a:xfrm>
            <a:prstGeom prst="rect">
              <a:avLst/>
            </a:prstGeom>
          </p:spPr>
        </p:pic>
      </p:grpSp>
      <p:grpSp>
        <p:nvGrpSpPr>
          <p:cNvPr id="52" name="object 52"/>
          <p:cNvGrpSpPr/>
          <p:nvPr/>
        </p:nvGrpSpPr>
        <p:grpSpPr>
          <a:xfrm>
            <a:off x="4325302" y="2579941"/>
            <a:ext cx="937260" cy="144145"/>
            <a:chOff x="4325302" y="2579941"/>
            <a:chExt cx="937260" cy="144145"/>
          </a:xfrm>
        </p:grpSpPr>
        <p:pic>
          <p:nvPicPr>
            <p:cNvPr id="53" name="object 53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325302" y="2613564"/>
              <a:ext cx="167735" cy="109918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515992" y="2613564"/>
              <a:ext cx="94583" cy="108394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631912" y="2613564"/>
              <a:ext cx="381476" cy="109918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036366" y="2579941"/>
              <a:ext cx="225623" cy="143541"/>
            </a:xfrm>
            <a:prstGeom prst="rect">
              <a:avLst/>
            </a:prstGeom>
          </p:spPr>
        </p:pic>
      </p:grpSp>
      <p:grpSp>
        <p:nvGrpSpPr>
          <p:cNvPr id="57" name="object 57"/>
          <p:cNvGrpSpPr/>
          <p:nvPr/>
        </p:nvGrpSpPr>
        <p:grpSpPr>
          <a:xfrm>
            <a:off x="5332190" y="2575369"/>
            <a:ext cx="247650" cy="148590"/>
            <a:chOff x="5332190" y="2575369"/>
            <a:chExt cx="247650" cy="148590"/>
          </a:xfrm>
        </p:grpSpPr>
        <p:pic>
          <p:nvPicPr>
            <p:cNvPr id="58" name="object 58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332190" y="2575369"/>
              <a:ext cx="172402" cy="148113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5528976" y="2613564"/>
              <a:ext cx="50800" cy="108585"/>
            </a:xfrm>
            <a:custGeom>
              <a:avLst/>
              <a:gdLst/>
              <a:ahLst/>
              <a:cxnLst/>
              <a:rect l="l" t="t" r="r" b="b"/>
              <a:pathLst>
                <a:path w="50800" h="108585">
                  <a:moveTo>
                    <a:pt x="16859" y="108394"/>
                  </a:moveTo>
                  <a:lnTo>
                    <a:pt x="0" y="108394"/>
                  </a:lnTo>
                  <a:lnTo>
                    <a:pt x="0" y="3048"/>
                  </a:lnTo>
                  <a:lnTo>
                    <a:pt x="16859" y="3048"/>
                  </a:lnTo>
                  <a:lnTo>
                    <a:pt x="16859" y="19812"/>
                  </a:lnTo>
                  <a:lnTo>
                    <a:pt x="19907" y="13716"/>
                  </a:lnTo>
                  <a:lnTo>
                    <a:pt x="24479" y="9144"/>
                  </a:lnTo>
                  <a:lnTo>
                    <a:pt x="30575" y="6096"/>
                  </a:lnTo>
                  <a:lnTo>
                    <a:pt x="35147" y="3048"/>
                  </a:lnTo>
                  <a:lnTo>
                    <a:pt x="42767" y="0"/>
                  </a:lnTo>
                  <a:lnTo>
                    <a:pt x="50387" y="0"/>
                  </a:lnTo>
                  <a:lnTo>
                    <a:pt x="50387" y="18288"/>
                  </a:lnTo>
                  <a:lnTo>
                    <a:pt x="45815" y="18288"/>
                  </a:lnTo>
                  <a:lnTo>
                    <a:pt x="32932" y="20289"/>
                  </a:lnTo>
                  <a:lnTo>
                    <a:pt x="23907" y="26300"/>
                  </a:lnTo>
                  <a:lnTo>
                    <a:pt x="18597" y="36330"/>
                  </a:lnTo>
                  <a:lnTo>
                    <a:pt x="16859" y="50387"/>
                  </a:lnTo>
                  <a:lnTo>
                    <a:pt x="16859" y="1083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0" name="object 60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5647944" y="2575369"/>
            <a:ext cx="196881" cy="148113"/>
          </a:xfrm>
          <a:prstGeom prst="rect">
            <a:avLst/>
          </a:prstGeom>
        </p:spPr>
      </p:pic>
      <p:grpSp>
        <p:nvGrpSpPr>
          <p:cNvPr id="61" name="object 61"/>
          <p:cNvGrpSpPr/>
          <p:nvPr/>
        </p:nvGrpSpPr>
        <p:grpSpPr>
          <a:xfrm>
            <a:off x="5913501" y="2578607"/>
            <a:ext cx="584835" cy="195580"/>
            <a:chOff x="5913501" y="2578607"/>
            <a:chExt cx="584835" cy="195580"/>
          </a:xfrm>
        </p:grpSpPr>
        <p:pic>
          <p:nvPicPr>
            <p:cNvPr id="62" name="object 62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5913501" y="2615088"/>
              <a:ext cx="106775" cy="158781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6048755" y="2578607"/>
              <a:ext cx="18415" cy="143510"/>
            </a:xfrm>
            <a:custGeom>
              <a:avLst/>
              <a:gdLst/>
              <a:ahLst/>
              <a:cxnLst/>
              <a:rect l="l" t="t" r="r" b="b"/>
              <a:pathLst>
                <a:path w="18414" h="143510">
                  <a:moveTo>
                    <a:pt x="18288" y="143256"/>
                  </a:moveTo>
                  <a:lnTo>
                    <a:pt x="0" y="143256"/>
                  </a:lnTo>
                  <a:lnTo>
                    <a:pt x="0" y="0"/>
                  </a:lnTo>
                  <a:lnTo>
                    <a:pt x="18288" y="0"/>
                  </a:lnTo>
                  <a:lnTo>
                    <a:pt x="18288" y="1432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6090475" y="2615088"/>
              <a:ext cx="106775" cy="108394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6220110" y="2579941"/>
              <a:ext cx="230410" cy="143541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6480048" y="2578607"/>
              <a:ext cx="18415" cy="143510"/>
            </a:xfrm>
            <a:custGeom>
              <a:avLst/>
              <a:gdLst/>
              <a:ahLst/>
              <a:cxnLst/>
              <a:rect l="l" t="t" r="r" b="b"/>
              <a:pathLst>
                <a:path w="18414" h="143510">
                  <a:moveTo>
                    <a:pt x="18287" y="143256"/>
                  </a:moveTo>
                  <a:lnTo>
                    <a:pt x="0" y="143256"/>
                  </a:lnTo>
                  <a:lnTo>
                    <a:pt x="0" y="0"/>
                  </a:lnTo>
                  <a:lnTo>
                    <a:pt x="18287" y="0"/>
                  </a:lnTo>
                  <a:lnTo>
                    <a:pt x="18287" y="1432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7" name="object 67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6578631" y="2613564"/>
            <a:ext cx="916971" cy="158781"/>
          </a:xfrm>
          <a:prstGeom prst="rect">
            <a:avLst/>
          </a:prstGeom>
        </p:spPr>
      </p:pic>
      <p:grpSp>
        <p:nvGrpSpPr>
          <p:cNvPr id="68" name="object 68"/>
          <p:cNvGrpSpPr/>
          <p:nvPr/>
        </p:nvGrpSpPr>
        <p:grpSpPr>
          <a:xfrm>
            <a:off x="575214" y="2842545"/>
            <a:ext cx="1025525" cy="197485"/>
            <a:chOff x="575214" y="2842545"/>
            <a:chExt cx="1025525" cy="197485"/>
          </a:xfrm>
        </p:grpSpPr>
        <p:pic>
          <p:nvPicPr>
            <p:cNvPr id="69" name="object 69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75214" y="2882265"/>
              <a:ext cx="80867" cy="108394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680466" y="2882264"/>
              <a:ext cx="343281" cy="157257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1043558" y="2842545"/>
              <a:ext cx="22860" cy="146685"/>
            </a:xfrm>
            <a:custGeom>
              <a:avLst/>
              <a:gdLst/>
              <a:ahLst/>
              <a:cxnLst/>
              <a:rect l="l" t="t" r="r" b="b"/>
              <a:pathLst>
                <a:path w="22859" h="146685">
                  <a:moveTo>
                    <a:pt x="15240" y="24479"/>
                  </a:moveTo>
                  <a:lnTo>
                    <a:pt x="9144" y="24479"/>
                  </a:lnTo>
                  <a:lnTo>
                    <a:pt x="3048" y="21431"/>
                  </a:lnTo>
                  <a:lnTo>
                    <a:pt x="0" y="15335"/>
                  </a:lnTo>
                  <a:lnTo>
                    <a:pt x="0" y="9239"/>
                  </a:lnTo>
                  <a:lnTo>
                    <a:pt x="1524" y="6191"/>
                  </a:lnTo>
                  <a:lnTo>
                    <a:pt x="3048" y="4572"/>
                  </a:lnTo>
                  <a:lnTo>
                    <a:pt x="6096" y="1524"/>
                  </a:lnTo>
                  <a:lnTo>
                    <a:pt x="9144" y="0"/>
                  </a:lnTo>
                  <a:lnTo>
                    <a:pt x="15240" y="0"/>
                  </a:lnTo>
                  <a:lnTo>
                    <a:pt x="18288" y="1524"/>
                  </a:lnTo>
                  <a:lnTo>
                    <a:pt x="19812" y="4572"/>
                  </a:lnTo>
                  <a:lnTo>
                    <a:pt x="22860" y="6191"/>
                  </a:lnTo>
                  <a:lnTo>
                    <a:pt x="22860" y="18383"/>
                  </a:lnTo>
                  <a:lnTo>
                    <a:pt x="18288" y="22955"/>
                  </a:lnTo>
                  <a:lnTo>
                    <a:pt x="15240" y="24479"/>
                  </a:lnTo>
                  <a:close/>
                </a:path>
                <a:path w="22859" h="146685">
                  <a:moveTo>
                    <a:pt x="19812" y="146589"/>
                  </a:moveTo>
                  <a:lnTo>
                    <a:pt x="3048" y="146589"/>
                  </a:lnTo>
                  <a:lnTo>
                    <a:pt x="3048" y="41243"/>
                  </a:lnTo>
                  <a:lnTo>
                    <a:pt x="19812" y="41243"/>
                  </a:lnTo>
                  <a:lnTo>
                    <a:pt x="19812" y="1465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2" name="object 72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087754" y="2882264"/>
              <a:ext cx="106870" cy="108394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1223759" y="2842551"/>
              <a:ext cx="67310" cy="147955"/>
            </a:xfrm>
            <a:custGeom>
              <a:avLst/>
              <a:gdLst/>
              <a:ahLst/>
              <a:cxnLst/>
              <a:rect l="l" t="t" r="r" b="b"/>
              <a:pathLst>
                <a:path w="67309" h="147955">
                  <a:moveTo>
                    <a:pt x="18288" y="4292"/>
                  </a:moveTo>
                  <a:lnTo>
                    <a:pt x="0" y="4292"/>
                  </a:lnTo>
                  <a:lnTo>
                    <a:pt x="0" y="147548"/>
                  </a:lnTo>
                  <a:lnTo>
                    <a:pt x="18288" y="147548"/>
                  </a:lnTo>
                  <a:lnTo>
                    <a:pt x="18288" y="4292"/>
                  </a:lnTo>
                  <a:close/>
                </a:path>
                <a:path w="67309" h="147955">
                  <a:moveTo>
                    <a:pt x="63919" y="41249"/>
                  </a:moveTo>
                  <a:lnTo>
                    <a:pt x="47155" y="41249"/>
                  </a:lnTo>
                  <a:lnTo>
                    <a:pt x="47155" y="146596"/>
                  </a:lnTo>
                  <a:lnTo>
                    <a:pt x="63919" y="146596"/>
                  </a:lnTo>
                  <a:lnTo>
                    <a:pt x="63919" y="41249"/>
                  </a:lnTo>
                  <a:close/>
                </a:path>
                <a:path w="67309" h="147955">
                  <a:moveTo>
                    <a:pt x="66967" y="6184"/>
                  </a:moveTo>
                  <a:lnTo>
                    <a:pt x="63919" y="4572"/>
                  </a:lnTo>
                  <a:lnTo>
                    <a:pt x="62395" y="1524"/>
                  </a:lnTo>
                  <a:lnTo>
                    <a:pt x="59347" y="0"/>
                  </a:lnTo>
                  <a:lnTo>
                    <a:pt x="53251" y="0"/>
                  </a:lnTo>
                  <a:lnTo>
                    <a:pt x="50203" y="1524"/>
                  </a:lnTo>
                  <a:lnTo>
                    <a:pt x="47155" y="4572"/>
                  </a:lnTo>
                  <a:lnTo>
                    <a:pt x="45631" y="6184"/>
                  </a:lnTo>
                  <a:lnTo>
                    <a:pt x="44107" y="9232"/>
                  </a:lnTo>
                  <a:lnTo>
                    <a:pt x="44107" y="15328"/>
                  </a:lnTo>
                  <a:lnTo>
                    <a:pt x="47155" y="21424"/>
                  </a:lnTo>
                  <a:lnTo>
                    <a:pt x="53251" y="24472"/>
                  </a:lnTo>
                  <a:lnTo>
                    <a:pt x="59347" y="24472"/>
                  </a:lnTo>
                  <a:lnTo>
                    <a:pt x="62395" y="22948"/>
                  </a:lnTo>
                  <a:lnTo>
                    <a:pt x="66967" y="18376"/>
                  </a:lnTo>
                  <a:lnTo>
                    <a:pt x="66967" y="61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" name="object 74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310544" y="2882265"/>
              <a:ext cx="289845" cy="108394"/>
            </a:xfrm>
            <a:prstGeom prst="rect">
              <a:avLst/>
            </a:prstGeom>
          </p:spPr>
        </p:pic>
      </p:grpSp>
      <p:grpSp>
        <p:nvGrpSpPr>
          <p:cNvPr id="75" name="object 75"/>
          <p:cNvGrpSpPr/>
          <p:nvPr/>
        </p:nvGrpSpPr>
        <p:grpSpPr>
          <a:xfrm>
            <a:off x="1673637" y="2842545"/>
            <a:ext cx="143510" cy="146685"/>
            <a:chOff x="1673637" y="2842545"/>
            <a:chExt cx="143510" cy="146685"/>
          </a:xfrm>
        </p:grpSpPr>
        <p:sp>
          <p:nvSpPr>
            <p:cNvPr id="76" name="object 76"/>
            <p:cNvSpPr/>
            <p:nvPr/>
          </p:nvSpPr>
          <p:spPr>
            <a:xfrm>
              <a:off x="1673637" y="2842545"/>
              <a:ext cx="22860" cy="146685"/>
            </a:xfrm>
            <a:custGeom>
              <a:avLst/>
              <a:gdLst/>
              <a:ahLst/>
              <a:cxnLst/>
              <a:rect l="l" t="t" r="r" b="b"/>
              <a:pathLst>
                <a:path w="22860" h="146685">
                  <a:moveTo>
                    <a:pt x="15240" y="24479"/>
                  </a:moveTo>
                  <a:lnTo>
                    <a:pt x="7620" y="24479"/>
                  </a:lnTo>
                  <a:lnTo>
                    <a:pt x="4572" y="22955"/>
                  </a:lnTo>
                  <a:lnTo>
                    <a:pt x="0" y="18383"/>
                  </a:lnTo>
                  <a:lnTo>
                    <a:pt x="0" y="6191"/>
                  </a:lnTo>
                  <a:lnTo>
                    <a:pt x="3048" y="4572"/>
                  </a:lnTo>
                  <a:lnTo>
                    <a:pt x="4572" y="1524"/>
                  </a:lnTo>
                  <a:lnTo>
                    <a:pt x="7620" y="0"/>
                  </a:lnTo>
                  <a:lnTo>
                    <a:pt x="15240" y="0"/>
                  </a:lnTo>
                  <a:lnTo>
                    <a:pt x="19812" y="4572"/>
                  </a:lnTo>
                  <a:lnTo>
                    <a:pt x="21336" y="6191"/>
                  </a:lnTo>
                  <a:lnTo>
                    <a:pt x="22860" y="9239"/>
                  </a:lnTo>
                  <a:lnTo>
                    <a:pt x="22860" y="15335"/>
                  </a:lnTo>
                  <a:lnTo>
                    <a:pt x="19812" y="21431"/>
                  </a:lnTo>
                  <a:lnTo>
                    <a:pt x="16764" y="22955"/>
                  </a:lnTo>
                  <a:lnTo>
                    <a:pt x="15240" y="24479"/>
                  </a:lnTo>
                  <a:close/>
                </a:path>
                <a:path w="22860" h="146685">
                  <a:moveTo>
                    <a:pt x="19812" y="146589"/>
                  </a:moveTo>
                  <a:lnTo>
                    <a:pt x="3048" y="146589"/>
                  </a:lnTo>
                  <a:lnTo>
                    <a:pt x="3048" y="41243"/>
                  </a:lnTo>
                  <a:lnTo>
                    <a:pt x="19812" y="41243"/>
                  </a:lnTo>
                  <a:lnTo>
                    <a:pt x="19812" y="1465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7" name="object 77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724024" y="2882264"/>
              <a:ext cx="93059" cy="106870"/>
            </a:xfrm>
            <a:prstGeom prst="rect">
              <a:avLst/>
            </a:prstGeom>
          </p:spPr>
        </p:pic>
      </p:grpSp>
      <p:pic>
        <p:nvPicPr>
          <p:cNvPr id="78" name="object 78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1897951" y="2842545"/>
            <a:ext cx="1417320" cy="198501"/>
          </a:xfrm>
          <a:prstGeom prst="rect">
            <a:avLst/>
          </a:prstGeom>
        </p:spPr>
      </p:pic>
      <p:grpSp>
        <p:nvGrpSpPr>
          <p:cNvPr id="79" name="object 79"/>
          <p:cNvGrpSpPr/>
          <p:nvPr/>
        </p:nvGrpSpPr>
        <p:grpSpPr>
          <a:xfrm>
            <a:off x="3396138" y="2853308"/>
            <a:ext cx="378460" cy="163830"/>
            <a:chOff x="3396138" y="2853308"/>
            <a:chExt cx="378460" cy="163830"/>
          </a:xfrm>
        </p:grpSpPr>
        <p:pic>
          <p:nvPicPr>
            <p:cNvPr id="80" name="object 80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3396138" y="2853308"/>
              <a:ext cx="233457" cy="137350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3650932" y="2882265"/>
              <a:ext cx="123539" cy="134397"/>
            </a:xfrm>
            <a:prstGeom prst="rect">
              <a:avLst/>
            </a:prstGeom>
          </p:spPr>
        </p:pic>
      </p:grpSp>
      <p:grpSp>
        <p:nvGrpSpPr>
          <p:cNvPr id="82" name="object 82"/>
          <p:cNvGrpSpPr/>
          <p:nvPr/>
        </p:nvGrpSpPr>
        <p:grpSpPr>
          <a:xfrm>
            <a:off x="3846195" y="2842545"/>
            <a:ext cx="751205" cy="197485"/>
            <a:chOff x="3846195" y="2842545"/>
            <a:chExt cx="751205" cy="197485"/>
          </a:xfrm>
        </p:grpSpPr>
        <p:pic>
          <p:nvPicPr>
            <p:cNvPr id="83" name="object 83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3846195" y="2882264"/>
              <a:ext cx="106775" cy="157257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3975925" y="2842545"/>
              <a:ext cx="91535" cy="146589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4094892" y="2882264"/>
              <a:ext cx="93059" cy="106870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4207764" y="2857880"/>
              <a:ext cx="175450" cy="132778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4406169" y="2882264"/>
              <a:ext cx="190690" cy="134397"/>
            </a:xfrm>
            <a:prstGeom prst="rect">
              <a:avLst/>
            </a:prstGeom>
          </p:spPr>
        </p:pic>
      </p:grpSp>
      <p:grpSp>
        <p:nvGrpSpPr>
          <p:cNvPr id="88" name="object 88"/>
          <p:cNvGrpSpPr/>
          <p:nvPr/>
        </p:nvGrpSpPr>
        <p:grpSpPr>
          <a:xfrm>
            <a:off x="4666963" y="2842545"/>
            <a:ext cx="499109" cy="174625"/>
            <a:chOff x="4666963" y="2842545"/>
            <a:chExt cx="499109" cy="174625"/>
          </a:xfrm>
        </p:grpSpPr>
        <p:pic>
          <p:nvPicPr>
            <p:cNvPr id="89" name="object 89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4666963" y="2882264"/>
              <a:ext cx="169354" cy="106870"/>
            </a:xfrm>
            <a:prstGeom prst="rect">
              <a:avLst/>
            </a:prstGeom>
          </p:spPr>
        </p:pic>
        <p:sp>
          <p:nvSpPr>
            <p:cNvPr id="90" name="object 90"/>
            <p:cNvSpPr/>
            <p:nvPr/>
          </p:nvSpPr>
          <p:spPr>
            <a:xfrm>
              <a:off x="4862321" y="2842545"/>
              <a:ext cx="22860" cy="146685"/>
            </a:xfrm>
            <a:custGeom>
              <a:avLst/>
              <a:gdLst/>
              <a:ahLst/>
              <a:cxnLst/>
              <a:rect l="l" t="t" r="r" b="b"/>
              <a:pathLst>
                <a:path w="22860" h="146685">
                  <a:moveTo>
                    <a:pt x="15240" y="24479"/>
                  </a:moveTo>
                  <a:lnTo>
                    <a:pt x="9144" y="24479"/>
                  </a:lnTo>
                  <a:lnTo>
                    <a:pt x="3048" y="21431"/>
                  </a:lnTo>
                  <a:lnTo>
                    <a:pt x="0" y="15335"/>
                  </a:lnTo>
                  <a:lnTo>
                    <a:pt x="0" y="9239"/>
                  </a:lnTo>
                  <a:lnTo>
                    <a:pt x="1524" y="6191"/>
                  </a:lnTo>
                  <a:lnTo>
                    <a:pt x="3048" y="4572"/>
                  </a:lnTo>
                  <a:lnTo>
                    <a:pt x="6096" y="1524"/>
                  </a:lnTo>
                  <a:lnTo>
                    <a:pt x="9144" y="0"/>
                  </a:lnTo>
                  <a:lnTo>
                    <a:pt x="15240" y="0"/>
                  </a:lnTo>
                  <a:lnTo>
                    <a:pt x="18288" y="1524"/>
                  </a:lnTo>
                  <a:lnTo>
                    <a:pt x="19812" y="4572"/>
                  </a:lnTo>
                  <a:lnTo>
                    <a:pt x="22860" y="6191"/>
                  </a:lnTo>
                  <a:lnTo>
                    <a:pt x="22860" y="18383"/>
                  </a:lnTo>
                  <a:lnTo>
                    <a:pt x="18288" y="22955"/>
                  </a:lnTo>
                  <a:lnTo>
                    <a:pt x="15240" y="24479"/>
                  </a:lnTo>
                  <a:close/>
                </a:path>
                <a:path w="22860" h="146685">
                  <a:moveTo>
                    <a:pt x="19812" y="146589"/>
                  </a:moveTo>
                  <a:lnTo>
                    <a:pt x="3048" y="146589"/>
                  </a:lnTo>
                  <a:lnTo>
                    <a:pt x="3048" y="41243"/>
                  </a:lnTo>
                  <a:lnTo>
                    <a:pt x="19812" y="41243"/>
                  </a:lnTo>
                  <a:lnTo>
                    <a:pt x="19812" y="1465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1" name="object 91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4906517" y="2882264"/>
              <a:ext cx="259365" cy="134397"/>
            </a:xfrm>
            <a:prstGeom prst="rect">
              <a:avLst/>
            </a:prstGeom>
          </p:spPr>
        </p:pic>
      </p:grpSp>
      <p:grpSp>
        <p:nvGrpSpPr>
          <p:cNvPr id="92" name="object 92"/>
          <p:cNvGrpSpPr/>
          <p:nvPr/>
        </p:nvGrpSpPr>
        <p:grpSpPr>
          <a:xfrm>
            <a:off x="5231510" y="2847117"/>
            <a:ext cx="358775" cy="144145"/>
            <a:chOff x="5231510" y="2847117"/>
            <a:chExt cx="358775" cy="144145"/>
          </a:xfrm>
        </p:grpSpPr>
        <p:pic>
          <p:nvPicPr>
            <p:cNvPr id="93" name="object 93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5231510" y="2882264"/>
              <a:ext cx="106775" cy="108394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5367337" y="2882265"/>
              <a:ext cx="94583" cy="106870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5483256" y="2847117"/>
              <a:ext cx="106775" cy="143541"/>
            </a:xfrm>
            <a:prstGeom prst="rect">
              <a:avLst/>
            </a:prstGeom>
          </p:spPr>
        </p:pic>
      </p:grpSp>
      <p:pic>
        <p:nvPicPr>
          <p:cNvPr id="96" name="object 96"/>
          <p:cNvPicPr/>
          <p:nvPr/>
        </p:nvPicPr>
        <p:blipFill>
          <a:blip r:embed="rId56" cstate="print"/>
          <a:stretch>
            <a:fillRect/>
          </a:stretch>
        </p:blipFill>
        <p:spPr>
          <a:xfrm>
            <a:off x="5664803" y="2857880"/>
            <a:ext cx="1032890" cy="181641"/>
          </a:xfrm>
          <a:prstGeom prst="rect">
            <a:avLst/>
          </a:prstGeom>
        </p:spPr>
      </p:pic>
      <p:grpSp>
        <p:nvGrpSpPr>
          <p:cNvPr id="97" name="object 97"/>
          <p:cNvGrpSpPr/>
          <p:nvPr/>
        </p:nvGrpSpPr>
        <p:grpSpPr>
          <a:xfrm>
            <a:off x="572166" y="3511391"/>
            <a:ext cx="331470" cy="145415"/>
            <a:chOff x="572166" y="3511391"/>
            <a:chExt cx="331470" cy="145415"/>
          </a:xfrm>
        </p:grpSpPr>
        <p:sp>
          <p:nvSpPr>
            <p:cNvPr id="98" name="object 98"/>
            <p:cNvSpPr/>
            <p:nvPr/>
          </p:nvSpPr>
          <p:spPr>
            <a:xfrm>
              <a:off x="572160" y="3520541"/>
              <a:ext cx="92075" cy="134620"/>
            </a:xfrm>
            <a:custGeom>
              <a:avLst/>
              <a:gdLst/>
              <a:ahLst/>
              <a:cxnLst/>
              <a:rect l="l" t="t" r="r" b="b"/>
              <a:pathLst>
                <a:path w="92075" h="134620">
                  <a:moveTo>
                    <a:pt x="91541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36576" y="13970"/>
                  </a:lnTo>
                  <a:lnTo>
                    <a:pt x="36576" y="134620"/>
                  </a:lnTo>
                  <a:lnTo>
                    <a:pt x="54864" y="134620"/>
                  </a:lnTo>
                  <a:lnTo>
                    <a:pt x="54864" y="13970"/>
                  </a:lnTo>
                  <a:lnTo>
                    <a:pt x="91541" y="13970"/>
                  </a:lnTo>
                  <a:lnTo>
                    <a:pt x="915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9" name="object 99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685038" y="3511391"/>
              <a:ext cx="94583" cy="143541"/>
            </a:xfrm>
            <a:prstGeom prst="rect">
              <a:avLst/>
            </a:prstGeom>
          </p:spPr>
        </p:pic>
        <p:pic>
          <p:nvPicPr>
            <p:cNvPr id="100" name="object 100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800957" y="3546538"/>
              <a:ext cx="102203" cy="109918"/>
            </a:xfrm>
            <a:prstGeom prst="rect">
              <a:avLst/>
            </a:prstGeom>
          </p:spPr>
        </p:pic>
      </p:grpSp>
      <p:pic>
        <p:nvPicPr>
          <p:cNvPr id="101" name="object 101"/>
          <p:cNvPicPr/>
          <p:nvPr/>
        </p:nvPicPr>
        <p:blipFill>
          <a:blip r:embed="rId59" cstate="print"/>
          <a:stretch>
            <a:fillRect/>
          </a:stretch>
        </p:blipFill>
        <p:spPr>
          <a:xfrm>
            <a:off x="974883" y="3508343"/>
            <a:ext cx="930687" cy="148113"/>
          </a:xfrm>
          <a:prstGeom prst="rect">
            <a:avLst/>
          </a:prstGeom>
        </p:spPr>
      </p:pic>
      <p:grpSp>
        <p:nvGrpSpPr>
          <p:cNvPr id="102" name="object 102"/>
          <p:cNvGrpSpPr/>
          <p:nvPr/>
        </p:nvGrpSpPr>
        <p:grpSpPr>
          <a:xfrm>
            <a:off x="1980342" y="3508343"/>
            <a:ext cx="335915" cy="148590"/>
            <a:chOff x="1980342" y="3508343"/>
            <a:chExt cx="335915" cy="148590"/>
          </a:xfrm>
        </p:grpSpPr>
        <p:pic>
          <p:nvPicPr>
            <p:cNvPr id="103" name="object 103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1980342" y="3546538"/>
              <a:ext cx="80867" cy="109918"/>
            </a:xfrm>
            <a:prstGeom prst="rect">
              <a:avLst/>
            </a:prstGeom>
          </p:spPr>
        </p:pic>
        <p:sp>
          <p:nvSpPr>
            <p:cNvPr id="104" name="object 104"/>
            <p:cNvSpPr/>
            <p:nvPr/>
          </p:nvSpPr>
          <p:spPr>
            <a:xfrm>
              <a:off x="2082545" y="3508343"/>
              <a:ext cx="24765" cy="146685"/>
            </a:xfrm>
            <a:custGeom>
              <a:avLst/>
              <a:gdLst/>
              <a:ahLst/>
              <a:cxnLst/>
              <a:rect l="l" t="t" r="r" b="b"/>
              <a:pathLst>
                <a:path w="24764" h="146685">
                  <a:moveTo>
                    <a:pt x="18288" y="22860"/>
                  </a:moveTo>
                  <a:lnTo>
                    <a:pt x="6096" y="22860"/>
                  </a:lnTo>
                  <a:lnTo>
                    <a:pt x="4572" y="19812"/>
                  </a:lnTo>
                  <a:lnTo>
                    <a:pt x="1524" y="18288"/>
                  </a:lnTo>
                  <a:lnTo>
                    <a:pt x="0" y="15240"/>
                  </a:lnTo>
                  <a:lnTo>
                    <a:pt x="0" y="7620"/>
                  </a:lnTo>
                  <a:lnTo>
                    <a:pt x="6096" y="1524"/>
                  </a:lnTo>
                  <a:lnTo>
                    <a:pt x="9144" y="0"/>
                  </a:lnTo>
                  <a:lnTo>
                    <a:pt x="15240" y="0"/>
                  </a:lnTo>
                  <a:lnTo>
                    <a:pt x="21336" y="3048"/>
                  </a:lnTo>
                  <a:lnTo>
                    <a:pt x="22860" y="6096"/>
                  </a:lnTo>
                  <a:lnTo>
                    <a:pt x="24384" y="7620"/>
                  </a:lnTo>
                  <a:lnTo>
                    <a:pt x="24384" y="15240"/>
                  </a:lnTo>
                  <a:lnTo>
                    <a:pt x="22860" y="18288"/>
                  </a:lnTo>
                  <a:lnTo>
                    <a:pt x="18288" y="22860"/>
                  </a:lnTo>
                  <a:close/>
                </a:path>
                <a:path w="24764" h="146685">
                  <a:moveTo>
                    <a:pt x="21336" y="146589"/>
                  </a:moveTo>
                  <a:lnTo>
                    <a:pt x="3048" y="146589"/>
                  </a:lnTo>
                  <a:lnTo>
                    <a:pt x="3048" y="41243"/>
                  </a:lnTo>
                  <a:lnTo>
                    <a:pt x="21336" y="41243"/>
                  </a:lnTo>
                  <a:lnTo>
                    <a:pt x="21336" y="1465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5" name="object 105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2126741" y="3546538"/>
              <a:ext cx="189261" cy="109918"/>
            </a:xfrm>
            <a:prstGeom prst="rect">
              <a:avLst/>
            </a:prstGeom>
          </p:spPr>
        </p:pic>
      </p:grpSp>
      <p:pic>
        <p:nvPicPr>
          <p:cNvPr id="106" name="object 106"/>
          <p:cNvPicPr/>
          <p:nvPr/>
        </p:nvPicPr>
        <p:blipFill>
          <a:blip r:embed="rId62" cstate="print"/>
          <a:stretch>
            <a:fillRect/>
          </a:stretch>
        </p:blipFill>
        <p:spPr>
          <a:xfrm>
            <a:off x="2384583" y="3506819"/>
            <a:ext cx="172402" cy="149637"/>
          </a:xfrm>
          <a:prstGeom prst="rect">
            <a:avLst/>
          </a:prstGeom>
        </p:spPr>
      </p:pic>
      <p:grpSp>
        <p:nvGrpSpPr>
          <p:cNvPr id="107" name="object 107"/>
          <p:cNvGrpSpPr/>
          <p:nvPr/>
        </p:nvGrpSpPr>
        <p:grpSpPr>
          <a:xfrm>
            <a:off x="2628709" y="3511296"/>
            <a:ext cx="443865" cy="145415"/>
            <a:chOff x="2628709" y="3511296"/>
            <a:chExt cx="443865" cy="145415"/>
          </a:xfrm>
        </p:grpSpPr>
        <p:pic>
          <p:nvPicPr>
            <p:cNvPr id="108" name="object 108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2628709" y="3520281"/>
              <a:ext cx="402812" cy="136175"/>
            </a:xfrm>
            <a:prstGeom prst="rect">
              <a:avLst/>
            </a:prstGeom>
          </p:spPr>
        </p:pic>
        <p:sp>
          <p:nvSpPr>
            <p:cNvPr id="109" name="object 109"/>
            <p:cNvSpPr/>
            <p:nvPr/>
          </p:nvSpPr>
          <p:spPr>
            <a:xfrm>
              <a:off x="3054096" y="3511296"/>
              <a:ext cx="18415" cy="143510"/>
            </a:xfrm>
            <a:custGeom>
              <a:avLst/>
              <a:gdLst/>
              <a:ahLst/>
              <a:cxnLst/>
              <a:rect l="l" t="t" r="r" b="b"/>
              <a:pathLst>
                <a:path w="18414" h="143510">
                  <a:moveTo>
                    <a:pt x="18287" y="143255"/>
                  </a:moveTo>
                  <a:lnTo>
                    <a:pt x="0" y="143255"/>
                  </a:lnTo>
                  <a:lnTo>
                    <a:pt x="0" y="0"/>
                  </a:lnTo>
                  <a:lnTo>
                    <a:pt x="18287" y="0"/>
                  </a:lnTo>
                  <a:lnTo>
                    <a:pt x="18287" y="1432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0" name="object 110"/>
          <p:cNvGrpSpPr/>
          <p:nvPr/>
        </p:nvGrpSpPr>
        <p:grpSpPr>
          <a:xfrm>
            <a:off x="3142964" y="3506819"/>
            <a:ext cx="363220" cy="149860"/>
            <a:chOff x="3142964" y="3506819"/>
            <a:chExt cx="363220" cy="149860"/>
          </a:xfrm>
        </p:grpSpPr>
        <p:pic>
          <p:nvPicPr>
            <p:cNvPr id="111" name="object 111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3142964" y="3506819"/>
              <a:ext cx="94487" cy="148113"/>
            </a:xfrm>
            <a:prstGeom prst="rect">
              <a:avLst/>
            </a:prstGeom>
          </p:spPr>
        </p:pic>
        <p:sp>
          <p:nvSpPr>
            <p:cNvPr id="112" name="object 112"/>
            <p:cNvSpPr/>
            <p:nvPr/>
          </p:nvSpPr>
          <p:spPr>
            <a:xfrm>
              <a:off x="3262884" y="3511296"/>
              <a:ext cx="18415" cy="143510"/>
            </a:xfrm>
            <a:custGeom>
              <a:avLst/>
              <a:gdLst/>
              <a:ahLst/>
              <a:cxnLst/>
              <a:rect l="l" t="t" r="r" b="b"/>
              <a:pathLst>
                <a:path w="18414" h="143510">
                  <a:moveTo>
                    <a:pt x="18288" y="143255"/>
                  </a:moveTo>
                  <a:lnTo>
                    <a:pt x="0" y="143255"/>
                  </a:lnTo>
                  <a:lnTo>
                    <a:pt x="0" y="0"/>
                  </a:lnTo>
                  <a:lnTo>
                    <a:pt x="18288" y="0"/>
                  </a:lnTo>
                  <a:lnTo>
                    <a:pt x="18288" y="1432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3" name="object 113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3304603" y="3546538"/>
              <a:ext cx="201358" cy="109918"/>
            </a:xfrm>
            <a:prstGeom prst="rect">
              <a:avLst/>
            </a:prstGeom>
          </p:spPr>
        </p:pic>
      </p:grpSp>
      <p:grpSp>
        <p:nvGrpSpPr>
          <p:cNvPr id="114" name="object 114"/>
          <p:cNvGrpSpPr/>
          <p:nvPr/>
        </p:nvGrpSpPr>
        <p:grpSpPr>
          <a:xfrm>
            <a:off x="3580733" y="3511391"/>
            <a:ext cx="329565" cy="145415"/>
            <a:chOff x="3580733" y="3511391"/>
            <a:chExt cx="329565" cy="145415"/>
          </a:xfrm>
        </p:grpSpPr>
        <p:pic>
          <p:nvPicPr>
            <p:cNvPr id="115" name="object 115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3698176" y="3546538"/>
              <a:ext cx="106870" cy="109918"/>
            </a:xfrm>
            <a:prstGeom prst="rect">
              <a:avLst/>
            </a:prstGeom>
          </p:spPr>
        </p:pic>
        <p:pic>
          <p:nvPicPr>
            <p:cNvPr id="116" name="object 116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3580733" y="3511391"/>
              <a:ext cx="94583" cy="143541"/>
            </a:xfrm>
            <a:prstGeom prst="rect">
              <a:avLst/>
            </a:prstGeom>
          </p:spPr>
        </p:pic>
        <p:pic>
          <p:nvPicPr>
            <p:cNvPr id="117" name="object 117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3827906" y="3546538"/>
              <a:ext cx="82391" cy="109918"/>
            </a:xfrm>
            <a:prstGeom prst="rect">
              <a:avLst/>
            </a:prstGeom>
          </p:spPr>
        </p:pic>
      </p:grpSp>
      <p:grpSp>
        <p:nvGrpSpPr>
          <p:cNvPr id="118" name="object 118"/>
          <p:cNvGrpSpPr/>
          <p:nvPr/>
        </p:nvGrpSpPr>
        <p:grpSpPr>
          <a:xfrm>
            <a:off x="3985069" y="3511296"/>
            <a:ext cx="750570" cy="145415"/>
            <a:chOff x="3985069" y="3511296"/>
            <a:chExt cx="750570" cy="145415"/>
          </a:xfrm>
        </p:grpSpPr>
        <p:pic>
          <p:nvPicPr>
            <p:cNvPr id="119" name="object 119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3985069" y="3546538"/>
              <a:ext cx="266985" cy="109918"/>
            </a:xfrm>
            <a:prstGeom prst="rect">
              <a:avLst/>
            </a:prstGeom>
          </p:spPr>
        </p:pic>
        <p:pic>
          <p:nvPicPr>
            <p:cNvPr id="120" name="object 120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4276439" y="3549586"/>
              <a:ext cx="93059" cy="106870"/>
            </a:xfrm>
            <a:prstGeom prst="rect">
              <a:avLst/>
            </a:prstGeom>
          </p:spPr>
        </p:pic>
        <p:pic>
          <p:nvPicPr>
            <p:cNvPr id="121" name="object 121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4399788" y="3511296"/>
              <a:ext cx="335851" cy="145160"/>
            </a:xfrm>
            <a:prstGeom prst="rect">
              <a:avLst/>
            </a:prstGeom>
          </p:spPr>
        </p:pic>
      </p:grpSp>
      <p:grpSp>
        <p:nvGrpSpPr>
          <p:cNvPr id="122" name="object 122"/>
          <p:cNvGrpSpPr/>
          <p:nvPr/>
        </p:nvGrpSpPr>
        <p:grpSpPr>
          <a:xfrm>
            <a:off x="4813458" y="3508343"/>
            <a:ext cx="145415" cy="146685"/>
            <a:chOff x="4813458" y="3508343"/>
            <a:chExt cx="145415" cy="146685"/>
          </a:xfrm>
        </p:grpSpPr>
        <p:sp>
          <p:nvSpPr>
            <p:cNvPr id="123" name="object 123"/>
            <p:cNvSpPr/>
            <p:nvPr/>
          </p:nvSpPr>
          <p:spPr>
            <a:xfrm>
              <a:off x="4813458" y="3508343"/>
              <a:ext cx="24765" cy="146685"/>
            </a:xfrm>
            <a:custGeom>
              <a:avLst/>
              <a:gdLst/>
              <a:ahLst/>
              <a:cxnLst/>
              <a:rect l="l" t="t" r="r" b="b"/>
              <a:pathLst>
                <a:path w="24764" h="146685">
                  <a:moveTo>
                    <a:pt x="18288" y="22860"/>
                  </a:moveTo>
                  <a:lnTo>
                    <a:pt x="6096" y="22860"/>
                  </a:lnTo>
                  <a:lnTo>
                    <a:pt x="4572" y="19812"/>
                  </a:lnTo>
                  <a:lnTo>
                    <a:pt x="1524" y="18288"/>
                  </a:lnTo>
                  <a:lnTo>
                    <a:pt x="0" y="15240"/>
                  </a:lnTo>
                  <a:lnTo>
                    <a:pt x="0" y="7620"/>
                  </a:lnTo>
                  <a:lnTo>
                    <a:pt x="6096" y="1524"/>
                  </a:lnTo>
                  <a:lnTo>
                    <a:pt x="9144" y="0"/>
                  </a:lnTo>
                  <a:lnTo>
                    <a:pt x="15240" y="0"/>
                  </a:lnTo>
                  <a:lnTo>
                    <a:pt x="21336" y="3048"/>
                  </a:lnTo>
                  <a:lnTo>
                    <a:pt x="22860" y="6096"/>
                  </a:lnTo>
                  <a:lnTo>
                    <a:pt x="24384" y="7620"/>
                  </a:lnTo>
                  <a:lnTo>
                    <a:pt x="24384" y="15240"/>
                  </a:lnTo>
                  <a:lnTo>
                    <a:pt x="22860" y="18288"/>
                  </a:lnTo>
                  <a:lnTo>
                    <a:pt x="18288" y="22860"/>
                  </a:lnTo>
                  <a:close/>
                </a:path>
                <a:path w="24764" h="146685">
                  <a:moveTo>
                    <a:pt x="21336" y="146589"/>
                  </a:moveTo>
                  <a:lnTo>
                    <a:pt x="3048" y="146589"/>
                  </a:lnTo>
                  <a:lnTo>
                    <a:pt x="3048" y="41243"/>
                  </a:lnTo>
                  <a:lnTo>
                    <a:pt x="21336" y="41243"/>
                  </a:lnTo>
                  <a:lnTo>
                    <a:pt x="21336" y="1465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4" name="object 124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4863846" y="3546538"/>
              <a:ext cx="94583" cy="108394"/>
            </a:xfrm>
            <a:prstGeom prst="rect">
              <a:avLst/>
            </a:prstGeom>
          </p:spPr>
        </p:pic>
      </p:grpSp>
      <p:pic>
        <p:nvPicPr>
          <p:cNvPr id="125" name="object 125"/>
          <p:cNvPicPr/>
          <p:nvPr/>
        </p:nvPicPr>
        <p:blipFill>
          <a:blip r:embed="rId73" cstate="print"/>
          <a:stretch>
            <a:fillRect/>
          </a:stretch>
        </p:blipFill>
        <p:spPr>
          <a:xfrm>
            <a:off x="5039296" y="3506819"/>
            <a:ext cx="1240345" cy="196976"/>
          </a:xfrm>
          <a:prstGeom prst="rect">
            <a:avLst/>
          </a:prstGeom>
        </p:spPr>
      </p:pic>
      <p:grpSp>
        <p:nvGrpSpPr>
          <p:cNvPr id="126" name="object 126"/>
          <p:cNvGrpSpPr/>
          <p:nvPr/>
        </p:nvGrpSpPr>
        <p:grpSpPr>
          <a:xfrm>
            <a:off x="6351365" y="3508343"/>
            <a:ext cx="612140" cy="174625"/>
            <a:chOff x="6351365" y="3508343"/>
            <a:chExt cx="612140" cy="174625"/>
          </a:xfrm>
        </p:grpSpPr>
        <p:sp>
          <p:nvSpPr>
            <p:cNvPr id="127" name="object 127"/>
            <p:cNvSpPr/>
            <p:nvPr/>
          </p:nvSpPr>
          <p:spPr>
            <a:xfrm>
              <a:off x="6351365" y="3508343"/>
              <a:ext cx="24765" cy="146685"/>
            </a:xfrm>
            <a:custGeom>
              <a:avLst/>
              <a:gdLst/>
              <a:ahLst/>
              <a:cxnLst/>
              <a:rect l="l" t="t" r="r" b="b"/>
              <a:pathLst>
                <a:path w="24764" h="146685">
                  <a:moveTo>
                    <a:pt x="18288" y="22860"/>
                  </a:moveTo>
                  <a:lnTo>
                    <a:pt x="6096" y="22860"/>
                  </a:lnTo>
                  <a:lnTo>
                    <a:pt x="1524" y="18288"/>
                  </a:lnTo>
                  <a:lnTo>
                    <a:pt x="0" y="15240"/>
                  </a:lnTo>
                  <a:lnTo>
                    <a:pt x="0" y="7620"/>
                  </a:lnTo>
                  <a:lnTo>
                    <a:pt x="1524" y="6096"/>
                  </a:lnTo>
                  <a:lnTo>
                    <a:pt x="3048" y="3048"/>
                  </a:lnTo>
                  <a:lnTo>
                    <a:pt x="9144" y="0"/>
                  </a:lnTo>
                  <a:lnTo>
                    <a:pt x="15240" y="0"/>
                  </a:lnTo>
                  <a:lnTo>
                    <a:pt x="18288" y="1524"/>
                  </a:lnTo>
                  <a:lnTo>
                    <a:pt x="24384" y="7620"/>
                  </a:lnTo>
                  <a:lnTo>
                    <a:pt x="24384" y="15240"/>
                  </a:lnTo>
                  <a:lnTo>
                    <a:pt x="22860" y="18288"/>
                  </a:lnTo>
                  <a:lnTo>
                    <a:pt x="19812" y="19812"/>
                  </a:lnTo>
                  <a:lnTo>
                    <a:pt x="18288" y="22860"/>
                  </a:lnTo>
                  <a:close/>
                </a:path>
                <a:path w="24764" h="146685">
                  <a:moveTo>
                    <a:pt x="21336" y="146589"/>
                  </a:moveTo>
                  <a:lnTo>
                    <a:pt x="3048" y="146589"/>
                  </a:lnTo>
                  <a:lnTo>
                    <a:pt x="3048" y="41243"/>
                  </a:lnTo>
                  <a:lnTo>
                    <a:pt x="21336" y="41243"/>
                  </a:lnTo>
                  <a:lnTo>
                    <a:pt x="21336" y="1465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8" name="object 128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6395561" y="3546538"/>
              <a:ext cx="181546" cy="109918"/>
            </a:xfrm>
            <a:prstGeom prst="rect">
              <a:avLst/>
            </a:prstGeom>
          </p:spPr>
        </p:pic>
        <p:pic>
          <p:nvPicPr>
            <p:cNvPr id="129" name="object 129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6601587" y="3549586"/>
              <a:ext cx="94583" cy="106870"/>
            </a:xfrm>
            <a:prstGeom prst="rect">
              <a:avLst/>
            </a:prstGeom>
          </p:spPr>
        </p:pic>
        <p:pic>
          <p:nvPicPr>
            <p:cNvPr id="130" name="object 130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6719030" y="3546538"/>
              <a:ext cx="244125" cy="135826"/>
            </a:xfrm>
            <a:prstGeom prst="rect">
              <a:avLst/>
            </a:prstGeom>
          </p:spPr>
        </p:pic>
      </p:grpSp>
      <p:grpSp>
        <p:nvGrpSpPr>
          <p:cNvPr id="131" name="object 131"/>
          <p:cNvGrpSpPr/>
          <p:nvPr/>
        </p:nvGrpSpPr>
        <p:grpSpPr>
          <a:xfrm>
            <a:off x="573690" y="3775519"/>
            <a:ext cx="748030" cy="198755"/>
            <a:chOff x="573690" y="3775519"/>
            <a:chExt cx="748030" cy="198755"/>
          </a:xfrm>
        </p:grpSpPr>
        <p:pic>
          <p:nvPicPr>
            <p:cNvPr id="132" name="object 132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573690" y="3815238"/>
              <a:ext cx="224218" cy="108394"/>
            </a:xfrm>
            <a:prstGeom prst="rect">
              <a:avLst/>
            </a:prstGeom>
          </p:spPr>
        </p:pic>
        <p:pic>
          <p:nvPicPr>
            <p:cNvPr id="133" name="object 133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825341" y="3816762"/>
              <a:ext cx="94678" cy="106870"/>
            </a:xfrm>
            <a:prstGeom prst="rect">
              <a:avLst/>
            </a:prstGeom>
          </p:spPr>
        </p:pic>
        <p:pic>
          <p:nvPicPr>
            <p:cNvPr id="134" name="object 134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944403" y="3815238"/>
              <a:ext cx="80867" cy="108394"/>
            </a:xfrm>
            <a:prstGeom prst="rect">
              <a:avLst/>
            </a:prstGeom>
          </p:spPr>
        </p:pic>
        <p:sp>
          <p:nvSpPr>
            <p:cNvPr id="135" name="object 135"/>
            <p:cNvSpPr/>
            <p:nvPr/>
          </p:nvSpPr>
          <p:spPr>
            <a:xfrm>
              <a:off x="1048131" y="3775519"/>
              <a:ext cx="22860" cy="146685"/>
            </a:xfrm>
            <a:custGeom>
              <a:avLst/>
              <a:gdLst/>
              <a:ahLst/>
              <a:cxnLst/>
              <a:rect l="l" t="t" r="r" b="b"/>
              <a:pathLst>
                <a:path w="22859" h="146685">
                  <a:moveTo>
                    <a:pt x="13716" y="24479"/>
                  </a:moveTo>
                  <a:lnTo>
                    <a:pt x="7620" y="24479"/>
                  </a:lnTo>
                  <a:lnTo>
                    <a:pt x="4572" y="22955"/>
                  </a:lnTo>
                  <a:lnTo>
                    <a:pt x="3048" y="19907"/>
                  </a:lnTo>
                  <a:lnTo>
                    <a:pt x="0" y="18383"/>
                  </a:lnTo>
                  <a:lnTo>
                    <a:pt x="0" y="6096"/>
                  </a:lnTo>
                  <a:lnTo>
                    <a:pt x="4572" y="1524"/>
                  </a:lnTo>
                  <a:lnTo>
                    <a:pt x="7620" y="0"/>
                  </a:lnTo>
                  <a:lnTo>
                    <a:pt x="13716" y="0"/>
                  </a:lnTo>
                  <a:lnTo>
                    <a:pt x="19812" y="3048"/>
                  </a:lnTo>
                  <a:lnTo>
                    <a:pt x="22860" y="9144"/>
                  </a:lnTo>
                  <a:lnTo>
                    <a:pt x="22860" y="15335"/>
                  </a:lnTo>
                  <a:lnTo>
                    <a:pt x="21336" y="18383"/>
                  </a:lnTo>
                  <a:lnTo>
                    <a:pt x="16764" y="22955"/>
                  </a:lnTo>
                  <a:lnTo>
                    <a:pt x="13716" y="24479"/>
                  </a:lnTo>
                  <a:close/>
                </a:path>
                <a:path w="22859" h="146685">
                  <a:moveTo>
                    <a:pt x="19812" y="146589"/>
                  </a:moveTo>
                  <a:lnTo>
                    <a:pt x="1524" y="146589"/>
                  </a:lnTo>
                  <a:lnTo>
                    <a:pt x="1524" y="41243"/>
                  </a:lnTo>
                  <a:lnTo>
                    <a:pt x="19812" y="41243"/>
                  </a:lnTo>
                  <a:lnTo>
                    <a:pt x="19812" y="1465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6" name="object 136"/>
            <p:cNvPicPr/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1096994" y="3815238"/>
              <a:ext cx="94583" cy="106870"/>
            </a:xfrm>
            <a:prstGeom prst="rect">
              <a:avLst/>
            </a:prstGeom>
          </p:spPr>
        </p:pic>
        <p:pic>
          <p:nvPicPr>
            <p:cNvPr id="137" name="object 137"/>
            <p:cNvPicPr/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1214437" y="3815238"/>
              <a:ext cx="106775" cy="158781"/>
            </a:xfrm>
            <a:prstGeom prst="rect">
              <a:avLst/>
            </a:prstGeom>
          </p:spPr>
        </p:pic>
      </p:grpSp>
      <p:grpSp>
        <p:nvGrpSpPr>
          <p:cNvPr id="138" name="object 138"/>
          <p:cNvGrpSpPr/>
          <p:nvPr/>
        </p:nvGrpSpPr>
        <p:grpSpPr>
          <a:xfrm>
            <a:off x="1394459" y="3777996"/>
            <a:ext cx="616585" cy="193040"/>
            <a:chOff x="1394459" y="3777996"/>
            <a:chExt cx="616585" cy="193040"/>
          </a:xfrm>
        </p:grpSpPr>
        <p:pic>
          <p:nvPicPr>
            <p:cNvPr id="139" name="object 139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1394459" y="3780091"/>
              <a:ext cx="106775" cy="143541"/>
            </a:xfrm>
            <a:prstGeom prst="rect">
              <a:avLst/>
            </a:prstGeom>
          </p:spPr>
        </p:pic>
        <p:pic>
          <p:nvPicPr>
            <p:cNvPr id="140" name="object 140"/>
            <p:cNvPicPr/>
            <p:nvPr/>
          </p:nvPicPr>
          <p:blipFill>
            <a:blip r:embed="rId83" cstate="print"/>
            <a:stretch>
              <a:fillRect/>
            </a:stretch>
          </p:blipFill>
          <p:spPr>
            <a:xfrm>
              <a:off x="1524095" y="3815238"/>
              <a:ext cx="103822" cy="108394"/>
            </a:xfrm>
            <a:prstGeom prst="rect">
              <a:avLst/>
            </a:prstGeom>
          </p:spPr>
        </p:pic>
        <p:sp>
          <p:nvSpPr>
            <p:cNvPr id="141" name="object 141"/>
            <p:cNvSpPr/>
            <p:nvPr/>
          </p:nvSpPr>
          <p:spPr>
            <a:xfrm>
              <a:off x="1650491" y="3777996"/>
              <a:ext cx="18415" cy="144780"/>
            </a:xfrm>
            <a:custGeom>
              <a:avLst/>
              <a:gdLst/>
              <a:ahLst/>
              <a:cxnLst/>
              <a:rect l="l" t="t" r="r" b="b"/>
              <a:pathLst>
                <a:path w="18414" h="144779">
                  <a:moveTo>
                    <a:pt x="18287" y="144779"/>
                  </a:moveTo>
                  <a:lnTo>
                    <a:pt x="0" y="144779"/>
                  </a:lnTo>
                  <a:lnTo>
                    <a:pt x="0" y="0"/>
                  </a:lnTo>
                  <a:lnTo>
                    <a:pt x="18287" y="0"/>
                  </a:lnTo>
                  <a:lnTo>
                    <a:pt x="18287" y="1447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2" name="object 142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1691925" y="3815238"/>
              <a:ext cx="318896" cy="155733"/>
            </a:xfrm>
            <a:prstGeom prst="rect">
              <a:avLst/>
            </a:prstGeom>
          </p:spPr>
        </p:pic>
      </p:grpSp>
      <p:grpSp>
        <p:nvGrpSpPr>
          <p:cNvPr id="143" name="object 143"/>
          <p:cNvGrpSpPr/>
          <p:nvPr/>
        </p:nvGrpSpPr>
        <p:grpSpPr>
          <a:xfrm>
            <a:off x="2081022" y="3780091"/>
            <a:ext cx="360045" cy="144145"/>
            <a:chOff x="2081022" y="3780091"/>
            <a:chExt cx="360045" cy="144145"/>
          </a:xfrm>
        </p:grpSpPr>
        <p:pic>
          <p:nvPicPr>
            <p:cNvPr id="144" name="object 144"/>
            <p:cNvPicPr/>
            <p:nvPr/>
          </p:nvPicPr>
          <p:blipFill>
            <a:blip r:embed="rId85" cstate="print"/>
            <a:stretch>
              <a:fillRect/>
            </a:stretch>
          </p:blipFill>
          <p:spPr>
            <a:xfrm>
              <a:off x="2081022" y="3815238"/>
              <a:ext cx="106775" cy="108394"/>
            </a:xfrm>
            <a:prstGeom prst="rect">
              <a:avLst/>
            </a:prstGeom>
          </p:spPr>
        </p:pic>
        <p:pic>
          <p:nvPicPr>
            <p:cNvPr id="145" name="object 145"/>
            <p:cNvPicPr/>
            <p:nvPr/>
          </p:nvPicPr>
          <p:blipFill>
            <a:blip r:embed="rId86" cstate="print"/>
            <a:stretch>
              <a:fillRect/>
            </a:stretch>
          </p:blipFill>
          <p:spPr>
            <a:xfrm>
              <a:off x="2216753" y="3815238"/>
              <a:ext cx="94583" cy="106870"/>
            </a:xfrm>
            <a:prstGeom prst="rect">
              <a:avLst/>
            </a:prstGeom>
          </p:spPr>
        </p:pic>
        <p:pic>
          <p:nvPicPr>
            <p:cNvPr id="146" name="object 146"/>
            <p:cNvPicPr/>
            <p:nvPr/>
          </p:nvPicPr>
          <p:blipFill>
            <a:blip r:embed="rId87" cstate="print"/>
            <a:stretch>
              <a:fillRect/>
            </a:stretch>
          </p:blipFill>
          <p:spPr>
            <a:xfrm>
              <a:off x="2334291" y="3780091"/>
              <a:ext cx="106775" cy="143541"/>
            </a:xfrm>
            <a:prstGeom prst="rect">
              <a:avLst/>
            </a:prstGeom>
          </p:spPr>
        </p:pic>
      </p:grpSp>
      <p:pic>
        <p:nvPicPr>
          <p:cNvPr id="147" name="object 147"/>
          <p:cNvPicPr/>
          <p:nvPr/>
        </p:nvPicPr>
        <p:blipFill>
          <a:blip r:embed="rId88" cstate="print"/>
          <a:stretch>
            <a:fillRect/>
          </a:stretch>
        </p:blipFill>
        <p:spPr>
          <a:xfrm>
            <a:off x="2518886" y="3775519"/>
            <a:ext cx="1270825" cy="148113"/>
          </a:xfrm>
          <a:prstGeom prst="rect">
            <a:avLst/>
          </a:prstGeom>
        </p:spPr>
      </p:pic>
      <p:grpSp>
        <p:nvGrpSpPr>
          <p:cNvPr id="148" name="object 148"/>
          <p:cNvGrpSpPr/>
          <p:nvPr/>
        </p:nvGrpSpPr>
        <p:grpSpPr>
          <a:xfrm>
            <a:off x="3856863" y="3775519"/>
            <a:ext cx="431800" cy="172720"/>
            <a:chOff x="3856863" y="3775519"/>
            <a:chExt cx="431800" cy="172720"/>
          </a:xfrm>
        </p:grpSpPr>
        <p:pic>
          <p:nvPicPr>
            <p:cNvPr id="149" name="object 149"/>
            <p:cNvPicPr/>
            <p:nvPr/>
          </p:nvPicPr>
          <p:blipFill>
            <a:blip r:embed="rId89" cstate="print"/>
            <a:stretch>
              <a:fillRect/>
            </a:stretch>
          </p:blipFill>
          <p:spPr>
            <a:xfrm>
              <a:off x="3856863" y="3789235"/>
              <a:ext cx="186118" cy="132873"/>
            </a:xfrm>
            <a:prstGeom prst="rect">
              <a:avLst/>
            </a:prstGeom>
          </p:spPr>
        </p:pic>
        <p:sp>
          <p:nvSpPr>
            <p:cNvPr id="150" name="object 150"/>
            <p:cNvSpPr/>
            <p:nvPr/>
          </p:nvSpPr>
          <p:spPr>
            <a:xfrm>
              <a:off x="4064508" y="3775531"/>
              <a:ext cx="67310" cy="147320"/>
            </a:xfrm>
            <a:custGeom>
              <a:avLst/>
              <a:gdLst/>
              <a:ahLst/>
              <a:cxnLst/>
              <a:rect l="l" t="t" r="r" b="b"/>
              <a:pathLst>
                <a:path w="67310" h="147320">
                  <a:moveTo>
                    <a:pt x="18288" y="2476"/>
                  </a:moveTo>
                  <a:lnTo>
                    <a:pt x="0" y="2476"/>
                  </a:lnTo>
                  <a:lnTo>
                    <a:pt x="0" y="147243"/>
                  </a:lnTo>
                  <a:lnTo>
                    <a:pt x="18288" y="147243"/>
                  </a:lnTo>
                  <a:lnTo>
                    <a:pt x="18288" y="2476"/>
                  </a:lnTo>
                  <a:close/>
                </a:path>
                <a:path w="67310" h="147320">
                  <a:moveTo>
                    <a:pt x="63906" y="41236"/>
                  </a:moveTo>
                  <a:lnTo>
                    <a:pt x="47142" y="41236"/>
                  </a:lnTo>
                  <a:lnTo>
                    <a:pt x="47142" y="146583"/>
                  </a:lnTo>
                  <a:lnTo>
                    <a:pt x="63906" y="146583"/>
                  </a:lnTo>
                  <a:lnTo>
                    <a:pt x="63906" y="41236"/>
                  </a:lnTo>
                  <a:close/>
                </a:path>
                <a:path w="67310" h="147320">
                  <a:moveTo>
                    <a:pt x="66954" y="6096"/>
                  </a:moveTo>
                  <a:lnTo>
                    <a:pt x="62382" y="1524"/>
                  </a:lnTo>
                  <a:lnTo>
                    <a:pt x="59334" y="0"/>
                  </a:lnTo>
                  <a:lnTo>
                    <a:pt x="53238" y="0"/>
                  </a:lnTo>
                  <a:lnTo>
                    <a:pt x="47142" y="3048"/>
                  </a:lnTo>
                  <a:lnTo>
                    <a:pt x="44094" y="9144"/>
                  </a:lnTo>
                  <a:lnTo>
                    <a:pt x="44094" y="15328"/>
                  </a:lnTo>
                  <a:lnTo>
                    <a:pt x="45618" y="18376"/>
                  </a:lnTo>
                  <a:lnTo>
                    <a:pt x="50190" y="22948"/>
                  </a:lnTo>
                  <a:lnTo>
                    <a:pt x="53238" y="24472"/>
                  </a:lnTo>
                  <a:lnTo>
                    <a:pt x="59334" y="24472"/>
                  </a:lnTo>
                  <a:lnTo>
                    <a:pt x="62382" y="22948"/>
                  </a:lnTo>
                  <a:lnTo>
                    <a:pt x="63906" y="19900"/>
                  </a:lnTo>
                  <a:lnTo>
                    <a:pt x="66954" y="18376"/>
                  </a:lnTo>
                  <a:lnTo>
                    <a:pt x="66954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1" name="object 151"/>
            <p:cNvPicPr/>
            <p:nvPr/>
          </p:nvPicPr>
          <p:blipFill>
            <a:blip r:embed="rId90" cstate="print"/>
            <a:stretch>
              <a:fillRect/>
            </a:stretch>
          </p:blipFill>
          <p:spPr>
            <a:xfrm>
              <a:off x="4152900" y="3786187"/>
              <a:ext cx="135731" cy="161925"/>
            </a:xfrm>
            <a:prstGeom prst="rect">
              <a:avLst/>
            </a:prstGeom>
          </p:spPr>
        </p:pic>
      </p:grpSp>
      <p:sp>
        <p:nvSpPr>
          <p:cNvPr id="152" name="object 152"/>
          <p:cNvSpPr/>
          <p:nvPr/>
        </p:nvSpPr>
        <p:spPr>
          <a:xfrm>
            <a:off x="4361878" y="3787711"/>
            <a:ext cx="17145" cy="59690"/>
          </a:xfrm>
          <a:custGeom>
            <a:avLst/>
            <a:gdLst/>
            <a:ahLst/>
            <a:cxnLst/>
            <a:rect l="l" t="t" r="r" b="b"/>
            <a:pathLst>
              <a:path w="17145" h="59689">
                <a:moveTo>
                  <a:pt x="0" y="0"/>
                </a:moveTo>
                <a:lnTo>
                  <a:pt x="16764" y="0"/>
                </a:lnTo>
                <a:lnTo>
                  <a:pt x="16764" y="59690"/>
                </a:lnTo>
                <a:lnTo>
                  <a:pt x="0" y="5969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3" name="object 153"/>
          <p:cNvGrpSpPr/>
          <p:nvPr/>
        </p:nvGrpSpPr>
        <p:grpSpPr>
          <a:xfrm>
            <a:off x="4361878" y="3780091"/>
            <a:ext cx="918844" cy="144145"/>
            <a:chOff x="4361878" y="3780091"/>
            <a:chExt cx="918844" cy="144145"/>
          </a:xfrm>
        </p:grpSpPr>
        <p:sp>
          <p:nvSpPr>
            <p:cNvPr id="154" name="object 154"/>
            <p:cNvSpPr/>
            <p:nvPr/>
          </p:nvSpPr>
          <p:spPr>
            <a:xfrm>
              <a:off x="4361878" y="3787723"/>
              <a:ext cx="102235" cy="134620"/>
            </a:xfrm>
            <a:custGeom>
              <a:avLst/>
              <a:gdLst/>
              <a:ahLst/>
              <a:cxnLst/>
              <a:rect l="l" t="t" r="r" b="b"/>
              <a:pathLst>
                <a:path w="102235" h="134620">
                  <a:moveTo>
                    <a:pt x="102196" y="0"/>
                  </a:moveTo>
                  <a:lnTo>
                    <a:pt x="85432" y="0"/>
                  </a:lnTo>
                  <a:lnTo>
                    <a:pt x="85432" y="59690"/>
                  </a:lnTo>
                  <a:lnTo>
                    <a:pt x="0" y="59690"/>
                  </a:lnTo>
                  <a:lnTo>
                    <a:pt x="0" y="73660"/>
                  </a:lnTo>
                  <a:lnTo>
                    <a:pt x="0" y="134620"/>
                  </a:lnTo>
                  <a:lnTo>
                    <a:pt x="16764" y="134620"/>
                  </a:lnTo>
                  <a:lnTo>
                    <a:pt x="16764" y="73660"/>
                  </a:lnTo>
                  <a:lnTo>
                    <a:pt x="85432" y="73660"/>
                  </a:lnTo>
                  <a:lnTo>
                    <a:pt x="85432" y="134620"/>
                  </a:lnTo>
                  <a:lnTo>
                    <a:pt x="102196" y="134620"/>
                  </a:lnTo>
                  <a:lnTo>
                    <a:pt x="102196" y="73660"/>
                  </a:lnTo>
                  <a:lnTo>
                    <a:pt x="102196" y="59690"/>
                  </a:lnTo>
                  <a:lnTo>
                    <a:pt x="1021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5" name="object 155"/>
            <p:cNvPicPr/>
            <p:nvPr/>
          </p:nvPicPr>
          <p:blipFill>
            <a:blip r:embed="rId91" cstate="print"/>
            <a:stretch>
              <a:fillRect/>
            </a:stretch>
          </p:blipFill>
          <p:spPr>
            <a:xfrm>
              <a:off x="4486941" y="3815238"/>
              <a:ext cx="106870" cy="108394"/>
            </a:xfrm>
            <a:prstGeom prst="rect">
              <a:avLst/>
            </a:prstGeom>
          </p:spPr>
        </p:pic>
        <p:pic>
          <p:nvPicPr>
            <p:cNvPr id="156" name="object 156"/>
            <p:cNvPicPr/>
            <p:nvPr/>
          </p:nvPicPr>
          <p:blipFill>
            <a:blip r:embed="rId92" cstate="print"/>
            <a:stretch>
              <a:fillRect/>
            </a:stretch>
          </p:blipFill>
          <p:spPr>
            <a:xfrm>
              <a:off x="4624292" y="3780091"/>
              <a:ext cx="459200" cy="143541"/>
            </a:xfrm>
            <a:prstGeom prst="rect">
              <a:avLst/>
            </a:prstGeom>
          </p:spPr>
        </p:pic>
        <p:pic>
          <p:nvPicPr>
            <p:cNvPr id="157" name="object 157"/>
            <p:cNvPicPr/>
            <p:nvPr/>
          </p:nvPicPr>
          <p:blipFill>
            <a:blip r:embed="rId93" cstate="print"/>
            <a:stretch>
              <a:fillRect/>
            </a:stretch>
          </p:blipFill>
          <p:spPr>
            <a:xfrm>
              <a:off x="5112543" y="3815238"/>
              <a:ext cx="167830" cy="108394"/>
            </a:xfrm>
            <a:prstGeom prst="rect">
              <a:avLst/>
            </a:prstGeom>
          </p:spPr>
        </p:pic>
      </p:grpSp>
      <p:grpSp>
        <p:nvGrpSpPr>
          <p:cNvPr id="158" name="object 158"/>
          <p:cNvGrpSpPr/>
          <p:nvPr/>
        </p:nvGrpSpPr>
        <p:grpSpPr>
          <a:xfrm>
            <a:off x="5355049" y="3780091"/>
            <a:ext cx="328295" cy="144145"/>
            <a:chOff x="5355049" y="3780091"/>
            <a:chExt cx="328295" cy="144145"/>
          </a:xfrm>
        </p:grpSpPr>
        <p:pic>
          <p:nvPicPr>
            <p:cNvPr id="159" name="object 159"/>
            <p:cNvPicPr/>
            <p:nvPr/>
          </p:nvPicPr>
          <p:blipFill>
            <a:blip r:embed="rId94" cstate="print"/>
            <a:stretch>
              <a:fillRect/>
            </a:stretch>
          </p:blipFill>
          <p:spPr>
            <a:xfrm>
              <a:off x="5355049" y="3780091"/>
              <a:ext cx="94583" cy="142017"/>
            </a:xfrm>
            <a:prstGeom prst="rect">
              <a:avLst/>
            </a:prstGeom>
          </p:spPr>
        </p:pic>
        <p:pic>
          <p:nvPicPr>
            <p:cNvPr id="160" name="object 160"/>
            <p:cNvPicPr/>
            <p:nvPr/>
          </p:nvPicPr>
          <p:blipFill>
            <a:blip r:embed="rId95" cstate="print"/>
            <a:stretch>
              <a:fillRect/>
            </a:stretch>
          </p:blipFill>
          <p:spPr>
            <a:xfrm>
              <a:off x="5471064" y="3815238"/>
              <a:ext cx="106775" cy="108394"/>
            </a:xfrm>
            <a:prstGeom prst="rect">
              <a:avLst/>
            </a:prstGeom>
          </p:spPr>
        </p:pic>
        <p:pic>
          <p:nvPicPr>
            <p:cNvPr id="161" name="object 161"/>
            <p:cNvPicPr/>
            <p:nvPr/>
          </p:nvPicPr>
          <p:blipFill>
            <a:blip r:embed="rId96" cstate="print"/>
            <a:stretch>
              <a:fillRect/>
            </a:stretch>
          </p:blipFill>
          <p:spPr>
            <a:xfrm>
              <a:off x="5602224" y="3815238"/>
              <a:ext cx="80867" cy="108394"/>
            </a:xfrm>
            <a:prstGeom prst="rect">
              <a:avLst/>
            </a:prstGeom>
          </p:spPr>
        </p:pic>
      </p:grpSp>
      <p:grpSp>
        <p:nvGrpSpPr>
          <p:cNvPr id="162" name="object 162"/>
          <p:cNvGrpSpPr/>
          <p:nvPr/>
        </p:nvGrpSpPr>
        <p:grpSpPr>
          <a:xfrm>
            <a:off x="5756338" y="3775519"/>
            <a:ext cx="756920" cy="148590"/>
            <a:chOff x="5756338" y="3775519"/>
            <a:chExt cx="756920" cy="148590"/>
          </a:xfrm>
        </p:grpSpPr>
        <p:sp>
          <p:nvSpPr>
            <p:cNvPr id="163" name="object 163"/>
            <p:cNvSpPr/>
            <p:nvPr/>
          </p:nvSpPr>
          <p:spPr>
            <a:xfrm>
              <a:off x="5756338" y="3775519"/>
              <a:ext cx="22860" cy="146685"/>
            </a:xfrm>
            <a:custGeom>
              <a:avLst/>
              <a:gdLst/>
              <a:ahLst/>
              <a:cxnLst/>
              <a:rect l="l" t="t" r="r" b="b"/>
              <a:pathLst>
                <a:path w="22860" h="146685">
                  <a:moveTo>
                    <a:pt x="15240" y="24479"/>
                  </a:moveTo>
                  <a:lnTo>
                    <a:pt x="9144" y="24479"/>
                  </a:lnTo>
                  <a:lnTo>
                    <a:pt x="6096" y="22955"/>
                  </a:lnTo>
                  <a:lnTo>
                    <a:pt x="1524" y="18383"/>
                  </a:lnTo>
                  <a:lnTo>
                    <a:pt x="0" y="15335"/>
                  </a:lnTo>
                  <a:lnTo>
                    <a:pt x="0" y="9144"/>
                  </a:lnTo>
                  <a:lnTo>
                    <a:pt x="3048" y="3048"/>
                  </a:lnTo>
                  <a:lnTo>
                    <a:pt x="9144" y="0"/>
                  </a:lnTo>
                  <a:lnTo>
                    <a:pt x="15240" y="0"/>
                  </a:lnTo>
                  <a:lnTo>
                    <a:pt x="18288" y="1524"/>
                  </a:lnTo>
                  <a:lnTo>
                    <a:pt x="22860" y="6096"/>
                  </a:lnTo>
                  <a:lnTo>
                    <a:pt x="22860" y="18383"/>
                  </a:lnTo>
                  <a:lnTo>
                    <a:pt x="19812" y="19907"/>
                  </a:lnTo>
                  <a:lnTo>
                    <a:pt x="18288" y="22955"/>
                  </a:lnTo>
                  <a:lnTo>
                    <a:pt x="15240" y="24479"/>
                  </a:lnTo>
                  <a:close/>
                </a:path>
                <a:path w="22860" h="146685">
                  <a:moveTo>
                    <a:pt x="19812" y="146589"/>
                  </a:moveTo>
                  <a:lnTo>
                    <a:pt x="3048" y="146589"/>
                  </a:lnTo>
                  <a:lnTo>
                    <a:pt x="3048" y="41243"/>
                  </a:lnTo>
                  <a:lnTo>
                    <a:pt x="19812" y="41243"/>
                  </a:lnTo>
                  <a:lnTo>
                    <a:pt x="19812" y="1465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4" name="object 164"/>
            <p:cNvPicPr/>
            <p:nvPr/>
          </p:nvPicPr>
          <p:blipFill>
            <a:blip r:embed="rId97" cstate="print"/>
            <a:stretch>
              <a:fillRect/>
            </a:stretch>
          </p:blipFill>
          <p:spPr>
            <a:xfrm>
              <a:off x="5806725" y="3815238"/>
              <a:ext cx="94583" cy="106870"/>
            </a:xfrm>
            <a:prstGeom prst="rect">
              <a:avLst/>
            </a:prstGeom>
          </p:spPr>
        </p:pic>
        <p:pic>
          <p:nvPicPr>
            <p:cNvPr id="165" name="object 165"/>
            <p:cNvPicPr/>
            <p:nvPr/>
          </p:nvPicPr>
          <p:blipFill>
            <a:blip r:embed="rId98" cstate="print"/>
            <a:stretch>
              <a:fillRect/>
            </a:stretch>
          </p:blipFill>
          <p:spPr>
            <a:xfrm>
              <a:off x="5927217" y="3775519"/>
              <a:ext cx="140302" cy="146685"/>
            </a:xfrm>
            <a:prstGeom prst="rect">
              <a:avLst/>
            </a:prstGeom>
          </p:spPr>
        </p:pic>
        <p:pic>
          <p:nvPicPr>
            <p:cNvPr id="166" name="object 166"/>
            <p:cNvPicPr/>
            <p:nvPr/>
          </p:nvPicPr>
          <p:blipFill>
            <a:blip r:embed="rId99" cstate="print"/>
            <a:stretch>
              <a:fillRect/>
            </a:stretch>
          </p:blipFill>
          <p:spPr>
            <a:xfrm>
              <a:off x="6087427" y="3815238"/>
              <a:ext cx="106775" cy="108394"/>
            </a:xfrm>
            <a:prstGeom prst="rect">
              <a:avLst/>
            </a:prstGeom>
          </p:spPr>
        </p:pic>
        <p:pic>
          <p:nvPicPr>
            <p:cNvPr id="167" name="object 167"/>
            <p:cNvPicPr/>
            <p:nvPr/>
          </p:nvPicPr>
          <p:blipFill>
            <a:blip r:embed="rId100" cstate="print"/>
            <a:stretch>
              <a:fillRect/>
            </a:stretch>
          </p:blipFill>
          <p:spPr>
            <a:xfrm>
              <a:off x="6214014" y="3780091"/>
              <a:ext cx="299085" cy="143541"/>
            </a:xfrm>
            <a:prstGeom prst="rect">
              <a:avLst/>
            </a:prstGeom>
          </p:spPr>
        </p:pic>
      </p:grpSp>
      <p:pic>
        <p:nvPicPr>
          <p:cNvPr id="168" name="object 168"/>
          <p:cNvPicPr/>
          <p:nvPr/>
        </p:nvPicPr>
        <p:blipFill>
          <a:blip r:embed="rId101" cstate="print"/>
          <a:stretch>
            <a:fillRect/>
          </a:stretch>
        </p:blipFill>
        <p:spPr>
          <a:xfrm>
            <a:off x="6587871" y="3815238"/>
            <a:ext cx="106870" cy="108394"/>
          </a:xfrm>
          <a:prstGeom prst="rect">
            <a:avLst/>
          </a:prstGeom>
        </p:spPr>
      </p:pic>
      <p:grpSp>
        <p:nvGrpSpPr>
          <p:cNvPr id="169" name="object 169"/>
          <p:cNvGrpSpPr/>
          <p:nvPr/>
        </p:nvGrpSpPr>
        <p:grpSpPr>
          <a:xfrm>
            <a:off x="6775513" y="3775519"/>
            <a:ext cx="656590" cy="197485"/>
            <a:chOff x="6775513" y="3775519"/>
            <a:chExt cx="656590" cy="197485"/>
          </a:xfrm>
        </p:grpSpPr>
        <p:pic>
          <p:nvPicPr>
            <p:cNvPr id="170" name="object 170"/>
            <p:cNvPicPr/>
            <p:nvPr/>
          </p:nvPicPr>
          <p:blipFill>
            <a:blip r:embed="rId102" cstate="print"/>
            <a:stretch>
              <a:fillRect/>
            </a:stretch>
          </p:blipFill>
          <p:spPr>
            <a:xfrm>
              <a:off x="6775513" y="3815238"/>
              <a:ext cx="106775" cy="157257"/>
            </a:xfrm>
            <a:prstGeom prst="rect">
              <a:avLst/>
            </a:prstGeom>
          </p:spPr>
        </p:pic>
        <p:pic>
          <p:nvPicPr>
            <p:cNvPr id="171" name="object 171"/>
            <p:cNvPicPr/>
            <p:nvPr/>
          </p:nvPicPr>
          <p:blipFill>
            <a:blip r:embed="rId103" cstate="print"/>
            <a:stretch>
              <a:fillRect/>
            </a:stretch>
          </p:blipFill>
          <p:spPr>
            <a:xfrm>
              <a:off x="6905149" y="3775519"/>
              <a:ext cx="215169" cy="196977"/>
            </a:xfrm>
            <a:prstGeom prst="rect">
              <a:avLst/>
            </a:prstGeom>
          </p:spPr>
        </p:pic>
        <p:pic>
          <p:nvPicPr>
            <p:cNvPr id="172" name="object 172"/>
            <p:cNvPicPr/>
            <p:nvPr/>
          </p:nvPicPr>
          <p:blipFill>
            <a:blip r:embed="rId104" cstate="print"/>
            <a:stretch>
              <a:fillRect/>
            </a:stretch>
          </p:blipFill>
          <p:spPr>
            <a:xfrm>
              <a:off x="7140130" y="3790854"/>
              <a:ext cx="291370" cy="132778"/>
            </a:xfrm>
            <a:prstGeom prst="rect">
              <a:avLst/>
            </a:prstGeom>
          </p:spPr>
        </p:pic>
      </p:grpSp>
      <p:pic>
        <p:nvPicPr>
          <p:cNvPr id="173" name="object 173"/>
          <p:cNvPicPr/>
          <p:nvPr/>
        </p:nvPicPr>
        <p:blipFill>
          <a:blip r:embed="rId105" cstate="print"/>
          <a:stretch>
            <a:fillRect/>
          </a:stretch>
        </p:blipFill>
        <p:spPr>
          <a:xfrm>
            <a:off x="570642" y="4058030"/>
            <a:ext cx="180022" cy="132873"/>
          </a:xfrm>
          <a:prstGeom prst="rect">
            <a:avLst/>
          </a:prstGeom>
        </p:spPr>
      </p:pic>
      <p:pic>
        <p:nvPicPr>
          <p:cNvPr id="174" name="object 174"/>
          <p:cNvPicPr/>
          <p:nvPr/>
        </p:nvPicPr>
        <p:blipFill>
          <a:blip r:embed="rId106" cstate="print"/>
          <a:stretch>
            <a:fillRect/>
          </a:stretch>
        </p:blipFill>
        <p:spPr>
          <a:xfrm>
            <a:off x="817721" y="4047363"/>
            <a:ext cx="762857" cy="143541"/>
          </a:xfrm>
          <a:prstGeom prst="rect">
            <a:avLst/>
          </a:prstGeom>
        </p:spPr>
      </p:pic>
      <p:grpSp>
        <p:nvGrpSpPr>
          <p:cNvPr id="175" name="object 175"/>
          <p:cNvGrpSpPr/>
          <p:nvPr/>
        </p:nvGrpSpPr>
        <p:grpSpPr>
          <a:xfrm>
            <a:off x="1647729" y="4042790"/>
            <a:ext cx="325120" cy="148590"/>
            <a:chOff x="1647729" y="4042790"/>
            <a:chExt cx="325120" cy="148590"/>
          </a:xfrm>
        </p:grpSpPr>
        <p:sp>
          <p:nvSpPr>
            <p:cNvPr id="176" name="object 176"/>
            <p:cNvSpPr/>
            <p:nvPr/>
          </p:nvSpPr>
          <p:spPr>
            <a:xfrm>
              <a:off x="1647729" y="4058030"/>
              <a:ext cx="58419" cy="131445"/>
            </a:xfrm>
            <a:custGeom>
              <a:avLst/>
              <a:gdLst/>
              <a:ahLst/>
              <a:cxnLst/>
              <a:rect l="l" t="t" r="r" b="b"/>
              <a:pathLst>
                <a:path w="58419" h="131445">
                  <a:moveTo>
                    <a:pt x="58007" y="131349"/>
                  </a:moveTo>
                  <a:lnTo>
                    <a:pt x="32004" y="131349"/>
                  </a:lnTo>
                  <a:lnTo>
                    <a:pt x="24384" y="129825"/>
                  </a:lnTo>
                  <a:lnTo>
                    <a:pt x="15240" y="120586"/>
                  </a:lnTo>
                  <a:lnTo>
                    <a:pt x="12192" y="112966"/>
                  </a:lnTo>
                  <a:lnTo>
                    <a:pt x="12192" y="41243"/>
                  </a:lnTo>
                  <a:lnTo>
                    <a:pt x="0" y="41243"/>
                  </a:lnTo>
                  <a:lnTo>
                    <a:pt x="0" y="25908"/>
                  </a:lnTo>
                  <a:lnTo>
                    <a:pt x="12192" y="25908"/>
                  </a:lnTo>
                  <a:lnTo>
                    <a:pt x="12192" y="0"/>
                  </a:lnTo>
                  <a:lnTo>
                    <a:pt x="30480" y="0"/>
                  </a:lnTo>
                  <a:lnTo>
                    <a:pt x="30480" y="25908"/>
                  </a:lnTo>
                  <a:lnTo>
                    <a:pt x="58007" y="25908"/>
                  </a:lnTo>
                  <a:lnTo>
                    <a:pt x="58007" y="41243"/>
                  </a:lnTo>
                  <a:lnTo>
                    <a:pt x="30480" y="41243"/>
                  </a:lnTo>
                  <a:lnTo>
                    <a:pt x="30480" y="108394"/>
                  </a:lnTo>
                  <a:lnTo>
                    <a:pt x="32004" y="111442"/>
                  </a:lnTo>
                  <a:lnTo>
                    <a:pt x="33528" y="112966"/>
                  </a:lnTo>
                  <a:lnTo>
                    <a:pt x="35052" y="116014"/>
                  </a:lnTo>
                  <a:lnTo>
                    <a:pt x="39624" y="117538"/>
                  </a:lnTo>
                  <a:lnTo>
                    <a:pt x="58007" y="117538"/>
                  </a:lnTo>
                  <a:lnTo>
                    <a:pt x="58007" y="1313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7" name="object 177"/>
            <p:cNvPicPr/>
            <p:nvPr/>
          </p:nvPicPr>
          <p:blipFill>
            <a:blip r:embed="rId107" cstate="print"/>
            <a:stretch>
              <a:fillRect/>
            </a:stretch>
          </p:blipFill>
          <p:spPr>
            <a:xfrm>
              <a:off x="1727073" y="4047362"/>
              <a:ext cx="94583" cy="142017"/>
            </a:xfrm>
            <a:prstGeom prst="rect">
              <a:avLst/>
            </a:prstGeom>
          </p:spPr>
        </p:pic>
        <p:sp>
          <p:nvSpPr>
            <p:cNvPr id="178" name="object 178"/>
            <p:cNvSpPr/>
            <p:nvPr/>
          </p:nvSpPr>
          <p:spPr>
            <a:xfrm>
              <a:off x="1846040" y="4042790"/>
              <a:ext cx="24765" cy="146685"/>
            </a:xfrm>
            <a:custGeom>
              <a:avLst/>
              <a:gdLst/>
              <a:ahLst/>
              <a:cxnLst/>
              <a:rect l="l" t="t" r="r" b="b"/>
              <a:pathLst>
                <a:path w="24764" h="146685">
                  <a:moveTo>
                    <a:pt x="15240" y="24384"/>
                  </a:moveTo>
                  <a:lnTo>
                    <a:pt x="9144" y="24384"/>
                  </a:lnTo>
                  <a:lnTo>
                    <a:pt x="6096" y="22860"/>
                  </a:lnTo>
                  <a:lnTo>
                    <a:pt x="1524" y="18288"/>
                  </a:lnTo>
                  <a:lnTo>
                    <a:pt x="0" y="15240"/>
                  </a:lnTo>
                  <a:lnTo>
                    <a:pt x="0" y="9144"/>
                  </a:lnTo>
                  <a:lnTo>
                    <a:pt x="1524" y="6096"/>
                  </a:lnTo>
                  <a:lnTo>
                    <a:pt x="4572" y="4572"/>
                  </a:lnTo>
                  <a:lnTo>
                    <a:pt x="6096" y="1524"/>
                  </a:lnTo>
                  <a:lnTo>
                    <a:pt x="9144" y="0"/>
                  </a:lnTo>
                  <a:lnTo>
                    <a:pt x="15240" y="0"/>
                  </a:lnTo>
                  <a:lnTo>
                    <a:pt x="18288" y="1524"/>
                  </a:lnTo>
                  <a:lnTo>
                    <a:pt x="22860" y="6096"/>
                  </a:lnTo>
                  <a:lnTo>
                    <a:pt x="24384" y="9144"/>
                  </a:lnTo>
                  <a:lnTo>
                    <a:pt x="24384" y="15240"/>
                  </a:lnTo>
                  <a:lnTo>
                    <a:pt x="21336" y="21336"/>
                  </a:lnTo>
                  <a:lnTo>
                    <a:pt x="15240" y="24384"/>
                  </a:lnTo>
                  <a:close/>
                </a:path>
                <a:path w="24764" h="146685">
                  <a:moveTo>
                    <a:pt x="21336" y="146589"/>
                  </a:moveTo>
                  <a:lnTo>
                    <a:pt x="3048" y="146589"/>
                  </a:lnTo>
                  <a:lnTo>
                    <a:pt x="3048" y="41148"/>
                  </a:lnTo>
                  <a:lnTo>
                    <a:pt x="21336" y="41148"/>
                  </a:lnTo>
                  <a:lnTo>
                    <a:pt x="21336" y="1465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9" name="object 179"/>
            <p:cNvPicPr/>
            <p:nvPr/>
          </p:nvPicPr>
          <p:blipFill>
            <a:blip r:embed="rId108" cstate="print"/>
            <a:stretch>
              <a:fillRect/>
            </a:stretch>
          </p:blipFill>
          <p:spPr>
            <a:xfrm>
              <a:off x="1891855" y="4082414"/>
              <a:ext cx="80867" cy="108489"/>
            </a:xfrm>
            <a:prstGeom prst="rect">
              <a:avLst/>
            </a:prstGeom>
          </p:spPr>
        </p:pic>
      </p:grpSp>
      <p:grpSp>
        <p:nvGrpSpPr>
          <p:cNvPr id="180" name="object 180"/>
          <p:cNvGrpSpPr/>
          <p:nvPr/>
        </p:nvGrpSpPr>
        <p:grpSpPr>
          <a:xfrm>
            <a:off x="2041302" y="4042695"/>
            <a:ext cx="1778000" cy="198755"/>
            <a:chOff x="2041302" y="4042695"/>
            <a:chExt cx="1778000" cy="198755"/>
          </a:xfrm>
        </p:grpSpPr>
        <p:pic>
          <p:nvPicPr>
            <p:cNvPr id="181" name="object 181"/>
            <p:cNvPicPr/>
            <p:nvPr/>
          </p:nvPicPr>
          <p:blipFill>
            <a:blip r:embed="rId109" cstate="print"/>
            <a:stretch>
              <a:fillRect/>
            </a:stretch>
          </p:blipFill>
          <p:spPr>
            <a:xfrm>
              <a:off x="2041302" y="4082415"/>
              <a:ext cx="100774" cy="108489"/>
            </a:xfrm>
            <a:prstGeom prst="rect">
              <a:avLst/>
            </a:prstGeom>
          </p:spPr>
        </p:pic>
        <p:pic>
          <p:nvPicPr>
            <p:cNvPr id="182" name="object 182"/>
            <p:cNvPicPr/>
            <p:nvPr/>
          </p:nvPicPr>
          <p:blipFill>
            <a:blip r:embed="rId110" cstate="print"/>
            <a:stretch>
              <a:fillRect/>
            </a:stretch>
          </p:blipFill>
          <p:spPr>
            <a:xfrm>
              <a:off x="2164937" y="4047363"/>
              <a:ext cx="94583" cy="142017"/>
            </a:xfrm>
            <a:prstGeom prst="rect">
              <a:avLst/>
            </a:prstGeom>
          </p:spPr>
        </p:pic>
        <p:pic>
          <p:nvPicPr>
            <p:cNvPr id="183" name="object 183"/>
            <p:cNvPicPr/>
            <p:nvPr/>
          </p:nvPicPr>
          <p:blipFill>
            <a:blip r:embed="rId111" cstate="print"/>
            <a:stretch>
              <a:fillRect/>
            </a:stretch>
          </p:blipFill>
          <p:spPr>
            <a:xfrm>
              <a:off x="2280856" y="4082415"/>
              <a:ext cx="106775" cy="108489"/>
            </a:xfrm>
            <a:prstGeom prst="rect">
              <a:avLst/>
            </a:prstGeom>
          </p:spPr>
        </p:pic>
        <p:pic>
          <p:nvPicPr>
            <p:cNvPr id="184" name="object 184"/>
            <p:cNvPicPr/>
            <p:nvPr/>
          </p:nvPicPr>
          <p:blipFill>
            <a:blip r:embed="rId112" cstate="print"/>
            <a:stretch>
              <a:fillRect/>
            </a:stretch>
          </p:blipFill>
          <p:spPr>
            <a:xfrm>
              <a:off x="2418588" y="4042695"/>
              <a:ext cx="1400174" cy="198596"/>
            </a:xfrm>
            <a:prstGeom prst="rect">
              <a:avLst/>
            </a:prstGeom>
          </p:spPr>
        </p:pic>
      </p:grpSp>
      <p:pic>
        <p:nvPicPr>
          <p:cNvPr id="185" name="object 185"/>
          <p:cNvPicPr/>
          <p:nvPr/>
        </p:nvPicPr>
        <p:blipFill>
          <a:blip r:embed="rId113" cstate="print"/>
          <a:stretch>
            <a:fillRect/>
          </a:stretch>
        </p:blipFill>
        <p:spPr>
          <a:xfrm>
            <a:off x="3893534" y="4082415"/>
            <a:ext cx="106775" cy="108489"/>
          </a:xfrm>
          <a:prstGeom prst="rect">
            <a:avLst/>
          </a:prstGeom>
        </p:spPr>
      </p:pic>
      <p:grpSp>
        <p:nvGrpSpPr>
          <p:cNvPr id="186" name="object 186"/>
          <p:cNvGrpSpPr/>
          <p:nvPr/>
        </p:nvGrpSpPr>
        <p:grpSpPr>
          <a:xfrm>
            <a:off x="4070508" y="4058030"/>
            <a:ext cx="499109" cy="133350"/>
            <a:chOff x="4070508" y="4058030"/>
            <a:chExt cx="499109" cy="133350"/>
          </a:xfrm>
        </p:grpSpPr>
        <p:pic>
          <p:nvPicPr>
            <p:cNvPr id="187" name="object 187"/>
            <p:cNvPicPr/>
            <p:nvPr/>
          </p:nvPicPr>
          <p:blipFill>
            <a:blip r:embed="rId114" cstate="print"/>
            <a:stretch>
              <a:fillRect/>
            </a:stretch>
          </p:blipFill>
          <p:spPr>
            <a:xfrm>
              <a:off x="4070508" y="4058030"/>
              <a:ext cx="299085" cy="132873"/>
            </a:xfrm>
            <a:prstGeom prst="rect">
              <a:avLst/>
            </a:prstGeom>
          </p:spPr>
        </p:pic>
        <p:pic>
          <p:nvPicPr>
            <p:cNvPr id="188" name="object 188"/>
            <p:cNvPicPr/>
            <p:nvPr/>
          </p:nvPicPr>
          <p:blipFill>
            <a:blip r:embed="rId115" cstate="print"/>
            <a:stretch>
              <a:fillRect/>
            </a:stretch>
          </p:blipFill>
          <p:spPr>
            <a:xfrm>
              <a:off x="4399978" y="4082415"/>
              <a:ext cx="169354" cy="106965"/>
            </a:xfrm>
            <a:prstGeom prst="rect">
              <a:avLst/>
            </a:prstGeom>
          </p:spPr>
        </p:pic>
      </p:grpSp>
      <p:pic>
        <p:nvPicPr>
          <p:cNvPr id="189" name="object 189"/>
          <p:cNvPicPr/>
          <p:nvPr/>
        </p:nvPicPr>
        <p:blipFill>
          <a:blip r:embed="rId116" cstate="print"/>
          <a:stretch>
            <a:fillRect/>
          </a:stretch>
        </p:blipFill>
        <p:spPr>
          <a:xfrm>
            <a:off x="4642580" y="4042790"/>
            <a:ext cx="172402" cy="148113"/>
          </a:xfrm>
          <a:prstGeom prst="rect">
            <a:avLst/>
          </a:prstGeom>
        </p:spPr>
      </p:pic>
      <p:grpSp>
        <p:nvGrpSpPr>
          <p:cNvPr id="190" name="object 190"/>
          <p:cNvGrpSpPr/>
          <p:nvPr/>
        </p:nvGrpSpPr>
        <p:grpSpPr>
          <a:xfrm>
            <a:off x="4879085" y="4047363"/>
            <a:ext cx="436880" cy="144145"/>
            <a:chOff x="4879085" y="4047363"/>
            <a:chExt cx="436880" cy="144145"/>
          </a:xfrm>
        </p:grpSpPr>
        <p:pic>
          <p:nvPicPr>
            <p:cNvPr id="191" name="object 191"/>
            <p:cNvPicPr/>
            <p:nvPr/>
          </p:nvPicPr>
          <p:blipFill>
            <a:blip r:embed="rId117" cstate="print"/>
            <a:stretch>
              <a:fillRect/>
            </a:stretch>
          </p:blipFill>
          <p:spPr>
            <a:xfrm>
              <a:off x="4879085" y="4047363"/>
              <a:ext cx="106775" cy="143541"/>
            </a:xfrm>
            <a:prstGeom prst="rect">
              <a:avLst/>
            </a:prstGeom>
          </p:spPr>
        </p:pic>
        <p:pic>
          <p:nvPicPr>
            <p:cNvPr id="192" name="object 192"/>
            <p:cNvPicPr/>
            <p:nvPr/>
          </p:nvPicPr>
          <p:blipFill>
            <a:blip r:embed="rId111" cstate="print"/>
            <a:stretch>
              <a:fillRect/>
            </a:stretch>
          </p:blipFill>
          <p:spPr>
            <a:xfrm>
              <a:off x="5008721" y="4082415"/>
              <a:ext cx="106775" cy="108489"/>
            </a:xfrm>
            <a:prstGeom prst="rect">
              <a:avLst/>
            </a:prstGeom>
          </p:spPr>
        </p:pic>
        <p:pic>
          <p:nvPicPr>
            <p:cNvPr id="193" name="object 193"/>
            <p:cNvPicPr/>
            <p:nvPr/>
          </p:nvPicPr>
          <p:blipFill>
            <a:blip r:embed="rId118" cstate="print"/>
            <a:stretch>
              <a:fillRect/>
            </a:stretch>
          </p:blipFill>
          <p:spPr>
            <a:xfrm>
              <a:off x="5135403" y="4058030"/>
              <a:ext cx="180022" cy="132873"/>
            </a:xfrm>
            <a:prstGeom prst="rect">
              <a:avLst/>
            </a:prstGeom>
          </p:spPr>
        </p:pic>
      </p:grpSp>
      <p:grpSp>
        <p:nvGrpSpPr>
          <p:cNvPr id="194" name="object 194"/>
          <p:cNvGrpSpPr/>
          <p:nvPr/>
        </p:nvGrpSpPr>
        <p:grpSpPr>
          <a:xfrm>
            <a:off x="5390197" y="4047744"/>
            <a:ext cx="831850" cy="192405"/>
            <a:chOff x="5390197" y="4047744"/>
            <a:chExt cx="831850" cy="192405"/>
          </a:xfrm>
        </p:grpSpPr>
        <p:pic>
          <p:nvPicPr>
            <p:cNvPr id="195" name="object 195"/>
            <p:cNvPicPr/>
            <p:nvPr/>
          </p:nvPicPr>
          <p:blipFill>
            <a:blip r:embed="rId119" cstate="print"/>
            <a:stretch>
              <a:fillRect/>
            </a:stretch>
          </p:blipFill>
          <p:spPr>
            <a:xfrm>
              <a:off x="5390197" y="4082415"/>
              <a:ext cx="106775" cy="108489"/>
            </a:xfrm>
            <a:prstGeom prst="rect">
              <a:avLst/>
            </a:prstGeom>
          </p:spPr>
        </p:pic>
        <p:pic>
          <p:nvPicPr>
            <p:cNvPr id="196" name="object 196"/>
            <p:cNvPicPr/>
            <p:nvPr/>
          </p:nvPicPr>
          <p:blipFill>
            <a:blip r:embed="rId120" cstate="print"/>
            <a:stretch>
              <a:fillRect/>
            </a:stretch>
          </p:blipFill>
          <p:spPr>
            <a:xfrm>
              <a:off x="5525928" y="4082415"/>
              <a:ext cx="94583" cy="106965"/>
            </a:xfrm>
            <a:prstGeom prst="rect">
              <a:avLst/>
            </a:prstGeom>
          </p:spPr>
        </p:pic>
        <p:pic>
          <p:nvPicPr>
            <p:cNvPr id="197" name="object 197"/>
            <p:cNvPicPr/>
            <p:nvPr/>
          </p:nvPicPr>
          <p:blipFill>
            <a:blip r:embed="rId121" cstate="print"/>
            <a:stretch>
              <a:fillRect/>
            </a:stretch>
          </p:blipFill>
          <p:spPr>
            <a:xfrm>
              <a:off x="5643467" y="4082415"/>
              <a:ext cx="106775" cy="108489"/>
            </a:xfrm>
            <a:prstGeom prst="rect">
              <a:avLst/>
            </a:prstGeom>
          </p:spPr>
        </p:pic>
        <p:pic>
          <p:nvPicPr>
            <p:cNvPr id="198" name="object 198"/>
            <p:cNvPicPr/>
            <p:nvPr/>
          </p:nvPicPr>
          <p:blipFill>
            <a:blip r:embed="rId122" cstate="print"/>
            <a:stretch>
              <a:fillRect/>
            </a:stretch>
          </p:blipFill>
          <p:spPr>
            <a:xfrm>
              <a:off x="5779007" y="4047744"/>
              <a:ext cx="442627" cy="192024"/>
            </a:xfrm>
            <a:prstGeom prst="rect">
              <a:avLst/>
            </a:prstGeom>
          </p:spPr>
        </p:pic>
      </p:grpSp>
      <p:pic>
        <p:nvPicPr>
          <p:cNvPr id="199" name="object 199"/>
          <p:cNvPicPr/>
          <p:nvPr/>
        </p:nvPicPr>
        <p:blipFill>
          <a:blip r:embed="rId123" cstate="print"/>
          <a:stretch>
            <a:fillRect/>
          </a:stretch>
        </p:blipFill>
        <p:spPr>
          <a:xfrm>
            <a:off x="6296405" y="4042790"/>
            <a:ext cx="1031367" cy="198501"/>
          </a:xfrm>
          <a:prstGeom prst="rect">
            <a:avLst/>
          </a:prstGeom>
        </p:spPr>
      </p:pic>
      <p:sp>
        <p:nvSpPr>
          <p:cNvPr id="200" name="object 200"/>
          <p:cNvSpPr/>
          <p:nvPr/>
        </p:nvSpPr>
        <p:spPr>
          <a:xfrm>
            <a:off x="581304" y="4322165"/>
            <a:ext cx="601345" cy="184785"/>
          </a:xfrm>
          <a:custGeom>
            <a:avLst/>
            <a:gdLst/>
            <a:ahLst/>
            <a:cxnLst/>
            <a:rect l="l" t="t" r="r" b="b"/>
            <a:pathLst>
              <a:path w="601344" h="184785">
                <a:moveTo>
                  <a:pt x="135724" y="1524"/>
                </a:moveTo>
                <a:lnTo>
                  <a:pt x="115912" y="1524"/>
                </a:lnTo>
                <a:lnTo>
                  <a:pt x="67056" y="111442"/>
                </a:lnTo>
                <a:lnTo>
                  <a:pt x="18288" y="1524"/>
                </a:lnTo>
                <a:lnTo>
                  <a:pt x="0" y="1524"/>
                </a:lnTo>
                <a:lnTo>
                  <a:pt x="0" y="135915"/>
                </a:lnTo>
                <a:lnTo>
                  <a:pt x="16764" y="135915"/>
                </a:lnTo>
                <a:lnTo>
                  <a:pt x="16764" y="35140"/>
                </a:lnTo>
                <a:lnTo>
                  <a:pt x="60960" y="135915"/>
                </a:lnTo>
                <a:lnTo>
                  <a:pt x="73240" y="135915"/>
                </a:lnTo>
                <a:lnTo>
                  <a:pt x="117436" y="36664"/>
                </a:lnTo>
                <a:lnTo>
                  <a:pt x="117436" y="135915"/>
                </a:lnTo>
                <a:lnTo>
                  <a:pt x="135724" y="135915"/>
                </a:lnTo>
                <a:lnTo>
                  <a:pt x="135724" y="1524"/>
                </a:lnTo>
                <a:close/>
              </a:path>
              <a:path w="601344" h="184785">
                <a:moveTo>
                  <a:pt x="254787" y="30581"/>
                </a:moveTo>
                <a:lnTo>
                  <a:pt x="237934" y="30581"/>
                </a:lnTo>
                <a:lnTo>
                  <a:pt x="204406" y="114592"/>
                </a:lnTo>
                <a:lnTo>
                  <a:pt x="172402" y="30581"/>
                </a:lnTo>
                <a:lnTo>
                  <a:pt x="152488" y="30581"/>
                </a:lnTo>
                <a:lnTo>
                  <a:pt x="195262" y="134404"/>
                </a:lnTo>
                <a:lnTo>
                  <a:pt x="173926" y="184785"/>
                </a:lnTo>
                <a:lnTo>
                  <a:pt x="192214" y="184785"/>
                </a:lnTo>
                <a:lnTo>
                  <a:pt x="254787" y="30581"/>
                </a:lnTo>
                <a:close/>
              </a:path>
              <a:path w="601344" h="184785">
                <a:moveTo>
                  <a:pt x="360045" y="90106"/>
                </a:moveTo>
                <a:lnTo>
                  <a:pt x="358521" y="84010"/>
                </a:lnTo>
                <a:lnTo>
                  <a:pt x="353949" y="77914"/>
                </a:lnTo>
                <a:lnTo>
                  <a:pt x="350901" y="73342"/>
                </a:lnTo>
                <a:lnTo>
                  <a:pt x="346329" y="70294"/>
                </a:lnTo>
                <a:lnTo>
                  <a:pt x="340233" y="67246"/>
                </a:lnTo>
                <a:lnTo>
                  <a:pt x="335661" y="65722"/>
                </a:lnTo>
                <a:lnTo>
                  <a:pt x="327952" y="62674"/>
                </a:lnTo>
                <a:lnTo>
                  <a:pt x="318808" y="61061"/>
                </a:lnTo>
                <a:lnTo>
                  <a:pt x="311188" y="58013"/>
                </a:lnTo>
                <a:lnTo>
                  <a:pt x="297472" y="53441"/>
                </a:lnTo>
                <a:lnTo>
                  <a:pt x="288328" y="44297"/>
                </a:lnTo>
                <a:lnTo>
                  <a:pt x="288328" y="29057"/>
                </a:lnTo>
                <a:lnTo>
                  <a:pt x="289852" y="24485"/>
                </a:lnTo>
                <a:lnTo>
                  <a:pt x="294424" y="19913"/>
                </a:lnTo>
                <a:lnTo>
                  <a:pt x="298996" y="16865"/>
                </a:lnTo>
                <a:lnTo>
                  <a:pt x="305092" y="13817"/>
                </a:lnTo>
                <a:lnTo>
                  <a:pt x="320332" y="13817"/>
                </a:lnTo>
                <a:lnTo>
                  <a:pt x="326428" y="16865"/>
                </a:lnTo>
                <a:lnTo>
                  <a:pt x="331000" y="19913"/>
                </a:lnTo>
                <a:lnTo>
                  <a:pt x="335661" y="24485"/>
                </a:lnTo>
                <a:lnTo>
                  <a:pt x="338709" y="29057"/>
                </a:lnTo>
                <a:lnTo>
                  <a:pt x="338709" y="33629"/>
                </a:lnTo>
                <a:lnTo>
                  <a:pt x="358521" y="33629"/>
                </a:lnTo>
                <a:lnTo>
                  <a:pt x="331228" y="2286"/>
                </a:lnTo>
                <a:lnTo>
                  <a:pt x="314236" y="0"/>
                </a:lnTo>
                <a:lnTo>
                  <a:pt x="305092" y="0"/>
                </a:lnTo>
                <a:lnTo>
                  <a:pt x="297472" y="1524"/>
                </a:lnTo>
                <a:lnTo>
                  <a:pt x="291376" y="4572"/>
                </a:lnTo>
                <a:lnTo>
                  <a:pt x="283756" y="7620"/>
                </a:lnTo>
                <a:lnTo>
                  <a:pt x="274612" y="16865"/>
                </a:lnTo>
                <a:lnTo>
                  <a:pt x="271564" y="22961"/>
                </a:lnTo>
                <a:lnTo>
                  <a:pt x="270040" y="29057"/>
                </a:lnTo>
                <a:lnTo>
                  <a:pt x="270040" y="44297"/>
                </a:lnTo>
                <a:lnTo>
                  <a:pt x="271564" y="51917"/>
                </a:lnTo>
                <a:lnTo>
                  <a:pt x="276136" y="56489"/>
                </a:lnTo>
                <a:lnTo>
                  <a:pt x="279184" y="61061"/>
                </a:lnTo>
                <a:lnTo>
                  <a:pt x="283756" y="65722"/>
                </a:lnTo>
                <a:lnTo>
                  <a:pt x="288328" y="67246"/>
                </a:lnTo>
                <a:lnTo>
                  <a:pt x="294424" y="70294"/>
                </a:lnTo>
                <a:lnTo>
                  <a:pt x="302044" y="71818"/>
                </a:lnTo>
                <a:lnTo>
                  <a:pt x="309664" y="74866"/>
                </a:lnTo>
                <a:lnTo>
                  <a:pt x="317284" y="76390"/>
                </a:lnTo>
                <a:lnTo>
                  <a:pt x="341757" y="94678"/>
                </a:lnTo>
                <a:lnTo>
                  <a:pt x="341757" y="105346"/>
                </a:lnTo>
                <a:lnTo>
                  <a:pt x="340233" y="111442"/>
                </a:lnTo>
                <a:lnTo>
                  <a:pt x="335661" y="116116"/>
                </a:lnTo>
                <a:lnTo>
                  <a:pt x="323380" y="122212"/>
                </a:lnTo>
                <a:lnTo>
                  <a:pt x="306616" y="122212"/>
                </a:lnTo>
                <a:lnTo>
                  <a:pt x="300520" y="119164"/>
                </a:lnTo>
                <a:lnTo>
                  <a:pt x="295948" y="116116"/>
                </a:lnTo>
                <a:lnTo>
                  <a:pt x="291376" y="111442"/>
                </a:lnTo>
                <a:lnTo>
                  <a:pt x="288328" y="105346"/>
                </a:lnTo>
                <a:lnTo>
                  <a:pt x="288328" y="99250"/>
                </a:lnTo>
                <a:lnTo>
                  <a:pt x="268516" y="99250"/>
                </a:lnTo>
                <a:lnTo>
                  <a:pt x="268516" y="106870"/>
                </a:lnTo>
                <a:lnTo>
                  <a:pt x="274612" y="119164"/>
                </a:lnTo>
                <a:lnTo>
                  <a:pt x="306616" y="135928"/>
                </a:lnTo>
                <a:lnTo>
                  <a:pt x="315760" y="135928"/>
                </a:lnTo>
                <a:lnTo>
                  <a:pt x="324904" y="135928"/>
                </a:lnTo>
                <a:lnTo>
                  <a:pt x="332524" y="134404"/>
                </a:lnTo>
                <a:lnTo>
                  <a:pt x="338709" y="131356"/>
                </a:lnTo>
                <a:lnTo>
                  <a:pt x="346329" y="128308"/>
                </a:lnTo>
                <a:lnTo>
                  <a:pt x="350901" y="122212"/>
                </a:lnTo>
                <a:lnTo>
                  <a:pt x="353949" y="117640"/>
                </a:lnTo>
                <a:lnTo>
                  <a:pt x="358521" y="111442"/>
                </a:lnTo>
                <a:lnTo>
                  <a:pt x="360045" y="105346"/>
                </a:lnTo>
                <a:lnTo>
                  <a:pt x="360045" y="90106"/>
                </a:lnTo>
                <a:close/>
              </a:path>
              <a:path w="601344" h="184785">
                <a:moveTo>
                  <a:pt x="515683" y="160312"/>
                </a:moveTo>
                <a:lnTo>
                  <a:pt x="489699" y="134404"/>
                </a:lnTo>
                <a:lnTo>
                  <a:pt x="482066" y="126784"/>
                </a:lnTo>
                <a:lnTo>
                  <a:pt x="488632" y="121894"/>
                </a:lnTo>
                <a:lnTo>
                  <a:pt x="489927" y="120688"/>
                </a:lnTo>
                <a:lnTo>
                  <a:pt x="511860" y="86677"/>
                </a:lnTo>
                <a:lnTo>
                  <a:pt x="514159" y="68770"/>
                </a:lnTo>
                <a:lnTo>
                  <a:pt x="513588" y="58712"/>
                </a:lnTo>
                <a:lnTo>
                  <a:pt x="495782" y="20472"/>
                </a:lnTo>
                <a:lnTo>
                  <a:pt x="495782" y="68770"/>
                </a:lnTo>
                <a:lnTo>
                  <a:pt x="495249" y="76492"/>
                </a:lnTo>
                <a:lnTo>
                  <a:pt x="476821" y="110820"/>
                </a:lnTo>
                <a:lnTo>
                  <a:pt x="456158" y="120688"/>
                </a:lnTo>
                <a:lnTo>
                  <a:pt x="447014" y="120688"/>
                </a:lnTo>
                <a:lnTo>
                  <a:pt x="410718" y="106502"/>
                </a:lnTo>
                <a:lnTo>
                  <a:pt x="396621" y="68770"/>
                </a:lnTo>
                <a:lnTo>
                  <a:pt x="397141" y="60756"/>
                </a:lnTo>
                <a:lnTo>
                  <a:pt x="415582" y="25146"/>
                </a:lnTo>
                <a:lnTo>
                  <a:pt x="447014" y="15341"/>
                </a:lnTo>
                <a:lnTo>
                  <a:pt x="456158" y="15341"/>
                </a:lnTo>
                <a:lnTo>
                  <a:pt x="489686" y="39725"/>
                </a:lnTo>
                <a:lnTo>
                  <a:pt x="495782" y="68770"/>
                </a:lnTo>
                <a:lnTo>
                  <a:pt x="495782" y="20472"/>
                </a:lnTo>
                <a:lnTo>
                  <a:pt x="494449" y="18948"/>
                </a:lnTo>
                <a:lnTo>
                  <a:pt x="490232" y="15341"/>
                </a:lnTo>
                <a:lnTo>
                  <a:pt x="487984" y="13411"/>
                </a:lnTo>
                <a:lnTo>
                  <a:pt x="447014" y="0"/>
                </a:lnTo>
                <a:lnTo>
                  <a:pt x="437248" y="571"/>
                </a:lnTo>
                <a:lnTo>
                  <a:pt x="398526" y="19138"/>
                </a:lnTo>
                <a:lnTo>
                  <a:pt x="378904" y="58712"/>
                </a:lnTo>
                <a:lnTo>
                  <a:pt x="378790" y="60756"/>
                </a:lnTo>
                <a:lnTo>
                  <a:pt x="378333" y="68770"/>
                </a:lnTo>
                <a:lnTo>
                  <a:pt x="392569" y="111328"/>
                </a:lnTo>
                <a:lnTo>
                  <a:pt x="428332" y="134404"/>
                </a:lnTo>
                <a:lnTo>
                  <a:pt x="447014" y="135928"/>
                </a:lnTo>
                <a:lnTo>
                  <a:pt x="459206" y="135928"/>
                </a:lnTo>
                <a:lnTo>
                  <a:pt x="466826" y="134404"/>
                </a:lnTo>
                <a:lnTo>
                  <a:pt x="492734" y="160312"/>
                </a:lnTo>
                <a:lnTo>
                  <a:pt x="515683" y="160312"/>
                </a:lnTo>
                <a:close/>
              </a:path>
              <a:path w="601344" h="184785">
                <a:moveTo>
                  <a:pt x="601116" y="120294"/>
                </a:moveTo>
                <a:lnTo>
                  <a:pt x="553783" y="120294"/>
                </a:lnTo>
                <a:lnTo>
                  <a:pt x="553783" y="914"/>
                </a:lnTo>
                <a:lnTo>
                  <a:pt x="537019" y="914"/>
                </a:lnTo>
                <a:lnTo>
                  <a:pt x="537019" y="120294"/>
                </a:lnTo>
                <a:lnTo>
                  <a:pt x="537019" y="135534"/>
                </a:lnTo>
                <a:lnTo>
                  <a:pt x="601116" y="135534"/>
                </a:lnTo>
                <a:lnTo>
                  <a:pt x="601116" y="1202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1" name="object 201"/>
          <p:cNvGrpSpPr/>
          <p:nvPr/>
        </p:nvGrpSpPr>
        <p:grpSpPr>
          <a:xfrm>
            <a:off x="1246441" y="4349686"/>
            <a:ext cx="212725" cy="110489"/>
            <a:chOff x="1246441" y="4349686"/>
            <a:chExt cx="212725" cy="110489"/>
          </a:xfrm>
        </p:grpSpPr>
        <p:pic>
          <p:nvPicPr>
            <p:cNvPr id="202" name="object 202"/>
            <p:cNvPicPr/>
            <p:nvPr/>
          </p:nvPicPr>
          <p:blipFill>
            <a:blip r:embed="rId124" cstate="print"/>
            <a:stretch>
              <a:fillRect/>
            </a:stretch>
          </p:blipFill>
          <p:spPr>
            <a:xfrm>
              <a:off x="1246441" y="4349686"/>
              <a:ext cx="106870" cy="109918"/>
            </a:xfrm>
            <a:prstGeom prst="rect">
              <a:avLst/>
            </a:prstGeom>
          </p:spPr>
        </p:pic>
        <p:pic>
          <p:nvPicPr>
            <p:cNvPr id="203" name="object 203"/>
            <p:cNvPicPr/>
            <p:nvPr/>
          </p:nvPicPr>
          <p:blipFill>
            <a:blip r:embed="rId125" cstate="print"/>
            <a:stretch>
              <a:fillRect/>
            </a:stretch>
          </p:blipFill>
          <p:spPr>
            <a:xfrm>
              <a:off x="1376171" y="4349686"/>
              <a:ext cx="82391" cy="109918"/>
            </a:xfrm>
            <a:prstGeom prst="rect">
              <a:avLst/>
            </a:prstGeom>
          </p:spPr>
        </p:pic>
      </p:grpSp>
      <p:grpSp>
        <p:nvGrpSpPr>
          <p:cNvPr id="204" name="object 204"/>
          <p:cNvGrpSpPr/>
          <p:nvPr/>
        </p:nvGrpSpPr>
        <p:grpSpPr>
          <a:xfrm>
            <a:off x="1524095" y="4311491"/>
            <a:ext cx="421640" cy="148590"/>
            <a:chOff x="1524095" y="4311491"/>
            <a:chExt cx="421640" cy="148590"/>
          </a:xfrm>
        </p:grpSpPr>
        <p:sp>
          <p:nvSpPr>
            <p:cNvPr id="205" name="object 205"/>
            <p:cNvSpPr/>
            <p:nvPr/>
          </p:nvSpPr>
          <p:spPr>
            <a:xfrm>
              <a:off x="1524095" y="4325207"/>
              <a:ext cx="58419" cy="133350"/>
            </a:xfrm>
            <a:custGeom>
              <a:avLst/>
              <a:gdLst/>
              <a:ahLst/>
              <a:cxnLst/>
              <a:rect l="l" t="t" r="r" b="b"/>
              <a:pathLst>
                <a:path w="58419" h="133350">
                  <a:moveTo>
                    <a:pt x="58007" y="132873"/>
                  </a:moveTo>
                  <a:lnTo>
                    <a:pt x="33623" y="132873"/>
                  </a:lnTo>
                  <a:lnTo>
                    <a:pt x="26003" y="129825"/>
                  </a:lnTo>
                  <a:lnTo>
                    <a:pt x="16859" y="120681"/>
                  </a:lnTo>
                  <a:lnTo>
                    <a:pt x="13811" y="113061"/>
                  </a:lnTo>
                  <a:lnTo>
                    <a:pt x="13811" y="41243"/>
                  </a:lnTo>
                  <a:lnTo>
                    <a:pt x="0" y="41243"/>
                  </a:lnTo>
                  <a:lnTo>
                    <a:pt x="0" y="27527"/>
                  </a:lnTo>
                  <a:lnTo>
                    <a:pt x="13811" y="27527"/>
                  </a:lnTo>
                  <a:lnTo>
                    <a:pt x="13811" y="0"/>
                  </a:lnTo>
                  <a:lnTo>
                    <a:pt x="30575" y="0"/>
                  </a:lnTo>
                  <a:lnTo>
                    <a:pt x="30575" y="27527"/>
                  </a:lnTo>
                  <a:lnTo>
                    <a:pt x="58007" y="27527"/>
                  </a:lnTo>
                  <a:lnTo>
                    <a:pt x="58007" y="41243"/>
                  </a:lnTo>
                  <a:lnTo>
                    <a:pt x="30575" y="41243"/>
                  </a:lnTo>
                  <a:lnTo>
                    <a:pt x="30575" y="108394"/>
                  </a:lnTo>
                  <a:lnTo>
                    <a:pt x="32099" y="111537"/>
                  </a:lnTo>
                  <a:lnTo>
                    <a:pt x="36671" y="116109"/>
                  </a:lnTo>
                  <a:lnTo>
                    <a:pt x="39719" y="117633"/>
                  </a:lnTo>
                  <a:lnTo>
                    <a:pt x="58007" y="117633"/>
                  </a:lnTo>
                  <a:lnTo>
                    <a:pt x="58007" y="1328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6" name="object 206"/>
            <p:cNvPicPr/>
            <p:nvPr/>
          </p:nvPicPr>
          <p:blipFill>
            <a:blip r:embed="rId126" cstate="print"/>
            <a:stretch>
              <a:fillRect/>
            </a:stretch>
          </p:blipFill>
          <p:spPr>
            <a:xfrm>
              <a:off x="1603438" y="4314539"/>
              <a:ext cx="94583" cy="143541"/>
            </a:xfrm>
            <a:prstGeom prst="rect">
              <a:avLst/>
            </a:prstGeom>
          </p:spPr>
        </p:pic>
        <p:pic>
          <p:nvPicPr>
            <p:cNvPr id="207" name="object 207"/>
            <p:cNvPicPr/>
            <p:nvPr/>
          </p:nvPicPr>
          <p:blipFill>
            <a:blip r:embed="rId127" cstate="print"/>
            <a:stretch>
              <a:fillRect/>
            </a:stretch>
          </p:blipFill>
          <p:spPr>
            <a:xfrm>
              <a:off x="1720977" y="4349686"/>
              <a:ext cx="102203" cy="109918"/>
            </a:xfrm>
            <a:prstGeom prst="rect">
              <a:avLst/>
            </a:prstGeom>
          </p:spPr>
        </p:pic>
        <p:sp>
          <p:nvSpPr>
            <p:cNvPr id="208" name="object 208"/>
            <p:cNvSpPr/>
            <p:nvPr/>
          </p:nvSpPr>
          <p:spPr>
            <a:xfrm>
              <a:off x="1842985" y="4311497"/>
              <a:ext cx="102235" cy="146685"/>
            </a:xfrm>
            <a:custGeom>
              <a:avLst/>
              <a:gdLst/>
              <a:ahLst/>
              <a:cxnLst/>
              <a:rect l="l" t="t" r="r" b="b"/>
              <a:pathLst>
                <a:path w="102235" h="146685">
                  <a:moveTo>
                    <a:pt x="19812" y="41236"/>
                  </a:moveTo>
                  <a:lnTo>
                    <a:pt x="3048" y="41236"/>
                  </a:lnTo>
                  <a:lnTo>
                    <a:pt x="3048" y="146583"/>
                  </a:lnTo>
                  <a:lnTo>
                    <a:pt x="19812" y="146583"/>
                  </a:lnTo>
                  <a:lnTo>
                    <a:pt x="19812" y="41236"/>
                  </a:lnTo>
                  <a:close/>
                </a:path>
                <a:path w="102235" h="146685">
                  <a:moveTo>
                    <a:pt x="22860" y="4572"/>
                  </a:moveTo>
                  <a:lnTo>
                    <a:pt x="19812" y="3048"/>
                  </a:lnTo>
                  <a:lnTo>
                    <a:pt x="18288" y="0"/>
                  </a:lnTo>
                  <a:lnTo>
                    <a:pt x="6096" y="0"/>
                  </a:lnTo>
                  <a:lnTo>
                    <a:pt x="3048" y="3048"/>
                  </a:lnTo>
                  <a:lnTo>
                    <a:pt x="1524" y="6096"/>
                  </a:lnTo>
                  <a:lnTo>
                    <a:pt x="0" y="7620"/>
                  </a:lnTo>
                  <a:lnTo>
                    <a:pt x="0" y="15240"/>
                  </a:lnTo>
                  <a:lnTo>
                    <a:pt x="1524" y="18288"/>
                  </a:lnTo>
                  <a:lnTo>
                    <a:pt x="6096" y="22860"/>
                  </a:lnTo>
                  <a:lnTo>
                    <a:pt x="18288" y="22860"/>
                  </a:lnTo>
                  <a:lnTo>
                    <a:pt x="19812" y="19812"/>
                  </a:lnTo>
                  <a:lnTo>
                    <a:pt x="22860" y="18288"/>
                  </a:lnTo>
                  <a:lnTo>
                    <a:pt x="22860" y="4572"/>
                  </a:lnTo>
                  <a:close/>
                </a:path>
                <a:path w="102235" h="146685">
                  <a:moveTo>
                    <a:pt x="102196" y="38188"/>
                  </a:moveTo>
                  <a:lnTo>
                    <a:pt x="93052" y="38188"/>
                  </a:lnTo>
                  <a:lnTo>
                    <a:pt x="86956" y="39712"/>
                  </a:lnTo>
                  <a:lnTo>
                    <a:pt x="80860" y="44284"/>
                  </a:lnTo>
                  <a:lnTo>
                    <a:pt x="74764" y="47332"/>
                  </a:lnTo>
                  <a:lnTo>
                    <a:pt x="70192" y="51904"/>
                  </a:lnTo>
                  <a:lnTo>
                    <a:pt x="67144" y="58000"/>
                  </a:lnTo>
                  <a:lnTo>
                    <a:pt x="67144" y="41236"/>
                  </a:lnTo>
                  <a:lnTo>
                    <a:pt x="50292" y="41236"/>
                  </a:lnTo>
                  <a:lnTo>
                    <a:pt x="50292" y="146583"/>
                  </a:lnTo>
                  <a:lnTo>
                    <a:pt x="67144" y="146583"/>
                  </a:lnTo>
                  <a:lnTo>
                    <a:pt x="67144" y="88582"/>
                  </a:lnTo>
                  <a:lnTo>
                    <a:pt x="69126" y="74523"/>
                  </a:lnTo>
                  <a:lnTo>
                    <a:pt x="74955" y="64490"/>
                  </a:lnTo>
                  <a:lnTo>
                    <a:pt x="84505" y="58483"/>
                  </a:lnTo>
                  <a:lnTo>
                    <a:pt x="97624" y="56476"/>
                  </a:lnTo>
                  <a:lnTo>
                    <a:pt x="102196" y="56476"/>
                  </a:lnTo>
                  <a:lnTo>
                    <a:pt x="102196" y="381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09" name="object 209"/>
          <p:cNvPicPr/>
          <p:nvPr/>
        </p:nvPicPr>
        <p:blipFill>
          <a:blip r:embed="rId128" cstate="print"/>
          <a:stretch>
            <a:fillRect/>
          </a:stretch>
        </p:blipFill>
        <p:spPr>
          <a:xfrm>
            <a:off x="2009298" y="4314539"/>
            <a:ext cx="921543" cy="145065"/>
          </a:xfrm>
          <a:prstGeom prst="rect">
            <a:avLst/>
          </a:prstGeom>
        </p:spPr>
      </p:pic>
      <p:pic>
        <p:nvPicPr>
          <p:cNvPr id="210" name="object 210"/>
          <p:cNvPicPr/>
          <p:nvPr/>
        </p:nvPicPr>
        <p:blipFill>
          <a:blip r:embed="rId129" cstate="print"/>
          <a:stretch>
            <a:fillRect/>
          </a:stretch>
        </p:blipFill>
        <p:spPr>
          <a:xfrm>
            <a:off x="3005518" y="4325207"/>
            <a:ext cx="1318259" cy="184784"/>
          </a:xfrm>
          <a:prstGeom prst="rect">
            <a:avLst/>
          </a:prstGeom>
        </p:spPr>
      </p:pic>
      <p:grpSp>
        <p:nvGrpSpPr>
          <p:cNvPr id="211" name="object 211"/>
          <p:cNvGrpSpPr/>
          <p:nvPr/>
        </p:nvGrpSpPr>
        <p:grpSpPr>
          <a:xfrm>
            <a:off x="4390834" y="4325207"/>
            <a:ext cx="718820" cy="182245"/>
            <a:chOff x="4390834" y="4325207"/>
            <a:chExt cx="718820" cy="182245"/>
          </a:xfrm>
        </p:grpSpPr>
        <p:pic>
          <p:nvPicPr>
            <p:cNvPr id="212" name="object 212"/>
            <p:cNvPicPr/>
            <p:nvPr/>
          </p:nvPicPr>
          <p:blipFill>
            <a:blip r:embed="rId130" cstate="print"/>
            <a:stretch>
              <a:fillRect/>
            </a:stretch>
          </p:blipFill>
          <p:spPr>
            <a:xfrm>
              <a:off x="4390834" y="4325207"/>
              <a:ext cx="480631" cy="181736"/>
            </a:xfrm>
            <a:prstGeom prst="rect">
              <a:avLst/>
            </a:prstGeom>
          </p:spPr>
        </p:pic>
        <p:pic>
          <p:nvPicPr>
            <p:cNvPr id="213" name="object 213"/>
            <p:cNvPicPr/>
            <p:nvPr/>
          </p:nvPicPr>
          <p:blipFill>
            <a:blip r:embed="rId131" cstate="print"/>
            <a:stretch>
              <a:fillRect/>
            </a:stretch>
          </p:blipFill>
          <p:spPr>
            <a:xfrm>
              <a:off x="4894326" y="4349686"/>
              <a:ext cx="215169" cy="135921"/>
            </a:xfrm>
            <a:prstGeom prst="rect">
              <a:avLst/>
            </a:prstGeom>
          </p:spPr>
        </p:pic>
      </p:grpSp>
      <p:grpSp>
        <p:nvGrpSpPr>
          <p:cNvPr id="214" name="object 214"/>
          <p:cNvGrpSpPr/>
          <p:nvPr/>
        </p:nvGrpSpPr>
        <p:grpSpPr>
          <a:xfrm>
            <a:off x="5170551" y="4314539"/>
            <a:ext cx="299085" cy="145415"/>
            <a:chOff x="5170551" y="4314539"/>
            <a:chExt cx="299085" cy="145415"/>
          </a:xfrm>
        </p:grpSpPr>
        <p:sp>
          <p:nvSpPr>
            <p:cNvPr id="215" name="object 215"/>
            <p:cNvSpPr/>
            <p:nvPr/>
          </p:nvSpPr>
          <p:spPr>
            <a:xfrm>
              <a:off x="5170551" y="4325207"/>
              <a:ext cx="59690" cy="133350"/>
            </a:xfrm>
            <a:custGeom>
              <a:avLst/>
              <a:gdLst/>
              <a:ahLst/>
              <a:cxnLst/>
              <a:rect l="l" t="t" r="r" b="b"/>
              <a:pathLst>
                <a:path w="59689" h="133350">
                  <a:moveTo>
                    <a:pt x="59435" y="132873"/>
                  </a:moveTo>
                  <a:lnTo>
                    <a:pt x="33527" y="132873"/>
                  </a:lnTo>
                  <a:lnTo>
                    <a:pt x="25907" y="129825"/>
                  </a:lnTo>
                  <a:lnTo>
                    <a:pt x="16763" y="120681"/>
                  </a:lnTo>
                  <a:lnTo>
                    <a:pt x="13715" y="113061"/>
                  </a:lnTo>
                  <a:lnTo>
                    <a:pt x="13715" y="41243"/>
                  </a:lnTo>
                  <a:lnTo>
                    <a:pt x="0" y="41243"/>
                  </a:lnTo>
                  <a:lnTo>
                    <a:pt x="0" y="27527"/>
                  </a:lnTo>
                  <a:lnTo>
                    <a:pt x="13715" y="27527"/>
                  </a:lnTo>
                  <a:lnTo>
                    <a:pt x="13715" y="0"/>
                  </a:lnTo>
                  <a:lnTo>
                    <a:pt x="32003" y="0"/>
                  </a:lnTo>
                  <a:lnTo>
                    <a:pt x="32003" y="27527"/>
                  </a:lnTo>
                  <a:lnTo>
                    <a:pt x="59435" y="27527"/>
                  </a:lnTo>
                  <a:lnTo>
                    <a:pt x="59435" y="41243"/>
                  </a:lnTo>
                  <a:lnTo>
                    <a:pt x="32003" y="41243"/>
                  </a:lnTo>
                  <a:lnTo>
                    <a:pt x="32003" y="108394"/>
                  </a:lnTo>
                  <a:lnTo>
                    <a:pt x="35051" y="114585"/>
                  </a:lnTo>
                  <a:lnTo>
                    <a:pt x="36575" y="116109"/>
                  </a:lnTo>
                  <a:lnTo>
                    <a:pt x="41147" y="117633"/>
                  </a:lnTo>
                  <a:lnTo>
                    <a:pt x="59435" y="117633"/>
                  </a:lnTo>
                  <a:lnTo>
                    <a:pt x="59435" y="1328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6" name="object 216"/>
            <p:cNvPicPr/>
            <p:nvPr/>
          </p:nvPicPr>
          <p:blipFill>
            <a:blip r:embed="rId132" cstate="print"/>
            <a:stretch>
              <a:fillRect/>
            </a:stretch>
          </p:blipFill>
          <p:spPr>
            <a:xfrm>
              <a:off x="5251418" y="4314539"/>
              <a:ext cx="94583" cy="143541"/>
            </a:xfrm>
            <a:prstGeom prst="rect">
              <a:avLst/>
            </a:prstGeom>
          </p:spPr>
        </p:pic>
        <p:pic>
          <p:nvPicPr>
            <p:cNvPr id="217" name="object 217"/>
            <p:cNvPicPr/>
            <p:nvPr/>
          </p:nvPicPr>
          <p:blipFill>
            <a:blip r:embed="rId133" cstate="print"/>
            <a:stretch>
              <a:fillRect/>
            </a:stretch>
          </p:blipFill>
          <p:spPr>
            <a:xfrm>
              <a:off x="5367337" y="4349686"/>
              <a:ext cx="102203" cy="109918"/>
            </a:xfrm>
            <a:prstGeom prst="rect">
              <a:avLst/>
            </a:prstGeom>
          </p:spPr>
        </p:pic>
      </p:grpSp>
      <p:grpSp>
        <p:nvGrpSpPr>
          <p:cNvPr id="218" name="object 218"/>
          <p:cNvGrpSpPr/>
          <p:nvPr/>
        </p:nvGrpSpPr>
        <p:grpSpPr>
          <a:xfrm>
            <a:off x="5535167" y="4325207"/>
            <a:ext cx="497840" cy="134620"/>
            <a:chOff x="5535167" y="4325207"/>
            <a:chExt cx="497840" cy="134620"/>
          </a:xfrm>
        </p:grpSpPr>
        <p:pic>
          <p:nvPicPr>
            <p:cNvPr id="219" name="object 219"/>
            <p:cNvPicPr/>
            <p:nvPr/>
          </p:nvPicPr>
          <p:blipFill>
            <a:blip r:embed="rId134" cstate="print"/>
            <a:stretch>
              <a:fillRect/>
            </a:stretch>
          </p:blipFill>
          <p:spPr>
            <a:xfrm>
              <a:off x="5535167" y="4325207"/>
              <a:ext cx="298989" cy="134397"/>
            </a:xfrm>
            <a:prstGeom prst="rect">
              <a:avLst/>
            </a:prstGeom>
          </p:spPr>
        </p:pic>
        <p:pic>
          <p:nvPicPr>
            <p:cNvPr id="220" name="object 220"/>
            <p:cNvPicPr/>
            <p:nvPr/>
          </p:nvPicPr>
          <p:blipFill>
            <a:blip r:embed="rId135" cstate="print"/>
            <a:stretch>
              <a:fillRect/>
            </a:stretch>
          </p:blipFill>
          <p:spPr>
            <a:xfrm>
              <a:off x="5863113" y="4349686"/>
              <a:ext cx="169354" cy="108394"/>
            </a:xfrm>
            <a:prstGeom prst="rect">
              <a:avLst/>
            </a:prstGeom>
          </p:spPr>
        </p:pic>
      </p:grpSp>
      <p:grpSp>
        <p:nvGrpSpPr>
          <p:cNvPr id="221" name="object 221"/>
          <p:cNvGrpSpPr/>
          <p:nvPr/>
        </p:nvGrpSpPr>
        <p:grpSpPr>
          <a:xfrm>
            <a:off x="6105715" y="4311491"/>
            <a:ext cx="457834" cy="148590"/>
            <a:chOff x="6105715" y="4311491"/>
            <a:chExt cx="457834" cy="148590"/>
          </a:xfrm>
        </p:grpSpPr>
        <p:pic>
          <p:nvPicPr>
            <p:cNvPr id="222" name="object 222"/>
            <p:cNvPicPr/>
            <p:nvPr/>
          </p:nvPicPr>
          <p:blipFill>
            <a:blip r:embed="rId136" cstate="print"/>
            <a:stretch>
              <a:fillRect/>
            </a:stretch>
          </p:blipFill>
          <p:spPr>
            <a:xfrm>
              <a:off x="6105715" y="4349686"/>
              <a:ext cx="106775" cy="109918"/>
            </a:xfrm>
            <a:prstGeom prst="rect">
              <a:avLst/>
            </a:prstGeom>
          </p:spPr>
        </p:pic>
        <p:sp>
          <p:nvSpPr>
            <p:cNvPr id="223" name="object 223"/>
            <p:cNvSpPr/>
            <p:nvPr/>
          </p:nvSpPr>
          <p:spPr>
            <a:xfrm>
              <a:off x="6240017" y="4311491"/>
              <a:ext cx="22860" cy="146685"/>
            </a:xfrm>
            <a:custGeom>
              <a:avLst/>
              <a:gdLst/>
              <a:ahLst/>
              <a:cxnLst/>
              <a:rect l="l" t="t" r="r" b="b"/>
              <a:pathLst>
                <a:path w="22860" h="146685">
                  <a:moveTo>
                    <a:pt x="16764" y="22860"/>
                  </a:moveTo>
                  <a:lnTo>
                    <a:pt x="4572" y="22860"/>
                  </a:lnTo>
                  <a:lnTo>
                    <a:pt x="3048" y="19812"/>
                  </a:lnTo>
                  <a:lnTo>
                    <a:pt x="0" y="18288"/>
                  </a:lnTo>
                  <a:lnTo>
                    <a:pt x="0" y="6096"/>
                  </a:lnTo>
                  <a:lnTo>
                    <a:pt x="3048" y="3048"/>
                  </a:lnTo>
                  <a:lnTo>
                    <a:pt x="4572" y="0"/>
                  </a:lnTo>
                  <a:lnTo>
                    <a:pt x="16764" y="0"/>
                  </a:lnTo>
                  <a:lnTo>
                    <a:pt x="21336" y="4572"/>
                  </a:lnTo>
                  <a:lnTo>
                    <a:pt x="22860" y="7620"/>
                  </a:lnTo>
                  <a:lnTo>
                    <a:pt x="22860" y="15240"/>
                  </a:lnTo>
                  <a:lnTo>
                    <a:pt x="21336" y="18288"/>
                  </a:lnTo>
                  <a:lnTo>
                    <a:pt x="16764" y="22860"/>
                  </a:lnTo>
                  <a:close/>
                </a:path>
                <a:path w="22860" h="146685">
                  <a:moveTo>
                    <a:pt x="19812" y="146589"/>
                  </a:moveTo>
                  <a:lnTo>
                    <a:pt x="1524" y="146589"/>
                  </a:lnTo>
                  <a:lnTo>
                    <a:pt x="1524" y="41243"/>
                  </a:lnTo>
                  <a:lnTo>
                    <a:pt x="19812" y="41243"/>
                  </a:lnTo>
                  <a:lnTo>
                    <a:pt x="19812" y="1465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4" name="object 224"/>
            <p:cNvPicPr/>
            <p:nvPr/>
          </p:nvPicPr>
          <p:blipFill>
            <a:blip r:embed="rId137" cstate="print"/>
            <a:stretch>
              <a:fillRect/>
            </a:stretch>
          </p:blipFill>
          <p:spPr>
            <a:xfrm>
              <a:off x="6288785" y="4349686"/>
              <a:ext cx="169354" cy="108394"/>
            </a:xfrm>
            <a:prstGeom prst="rect">
              <a:avLst/>
            </a:prstGeom>
          </p:spPr>
        </p:pic>
        <p:pic>
          <p:nvPicPr>
            <p:cNvPr id="225" name="object 225"/>
            <p:cNvPicPr/>
            <p:nvPr/>
          </p:nvPicPr>
          <p:blipFill>
            <a:blip r:embed="rId138" cstate="print"/>
            <a:stretch>
              <a:fillRect/>
            </a:stretch>
          </p:blipFill>
          <p:spPr>
            <a:xfrm>
              <a:off x="6481000" y="4349686"/>
              <a:ext cx="82391" cy="109918"/>
            </a:xfrm>
            <a:prstGeom prst="rect">
              <a:avLst/>
            </a:prstGeom>
          </p:spPr>
        </p:pic>
      </p:grpSp>
      <p:pic>
        <p:nvPicPr>
          <p:cNvPr id="226" name="object 226"/>
          <p:cNvPicPr/>
          <p:nvPr/>
        </p:nvPicPr>
        <p:blipFill>
          <a:blip r:embed="rId139" cstate="print"/>
          <a:stretch>
            <a:fillRect/>
          </a:stretch>
        </p:blipFill>
        <p:spPr>
          <a:xfrm>
            <a:off x="6629018" y="4325207"/>
            <a:ext cx="180023" cy="134397"/>
          </a:xfrm>
          <a:prstGeom prst="rect">
            <a:avLst/>
          </a:prstGeom>
        </p:spPr>
      </p:pic>
      <p:grpSp>
        <p:nvGrpSpPr>
          <p:cNvPr id="227" name="object 227"/>
          <p:cNvGrpSpPr/>
          <p:nvPr/>
        </p:nvGrpSpPr>
        <p:grpSpPr>
          <a:xfrm>
            <a:off x="573690" y="4592478"/>
            <a:ext cx="654685" cy="134620"/>
            <a:chOff x="573690" y="4592478"/>
            <a:chExt cx="654685" cy="134620"/>
          </a:xfrm>
        </p:grpSpPr>
        <p:pic>
          <p:nvPicPr>
            <p:cNvPr id="228" name="object 228"/>
            <p:cNvPicPr/>
            <p:nvPr/>
          </p:nvPicPr>
          <p:blipFill>
            <a:blip r:embed="rId140" cstate="print"/>
            <a:stretch>
              <a:fillRect/>
            </a:stretch>
          </p:blipFill>
          <p:spPr>
            <a:xfrm>
              <a:off x="573690" y="4592478"/>
              <a:ext cx="266890" cy="134302"/>
            </a:xfrm>
            <a:prstGeom prst="rect">
              <a:avLst/>
            </a:prstGeom>
          </p:spPr>
        </p:pic>
        <p:pic>
          <p:nvPicPr>
            <p:cNvPr id="229" name="object 229"/>
            <p:cNvPicPr/>
            <p:nvPr/>
          </p:nvPicPr>
          <p:blipFill>
            <a:blip r:embed="rId141" cstate="print"/>
            <a:stretch>
              <a:fillRect/>
            </a:stretch>
          </p:blipFill>
          <p:spPr>
            <a:xfrm>
              <a:off x="862012" y="4618386"/>
              <a:ext cx="170878" cy="108394"/>
            </a:xfrm>
            <a:prstGeom prst="rect">
              <a:avLst/>
            </a:prstGeom>
          </p:spPr>
        </p:pic>
        <p:pic>
          <p:nvPicPr>
            <p:cNvPr id="230" name="object 230"/>
            <p:cNvPicPr/>
            <p:nvPr/>
          </p:nvPicPr>
          <p:blipFill>
            <a:blip r:embed="rId142" cstate="print"/>
            <a:stretch>
              <a:fillRect/>
            </a:stretch>
          </p:blipFill>
          <p:spPr>
            <a:xfrm>
              <a:off x="1057275" y="4592478"/>
              <a:ext cx="170878" cy="134302"/>
            </a:xfrm>
            <a:prstGeom prst="rect">
              <a:avLst/>
            </a:prstGeom>
          </p:spPr>
        </p:pic>
      </p:grpSp>
      <p:grpSp>
        <p:nvGrpSpPr>
          <p:cNvPr id="231" name="object 231"/>
          <p:cNvGrpSpPr/>
          <p:nvPr/>
        </p:nvGrpSpPr>
        <p:grpSpPr>
          <a:xfrm>
            <a:off x="1287684" y="4581144"/>
            <a:ext cx="824230" cy="146050"/>
            <a:chOff x="1287684" y="4581144"/>
            <a:chExt cx="824230" cy="146050"/>
          </a:xfrm>
        </p:grpSpPr>
        <p:pic>
          <p:nvPicPr>
            <p:cNvPr id="232" name="object 232"/>
            <p:cNvPicPr/>
            <p:nvPr/>
          </p:nvPicPr>
          <p:blipFill>
            <a:blip r:embed="rId143" cstate="print"/>
            <a:stretch>
              <a:fillRect/>
            </a:stretch>
          </p:blipFill>
          <p:spPr>
            <a:xfrm>
              <a:off x="1287684" y="4618386"/>
              <a:ext cx="221170" cy="108394"/>
            </a:xfrm>
            <a:prstGeom prst="rect">
              <a:avLst/>
            </a:prstGeom>
          </p:spPr>
        </p:pic>
        <p:sp>
          <p:nvSpPr>
            <p:cNvPr id="233" name="object 233"/>
            <p:cNvSpPr/>
            <p:nvPr/>
          </p:nvSpPr>
          <p:spPr>
            <a:xfrm>
              <a:off x="1537715" y="4581144"/>
              <a:ext cx="18415" cy="144780"/>
            </a:xfrm>
            <a:custGeom>
              <a:avLst/>
              <a:gdLst/>
              <a:ahLst/>
              <a:cxnLst/>
              <a:rect l="l" t="t" r="r" b="b"/>
              <a:pathLst>
                <a:path w="18415" h="144779">
                  <a:moveTo>
                    <a:pt x="18287" y="144780"/>
                  </a:moveTo>
                  <a:lnTo>
                    <a:pt x="0" y="144780"/>
                  </a:lnTo>
                  <a:lnTo>
                    <a:pt x="0" y="0"/>
                  </a:lnTo>
                  <a:lnTo>
                    <a:pt x="18287" y="0"/>
                  </a:lnTo>
                  <a:lnTo>
                    <a:pt x="18287" y="1447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4" name="object 234"/>
            <p:cNvPicPr/>
            <p:nvPr/>
          </p:nvPicPr>
          <p:blipFill>
            <a:blip r:embed="rId144" cstate="print"/>
            <a:stretch>
              <a:fillRect/>
            </a:stretch>
          </p:blipFill>
          <p:spPr>
            <a:xfrm>
              <a:off x="1585150" y="4619910"/>
              <a:ext cx="94583" cy="106870"/>
            </a:xfrm>
            <a:prstGeom prst="rect">
              <a:avLst/>
            </a:prstGeom>
          </p:spPr>
        </p:pic>
        <p:pic>
          <p:nvPicPr>
            <p:cNvPr id="235" name="object 235"/>
            <p:cNvPicPr/>
            <p:nvPr/>
          </p:nvPicPr>
          <p:blipFill>
            <a:blip r:embed="rId145" cstate="print"/>
            <a:stretch>
              <a:fillRect/>
            </a:stretch>
          </p:blipFill>
          <p:spPr>
            <a:xfrm>
              <a:off x="1702688" y="4618386"/>
              <a:ext cx="106775" cy="108394"/>
            </a:xfrm>
            <a:prstGeom prst="rect">
              <a:avLst/>
            </a:prstGeom>
          </p:spPr>
        </p:pic>
        <p:pic>
          <p:nvPicPr>
            <p:cNvPr id="236" name="object 236"/>
            <p:cNvPicPr/>
            <p:nvPr/>
          </p:nvPicPr>
          <p:blipFill>
            <a:blip r:embed="rId146" cstate="print"/>
            <a:stretch>
              <a:fillRect/>
            </a:stretch>
          </p:blipFill>
          <p:spPr>
            <a:xfrm>
              <a:off x="1838420" y="4583334"/>
              <a:ext cx="106775" cy="143446"/>
            </a:xfrm>
            <a:prstGeom prst="rect">
              <a:avLst/>
            </a:prstGeom>
          </p:spPr>
        </p:pic>
        <p:sp>
          <p:nvSpPr>
            <p:cNvPr id="237" name="object 237"/>
            <p:cNvSpPr/>
            <p:nvPr/>
          </p:nvSpPr>
          <p:spPr>
            <a:xfrm>
              <a:off x="1967483" y="4581144"/>
              <a:ext cx="18415" cy="144780"/>
            </a:xfrm>
            <a:custGeom>
              <a:avLst/>
              <a:gdLst/>
              <a:ahLst/>
              <a:cxnLst/>
              <a:rect l="l" t="t" r="r" b="b"/>
              <a:pathLst>
                <a:path w="18414" h="144779">
                  <a:moveTo>
                    <a:pt x="18287" y="144780"/>
                  </a:moveTo>
                  <a:lnTo>
                    <a:pt x="0" y="144780"/>
                  </a:lnTo>
                  <a:lnTo>
                    <a:pt x="0" y="0"/>
                  </a:lnTo>
                  <a:lnTo>
                    <a:pt x="18287" y="0"/>
                  </a:lnTo>
                  <a:lnTo>
                    <a:pt x="18287" y="1447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8" name="object 238"/>
            <p:cNvPicPr/>
            <p:nvPr/>
          </p:nvPicPr>
          <p:blipFill>
            <a:blip r:embed="rId147" cstate="print"/>
            <a:stretch>
              <a:fillRect/>
            </a:stretch>
          </p:blipFill>
          <p:spPr>
            <a:xfrm>
              <a:off x="2009298" y="4618386"/>
              <a:ext cx="102203" cy="108394"/>
            </a:xfrm>
            <a:prstGeom prst="rect">
              <a:avLst/>
            </a:prstGeom>
          </p:spPr>
        </p:pic>
      </p:grpSp>
      <p:grpSp>
        <p:nvGrpSpPr>
          <p:cNvPr id="239" name="object 239"/>
          <p:cNvGrpSpPr/>
          <p:nvPr/>
        </p:nvGrpSpPr>
        <p:grpSpPr>
          <a:xfrm>
            <a:off x="2183225" y="4578667"/>
            <a:ext cx="718820" cy="198755"/>
            <a:chOff x="2183225" y="4578667"/>
            <a:chExt cx="718820" cy="198755"/>
          </a:xfrm>
        </p:grpSpPr>
        <p:sp>
          <p:nvSpPr>
            <p:cNvPr id="240" name="object 240"/>
            <p:cNvSpPr/>
            <p:nvPr/>
          </p:nvSpPr>
          <p:spPr>
            <a:xfrm>
              <a:off x="2183225" y="4578667"/>
              <a:ext cx="22860" cy="146685"/>
            </a:xfrm>
            <a:custGeom>
              <a:avLst/>
              <a:gdLst/>
              <a:ahLst/>
              <a:cxnLst/>
              <a:rect l="l" t="t" r="r" b="b"/>
              <a:pathLst>
                <a:path w="22860" h="146685">
                  <a:moveTo>
                    <a:pt x="15240" y="24479"/>
                  </a:moveTo>
                  <a:lnTo>
                    <a:pt x="9144" y="24479"/>
                  </a:lnTo>
                  <a:lnTo>
                    <a:pt x="6096" y="22955"/>
                  </a:lnTo>
                  <a:lnTo>
                    <a:pt x="1524" y="18383"/>
                  </a:lnTo>
                  <a:lnTo>
                    <a:pt x="0" y="15335"/>
                  </a:lnTo>
                  <a:lnTo>
                    <a:pt x="0" y="9144"/>
                  </a:lnTo>
                  <a:lnTo>
                    <a:pt x="3048" y="3048"/>
                  </a:lnTo>
                  <a:lnTo>
                    <a:pt x="9144" y="0"/>
                  </a:lnTo>
                  <a:lnTo>
                    <a:pt x="15240" y="0"/>
                  </a:lnTo>
                  <a:lnTo>
                    <a:pt x="18288" y="1524"/>
                  </a:lnTo>
                  <a:lnTo>
                    <a:pt x="22860" y="6096"/>
                  </a:lnTo>
                  <a:lnTo>
                    <a:pt x="22860" y="18383"/>
                  </a:lnTo>
                  <a:lnTo>
                    <a:pt x="19812" y="19907"/>
                  </a:lnTo>
                  <a:lnTo>
                    <a:pt x="18288" y="22955"/>
                  </a:lnTo>
                  <a:lnTo>
                    <a:pt x="15240" y="24479"/>
                  </a:lnTo>
                  <a:close/>
                </a:path>
                <a:path w="22860" h="146685">
                  <a:moveTo>
                    <a:pt x="19812" y="146589"/>
                  </a:moveTo>
                  <a:lnTo>
                    <a:pt x="3048" y="146589"/>
                  </a:lnTo>
                  <a:lnTo>
                    <a:pt x="3048" y="41243"/>
                  </a:lnTo>
                  <a:lnTo>
                    <a:pt x="19812" y="41243"/>
                  </a:lnTo>
                  <a:lnTo>
                    <a:pt x="19812" y="1465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1" name="object 241"/>
            <p:cNvPicPr/>
            <p:nvPr/>
          </p:nvPicPr>
          <p:blipFill>
            <a:blip r:embed="rId148" cstate="print"/>
            <a:stretch>
              <a:fillRect/>
            </a:stretch>
          </p:blipFill>
          <p:spPr>
            <a:xfrm>
              <a:off x="2233612" y="4618386"/>
              <a:ext cx="94583" cy="106870"/>
            </a:xfrm>
            <a:prstGeom prst="rect">
              <a:avLst/>
            </a:prstGeom>
          </p:spPr>
        </p:pic>
        <p:pic>
          <p:nvPicPr>
            <p:cNvPr id="242" name="object 242"/>
            <p:cNvPicPr/>
            <p:nvPr/>
          </p:nvPicPr>
          <p:blipFill>
            <a:blip r:embed="rId149" cstate="print"/>
            <a:stretch>
              <a:fillRect/>
            </a:stretch>
          </p:blipFill>
          <p:spPr>
            <a:xfrm>
              <a:off x="2351055" y="4618386"/>
              <a:ext cx="80867" cy="108394"/>
            </a:xfrm>
            <a:prstGeom prst="rect">
              <a:avLst/>
            </a:prstGeom>
          </p:spPr>
        </p:pic>
        <p:sp>
          <p:nvSpPr>
            <p:cNvPr id="243" name="object 243"/>
            <p:cNvSpPr/>
            <p:nvPr/>
          </p:nvSpPr>
          <p:spPr>
            <a:xfrm>
              <a:off x="2453163" y="4578762"/>
              <a:ext cx="24765" cy="146685"/>
            </a:xfrm>
            <a:custGeom>
              <a:avLst/>
              <a:gdLst/>
              <a:ahLst/>
              <a:cxnLst/>
              <a:rect l="l" t="t" r="r" b="b"/>
              <a:pathLst>
                <a:path w="24764" h="146685">
                  <a:moveTo>
                    <a:pt x="15335" y="24384"/>
                  </a:moveTo>
                  <a:lnTo>
                    <a:pt x="9239" y="24384"/>
                  </a:lnTo>
                  <a:lnTo>
                    <a:pt x="6191" y="22860"/>
                  </a:lnTo>
                  <a:lnTo>
                    <a:pt x="4572" y="19812"/>
                  </a:lnTo>
                  <a:lnTo>
                    <a:pt x="1524" y="18288"/>
                  </a:lnTo>
                  <a:lnTo>
                    <a:pt x="0" y="15240"/>
                  </a:lnTo>
                  <a:lnTo>
                    <a:pt x="0" y="9144"/>
                  </a:lnTo>
                  <a:lnTo>
                    <a:pt x="1524" y="6096"/>
                  </a:lnTo>
                  <a:lnTo>
                    <a:pt x="4572" y="3048"/>
                  </a:lnTo>
                  <a:lnTo>
                    <a:pt x="6191" y="1524"/>
                  </a:lnTo>
                  <a:lnTo>
                    <a:pt x="9239" y="0"/>
                  </a:lnTo>
                  <a:lnTo>
                    <a:pt x="15335" y="0"/>
                  </a:lnTo>
                  <a:lnTo>
                    <a:pt x="18383" y="1524"/>
                  </a:lnTo>
                  <a:lnTo>
                    <a:pt x="22955" y="6096"/>
                  </a:lnTo>
                  <a:lnTo>
                    <a:pt x="24479" y="9144"/>
                  </a:lnTo>
                  <a:lnTo>
                    <a:pt x="24479" y="15240"/>
                  </a:lnTo>
                  <a:lnTo>
                    <a:pt x="22955" y="18288"/>
                  </a:lnTo>
                  <a:lnTo>
                    <a:pt x="19907" y="19812"/>
                  </a:lnTo>
                  <a:lnTo>
                    <a:pt x="18383" y="22860"/>
                  </a:lnTo>
                  <a:lnTo>
                    <a:pt x="15335" y="24384"/>
                  </a:lnTo>
                  <a:close/>
                </a:path>
                <a:path w="24764" h="146685">
                  <a:moveTo>
                    <a:pt x="21431" y="146589"/>
                  </a:moveTo>
                  <a:lnTo>
                    <a:pt x="3048" y="146589"/>
                  </a:lnTo>
                  <a:lnTo>
                    <a:pt x="3048" y="41243"/>
                  </a:lnTo>
                  <a:lnTo>
                    <a:pt x="21431" y="41243"/>
                  </a:lnTo>
                  <a:lnTo>
                    <a:pt x="21431" y="1465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4" name="object 244"/>
            <p:cNvPicPr/>
            <p:nvPr/>
          </p:nvPicPr>
          <p:blipFill>
            <a:blip r:embed="rId150" cstate="print"/>
            <a:stretch>
              <a:fillRect/>
            </a:stretch>
          </p:blipFill>
          <p:spPr>
            <a:xfrm>
              <a:off x="2497550" y="4618386"/>
              <a:ext cx="106775" cy="158781"/>
            </a:xfrm>
            <a:prstGeom prst="rect">
              <a:avLst/>
            </a:prstGeom>
          </p:spPr>
        </p:pic>
        <p:pic>
          <p:nvPicPr>
            <p:cNvPr id="245" name="object 245"/>
            <p:cNvPicPr/>
            <p:nvPr/>
          </p:nvPicPr>
          <p:blipFill>
            <a:blip r:embed="rId151" cstate="print"/>
            <a:stretch>
              <a:fillRect/>
            </a:stretch>
          </p:blipFill>
          <p:spPr>
            <a:xfrm>
              <a:off x="2633281" y="4583334"/>
              <a:ext cx="268509" cy="143446"/>
            </a:xfrm>
            <a:prstGeom prst="rect">
              <a:avLst/>
            </a:prstGeom>
          </p:spPr>
        </p:pic>
      </p:grpSp>
      <p:grpSp>
        <p:nvGrpSpPr>
          <p:cNvPr id="246" name="object 246"/>
          <p:cNvGrpSpPr/>
          <p:nvPr/>
        </p:nvGrpSpPr>
        <p:grpSpPr>
          <a:xfrm>
            <a:off x="2967418" y="4578667"/>
            <a:ext cx="438150" cy="148590"/>
            <a:chOff x="2967418" y="4578667"/>
            <a:chExt cx="438150" cy="148590"/>
          </a:xfrm>
        </p:grpSpPr>
        <p:sp>
          <p:nvSpPr>
            <p:cNvPr id="247" name="object 247"/>
            <p:cNvSpPr/>
            <p:nvPr/>
          </p:nvSpPr>
          <p:spPr>
            <a:xfrm>
              <a:off x="2967418" y="4578667"/>
              <a:ext cx="53975" cy="146685"/>
            </a:xfrm>
            <a:custGeom>
              <a:avLst/>
              <a:gdLst/>
              <a:ahLst/>
              <a:cxnLst/>
              <a:rect l="l" t="t" r="r" b="b"/>
              <a:pathLst>
                <a:path w="53975" h="146685">
                  <a:moveTo>
                    <a:pt x="32004" y="146589"/>
                  </a:moveTo>
                  <a:lnTo>
                    <a:pt x="13716" y="146589"/>
                  </a:lnTo>
                  <a:lnTo>
                    <a:pt x="13716" y="55054"/>
                  </a:lnTo>
                  <a:lnTo>
                    <a:pt x="0" y="55054"/>
                  </a:lnTo>
                  <a:lnTo>
                    <a:pt x="0" y="41243"/>
                  </a:lnTo>
                  <a:lnTo>
                    <a:pt x="13716" y="41243"/>
                  </a:lnTo>
                  <a:lnTo>
                    <a:pt x="13716" y="33623"/>
                  </a:lnTo>
                  <a:lnTo>
                    <a:pt x="34492" y="1535"/>
                  </a:lnTo>
                  <a:lnTo>
                    <a:pt x="51911" y="0"/>
                  </a:lnTo>
                  <a:lnTo>
                    <a:pt x="51911" y="13811"/>
                  </a:lnTo>
                  <a:lnTo>
                    <a:pt x="44291" y="13811"/>
                  </a:lnTo>
                  <a:lnTo>
                    <a:pt x="39624" y="15335"/>
                  </a:lnTo>
                  <a:lnTo>
                    <a:pt x="33528" y="21431"/>
                  </a:lnTo>
                  <a:lnTo>
                    <a:pt x="32004" y="26003"/>
                  </a:lnTo>
                  <a:lnTo>
                    <a:pt x="32004" y="41243"/>
                  </a:lnTo>
                  <a:lnTo>
                    <a:pt x="53435" y="41243"/>
                  </a:lnTo>
                  <a:lnTo>
                    <a:pt x="53435" y="55054"/>
                  </a:lnTo>
                  <a:lnTo>
                    <a:pt x="32004" y="55054"/>
                  </a:lnTo>
                  <a:lnTo>
                    <a:pt x="32004" y="1465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8" name="object 248"/>
            <p:cNvPicPr/>
            <p:nvPr/>
          </p:nvPicPr>
          <p:blipFill>
            <a:blip r:embed="rId152" cstate="print"/>
            <a:stretch>
              <a:fillRect/>
            </a:stretch>
          </p:blipFill>
          <p:spPr>
            <a:xfrm>
              <a:off x="3040665" y="4618386"/>
              <a:ext cx="172402" cy="108394"/>
            </a:xfrm>
            <a:prstGeom prst="rect">
              <a:avLst/>
            </a:prstGeom>
          </p:spPr>
        </p:pic>
        <p:pic>
          <p:nvPicPr>
            <p:cNvPr id="249" name="object 249"/>
            <p:cNvPicPr/>
            <p:nvPr/>
          </p:nvPicPr>
          <p:blipFill>
            <a:blip r:embed="rId153" cstate="print"/>
            <a:stretch>
              <a:fillRect/>
            </a:stretch>
          </p:blipFill>
          <p:spPr>
            <a:xfrm>
              <a:off x="3235928" y="4618386"/>
              <a:ext cx="169354" cy="106870"/>
            </a:xfrm>
            <a:prstGeom prst="rect">
              <a:avLst/>
            </a:prstGeom>
          </p:spPr>
        </p:pic>
      </p:grpSp>
      <p:grpSp>
        <p:nvGrpSpPr>
          <p:cNvPr id="250" name="object 250"/>
          <p:cNvGrpSpPr/>
          <p:nvPr/>
        </p:nvGrpSpPr>
        <p:grpSpPr>
          <a:xfrm>
            <a:off x="3475482" y="4583334"/>
            <a:ext cx="299085" cy="143510"/>
            <a:chOff x="3475482" y="4583334"/>
            <a:chExt cx="299085" cy="143510"/>
          </a:xfrm>
        </p:grpSpPr>
        <p:sp>
          <p:nvSpPr>
            <p:cNvPr id="251" name="object 251"/>
            <p:cNvSpPr/>
            <p:nvPr/>
          </p:nvSpPr>
          <p:spPr>
            <a:xfrm>
              <a:off x="3475482" y="4592478"/>
              <a:ext cx="58419" cy="133350"/>
            </a:xfrm>
            <a:custGeom>
              <a:avLst/>
              <a:gdLst/>
              <a:ahLst/>
              <a:cxnLst/>
              <a:rect l="l" t="t" r="r" b="b"/>
              <a:pathLst>
                <a:path w="58420" h="133350">
                  <a:moveTo>
                    <a:pt x="58007" y="132873"/>
                  </a:moveTo>
                  <a:lnTo>
                    <a:pt x="32003" y="132873"/>
                  </a:lnTo>
                  <a:lnTo>
                    <a:pt x="25907" y="129825"/>
                  </a:lnTo>
                  <a:lnTo>
                    <a:pt x="19811" y="125253"/>
                  </a:lnTo>
                  <a:lnTo>
                    <a:pt x="15239" y="120681"/>
                  </a:lnTo>
                  <a:lnTo>
                    <a:pt x="13715" y="113061"/>
                  </a:lnTo>
                  <a:lnTo>
                    <a:pt x="13715" y="41243"/>
                  </a:lnTo>
                  <a:lnTo>
                    <a:pt x="0" y="41243"/>
                  </a:lnTo>
                  <a:lnTo>
                    <a:pt x="0" y="27527"/>
                  </a:lnTo>
                  <a:lnTo>
                    <a:pt x="13715" y="27527"/>
                  </a:lnTo>
                  <a:lnTo>
                    <a:pt x="13715" y="0"/>
                  </a:lnTo>
                  <a:lnTo>
                    <a:pt x="30479" y="0"/>
                  </a:lnTo>
                  <a:lnTo>
                    <a:pt x="30479" y="27527"/>
                  </a:lnTo>
                  <a:lnTo>
                    <a:pt x="58007" y="27527"/>
                  </a:lnTo>
                  <a:lnTo>
                    <a:pt x="58007" y="41243"/>
                  </a:lnTo>
                  <a:lnTo>
                    <a:pt x="30479" y="41243"/>
                  </a:lnTo>
                  <a:lnTo>
                    <a:pt x="30479" y="108394"/>
                  </a:lnTo>
                  <a:lnTo>
                    <a:pt x="33527" y="114585"/>
                  </a:lnTo>
                  <a:lnTo>
                    <a:pt x="39623" y="117633"/>
                  </a:lnTo>
                  <a:lnTo>
                    <a:pt x="58007" y="117633"/>
                  </a:lnTo>
                  <a:lnTo>
                    <a:pt x="58007" y="1328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2" name="object 252"/>
            <p:cNvPicPr/>
            <p:nvPr/>
          </p:nvPicPr>
          <p:blipFill>
            <a:blip r:embed="rId154" cstate="print"/>
            <a:stretch>
              <a:fillRect/>
            </a:stretch>
          </p:blipFill>
          <p:spPr>
            <a:xfrm>
              <a:off x="3554825" y="4583334"/>
              <a:ext cx="94583" cy="141922"/>
            </a:xfrm>
            <a:prstGeom prst="rect">
              <a:avLst/>
            </a:prstGeom>
          </p:spPr>
        </p:pic>
        <p:pic>
          <p:nvPicPr>
            <p:cNvPr id="253" name="object 253"/>
            <p:cNvPicPr/>
            <p:nvPr/>
          </p:nvPicPr>
          <p:blipFill>
            <a:blip r:embed="rId155" cstate="print"/>
            <a:stretch>
              <a:fillRect/>
            </a:stretch>
          </p:blipFill>
          <p:spPr>
            <a:xfrm>
              <a:off x="3670744" y="4618386"/>
              <a:ext cx="103727" cy="108394"/>
            </a:xfrm>
            <a:prstGeom prst="rect">
              <a:avLst/>
            </a:prstGeom>
          </p:spPr>
        </p:pic>
      </p:grpSp>
      <p:grpSp>
        <p:nvGrpSpPr>
          <p:cNvPr id="254" name="object 254"/>
          <p:cNvGrpSpPr/>
          <p:nvPr/>
        </p:nvGrpSpPr>
        <p:grpSpPr>
          <a:xfrm>
            <a:off x="3841622" y="4583334"/>
            <a:ext cx="483870" cy="143510"/>
            <a:chOff x="3841622" y="4583334"/>
            <a:chExt cx="483870" cy="143510"/>
          </a:xfrm>
        </p:grpSpPr>
        <p:pic>
          <p:nvPicPr>
            <p:cNvPr id="255" name="object 255"/>
            <p:cNvPicPr/>
            <p:nvPr/>
          </p:nvPicPr>
          <p:blipFill>
            <a:blip r:embed="rId156" cstate="print"/>
            <a:stretch>
              <a:fillRect/>
            </a:stretch>
          </p:blipFill>
          <p:spPr>
            <a:xfrm>
              <a:off x="3841622" y="4583334"/>
              <a:ext cx="106775" cy="143446"/>
            </a:xfrm>
            <a:prstGeom prst="rect">
              <a:avLst/>
            </a:prstGeom>
          </p:spPr>
        </p:pic>
        <p:pic>
          <p:nvPicPr>
            <p:cNvPr id="256" name="object 256"/>
            <p:cNvPicPr/>
            <p:nvPr/>
          </p:nvPicPr>
          <p:blipFill>
            <a:blip r:embed="rId157" cstate="print"/>
            <a:stretch>
              <a:fillRect/>
            </a:stretch>
          </p:blipFill>
          <p:spPr>
            <a:xfrm>
              <a:off x="3971353" y="4618386"/>
              <a:ext cx="106775" cy="108394"/>
            </a:xfrm>
            <a:prstGeom prst="rect">
              <a:avLst/>
            </a:prstGeom>
          </p:spPr>
        </p:pic>
        <p:pic>
          <p:nvPicPr>
            <p:cNvPr id="257" name="object 257"/>
            <p:cNvPicPr/>
            <p:nvPr/>
          </p:nvPicPr>
          <p:blipFill>
            <a:blip r:embed="rId158" cstate="print"/>
            <a:stretch>
              <a:fillRect/>
            </a:stretch>
          </p:blipFill>
          <p:spPr>
            <a:xfrm>
              <a:off x="4097940" y="4592478"/>
              <a:ext cx="180022" cy="134302"/>
            </a:xfrm>
            <a:prstGeom prst="rect">
              <a:avLst/>
            </a:prstGeom>
          </p:spPr>
        </p:pic>
        <p:sp>
          <p:nvSpPr>
            <p:cNvPr id="258" name="object 258"/>
            <p:cNvSpPr/>
            <p:nvPr/>
          </p:nvSpPr>
          <p:spPr>
            <a:xfrm>
              <a:off x="4300823" y="4702397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4" h="24764">
                  <a:moveTo>
                    <a:pt x="15239" y="24383"/>
                  </a:moveTo>
                  <a:lnTo>
                    <a:pt x="12191" y="24383"/>
                  </a:lnTo>
                  <a:lnTo>
                    <a:pt x="9143" y="24383"/>
                  </a:lnTo>
                  <a:lnTo>
                    <a:pt x="6095" y="22859"/>
                  </a:lnTo>
                  <a:lnTo>
                    <a:pt x="1523" y="18287"/>
                  </a:lnTo>
                  <a:lnTo>
                    <a:pt x="0" y="15239"/>
                  </a:lnTo>
                  <a:lnTo>
                    <a:pt x="0" y="9143"/>
                  </a:lnTo>
                  <a:lnTo>
                    <a:pt x="3047" y="3047"/>
                  </a:lnTo>
                  <a:lnTo>
                    <a:pt x="9143" y="0"/>
                  </a:lnTo>
                  <a:lnTo>
                    <a:pt x="15239" y="0"/>
                  </a:lnTo>
                  <a:lnTo>
                    <a:pt x="18383" y="1523"/>
                  </a:lnTo>
                  <a:lnTo>
                    <a:pt x="22955" y="6095"/>
                  </a:lnTo>
                  <a:lnTo>
                    <a:pt x="24479" y="9143"/>
                  </a:lnTo>
                  <a:lnTo>
                    <a:pt x="24479" y="15239"/>
                  </a:lnTo>
                  <a:lnTo>
                    <a:pt x="22955" y="18287"/>
                  </a:lnTo>
                  <a:lnTo>
                    <a:pt x="19907" y="19811"/>
                  </a:lnTo>
                  <a:lnTo>
                    <a:pt x="18383" y="22859"/>
                  </a:lnTo>
                  <a:lnTo>
                    <a:pt x="15239" y="243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9" name="object 259"/>
          <p:cNvGrpSpPr/>
          <p:nvPr/>
        </p:nvGrpSpPr>
        <p:grpSpPr>
          <a:xfrm>
            <a:off x="4390834" y="4583334"/>
            <a:ext cx="551180" cy="143510"/>
            <a:chOff x="4390834" y="4583334"/>
            <a:chExt cx="551180" cy="143510"/>
          </a:xfrm>
        </p:grpSpPr>
        <p:sp>
          <p:nvSpPr>
            <p:cNvPr id="260" name="object 260"/>
            <p:cNvSpPr/>
            <p:nvPr/>
          </p:nvSpPr>
          <p:spPr>
            <a:xfrm>
              <a:off x="4390821" y="4590960"/>
              <a:ext cx="90170" cy="134620"/>
            </a:xfrm>
            <a:custGeom>
              <a:avLst/>
              <a:gdLst/>
              <a:ahLst/>
              <a:cxnLst/>
              <a:rect l="l" t="t" r="r" b="b"/>
              <a:pathLst>
                <a:path w="90170" h="134620">
                  <a:moveTo>
                    <a:pt x="90017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36677" y="13970"/>
                  </a:lnTo>
                  <a:lnTo>
                    <a:pt x="36677" y="134620"/>
                  </a:lnTo>
                  <a:lnTo>
                    <a:pt x="54965" y="134620"/>
                  </a:lnTo>
                  <a:lnTo>
                    <a:pt x="54965" y="13970"/>
                  </a:lnTo>
                  <a:lnTo>
                    <a:pt x="90017" y="13970"/>
                  </a:lnTo>
                  <a:lnTo>
                    <a:pt x="900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1" name="object 261"/>
            <p:cNvPicPr/>
            <p:nvPr/>
          </p:nvPicPr>
          <p:blipFill>
            <a:blip r:embed="rId159" cstate="print"/>
            <a:stretch>
              <a:fillRect/>
            </a:stretch>
          </p:blipFill>
          <p:spPr>
            <a:xfrm>
              <a:off x="4503800" y="4583334"/>
              <a:ext cx="93059" cy="141922"/>
            </a:xfrm>
            <a:prstGeom prst="rect">
              <a:avLst/>
            </a:prstGeom>
          </p:spPr>
        </p:pic>
        <p:pic>
          <p:nvPicPr>
            <p:cNvPr id="262" name="object 262"/>
            <p:cNvPicPr/>
            <p:nvPr/>
          </p:nvPicPr>
          <p:blipFill>
            <a:blip r:embed="rId160" cstate="print"/>
            <a:stretch>
              <a:fillRect/>
            </a:stretch>
          </p:blipFill>
          <p:spPr>
            <a:xfrm>
              <a:off x="4619720" y="4618386"/>
              <a:ext cx="321945" cy="108394"/>
            </a:xfrm>
            <a:prstGeom prst="rect">
              <a:avLst/>
            </a:prstGeom>
          </p:spPr>
        </p:pic>
      </p:grpSp>
      <p:grpSp>
        <p:nvGrpSpPr>
          <p:cNvPr id="263" name="object 263"/>
          <p:cNvGrpSpPr/>
          <p:nvPr/>
        </p:nvGrpSpPr>
        <p:grpSpPr>
          <a:xfrm>
            <a:off x="5013293" y="4578667"/>
            <a:ext cx="718820" cy="198755"/>
            <a:chOff x="5013293" y="4578667"/>
            <a:chExt cx="718820" cy="198755"/>
          </a:xfrm>
        </p:grpSpPr>
        <p:sp>
          <p:nvSpPr>
            <p:cNvPr id="264" name="object 264"/>
            <p:cNvSpPr/>
            <p:nvPr/>
          </p:nvSpPr>
          <p:spPr>
            <a:xfrm>
              <a:off x="5013293" y="4578667"/>
              <a:ext cx="23495" cy="146685"/>
            </a:xfrm>
            <a:custGeom>
              <a:avLst/>
              <a:gdLst/>
              <a:ahLst/>
              <a:cxnLst/>
              <a:rect l="l" t="t" r="r" b="b"/>
              <a:pathLst>
                <a:path w="23495" h="146685">
                  <a:moveTo>
                    <a:pt x="15335" y="24479"/>
                  </a:moveTo>
                  <a:lnTo>
                    <a:pt x="7715" y="24479"/>
                  </a:lnTo>
                  <a:lnTo>
                    <a:pt x="4667" y="22955"/>
                  </a:lnTo>
                  <a:lnTo>
                    <a:pt x="3048" y="19907"/>
                  </a:lnTo>
                  <a:lnTo>
                    <a:pt x="0" y="18383"/>
                  </a:lnTo>
                  <a:lnTo>
                    <a:pt x="0" y="6191"/>
                  </a:lnTo>
                  <a:lnTo>
                    <a:pt x="3048" y="3048"/>
                  </a:lnTo>
                  <a:lnTo>
                    <a:pt x="4667" y="1524"/>
                  </a:lnTo>
                  <a:lnTo>
                    <a:pt x="7715" y="0"/>
                  </a:lnTo>
                  <a:lnTo>
                    <a:pt x="15335" y="0"/>
                  </a:lnTo>
                  <a:lnTo>
                    <a:pt x="16859" y="1524"/>
                  </a:lnTo>
                  <a:lnTo>
                    <a:pt x="19907" y="3048"/>
                  </a:lnTo>
                  <a:lnTo>
                    <a:pt x="21431" y="6191"/>
                  </a:lnTo>
                  <a:lnTo>
                    <a:pt x="22955" y="9239"/>
                  </a:lnTo>
                  <a:lnTo>
                    <a:pt x="22955" y="15335"/>
                  </a:lnTo>
                  <a:lnTo>
                    <a:pt x="21431" y="18383"/>
                  </a:lnTo>
                  <a:lnTo>
                    <a:pt x="15335" y="24479"/>
                  </a:lnTo>
                  <a:close/>
                </a:path>
                <a:path w="23495" h="146685">
                  <a:moveTo>
                    <a:pt x="19907" y="146589"/>
                  </a:moveTo>
                  <a:lnTo>
                    <a:pt x="3048" y="146589"/>
                  </a:lnTo>
                  <a:lnTo>
                    <a:pt x="3048" y="41243"/>
                  </a:lnTo>
                  <a:lnTo>
                    <a:pt x="19907" y="41243"/>
                  </a:lnTo>
                  <a:lnTo>
                    <a:pt x="19907" y="1465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5" name="object 265"/>
            <p:cNvPicPr/>
            <p:nvPr/>
          </p:nvPicPr>
          <p:blipFill>
            <a:blip r:embed="rId161" cstate="print"/>
            <a:stretch>
              <a:fillRect/>
            </a:stretch>
          </p:blipFill>
          <p:spPr>
            <a:xfrm>
              <a:off x="5063680" y="4618386"/>
              <a:ext cx="93059" cy="106870"/>
            </a:xfrm>
            <a:prstGeom prst="rect">
              <a:avLst/>
            </a:prstGeom>
          </p:spPr>
        </p:pic>
        <p:pic>
          <p:nvPicPr>
            <p:cNvPr id="266" name="object 266"/>
            <p:cNvPicPr/>
            <p:nvPr/>
          </p:nvPicPr>
          <p:blipFill>
            <a:blip r:embed="rId162" cstate="print"/>
            <a:stretch>
              <a:fillRect/>
            </a:stretch>
          </p:blipFill>
          <p:spPr>
            <a:xfrm>
              <a:off x="5179599" y="4618386"/>
              <a:ext cx="82391" cy="108394"/>
            </a:xfrm>
            <a:prstGeom prst="rect">
              <a:avLst/>
            </a:prstGeom>
          </p:spPr>
        </p:pic>
        <p:sp>
          <p:nvSpPr>
            <p:cNvPr id="267" name="object 267"/>
            <p:cNvSpPr/>
            <p:nvPr/>
          </p:nvSpPr>
          <p:spPr>
            <a:xfrm>
              <a:off x="5283422" y="4578667"/>
              <a:ext cx="22860" cy="146685"/>
            </a:xfrm>
            <a:custGeom>
              <a:avLst/>
              <a:gdLst/>
              <a:ahLst/>
              <a:cxnLst/>
              <a:rect l="l" t="t" r="r" b="b"/>
              <a:pathLst>
                <a:path w="22860" h="146685">
                  <a:moveTo>
                    <a:pt x="15240" y="24479"/>
                  </a:moveTo>
                  <a:lnTo>
                    <a:pt x="9144" y="24479"/>
                  </a:lnTo>
                  <a:lnTo>
                    <a:pt x="6096" y="22955"/>
                  </a:lnTo>
                  <a:lnTo>
                    <a:pt x="1524" y="18383"/>
                  </a:lnTo>
                  <a:lnTo>
                    <a:pt x="0" y="15335"/>
                  </a:lnTo>
                  <a:lnTo>
                    <a:pt x="0" y="9144"/>
                  </a:lnTo>
                  <a:lnTo>
                    <a:pt x="3048" y="3048"/>
                  </a:lnTo>
                  <a:lnTo>
                    <a:pt x="9144" y="0"/>
                  </a:lnTo>
                  <a:lnTo>
                    <a:pt x="15240" y="0"/>
                  </a:lnTo>
                  <a:lnTo>
                    <a:pt x="18288" y="1524"/>
                  </a:lnTo>
                  <a:lnTo>
                    <a:pt x="22860" y="6096"/>
                  </a:lnTo>
                  <a:lnTo>
                    <a:pt x="22860" y="18383"/>
                  </a:lnTo>
                  <a:lnTo>
                    <a:pt x="19812" y="19907"/>
                  </a:lnTo>
                  <a:lnTo>
                    <a:pt x="18288" y="22955"/>
                  </a:lnTo>
                  <a:lnTo>
                    <a:pt x="15240" y="24479"/>
                  </a:lnTo>
                  <a:close/>
                </a:path>
                <a:path w="22860" h="146685">
                  <a:moveTo>
                    <a:pt x="19812" y="146589"/>
                  </a:moveTo>
                  <a:lnTo>
                    <a:pt x="3048" y="146589"/>
                  </a:lnTo>
                  <a:lnTo>
                    <a:pt x="3048" y="41243"/>
                  </a:lnTo>
                  <a:lnTo>
                    <a:pt x="19812" y="41243"/>
                  </a:lnTo>
                  <a:lnTo>
                    <a:pt x="19812" y="1465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8" name="object 268"/>
            <p:cNvPicPr/>
            <p:nvPr/>
          </p:nvPicPr>
          <p:blipFill>
            <a:blip r:embed="rId163" cstate="print"/>
            <a:stretch>
              <a:fillRect/>
            </a:stretch>
          </p:blipFill>
          <p:spPr>
            <a:xfrm>
              <a:off x="5327618" y="4618386"/>
              <a:ext cx="106775" cy="158781"/>
            </a:xfrm>
            <a:prstGeom prst="rect">
              <a:avLst/>
            </a:prstGeom>
          </p:spPr>
        </p:pic>
        <p:pic>
          <p:nvPicPr>
            <p:cNvPr id="269" name="object 269"/>
            <p:cNvPicPr/>
            <p:nvPr/>
          </p:nvPicPr>
          <p:blipFill>
            <a:blip r:embed="rId164" cstate="print"/>
            <a:stretch>
              <a:fillRect/>
            </a:stretch>
          </p:blipFill>
          <p:spPr>
            <a:xfrm>
              <a:off x="5463445" y="4583334"/>
              <a:ext cx="268509" cy="143446"/>
            </a:xfrm>
            <a:prstGeom prst="rect">
              <a:avLst/>
            </a:prstGeom>
          </p:spPr>
        </p:pic>
      </p:grpSp>
      <p:grpSp>
        <p:nvGrpSpPr>
          <p:cNvPr id="270" name="object 270"/>
          <p:cNvGrpSpPr/>
          <p:nvPr/>
        </p:nvGrpSpPr>
        <p:grpSpPr>
          <a:xfrm>
            <a:off x="5794438" y="4578667"/>
            <a:ext cx="283845" cy="147320"/>
            <a:chOff x="5794438" y="4578667"/>
            <a:chExt cx="283845" cy="147320"/>
          </a:xfrm>
        </p:grpSpPr>
        <p:pic>
          <p:nvPicPr>
            <p:cNvPr id="271" name="object 271"/>
            <p:cNvPicPr/>
            <p:nvPr/>
          </p:nvPicPr>
          <p:blipFill>
            <a:blip r:embed="rId165" cstate="print"/>
            <a:stretch>
              <a:fillRect/>
            </a:stretch>
          </p:blipFill>
          <p:spPr>
            <a:xfrm>
              <a:off x="5794438" y="4578667"/>
              <a:ext cx="192214" cy="146589"/>
            </a:xfrm>
            <a:prstGeom prst="rect">
              <a:avLst/>
            </a:prstGeom>
          </p:spPr>
        </p:pic>
        <p:sp>
          <p:nvSpPr>
            <p:cNvPr id="272" name="object 272"/>
            <p:cNvSpPr/>
            <p:nvPr/>
          </p:nvSpPr>
          <p:spPr>
            <a:xfrm>
              <a:off x="6012180" y="4581156"/>
              <a:ext cx="66040" cy="144780"/>
            </a:xfrm>
            <a:custGeom>
              <a:avLst/>
              <a:gdLst/>
              <a:ahLst/>
              <a:cxnLst/>
              <a:rect l="l" t="t" r="r" b="b"/>
              <a:pathLst>
                <a:path w="66039" h="144779">
                  <a:moveTo>
                    <a:pt x="18288" y="0"/>
                  </a:moveTo>
                  <a:lnTo>
                    <a:pt x="0" y="0"/>
                  </a:lnTo>
                  <a:lnTo>
                    <a:pt x="0" y="144780"/>
                  </a:lnTo>
                  <a:lnTo>
                    <a:pt x="18288" y="144780"/>
                  </a:lnTo>
                  <a:lnTo>
                    <a:pt x="18288" y="0"/>
                  </a:lnTo>
                  <a:close/>
                </a:path>
                <a:path w="66039" h="144779">
                  <a:moveTo>
                    <a:pt x="65532" y="0"/>
                  </a:moveTo>
                  <a:lnTo>
                    <a:pt x="47231" y="0"/>
                  </a:lnTo>
                  <a:lnTo>
                    <a:pt x="47231" y="144780"/>
                  </a:lnTo>
                  <a:lnTo>
                    <a:pt x="65532" y="144780"/>
                  </a:lnTo>
                  <a:lnTo>
                    <a:pt x="655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73" name="object 273"/>
          <p:cNvPicPr/>
          <p:nvPr/>
        </p:nvPicPr>
        <p:blipFill>
          <a:blip r:embed="rId166" cstate="print"/>
          <a:stretch>
            <a:fillRect/>
          </a:stretch>
        </p:blipFill>
        <p:spPr>
          <a:xfrm>
            <a:off x="6151530" y="4583334"/>
            <a:ext cx="1264729" cy="192309"/>
          </a:xfrm>
          <a:prstGeom prst="rect">
            <a:avLst/>
          </a:prstGeom>
        </p:spPr>
      </p:pic>
      <p:pic>
        <p:nvPicPr>
          <p:cNvPr id="274" name="object 274"/>
          <p:cNvPicPr/>
          <p:nvPr/>
        </p:nvPicPr>
        <p:blipFill>
          <a:blip r:embed="rId167" cstate="print"/>
          <a:stretch>
            <a:fillRect/>
          </a:stretch>
        </p:blipFill>
        <p:spPr>
          <a:xfrm>
            <a:off x="573690" y="4861178"/>
            <a:ext cx="1156430" cy="181737"/>
          </a:xfrm>
          <a:prstGeom prst="rect">
            <a:avLst/>
          </a:prstGeom>
        </p:spPr>
      </p:pic>
      <p:grpSp>
        <p:nvGrpSpPr>
          <p:cNvPr id="275" name="object 275"/>
          <p:cNvGrpSpPr/>
          <p:nvPr/>
        </p:nvGrpSpPr>
        <p:grpSpPr>
          <a:xfrm>
            <a:off x="1801844" y="4845843"/>
            <a:ext cx="775335" cy="197485"/>
            <a:chOff x="1801844" y="4845843"/>
            <a:chExt cx="775335" cy="197485"/>
          </a:xfrm>
        </p:grpSpPr>
        <p:sp>
          <p:nvSpPr>
            <p:cNvPr id="276" name="object 276"/>
            <p:cNvSpPr/>
            <p:nvPr/>
          </p:nvSpPr>
          <p:spPr>
            <a:xfrm>
              <a:off x="1801844" y="4845843"/>
              <a:ext cx="22860" cy="146685"/>
            </a:xfrm>
            <a:custGeom>
              <a:avLst/>
              <a:gdLst/>
              <a:ahLst/>
              <a:cxnLst/>
              <a:rect l="l" t="t" r="r" b="b"/>
              <a:pathLst>
                <a:path w="22860" h="146685">
                  <a:moveTo>
                    <a:pt x="15240" y="24479"/>
                  </a:moveTo>
                  <a:lnTo>
                    <a:pt x="7620" y="24479"/>
                  </a:lnTo>
                  <a:lnTo>
                    <a:pt x="4572" y="22955"/>
                  </a:lnTo>
                  <a:lnTo>
                    <a:pt x="0" y="18383"/>
                  </a:lnTo>
                  <a:lnTo>
                    <a:pt x="0" y="6191"/>
                  </a:lnTo>
                  <a:lnTo>
                    <a:pt x="3048" y="4572"/>
                  </a:lnTo>
                  <a:lnTo>
                    <a:pt x="4572" y="1524"/>
                  </a:lnTo>
                  <a:lnTo>
                    <a:pt x="7620" y="0"/>
                  </a:lnTo>
                  <a:lnTo>
                    <a:pt x="15240" y="0"/>
                  </a:lnTo>
                  <a:lnTo>
                    <a:pt x="19812" y="4572"/>
                  </a:lnTo>
                  <a:lnTo>
                    <a:pt x="21336" y="6191"/>
                  </a:lnTo>
                  <a:lnTo>
                    <a:pt x="22860" y="9239"/>
                  </a:lnTo>
                  <a:lnTo>
                    <a:pt x="22860" y="15335"/>
                  </a:lnTo>
                  <a:lnTo>
                    <a:pt x="19812" y="21431"/>
                  </a:lnTo>
                  <a:lnTo>
                    <a:pt x="16764" y="22955"/>
                  </a:lnTo>
                  <a:lnTo>
                    <a:pt x="15240" y="24479"/>
                  </a:lnTo>
                  <a:close/>
                </a:path>
                <a:path w="22860" h="146685">
                  <a:moveTo>
                    <a:pt x="19812" y="146589"/>
                  </a:moveTo>
                  <a:lnTo>
                    <a:pt x="3048" y="146589"/>
                  </a:lnTo>
                  <a:lnTo>
                    <a:pt x="3048" y="41243"/>
                  </a:lnTo>
                  <a:lnTo>
                    <a:pt x="19812" y="41243"/>
                  </a:lnTo>
                  <a:lnTo>
                    <a:pt x="19812" y="1465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7" name="object 277"/>
            <p:cNvPicPr/>
            <p:nvPr/>
          </p:nvPicPr>
          <p:blipFill>
            <a:blip r:embed="rId168" cstate="print"/>
            <a:stretch>
              <a:fillRect/>
            </a:stretch>
          </p:blipFill>
          <p:spPr>
            <a:xfrm>
              <a:off x="1850612" y="4885658"/>
              <a:ext cx="169354" cy="106870"/>
            </a:xfrm>
            <a:prstGeom prst="rect">
              <a:avLst/>
            </a:prstGeom>
          </p:spPr>
        </p:pic>
        <p:pic>
          <p:nvPicPr>
            <p:cNvPr id="278" name="object 278"/>
            <p:cNvPicPr/>
            <p:nvPr/>
          </p:nvPicPr>
          <p:blipFill>
            <a:blip r:embed="rId169" cstate="print"/>
            <a:stretch>
              <a:fillRect/>
            </a:stretch>
          </p:blipFill>
          <p:spPr>
            <a:xfrm>
              <a:off x="2048922" y="4885658"/>
              <a:ext cx="106870" cy="157257"/>
            </a:xfrm>
            <a:prstGeom prst="rect">
              <a:avLst/>
            </a:prstGeom>
          </p:spPr>
        </p:pic>
        <p:pic>
          <p:nvPicPr>
            <p:cNvPr id="279" name="object 279"/>
            <p:cNvPicPr/>
            <p:nvPr/>
          </p:nvPicPr>
          <p:blipFill>
            <a:blip r:embed="rId170" cstate="print"/>
            <a:stretch>
              <a:fillRect/>
            </a:stretch>
          </p:blipFill>
          <p:spPr>
            <a:xfrm>
              <a:off x="2178653" y="4885657"/>
              <a:ext cx="398240" cy="108394"/>
            </a:xfrm>
            <a:prstGeom prst="rect">
              <a:avLst/>
            </a:prstGeom>
          </p:spPr>
        </p:pic>
      </p:grpSp>
      <p:grpSp>
        <p:nvGrpSpPr>
          <p:cNvPr id="280" name="object 280"/>
          <p:cNvGrpSpPr/>
          <p:nvPr/>
        </p:nvGrpSpPr>
        <p:grpSpPr>
          <a:xfrm>
            <a:off x="2645473" y="4845843"/>
            <a:ext cx="1616075" cy="198755"/>
            <a:chOff x="2645473" y="4845843"/>
            <a:chExt cx="1616075" cy="198755"/>
          </a:xfrm>
        </p:grpSpPr>
        <p:pic>
          <p:nvPicPr>
            <p:cNvPr id="281" name="object 281"/>
            <p:cNvPicPr/>
            <p:nvPr/>
          </p:nvPicPr>
          <p:blipFill>
            <a:blip r:embed="rId171" cstate="print"/>
            <a:stretch>
              <a:fillRect/>
            </a:stretch>
          </p:blipFill>
          <p:spPr>
            <a:xfrm>
              <a:off x="2645473" y="4845843"/>
              <a:ext cx="784193" cy="148209"/>
            </a:xfrm>
            <a:prstGeom prst="rect">
              <a:avLst/>
            </a:prstGeom>
          </p:spPr>
        </p:pic>
        <p:sp>
          <p:nvSpPr>
            <p:cNvPr id="282" name="object 282"/>
            <p:cNvSpPr/>
            <p:nvPr/>
          </p:nvSpPr>
          <p:spPr>
            <a:xfrm>
              <a:off x="3454908" y="4914899"/>
              <a:ext cx="78105" cy="15240"/>
            </a:xfrm>
            <a:custGeom>
              <a:avLst/>
              <a:gdLst/>
              <a:ahLst/>
              <a:cxnLst/>
              <a:rect l="l" t="t" r="r" b="b"/>
              <a:pathLst>
                <a:path w="78104" h="15239">
                  <a:moveTo>
                    <a:pt x="77724" y="15239"/>
                  </a:moveTo>
                  <a:lnTo>
                    <a:pt x="0" y="15239"/>
                  </a:lnTo>
                  <a:lnTo>
                    <a:pt x="0" y="0"/>
                  </a:lnTo>
                  <a:lnTo>
                    <a:pt x="77724" y="0"/>
                  </a:lnTo>
                  <a:lnTo>
                    <a:pt x="77724" y="152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3" name="object 283"/>
            <p:cNvPicPr/>
            <p:nvPr/>
          </p:nvPicPr>
          <p:blipFill>
            <a:blip r:embed="rId172" cstate="print"/>
            <a:stretch>
              <a:fillRect/>
            </a:stretch>
          </p:blipFill>
          <p:spPr>
            <a:xfrm>
              <a:off x="3563969" y="4885658"/>
              <a:ext cx="169354" cy="106870"/>
            </a:xfrm>
            <a:prstGeom prst="rect">
              <a:avLst/>
            </a:prstGeom>
          </p:spPr>
        </p:pic>
        <p:pic>
          <p:nvPicPr>
            <p:cNvPr id="284" name="object 284"/>
            <p:cNvPicPr/>
            <p:nvPr/>
          </p:nvPicPr>
          <p:blipFill>
            <a:blip r:embed="rId173" cstate="print"/>
            <a:stretch>
              <a:fillRect/>
            </a:stretch>
          </p:blipFill>
          <p:spPr>
            <a:xfrm>
              <a:off x="3754659" y="4885657"/>
              <a:ext cx="106775" cy="108394"/>
            </a:xfrm>
            <a:prstGeom prst="rect">
              <a:avLst/>
            </a:prstGeom>
          </p:spPr>
        </p:pic>
        <p:pic>
          <p:nvPicPr>
            <p:cNvPr id="285" name="object 285"/>
            <p:cNvPicPr/>
            <p:nvPr/>
          </p:nvPicPr>
          <p:blipFill>
            <a:blip r:embed="rId174" cstate="print"/>
            <a:stretch>
              <a:fillRect/>
            </a:stretch>
          </p:blipFill>
          <p:spPr>
            <a:xfrm>
              <a:off x="3892010" y="4845843"/>
              <a:ext cx="118967" cy="146685"/>
            </a:xfrm>
            <a:prstGeom prst="rect">
              <a:avLst/>
            </a:prstGeom>
          </p:spPr>
        </p:pic>
        <p:pic>
          <p:nvPicPr>
            <p:cNvPr id="286" name="object 286"/>
            <p:cNvPicPr/>
            <p:nvPr/>
          </p:nvPicPr>
          <p:blipFill>
            <a:blip r:embed="rId175" cstate="print"/>
            <a:stretch>
              <a:fillRect/>
            </a:stretch>
          </p:blipFill>
          <p:spPr>
            <a:xfrm>
              <a:off x="4036885" y="4885658"/>
              <a:ext cx="94583" cy="106870"/>
            </a:xfrm>
            <a:prstGeom prst="rect">
              <a:avLst/>
            </a:prstGeom>
          </p:spPr>
        </p:pic>
        <p:pic>
          <p:nvPicPr>
            <p:cNvPr id="287" name="object 287"/>
            <p:cNvPicPr/>
            <p:nvPr/>
          </p:nvPicPr>
          <p:blipFill>
            <a:blip r:embed="rId176" cstate="print"/>
            <a:stretch>
              <a:fillRect/>
            </a:stretch>
          </p:blipFill>
          <p:spPr>
            <a:xfrm>
              <a:off x="4154424" y="4885658"/>
              <a:ext cx="106775" cy="158781"/>
            </a:xfrm>
            <a:prstGeom prst="rect">
              <a:avLst/>
            </a:prstGeom>
          </p:spPr>
        </p:pic>
      </p:grpSp>
      <p:grpSp>
        <p:nvGrpSpPr>
          <p:cNvPr id="288" name="object 288"/>
          <p:cNvGrpSpPr/>
          <p:nvPr/>
        </p:nvGrpSpPr>
        <p:grpSpPr>
          <a:xfrm>
            <a:off x="4334446" y="4850510"/>
            <a:ext cx="360045" cy="144145"/>
            <a:chOff x="4334446" y="4850510"/>
            <a:chExt cx="360045" cy="144145"/>
          </a:xfrm>
        </p:grpSpPr>
        <p:pic>
          <p:nvPicPr>
            <p:cNvPr id="289" name="object 289"/>
            <p:cNvPicPr/>
            <p:nvPr/>
          </p:nvPicPr>
          <p:blipFill>
            <a:blip r:embed="rId177" cstate="print"/>
            <a:stretch>
              <a:fillRect/>
            </a:stretch>
          </p:blipFill>
          <p:spPr>
            <a:xfrm>
              <a:off x="4334446" y="4885658"/>
              <a:ext cx="108299" cy="108394"/>
            </a:xfrm>
            <a:prstGeom prst="rect">
              <a:avLst/>
            </a:prstGeom>
          </p:spPr>
        </p:pic>
        <p:pic>
          <p:nvPicPr>
            <p:cNvPr id="290" name="object 290"/>
            <p:cNvPicPr/>
            <p:nvPr/>
          </p:nvPicPr>
          <p:blipFill>
            <a:blip r:embed="rId178" cstate="print"/>
            <a:stretch>
              <a:fillRect/>
            </a:stretch>
          </p:blipFill>
          <p:spPr>
            <a:xfrm>
              <a:off x="4471702" y="4885658"/>
              <a:ext cx="94583" cy="106870"/>
            </a:xfrm>
            <a:prstGeom prst="rect">
              <a:avLst/>
            </a:prstGeom>
          </p:spPr>
        </p:pic>
        <p:pic>
          <p:nvPicPr>
            <p:cNvPr id="291" name="object 291"/>
            <p:cNvPicPr/>
            <p:nvPr/>
          </p:nvPicPr>
          <p:blipFill>
            <a:blip r:embed="rId179" cstate="print"/>
            <a:stretch>
              <a:fillRect/>
            </a:stretch>
          </p:blipFill>
          <p:spPr>
            <a:xfrm>
              <a:off x="4587716" y="4850510"/>
              <a:ext cx="106775" cy="143541"/>
            </a:xfrm>
            <a:prstGeom prst="rect">
              <a:avLst/>
            </a:prstGeom>
          </p:spPr>
        </p:pic>
      </p:grpSp>
      <p:grpSp>
        <p:nvGrpSpPr>
          <p:cNvPr id="292" name="object 292"/>
          <p:cNvGrpSpPr/>
          <p:nvPr/>
        </p:nvGrpSpPr>
        <p:grpSpPr>
          <a:xfrm>
            <a:off x="4769262" y="4845939"/>
            <a:ext cx="1009015" cy="148590"/>
            <a:chOff x="4769262" y="4845939"/>
            <a:chExt cx="1009015" cy="148590"/>
          </a:xfrm>
        </p:grpSpPr>
        <p:pic>
          <p:nvPicPr>
            <p:cNvPr id="293" name="object 293"/>
            <p:cNvPicPr/>
            <p:nvPr/>
          </p:nvPicPr>
          <p:blipFill>
            <a:blip r:embed="rId180" cstate="print"/>
            <a:stretch>
              <a:fillRect/>
            </a:stretch>
          </p:blipFill>
          <p:spPr>
            <a:xfrm>
              <a:off x="4769262" y="4861179"/>
              <a:ext cx="155542" cy="132873"/>
            </a:xfrm>
            <a:prstGeom prst="rect">
              <a:avLst/>
            </a:prstGeom>
          </p:spPr>
        </p:pic>
        <p:pic>
          <p:nvPicPr>
            <p:cNvPr id="294" name="object 294"/>
            <p:cNvPicPr/>
            <p:nvPr/>
          </p:nvPicPr>
          <p:blipFill>
            <a:blip r:embed="rId181" cstate="print"/>
            <a:stretch>
              <a:fillRect/>
            </a:stretch>
          </p:blipFill>
          <p:spPr>
            <a:xfrm>
              <a:off x="4946237" y="4885657"/>
              <a:ext cx="289845" cy="108394"/>
            </a:xfrm>
            <a:prstGeom prst="rect">
              <a:avLst/>
            </a:prstGeom>
          </p:spPr>
        </p:pic>
        <p:pic>
          <p:nvPicPr>
            <p:cNvPr id="295" name="object 295"/>
            <p:cNvPicPr/>
            <p:nvPr/>
          </p:nvPicPr>
          <p:blipFill>
            <a:blip r:embed="rId182" cstate="print"/>
            <a:stretch>
              <a:fillRect/>
            </a:stretch>
          </p:blipFill>
          <p:spPr>
            <a:xfrm>
              <a:off x="5266562" y="4885658"/>
              <a:ext cx="169354" cy="106870"/>
            </a:xfrm>
            <a:prstGeom prst="rect">
              <a:avLst/>
            </a:prstGeom>
          </p:spPr>
        </p:pic>
        <p:sp>
          <p:nvSpPr>
            <p:cNvPr id="296" name="object 296"/>
            <p:cNvSpPr/>
            <p:nvPr/>
          </p:nvSpPr>
          <p:spPr>
            <a:xfrm>
              <a:off x="5463527" y="4845951"/>
              <a:ext cx="68580" cy="148590"/>
            </a:xfrm>
            <a:custGeom>
              <a:avLst/>
              <a:gdLst/>
              <a:ahLst/>
              <a:cxnLst/>
              <a:rect l="l" t="t" r="r" b="b"/>
              <a:pathLst>
                <a:path w="68579" h="148589">
                  <a:moveTo>
                    <a:pt x="18300" y="4940"/>
                  </a:moveTo>
                  <a:lnTo>
                    <a:pt x="0" y="4940"/>
                  </a:lnTo>
                  <a:lnTo>
                    <a:pt x="0" y="148209"/>
                  </a:lnTo>
                  <a:lnTo>
                    <a:pt x="18300" y="148209"/>
                  </a:lnTo>
                  <a:lnTo>
                    <a:pt x="18300" y="4940"/>
                  </a:lnTo>
                  <a:close/>
                </a:path>
                <a:path w="68579" h="148589">
                  <a:moveTo>
                    <a:pt x="65443" y="41236"/>
                  </a:moveTo>
                  <a:lnTo>
                    <a:pt x="47155" y="41236"/>
                  </a:lnTo>
                  <a:lnTo>
                    <a:pt x="47155" y="146583"/>
                  </a:lnTo>
                  <a:lnTo>
                    <a:pt x="65443" y="146583"/>
                  </a:lnTo>
                  <a:lnTo>
                    <a:pt x="65443" y="41236"/>
                  </a:lnTo>
                  <a:close/>
                </a:path>
                <a:path w="68579" h="148589">
                  <a:moveTo>
                    <a:pt x="68491" y="9144"/>
                  </a:moveTo>
                  <a:lnTo>
                    <a:pt x="66967" y="6096"/>
                  </a:lnTo>
                  <a:lnTo>
                    <a:pt x="60871" y="0"/>
                  </a:lnTo>
                  <a:lnTo>
                    <a:pt x="53251" y="0"/>
                  </a:lnTo>
                  <a:lnTo>
                    <a:pt x="50203" y="1524"/>
                  </a:lnTo>
                  <a:lnTo>
                    <a:pt x="48679" y="4572"/>
                  </a:lnTo>
                  <a:lnTo>
                    <a:pt x="45631" y="6096"/>
                  </a:lnTo>
                  <a:lnTo>
                    <a:pt x="45631" y="18288"/>
                  </a:lnTo>
                  <a:lnTo>
                    <a:pt x="50203" y="22860"/>
                  </a:lnTo>
                  <a:lnTo>
                    <a:pt x="53251" y="24384"/>
                  </a:lnTo>
                  <a:lnTo>
                    <a:pt x="60871" y="24384"/>
                  </a:lnTo>
                  <a:lnTo>
                    <a:pt x="62395" y="22860"/>
                  </a:lnTo>
                  <a:lnTo>
                    <a:pt x="65443" y="21336"/>
                  </a:lnTo>
                  <a:lnTo>
                    <a:pt x="68491" y="15240"/>
                  </a:lnTo>
                  <a:lnTo>
                    <a:pt x="68491" y="91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7" name="object 297"/>
            <p:cNvPicPr/>
            <p:nvPr/>
          </p:nvPicPr>
          <p:blipFill>
            <a:blip r:embed="rId183" cstate="print"/>
            <a:stretch>
              <a:fillRect/>
            </a:stretch>
          </p:blipFill>
          <p:spPr>
            <a:xfrm>
              <a:off x="5558028" y="4885658"/>
              <a:ext cx="94583" cy="106870"/>
            </a:xfrm>
            <a:prstGeom prst="rect">
              <a:avLst/>
            </a:prstGeom>
          </p:spPr>
        </p:pic>
        <p:pic>
          <p:nvPicPr>
            <p:cNvPr id="298" name="object 298"/>
            <p:cNvPicPr/>
            <p:nvPr/>
          </p:nvPicPr>
          <p:blipFill>
            <a:blip r:embed="rId184" cstate="print"/>
            <a:stretch>
              <a:fillRect/>
            </a:stretch>
          </p:blipFill>
          <p:spPr>
            <a:xfrm>
              <a:off x="5675471" y="4885657"/>
              <a:ext cx="102203" cy="108394"/>
            </a:xfrm>
            <a:prstGeom prst="rect">
              <a:avLst/>
            </a:prstGeom>
          </p:spPr>
        </p:pic>
      </p:grpSp>
      <p:pic>
        <p:nvPicPr>
          <p:cNvPr id="299" name="object 299"/>
          <p:cNvPicPr/>
          <p:nvPr/>
        </p:nvPicPr>
        <p:blipFill>
          <a:blip r:embed="rId185" cstate="print"/>
          <a:stretch>
            <a:fillRect/>
          </a:stretch>
        </p:blipFill>
        <p:spPr>
          <a:xfrm>
            <a:off x="5844825" y="4845939"/>
            <a:ext cx="1061846" cy="196976"/>
          </a:xfrm>
          <a:prstGeom prst="rect">
            <a:avLst/>
          </a:prstGeom>
        </p:spPr>
      </p:pic>
      <p:grpSp>
        <p:nvGrpSpPr>
          <p:cNvPr id="300" name="object 300"/>
          <p:cNvGrpSpPr/>
          <p:nvPr/>
        </p:nvGrpSpPr>
        <p:grpSpPr>
          <a:xfrm>
            <a:off x="579119" y="5114639"/>
            <a:ext cx="698500" cy="198755"/>
            <a:chOff x="579119" y="5114639"/>
            <a:chExt cx="698500" cy="198755"/>
          </a:xfrm>
        </p:grpSpPr>
        <p:sp>
          <p:nvSpPr>
            <p:cNvPr id="301" name="object 301"/>
            <p:cNvSpPr/>
            <p:nvPr/>
          </p:nvSpPr>
          <p:spPr>
            <a:xfrm>
              <a:off x="579119" y="5117592"/>
              <a:ext cx="18415" cy="143510"/>
            </a:xfrm>
            <a:custGeom>
              <a:avLst/>
              <a:gdLst/>
              <a:ahLst/>
              <a:cxnLst/>
              <a:rect l="l" t="t" r="r" b="b"/>
              <a:pathLst>
                <a:path w="18415" h="143510">
                  <a:moveTo>
                    <a:pt x="18288" y="143255"/>
                  </a:moveTo>
                  <a:lnTo>
                    <a:pt x="0" y="143255"/>
                  </a:lnTo>
                  <a:lnTo>
                    <a:pt x="0" y="0"/>
                  </a:lnTo>
                  <a:lnTo>
                    <a:pt x="18288" y="0"/>
                  </a:lnTo>
                  <a:lnTo>
                    <a:pt x="18288" y="1432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2" name="object 302"/>
            <p:cNvPicPr/>
            <p:nvPr/>
          </p:nvPicPr>
          <p:blipFill>
            <a:blip r:embed="rId186" cstate="print"/>
            <a:stretch>
              <a:fillRect/>
            </a:stretch>
          </p:blipFill>
          <p:spPr>
            <a:xfrm>
              <a:off x="620934" y="5152834"/>
              <a:ext cx="225837" cy="109918"/>
            </a:xfrm>
            <a:prstGeom prst="rect">
              <a:avLst/>
            </a:prstGeom>
          </p:spPr>
        </p:pic>
        <p:pic>
          <p:nvPicPr>
            <p:cNvPr id="303" name="object 303"/>
            <p:cNvPicPr/>
            <p:nvPr/>
          </p:nvPicPr>
          <p:blipFill>
            <a:blip r:embed="rId187" cstate="print"/>
            <a:stretch>
              <a:fillRect/>
            </a:stretch>
          </p:blipFill>
          <p:spPr>
            <a:xfrm>
              <a:off x="869632" y="5117687"/>
              <a:ext cx="106775" cy="145065"/>
            </a:xfrm>
            <a:prstGeom prst="rect">
              <a:avLst/>
            </a:prstGeom>
          </p:spPr>
        </p:pic>
        <p:sp>
          <p:nvSpPr>
            <p:cNvPr id="304" name="object 304"/>
            <p:cNvSpPr/>
            <p:nvPr/>
          </p:nvSpPr>
          <p:spPr>
            <a:xfrm>
              <a:off x="1003934" y="5114639"/>
              <a:ext cx="22860" cy="146685"/>
            </a:xfrm>
            <a:custGeom>
              <a:avLst/>
              <a:gdLst/>
              <a:ahLst/>
              <a:cxnLst/>
              <a:rect l="l" t="t" r="r" b="b"/>
              <a:pathLst>
                <a:path w="22859" h="146685">
                  <a:moveTo>
                    <a:pt x="18288" y="22955"/>
                  </a:moveTo>
                  <a:lnTo>
                    <a:pt x="6096" y="22955"/>
                  </a:lnTo>
                  <a:lnTo>
                    <a:pt x="3048" y="19907"/>
                  </a:lnTo>
                  <a:lnTo>
                    <a:pt x="1524" y="16859"/>
                  </a:lnTo>
                  <a:lnTo>
                    <a:pt x="0" y="15335"/>
                  </a:lnTo>
                  <a:lnTo>
                    <a:pt x="0" y="7620"/>
                  </a:lnTo>
                  <a:lnTo>
                    <a:pt x="1524" y="4572"/>
                  </a:lnTo>
                  <a:lnTo>
                    <a:pt x="6096" y="0"/>
                  </a:lnTo>
                  <a:lnTo>
                    <a:pt x="18288" y="0"/>
                  </a:lnTo>
                  <a:lnTo>
                    <a:pt x="19812" y="3048"/>
                  </a:lnTo>
                  <a:lnTo>
                    <a:pt x="22860" y="4572"/>
                  </a:lnTo>
                  <a:lnTo>
                    <a:pt x="22860" y="16859"/>
                  </a:lnTo>
                  <a:lnTo>
                    <a:pt x="19812" y="19907"/>
                  </a:lnTo>
                  <a:lnTo>
                    <a:pt x="18288" y="22955"/>
                  </a:lnTo>
                  <a:close/>
                </a:path>
                <a:path w="22859" h="146685">
                  <a:moveTo>
                    <a:pt x="19812" y="146589"/>
                  </a:moveTo>
                  <a:lnTo>
                    <a:pt x="3048" y="146589"/>
                  </a:lnTo>
                  <a:lnTo>
                    <a:pt x="3048" y="39719"/>
                  </a:lnTo>
                  <a:lnTo>
                    <a:pt x="19812" y="39719"/>
                  </a:lnTo>
                  <a:lnTo>
                    <a:pt x="19812" y="1465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5" name="object 305"/>
            <p:cNvPicPr/>
            <p:nvPr/>
          </p:nvPicPr>
          <p:blipFill>
            <a:blip r:embed="rId188" cstate="print"/>
            <a:stretch>
              <a:fillRect/>
            </a:stretch>
          </p:blipFill>
          <p:spPr>
            <a:xfrm>
              <a:off x="1054226" y="5152834"/>
              <a:ext cx="94583" cy="108394"/>
            </a:xfrm>
            <a:prstGeom prst="rect">
              <a:avLst/>
            </a:prstGeom>
          </p:spPr>
        </p:pic>
        <p:pic>
          <p:nvPicPr>
            <p:cNvPr id="306" name="object 306"/>
            <p:cNvPicPr/>
            <p:nvPr/>
          </p:nvPicPr>
          <p:blipFill>
            <a:blip r:embed="rId189" cstate="print"/>
            <a:stretch>
              <a:fillRect/>
            </a:stretch>
          </p:blipFill>
          <p:spPr>
            <a:xfrm>
              <a:off x="1170146" y="5152834"/>
              <a:ext cx="106870" cy="160305"/>
            </a:xfrm>
            <a:prstGeom prst="rect">
              <a:avLst/>
            </a:prstGeom>
          </p:spPr>
        </p:pic>
      </p:grpSp>
      <p:pic>
        <p:nvPicPr>
          <p:cNvPr id="307" name="object 307"/>
          <p:cNvPicPr/>
          <p:nvPr/>
        </p:nvPicPr>
        <p:blipFill>
          <a:blip r:embed="rId190" cstate="print"/>
          <a:stretch>
            <a:fillRect/>
          </a:stretch>
        </p:blipFill>
        <p:spPr>
          <a:xfrm>
            <a:off x="1348644" y="5128450"/>
            <a:ext cx="178593" cy="134302"/>
          </a:xfrm>
          <a:prstGeom prst="rect">
            <a:avLst/>
          </a:prstGeom>
        </p:spPr>
      </p:pic>
      <p:pic>
        <p:nvPicPr>
          <p:cNvPr id="308" name="object 308"/>
          <p:cNvPicPr/>
          <p:nvPr/>
        </p:nvPicPr>
        <p:blipFill>
          <a:blip r:embed="rId191" cstate="print"/>
          <a:stretch>
            <a:fillRect/>
          </a:stretch>
        </p:blipFill>
        <p:spPr>
          <a:xfrm>
            <a:off x="1595818" y="5117687"/>
            <a:ext cx="959643" cy="145066"/>
          </a:xfrm>
          <a:prstGeom prst="rect">
            <a:avLst/>
          </a:prstGeom>
        </p:spPr>
      </p:pic>
      <p:grpSp>
        <p:nvGrpSpPr>
          <p:cNvPr id="309" name="object 309"/>
          <p:cNvGrpSpPr/>
          <p:nvPr/>
        </p:nvGrpSpPr>
        <p:grpSpPr>
          <a:xfrm>
            <a:off x="2630233" y="5117592"/>
            <a:ext cx="622300" cy="145415"/>
            <a:chOff x="2630233" y="5117592"/>
            <a:chExt cx="622300" cy="145415"/>
          </a:xfrm>
        </p:grpSpPr>
        <p:pic>
          <p:nvPicPr>
            <p:cNvPr id="310" name="object 310"/>
            <p:cNvPicPr/>
            <p:nvPr/>
          </p:nvPicPr>
          <p:blipFill>
            <a:blip r:embed="rId192" cstate="print"/>
            <a:stretch>
              <a:fillRect/>
            </a:stretch>
          </p:blipFill>
          <p:spPr>
            <a:xfrm>
              <a:off x="2630233" y="5152834"/>
              <a:ext cx="332613" cy="109918"/>
            </a:xfrm>
            <a:prstGeom prst="rect">
              <a:avLst/>
            </a:prstGeom>
          </p:spPr>
        </p:pic>
        <p:pic>
          <p:nvPicPr>
            <p:cNvPr id="311" name="object 311"/>
            <p:cNvPicPr/>
            <p:nvPr/>
          </p:nvPicPr>
          <p:blipFill>
            <a:blip r:embed="rId193" cstate="print"/>
            <a:stretch>
              <a:fillRect/>
            </a:stretch>
          </p:blipFill>
          <p:spPr>
            <a:xfrm>
              <a:off x="2985706" y="5152834"/>
              <a:ext cx="172402" cy="109918"/>
            </a:xfrm>
            <a:prstGeom prst="rect">
              <a:avLst/>
            </a:prstGeom>
          </p:spPr>
        </p:pic>
        <p:sp>
          <p:nvSpPr>
            <p:cNvPr id="312" name="object 312"/>
            <p:cNvSpPr/>
            <p:nvPr/>
          </p:nvSpPr>
          <p:spPr>
            <a:xfrm>
              <a:off x="3186684" y="5117604"/>
              <a:ext cx="66040" cy="143510"/>
            </a:xfrm>
            <a:custGeom>
              <a:avLst/>
              <a:gdLst/>
              <a:ahLst/>
              <a:cxnLst/>
              <a:rect l="l" t="t" r="r" b="b"/>
              <a:pathLst>
                <a:path w="66039" h="143510">
                  <a:moveTo>
                    <a:pt x="18288" y="0"/>
                  </a:moveTo>
                  <a:lnTo>
                    <a:pt x="0" y="0"/>
                  </a:lnTo>
                  <a:lnTo>
                    <a:pt x="0" y="143256"/>
                  </a:lnTo>
                  <a:lnTo>
                    <a:pt x="18288" y="143256"/>
                  </a:lnTo>
                  <a:lnTo>
                    <a:pt x="18288" y="0"/>
                  </a:lnTo>
                  <a:close/>
                </a:path>
                <a:path w="66039" h="143510">
                  <a:moveTo>
                    <a:pt x="65532" y="0"/>
                  </a:moveTo>
                  <a:lnTo>
                    <a:pt x="47231" y="0"/>
                  </a:lnTo>
                  <a:lnTo>
                    <a:pt x="47231" y="143256"/>
                  </a:lnTo>
                  <a:lnTo>
                    <a:pt x="65532" y="143256"/>
                  </a:lnTo>
                  <a:lnTo>
                    <a:pt x="655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13" name="object 313"/>
          <p:cNvPicPr/>
          <p:nvPr/>
        </p:nvPicPr>
        <p:blipFill>
          <a:blip r:embed="rId194" cstate="print"/>
          <a:stretch>
            <a:fillRect/>
          </a:stretch>
        </p:blipFill>
        <p:spPr>
          <a:xfrm>
            <a:off x="3333559" y="5113115"/>
            <a:ext cx="1281588" cy="1969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914209"/>
            <a:ext cx="10058400" cy="5667755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584358" y="1931003"/>
            <a:ext cx="1379220" cy="256540"/>
            <a:chOff x="584358" y="1931003"/>
            <a:chExt cx="1379220" cy="25654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4358" y="1935575"/>
              <a:ext cx="175450" cy="24736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4193" y="1935575"/>
              <a:ext cx="204406" cy="24736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88599" y="1931003"/>
              <a:ext cx="250825" cy="256540"/>
            </a:xfrm>
            <a:custGeom>
              <a:avLst/>
              <a:gdLst/>
              <a:ahLst/>
              <a:cxnLst/>
              <a:rect l="l" t="t" r="r" b="b"/>
              <a:pathLst>
                <a:path w="250825" h="256539">
                  <a:moveTo>
                    <a:pt x="125158" y="256508"/>
                  </a:moveTo>
                  <a:lnTo>
                    <a:pt x="75545" y="247352"/>
                  </a:lnTo>
                  <a:lnTo>
                    <a:pt x="35147" y="219837"/>
                  </a:lnTo>
                  <a:lnTo>
                    <a:pt x="8965" y="178641"/>
                  </a:lnTo>
                  <a:lnTo>
                    <a:pt x="0" y="128301"/>
                  </a:lnTo>
                  <a:lnTo>
                    <a:pt x="2287" y="101942"/>
                  </a:lnTo>
                  <a:lnTo>
                    <a:pt x="20614" y="56118"/>
                  </a:lnTo>
                  <a:lnTo>
                    <a:pt x="55841" y="20614"/>
                  </a:lnTo>
                  <a:lnTo>
                    <a:pt x="99933" y="2287"/>
                  </a:lnTo>
                  <a:lnTo>
                    <a:pt x="125158" y="0"/>
                  </a:lnTo>
                  <a:lnTo>
                    <a:pt x="150343" y="2287"/>
                  </a:lnTo>
                  <a:lnTo>
                    <a:pt x="173402" y="9155"/>
                  </a:lnTo>
                  <a:lnTo>
                    <a:pt x="194461" y="20614"/>
                  </a:lnTo>
                  <a:lnTo>
                    <a:pt x="213645" y="36671"/>
                  </a:lnTo>
                  <a:lnTo>
                    <a:pt x="227439" y="53435"/>
                  </a:lnTo>
                  <a:lnTo>
                    <a:pt x="125158" y="53435"/>
                  </a:lnTo>
                  <a:lnTo>
                    <a:pt x="110903" y="54865"/>
                  </a:lnTo>
                  <a:lnTo>
                    <a:pt x="77819" y="76390"/>
                  </a:lnTo>
                  <a:lnTo>
                    <a:pt x="62174" y="113078"/>
                  </a:lnTo>
                  <a:lnTo>
                    <a:pt x="61055" y="128301"/>
                  </a:lnTo>
                  <a:lnTo>
                    <a:pt x="61364" y="137421"/>
                  </a:lnTo>
                  <a:lnTo>
                    <a:pt x="75533" y="178296"/>
                  </a:lnTo>
                  <a:lnTo>
                    <a:pt x="114285" y="200953"/>
                  </a:lnTo>
                  <a:lnTo>
                    <a:pt x="125158" y="201549"/>
                  </a:lnTo>
                  <a:lnTo>
                    <a:pt x="228059" y="201549"/>
                  </a:lnTo>
                  <a:lnTo>
                    <a:pt x="213645" y="219837"/>
                  </a:lnTo>
                  <a:lnTo>
                    <a:pt x="195104" y="235894"/>
                  </a:lnTo>
                  <a:lnTo>
                    <a:pt x="173974" y="247352"/>
                  </a:lnTo>
                  <a:lnTo>
                    <a:pt x="150557" y="254220"/>
                  </a:lnTo>
                  <a:lnTo>
                    <a:pt x="125158" y="256508"/>
                  </a:lnTo>
                  <a:close/>
                </a:path>
                <a:path w="250825" h="256539">
                  <a:moveTo>
                    <a:pt x="228059" y="201549"/>
                  </a:moveTo>
                  <a:lnTo>
                    <a:pt x="125158" y="201549"/>
                  </a:lnTo>
                  <a:lnTo>
                    <a:pt x="140041" y="200144"/>
                  </a:lnTo>
                  <a:lnTo>
                    <a:pt x="152781" y="196024"/>
                  </a:lnTo>
                  <a:lnTo>
                    <a:pt x="184832" y="156507"/>
                  </a:lnTo>
                  <a:lnTo>
                    <a:pt x="189261" y="128301"/>
                  </a:lnTo>
                  <a:lnTo>
                    <a:pt x="188127" y="113721"/>
                  </a:lnTo>
                  <a:lnTo>
                    <a:pt x="172402" y="76390"/>
                  </a:lnTo>
                  <a:lnTo>
                    <a:pt x="140041" y="54865"/>
                  </a:lnTo>
                  <a:lnTo>
                    <a:pt x="125158" y="53435"/>
                  </a:lnTo>
                  <a:lnTo>
                    <a:pt x="227439" y="53435"/>
                  </a:lnTo>
                  <a:lnTo>
                    <a:pt x="229647" y="56118"/>
                  </a:lnTo>
                  <a:lnTo>
                    <a:pt x="241077" y="77878"/>
                  </a:lnTo>
                  <a:lnTo>
                    <a:pt x="247935" y="101942"/>
                  </a:lnTo>
                  <a:lnTo>
                    <a:pt x="250221" y="128301"/>
                  </a:lnTo>
                  <a:lnTo>
                    <a:pt x="247935" y="153748"/>
                  </a:lnTo>
                  <a:lnTo>
                    <a:pt x="241077" y="177498"/>
                  </a:lnTo>
                  <a:lnTo>
                    <a:pt x="229647" y="199533"/>
                  </a:lnTo>
                  <a:lnTo>
                    <a:pt x="228059" y="201549"/>
                  </a:lnTo>
                  <a:close/>
                </a:path>
              </a:pathLst>
            </a:custGeom>
            <a:solidFill>
              <a:srgbClr val="5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35773" y="1935575"/>
              <a:ext cx="135826" cy="25193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403591" y="1931009"/>
              <a:ext cx="560070" cy="256540"/>
            </a:xfrm>
            <a:custGeom>
              <a:avLst/>
              <a:gdLst/>
              <a:ahLst/>
              <a:cxnLst/>
              <a:rect l="l" t="t" r="r" b="b"/>
              <a:pathLst>
                <a:path w="560069" h="256539">
                  <a:moveTo>
                    <a:pt x="141922" y="4572"/>
                  </a:moveTo>
                  <a:lnTo>
                    <a:pt x="0" y="4572"/>
                  </a:lnTo>
                  <a:lnTo>
                    <a:pt x="0" y="52832"/>
                  </a:lnTo>
                  <a:lnTo>
                    <a:pt x="0" y="102362"/>
                  </a:lnTo>
                  <a:lnTo>
                    <a:pt x="0" y="153162"/>
                  </a:lnTo>
                  <a:lnTo>
                    <a:pt x="0" y="202692"/>
                  </a:lnTo>
                  <a:lnTo>
                    <a:pt x="0" y="252222"/>
                  </a:lnTo>
                  <a:lnTo>
                    <a:pt x="141922" y="252222"/>
                  </a:lnTo>
                  <a:lnTo>
                    <a:pt x="141922" y="202692"/>
                  </a:lnTo>
                  <a:lnTo>
                    <a:pt x="58013" y="202692"/>
                  </a:lnTo>
                  <a:lnTo>
                    <a:pt x="58013" y="153162"/>
                  </a:lnTo>
                  <a:lnTo>
                    <a:pt x="138874" y="153162"/>
                  </a:lnTo>
                  <a:lnTo>
                    <a:pt x="138874" y="102362"/>
                  </a:lnTo>
                  <a:lnTo>
                    <a:pt x="58013" y="102362"/>
                  </a:lnTo>
                  <a:lnTo>
                    <a:pt x="58013" y="52832"/>
                  </a:lnTo>
                  <a:lnTo>
                    <a:pt x="141922" y="52832"/>
                  </a:lnTo>
                  <a:lnTo>
                    <a:pt x="141922" y="4572"/>
                  </a:lnTo>
                  <a:close/>
                </a:path>
                <a:path w="560069" h="256539">
                  <a:moveTo>
                    <a:pt x="379857" y="22860"/>
                  </a:moveTo>
                  <a:lnTo>
                    <a:pt x="370713" y="16764"/>
                  </a:lnTo>
                  <a:lnTo>
                    <a:pt x="366217" y="13576"/>
                  </a:lnTo>
                  <a:lnTo>
                    <a:pt x="359854" y="10668"/>
                  </a:lnTo>
                  <a:lnTo>
                    <a:pt x="321564" y="1143"/>
                  </a:lnTo>
                  <a:lnTo>
                    <a:pt x="297472" y="0"/>
                  </a:lnTo>
                  <a:lnTo>
                    <a:pt x="284899" y="571"/>
                  </a:lnTo>
                  <a:lnTo>
                    <a:pt x="247180" y="9144"/>
                  </a:lnTo>
                  <a:lnTo>
                    <a:pt x="214134" y="28943"/>
                  </a:lnTo>
                  <a:lnTo>
                    <a:pt x="181483" y="66713"/>
                  </a:lnTo>
                  <a:lnTo>
                    <a:pt x="166497" y="103073"/>
                  </a:lnTo>
                  <a:lnTo>
                    <a:pt x="163258" y="128295"/>
                  </a:lnTo>
                  <a:lnTo>
                    <a:pt x="164642" y="145161"/>
                  </a:lnTo>
                  <a:lnTo>
                    <a:pt x="183070" y="192405"/>
                  </a:lnTo>
                  <a:lnTo>
                    <a:pt x="218300" y="230632"/>
                  </a:lnTo>
                  <a:lnTo>
                    <a:pt x="264325" y="252120"/>
                  </a:lnTo>
                  <a:lnTo>
                    <a:pt x="297472" y="256501"/>
                  </a:lnTo>
                  <a:lnTo>
                    <a:pt x="305295" y="256463"/>
                  </a:lnTo>
                  <a:lnTo>
                    <a:pt x="312801" y="256120"/>
                  </a:lnTo>
                  <a:lnTo>
                    <a:pt x="320281" y="255219"/>
                  </a:lnTo>
                  <a:lnTo>
                    <a:pt x="328041" y="253453"/>
                  </a:lnTo>
                  <a:lnTo>
                    <a:pt x="337185" y="251929"/>
                  </a:lnTo>
                  <a:lnTo>
                    <a:pt x="366141" y="241261"/>
                  </a:lnTo>
                  <a:lnTo>
                    <a:pt x="372237" y="239737"/>
                  </a:lnTo>
                  <a:lnTo>
                    <a:pt x="375285" y="236689"/>
                  </a:lnTo>
                  <a:lnTo>
                    <a:pt x="376809" y="236689"/>
                  </a:lnTo>
                  <a:lnTo>
                    <a:pt x="378333" y="235165"/>
                  </a:lnTo>
                  <a:lnTo>
                    <a:pt x="378333" y="233641"/>
                  </a:lnTo>
                  <a:lnTo>
                    <a:pt x="379857" y="233641"/>
                  </a:lnTo>
                  <a:lnTo>
                    <a:pt x="355473" y="186309"/>
                  </a:lnTo>
                  <a:lnTo>
                    <a:pt x="349377" y="189357"/>
                  </a:lnTo>
                  <a:lnTo>
                    <a:pt x="346329" y="192405"/>
                  </a:lnTo>
                  <a:lnTo>
                    <a:pt x="340233" y="193929"/>
                  </a:lnTo>
                  <a:lnTo>
                    <a:pt x="306705" y="201549"/>
                  </a:lnTo>
                  <a:lnTo>
                    <a:pt x="288340" y="200113"/>
                  </a:lnTo>
                  <a:lnTo>
                    <a:pt x="245656" y="178689"/>
                  </a:lnTo>
                  <a:lnTo>
                    <a:pt x="227012" y="141732"/>
                  </a:lnTo>
                  <a:lnTo>
                    <a:pt x="225844" y="128295"/>
                  </a:lnTo>
                  <a:lnTo>
                    <a:pt x="226123" y="121627"/>
                  </a:lnTo>
                  <a:lnTo>
                    <a:pt x="239839" y="85153"/>
                  </a:lnTo>
                  <a:lnTo>
                    <a:pt x="270040" y="61048"/>
                  </a:lnTo>
                  <a:lnTo>
                    <a:pt x="306705" y="54952"/>
                  </a:lnTo>
                  <a:lnTo>
                    <a:pt x="313334" y="55245"/>
                  </a:lnTo>
                  <a:lnTo>
                    <a:pt x="319659" y="56095"/>
                  </a:lnTo>
                  <a:lnTo>
                    <a:pt x="325996" y="57531"/>
                  </a:lnTo>
                  <a:lnTo>
                    <a:pt x="332613" y="59524"/>
                  </a:lnTo>
                  <a:lnTo>
                    <a:pt x="340233" y="62572"/>
                  </a:lnTo>
                  <a:lnTo>
                    <a:pt x="346329" y="64096"/>
                  </a:lnTo>
                  <a:lnTo>
                    <a:pt x="352425" y="67144"/>
                  </a:lnTo>
                  <a:lnTo>
                    <a:pt x="355473" y="70192"/>
                  </a:lnTo>
                  <a:lnTo>
                    <a:pt x="379857" y="22860"/>
                  </a:lnTo>
                  <a:close/>
                </a:path>
                <a:path w="560069" h="256539">
                  <a:moveTo>
                    <a:pt x="559981" y="5168"/>
                  </a:moveTo>
                  <a:lnTo>
                    <a:pt x="386054" y="5168"/>
                  </a:lnTo>
                  <a:lnTo>
                    <a:pt x="386054" y="53428"/>
                  </a:lnTo>
                  <a:lnTo>
                    <a:pt x="444055" y="53428"/>
                  </a:lnTo>
                  <a:lnTo>
                    <a:pt x="444055" y="251548"/>
                  </a:lnTo>
                  <a:lnTo>
                    <a:pt x="500443" y="251548"/>
                  </a:lnTo>
                  <a:lnTo>
                    <a:pt x="500443" y="53428"/>
                  </a:lnTo>
                  <a:lnTo>
                    <a:pt x="559981" y="53428"/>
                  </a:lnTo>
                  <a:lnTo>
                    <a:pt x="559981" y="5168"/>
                  </a:lnTo>
                  <a:close/>
                </a:path>
              </a:pathLst>
            </a:custGeom>
            <a:solidFill>
              <a:srgbClr val="5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2055113" y="1931003"/>
            <a:ext cx="1725930" cy="256540"/>
            <a:chOff x="2055113" y="1931003"/>
            <a:chExt cx="1725930" cy="256540"/>
          </a:xfrm>
        </p:grpSpPr>
        <p:sp>
          <p:nvSpPr>
            <p:cNvPr id="10" name="object 10"/>
            <p:cNvSpPr/>
            <p:nvPr/>
          </p:nvSpPr>
          <p:spPr>
            <a:xfrm>
              <a:off x="2055113" y="1931003"/>
              <a:ext cx="250190" cy="256540"/>
            </a:xfrm>
            <a:custGeom>
              <a:avLst/>
              <a:gdLst/>
              <a:ahLst/>
              <a:cxnLst/>
              <a:rect l="l" t="t" r="r" b="b"/>
              <a:pathLst>
                <a:path w="250189" h="256539">
                  <a:moveTo>
                    <a:pt x="125063" y="256508"/>
                  </a:moveTo>
                  <a:lnTo>
                    <a:pt x="75485" y="247352"/>
                  </a:lnTo>
                  <a:lnTo>
                    <a:pt x="35052" y="219837"/>
                  </a:lnTo>
                  <a:lnTo>
                    <a:pt x="8953" y="178641"/>
                  </a:lnTo>
                  <a:lnTo>
                    <a:pt x="0" y="128301"/>
                  </a:lnTo>
                  <a:lnTo>
                    <a:pt x="2286" y="101942"/>
                  </a:lnTo>
                  <a:lnTo>
                    <a:pt x="20574" y="56118"/>
                  </a:lnTo>
                  <a:lnTo>
                    <a:pt x="55759" y="20614"/>
                  </a:lnTo>
                  <a:lnTo>
                    <a:pt x="99878" y="2287"/>
                  </a:lnTo>
                  <a:lnTo>
                    <a:pt x="125063" y="0"/>
                  </a:lnTo>
                  <a:lnTo>
                    <a:pt x="150247" y="2287"/>
                  </a:lnTo>
                  <a:lnTo>
                    <a:pt x="173307" y="9155"/>
                  </a:lnTo>
                  <a:lnTo>
                    <a:pt x="194366" y="20614"/>
                  </a:lnTo>
                  <a:lnTo>
                    <a:pt x="213550" y="36671"/>
                  </a:lnTo>
                  <a:lnTo>
                    <a:pt x="227344" y="53435"/>
                  </a:lnTo>
                  <a:lnTo>
                    <a:pt x="125063" y="53435"/>
                  </a:lnTo>
                  <a:lnTo>
                    <a:pt x="110821" y="54865"/>
                  </a:lnTo>
                  <a:lnTo>
                    <a:pt x="77724" y="76390"/>
                  </a:lnTo>
                  <a:lnTo>
                    <a:pt x="62079" y="113078"/>
                  </a:lnTo>
                  <a:lnTo>
                    <a:pt x="60960" y="128301"/>
                  </a:lnTo>
                  <a:lnTo>
                    <a:pt x="61269" y="137421"/>
                  </a:lnTo>
                  <a:lnTo>
                    <a:pt x="75449" y="178296"/>
                  </a:lnTo>
                  <a:lnTo>
                    <a:pt x="114204" y="200953"/>
                  </a:lnTo>
                  <a:lnTo>
                    <a:pt x="125063" y="201549"/>
                  </a:lnTo>
                  <a:lnTo>
                    <a:pt x="227964" y="201549"/>
                  </a:lnTo>
                  <a:lnTo>
                    <a:pt x="213550" y="219837"/>
                  </a:lnTo>
                  <a:lnTo>
                    <a:pt x="195009" y="235894"/>
                  </a:lnTo>
                  <a:lnTo>
                    <a:pt x="173878" y="247352"/>
                  </a:lnTo>
                  <a:lnTo>
                    <a:pt x="150462" y="254220"/>
                  </a:lnTo>
                  <a:lnTo>
                    <a:pt x="125063" y="256508"/>
                  </a:lnTo>
                  <a:close/>
                </a:path>
                <a:path w="250189" h="256539">
                  <a:moveTo>
                    <a:pt x="227964" y="201549"/>
                  </a:moveTo>
                  <a:lnTo>
                    <a:pt x="125063" y="201549"/>
                  </a:lnTo>
                  <a:lnTo>
                    <a:pt x="139947" y="200144"/>
                  </a:lnTo>
                  <a:lnTo>
                    <a:pt x="152697" y="196024"/>
                  </a:lnTo>
                  <a:lnTo>
                    <a:pt x="184785" y="156507"/>
                  </a:lnTo>
                  <a:lnTo>
                    <a:pt x="189166" y="128301"/>
                  </a:lnTo>
                  <a:lnTo>
                    <a:pt x="188047" y="113721"/>
                  </a:lnTo>
                  <a:lnTo>
                    <a:pt x="172402" y="76390"/>
                  </a:lnTo>
                  <a:lnTo>
                    <a:pt x="139304" y="54865"/>
                  </a:lnTo>
                  <a:lnTo>
                    <a:pt x="125063" y="53435"/>
                  </a:lnTo>
                  <a:lnTo>
                    <a:pt x="227344" y="53435"/>
                  </a:lnTo>
                  <a:lnTo>
                    <a:pt x="229552" y="56118"/>
                  </a:lnTo>
                  <a:lnTo>
                    <a:pt x="240982" y="77878"/>
                  </a:lnTo>
                  <a:lnTo>
                    <a:pt x="247840" y="101942"/>
                  </a:lnTo>
                  <a:lnTo>
                    <a:pt x="250126" y="128301"/>
                  </a:lnTo>
                  <a:lnTo>
                    <a:pt x="247840" y="153748"/>
                  </a:lnTo>
                  <a:lnTo>
                    <a:pt x="240982" y="177498"/>
                  </a:lnTo>
                  <a:lnTo>
                    <a:pt x="229552" y="199533"/>
                  </a:lnTo>
                  <a:lnTo>
                    <a:pt x="227964" y="201549"/>
                  </a:lnTo>
                  <a:close/>
                </a:path>
              </a:pathLst>
            </a:custGeom>
            <a:solidFill>
              <a:srgbClr val="5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03716" y="1935575"/>
              <a:ext cx="402812" cy="24765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40056" y="1933955"/>
              <a:ext cx="507587" cy="24898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283254" y="1935581"/>
              <a:ext cx="497840" cy="247650"/>
            </a:xfrm>
            <a:custGeom>
              <a:avLst/>
              <a:gdLst/>
              <a:ahLst/>
              <a:cxnLst/>
              <a:rect l="l" t="t" r="r" b="b"/>
              <a:pathLst>
                <a:path w="497839" h="247650">
                  <a:moveTo>
                    <a:pt x="141833" y="0"/>
                  </a:moveTo>
                  <a:lnTo>
                    <a:pt x="0" y="0"/>
                  </a:lnTo>
                  <a:lnTo>
                    <a:pt x="0" y="48260"/>
                  </a:lnTo>
                  <a:lnTo>
                    <a:pt x="0" y="97790"/>
                  </a:lnTo>
                  <a:lnTo>
                    <a:pt x="0" y="148590"/>
                  </a:lnTo>
                  <a:lnTo>
                    <a:pt x="0" y="198120"/>
                  </a:lnTo>
                  <a:lnTo>
                    <a:pt x="0" y="247650"/>
                  </a:lnTo>
                  <a:lnTo>
                    <a:pt x="141833" y="247650"/>
                  </a:lnTo>
                  <a:lnTo>
                    <a:pt x="141833" y="198120"/>
                  </a:lnTo>
                  <a:lnTo>
                    <a:pt x="56388" y="198120"/>
                  </a:lnTo>
                  <a:lnTo>
                    <a:pt x="56388" y="148590"/>
                  </a:lnTo>
                  <a:lnTo>
                    <a:pt x="138785" y="148590"/>
                  </a:lnTo>
                  <a:lnTo>
                    <a:pt x="138785" y="97790"/>
                  </a:lnTo>
                  <a:lnTo>
                    <a:pt x="56388" y="97790"/>
                  </a:lnTo>
                  <a:lnTo>
                    <a:pt x="56388" y="48260"/>
                  </a:lnTo>
                  <a:lnTo>
                    <a:pt x="141833" y="48260"/>
                  </a:lnTo>
                  <a:lnTo>
                    <a:pt x="141833" y="0"/>
                  </a:lnTo>
                  <a:close/>
                </a:path>
                <a:path w="497839" h="247650">
                  <a:moveTo>
                    <a:pt x="497306" y="0"/>
                  </a:moveTo>
                  <a:lnTo>
                    <a:pt x="434822" y="0"/>
                  </a:lnTo>
                  <a:lnTo>
                    <a:pt x="392061" y="169545"/>
                  </a:lnTo>
                  <a:lnTo>
                    <a:pt x="390537" y="169545"/>
                  </a:lnTo>
                  <a:lnTo>
                    <a:pt x="346341" y="0"/>
                  </a:lnTo>
                  <a:lnTo>
                    <a:pt x="303568" y="0"/>
                  </a:lnTo>
                  <a:lnTo>
                    <a:pt x="257848" y="169545"/>
                  </a:lnTo>
                  <a:lnTo>
                    <a:pt x="256324" y="169545"/>
                  </a:lnTo>
                  <a:lnTo>
                    <a:pt x="215087" y="0"/>
                  </a:lnTo>
                  <a:lnTo>
                    <a:pt x="150977" y="0"/>
                  </a:lnTo>
                  <a:lnTo>
                    <a:pt x="222707" y="247357"/>
                  </a:lnTo>
                  <a:lnTo>
                    <a:pt x="285280" y="247357"/>
                  </a:lnTo>
                  <a:lnTo>
                    <a:pt x="324904" y="108394"/>
                  </a:lnTo>
                  <a:lnTo>
                    <a:pt x="364629" y="247357"/>
                  </a:lnTo>
                  <a:lnTo>
                    <a:pt x="427202" y="247357"/>
                  </a:lnTo>
                  <a:lnTo>
                    <a:pt x="497306" y="0"/>
                  </a:lnTo>
                  <a:close/>
                </a:path>
              </a:pathLst>
            </a:custGeom>
            <a:solidFill>
              <a:srgbClr val="5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567594" y="2288286"/>
            <a:ext cx="1791335" cy="10795"/>
          </a:xfrm>
          <a:custGeom>
            <a:avLst/>
            <a:gdLst/>
            <a:ahLst/>
            <a:cxnLst/>
            <a:rect l="l" t="t" r="r" b="b"/>
            <a:pathLst>
              <a:path w="1791335" h="10794">
                <a:moveTo>
                  <a:pt x="0" y="10667"/>
                </a:moveTo>
                <a:lnTo>
                  <a:pt x="1791081" y="0"/>
                </a:lnTo>
              </a:path>
            </a:pathLst>
          </a:custGeom>
          <a:ln w="213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5567876" y="1840959"/>
            <a:ext cx="3461385" cy="4615180"/>
            <a:chOff x="5227320" y="1584959"/>
            <a:chExt cx="3461385" cy="4615180"/>
          </a:xfrm>
        </p:grpSpPr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56276" y="1613916"/>
              <a:ext cx="3404616" cy="4553711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227320" y="1584959"/>
              <a:ext cx="3461385" cy="4615180"/>
            </a:xfrm>
            <a:custGeom>
              <a:avLst/>
              <a:gdLst/>
              <a:ahLst/>
              <a:cxnLst/>
              <a:rect l="l" t="t" r="r" b="b"/>
              <a:pathLst>
                <a:path w="3461384" h="4615180">
                  <a:moveTo>
                    <a:pt x="3461004" y="0"/>
                  </a:moveTo>
                  <a:lnTo>
                    <a:pt x="0" y="0"/>
                  </a:lnTo>
                  <a:lnTo>
                    <a:pt x="0" y="59690"/>
                  </a:lnTo>
                  <a:lnTo>
                    <a:pt x="0" y="4555490"/>
                  </a:lnTo>
                  <a:lnTo>
                    <a:pt x="0" y="4615180"/>
                  </a:lnTo>
                  <a:lnTo>
                    <a:pt x="3461004" y="4615180"/>
                  </a:lnTo>
                  <a:lnTo>
                    <a:pt x="3461004" y="4555490"/>
                  </a:lnTo>
                  <a:lnTo>
                    <a:pt x="59436" y="4555490"/>
                  </a:lnTo>
                  <a:lnTo>
                    <a:pt x="59436" y="59690"/>
                  </a:lnTo>
                  <a:lnTo>
                    <a:pt x="3404616" y="59690"/>
                  </a:lnTo>
                  <a:lnTo>
                    <a:pt x="3404616" y="4555248"/>
                  </a:lnTo>
                  <a:lnTo>
                    <a:pt x="3461004" y="4555248"/>
                  </a:lnTo>
                  <a:lnTo>
                    <a:pt x="3461004" y="59690"/>
                  </a:lnTo>
                  <a:lnTo>
                    <a:pt x="3461004" y="59436"/>
                  </a:lnTo>
                  <a:lnTo>
                    <a:pt x="3461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573690" y="2757011"/>
            <a:ext cx="357505" cy="148590"/>
            <a:chOff x="573690" y="2757011"/>
            <a:chExt cx="357505" cy="148590"/>
          </a:xfrm>
        </p:grpSpPr>
        <p:sp>
          <p:nvSpPr>
            <p:cNvPr id="20" name="object 20"/>
            <p:cNvSpPr/>
            <p:nvPr/>
          </p:nvSpPr>
          <p:spPr>
            <a:xfrm>
              <a:off x="573684" y="2769298"/>
              <a:ext cx="90170" cy="134620"/>
            </a:xfrm>
            <a:custGeom>
              <a:avLst/>
              <a:gdLst/>
              <a:ahLst/>
              <a:cxnLst/>
              <a:rect l="l" t="t" r="r" b="b"/>
              <a:pathLst>
                <a:path w="90170" h="134619">
                  <a:moveTo>
                    <a:pt x="90017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36576" y="15240"/>
                  </a:lnTo>
                  <a:lnTo>
                    <a:pt x="36576" y="134620"/>
                  </a:lnTo>
                  <a:lnTo>
                    <a:pt x="53340" y="134620"/>
                  </a:lnTo>
                  <a:lnTo>
                    <a:pt x="53340" y="15240"/>
                  </a:lnTo>
                  <a:lnTo>
                    <a:pt x="90017" y="15240"/>
                  </a:lnTo>
                  <a:lnTo>
                    <a:pt x="900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5038" y="2761678"/>
              <a:ext cx="94583" cy="142017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805529" y="2757011"/>
              <a:ext cx="23495" cy="146685"/>
            </a:xfrm>
            <a:custGeom>
              <a:avLst/>
              <a:gdLst/>
              <a:ahLst/>
              <a:cxnLst/>
              <a:rect l="l" t="t" r="r" b="b"/>
              <a:pathLst>
                <a:path w="23494" h="146685">
                  <a:moveTo>
                    <a:pt x="15335" y="24479"/>
                  </a:moveTo>
                  <a:lnTo>
                    <a:pt x="7620" y="24479"/>
                  </a:lnTo>
                  <a:lnTo>
                    <a:pt x="6096" y="22955"/>
                  </a:lnTo>
                  <a:lnTo>
                    <a:pt x="3048" y="21431"/>
                  </a:lnTo>
                  <a:lnTo>
                    <a:pt x="0" y="15335"/>
                  </a:lnTo>
                  <a:lnTo>
                    <a:pt x="0" y="9239"/>
                  </a:lnTo>
                  <a:lnTo>
                    <a:pt x="1524" y="6191"/>
                  </a:lnTo>
                  <a:lnTo>
                    <a:pt x="3048" y="4572"/>
                  </a:lnTo>
                  <a:lnTo>
                    <a:pt x="7620" y="0"/>
                  </a:lnTo>
                  <a:lnTo>
                    <a:pt x="15335" y="0"/>
                  </a:lnTo>
                  <a:lnTo>
                    <a:pt x="19907" y="4572"/>
                  </a:lnTo>
                  <a:lnTo>
                    <a:pt x="21431" y="6191"/>
                  </a:lnTo>
                  <a:lnTo>
                    <a:pt x="22955" y="9239"/>
                  </a:lnTo>
                  <a:lnTo>
                    <a:pt x="22955" y="15335"/>
                  </a:lnTo>
                  <a:lnTo>
                    <a:pt x="19907" y="21431"/>
                  </a:lnTo>
                  <a:lnTo>
                    <a:pt x="16859" y="22955"/>
                  </a:lnTo>
                  <a:lnTo>
                    <a:pt x="15335" y="24479"/>
                  </a:lnTo>
                  <a:close/>
                </a:path>
                <a:path w="23494" h="146685">
                  <a:moveTo>
                    <a:pt x="19907" y="146589"/>
                  </a:moveTo>
                  <a:lnTo>
                    <a:pt x="3048" y="146589"/>
                  </a:lnTo>
                  <a:lnTo>
                    <a:pt x="3048" y="41243"/>
                  </a:lnTo>
                  <a:lnTo>
                    <a:pt x="19907" y="41243"/>
                  </a:lnTo>
                  <a:lnTo>
                    <a:pt x="19907" y="1465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49820" y="2796730"/>
              <a:ext cx="80867" cy="108489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1006983" y="2757106"/>
            <a:ext cx="657860" cy="197485"/>
            <a:chOff x="1006983" y="2757106"/>
            <a:chExt cx="657860" cy="197485"/>
          </a:xfrm>
        </p:grpSpPr>
        <p:pic>
          <p:nvPicPr>
            <p:cNvPr id="25" name="object 2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06983" y="2796730"/>
              <a:ext cx="106775" cy="157353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36618" y="2757106"/>
              <a:ext cx="216693" cy="196977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73124" y="2772346"/>
              <a:ext cx="291369" cy="132873"/>
            </a:xfrm>
            <a:prstGeom prst="rect">
              <a:avLst/>
            </a:prstGeom>
          </p:spPr>
        </p:pic>
      </p:grpSp>
      <p:grpSp>
        <p:nvGrpSpPr>
          <p:cNvPr id="28" name="object 28"/>
          <p:cNvGrpSpPr/>
          <p:nvPr/>
        </p:nvGrpSpPr>
        <p:grpSpPr>
          <a:xfrm>
            <a:off x="1730120" y="2757106"/>
            <a:ext cx="457834" cy="148590"/>
            <a:chOff x="1730120" y="2757106"/>
            <a:chExt cx="457834" cy="148590"/>
          </a:xfrm>
        </p:grpSpPr>
        <p:pic>
          <p:nvPicPr>
            <p:cNvPr id="29" name="object 2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730120" y="2796730"/>
              <a:ext cx="106775" cy="108489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862804" y="2757106"/>
              <a:ext cx="24765" cy="146685"/>
            </a:xfrm>
            <a:custGeom>
              <a:avLst/>
              <a:gdLst/>
              <a:ahLst/>
              <a:cxnLst/>
              <a:rect l="l" t="t" r="r" b="b"/>
              <a:pathLst>
                <a:path w="24764" h="146685">
                  <a:moveTo>
                    <a:pt x="15240" y="24384"/>
                  </a:moveTo>
                  <a:lnTo>
                    <a:pt x="9144" y="24384"/>
                  </a:lnTo>
                  <a:lnTo>
                    <a:pt x="6096" y="22860"/>
                  </a:lnTo>
                  <a:lnTo>
                    <a:pt x="1524" y="18288"/>
                  </a:lnTo>
                  <a:lnTo>
                    <a:pt x="0" y="15240"/>
                  </a:lnTo>
                  <a:lnTo>
                    <a:pt x="0" y="9144"/>
                  </a:lnTo>
                  <a:lnTo>
                    <a:pt x="1524" y="6096"/>
                  </a:lnTo>
                  <a:lnTo>
                    <a:pt x="4572" y="4572"/>
                  </a:lnTo>
                  <a:lnTo>
                    <a:pt x="6096" y="1524"/>
                  </a:lnTo>
                  <a:lnTo>
                    <a:pt x="9144" y="0"/>
                  </a:lnTo>
                  <a:lnTo>
                    <a:pt x="15240" y="0"/>
                  </a:lnTo>
                  <a:lnTo>
                    <a:pt x="18288" y="1524"/>
                  </a:lnTo>
                  <a:lnTo>
                    <a:pt x="22860" y="6096"/>
                  </a:lnTo>
                  <a:lnTo>
                    <a:pt x="24384" y="9144"/>
                  </a:lnTo>
                  <a:lnTo>
                    <a:pt x="24384" y="15240"/>
                  </a:lnTo>
                  <a:lnTo>
                    <a:pt x="21336" y="21336"/>
                  </a:lnTo>
                  <a:lnTo>
                    <a:pt x="15240" y="24384"/>
                  </a:lnTo>
                  <a:close/>
                </a:path>
                <a:path w="24764" h="146685">
                  <a:moveTo>
                    <a:pt x="21336" y="146589"/>
                  </a:moveTo>
                  <a:lnTo>
                    <a:pt x="3048" y="146589"/>
                  </a:lnTo>
                  <a:lnTo>
                    <a:pt x="3048" y="41148"/>
                  </a:lnTo>
                  <a:lnTo>
                    <a:pt x="21336" y="41148"/>
                  </a:lnTo>
                  <a:lnTo>
                    <a:pt x="21336" y="1465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913191" y="2796730"/>
              <a:ext cx="169354" cy="106965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105405" y="2796730"/>
              <a:ext cx="82391" cy="108489"/>
            </a:xfrm>
            <a:prstGeom prst="rect">
              <a:avLst/>
            </a:prstGeom>
          </p:spPr>
        </p:pic>
      </p:grpSp>
      <p:pic>
        <p:nvPicPr>
          <p:cNvPr id="33" name="object 33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2253424" y="2772346"/>
            <a:ext cx="180022" cy="132873"/>
          </a:xfrm>
          <a:prstGeom prst="rect">
            <a:avLst/>
          </a:prstGeom>
        </p:spPr>
      </p:pic>
      <p:grpSp>
        <p:nvGrpSpPr>
          <p:cNvPr id="34" name="object 34"/>
          <p:cNvGrpSpPr/>
          <p:nvPr/>
        </p:nvGrpSpPr>
        <p:grpSpPr>
          <a:xfrm>
            <a:off x="2500598" y="2759964"/>
            <a:ext cx="729615" cy="194310"/>
            <a:chOff x="2500598" y="2759964"/>
            <a:chExt cx="729615" cy="194310"/>
          </a:xfrm>
        </p:grpSpPr>
        <p:pic>
          <p:nvPicPr>
            <p:cNvPr id="35" name="object 3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500598" y="2796730"/>
              <a:ext cx="106775" cy="108489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637853" y="2796730"/>
              <a:ext cx="94583" cy="106965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753868" y="2796730"/>
              <a:ext cx="106775" cy="108489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889503" y="2759964"/>
              <a:ext cx="340328" cy="194119"/>
            </a:xfrm>
            <a:prstGeom prst="rect">
              <a:avLst/>
            </a:prstGeom>
          </p:spPr>
        </p:pic>
      </p:grpSp>
      <p:grpSp>
        <p:nvGrpSpPr>
          <p:cNvPr id="39" name="object 39"/>
          <p:cNvGrpSpPr/>
          <p:nvPr/>
        </p:nvGrpSpPr>
        <p:grpSpPr>
          <a:xfrm>
            <a:off x="3296983" y="2761678"/>
            <a:ext cx="360045" cy="144145"/>
            <a:chOff x="3296983" y="2761678"/>
            <a:chExt cx="360045" cy="144145"/>
          </a:xfrm>
        </p:grpSpPr>
        <p:pic>
          <p:nvPicPr>
            <p:cNvPr id="40" name="object 4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434238" y="2796730"/>
              <a:ext cx="94583" cy="106965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296983" y="2796730"/>
              <a:ext cx="106775" cy="108489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550253" y="2761678"/>
              <a:ext cx="106775" cy="143541"/>
            </a:xfrm>
            <a:prstGeom prst="rect">
              <a:avLst/>
            </a:prstGeom>
          </p:spPr>
        </p:pic>
      </p:grpSp>
      <p:grpSp>
        <p:nvGrpSpPr>
          <p:cNvPr id="43" name="object 43"/>
          <p:cNvGrpSpPr/>
          <p:nvPr/>
        </p:nvGrpSpPr>
        <p:grpSpPr>
          <a:xfrm>
            <a:off x="575214" y="3021234"/>
            <a:ext cx="578485" cy="148590"/>
            <a:chOff x="575214" y="3021234"/>
            <a:chExt cx="578485" cy="148590"/>
          </a:xfrm>
        </p:grpSpPr>
        <p:pic>
          <p:nvPicPr>
            <p:cNvPr id="44" name="object 4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75214" y="3025806"/>
              <a:ext cx="106775" cy="143541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04850" y="3060953"/>
              <a:ext cx="102203" cy="108394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30008" y="3021234"/>
              <a:ext cx="323373" cy="148113"/>
            </a:xfrm>
            <a:prstGeom prst="rect">
              <a:avLst/>
            </a:prstGeom>
          </p:spPr>
        </p:pic>
      </p:grpSp>
      <p:grpSp>
        <p:nvGrpSpPr>
          <p:cNvPr id="47" name="object 47"/>
          <p:cNvGrpSpPr/>
          <p:nvPr/>
        </p:nvGrpSpPr>
        <p:grpSpPr>
          <a:xfrm>
            <a:off x="1214532" y="3023616"/>
            <a:ext cx="824230" cy="146050"/>
            <a:chOff x="1214532" y="3023616"/>
            <a:chExt cx="824230" cy="146050"/>
          </a:xfrm>
        </p:grpSpPr>
        <p:pic>
          <p:nvPicPr>
            <p:cNvPr id="48" name="object 48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214532" y="3060954"/>
              <a:ext cx="221075" cy="108394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1464563" y="3023616"/>
              <a:ext cx="18415" cy="144780"/>
            </a:xfrm>
            <a:custGeom>
              <a:avLst/>
              <a:gdLst/>
              <a:ahLst/>
              <a:cxnLst/>
              <a:rect l="l" t="t" r="r" b="b"/>
              <a:pathLst>
                <a:path w="18415" h="144780">
                  <a:moveTo>
                    <a:pt x="18287" y="144780"/>
                  </a:moveTo>
                  <a:lnTo>
                    <a:pt x="0" y="144780"/>
                  </a:lnTo>
                  <a:lnTo>
                    <a:pt x="0" y="0"/>
                  </a:lnTo>
                  <a:lnTo>
                    <a:pt x="18287" y="0"/>
                  </a:lnTo>
                  <a:lnTo>
                    <a:pt x="18287" y="1447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511903" y="3062477"/>
              <a:ext cx="94583" cy="106870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629441" y="3060954"/>
              <a:ext cx="106775" cy="108394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765173" y="3025806"/>
              <a:ext cx="106775" cy="143541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1894332" y="3023616"/>
              <a:ext cx="18415" cy="144780"/>
            </a:xfrm>
            <a:custGeom>
              <a:avLst/>
              <a:gdLst/>
              <a:ahLst/>
              <a:cxnLst/>
              <a:rect l="l" t="t" r="r" b="b"/>
              <a:pathLst>
                <a:path w="18414" h="144780">
                  <a:moveTo>
                    <a:pt x="18287" y="144780"/>
                  </a:moveTo>
                  <a:lnTo>
                    <a:pt x="0" y="144780"/>
                  </a:lnTo>
                  <a:lnTo>
                    <a:pt x="0" y="0"/>
                  </a:lnTo>
                  <a:lnTo>
                    <a:pt x="18287" y="0"/>
                  </a:lnTo>
                  <a:lnTo>
                    <a:pt x="18287" y="1447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936051" y="3060953"/>
              <a:ext cx="102203" cy="108394"/>
            </a:xfrm>
            <a:prstGeom prst="rect">
              <a:avLst/>
            </a:prstGeom>
          </p:spPr>
        </p:pic>
      </p:grpSp>
      <p:grpSp>
        <p:nvGrpSpPr>
          <p:cNvPr id="55" name="object 55"/>
          <p:cNvGrpSpPr/>
          <p:nvPr/>
        </p:nvGrpSpPr>
        <p:grpSpPr>
          <a:xfrm>
            <a:off x="2109882" y="3021234"/>
            <a:ext cx="720725" cy="198755"/>
            <a:chOff x="2109882" y="3021234"/>
            <a:chExt cx="720725" cy="198755"/>
          </a:xfrm>
        </p:grpSpPr>
        <p:sp>
          <p:nvSpPr>
            <p:cNvPr id="56" name="object 56"/>
            <p:cNvSpPr/>
            <p:nvPr/>
          </p:nvSpPr>
          <p:spPr>
            <a:xfrm>
              <a:off x="2109882" y="3021234"/>
              <a:ext cx="24765" cy="146685"/>
            </a:xfrm>
            <a:custGeom>
              <a:avLst/>
              <a:gdLst/>
              <a:ahLst/>
              <a:cxnLst/>
              <a:rect l="l" t="t" r="r" b="b"/>
              <a:pathLst>
                <a:path w="24764" h="146685">
                  <a:moveTo>
                    <a:pt x="15335" y="24384"/>
                  </a:moveTo>
                  <a:lnTo>
                    <a:pt x="9239" y="24384"/>
                  </a:lnTo>
                  <a:lnTo>
                    <a:pt x="6191" y="22860"/>
                  </a:lnTo>
                  <a:lnTo>
                    <a:pt x="4572" y="19812"/>
                  </a:lnTo>
                  <a:lnTo>
                    <a:pt x="1524" y="18288"/>
                  </a:lnTo>
                  <a:lnTo>
                    <a:pt x="0" y="15240"/>
                  </a:lnTo>
                  <a:lnTo>
                    <a:pt x="0" y="9144"/>
                  </a:lnTo>
                  <a:lnTo>
                    <a:pt x="1524" y="6096"/>
                  </a:lnTo>
                  <a:lnTo>
                    <a:pt x="4572" y="3048"/>
                  </a:lnTo>
                  <a:lnTo>
                    <a:pt x="6191" y="1524"/>
                  </a:lnTo>
                  <a:lnTo>
                    <a:pt x="9239" y="0"/>
                  </a:lnTo>
                  <a:lnTo>
                    <a:pt x="15335" y="0"/>
                  </a:lnTo>
                  <a:lnTo>
                    <a:pt x="18383" y="1524"/>
                  </a:lnTo>
                  <a:lnTo>
                    <a:pt x="22955" y="6096"/>
                  </a:lnTo>
                  <a:lnTo>
                    <a:pt x="24479" y="9144"/>
                  </a:lnTo>
                  <a:lnTo>
                    <a:pt x="24479" y="15240"/>
                  </a:lnTo>
                  <a:lnTo>
                    <a:pt x="22955" y="18288"/>
                  </a:lnTo>
                  <a:lnTo>
                    <a:pt x="19907" y="19812"/>
                  </a:lnTo>
                  <a:lnTo>
                    <a:pt x="18383" y="22860"/>
                  </a:lnTo>
                  <a:lnTo>
                    <a:pt x="15335" y="24384"/>
                  </a:lnTo>
                  <a:close/>
                </a:path>
                <a:path w="24764" h="146685">
                  <a:moveTo>
                    <a:pt x="21431" y="146589"/>
                  </a:moveTo>
                  <a:lnTo>
                    <a:pt x="3048" y="146589"/>
                  </a:lnTo>
                  <a:lnTo>
                    <a:pt x="3048" y="41243"/>
                  </a:lnTo>
                  <a:lnTo>
                    <a:pt x="21431" y="41243"/>
                  </a:lnTo>
                  <a:lnTo>
                    <a:pt x="21431" y="1465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2160365" y="3060953"/>
              <a:ext cx="94583" cy="106870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2277808" y="3060953"/>
              <a:ext cx="80867" cy="108394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2381535" y="3021234"/>
              <a:ext cx="23495" cy="146685"/>
            </a:xfrm>
            <a:custGeom>
              <a:avLst/>
              <a:gdLst/>
              <a:ahLst/>
              <a:cxnLst/>
              <a:rect l="l" t="t" r="r" b="b"/>
              <a:pathLst>
                <a:path w="23494" h="146685">
                  <a:moveTo>
                    <a:pt x="15240" y="24384"/>
                  </a:moveTo>
                  <a:lnTo>
                    <a:pt x="7620" y="24384"/>
                  </a:lnTo>
                  <a:lnTo>
                    <a:pt x="4572" y="22860"/>
                  </a:lnTo>
                  <a:lnTo>
                    <a:pt x="3048" y="19812"/>
                  </a:lnTo>
                  <a:lnTo>
                    <a:pt x="0" y="18288"/>
                  </a:lnTo>
                  <a:lnTo>
                    <a:pt x="0" y="6096"/>
                  </a:lnTo>
                  <a:lnTo>
                    <a:pt x="4572" y="1524"/>
                  </a:lnTo>
                  <a:lnTo>
                    <a:pt x="7620" y="0"/>
                  </a:lnTo>
                  <a:lnTo>
                    <a:pt x="15240" y="0"/>
                  </a:lnTo>
                  <a:lnTo>
                    <a:pt x="16764" y="1524"/>
                  </a:lnTo>
                  <a:lnTo>
                    <a:pt x="19907" y="3048"/>
                  </a:lnTo>
                  <a:lnTo>
                    <a:pt x="22955" y="9144"/>
                  </a:lnTo>
                  <a:lnTo>
                    <a:pt x="22955" y="15240"/>
                  </a:lnTo>
                  <a:lnTo>
                    <a:pt x="21431" y="18288"/>
                  </a:lnTo>
                  <a:lnTo>
                    <a:pt x="19907" y="19812"/>
                  </a:lnTo>
                  <a:lnTo>
                    <a:pt x="16764" y="22860"/>
                  </a:lnTo>
                  <a:lnTo>
                    <a:pt x="15240" y="24384"/>
                  </a:lnTo>
                  <a:close/>
                </a:path>
                <a:path w="23494" h="146685">
                  <a:moveTo>
                    <a:pt x="19907" y="146589"/>
                  </a:moveTo>
                  <a:lnTo>
                    <a:pt x="1524" y="146589"/>
                  </a:lnTo>
                  <a:lnTo>
                    <a:pt x="1524" y="41243"/>
                  </a:lnTo>
                  <a:lnTo>
                    <a:pt x="19907" y="41243"/>
                  </a:lnTo>
                  <a:lnTo>
                    <a:pt x="19907" y="1465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2424302" y="3060953"/>
              <a:ext cx="106775" cy="158781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2561558" y="3025806"/>
              <a:ext cx="268509" cy="143541"/>
            </a:xfrm>
            <a:prstGeom prst="rect">
              <a:avLst/>
            </a:prstGeom>
          </p:spPr>
        </p:pic>
      </p:grpSp>
      <p:grpSp>
        <p:nvGrpSpPr>
          <p:cNvPr id="62" name="object 62"/>
          <p:cNvGrpSpPr/>
          <p:nvPr/>
        </p:nvGrpSpPr>
        <p:grpSpPr>
          <a:xfrm>
            <a:off x="2895790" y="3021234"/>
            <a:ext cx="438150" cy="148590"/>
            <a:chOff x="2895790" y="3021234"/>
            <a:chExt cx="438150" cy="148590"/>
          </a:xfrm>
        </p:grpSpPr>
        <p:sp>
          <p:nvSpPr>
            <p:cNvPr id="63" name="object 63"/>
            <p:cNvSpPr/>
            <p:nvPr/>
          </p:nvSpPr>
          <p:spPr>
            <a:xfrm>
              <a:off x="2895790" y="3021234"/>
              <a:ext cx="53340" cy="146685"/>
            </a:xfrm>
            <a:custGeom>
              <a:avLst/>
              <a:gdLst/>
              <a:ahLst/>
              <a:cxnLst/>
              <a:rect l="l" t="t" r="r" b="b"/>
              <a:pathLst>
                <a:path w="53339" h="146685">
                  <a:moveTo>
                    <a:pt x="30479" y="146589"/>
                  </a:moveTo>
                  <a:lnTo>
                    <a:pt x="13715" y="146589"/>
                  </a:lnTo>
                  <a:lnTo>
                    <a:pt x="13715" y="54959"/>
                  </a:lnTo>
                  <a:lnTo>
                    <a:pt x="0" y="54959"/>
                  </a:lnTo>
                  <a:lnTo>
                    <a:pt x="0" y="41243"/>
                  </a:lnTo>
                  <a:lnTo>
                    <a:pt x="13715" y="41243"/>
                  </a:lnTo>
                  <a:lnTo>
                    <a:pt x="13715" y="33623"/>
                  </a:lnTo>
                  <a:lnTo>
                    <a:pt x="42362" y="547"/>
                  </a:lnTo>
                  <a:lnTo>
                    <a:pt x="51815" y="0"/>
                  </a:lnTo>
                  <a:lnTo>
                    <a:pt x="51815" y="13715"/>
                  </a:lnTo>
                  <a:lnTo>
                    <a:pt x="44195" y="13715"/>
                  </a:lnTo>
                  <a:lnTo>
                    <a:pt x="38099" y="15335"/>
                  </a:lnTo>
                  <a:lnTo>
                    <a:pt x="32003" y="21431"/>
                  </a:lnTo>
                  <a:lnTo>
                    <a:pt x="30479" y="26003"/>
                  </a:lnTo>
                  <a:lnTo>
                    <a:pt x="30479" y="41243"/>
                  </a:lnTo>
                  <a:lnTo>
                    <a:pt x="53339" y="41243"/>
                  </a:lnTo>
                  <a:lnTo>
                    <a:pt x="53339" y="54959"/>
                  </a:lnTo>
                  <a:lnTo>
                    <a:pt x="30479" y="54959"/>
                  </a:lnTo>
                  <a:lnTo>
                    <a:pt x="30479" y="1465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2968942" y="3060953"/>
              <a:ext cx="170878" cy="108394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3164205" y="3060953"/>
              <a:ext cx="169354" cy="106870"/>
            </a:xfrm>
            <a:prstGeom prst="rect">
              <a:avLst/>
            </a:prstGeom>
          </p:spPr>
        </p:pic>
      </p:grpSp>
      <p:grpSp>
        <p:nvGrpSpPr>
          <p:cNvPr id="66" name="object 66"/>
          <p:cNvGrpSpPr/>
          <p:nvPr/>
        </p:nvGrpSpPr>
        <p:grpSpPr>
          <a:xfrm>
            <a:off x="3403758" y="3025806"/>
            <a:ext cx="297815" cy="144145"/>
            <a:chOff x="3403758" y="3025806"/>
            <a:chExt cx="297815" cy="144145"/>
          </a:xfrm>
        </p:grpSpPr>
        <p:sp>
          <p:nvSpPr>
            <p:cNvPr id="67" name="object 67"/>
            <p:cNvSpPr/>
            <p:nvPr/>
          </p:nvSpPr>
          <p:spPr>
            <a:xfrm>
              <a:off x="3403758" y="3036474"/>
              <a:ext cx="58419" cy="131445"/>
            </a:xfrm>
            <a:custGeom>
              <a:avLst/>
              <a:gdLst/>
              <a:ahLst/>
              <a:cxnLst/>
              <a:rect l="l" t="t" r="r" b="b"/>
              <a:pathLst>
                <a:path w="58420" h="131444">
                  <a:moveTo>
                    <a:pt x="58007" y="131349"/>
                  </a:moveTo>
                  <a:lnTo>
                    <a:pt x="32003" y="131349"/>
                  </a:lnTo>
                  <a:lnTo>
                    <a:pt x="25907" y="129825"/>
                  </a:lnTo>
                  <a:lnTo>
                    <a:pt x="19811" y="125253"/>
                  </a:lnTo>
                  <a:lnTo>
                    <a:pt x="15239" y="120681"/>
                  </a:lnTo>
                  <a:lnTo>
                    <a:pt x="13715" y="113061"/>
                  </a:lnTo>
                  <a:lnTo>
                    <a:pt x="13715" y="39719"/>
                  </a:lnTo>
                  <a:lnTo>
                    <a:pt x="0" y="39719"/>
                  </a:lnTo>
                  <a:lnTo>
                    <a:pt x="0" y="26003"/>
                  </a:lnTo>
                  <a:lnTo>
                    <a:pt x="13715" y="26003"/>
                  </a:lnTo>
                  <a:lnTo>
                    <a:pt x="13715" y="0"/>
                  </a:lnTo>
                  <a:lnTo>
                    <a:pt x="30479" y="0"/>
                  </a:lnTo>
                  <a:lnTo>
                    <a:pt x="30479" y="26003"/>
                  </a:lnTo>
                  <a:lnTo>
                    <a:pt x="58007" y="26003"/>
                  </a:lnTo>
                  <a:lnTo>
                    <a:pt x="58007" y="39719"/>
                  </a:lnTo>
                  <a:lnTo>
                    <a:pt x="30479" y="39719"/>
                  </a:lnTo>
                  <a:lnTo>
                    <a:pt x="30479" y="106870"/>
                  </a:lnTo>
                  <a:lnTo>
                    <a:pt x="32003" y="111537"/>
                  </a:lnTo>
                  <a:lnTo>
                    <a:pt x="36575" y="116109"/>
                  </a:lnTo>
                  <a:lnTo>
                    <a:pt x="58007" y="116109"/>
                  </a:lnTo>
                  <a:lnTo>
                    <a:pt x="58007" y="1313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3483101" y="3025806"/>
              <a:ext cx="94583" cy="142017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3599021" y="3060953"/>
              <a:ext cx="102203" cy="108394"/>
            </a:xfrm>
            <a:prstGeom prst="rect">
              <a:avLst/>
            </a:prstGeom>
          </p:spPr>
        </p:pic>
      </p:grpSp>
      <p:grpSp>
        <p:nvGrpSpPr>
          <p:cNvPr id="70" name="object 70"/>
          <p:cNvGrpSpPr/>
          <p:nvPr/>
        </p:nvGrpSpPr>
        <p:grpSpPr>
          <a:xfrm>
            <a:off x="581310" y="3285363"/>
            <a:ext cx="828675" cy="197485"/>
            <a:chOff x="581310" y="3285363"/>
            <a:chExt cx="828675" cy="197485"/>
          </a:xfrm>
        </p:grpSpPr>
        <p:pic>
          <p:nvPicPr>
            <p:cNvPr id="71" name="object 71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581310" y="3325082"/>
              <a:ext cx="106775" cy="157257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710945" y="3285363"/>
              <a:ext cx="323469" cy="148113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1054226" y="3289935"/>
              <a:ext cx="106775" cy="143541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1183957" y="3289935"/>
              <a:ext cx="225742" cy="143541"/>
            </a:xfrm>
            <a:prstGeom prst="rect">
              <a:avLst/>
            </a:prstGeom>
          </p:spPr>
        </p:pic>
      </p:grpSp>
      <p:pic>
        <p:nvPicPr>
          <p:cNvPr id="75" name="object 75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1484471" y="3289934"/>
            <a:ext cx="964215" cy="169545"/>
          </a:xfrm>
          <a:prstGeom prst="rect">
            <a:avLst/>
          </a:prstGeom>
        </p:spPr>
      </p:pic>
      <p:pic>
        <p:nvPicPr>
          <p:cNvPr id="76" name="object 76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575339" y="3549586"/>
            <a:ext cx="1417195" cy="198501"/>
          </a:xfrm>
          <a:prstGeom prst="rect">
            <a:avLst/>
          </a:prstGeom>
        </p:spPr>
      </p:pic>
      <p:grpSp>
        <p:nvGrpSpPr>
          <p:cNvPr id="77" name="object 77"/>
          <p:cNvGrpSpPr/>
          <p:nvPr/>
        </p:nvGrpSpPr>
        <p:grpSpPr>
          <a:xfrm>
            <a:off x="2067305" y="3552444"/>
            <a:ext cx="520700" cy="171450"/>
            <a:chOff x="2067305" y="3552444"/>
            <a:chExt cx="520700" cy="171450"/>
          </a:xfrm>
        </p:grpSpPr>
        <p:pic>
          <p:nvPicPr>
            <p:cNvPr id="78" name="object 78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2067305" y="3589210"/>
              <a:ext cx="205930" cy="108489"/>
            </a:xfrm>
            <a:prstGeom prst="rect">
              <a:avLst/>
            </a:prstGeom>
          </p:spPr>
        </p:pic>
        <p:sp>
          <p:nvSpPr>
            <p:cNvPr id="79" name="object 79"/>
            <p:cNvSpPr/>
            <p:nvPr/>
          </p:nvSpPr>
          <p:spPr>
            <a:xfrm>
              <a:off x="2302763" y="3552444"/>
              <a:ext cx="18415" cy="143510"/>
            </a:xfrm>
            <a:custGeom>
              <a:avLst/>
              <a:gdLst/>
              <a:ahLst/>
              <a:cxnLst/>
              <a:rect l="l" t="t" r="r" b="b"/>
              <a:pathLst>
                <a:path w="18414" h="143510">
                  <a:moveTo>
                    <a:pt x="18287" y="143256"/>
                  </a:moveTo>
                  <a:lnTo>
                    <a:pt x="0" y="143256"/>
                  </a:lnTo>
                  <a:lnTo>
                    <a:pt x="0" y="0"/>
                  </a:lnTo>
                  <a:lnTo>
                    <a:pt x="18287" y="0"/>
                  </a:lnTo>
                  <a:lnTo>
                    <a:pt x="18287" y="1432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0" name="object 80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2343435" y="3589210"/>
              <a:ext cx="244125" cy="134397"/>
            </a:xfrm>
            <a:prstGeom prst="rect">
              <a:avLst/>
            </a:prstGeom>
          </p:spPr>
        </p:pic>
      </p:grpSp>
      <p:grpSp>
        <p:nvGrpSpPr>
          <p:cNvPr id="81" name="object 81"/>
          <p:cNvGrpSpPr/>
          <p:nvPr/>
        </p:nvGrpSpPr>
        <p:grpSpPr>
          <a:xfrm>
            <a:off x="2659189" y="3552634"/>
            <a:ext cx="883919" cy="192405"/>
            <a:chOff x="2659189" y="3552634"/>
            <a:chExt cx="883919" cy="192405"/>
          </a:xfrm>
        </p:grpSpPr>
        <p:pic>
          <p:nvPicPr>
            <p:cNvPr id="82" name="object 82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2659189" y="3589210"/>
              <a:ext cx="106870" cy="155829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2788920" y="3552634"/>
              <a:ext cx="295941" cy="145065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3112389" y="3590734"/>
              <a:ext cx="94583" cy="106965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3229832" y="3563302"/>
              <a:ext cx="312800" cy="160305"/>
            </a:xfrm>
            <a:prstGeom prst="rect">
              <a:avLst/>
            </a:prstGeom>
          </p:spPr>
        </p:pic>
      </p:grpSp>
      <p:pic>
        <p:nvPicPr>
          <p:cNvPr id="86" name="object 86"/>
          <p:cNvPicPr/>
          <p:nvPr/>
        </p:nvPicPr>
        <p:blipFill>
          <a:blip r:embed="rId53" cstate="print"/>
          <a:stretch>
            <a:fillRect/>
          </a:stretch>
        </p:blipFill>
        <p:spPr>
          <a:xfrm>
            <a:off x="575214" y="3827430"/>
            <a:ext cx="1046607" cy="160305"/>
          </a:xfrm>
          <a:prstGeom prst="rect">
            <a:avLst/>
          </a:prstGeom>
        </p:spPr>
      </p:pic>
      <p:grpSp>
        <p:nvGrpSpPr>
          <p:cNvPr id="87" name="object 87"/>
          <p:cNvGrpSpPr/>
          <p:nvPr/>
        </p:nvGrpSpPr>
        <p:grpSpPr>
          <a:xfrm>
            <a:off x="1685829" y="3816762"/>
            <a:ext cx="360045" cy="145415"/>
            <a:chOff x="1685829" y="3816762"/>
            <a:chExt cx="360045" cy="145415"/>
          </a:xfrm>
        </p:grpSpPr>
        <p:pic>
          <p:nvPicPr>
            <p:cNvPr id="88" name="object 88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1685829" y="3851910"/>
              <a:ext cx="106870" cy="109918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1823085" y="3851909"/>
              <a:ext cx="94583" cy="108394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1939099" y="3816762"/>
              <a:ext cx="106775" cy="145065"/>
            </a:xfrm>
            <a:prstGeom prst="rect">
              <a:avLst/>
            </a:prstGeom>
          </p:spPr>
        </p:pic>
      </p:grpSp>
      <p:grpSp>
        <p:nvGrpSpPr>
          <p:cNvPr id="91" name="object 91"/>
          <p:cNvGrpSpPr/>
          <p:nvPr/>
        </p:nvGrpSpPr>
        <p:grpSpPr>
          <a:xfrm>
            <a:off x="2126742" y="3813714"/>
            <a:ext cx="689610" cy="198755"/>
            <a:chOff x="2126742" y="3813714"/>
            <a:chExt cx="689610" cy="198755"/>
          </a:xfrm>
        </p:grpSpPr>
        <p:pic>
          <p:nvPicPr>
            <p:cNvPr id="92" name="object 92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2126742" y="3851909"/>
              <a:ext cx="291464" cy="160305"/>
            </a:xfrm>
            <a:prstGeom prst="rect">
              <a:avLst/>
            </a:prstGeom>
          </p:spPr>
        </p:pic>
        <p:sp>
          <p:nvSpPr>
            <p:cNvPr id="93" name="object 93"/>
            <p:cNvSpPr/>
            <p:nvPr/>
          </p:nvSpPr>
          <p:spPr>
            <a:xfrm>
              <a:off x="2444115" y="3813714"/>
              <a:ext cx="24765" cy="146685"/>
            </a:xfrm>
            <a:custGeom>
              <a:avLst/>
              <a:gdLst/>
              <a:ahLst/>
              <a:cxnLst/>
              <a:rect l="l" t="t" r="r" b="b"/>
              <a:pathLst>
                <a:path w="24764" h="146685">
                  <a:moveTo>
                    <a:pt x="18288" y="22860"/>
                  </a:moveTo>
                  <a:lnTo>
                    <a:pt x="6096" y="22860"/>
                  </a:lnTo>
                  <a:lnTo>
                    <a:pt x="4572" y="19812"/>
                  </a:lnTo>
                  <a:lnTo>
                    <a:pt x="1524" y="18288"/>
                  </a:lnTo>
                  <a:lnTo>
                    <a:pt x="0" y="15240"/>
                  </a:lnTo>
                  <a:lnTo>
                    <a:pt x="0" y="7620"/>
                  </a:lnTo>
                  <a:lnTo>
                    <a:pt x="1524" y="4572"/>
                  </a:lnTo>
                  <a:lnTo>
                    <a:pt x="4572" y="3048"/>
                  </a:lnTo>
                  <a:lnTo>
                    <a:pt x="6096" y="0"/>
                  </a:lnTo>
                  <a:lnTo>
                    <a:pt x="18288" y="0"/>
                  </a:lnTo>
                  <a:lnTo>
                    <a:pt x="22860" y="4572"/>
                  </a:lnTo>
                  <a:lnTo>
                    <a:pt x="24384" y="7620"/>
                  </a:lnTo>
                  <a:lnTo>
                    <a:pt x="24384" y="15240"/>
                  </a:lnTo>
                  <a:lnTo>
                    <a:pt x="22860" y="16764"/>
                  </a:lnTo>
                  <a:lnTo>
                    <a:pt x="21336" y="19812"/>
                  </a:lnTo>
                  <a:lnTo>
                    <a:pt x="18288" y="22860"/>
                  </a:lnTo>
                  <a:close/>
                </a:path>
                <a:path w="24764" h="146685">
                  <a:moveTo>
                    <a:pt x="21336" y="146589"/>
                  </a:moveTo>
                  <a:lnTo>
                    <a:pt x="3048" y="146589"/>
                  </a:lnTo>
                  <a:lnTo>
                    <a:pt x="3048" y="39719"/>
                  </a:lnTo>
                  <a:lnTo>
                    <a:pt x="21336" y="39719"/>
                  </a:lnTo>
                  <a:lnTo>
                    <a:pt x="21336" y="1465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4" name="object 94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2488406" y="3851910"/>
              <a:ext cx="106775" cy="109918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2618136" y="3851909"/>
              <a:ext cx="94583" cy="108394"/>
            </a:xfrm>
            <a:prstGeom prst="rect">
              <a:avLst/>
            </a:prstGeom>
          </p:spPr>
        </p:pic>
        <p:pic>
          <p:nvPicPr>
            <p:cNvPr id="96" name="object 96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2735484" y="3851910"/>
              <a:ext cx="80867" cy="109918"/>
            </a:xfrm>
            <a:prstGeom prst="rect">
              <a:avLst/>
            </a:prstGeom>
          </p:spPr>
        </p:pic>
      </p:grpSp>
      <p:grpSp>
        <p:nvGrpSpPr>
          <p:cNvPr id="97" name="object 97"/>
          <p:cNvGrpSpPr/>
          <p:nvPr/>
        </p:nvGrpSpPr>
        <p:grpSpPr>
          <a:xfrm>
            <a:off x="2886551" y="3816762"/>
            <a:ext cx="436880" cy="145415"/>
            <a:chOff x="2886551" y="3816762"/>
            <a:chExt cx="436880" cy="145415"/>
          </a:xfrm>
        </p:grpSpPr>
        <p:pic>
          <p:nvPicPr>
            <p:cNvPr id="98" name="object 98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2886551" y="3816762"/>
              <a:ext cx="106775" cy="145065"/>
            </a:xfrm>
            <a:prstGeom prst="rect">
              <a:avLst/>
            </a:prstGeom>
          </p:spPr>
        </p:pic>
        <p:pic>
          <p:nvPicPr>
            <p:cNvPr id="99" name="object 99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3016281" y="3851910"/>
              <a:ext cx="106775" cy="109918"/>
            </a:xfrm>
            <a:prstGeom prst="rect">
              <a:avLst/>
            </a:prstGeom>
          </p:spPr>
        </p:pic>
        <p:pic>
          <p:nvPicPr>
            <p:cNvPr id="100" name="object 100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3142773" y="3827430"/>
              <a:ext cx="180117" cy="134397"/>
            </a:xfrm>
            <a:prstGeom prst="rect">
              <a:avLst/>
            </a:prstGeom>
          </p:spPr>
        </p:pic>
      </p:grpSp>
      <p:grpSp>
        <p:nvGrpSpPr>
          <p:cNvPr id="101" name="object 101"/>
          <p:cNvGrpSpPr/>
          <p:nvPr/>
        </p:nvGrpSpPr>
        <p:grpSpPr>
          <a:xfrm>
            <a:off x="3393090" y="3812190"/>
            <a:ext cx="248920" cy="149860"/>
            <a:chOff x="3393090" y="3812190"/>
            <a:chExt cx="248920" cy="149860"/>
          </a:xfrm>
        </p:grpSpPr>
        <p:pic>
          <p:nvPicPr>
            <p:cNvPr id="102" name="object 102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3393090" y="3812190"/>
              <a:ext cx="173926" cy="149637"/>
            </a:xfrm>
            <a:prstGeom prst="rect">
              <a:avLst/>
            </a:prstGeom>
          </p:spPr>
        </p:pic>
        <p:sp>
          <p:nvSpPr>
            <p:cNvPr id="103" name="object 103"/>
            <p:cNvSpPr/>
            <p:nvPr/>
          </p:nvSpPr>
          <p:spPr>
            <a:xfrm>
              <a:off x="3589877" y="3851910"/>
              <a:ext cx="52069" cy="108585"/>
            </a:xfrm>
            <a:custGeom>
              <a:avLst/>
              <a:gdLst/>
              <a:ahLst/>
              <a:cxnLst/>
              <a:rect l="l" t="t" r="r" b="b"/>
              <a:pathLst>
                <a:path w="52070" h="108585">
                  <a:moveTo>
                    <a:pt x="16763" y="108394"/>
                  </a:moveTo>
                  <a:lnTo>
                    <a:pt x="0" y="108394"/>
                  </a:lnTo>
                  <a:lnTo>
                    <a:pt x="0" y="1524"/>
                  </a:lnTo>
                  <a:lnTo>
                    <a:pt x="16763" y="1524"/>
                  </a:lnTo>
                  <a:lnTo>
                    <a:pt x="16763" y="19812"/>
                  </a:lnTo>
                  <a:lnTo>
                    <a:pt x="19811" y="13716"/>
                  </a:lnTo>
                  <a:lnTo>
                    <a:pt x="24383" y="9144"/>
                  </a:lnTo>
                  <a:lnTo>
                    <a:pt x="30479" y="6096"/>
                  </a:lnTo>
                  <a:lnTo>
                    <a:pt x="36671" y="1524"/>
                  </a:lnTo>
                  <a:lnTo>
                    <a:pt x="42767" y="0"/>
                  </a:lnTo>
                  <a:lnTo>
                    <a:pt x="51911" y="0"/>
                  </a:lnTo>
                  <a:lnTo>
                    <a:pt x="51911" y="18288"/>
                  </a:lnTo>
                  <a:lnTo>
                    <a:pt x="47339" y="18288"/>
                  </a:lnTo>
                  <a:lnTo>
                    <a:pt x="34163" y="20289"/>
                  </a:lnTo>
                  <a:lnTo>
                    <a:pt x="24586" y="26300"/>
                  </a:lnTo>
                  <a:lnTo>
                    <a:pt x="18741" y="36330"/>
                  </a:lnTo>
                  <a:lnTo>
                    <a:pt x="16763" y="50387"/>
                  </a:lnTo>
                  <a:lnTo>
                    <a:pt x="16763" y="1083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4" name="object 104"/>
          <p:cNvGrpSpPr/>
          <p:nvPr/>
        </p:nvGrpSpPr>
        <p:grpSpPr>
          <a:xfrm>
            <a:off x="572166" y="4077842"/>
            <a:ext cx="403225" cy="195580"/>
            <a:chOff x="572166" y="4077842"/>
            <a:chExt cx="403225" cy="195580"/>
          </a:xfrm>
        </p:grpSpPr>
        <p:pic>
          <p:nvPicPr>
            <p:cNvPr id="105" name="object 105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572166" y="4090130"/>
              <a:ext cx="187642" cy="132778"/>
            </a:xfrm>
            <a:prstGeom prst="rect">
              <a:avLst/>
            </a:prstGeom>
          </p:spPr>
        </p:pic>
        <p:sp>
          <p:nvSpPr>
            <p:cNvPr id="106" name="object 106"/>
            <p:cNvSpPr/>
            <p:nvPr/>
          </p:nvSpPr>
          <p:spPr>
            <a:xfrm>
              <a:off x="780275" y="4077842"/>
              <a:ext cx="68580" cy="146685"/>
            </a:xfrm>
            <a:custGeom>
              <a:avLst/>
              <a:gdLst/>
              <a:ahLst/>
              <a:cxnLst/>
              <a:rect l="l" t="t" r="r" b="b"/>
              <a:pathLst>
                <a:path w="68580" h="146685">
                  <a:moveTo>
                    <a:pt x="18288" y="3441"/>
                  </a:moveTo>
                  <a:lnTo>
                    <a:pt x="0" y="3441"/>
                  </a:lnTo>
                  <a:lnTo>
                    <a:pt x="0" y="146685"/>
                  </a:lnTo>
                  <a:lnTo>
                    <a:pt x="18288" y="146685"/>
                  </a:lnTo>
                  <a:lnTo>
                    <a:pt x="18288" y="3441"/>
                  </a:lnTo>
                  <a:close/>
                </a:path>
                <a:path w="68580" h="146685">
                  <a:moveTo>
                    <a:pt x="64973" y="39725"/>
                  </a:moveTo>
                  <a:lnTo>
                    <a:pt x="48107" y="39725"/>
                  </a:lnTo>
                  <a:lnTo>
                    <a:pt x="48107" y="145072"/>
                  </a:lnTo>
                  <a:lnTo>
                    <a:pt x="64973" y="145072"/>
                  </a:lnTo>
                  <a:lnTo>
                    <a:pt x="64973" y="39725"/>
                  </a:lnTo>
                  <a:close/>
                </a:path>
                <a:path w="68580" h="146685">
                  <a:moveTo>
                    <a:pt x="68021" y="7620"/>
                  </a:moveTo>
                  <a:lnTo>
                    <a:pt x="66497" y="4572"/>
                  </a:lnTo>
                  <a:lnTo>
                    <a:pt x="64973" y="3048"/>
                  </a:lnTo>
                  <a:lnTo>
                    <a:pt x="63449" y="0"/>
                  </a:lnTo>
                  <a:lnTo>
                    <a:pt x="51257" y="0"/>
                  </a:lnTo>
                  <a:lnTo>
                    <a:pt x="48107" y="3048"/>
                  </a:lnTo>
                  <a:lnTo>
                    <a:pt x="46583" y="4572"/>
                  </a:lnTo>
                  <a:lnTo>
                    <a:pt x="45059" y="7620"/>
                  </a:lnTo>
                  <a:lnTo>
                    <a:pt x="45059" y="15341"/>
                  </a:lnTo>
                  <a:lnTo>
                    <a:pt x="46583" y="16865"/>
                  </a:lnTo>
                  <a:lnTo>
                    <a:pt x="48107" y="19913"/>
                  </a:lnTo>
                  <a:lnTo>
                    <a:pt x="51257" y="21437"/>
                  </a:lnTo>
                  <a:lnTo>
                    <a:pt x="52781" y="22961"/>
                  </a:lnTo>
                  <a:lnTo>
                    <a:pt x="60401" y="22961"/>
                  </a:lnTo>
                  <a:lnTo>
                    <a:pt x="63449" y="21437"/>
                  </a:lnTo>
                  <a:lnTo>
                    <a:pt x="64973" y="19913"/>
                  </a:lnTo>
                  <a:lnTo>
                    <a:pt x="68021" y="13817"/>
                  </a:lnTo>
                  <a:lnTo>
                    <a:pt x="68021" y="76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7" name="object 107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868108" y="4116038"/>
              <a:ext cx="106775" cy="157257"/>
            </a:xfrm>
            <a:prstGeom prst="rect">
              <a:avLst/>
            </a:prstGeom>
          </p:spPr>
        </p:pic>
      </p:grpSp>
      <p:sp>
        <p:nvSpPr>
          <p:cNvPr id="108" name="object 108"/>
          <p:cNvSpPr/>
          <p:nvPr/>
        </p:nvSpPr>
        <p:spPr>
          <a:xfrm>
            <a:off x="1055751" y="4090130"/>
            <a:ext cx="18415" cy="58419"/>
          </a:xfrm>
          <a:custGeom>
            <a:avLst/>
            <a:gdLst/>
            <a:ahLst/>
            <a:cxnLst/>
            <a:rect l="l" t="t" r="r" b="b"/>
            <a:pathLst>
              <a:path w="18415" h="58420">
                <a:moveTo>
                  <a:pt x="0" y="0"/>
                </a:moveTo>
                <a:lnTo>
                  <a:pt x="18288" y="0"/>
                </a:lnTo>
                <a:lnTo>
                  <a:pt x="18288" y="58419"/>
                </a:lnTo>
                <a:lnTo>
                  <a:pt x="0" y="5841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9" name="object 109"/>
          <p:cNvGrpSpPr/>
          <p:nvPr/>
        </p:nvGrpSpPr>
        <p:grpSpPr>
          <a:xfrm>
            <a:off x="1055751" y="4080890"/>
            <a:ext cx="961390" cy="145415"/>
            <a:chOff x="1055751" y="4080890"/>
            <a:chExt cx="961390" cy="145415"/>
          </a:xfrm>
        </p:grpSpPr>
        <p:sp>
          <p:nvSpPr>
            <p:cNvPr id="110" name="object 110"/>
            <p:cNvSpPr/>
            <p:nvPr/>
          </p:nvSpPr>
          <p:spPr>
            <a:xfrm>
              <a:off x="1055751" y="4090136"/>
              <a:ext cx="104139" cy="133350"/>
            </a:xfrm>
            <a:custGeom>
              <a:avLst/>
              <a:gdLst/>
              <a:ahLst/>
              <a:cxnLst/>
              <a:rect l="l" t="t" r="r" b="b"/>
              <a:pathLst>
                <a:path w="104140" h="133350">
                  <a:moveTo>
                    <a:pt x="103720" y="0"/>
                  </a:moveTo>
                  <a:lnTo>
                    <a:pt x="86956" y="0"/>
                  </a:lnTo>
                  <a:lnTo>
                    <a:pt x="86956" y="58420"/>
                  </a:lnTo>
                  <a:lnTo>
                    <a:pt x="0" y="58420"/>
                  </a:lnTo>
                  <a:lnTo>
                    <a:pt x="0" y="73660"/>
                  </a:lnTo>
                  <a:lnTo>
                    <a:pt x="0" y="133350"/>
                  </a:lnTo>
                  <a:lnTo>
                    <a:pt x="18288" y="133350"/>
                  </a:lnTo>
                  <a:lnTo>
                    <a:pt x="18288" y="73660"/>
                  </a:lnTo>
                  <a:lnTo>
                    <a:pt x="86956" y="73660"/>
                  </a:lnTo>
                  <a:lnTo>
                    <a:pt x="86956" y="133350"/>
                  </a:lnTo>
                  <a:lnTo>
                    <a:pt x="103720" y="133350"/>
                  </a:lnTo>
                  <a:lnTo>
                    <a:pt x="103720" y="73660"/>
                  </a:lnTo>
                  <a:lnTo>
                    <a:pt x="103720" y="58420"/>
                  </a:lnTo>
                  <a:lnTo>
                    <a:pt x="1037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1" name="object 111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1182433" y="4116038"/>
              <a:ext cx="106775" cy="109918"/>
            </a:xfrm>
            <a:prstGeom prst="rect">
              <a:avLst/>
            </a:prstGeom>
          </p:spPr>
        </p:pic>
        <p:pic>
          <p:nvPicPr>
            <p:cNvPr id="112" name="object 112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1319688" y="4080890"/>
              <a:ext cx="459200" cy="145065"/>
            </a:xfrm>
            <a:prstGeom prst="rect">
              <a:avLst/>
            </a:prstGeom>
          </p:spPr>
        </p:pic>
        <p:pic>
          <p:nvPicPr>
            <p:cNvPr id="113" name="object 113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1807940" y="4116038"/>
              <a:ext cx="208978" cy="109918"/>
            </a:xfrm>
            <a:prstGeom prst="rect">
              <a:avLst/>
            </a:prstGeom>
          </p:spPr>
        </p:pic>
      </p:grpSp>
      <p:grpSp>
        <p:nvGrpSpPr>
          <p:cNvPr id="114" name="object 114"/>
          <p:cNvGrpSpPr/>
          <p:nvPr/>
        </p:nvGrpSpPr>
        <p:grpSpPr>
          <a:xfrm>
            <a:off x="2082545" y="4080891"/>
            <a:ext cx="331470" cy="145415"/>
            <a:chOff x="2082545" y="4080891"/>
            <a:chExt cx="331470" cy="145415"/>
          </a:xfrm>
        </p:grpSpPr>
        <p:sp>
          <p:nvSpPr>
            <p:cNvPr id="115" name="object 115"/>
            <p:cNvSpPr/>
            <p:nvPr/>
          </p:nvSpPr>
          <p:spPr>
            <a:xfrm>
              <a:off x="2082546" y="4090136"/>
              <a:ext cx="92075" cy="133350"/>
            </a:xfrm>
            <a:custGeom>
              <a:avLst/>
              <a:gdLst/>
              <a:ahLst/>
              <a:cxnLst/>
              <a:rect l="l" t="t" r="r" b="b"/>
              <a:pathLst>
                <a:path w="92075" h="133350">
                  <a:moveTo>
                    <a:pt x="91528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36576" y="13970"/>
                  </a:lnTo>
                  <a:lnTo>
                    <a:pt x="36576" y="133350"/>
                  </a:lnTo>
                  <a:lnTo>
                    <a:pt x="54864" y="133350"/>
                  </a:lnTo>
                  <a:lnTo>
                    <a:pt x="54864" y="13970"/>
                  </a:lnTo>
                  <a:lnTo>
                    <a:pt x="91528" y="13970"/>
                  </a:lnTo>
                  <a:lnTo>
                    <a:pt x="915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6" name="object 116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2195417" y="4080891"/>
              <a:ext cx="94583" cy="142017"/>
            </a:xfrm>
            <a:prstGeom prst="rect">
              <a:avLst/>
            </a:prstGeom>
          </p:spPr>
        </p:pic>
        <p:pic>
          <p:nvPicPr>
            <p:cNvPr id="117" name="object 117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2311336" y="4116038"/>
              <a:ext cx="102298" cy="109918"/>
            </a:xfrm>
            <a:prstGeom prst="rect">
              <a:avLst/>
            </a:prstGeom>
          </p:spPr>
        </p:pic>
      </p:grpSp>
      <p:grpSp>
        <p:nvGrpSpPr>
          <p:cNvPr id="118" name="object 118"/>
          <p:cNvGrpSpPr/>
          <p:nvPr/>
        </p:nvGrpSpPr>
        <p:grpSpPr>
          <a:xfrm>
            <a:off x="2482214" y="4077842"/>
            <a:ext cx="863600" cy="195580"/>
            <a:chOff x="2482214" y="4077842"/>
            <a:chExt cx="863600" cy="195580"/>
          </a:xfrm>
        </p:grpSpPr>
        <p:pic>
          <p:nvPicPr>
            <p:cNvPr id="119" name="object 119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2482214" y="4116038"/>
              <a:ext cx="106870" cy="109918"/>
            </a:xfrm>
            <a:prstGeom prst="rect">
              <a:avLst/>
            </a:prstGeom>
          </p:spPr>
        </p:pic>
        <p:pic>
          <p:nvPicPr>
            <p:cNvPr id="120" name="object 120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2611945" y="4077842"/>
              <a:ext cx="151066" cy="195453"/>
            </a:xfrm>
            <a:prstGeom prst="rect">
              <a:avLst/>
            </a:prstGeom>
          </p:spPr>
        </p:pic>
        <p:sp>
          <p:nvSpPr>
            <p:cNvPr id="121" name="object 121"/>
            <p:cNvSpPr/>
            <p:nvPr/>
          </p:nvSpPr>
          <p:spPr>
            <a:xfrm>
              <a:off x="2782824" y="4077842"/>
              <a:ext cx="563245" cy="148590"/>
            </a:xfrm>
            <a:custGeom>
              <a:avLst/>
              <a:gdLst/>
              <a:ahLst/>
              <a:cxnLst/>
              <a:rect l="l" t="t" r="r" b="b"/>
              <a:pathLst>
                <a:path w="563245" h="148589">
                  <a:moveTo>
                    <a:pt x="102196" y="88595"/>
                  </a:moveTo>
                  <a:lnTo>
                    <a:pt x="102057" y="85547"/>
                  </a:lnTo>
                  <a:lnTo>
                    <a:pt x="102044" y="85204"/>
                  </a:lnTo>
                  <a:lnTo>
                    <a:pt x="101892" y="81749"/>
                  </a:lnTo>
                  <a:lnTo>
                    <a:pt x="90004" y="53441"/>
                  </a:lnTo>
                  <a:lnTo>
                    <a:pt x="85432" y="48869"/>
                  </a:lnTo>
                  <a:lnTo>
                    <a:pt x="83908" y="48260"/>
                  </a:lnTo>
                  <a:lnTo>
                    <a:pt x="83908" y="77927"/>
                  </a:lnTo>
                  <a:lnTo>
                    <a:pt x="83908" y="85547"/>
                  </a:lnTo>
                  <a:lnTo>
                    <a:pt x="18288" y="85547"/>
                  </a:lnTo>
                  <a:lnTo>
                    <a:pt x="18313" y="85204"/>
                  </a:lnTo>
                  <a:lnTo>
                    <a:pt x="19088" y="78092"/>
                  </a:lnTo>
                  <a:lnTo>
                    <a:pt x="19151" y="77927"/>
                  </a:lnTo>
                  <a:lnTo>
                    <a:pt x="21336" y="71640"/>
                  </a:lnTo>
                  <a:lnTo>
                    <a:pt x="24714" y="66040"/>
                  </a:lnTo>
                  <a:lnTo>
                    <a:pt x="28956" y="61163"/>
                  </a:lnTo>
                  <a:lnTo>
                    <a:pt x="35052" y="56489"/>
                  </a:lnTo>
                  <a:lnTo>
                    <a:pt x="42672" y="53441"/>
                  </a:lnTo>
                  <a:lnTo>
                    <a:pt x="58000" y="53441"/>
                  </a:lnTo>
                  <a:lnTo>
                    <a:pt x="62572" y="54965"/>
                  </a:lnTo>
                  <a:lnTo>
                    <a:pt x="68668" y="56489"/>
                  </a:lnTo>
                  <a:lnTo>
                    <a:pt x="73240" y="59639"/>
                  </a:lnTo>
                  <a:lnTo>
                    <a:pt x="77812" y="62687"/>
                  </a:lnTo>
                  <a:lnTo>
                    <a:pt x="79311" y="68656"/>
                  </a:lnTo>
                  <a:lnTo>
                    <a:pt x="80454" y="70446"/>
                  </a:lnTo>
                  <a:lnTo>
                    <a:pt x="82384" y="73355"/>
                  </a:lnTo>
                  <a:lnTo>
                    <a:pt x="83908" y="77927"/>
                  </a:lnTo>
                  <a:lnTo>
                    <a:pt x="83908" y="48260"/>
                  </a:lnTo>
                  <a:lnTo>
                    <a:pt x="77812" y="45821"/>
                  </a:lnTo>
                  <a:lnTo>
                    <a:pt x="72047" y="42697"/>
                  </a:lnTo>
                  <a:lnTo>
                    <a:pt x="65989" y="40297"/>
                  </a:lnTo>
                  <a:lnTo>
                    <a:pt x="59347" y="38747"/>
                  </a:lnTo>
                  <a:lnTo>
                    <a:pt x="51816" y="38201"/>
                  </a:lnTo>
                  <a:lnTo>
                    <a:pt x="44094" y="38747"/>
                  </a:lnTo>
                  <a:lnTo>
                    <a:pt x="9804" y="58508"/>
                  </a:lnTo>
                  <a:lnTo>
                    <a:pt x="292" y="85547"/>
                  </a:lnTo>
                  <a:lnTo>
                    <a:pt x="177" y="88595"/>
                  </a:lnTo>
                  <a:lnTo>
                    <a:pt x="9804" y="127647"/>
                  </a:lnTo>
                  <a:lnTo>
                    <a:pt x="44958" y="147574"/>
                  </a:lnTo>
                  <a:lnTo>
                    <a:pt x="51816" y="148120"/>
                  </a:lnTo>
                  <a:lnTo>
                    <a:pt x="60718" y="147307"/>
                  </a:lnTo>
                  <a:lnTo>
                    <a:pt x="94005" y="126974"/>
                  </a:lnTo>
                  <a:lnTo>
                    <a:pt x="100672" y="113068"/>
                  </a:lnTo>
                  <a:lnTo>
                    <a:pt x="80860" y="113068"/>
                  </a:lnTo>
                  <a:lnTo>
                    <a:pt x="80810" y="113245"/>
                  </a:lnTo>
                  <a:lnTo>
                    <a:pt x="79336" y="119164"/>
                  </a:lnTo>
                  <a:lnTo>
                    <a:pt x="76288" y="123736"/>
                  </a:lnTo>
                  <a:lnTo>
                    <a:pt x="70192" y="126784"/>
                  </a:lnTo>
                  <a:lnTo>
                    <a:pt x="65620" y="131356"/>
                  </a:lnTo>
                  <a:lnTo>
                    <a:pt x="59524" y="132880"/>
                  </a:lnTo>
                  <a:lnTo>
                    <a:pt x="42672" y="132880"/>
                  </a:lnTo>
                  <a:lnTo>
                    <a:pt x="35052" y="129832"/>
                  </a:lnTo>
                  <a:lnTo>
                    <a:pt x="18288" y="99263"/>
                  </a:lnTo>
                  <a:lnTo>
                    <a:pt x="102196" y="99263"/>
                  </a:lnTo>
                  <a:lnTo>
                    <a:pt x="102196" y="88595"/>
                  </a:lnTo>
                  <a:close/>
                </a:path>
                <a:path w="563245" h="148589">
                  <a:moveTo>
                    <a:pt x="219633" y="74866"/>
                  </a:moveTo>
                  <a:lnTo>
                    <a:pt x="195732" y="43345"/>
                  </a:lnTo>
                  <a:lnTo>
                    <a:pt x="170865" y="38201"/>
                  </a:lnTo>
                  <a:lnTo>
                    <a:pt x="163156" y="38747"/>
                  </a:lnTo>
                  <a:lnTo>
                    <a:pt x="128778" y="58724"/>
                  </a:lnTo>
                  <a:lnTo>
                    <a:pt x="118960" y="93154"/>
                  </a:lnTo>
                  <a:lnTo>
                    <a:pt x="119265" y="100914"/>
                  </a:lnTo>
                  <a:lnTo>
                    <a:pt x="137960" y="136779"/>
                  </a:lnTo>
                  <a:lnTo>
                    <a:pt x="170865" y="148120"/>
                  </a:lnTo>
                  <a:lnTo>
                    <a:pt x="179705" y="147307"/>
                  </a:lnTo>
                  <a:lnTo>
                    <a:pt x="212775" y="126212"/>
                  </a:lnTo>
                  <a:lnTo>
                    <a:pt x="219633" y="111544"/>
                  </a:lnTo>
                  <a:lnTo>
                    <a:pt x="199821" y="111544"/>
                  </a:lnTo>
                  <a:lnTo>
                    <a:pt x="198297" y="119164"/>
                  </a:lnTo>
                  <a:lnTo>
                    <a:pt x="195249" y="123736"/>
                  </a:lnTo>
                  <a:lnTo>
                    <a:pt x="189153" y="126784"/>
                  </a:lnTo>
                  <a:lnTo>
                    <a:pt x="184581" y="131356"/>
                  </a:lnTo>
                  <a:lnTo>
                    <a:pt x="178485" y="132880"/>
                  </a:lnTo>
                  <a:lnTo>
                    <a:pt x="170865" y="132880"/>
                  </a:lnTo>
                  <a:lnTo>
                    <a:pt x="163423" y="132283"/>
                  </a:lnTo>
                  <a:lnTo>
                    <a:pt x="137833" y="101777"/>
                  </a:lnTo>
                  <a:lnTo>
                    <a:pt x="137248" y="93154"/>
                  </a:lnTo>
                  <a:lnTo>
                    <a:pt x="137833" y="84353"/>
                  </a:lnTo>
                  <a:lnTo>
                    <a:pt x="163423" y="54038"/>
                  </a:lnTo>
                  <a:lnTo>
                    <a:pt x="170865" y="53441"/>
                  </a:lnTo>
                  <a:lnTo>
                    <a:pt x="178485" y="53441"/>
                  </a:lnTo>
                  <a:lnTo>
                    <a:pt x="184581" y="54965"/>
                  </a:lnTo>
                  <a:lnTo>
                    <a:pt x="189153" y="59626"/>
                  </a:lnTo>
                  <a:lnTo>
                    <a:pt x="195249" y="62674"/>
                  </a:lnTo>
                  <a:lnTo>
                    <a:pt x="198297" y="67246"/>
                  </a:lnTo>
                  <a:lnTo>
                    <a:pt x="199821" y="74866"/>
                  </a:lnTo>
                  <a:lnTo>
                    <a:pt x="219633" y="74866"/>
                  </a:lnTo>
                  <a:close/>
                </a:path>
                <a:path w="563245" h="148589">
                  <a:moveTo>
                    <a:pt x="291363" y="39725"/>
                  </a:moveTo>
                  <a:lnTo>
                    <a:pt x="263931" y="39725"/>
                  </a:lnTo>
                  <a:lnTo>
                    <a:pt x="263931" y="13817"/>
                  </a:lnTo>
                  <a:lnTo>
                    <a:pt x="245643" y="13817"/>
                  </a:lnTo>
                  <a:lnTo>
                    <a:pt x="245643" y="39725"/>
                  </a:lnTo>
                  <a:lnTo>
                    <a:pt x="231927" y="39725"/>
                  </a:lnTo>
                  <a:lnTo>
                    <a:pt x="231927" y="54965"/>
                  </a:lnTo>
                  <a:lnTo>
                    <a:pt x="245643" y="54965"/>
                  </a:lnTo>
                  <a:lnTo>
                    <a:pt x="245643" y="126784"/>
                  </a:lnTo>
                  <a:lnTo>
                    <a:pt x="248691" y="134404"/>
                  </a:lnTo>
                  <a:lnTo>
                    <a:pt x="257835" y="143548"/>
                  </a:lnTo>
                  <a:lnTo>
                    <a:pt x="265455" y="145072"/>
                  </a:lnTo>
                  <a:lnTo>
                    <a:pt x="291363" y="145072"/>
                  </a:lnTo>
                  <a:lnTo>
                    <a:pt x="291363" y="131356"/>
                  </a:lnTo>
                  <a:lnTo>
                    <a:pt x="273075" y="131356"/>
                  </a:lnTo>
                  <a:lnTo>
                    <a:pt x="268503" y="129832"/>
                  </a:lnTo>
                  <a:lnTo>
                    <a:pt x="263931" y="125260"/>
                  </a:lnTo>
                  <a:lnTo>
                    <a:pt x="263931" y="54965"/>
                  </a:lnTo>
                  <a:lnTo>
                    <a:pt x="291363" y="54965"/>
                  </a:lnTo>
                  <a:lnTo>
                    <a:pt x="291363" y="39725"/>
                  </a:lnTo>
                  <a:close/>
                </a:path>
                <a:path w="563245" h="148589">
                  <a:moveTo>
                    <a:pt x="329552" y="39725"/>
                  </a:moveTo>
                  <a:lnTo>
                    <a:pt x="312699" y="39725"/>
                  </a:lnTo>
                  <a:lnTo>
                    <a:pt x="312699" y="145072"/>
                  </a:lnTo>
                  <a:lnTo>
                    <a:pt x="329552" y="145072"/>
                  </a:lnTo>
                  <a:lnTo>
                    <a:pt x="329552" y="39725"/>
                  </a:lnTo>
                  <a:close/>
                </a:path>
                <a:path w="563245" h="148589">
                  <a:moveTo>
                    <a:pt x="332600" y="7620"/>
                  </a:moveTo>
                  <a:lnTo>
                    <a:pt x="331076" y="4572"/>
                  </a:lnTo>
                  <a:lnTo>
                    <a:pt x="326504" y="0"/>
                  </a:lnTo>
                  <a:lnTo>
                    <a:pt x="314223" y="0"/>
                  </a:lnTo>
                  <a:lnTo>
                    <a:pt x="312699" y="3048"/>
                  </a:lnTo>
                  <a:lnTo>
                    <a:pt x="309651" y="4572"/>
                  </a:lnTo>
                  <a:lnTo>
                    <a:pt x="309651" y="15341"/>
                  </a:lnTo>
                  <a:lnTo>
                    <a:pt x="311175" y="16865"/>
                  </a:lnTo>
                  <a:lnTo>
                    <a:pt x="312699" y="19913"/>
                  </a:lnTo>
                  <a:lnTo>
                    <a:pt x="315836" y="21437"/>
                  </a:lnTo>
                  <a:lnTo>
                    <a:pt x="317360" y="22961"/>
                  </a:lnTo>
                  <a:lnTo>
                    <a:pt x="324980" y="22961"/>
                  </a:lnTo>
                  <a:lnTo>
                    <a:pt x="326504" y="21437"/>
                  </a:lnTo>
                  <a:lnTo>
                    <a:pt x="329552" y="19913"/>
                  </a:lnTo>
                  <a:lnTo>
                    <a:pt x="332600" y="13817"/>
                  </a:lnTo>
                  <a:lnTo>
                    <a:pt x="332600" y="7620"/>
                  </a:lnTo>
                  <a:close/>
                </a:path>
                <a:path w="563245" h="148589">
                  <a:moveTo>
                    <a:pt x="450049" y="39725"/>
                  </a:moveTo>
                  <a:lnTo>
                    <a:pt x="431761" y="39725"/>
                  </a:lnTo>
                  <a:lnTo>
                    <a:pt x="398132" y="129832"/>
                  </a:lnTo>
                  <a:lnTo>
                    <a:pt x="366128" y="39725"/>
                  </a:lnTo>
                  <a:lnTo>
                    <a:pt x="346316" y="39725"/>
                  </a:lnTo>
                  <a:lnTo>
                    <a:pt x="388988" y="145072"/>
                  </a:lnTo>
                  <a:lnTo>
                    <a:pt x="408901" y="145072"/>
                  </a:lnTo>
                  <a:lnTo>
                    <a:pt x="450049" y="39725"/>
                  </a:lnTo>
                  <a:close/>
                </a:path>
                <a:path w="563245" h="148589">
                  <a:moveTo>
                    <a:pt x="562927" y="88595"/>
                  </a:moveTo>
                  <a:lnTo>
                    <a:pt x="562787" y="85547"/>
                  </a:lnTo>
                  <a:lnTo>
                    <a:pt x="562762" y="85204"/>
                  </a:lnTo>
                  <a:lnTo>
                    <a:pt x="562610" y="81749"/>
                  </a:lnTo>
                  <a:lnTo>
                    <a:pt x="551116" y="53441"/>
                  </a:lnTo>
                  <a:lnTo>
                    <a:pt x="547687" y="48869"/>
                  </a:lnTo>
                  <a:lnTo>
                    <a:pt x="544639" y="47650"/>
                  </a:lnTo>
                  <a:lnTo>
                    <a:pt x="544639" y="77927"/>
                  </a:lnTo>
                  <a:lnTo>
                    <a:pt x="544639" y="85547"/>
                  </a:lnTo>
                  <a:lnTo>
                    <a:pt x="479005" y="85547"/>
                  </a:lnTo>
                  <a:lnTo>
                    <a:pt x="479044" y="85204"/>
                  </a:lnTo>
                  <a:lnTo>
                    <a:pt x="479818" y="78092"/>
                  </a:lnTo>
                  <a:lnTo>
                    <a:pt x="503491" y="53441"/>
                  </a:lnTo>
                  <a:lnTo>
                    <a:pt x="518731" y="53441"/>
                  </a:lnTo>
                  <a:lnTo>
                    <a:pt x="523303" y="54965"/>
                  </a:lnTo>
                  <a:lnTo>
                    <a:pt x="529399" y="56489"/>
                  </a:lnTo>
                  <a:lnTo>
                    <a:pt x="533971" y="59639"/>
                  </a:lnTo>
                  <a:lnTo>
                    <a:pt x="538543" y="62687"/>
                  </a:lnTo>
                  <a:lnTo>
                    <a:pt x="541528" y="68656"/>
                  </a:lnTo>
                  <a:lnTo>
                    <a:pt x="542137" y="70446"/>
                  </a:lnTo>
                  <a:lnTo>
                    <a:pt x="544639" y="77927"/>
                  </a:lnTo>
                  <a:lnTo>
                    <a:pt x="544639" y="47650"/>
                  </a:lnTo>
                  <a:lnTo>
                    <a:pt x="540067" y="45821"/>
                  </a:lnTo>
                  <a:lnTo>
                    <a:pt x="533412" y="42697"/>
                  </a:lnTo>
                  <a:lnTo>
                    <a:pt x="526923" y="40297"/>
                  </a:lnTo>
                  <a:lnTo>
                    <a:pt x="520128" y="38747"/>
                  </a:lnTo>
                  <a:lnTo>
                    <a:pt x="512635" y="38201"/>
                  </a:lnTo>
                  <a:lnTo>
                    <a:pt x="504913" y="38747"/>
                  </a:lnTo>
                  <a:lnTo>
                    <a:pt x="470535" y="58508"/>
                  </a:lnTo>
                  <a:lnTo>
                    <a:pt x="461010" y="85547"/>
                  </a:lnTo>
                  <a:lnTo>
                    <a:pt x="460895" y="88595"/>
                  </a:lnTo>
                  <a:lnTo>
                    <a:pt x="470547" y="127647"/>
                  </a:lnTo>
                  <a:lnTo>
                    <a:pt x="505790" y="147574"/>
                  </a:lnTo>
                  <a:lnTo>
                    <a:pt x="512635" y="148120"/>
                  </a:lnTo>
                  <a:lnTo>
                    <a:pt x="521487" y="147307"/>
                  </a:lnTo>
                  <a:lnTo>
                    <a:pt x="554736" y="126974"/>
                  </a:lnTo>
                  <a:lnTo>
                    <a:pt x="554837" y="126784"/>
                  </a:lnTo>
                  <a:lnTo>
                    <a:pt x="558558" y="120523"/>
                  </a:lnTo>
                  <a:lnTo>
                    <a:pt x="561403" y="113068"/>
                  </a:lnTo>
                  <a:lnTo>
                    <a:pt x="543115" y="113068"/>
                  </a:lnTo>
                  <a:lnTo>
                    <a:pt x="543013" y="113245"/>
                  </a:lnTo>
                  <a:lnTo>
                    <a:pt x="540067" y="119164"/>
                  </a:lnTo>
                  <a:lnTo>
                    <a:pt x="537019" y="123736"/>
                  </a:lnTo>
                  <a:lnTo>
                    <a:pt x="532447" y="126784"/>
                  </a:lnTo>
                  <a:lnTo>
                    <a:pt x="526351" y="131356"/>
                  </a:lnTo>
                  <a:lnTo>
                    <a:pt x="520255" y="132880"/>
                  </a:lnTo>
                  <a:lnTo>
                    <a:pt x="503491" y="132880"/>
                  </a:lnTo>
                  <a:lnTo>
                    <a:pt x="495871" y="129832"/>
                  </a:lnTo>
                  <a:lnTo>
                    <a:pt x="489775" y="123736"/>
                  </a:lnTo>
                  <a:lnTo>
                    <a:pt x="484835" y="118859"/>
                  </a:lnTo>
                  <a:lnTo>
                    <a:pt x="481495" y="113245"/>
                  </a:lnTo>
                  <a:lnTo>
                    <a:pt x="481444" y="113068"/>
                  </a:lnTo>
                  <a:lnTo>
                    <a:pt x="479602" y="106768"/>
                  </a:lnTo>
                  <a:lnTo>
                    <a:pt x="479005" y="99263"/>
                  </a:lnTo>
                  <a:lnTo>
                    <a:pt x="562927" y="99263"/>
                  </a:lnTo>
                  <a:lnTo>
                    <a:pt x="562927" y="885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2" name="object 122"/>
          <p:cNvGrpSpPr/>
          <p:nvPr/>
        </p:nvGrpSpPr>
        <p:grpSpPr>
          <a:xfrm>
            <a:off x="3417474" y="4077842"/>
            <a:ext cx="127000" cy="148590"/>
            <a:chOff x="3417474" y="4077842"/>
            <a:chExt cx="127000" cy="148590"/>
          </a:xfrm>
        </p:grpSpPr>
        <p:sp>
          <p:nvSpPr>
            <p:cNvPr id="123" name="object 123"/>
            <p:cNvSpPr/>
            <p:nvPr/>
          </p:nvSpPr>
          <p:spPr>
            <a:xfrm>
              <a:off x="3417474" y="4077842"/>
              <a:ext cx="24765" cy="145415"/>
            </a:xfrm>
            <a:custGeom>
              <a:avLst/>
              <a:gdLst/>
              <a:ahLst/>
              <a:cxnLst/>
              <a:rect l="l" t="t" r="r" b="b"/>
              <a:pathLst>
                <a:path w="24764" h="145414">
                  <a:moveTo>
                    <a:pt x="15240" y="22955"/>
                  </a:moveTo>
                  <a:lnTo>
                    <a:pt x="9144" y="22955"/>
                  </a:lnTo>
                  <a:lnTo>
                    <a:pt x="3048" y="19907"/>
                  </a:lnTo>
                  <a:lnTo>
                    <a:pt x="1524" y="16859"/>
                  </a:lnTo>
                  <a:lnTo>
                    <a:pt x="0" y="15335"/>
                  </a:lnTo>
                  <a:lnTo>
                    <a:pt x="0" y="7620"/>
                  </a:lnTo>
                  <a:lnTo>
                    <a:pt x="1524" y="4572"/>
                  </a:lnTo>
                  <a:lnTo>
                    <a:pt x="6096" y="0"/>
                  </a:lnTo>
                  <a:lnTo>
                    <a:pt x="18288" y="0"/>
                  </a:lnTo>
                  <a:lnTo>
                    <a:pt x="19812" y="3048"/>
                  </a:lnTo>
                  <a:lnTo>
                    <a:pt x="22860" y="4572"/>
                  </a:lnTo>
                  <a:lnTo>
                    <a:pt x="24384" y="7620"/>
                  </a:lnTo>
                  <a:lnTo>
                    <a:pt x="24384" y="13811"/>
                  </a:lnTo>
                  <a:lnTo>
                    <a:pt x="22860" y="16859"/>
                  </a:lnTo>
                  <a:lnTo>
                    <a:pt x="18288" y="21431"/>
                  </a:lnTo>
                  <a:lnTo>
                    <a:pt x="15240" y="22955"/>
                  </a:lnTo>
                  <a:close/>
                </a:path>
                <a:path w="24764" h="145414">
                  <a:moveTo>
                    <a:pt x="19812" y="145065"/>
                  </a:moveTo>
                  <a:lnTo>
                    <a:pt x="3048" y="145065"/>
                  </a:lnTo>
                  <a:lnTo>
                    <a:pt x="3048" y="39719"/>
                  </a:lnTo>
                  <a:lnTo>
                    <a:pt x="19812" y="39719"/>
                  </a:lnTo>
                  <a:lnTo>
                    <a:pt x="19812" y="1450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4" name="object 124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3461766" y="4116038"/>
              <a:ext cx="82391" cy="109918"/>
            </a:xfrm>
            <a:prstGeom prst="rect">
              <a:avLst/>
            </a:prstGeom>
          </p:spPr>
        </p:pic>
      </p:grpSp>
      <p:pic>
        <p:nvPicPr>
          <p:cNvPr id="125" name="object 125"/>
          <p:cNvPicPr/>
          <p:nvPr/>
        </p:nvPicPr>
        <p:blipFill>
          <a:blip r:embed="rId75" cstate="print"/>
          <a:stretch>
            <a:fillRect/>
          </a:stretch>
        </p:blipFill>
        <p:spPr>
          <a:xfrm>
            <a:off x="3609689" y="4091654"/>
            <a:ext cx="180022" cy="134302"/>
          </a:xfrm>
          <a:prstGeom prst="rect">
            <a:avLst/>
          </a:prstGeom>
        </p:spPr>
      </p:pic>
      <p:pic>
        <p:nvPicPr>
          <p:cNvPr id="126" name="object 126"/>
          <p:cNvPicPr/>
          <p:nvPr/>
        </p:nvPicPr>
        <p:blipFill>
          <a:blip r:embed="rId76" cstate="print"/>
          <a:stretch>
            <a:fillRect/>
          </a:stretch>
        </p:blipFill>
        <p:spPr>
          <a:xfrm>
            <a:off x="575214" y="4345114"/>
            <a:ext cx="762762" cy="143541"/>
          </a:xfrm>
          <a:prstGeom prst="rect">
            <a:avLst/>
          </a:prstGeom>
        </p:spPr>
      </p:pic>
      <p:grpSp>
        <p:nvGrpSpPr>
          <p:cNvPr id="127" name="object 127"/>
          <p:cNvGrpSpPr/>
          <p:nvPr/>
        </p:nvGrpSpPr>
        <p:grpSpPr>
          <a:xfrm>
            <a:off x="1408176" y="4340542"/>
            <a:ext cx="723265" cy="197485"/>
            <a:chOff x="1408176" y="4340542"/>
            <a:chExt cx="723265" cy="197485"/>
          </a:xfrm>
        </p:grpSpPr>
        <p:pic>
          <p:nvPicPr>
            <p:cNvPr id="128" name="object 128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1408176" y="4380166"/>
              <a:ext cx="80867" cy="108489"/>
            </a:xfrm>
            <a:prstGeom prst="rect">
              <a:avLst/>
            </a:prstGeom>
          </p:spPr>
        </p:pic>
        <p:pic>
          <p:nvPicPr>
            <p:cNvPr id="129" name="object 129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1513427" y="4380166"/>
              <a:ext cx="343280" cy="157353"/>
            </a:xfrm>
            <a:prstGeom prst="rect">
              <a:avLst/>
            </a:prstGeom>
          </p:spPr>
        </p:pic>
        <p:pic>
          <p:nvPicPr>
            <p:cNvPr id="130" name="object 130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1876615" y="4340542"/>
              <a:ext cx="134207" cy="146589"/>
            </a:xfrm>
            <a:prstGeom prst="rect">
              <a:avLst/>
            </a:prstGeom>
          </p:spPr>
        </p:pic>
        <p:pic>
          <p:nvPicPr>
            <p:cNvPr id="131" name="object 131"/>
            <p:cNvPicPr/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2030634" y="4380166"/>
              <a:ext cx="100679" cy="108489"/>
            </a:xfrm>
            <a:prstGeom prst="rect">
              <a:avLst/>
            </a:prstGeom>
          </p:spPr>
        </p:pic>
      </p:grpSp>
      <p:grpSp>
        <p:nvGrpSpPr>
          <p:cNvPr id="132" name="object 132"/>
          <p:cNvGrpSpPr/>
          <p:nvPr/>
        </p:nvGrpSpPr>
        <p:grpSpPr>
          <a:xfrm>
            <a:off x="2203037" y="4340447"/>
            <a:ext cx="787400" cy="197485"/>
            <a:chOff x="2203037" y="4340447"/>
            <a:chExt cx="787400" cy="197485"/>
          </a:xfrm>
        </p:grpSpPr>
        <p:sp>
          <p:nvSpPr>
            <p:cNvPr id="133" name="object 133"/>
            <p:cNvSpPr/>
            <p:nvPr/>
          </p:nvSpPr>
          <p:spPr>
            <a:xfrm>
              <a:off x="2203037" y="4340447"/>
              <a:ext cx="23495" cy="146685"/>
            </a:xfrm>
            <a:custGeom>
              <a:avLst/>
              <a:gdLst/>
              <a:ahLst/>
              <a:cxnLst/>
              <a:rect l="l" t="t" r="r" b="b"/>
              <a:pathLst>
                <a:path w="23494" h="146685">
                  <a:moveTo>
                    <a:pt x="15335" y="24479"/>
                  </a:moveTo>
                  <a:lnTo>
                    <a:pt x="7620" y="24479"/>
                  </a:lnTo>
                  <a:lnTo>
                    <a:pt x="6096" y="22955"/>
                  </a:lnTo>
                  <a:lnTo>
                    <a:pt x="3048" y="21431"/>
                  </a:lnTo>
                  <a:lnTo>
                    <a:pt x="0" y="15335"/>
                  </a:lnTo>
                  <a:lnTo>
                    <a:pt x="0" y="9239"/>
                  </a:lnTo>
                  <a:lnTo>
                    <a:pt x="1524" y="6191"/>
                  </a:lnTo>
                  <a:lnTo>
                    <a:pt x="3048" y="4572"/>
                  </a:lnTo>
                  <a:lnTo>
                    <a:pt x="7620" y="0"/>
                  </a:lnTo>
                  <a:lnTo>
                    <a:pt x="15335" y="0"/>
                  </a:lnTo>
                  <a:lnTo>
                    <a:pt x="19907" y="4572"/>
                  </a:lnTo>
                  <a:lnTo>
                    <a:pt x="21431" y="6191"/>
                  </a:lnTo>
                  <a:lnTo>
                    <a:pt x="22955" y="9239"/>
                  </a:lnTo>
                  <a:lnTo>
                    <a:pt x="22955" y="15335"/>
                  </a:lnTo>
                  <a:lnTo>
                    <a:pt x="19907" y="21431"/>
                  </a:lnTo>
                  <a:lnTo>
                    <a:pt x="16859" y="22955"/>
                  </a:lnTo>
                  <a:lnTo>
                    <a:pt x="15335" y="24479"/>
                  </a:lnTo>
                  <a:close/>
                </a:path>
                <a:path w="23494" h="146685">
                  <a:moveTo>
                    <a:pt x="19907" y="146589"/>
                  </a:moveTo>
                  <a:lnTo>
                    <a:pt x="3048" y="146589"/>
                  </a:lnTo>
                  <a:lnTo>
                    <a:pt x="3048" y="41243"/>
                  </a:lnTo>
                  <a:lnTo>
                    <a:pt x="19907" y="41243"/>
                  </a:lnTo>
                  <a:lnTo>
                    <a:pt x="19907" y="1465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4" name="object 134"/>
            <p:cNvPicPr/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2253329" y="4380166"/>
              <a:ext cx="94583" cy="106965"/>
            </a:xfrm>
            <a:prstGeom prst="rect">
              <a:avLst/>
            </a:prstGeom>
          </p:spPr>
        </p:pic>
        <p:pic>
          <p:nvPicPr>
            <p:cNvPr id="135" name="object 135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2369343" y="4380166"/>
              <a:ext cx="106775" cy="157353"/>
            </a:xfrm>
            <a:prstGeom prst="rect">
              <a:avLst/>
            </a:prstGeom>
          </p:spPr>
        </p:pic>
        <p:pic>
          <p:nvPicPr>
            <p:cNvPr id="136" name="object 136"/>
            <p:cNvPicPr/>
            <p:nvPr/>
          </p:nvPicPr>
          <p:blipFill>
            <a:blip r:embed="rId83" cstate="print"/>
            <a:stretch>
              <a:fillRect/>
            </a:stretch>
          </p:blipFill>
          <p:spPr>
            <a:xfrm>
              <a:off x="2505170" y="4381690"/>
              <a:ext cx="94583" cy="106965"/>
            </a:xfrm>
            <a:prstGeom prst="rect">
              <a:avLst/>
            </a:prstGeom>
          </p:spPr>
        </p:pic>
        <p:sp>
          <p:nvSpPr>
            <p:cNvPr id="137" name="object 137"/>
            <p:cNvSpPr/>
            <p:nvPr/>
          </p:nvSpPr>
          <p:spPr>
            <a:xfrm>
              <a:off x="2625661" y="4340542"/>
              <a:ext cx="24765" cy="146685"/>
            </a:xfrm>
            <a:custGeom>
              <a:avLst/>
              <a:gdLst/>
              <a:ahLst/>
              <a:cxnLst/>
              <a:rect l="l" t="t" r="r" b="b"/>
              <a:pathLst>
                <a:path w="24764" h="146685">
                  <a:moveTo>
                    <a:pt x="15240" y="24384"/>
                  </a:moveTo>
                  <a:lnTo>
                    <a:pt x="9144" y="24384"/>
                  </a:lnTo>
                  <a:lnTo>
                    <a:pt x="3048" y="21336"/>
                  </a:lnTo>
                  <a:lnTo>
                    <a:pt x="0" y="15240"/>
                  </a:lnTo>
                  <a:lnTo>
                    <a:pt x="0" y="9144"/>
                  </a:lnTo>
                  <a:lnTo>
                    <a:pt x="1524" y="6096"/>
                  </a:lnTo>
                  <a:lnTo>
                    <a:pt x="6096" y="1524"/>
                  </a:lnTo>
                  <a:lnTo>
                    <a:pt x="9144" y="0"/>
                  </a:lnTo>
                  <a:lnTo>
                    <a:pt x="15240" y="0"/>
                  </a:lnTo>
                  <a:lnTo>
                    <a:pt x="18288" y="1524"/>
                  </a:lnTo>
                  <a:lnTo>
                    <a:pt x="19812" y="4572"/>
                  </a:lnTo>
                  <a:lnTo>
                    <a:pt x="22860" y="6096"/>
                  </a:lnTo>
                  <a:lnTo>
                    <a:pt x="24384" y="9144"/>
                  </a:lnTo>
                  <a:lnTo>
                    <a:pt x="24384" y="15240"/>
                  </a:lnTo>
                  <a:lnTo>
                    <a:pt x="22860" y="18288"/>
                  </a:lnTo>
                  <a:lnTo>
                    <a:pt x="18288" y="22860"/>
                  </a:lnTo>
                  <a:lnTo>
                    <a:pt x="15240" y="24384"/>
                  </a:lnTo>
                  <a:close/>
                </a:path>
                <a:path w="24764" h="146685">
                  <a:moveTo>
                    <a:pt x="21336" y="146589"/>
                  </a:moveTo>
                  <a:lnTo>
                    <a:pt x="3048" y="146589"/>
                  </a:lnTo>
                  <a:lnTo>
                    <a:pt x="3048" y="41148"/>
                  </a:lnTo>
                  <a:lnTo>
                    <a:pt x="21336" y="41148"/>
                  </a:lnTo>
                  <a:lnTo>
                    <a:pt x="21336" y="1465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8" name="object 138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2676048" y="4340542"/>
              <a:ext cx="93059" cy="146589"/>
            </a:xfrm>
            <a:prstGeom prst="rect">
              <a:avLst/>
            </a:prstGeom>
          </p:spPr>
        </p:pic>
        <p:pic>
          <p:nvPicPr>
            <p:cNvPr id="139" name="object 139"/>
            <p:cNvPicPr/>
            <p:nvPr/>
          </p:nvPicPr>
          <p:blipFill>
            <a:blip r:embed="rId85" cstate="print"/>
            <a:stretch>
              <a:fillRect/>
            </a:stretch>
          </p:blipFill>
          <p:spPr>
            <a:xfrm>
              <a:off x="2788919" y="4380166"/>
              <a:ext cx="201358" cy="108489"/>
            </a:xfrm>
            <a:prstGeom prst="rect">
              <a:avLst/>
            </a:prstGeom>
          </p:spPr>
        </p:pic>
      </p:grpSp>
      <p:pic>
        <p:nvPicPr>
          <p:cNvPr id="140" name="object 140"/>
          <p:cNvPicPr/>
          <p:nvPr/>
        </p:nvPicPr>
        <p:blipFill>
          <a:blip r:embed="rId86" cstate="print"/>
          <a:stretch>
            <a:fillRect/>
          </a:stretch>
        </p:blipFill>
        <p:spPr>
          <a:xfrm>
            <a:off x="581310" y="4604575"/>
            <a:ext cx="922972" cy="198596"/>
          </a:xfrm>
          <a:prstGeom prst="rect">
            <a:avLst/>
          </a:prstGeom>
        </p:spPr>
      </p:pic>
      <p:grpSp>
        <p:nvGrpSpPr>
          <p:cNvPr id="141" name="object 141"/>
          <p:cNvGrpSpPr/>
          <p:nvPr/>
        </p:nvGrpSpPr>
        <p:grpSpPr>
          <a:xfrm>
            <a:off x="1579054" y="4608576"/>
            <a:ext cx="479425" cy="144780"/>
            <a:chOff x="1579054" y="4608576"/>
            <a:chExt cx="479425" cy="144780"/>
          </a:xfrm>
        </p:grpSpPr>
        <p:pic>
          <p:nvPicPr>
            <p:cNvPr id="142" name="object 142"/>
            <p:cNvPicPr/>
            <p:nvPr/>
          </p:nvPicPr>
          <p:blipFill>
            <a:blip r:embed="rId87" cstate="print"/>
            <a:stretch>
              <a:fillRect/>
            </a:stretch>
          </p:blipFill>
          <p:spPr>
            <a:xfrm>
              <a:off x="1579054" y="4644390"/>
              <a:ext cx="205930" cy="108394"/>
            </a:xfrm>
            <a:prstGeom prst="rect">
              <a:avLst/>
            </a:prstGeom>
          </p:spPr>
        </p:pic>
        <p:sp>
          <p:nvSpPr>
            <p:cNvPr id="143" name="object 143"/>
            <p:cNvSpPr/>
            <p:nvPr/>
          </p:nvSpPr>
          <p:spPr>
            <a:xfrm>
              <a:off x="1815084" y="4608576"/>
              <a:ext cx="18415" cy="144780"/>
            </a:xfrm>
            <a:custGeom>
              <a:avLst/>
              <a:gdLst/>
              <a:ahLst/>
              <a:cxnLst/>
              <a:rect l="l" t="t" r="r" b="b"/>
              <a:pathLst>
                <a:path w="18414" h="144779">
                  <a:moveTo>
                    <a:pt x="18287" y="144780"/>
                  </a:moveTo>
                  <a:lnTo>
                    <a:pt x="0" y="144780"/>
                  </a:lnTo>
                  <a:lnTo>
                    <a:pt x="0" y="0"/>
                  </a:lnTo>
                  <a:lnTo>
                    <a:pt x="18287" y="0"/>
                  </a:lnTo>
                  <a:lnTo>
                    <a:pt x="18287" y="1447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4" name="object 144"/>
            <p:cNvPicPr/>
            <p:nvPr/>
          </p:nvPicPr>
          <p:blipFill>
            <a:blip r:embed="rId88" cstate="print"/>
            <a:stretch>
              <a:fillRect/>
            </a:stretch>
          </p:blipFill>
          <p:spPr>
            <a:xfrm>
              <a:off x="1856818" y="4644390"/>
              <a:ext cx="201248" cy="108394"/>
            </a:xfrm>
            <a:prstGeom prst="rect">
              <a:avLst/>
            </a:prstGeom>
          </p:spPr>
        </p:pic>
      </p:grpSp>
      <p:grpSp>
        <p:nvGrpSpPr>
          <p:cNvPr id="145" name="object 145"/>
          <p:cNvGrpSpPr/>
          <p:nvPr/>
        </p:nvGrpSpPr>
        <p:grpSpPr>
          <a:xfrm>
            <a:off x="2132933" y="4619910"/>
            <a:ext cx="704850" cy="182245"/>
            <a:chOff x="2132933" y="4619910"/>
            <a:chExt cx="704850" cy="182245"/>
          </a:xfrm>
        </p:grpSpPr>
        <p:pic>
          <p:nvPicPr>
            <p:cNvPr id="146" name="object 146"/>
            <p:cNvPicPr/>
            <p:nvPr/>
          </p:nvPicPr>
          <p:blipFill>
            <a:blip r:embed="rId89" cstate="print"/>
            <a:stretch>
              <a:fillRect/>
            </a:stretch>
          </p:blipFill>
          <p:spPr>
            <a:xfrm>
              <a:off x="2132933" y="4644389"/>
              <a:ext cx="167735" cy="108394"/>
            </a:xfrm>
            <a:prstGeom prst="rect">
              <a:avLst/>
            </a:prstGeom>
          </p:spPr>
        </p:pic>
        <p:pic>
          <p:nvPicPr>
            <p:cNvPr id="147" name="object 147"/>
            <p:cNvPicPr/>
            <p:nvPr/>
          </p:nvPicPr>
          <p:blipFill>
            <a:blip r:embed="rId90" cstate="print"/>
            <a:stretch>
              <a:fillRect/>
            </a:stretch>
          </p:blipFill>
          <p:spPr>
            <a:xfrm>
              <a:off x="2323623" y="4644389"/>
              <a:ext cx="230314" cy="157257"/>
            </a:xfrm>
            <a:prstGeom prst="rect">
              <a:avLst/>
            </a:prstGeom>
          </p:spPr>
        </p:pic>
        <p:pic>
          <p:nvPicPr>
            <p:cNvPr id="148" name="object 148"/>
            <p:cNvPicPr/>
            <p:nvPr/>
          </p:nvPicPr>
          <p:blipFill>
            <a:blip r:embed="rId91" cstate="print"/>
            <a:stretch>
              <a:fillRect/>
            </a:stretch>
          </p:blipFill>
          <p:spPr>
            <a:xfrm>
              <a:off x="2576893" y="4619910"/>
              <a:ext cx="260889" cy="158782"/>
            </a:xfrm>
            <a:prstGeom prst="rect">
              <a:avLst/>
            </a:prstGeom>
          </p:spPr>
        </p:pic>
      </p:grpSp>
      <p:grpSp>
        <p:nvGrpSpPr>
          <p:cNvPr id="149" name="object 149"/>
          <p:cNvGrpSpPr/>
          <p:nvPr/>
        </p:nvGrpSpPr>
        <p:grpSpPr>
          <a:xfrm>
            <a:off x="2907887" y="4609242"/>
            <a:ext cx="666750" cy="144145"/>
            <a:chOff x="2907887" y="4609242"/>
            <a:chExt cx="666750" cy="144145"/>
          </a:xfrm>
        </p:grpSpPr>
        <p:pic>
          <p:nvPicPr>
            <p:cNvPr id="150" name="object 150"/>
            <p:cNvPicPr/>
            <p:nvPr/>
          </p:nvPicPr>
          <p:blipFill>
            <a:blip r:embed="rId92" cstate="print"/>
            <a:stretch>
              <a:fillRect/>
            </a:stretch>
          </p:blipFill>
          <p:spPr>
            <a:xfrm>
              <a:off x="2907887" y="4644389"/>
              <a:ext cx="169354" cy="106870"/>
            </a:xfrm>
            <a:prstGeom prst="rect">
              <a:avLst/>
            </a:prstGeom>
          </p:spPr>
        </p:pic>
        <p:pic>
          <p:nvPicPr>
            <p:cNvPr id="151" name="object 151"/>
            <p:cNvPicPr/>
            <p:nvPr/>
          </p:nvPicPr>
          <p:blipFill>
            <a:blip r:embed="rId93" cstate="print"/>
            <a:stretch>
              <a:fillRect/>
            </a:stretch>
          </p:blipFill>
          <p:spPr>
            <a:xfrm>
              <a:off x="3100197" y="4644389"/>
              <a:ext cx="106775" cy="108394"/>
            </a:xfrm>
            <a:prstGeom prst="rect">
              <a:avLst/>
            </a:prstGeom>
          </p:spPr>
        </p:pic>
        <p:sp>
          <p:nvSpPr>
            <p:cNvPr id="152" name="object 152"/>
            <p:cNvSpPr/>
            <p:nvPr/>
          </p:nvSpPr>
          <p:spPr>
            <a:xfrm>
              <a:off x="3235928" y="4644389"/>
              <a:ext cx="52069" cy="107314"/>
            </a:xfrm>
            <a:custGeom>
              <a:avLst/>
              <a:gdLst/>
              <a:ahLst/>
              <a:cxnLst/>
              <a:rect l="l" t="t" r="r" b="b"/>
              <a:pathLst>
                <a:path w="52070" h="107314">
                  <a:moveTo>
                    <a:pt x="18287" y="106870"/>
                  </a:moveTo>
                  <a:lnTo>
                    <a:pt x="0" y="106870"/>
                  </a:lnTo>
                  <a:lnTo>
                    <a:pt x="0" y="1523"/>
                  </a:lnTo>
                  <a:lnTo>
                    <a:pt x="18287" y="1523"/>
                  </a:lnTo>
                  <a:lnTo>
                    <a:pt x="18287" y="18287"/>
                  </a:lnTo>
                  <a:lnTo>
                    <a:pt x="21335" y="12191"/>
                  </a:lnTo>
                  <a:lnTo>
                    <a:pt x="25907" y="7619"/>
                  </a:lnTo>
                  <a:lnTo>
                    <a:pt x="30479" y="4571"/>
                  </a:lnTo>
                  <a:lnTo>
                    <a:pt x="36575" y="1523"/>
                  </a:lnTo>
                  <a:lnTo>
                    <a:pt x="44195" y="0"/>
                  </a:lnTo>
                  <a:lnTo>
                    <a:pt x="51911" y="0"/>
                  </a:lnTo>
                  <a:lnTo>
                    <a:pt x="51911" y="18287"/>
                  </a:lnTo>
                  <a:lnTo>
                    <a:pt x="47339" y="18287"/>
                  </a:lnTo>
                  <a:lnTo>
                    <a:pt x="34401" y="20289"/>
                  </a:lnTo>
                  <a:lnTo>
                    <a:pt x="25348" y="26300"/>
                  </a:lnTo>
                  <a:lnTo>
                    <a:pt x="20027" y="36330"/>
                  </a:lnTo>
                  <a:lnTo>
                    <a:pt x="18287" y="50387"/>
                  </a:lnTo>
                  <a:lnTo>
                    <a:pt x="18287" y="1068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3" name="object 153"/>
            <p:cNvPicPr/>
            <p:nvPr/>
          </p:nvPicPr>
          <p:blipFill>
            <a:blip r:embed="rId94" cstate="print"/>
            <a:stretch>
              <a:fillRect/>
            </a:stretch>
          </p:blipFill>
          <p:spPr>
            <a:xfrm>
              <a:off x="3307651" y="4609242"/>
              <a:ext cx="266985" cy="143541"/>
            </a:xfrm>
            <a:prstGeom prst="rect">
              <a:avLst/>
            </a:prstGeom>
          </p:spPr>
        </p:pic>
      </p:grpSp>
      <p:grpSp>
        <p:nvGrpSpPr>
          <p:cNvPr id="154" name="object 154"/>
          <p:cNvGrpSpPr/>
          <p:nvPr/>
        </p:nvGrpSpPr>
        <p:grpSpPr>
          <a:xfrm>
            <a:off x="575214" y="4868798"/>
            <a:ext cx="810260" cy="195580"/>
            <a:chOff x="575214" y="4868798"/>
            <a:chExt cx="810260" cy="195580"/>
          </a:xfrm>
        </p:grpSpPr>
        <p:pic>
          <p:nvPicPr>
            <p:cNvPr id="155" name="object 155"/>
            <p:cNvPicPr/>
            <p:nvPr/>
          </p:nvPicPr>
          <p:blipFill>
            <a:blip r:embed="rId95" cstate="print"/>
            <a:stretch>
              <a:fillRect/>
            </a:stretch>
          </p:blipFill>
          <p:spPr>
            <a:xfrm>
              <a:off x="575214" y="4908518"/>
              <a:ext cx="106775" cy="108394"/>
            </a:xfrm>
            <a:prstGeom prst="rect">
              <a:avLst/>
            </a:prstGeom>
          </p:spPr>
        </p:pic>
        <p:pic>
          <p:nvPicPr>
            <p:cNvPr id="156" name="object 156"/>
            <p:cNvPicPr/>
            <p:nvPr/>
          </p:nvPicPr>
          <p:blipFill>
            <a:blip r:embed="rId96" cstate="print"/>
            <a:stretch>
              <a:fillRect/>
            </a:stretch>
          </p:blipFill>
          <p:spPr>
            <a:xfrm>
              <a:off x="710945" y="4908518"/>
              <a:ext cx="94583" cy="106870"/>
            </a:xfrm>
            <a:prstGeom prst="rect">
              <a:avLst/>
            </a:prstGeom>
          </p:spPr>
        </p:pic>
        <p:pic>
          <p:nvPicPr>
            <p:cNvPr id="157" name="object 157"/>
            <p:cNvPicPr/>
            <p:nvPr/>
          </p:nvPicPr>
          <p:blipFill>
            <a:blip r:embed="rId97" cstate="print"/>
            <a:stretch>
              <a:fillRect/>
            </a:stretch>
          </p:blipFill>
          <p:spPr>
            <a:xfrm>
              <a:off x="826865" y="4908518"/>
              <a:ext cx="106870" cy="108394"/>
            </a:xfrm>
            <a:prstGeom prst="rect">
              <a:avLst/>
            </a:prstGeom>
          </p:spPr>
        </p:pic>
        <p:pic>
          <p:nvPicPr>
            <p:cNvPr id="158" name="object 158"/>
            <p:cNvPicPr/>
            <p:nvPr/>
          </p:nvPicPr>
          <p:blipFill>
            <a:blip r:embed="rId98" cstate="print"/>
            <a:stretch>
              <a:fillRect/>
            </a:stretch>
          </p:blipFill>
          <p:spPr>
            <a:xfrm>
              <a:off x="964691" y="4872228"/>
              <a:ext cx="229933" cy="192024"/>
            </a:xfrm>
            <a:prstGeom prst="rect">
              <a:avLst/>
            </a:prstGeom>
          </p:spPr>
        </p:pic>
        <p:sp>
          <p:nvSpPr>
            <p:cNvPr id="159" name="object 159"/>
            <p:cNvSpPr/>
            <p:nvPr/>
          </p:nvSpPr>
          <p:spPr>
            <a:xfrm>
              <a:off x="1217485" y="4868798"/>
              <a:ext cx="22860" cy="146685"/>
            </a:xfrm>
            <a:custGeom>
              <a:avLst/>
              <a:gdLst/>
              <a:ahLst/>
              <a:cxnLst/>
              <a:rect l="l" t="t" r="r" b="b"/>
              <a:pathLst>
                <a:path w="22859" h="146685">
                  <a:moveTo>
                    <a:pt x="15240" y="24479"/>
                  </a:moveTo>
                  <a:lnTo>
                    <a:pt x="7620" y="24479"/>
                  </a:lnTo>
                  <a:lnTo>
                    <a:pt x="4572" y="22955"/>
                  </a:lnTo>
                  <a:lnTo>
                    <a:pt x="3048" y="19907"/>
                  </a:lnTo>
                  <a:lnTo>
                    <a:pt x="0" y="18383"/>
                  </a:lnTo>
                  <a:lnTo>
                    <a:pt x="0" y="6096"/>
                  </a:lnTo>
                  <a:lnTo>
                    <a:pt x="4572" y="1524"/>
                  </a:lnTo>
                  <a:lnTo>
                    <a:pt x="7620" y="0"/>
                  </a:lnTo>
                  <a:lnTo>
                    <a:pt x="15240" y="0"/>
                  </a:lnTo>
                  <a:lnTo>
                    <a:pt x="16764" y="1524"/>
                  </a:lnTo>
                  <a:lnTo>
                    <a:pt x="19812" y="3048"/>
                  </a:lnTo>
                  <a:lnTo>
                    <a:pt x="22860" y="9144"/>
                  </a:lnTo>
                  <a:lnTo>
                    <a:pt x="22860" y="15335"/>
                  </a:lnTo>
                  <a:lnTo>
                    <a:pt x="21336" y="18383"/>
                  </a:lnTo>
                  <a:lnTo>
                    <a:pt x="15240" y="24479"/>
                  </a:lnTo>
                  <a:close/>
                </a:path>
                <a:path w="22859" h="146685">
                  <a:moveTo>
                    <a:pt x="19812" y="146589"/>
                  </a:moveTo>
                  <a:lnTo>
                    <a:pt x="3048" y="146589"/>
                  </a:lnTo>
                  <a:lnTo>
                    <a:pt x="3048" y="41243"/>
                  </a:lnTo>
                  <a:lnTo>
                    <a:pt x="19812" y="41243"/>
                  </a:lnTo>
                  <a:lnTo>
                    <a:pt x="19812" y="1465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0" name="object 160"/>
            <p:cNvPicPr/>
            <p:nvPr/>
          </p:nvPicPr>
          <p:blipFill>
            <a:blip r:embed="rId99" cstate="print"/>
            <a:stretch>
              <a:fillRect/>
            </a:stretch>
          </p:blipFill>
          <p:spPr>
            <a:xfrm>
              <a:off x="1261681" y="4908518"/>
              <a:ext cx="123634" cy="134397"/>
            </a:xfrm>
            <a:prstGeom prst="rect">
              <a:avLst/>
            </a:prstGeom>
          </p:spPr>
        </p:pic>
      </p:grpSp>
      <p:grpSp>
        <p:nvGrpSpPr>
          <p:cNvPr id="161" name="object 161"/>
          <p:cNvGrpSpPr/>
          <p:nvPr/>
        </p:nvGrpSpPr>
        <p:grpSpPr>
          <a:xfrm>
            <a:off x="1450943" y="4884134"/>
            <a:ext cx="908050" cy="133350"/>
            <a:chOff x="1450943" y="4884134"/>
            <a:chExt cx="908050" cy="133350"/>
          </a:xfrm>
        </p:grpSpPr>
        <p:pic>
          <p:nvPicPr>
            <p:cNvPr id="162" name="object 162"/>
            <p:cNvPicPr/>
            <p:nvPr/>
          </p:nvPicPr>
          <p:blipFill>
            <a:blip r:embed="rId100" cstate="print"/>
            <a:stretch>
              <a:fillRect/>
            </a:stretch>
          </p:blipFill>
          <p:spPr>
            <a:xfrm>
              <a:off x="1450943" y="4908518"/>
              <a:ext cx="99155" cy="108394"/>
            </a:xfrm>
            <a:prstGeom prst="rect">
              <a:avLst/>
            </a:prstGeom>
          </p:spPr>
        </p:pic>
        <p:pic>
          <p:nvPicPr>
            <p:cNvPr id="163" name="object 163"/>
            <p:cNvPicPr/>
            <p:nvPr/>
          </p:nvPicPr>
          <p:blipFill>
            <a:blip r:embed="rId101" cstate="print"/>
            <a:stretch>
              <a:fillRect/>
            </a:stretch>
          </p:blipFill>
          <p:spPr>
            <a:xfrm>
              <a:off x="1572958" y="4910042"/>
              <a:ext cx="94583" cy="106870"/>
            </a:xfrm>
            <a:prstGeom prst="rect">
              <a:avLst/>
            </a:prstGeom>
          </p:spPr>
        </p:pic>
        <p:pic>
          <p:nvPicPr>
            <p:cNvPr id="164" name="object 164"/>
            <p:cNvPicPr/>
            <p:nvPr/>
          </p:nvPicPr>
          <p:blipFill>
            <a:blip r:embed="rId102" cstate="print"/>
            <a:stretch>
              <a:fillRect/>
            </a:stretch>
          </p:blipFill>
          <p:spPr>
            <a:xfrm>
              <a:off x="1690401" y="4884134"/>
              <a:ext cx="276224" cy="132778"/>
            </a:xfrm>
            <a:prstGeom prst="rect">
              <a:avLst/>
            </a:prstGeom>
          </p:spPr>
        </p:pic>
        <p:pic>
          <p:nvPicPr>
            <p:cNvPr id="165" name="object 165"/>
            <p:cNvPicPr/>
            <p:nvPr/>
          </p:nvPicPr>
          <p:blipFill>
            <a:blip r:embed="rId103" cstate="print"/>
            <a:stretch>
              <a:fillRect/>
            </a:stretch>
          </p:blipFill>
          <p:spPr>
            <a:xfrm>
              <a:off x="1989486" y="4908518"/>
              <a:ext cx="169354" cy="106870"/>
            </a:xfrm>
            <a:prstGeom prst="rect">
              <a:avLst/>
            </a:prstGeom>
          </p:spPr>
        </p:pic>
        <p:pic>
          <p:nvPicPr>
            <p:cNvPr id="166" name="object 166"/>
            <p:cNvPicPr/>
            <p:nvPr/>
          </p:nvPicPr>
          <p:blipFill>
            <a:blip r:embed="rId104" cstate="print"/>
            <a:stretch>
              <a:fillRect/>
            </a:stretch>
          </p:blipFill>
          <p:spPr>
            <a:xfrm>
              <a:off x="2181701" y="4908518"/>
              <a:ext cx="102203" cy="108394"/>
            </a:xfrm>
            <a:prstGeom prst="rect">
              <a:avLst/>
            </a:prstGeom>
          </p:spPr>
        </p:pic>
        <p:sp>
          <p:nvSpPr>
            <p:cNvPr id="167" name="object 167"/>
            <p:cNvSpPr/>
            <p:nvPr/>
          </p:nvSpPr>
          <p:spPr>
            <a:xfrm>
              <a:off x="2306764" y="4908518"/>
              <a:ext cx="52069" cy="107314"/>
            </a:xfrm>
            <a:custGeom>
              <a:avLst/>
              <a:gdLst/>
              <a:ahLst/>
              <a:cxnLst/>
              <a:rect l="l" t="t" r="r" b="b"/>
              <a:pathLst>
                <a:path w="52069" h="107314">
                  <a:moveTo>
                    <a:pt x="18383" y="106870"/>
                  </a:moveTo>
                  <a:lnTo>
                    <a:pt x="0" y="106870"/>
                  </a:lnTo>
                  <a:lnTo>
                    <a:pt x="0" y="1523"/>
                  </a:lnTo>
                  <a:lnTo>
                    <a:pt x="18383" y="1523"/>
                  </a:lnTo>
                  <a:lnTo>
                    <a:pt x="18383" y="18287"/>
                  </a:lnTo>
                  <a:lnTo>
                    <a:pt x="21431" y="12191"/>
                  </a:lnTo>
                  <a:lnTo>
                    <a:pt x="24479" y="7619"/>
                  </a:lnTo>
                  <a:lnTo>
                    <a:pt x="36671" y="1523"/>
                  </a:lnTo>
                  <a:lnTo>
                    <a:pt x="42767" y="0"/>
                  </a:lnTo>
                  <a:lnTo>
                    <a:pt x="51911" y="0"/>
                  </a:lnTo>
                  <a:lnTo>
                    <a:pt x="51911" y="18287"/>
                  </a:lnTo>
                  <a:lnTo>
                    <a:pt x="47339" y="18287"/>
                  </a:lnTo>
                  <a:lnTo>
                    <a:pt x="34456" y="20065"/>
                  </a:lnTo>
                  <a:lnTo>
                    <a:pt x="25431" y="25574"/>
                  </a:lnTo>
                  <a:lnTo>
                    <a:pt x="20121" y="35084"/>
                  </a:lnTo>
                  <a:lnTo>
                    <a:pt x="18383" y="48863"/>
                  </a:lnTo>
                  <a:lnTo>
                    <a:pt x="18383" y="1068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8" name="object 168"/>
          <p:cNvGrpSpPr/>
          <p:nvPr/>
        </p:nvGrpSpPr>
        <p:grpSpPr>
          <a:xfrm>
            <a:off x="2430399" y="4868798"/>
            <a:ext cx="869950" cy="174625"/>
            <a:chOff x="2430399" y="4868798"/>
            <a:chExt cx="869950" cy="174625"/>
          </a:xfrm>
        </p:grpSpPr>
        <p:pic>
          <p:nvPicPr>
            <p:cNvPr id="169" name="object 169"/>
            <p:cNvPicPr/>
            <p:nvPr/>
          </p:nvPicPr>
          <p:blipFill>
            <a:blip r:embed="rId105" cstate="print"/>
            <a:stretch>
              <a:fillRect/>
            </a:stretch>
          </p:blipFill>
          <p:spPr>
            <a:xfrm>
              <a:off x="2430399" y="4873371"/>
              <a:ext cx="225742" cy="143541"/>
            </a:xfrm>
            <a:prstGeom prst="rect">
              <a:avLst/>
            </a:prstGeom>
          </p:spPr>
        </p:pic>
        <p:pic>
          <p:nvPicPr>
            <p:cNvPr id="170" name="object 170"/>
            <p:cNvPicPr/>
            <p:nvPr/>
          </p:nvPicPr>
          <p:blipFill>
            <a:blip r:embed="rId106" cstate="print"/>
            <a:stretch>
              <a:fillRect/>
            </a:stretch>
          </p:blipFill>
          <p:spPr>
            <a:xfrm>
              <a:off x="2679096" y="4873371"/>
              <a:ext cx="94583" cy="142017"/>
            </a:xfrm>
            <a:prstGeom prst="rect">
              <a:avLst/>
            </a:prstGeom>
          </p:spPr>
        </p:pic>
        <p:pic>
          <p:nvPicPr>
            <p:cNvPr id="171" name="object 171"/>
            <p:cNvPicPr/>
            <p:nvPr/>
          </p:nvPicPr>
          <p:blipFill>
            <a:blip r:embed="rId107" cstate="print"/>
            <a:stretch>
              <a:fillRect/>
            </a:stretch>
          </p:blipFill>
          <p:spPr>
            <a:xfrm>
              <a:off x="2795016" y="4868798"/>
              <a:ext cx="265461" cy="148113"/>
            </a:xfrm>
            <a:prstGeom prst="rect">
              <a:avLst/>
            </a:prstGeom>
          </p:spPr>
        </p:pic>
        <p:pic>
          <p:nvPicPr>
            <p:cNvPr id="172" name="object 172"/>
            <p:cNvPicPr/>
            <p:nvPr/>
          </p:nvPicPr>
          <p:blipFill>
            <a:blip r:embed="rId108" cstate="print"/>
            <a:stretch>
              <a:fillRect/>
            </a:stretch>
          </p:blipFill>
          <p:spPr>
            <a:xfrm>
              <a:off x="3080289" y="4908518"/>
              <a:ext cx="106870" cy="108394"/>
            </a:xfrm>
            <a:prstGeom prst="rect">
              <a:avLst/>
            </a:prstGeom>
          </p:spPr>
        </p:pic>
        <p:pic>
          <p:nvPicPr>
            <p:cNvPr id="173" name="object 173"/>
            <p:cNvPicPr/>
            <p:nvPr/>
          </p:nvPicPr>
          <p:blipFill>
            <a:blip r:embed="rId109" cstate="print"/>
            <a:stretch>
              <a:fillRect/>
            </a:stretch>
          </p:blipFill>
          <p:spPr>
            <a:xfrm>
              <a:off x="3209924" y="4908518"/>
              <a:ext cx="90106" cy="134397"/>
            </a:xfrm>
            <a:prstGeom prst="rect">
              <a:avLst/>
            </a:prstGeom>
          </p:spPr>
        </p:pic>
      </p:grpSp>
      <p:grpSp>
        <p:nvGrpSpPr>
          <p:cNvPr id="174" name="object 174"/>
          <p:cNvGrpSpPr/>
          <p:nvPr/>
        </p:nvGrpSpPr>
        <p:grpSpPr>
          <a:xfrm>
            <a:off x="3364134" y="4873371"/>
            <a:ext cx="360045" cy="144145"/>
            <a:chOff x="3364134" y="4873371"/>
            <a:chExt cx="360045" cy="144145"/>
          </a:xfrm>
        </p:grpSpPr>
        <p:pic>
          <p:nvPicPr>
            <p:cNvPr id="175" name="object 175"/>
            <p:cNvPicPr/>
            <p:nvPr/>
          </p:nvPicPr>
          <p:blipFill>
            <a:blip r:embed="rId110" cstate="print"/>
            <a:stretch>
              <a:fillRect/>
            </a:stretch>
          </p:blipFill>
          <p:spPr>
            <a:xfrm>
              <a:off x="3364134" y="4908518"/>
              <a:ext cx="106775" cy="108394"/>
            </a:xfrm>
            <a:prstGeom prst="rect">
              <a:avLst/>
            </a:prstGeom>
          </p:spPr>
        </p:pic>
        <p:pic>
          <p:nvPicPr>
            <p:cNvPr id="176" name="object 176"/>
            <p:cNvPicPr/>
            <p:nvPr/>
          </p:nvPicPr>
          <p:blipFill>
            <a:blip r:embed="rId111" cstate="print"/>
            <a:stretch>
              <a:fillRect/>
            </a:stretch>
          </p:blipFill>
          <p:spPr>
            <a:xfrm>
              <a:off x="3501389" y="4908518"/>
              <a:ext cx="94583" cy="106870"/>
            </a:xfrm>
            <a:prstGeom prst="rect">
              <a:avLst/>
            </a:prstGeom>
          </p:spPr>
        </p:pic>
        <p:pic>
          <p:nvPicPr>
            <p:cNvPr id="177" name="object 177"/>
            <p:cNvPicPr/>
            <p:nvPr/>
          </p:nvPicPr>
          <p:blipFill>
            <a:blip r:embed="rId112" cstate="print"/>
            <a:stretch>
              <a:fillRect/>
            </a:stretch>
          </p:blipFill>
          <p:spPr>
            <a:xfrm>
              <a:off x="3617308" y="4873371"/>
              <a:ext cx="106870" cy="143541"/>
            </a:xfrm>
            <a:prstGeom prst="rect">
              <a:avLst/>
            </a:prstGeom>
          </p:spPr>
        </p:pic>
      </p:grpSp>
      <p:pic>
        <p:nvPicPr>
          <p:cNvPr id="178" name="object 178"/>
          <p:cNvPicPr/>
          <p:nvPr/>
        </p:nvPicPr>
        <p:blipFill>
          <a:blip r:embed="rId113" cstate="print"/>
          <a:stretch>
            <a:fillRect/>
          </a:stretch>
        </p:blipFill>
        <p:spPr>
          <a:xfrm>
            <a:off x="575119" y="5132927"/>
            <a:ext cx="1206817" cy="197072"/>
          </a:xfrm>
          <a:prstGeom prst="rect">
            <a:avLst/>
          </a:prstGeom>
        </p:spPr>
      </p:pic>
      <p:pic>
        <p:nvPicPr>
          <p:cNvPr id="179" name="object 179"/>
          <p:cNvPicPr/>
          <p:nvPr/>
        </p:nvPicPr>
        <p:blipFill>
          <a:blip r:embed="rId114" cstate="print"/>
          <a:stretch>
            <a:fillRect/>
          </a:stretch>
        </p:blipFill>
        <p:spPr>
          <a:xfrm>
            <a:off x="1852136" y="5132927"/>
            <a:ext cx="1121378" cy="19859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500" y="1441449"/>
            <a:ext cx="173990" cy="48260"/>
          </a:xfrm>
          <a:custGeom>
            <a:avLst/>
            <a:gdLst/>
            <a:ahLst/>
            <a:cxnLst/>
            <a:rect l="l" t="t" r="r" b="b"/>
            <a:pathLst>
              <a:path w="173990" h="48259">
                <a:moveTo>
                  <a:pt x="0" y="0"/>
                </a:moveTo>
                <a:lnTo>
                  <a:pt x="173926" y="0"/>
                </a:lnTo>
                <a:lnTo>
                  <a:pt x="173926" y="48260"/>
                </a:lnTo>
                <a:lnTo>
                  <a:pt x="0" y="48260"/>
                </a:lnTo>
                <a:lnTo>
                  <a:pt x="0" y="0"/>
                </a:lnTo>
                <a:close/>
              </a:path>
            </a:pathLst>
          </a:custGeom>
          <a:solidFill>
            <a:srgbClr val="593B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84935" y="1489709"/>
            <a:ext cx="56515" cy="198120"/>
          </a:xfrm>
          <a:custGeom>
            <a:avLst/>
            <a:gdLst/>
            <a:ahLst/>
            <a:cxnLst/>
            <a:rect l="l" t="t" r="r" b="b"/>
            <a:pathLst>
              <a:path w="56515" h="198119">
                <a:moveTo>
                  <a:pt x="0" y="0"/>
                </a:moveTo>
                <a:lnTo>
                  <a:pt x="56483" y="0"/>
                </a:lnTo>
                <a:lnTo>
                  <a:pt x="56483" y="198120"/>
                </a:lnTo>
                <a:lnTo>
                  <a:pt x="0" y="198120"/>
                </a:lnTo>
                <a:lnTo>
                  <a:pt x="0" y="0"/>
                </a:lnTo>
                <a:close/>
              </a:path>
            </a:pathLst>
          </a:custGeom>
          <a:solidFill>
            <a:srgbClr val="593B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3317" y="1436280"/>
            <a:ext cx="982980" cy="256540"/>
          </a:xfrm>
          <a:custGeom>
            <a:avLst/>
            <a:gdLst/>
            <a:ahLst/>
            <a:cxnLst/>
            <a:rect l="l" t="t" r="r" b="b"/>
            <a:pathLst>
              <a:path w="982980" h="256539">
                <a:moveTo>
                  <a:pt x="253276" y="251942"/>
                </a:moveTo>
                <a:lnTo>
                  <a:pt x="233375" y="203073"/>
                </a:lnTo>
                <a:lnTo>
                  <a:pt x="212839" y="152692"/>
                </a:lnTo>
                <a:lnTo>
                  <a:pt x="183616" y="80962"/>
                </a:lnTo>
                <a:lnTo>
                  <a:pt x="154025" y="8318"/>
                </a:lnTo>
                <a:lnTo>
                  <a:pt x="154025" y="152692"/>
                </a:lnTo>
                <a:lnTo>
                  <a:pt x="99161" y="152692"/>
                </a:lnTo>
                <a:lnTo>
                  <a:pt x="126593" y="80962"/>
                </a:lnTo>
                <a:lnTo>
                  <a:pt x="154025" y="152692"/>
                </a:lnTo>
                <a:lnTo>
                  <a:pt x="154025" y="8318"/>
                </a:lnTo>
                <a:lnTo>
                  <a:pt x="152501" y="4572"/>
                </a:lnTo>
                <a:lnTo>
                  <a:pt x="100685" y="4572"/>
                </a:lnTo>
                <a:lnTo>
                  <a:pt x="0" y="251942"/>
                </a:lnTo>
                <a:lnTo>
                  <a:pt x="60960" y="251942"/>
                </a:lnTo>
                <a:lnTo>
                  <a:pt x="79349" y="203073"/>
                </a:lnTo>
                <a:lnTo>
                  <a:pt x="173939" y="203073"/>
                </a:lnTo>
                <a:lnTo>
                  <a:pt x="192227" y="251942"/>
                </a:lnTo>
                <a:lnTo>
                  <a:pt x="253276" y="251942"/>
                </a:lnTo>
                <a:close/>
              </a:path>
              <a:path w="982980" h="256539">
                <a:moveTo>
                  <a:pt x="437870" y="183261"/>
                </a:moveTo>
                <a:lnTo>
                  <a:pt x="424294" y="141071"/>
                </a:lnTo>
                <a:lnTo>
                  <a:pt x="384441" y="120586"/>
                </a:lnTo>
                <a:lnTo>
                  <a:pt x="398437" y="111175"/>
                </a:lnTo>
                <a:lnTo>
                  <a:pt x="407009" y="100774"/>
                </a:lnTo>
                <a:lnTo>
                  <a:pt x="408444" y="99047"/>
                </a:lnTo>
                <a:lnTo>
                  <a:pt x="414439" y="84328"/>
                </a:lnTo>
                <a:lnTo>
                  <a:pt x="414477" y="84010"/>
                </a:lnTo>
                <a:lnTo>
                  <a:pt x="416445" y="67157"/>
                </a:lnTo>
                <a:lnTo>
                  <a:pt x="415036" y="52057"/>
                </a:lnTo>
                <a:lnTo>
                  <a:pt x="413550" y="47345"/>
                </a:lnTo>
                <a:lnTo>
                  <a:pt x="410921" y="38950"/>
                </a:lnTo>
                <a:lnTo>
                  <a:pt x="404228" y="28105"/>
                </a:lnTo>
                <a:lnTo>
                  <a:pt x="395109" y="19812"/>
                </a:lnTo>
                <a:lnTo>
                  <a:pt x="383933" y="12928"/>
                </a:lnTo>
                <a:lnTo>
                  <a:pt x="378345" y="10896"/>
                </a:lnTo>
                <a:lnTo>
                  <a:pt x="378345" y="181737"/>
                </a:lnTo>
                <a:lnTo>
                  <a:pt x="375767" y="193738"/>
                </a:lnTo>
                <a:lnTo>
                  <a:pt x="368058" y="202311"/>
                </a:lnTo>
                <a:lnTo>
                  <a:pt x="355193" y="207454"/>
                </a:lnTo>
                <a:lnTo>
                  <a:pt x="337197" y="209169"/>
                </a:lnTo>
                <a:lnTo>
                  <a:pt x="318808" y="209169"/>
                </a:lnTo>
                <a:lnTo>
                  <a:pt x="318808" y="149644"/>
                </a:lnTo>
                <a:lnTo>
                  <a:pt x="337197" y="149644"/>
                </a:lnTo>
                <a:lnTo>
                  <a:pt x="375869" y="166598"/>
                </a:lnTo>
                <a:lnTo>
                  <a:pt x="378345" y="181737"/>
                </a:lnTo>
                <a:lnTo>
                  <a:pt x="378345" y="10896"/>
                </a:lnTo>
                <a:lnTo>
                  <a:pt x="370916" y="8191"/>
                </a:lnTo>
                <a:lnTo>
                  <a:pt x="361581" y="6489"/>
                </a:lnTo>
                <a:lnTo>
                  <a:pt x="361581" y="73253"/>
                </a:lnTo>
                <a:lnTo>
                  <a:pt x="361581" y="84010"/>
                </a:lnTo>
                <a:lnTo>
                  <a:pt x="323380" y="100774"/>
                </a:lnTo>
                <a:lnTo>
                  <a:pt x="318808" y="100774"/>
                </a:lnTo>
                <a:lnTo>
                  <a:pt x="318808" y="47345"/>
                </a:lnTo>
                <a:lnTo>
                  <a:pt x="323380" y="47345"/>
                </a:lnTo>
                <a:lnTo>
                  <a:pt x="339674" y="49034"/>
                </a:lnTo>
                <a:lnTo>
                  <a:pt x="351663" y="54013"/>
                </a:lnTo>
                <a:lnTo>
                  <a:pt x="359054" y="62128"/>
                </a:lnTo>
                <a:lnTo>
                  <a:pt x="361581" y="73253"/>
                </a:lnTo>
                <a:lnTo>
                  <a:pt x="361581" y="6489"/>
                </a:lnTo>
                <a:lnTo>
                  <a:pt x="355879" y="5448"/>
                </a:lnTo>
                <a:lnTo>
                  <a:pt x="338721" y="4572"/>
                </a:lnTo>
                <a:lnTo>
                  <a:pt x="262420" y="4572"/>
                </a:lnTo>
                <a:lnTo>
                  <a:pt x="262420" y="251942"/>
                </a:lnTo>
                <a:lnTo>
                  <a:pt x="357009" y="251942"/>
                </a:lnTo>
                <a:lnTo>
                  <a:pt x="404152" y="241655"/>
                </a:lnTo>
                <a:lnTo>
                  <a:pt x="432333" y="211848"/>
                </a:lnTo>
                <a:lnTo>
                  <a:pt x="436460" y="198412"/>
                </a:lnTo>
                <a:lnTo>
                  <a:pt x="437870" y="183261"/>
                </a:lnTo>
                <a:close/>
              </a:path>
              <a:path w="982980" h="256539">
                <a:moveTo>
                  <a:pt x="604177" y="203288"/>
                </a:moveTo>
                <a:lnTo>
                  <a:pt x="518731" y="203288"/>
                </a:lnTo>
                <a:lnTo>
                  <a:pt x="518731" y="5168"/>
                </a:lnTo>
                <a:lnTo>
                  <a:pt x="462254" y="5168"/>
                </a:lnTo>
                <a:lnTo>
                  <a:pt x="462254" y="203288"/>
                </a:lnTo>
                <a:lnTo>
                  <a:pt x="462254" y="251548"/>
                </a:lnTo>
                <a:lnTo>
                  <a:pt x="604177" y="251548"/>
                </a:lnTo>
                <a:lnTo>
                  <a:pt x="604177" y="203288"/>
                </a:lnTo>
                <a:close/>
              </a:path>
              <a:path w="982980" h="256539">
                <a:moveTo>
                  <a:pt x="775055" y="4572"/>
                </a:moveTo>
                <a:lnTo>
                  <a:pt x="633133" y="4572"/>
                </a:lnTo>
                <a:lnTo>
                  <a:pt x="633133" y="52832"/>
                </a:lnTo>
                <a:lnTo>
                  <a:pt x="633133" y="103632"/>
                </a:lnTo>
                <a:lnTo>
                  <a:pt x="633133" y="153162"/>
                </a:lnTo>
                <a:lnTo>
                  <a:pt x="633133" y="202692"/>
                </a:lnTo>
                <a:lnTo>
                  <a:pt x="633133" y="252222"/>
                </a:lnTo>
                <a:lnTo>
                  <a:pt x="775055" y="252222"/>
                </a:lnTo>
                <a:lnTo>
                  <a:pt x="775055" y="202692"/>
                </a:lnTo>
                <a:lnTo>
                  <a:pt x="689622" y="202692"/>
                </a:lnTo>
                <a:lnTo>
                  <a:pt x="689622" y="153162"/>
                </a:lnTo>
                <a:lnTo>
                  <a:pt x="770483" y="153162"/>
                </a:lnTo>
                <a:lnTo>
                  <a:pt x="770483" y="103632"/>
                </a:lnTo>
                <a:lnTo>
                  <a:pt x="689622" y="103632"/>
                </a:lnTo>
                <a:lnTo>
                  <a:pt x="689622" y="52832"/>
                </a:lnTo>
                <a:lnTo>
                  <a:pt x="775055" y="52832"/>
                </a:lnTo>
                <a:lnTo>
                  <a:pt x="775055" y="4572"/>
                </a:lnTo>
                <a:close/>
              </a:path>
              <a:path w="982980" h="256539">
                <a:moveTo>
                  <a:pt x="982510" y="177165"/>
                </a:moveTo>
                <a:lnTo>
                  <a:pt x="965746" y="137439"/>
                </a:lnTo>
                <a:lnTo>
                  <a:pt x="924509" y="109918"/>
                </a:lnTo>
                <a:lnTo>
                  <a:pt x="915365" y="105346"/>
                </a:lnTo>
                <a:lnTo>
                  <a:pt x="907745" y="102298"/>
                </a:lnTo>
                <a:lnTo>
                  <a:pt x="903173" y="100774"/>
                </a:lnTo>
                <a:lnTo>
                  <a:pt x="900125" y="97726"/>
                </a:lnTo>
                <a:lnTo>
                  <a:pt x="894029" y="96202"/>
                </a:lnTo>
                <a:lnTo>
                  <a:pt x="887933" y="91630"/>
                </a:lnTo>
                <a:lnTo>
                  <a:pt x="878789" y="85534"/>
                </a:lnTo>
                <a:lnTo>
                  <a:pt x="875741" y="82486"/>
                </a:lnTo>
                <a:lnTo>
                  <a:pt x="872693" y="76390"/>
                </a:lnTo>
                <a:lnTo>
                  <a:pt x="872693" y="67144"/>
                </a:lnTo>
                <a:lnTo>
                  <a:pt x="875741" y="61048"/>
                </a:lnTo>
                <a:lnTo>
                  <a:pt x="880313" y="56476"/>
                </a:lnTo>
                <a:lnTo>
                  <a:pt x="884885" y="53428"/>
                </a:lnTo>
                <a:lnTo>
                  <a:pt x="892505" y="51904"/>
                </a:lnTo>
                <a:lnTo>
                  <a:pt x="909269" y="51904"/>
                </a:lnTo>
                <a:lnTo>
                  <a:pt x="918413" y="53428"/>
                </a:lnTo>
                <a:lnTo>
                  <a:pt x="926033" y="56476"/>
                </a:lnTo>
                <a:lnTo>
                  <a:pt x="935177" y="59524"/>
                </a:lnTo>
                <a:lnTo>
                  <a:pt x="941273" y="61048"/>
                </a:lnTo>
                <a:lnTo>
                  <a:pt x="944321" y="64096"/>
                </a:lnTo>
                <a:lnTo>
                  <a:pt x="950506" y="67144"/>
                </a:lnTo>
                <a:lnTo>
                  <a:pt x="952030" y="68668"/>
                </a:lnTo>
                <a:lnTo>
                  <a:pt x="974890" y="22860"/>
                </a:lnTo>
                <a:lnTo>
                  <a:pt x="965746" y="16764"/>
                </a:lnTo>
                <a:lnTo>
                  <a:pt x="960577" y="14236"/>
                </a:lnTo>
                <a:lnTo>
                  <a:pt x="954112" y="11430"/>
                </a:lnTo>
                <a:lnTo>
                  <a:pt x="946200" y="8623"/>
                </a:lnTo>
                <a:lnTo>
                  <a:pt x="936701" y="6096"/>
                </a:lnTo>
                <a:lnTo>
                  <a:pt x="927315" y="3213"/>
                </a:lnTo>
                <a:lnTo>
                  <a:pt x="917651" y="1333"/>
                </a:lnTo>
                <a:lnTo>
                  <a:pt x="907973" y="304"/>
                </a:lnTo>
                <a:lnTo>
                  <a:pt x="898601" y="0"/>
                </a:lnTo>
                <a:lnTo>
                  <a:pt x="883119" y="1193"/>
                </a:lnTo>
                <a:lnTo>
                  <a:pt x="842111" y="21336"/>
                </a:lnTo>
                <a:lnTo>
                  <a:pt x="819175" y="60045"/>
                </a:lnTo>
                <a:lnTo>
                  <a:pt x="817727" y="76390"/>
                </a:lnTo>
                <a:lnTo>
                  <a:pt x="818349" y="85509"/>
                </a:lnTo>
                <a:lnTo>
                  <a:pt x="836472" y="119176"/>
                </a:lnTo>
                <a:lnTo>
                  <a:pt x="874217" y="143535"/>
                </a:lnTo>
                <a:lnTo>
                  <a:pt x="881837" y="148107"/>
                </a:lnTo>
                <a:lnTo>
                  <a:pt x="900125" y="157251"/>
                </a:lnTo>
                <a:lnTo>
                  <a:pt x="904697" y="158775"/>
                </a:lnTo>
                <a:lnTo>
                  <a:pt x="913841" y="164871"/>
                </a:lnTo>
                <a:lnTo>
                  <a:pt x="915365" y="167919"/>
                </a:lnTo>
                <a:lnTo>
                  <a:pt x="918413" y="170967"/>
                </a:lnTo>
                <a:lnTo>
                  <a:pt x="919937" y="174117"/>
                </a:lnTo>
                <a:lnTo>
                  <a:pt x="919937" y="180213"/>
                </a:lnTo>
                <a:lnTo>
                  <a:pt x="917663" y="191096"/>
                </a:lnTo>
                <a:lnTo>
                  <a:pt x="910983" y="198691"/>
                </a:lnTo>
                <a:lnTo>
                  <a:pt x="899998" y="203149"/>
                </a:lnTo>
                <a:lnTo>
                  <a:pt x="884885" y="204597"/>
                </a:lnTo>
                <a:lnTo>
                  <a:pt x="878001" y="204050"/>
                </a:lnTo>
                <a:lnTo>
                  <a:pt x="870966" y="202501"/>
                </a:lnTo>
                <a:lnTo>
                  <a:pt x="863625" y="200101"/>
                </a:lnTo>
                <a:lnTo>
                  <a:pt x="855827" y="196977"/>
                </a:lnTo>
                <a:lnTo>
                  <a:pt x="845159" y="190881"/>
                </a:lnTo>
                <a:lnTo>
                  <a:pt x="837539" y="187833"/>
                </a:lnTo>
                <a:lnTo>
                  <a:pt x="834491" y="184785"/>
                </a:lnTo>
                <a:lnTo>
                  <a:pt x="829919" y="181737"/>
                </a:lnTo>
                <a:lnTo>
                  <a:pt x="826871" y="178689"/>
                </a:lnTo>
                <a:lnTo>
                  <a:pt x="823823" y="177165"/>
                </a:lnTo>
                <a:lnTo>
                  <a:pt x="796391" y="224497"/>
                </a:lnTo>
                <a:lnTo>
                  <a:pt x="799439" y="227545"/>
                </a:lnTo>
                <a:lnTo>
                  <a:pt x="802487" y="229069"/>
                </a:lnTo>
                <a:lnTo>
                  <a:pt x="805535" y="232117"/>
                </a:lnTo>
                <a:lnTo>
                  <a:pt x="817727" y="238213"/>
                </a:lnTo>
                <a:lnTo>
                  <a:pt x="823823" y="242785"/>
                </a:lnTo>
                <a:lnTo>
                  <a:pt x="831443" y="245833"/>
                </a:lnTo>
                <a:lnTo>
                  <a:pt x="836561" y="248107"/>
                </a:lnTo>
                <a:lnTo>
                  <a:pt x="842683" y="250215"/>
                </a:lnTo>
                <a:lnTo>
                  <a:pt x="849655" y="252056"/>
                </a:lnTo>
                <a:lnTo>
                  <a:pt x="857351" y="253453"/>
                </a:lnTo>
                <a:lnTo>
                  <a:pt x="865403" y="255219"/>
                </a:lnTo>
                <a:lnTo>
                  <a:pt x="873442" y="256120"/>
                </a:lnTo>
                <a:lnTo>
                  <a:pt x="881443" y="256463"/>
                </a:lnTo>
                <a:lnTo>
                  <a:pt x="889457" y="256501"/>
                </a:lnTo>
                <a:lnTo>
                  <a:pt x="898575" y="256222"/>
                </a:lnTo>
                <a:lnTo>
                  <a:pt x="939558" y="247548"/>
                </a:lnTo>
                <a:lnTo>
                  <a:pt x="970915" y="221488"/>
                </a:lnTo>
                <a:lnTo>
                  <a:pt x="981964" y="187159"/>
                </a:lnTo>
                <a:lnTo>
                  <a:pt x="982510" y="177165"/>
                </a:lnTo>
                <a:close/>
              </a:path>
            </a:pathLst>
          </a:custGeom>
          <a:solidFill>
            <a:srgbClr val="593B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3975" y="1804225"/>
            <a:ext cx="1442085" cy="0"/>
          </a:xfrm>
          <a:custGeom>
            <a:avLst/>
            <a:gdLst/>
            <a:ahLst/>
            <a:cxnLst/>
            <a:rect l="l" t="t" r="r" b="b"/>
            <a:pathLst>
              <a:path w="1442085">
                <a:moveTo>
                  <a:pt x="0" y="0"/>
                </a:moveTo>
                <a:lnTo>
                  <a:pt x="1441704" y="0"/>
                </a:lnTo>
              </a:path>
            </a:pathLst>
          </a:custGeom>
          <a:ln w="213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830071" y="1909572"/>
            <a:ext cx="615315" cy="145415"/>
            <a:chOff x="329564" y="1909572"/>
            <a:chExt cx="615315" cy="14541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9564" y="1918811"/>
              <a:ext cx="212026" cy="13582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2166" y="1911191"/>
              <a:ext cx="106775" cy="14344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02564" y="1909572"/>
              <a:ext cx="18415" cy="143510"/>
            </a:xfrm>
            <a:custGeom>
              <a:avLst/>
              <a:gdLst/>
              <a:ahLst/>
              <a:cxnLst/>
              <a:rect l="l" t="t" r="r" b="b"/>
              <a:pathLst>
                <a:path w="18415" h="143510">
                  <a:moveTo>
                    <a:pt x="18287" y="143256"/>
                  </a:moveTo>
                  <a:lnTo>
                    <a:pt x="0" y="143256"/>
                  </a:lnTo>
                  <a:lnTo>
                    <a:pt x="0" y="0"/>
                  </a:lnTo>
                  <a:lnTo>
                    <a:pt x="18287" y="0"/>
                  </a:lnTo>
                  <a:lnTo>
                    <a:pt x="18287" y="1432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3045" y="1946243"/>
              <a:ext cx="201358" cy="108394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1518157" y="1906523"/>
            <a:ext cx="143510" cy="146685"/>
            <a:chOff x="1017650" y="1906523"/>
            <a:chExt cx="143510" cy="146685"/>
          </a:xfrm>
        </p:grpSpPr>
        <p:sp>
          <p:nvSpPr>
            <p:cNvPr id="13" name="object 13"/>
            <p:cNvSpPr/>
            <p:nvPr/>
          </p:nvSpPr>
          <p:spPr>
            <a:xfrm>
              <a:off x="1017650" y="1906523"/>
              <a:ext cx="22860" cy="146685"/>
            </a:xfrm>
            <a:custGeom>
              <a:avLst/>
              <a:gdLst/>
              <a:ahLst/>
              <a:cxnLst/>
              <a:rect l="l" t="t" r="r" b="b"/>
              <a:pathLst>
                <a:path w="22859" h="146685">
                  <a:moveTo>
                    <a:pt x="13716" y="24479"/>
                  </a:moveTo>
                  <a:lnTo>
                    <a:pt x="7620" y="24479"/>
                  </a:lnTo>
                  <a:lnTo>
                    <a:pt x="4572" y="22955"/>
                  </a:lnTo>
                  <a:lnTo>
                    <a:pt x="3048" y="19907"/>
                  </a:lnTo>
                  <a:lnTo>
                    <a:pt x="0" y="18383"/>
                  </a:lnTo>
                  <a:lnTo>
                    <a:pt x="0" y="6096"/>
                  </a:lnTo>
                  <a:lnTo>
                    <a:pt x="4572" y="1524"/>
                  </a:lnTo>
                  <a:lnTo>
                    <a:pt x="7620" y="0"/>
                  </a:lnTo>
                  <a:lnTo>
                    <a:pt x="13716" y="0"/>
                  </a:lnTo>
                  <a:lnTo>
                    <a:pt x="19812" y="3048"/>
                  </a:lnTo>
                  <a:lnTo>
                    <a:pt x="22860" y="9144"/>
                  </a:lnTo>
                  <a:lnTo>
                    <a:pt x="22860" y="15335"/>
                  </a:lnTo>
                  <a:lnTo>
                    <a:pt x="21336" y="18383"/>
                  </a:lnTo>
                  <a:lnTo>
                    <a:pt x="16764" y="22955"/>
                  </a:lnTo>
                  <a:lnTo>
                    <a:pt x="13716" y="24479"/>
                  </a:lnTo>
                  <a:close/>
                </a:path>
                <a:path w="22859" h="146685">
                  <a:moveTo>
                    <a:pt x="19812" y="146589"/>
                  </a:moveTo>
                  <a:lnTo>
                    <a:pt x="1524" y="146589"/>
                  </a:lnTo>
                  <a:lnTo>
                    <a:pt x="1524" y="41243"/>
                  </a:lnTo>
                  <a:lnTo>
                    <a:pt x="19812" y="41243"/>
                  </a:lnTo>
                  <a:lnTo>
                    <a:pt x="19812" y="1465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6419" y="1946243"/>
              <a:ext cx="94583" cy="106870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1737804" y="1917287"/>
            <a:ext cx="332740" cy="161925"/>
            <a:chOff x="1237297" y="1917287"/>
            <a:chExt cx="332740" cy="161925"/>
          </a:xfrm>
        </p:grpSpPr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37297" y="1917287"/>
              <a:ext cx="247173" cy="16182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505800" y="1918969"/>
              <a:ext cx="64135" cy="134620"/>
            </a:xfrm>
            <a:custGeom>
              <a:avLst/>
              <a:gdLst/>
              <a:ahLst/>
              <a:cxnLst/>
              <a:rect l="l" t="t" r="r" b="b"/>
              <a:pathLst>
                <a:path w="64134" h="134619">
                  <a:moveTo>
                    <a:pt x="64109" y="120650"/>
                  </a:moveTo>
                  <a:lnTo>
                    <a:pt x="16764" y="120650"/>
                  </a:lnTo>
                  <a:lnTo>
                    <a:pt x="16764" y="0"/>
                  </a:lnTo>
                  <a:lnTo>
                    <a:pt x="0" y="0"/>
                  </a:lnTo>
                  <a:lnTo>
                    <a:pt x="0" y="120650"/>
                  </a:lnTo>
                  <a:lnTo>
                    <a:pt x="0" y="134620"/>
                  </a:lnTo>
                  <a:lnTo>
                    <a:pt x="64109" y="134620"/>
                  </a:lnTo>
                  <a:lnTo>
                    <a:pt x="64109" y="1206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2134520" y="1946243"/>
            <a:ext cx="304165" cy="108585"/>
            <a:chOff x="1634013" y="1946243"/>
            <a:chExt cx="304165" cy="108585"/>
          </a:xfrm>
        </p:grpSpPr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34013" y="1946243"/>
              <a:ext cx="106775" cy="10839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69745" y="1946243"/>
              <a:ext cx="167830" cy="108394"/>
            </a:xfrm>
            <a:prstGeom prst="rect">
              <a:avLst/>
            </a:prstGeom>
          </p:spPr>
        </p:pic>
      </p:grpSp>
      <p:pic>
        <p:nvPicPr>
          <p:cNvPr id="21" name="object 2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506757" y="1911191"/>
            <a:ext cx="921543" cy="143446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831595" y="2170747"/>
            <a:ext cx="689610" cy="197485"/>
            <a:chOff x="331088" y="2170747"/>
            <a:chExt cx="689610" cy="197485"/>
          </a:xfrm>
        </p:grpSpPr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31088" y="2210466"/>
              <a:ext cx="106775" cy="10839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60724" y="2170747"/>
              <a:ext cx="151066" cy="196977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31602" y="2184463"/>
              <a:ext cx="389096" cy="134397"/>
            </a:xfrm>
            <a:prstGeom prst="rect">
              <a:avLst/>
            </a:prstGeom>
          </p:spPr>
        </p:pic>
      </p:grpSp>
      <p:grpSp>
        <p:nvGrpSpPr>
          <p:cNvPr id="26" name="object 26"/>
          <p:cNvGrpSpPr/>
          <p:nvPr/>
        </p:nvGrpSpPr>
        <p:grpSpPr>
          <a:xfrm>
            <a:off x="1586737" y="2175319"/>
            <a:ext cx="381635" cy="144145"/>
            <a:chOff x="1086230" y="2175319"/>
            <a:chExt cx="381635" cy="144145"/>
          </a:xfrm>
        </p:grpSpPr>
        <p:sp>
          <p:nvSpPr>
            <p:cNvPr id="27" name="object 27"/>
            <p:cNvSpPr/>
            <p:nvPr/>
          </p:nvSpPr>
          <p:spPr>
            <a:xfrm>
              <a:off x="1086230" y="2184463"/>
              <a:ext cx="58419" cy="133350"/>
            </a:xfrm>
            <a:custGeom>
              <a:avLst/>
              <a:gdLst/>
              <a:ahLst/>
              <a:cxnLst/>
              <a:rect l="l" t="t" r="r" b="b"/>
              <a:pathLst>
                <a:path w="58419" h="133350">
                  <a:moveTo>
                    <a:pt x="58007" y="132778"/>
                  </a:moveTo>
                  <a:lnTo>
                    <a:pt x="33623" y="132778"/>
                  </a:lnTo>
                  <a:lnTo>
                    <a:pt x="26003" y="129730"/>
                  </a:lnTo>
                  <a:lnTo>
                    <a:pt x="21431" y="125158"/>
                  </a:lnTo>
                  <a:lnTo>
                    <a:pt x="15335" y="122110"/>
                  </a:lnTo>
                  <a:lnTo>
                    <a:pt x="13811" y="114490"/>
                  </a:lnTo>
                  <a:lnTo>
                    <a:pt x="13811" y="41243"/>
                  </a:lnTo>
                  <a:lnTo>
                    <a:pt x="0" y="41243"/>
                  </a:lnTo>
                  <a:lnTo>
                    <a:pt x="0" y="27432"/>
                  </a:lnTo>
                  <a:lnTo>
                    <a:pt x="13811" y="27432"/>
                  </a:lnTo>
                  <a:lnTo>
                    <a:pt x="13811" y="0"/>
                  </a:lnTo>
                  <a:lnTo>
                    <a:pt x="30575" y="0"/>
                  </a:lnTo>
                  <a:lnTo>
                    <a:pt x="30575" y="27432"/>
                  </a:lnTo>
                  <a:lnTo>
                    <a:pt x="58007" y="27432"/>
                  </a:lnTo>
                  <a:lnTo>
                    <a:pt x="58007" y="41243"/>
                  </a:lnTo>
                  <a:lnTo>
                    <a:pt x="30575" y="41243"/>
                  </a:lnTo>
                  <a:lnTo>
                    <a:pt x="30575" y="108394"/>
                  </a:lnTo>
                  <a:lnTo>
                    <a:pt x="32099" y="112966"/>
                  </a:lnTo>
                  <a:lnTo>
                    <a:pt x="33623" y="114490"/>
                  </a:lnTo>
                  <a:lnTo>
                    <a:pt x="39719" y="117538"/>
                  </a:lnTo>
                  <a:lnTo>
                    <a:pt x="58007" y="117538"/>
                  </a:lnTo>
                  <a:lnTo>
                    <a:pt x="58007" y="1327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65574" y="2175319"/>
              <a:ext cx="94583" cy="142017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83112" y="2210466"/>
              <a:ext cx="106775" cy="108394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409700" y="2184463"/>
              <a:ext cx="58419" cy="133350"/>
            </a:xfrm>
            <a:custGeom>
              <a:avLst/>
              <a:gdLst/>
              <a:ahLst/>
              <a:cxnLst/>
              <a:rect l="l" t="t" r="r" b="b"/>
              <a:pathLst>
                <a:path w="58419" h="133350">
                  <a:moveTo>
                    <a:pt x="58007" y="132873"/>
                  </a:moveTo>
                  <a:lnTo>
                    <a:pt x="32099" y="132873"/>
                  </a:lnTo>
                  <a:lnTo>
                    <a:pt x="24383" y="129825"/>
                  </a:lnTo>
                  <a:lnTo>
                    <a:pt x="15239" y="120681"/>
                  </a:lnTo>
                  <a:lnTo>
                    <a:pt x="12191" y="114490"/>
                  </a:lnTo>
                  <a:lnTo>
                    <a:pt x="12191" y="41243"/>
                  </a:lnTo>
                  <a:lnTo>
                    <a:pt x="0" y="41243"/>
                  </a:lnTo>
                  <a:lnTo>
                    <a:pt x="0" y="27527"/>
                  </a:lnTo>
                  <a:lnTo>
                    <a:pt x="12191" y="27527"/>
                  </a:lnTo>
                  <a:lnTo>
                    <a:pt x="12191" y="0"/>
                  </a:lnTo>
                  <a:lnTo>
                    <a:pt x="30575" y="0"/>
                  </a:lnTo>
                  <a:lnTo>
                    <a:pt x="30575" y="27527"/>
                  </a:lnTo>
                  <a:lnTo>
                    <a:pt x="58007" y="27527"/>
                  </a:lnTo>
                  <a:lnTo>
                    <a:pt x="58007" y="41243"/>
                  </a:lnTo>
                  <a:lnTo>
                    <a:pt x="30575" y="41243"/>
                  </a:lnTo>
                  <a:lnTo>
                    <a:pt x="30575" y="108394"/>
                  </a:lnTo>
                  <a:lnTo>
                    <a:pt x="32099" y="112966"/>
                  </a:lnTo>
                  <a:lnTo>
                    <a:pt x="35147" y="116014"/>
                  </a:lnTo>
                  <a:lnTo>
                    <a:pt x="39719" y="117538"/>
                  </a:lnTo>
                  <a:lnTo>
                    <a:pt x="58007" y="117538"/>
                  </a:lnTo>
                  <a:lnTo>
                    <a:pt x="58007" y="1328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2035365" y="2184463"/>
            <a:ext cx="467359" cy="134620"/>
            <a:chOff x="1534858" y="2184463"/>
            <a:chExt cx="467359" cy="134620"/>
          </a:xfrm>
        </p:grpSpPr>
        <p:pic>
          <p:nvPicPr>
            <p:cNvPr id="32" name="object 3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534858" y="2184463"/>
              <a:ext cx="276129" cy="134397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833848" y="2208942"/>
              <a:ext cx="167830" cy="109918"/>
            </a:xfrm>
            <a:prstGeom prst="rect">
              <a:avLst/>
            </a:prstGeom>
          </p:spPr>
        </p:pic>
      </p:grpSp>
      <p:grpSp>
        <p:nvGrpSpPr>
          <p:cNvPr id="34" name="object 34"/>
          <p:cNvGrpSpPr/>
          <p:nvPr/>
        </p:nvGrpSpPr>
        <p:grpSpPr>
          <a:xfrm>
            <a:off x="2569336" y="2175319"/>
            <a:ext cx="436880" cy="144145"/>
            <a:chOff x="2068829" y="2175319"/>
            <a:chExt cx="436880" cy="144145"/>
          </a:xfrm>
        </p:grpSpPr>
        <p:pic>
          <p:nvPicPr>
            <p:cNvPr id="35" name="object 3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068829" y="2175319"/>
              <a:ext cx="106775" cy="143541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198465" y="2210466"/>
              <a:ext cx="106775" cy="108394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325052" y="2184463"/>
              <a:ext cx="180117" cy="134397"/>
            </a:xfrm>
            <a:prstGeom prst="rect">
              <a:avLst/>
            </a:prstGeom>
          </p:spPr>
        </p:pic>
      </p:grpSp>
      <p:grpSp>
        <p:nvGrpSpPr>
          <p:cNvPr id="38" name="object 38"/>
          <p:cNvGrpSpPr/>
          <p:nvPr/>
        </p:nvGrpSpPr>
        <p:grpSpPr>
          <a:xfrm>
            <a:off x="3085020" y="2170652"/>
            <a:ext cx="143510" cy="147320"/>
            <a:chOff x="2584513" y="2170652"/>
            <a:chExt cx="143510" cy="147320"/>
          </a:xfrm>
        </p:grpSpPr>
        <p:sp>
          <p:nvSpPr>
            <p:cNvPr id="39" name="object 39"/>
            <p:cNvSpPr/>
            <p:nvPr/>
          </p:nvSpPr>
          <p:spPr>
            <a:xfrm>
              <a:off x="2584513" y="2170652"/>
              <a:ext cx="22860" cy="146685"/>
            </a:xfrm>
            <a:custGeom>
              <a:avLst/>
              <a:gdLst/>
              <a:ahLst/>
              <a:cxnLst/>
              <a:rect l="l" t="t" r="r" b="b"/>
              <a:pathLst>
                <a:path w="22860" h="146685">
                  <a:moveTo>
                    <a:pt x="13716" y="24479"/>
                  </a:moveTo>
                  <a:lnTo>
                    <a:pt x="7620" y="24479"/>
                  </a:lnTo>
                  <a:lnTo>
                    <a:pt x="4572" y="22955"/>
                  </a:lnTo>
                  <a:lnTo>
                    <a:pt x="3048" y="19907"/>
                  </a:lnTo>
                  <a:lnTo>
                    <a:pt x="0" y="18383"/>
                  </a:lnTo>
                  <a:lnTo>
                    <a:pt x="0" y="6096"/>
                  </a:lnTo>
                  <a:lnTo>
                    <a:pt x="4572" y="1524"/>
                  </a:lnTo>
                  <a:lnTo>
                    <a:pt x="7620" y="0"/>
                  </a:lnTo>
                  <a:lnTo>
                    <a:pt x="13716" y="0"/>
                  </a:lnTo>
                  <a:lnTo>
                    <a:pt x="19812" y="3048"/>
                  </a:lnTo>
                  <a:lnTo>
                    <a:pt x="22860" y="9144"/>
                  </a:lnTo>
                  <a:lnTo>
                    <a:pt x="22860" y="15335"/>
                  </a:lnTo>
                  <a:lnTo>
                    <a:pt x="21336" y="18383"/>
                  </a:lnTo>
                  <a:lnTo>
                    <a:pt x="16764" y="22955"/>
                  </a:lnTo>
                  <a:lnTo>
                    <a:pt x="13716" y="24479"/>
                  </a:lnTo>
                  <a:close/>
                </a:path>
                <a:path w="22860" h="146685">
                  <a:moveTo>
                    <a:pt x="19812" y="146589"/>
                  </a:moveTo>
                  <a:lnTo>
                    <a:pt x="1524" y="146589"/>
                  </a:lnTo>
                  <a:lnTo>
                    <a:pt x="1524" y="41243"/>
                  </a:lnTo>
                  <a:lnTo>
                    <a:pt x="19812" y="41243"/>
                  </a:lnTo>
                  <a:lnTo>
                    <a:pt x="19812" y="1465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633281" y="2208942"/>
              <a:ext cx="94583" cy="108489"/>
            </a:xfrm>
            <a:prstGeom prst="rect">
              <a:avLst/>
            </a:prstGeom>
          </p:spPr>
        </p:pic>
      </p:grpSp>
      <p:pic>
        <p:nvPicPr>
          <p:cNvPr id="41" name="object 41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3301618" y="2210466"/>
            <a:ext cx="106870" cy="108394"/>
          </a:xfrm>
          <a:prstGeom prst="rect">
            <a:avLst/>
          </a:prstGeom>
        </p:spPr>
      </p:pic>
      <p:grpSp>
        <p:nvGrpSpPr>
          <p:cNvPr id="42" name="object 42"/>
          <p:cNvGrpSpPr/>
          <p:nvPr/>
        </p:nvGrpSpPr>
        <p:grpSpPr>
          <a:xfrm>
            <a:off x="833120" y="2437923"/>
            <a:ext cx="970915" cy="145415"/>
            <a:chOff x="332613" y="2437923"/>
            <a:chExt cx="970915" cy="145415"/>
          </a:xfrm>
        </p:grpSpPr>
        <p:pic>
          <p:nvPicPr>
            <p:cNvPr id="43" name="object 4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32613" y="2448591"/>
              <a:ext cx="154114" cy="134397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08063" y="2473071"/>
              <a:ext cx="164782" cy="109918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95706" y="2448591"/>
              <a:ext cx="172497" cy="134397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887920" y="2476118"/>
              <a:ext cx="94583" cy="106870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13079" y="2437923"/>
              <a:ext cx="289845" cy="145065"/>
            </a:xfrm>
            <a:prstGeom prst="rect">
              <a:avLst/>
            </a:prstGeom>
          </p:spPr>
        </p:pic>
      </p:grpSp>
      <p:grpSp>
        <p:nvGrpSpPr>
          <p:cNvPr id="48" name="object 48"/>
          <p:cNvGrpSpPr/>
          <p:nvPr/>
        </p:nvGrpSpPr>
        <p:grpSpPr>
          <a:xfrm>
            <a:off x="1885822" y="2473070"/>
            <a:ext cx="781685" cy="110489"/>
            <a:chOff x="1385315" y="2473070"/>
            <a:chExt cx="781685" cy="110489"/>
          </a:xfrm>
        </p:grpSpPr>
        <p:pic>
          <p:nvPicPr>
            <p:cNvPr id="49" name="object 49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385315" y="2473071"/>
              <a:ext cx="169354" cy="108394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576006" y="2474594"/>
              <a:ext cx="106775" cy="108394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711833" y="2473071"/>
              <a:ext cx="94583" cy="108394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835372" y="2473071"/>
              <a:ext cx="94583" cy="108394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951386" y="2474594"/>
              <a:ext cx="103727" cy="108489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2077878" y="2473070"/>
              <a:ext cx="88582" cy="108394"/>
            </a:xfrm>
            <a:prstGeom prst="rect">
              <a:avLst/>
            </a:prstGeom>
          </p:spPr>
        </p:pic>
      </p:grpSp>
      <p:pic>
        <p:nvPicPr>
          <p:cNvPr id="55" name="object 55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2732595" y="2434971"/>
            <a:ext cx="1174718" cy="195357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831595" y="2697480"/>
            <a:ext cx="172402" cy="149637"/>
          </a:xfrm>
          <a:prstGeom prst="rect">
            <a:avLst/>
          </a:prstGeom>
        </p:spPr>
      </p:pic>
      <p:pic>
        <p:nvPicPr>
          <p:cNvPr id="57" name="object 57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1075626" y="2737199"/>
            <a:ext cx="428815" cy="109918"/>
          </a:xfrm>
          <a:prstGeom prst="rect">
            <a:avLst/>
          </a:prstGeom>
        </p:spPr>
      </p:pic>
      <p:grpSp>
        <p:nvGrpSpPr>
          <p:cNvPr id="58" name="object 58"/>
          <p:cNvGrpSpPr/>
          <p:nvPr/>
        </p:nvGrpSpPr>
        <p:grpSpPr>
          <a:xfrm>
            <a:off x="1573021" y="2702147"/>
            <a:ext cx="360045" cy="145415"/>
            <a:chOff x="1072514" y="2702147"/>
            <a:chExt cx="360045" cy="145415"/>
          </a:xfrm>
        </p:grpSpPr>
        <p:pic>
          <p:nvPicPr>
            <p:cNvPr id="59" name="object 59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072514" y="2737199"/>
              <a:ext cx="106870" cy="109918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209865" y="2737199"/>
              <a:ext cx="94583" cy="108394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325784" y="2702147"/>
              <a:ext cx="106775" cy="144970"/>
            </a:xfrm>
            <a:prstGeom prst="rect">
              <a:avLst/>
            </a:prstGeom>
          </p:spPr>
        </p:pic>
      </p:grpSp>
      <p:grpSp>
        <p:nvGrpSpPr>
          <p:cNvPr id="62" name="object 62"/>
          <p:cNvGrpSpPr/>
          <p:nvPr/>
        </p:nvGrpSpPr>
        <p:grpSpPr>
          <a:xfrm>
            <a:off x="2007838" y="2702051"/>
            <a:ext cx="855980" cy="171450"/>
            <a:chOff x="1507331" y="2702051"/>
            <a:chExt cx="855980" cy="171450"/>
          </a:xfrm>
        </p:grpSpPr>
        <p:pic>
          <p:nvPicPr>
            <p:cNvPr id="63" name="object 63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507331" y="2737199"/>
              <a:ext cx="222789" cy="109918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1752600" y="2702051"/>
              <a:ext cx="18415" cy="143510"/>
            </a:xfrm>
            <a:custGeom>
              <a:avLst/>
              <a:gdLst/>
              <a:ahLst/>
              <a:cxnLst/>
              <a:rect l="l" t="t" r="r" b="b"/>
              <a:pathLst>
                <a:path w="18414" h="143510">
                  <a:moveTo>
                    <a:pt x="18287" y="143256"/>
                  </a:moveTo>
                  <a:lnTo>
                    <a:pt x="0" y="143256"/>
                  </a:lnTo>
                  <a:lnTo>
                    <a:pt x="0" y="0"/>
                  </a:lnTo>
                  <a:lnTo>
                    <a:pt x="18287" y="0"/>
                  </a:lnTo>
                  <a:lnTo>
                    <a:pt x="18287" y="1432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800320" y="2738723"/>
              <a:ext cx="93059" cy="108394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923859" y="2737199"/>
              <a:ext cx="169354" cy="108394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2122169" y="2737199"/>
              <a:ext cx="93059" cy="108394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2238184" y="2737199"/>
              <a:ext cx="125063" cy="135921"/>
            </a:xfrm>
            <a:prstGeom prst="rect">
              <a:avLst/>
            </a:prstGeom>
          </p:spPr>
        </p:pic>
      </p:grpSp>
      <p:grpSp>
        <p:nvGrpSpPr>
          <p:cNvPr id="69" name="object 69"/>
          <p:cNvGrpSpPr/>
          <p:nvPr/>
        </p:nvGrpSpPr>
        <p:grpSpPr>
          <a:xfrm>
            <a:off x="2921761" y="2702147"/>
            <a:ext cx="581660" cy="145415"/>
            <a:chOff x="2421254" y="2702147"/>
            <a:chExt cx="581660" cy="145415"/>
          </a:xfrm>
        </p:grpSpPr>
        <p:pic>
          <p:nvPicPr>
            <p:cNvPr id="70" name="object 70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2421254" y="2702147"/>
              <a:ext cx="265461" cy="143446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2708052" y="2737199"/>
              <a:ext cx="102203" cy="109918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2833211" y="2737199"/>
              <a:ext cx="169259" cy="109918"/>
            </a:xfrm>
            <a:prstGeom prst="rect">
              <a:avLst/>
            </a:prstGeom>
          </p:spPr>
        </p:pic>
      </p:grpSp>
      <p:grpSp>
        <p:nvGrpSpPr>
          <p:cNvPr id="73" name="object 73"/>
          <p:cNvGrpSpPr/>
          <p:nvPr/>
        </p:nvGrpSpPr>
        <p:grpSpPr>
          <a:xfrm>
            <a:off x="3570128" y="2702147"/>
            <a:ext cx="467359" cy="145415"/>
            <a:chOff x="3069621" y="2702147"/>
            <a:chExt cx="467359" cy="145415"/>
          </a:xfrm>
        </p:grpSpPr>
        <p:pic>
          <p:nvPicPr>
            <p:cNvPr id="74" name="object 74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3069621" y="2737199"/>
              <a:ext cx="225837" cy="109918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3318319" y="2737199"/>
              <a:ext cx="100679" cy="109918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3441858" y="2702147"/>
              <a:ext cx="94678" cy="143446"/>
            </a:xfrm>
            <a:prstGeom prst="rect">
              <a:avLst/>
            </a:prstGeom>
          </p:spPr>
        </p:pic>
      </p:grpSp>
      <p:grpSp>
        <p:nvGrpSpPr>
          <p:cNvPr id="77" name="object 77"/>
          <p:cNvGrpSpPr/>
          <p:nvPr/>
        </p:nvGrpSpPr>
        <p:grpSpPr>
          <a:xfrm>
            <a:off x="831595" y="2965703"/>
            <a:ext cx="709930" cy="146050"/>
            <a:chOff x="331088" y="2965703"/>
            <a:chExt cx="709930" cy="146050"/>
          </a:xfrm>
        </p:grpSpPr>
        <p:pic>
          <p:nvPicPr>
            <p:cNvPr id="78" name="object 78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331088" y="3001422"/>
              <a:ext cx="222694" cy="109918"/>
            </a:xfrm>
            <a:prstGeom prst="rect">
              <a:avLst/>
            </a:prstGeom>
          </p:spPr>
        </p:pic>
        <p:sp>
          <p:nvSpPr>
            <p:cNvPr id="79" name="object 79"/>
            <p:cNvSpPr/>
            <p:nvPr/>
          </p:nvSpPr>
          <p:spPr>
            <a:xfrm>
              <a:off x="576071" y="2965703"/>
              <a:ext cx="18415" cy="144780"/>
            </a:xfrm>
            <a:custGeom>
              <a:avLst/>
              <a:gdLst/>
              <a:ahLst/>
              <a:cxnLst/>
              <a:rect l="l" t="t" r="r" b="b"/>
              <a:pathLst>
                <a:path w="18415" h="144780">
                  <a:moveTo>
                    <a:pt x="18288" y="144780"/>
                  </a:moveTo>
                  <a:lnTo>
                    <a:pt x="0" y="144780"/>
                  </a:lnTo>
                  <a:lnTo>
                    <a:pt x="0" y="0"/>
                  </a:lnTo>
                  <a:lnTo>
                    <a:pt x="18288" y="0"/>
                  </a:lnTo>
                  <a:lnTo>
                    <a:pt x="18288" y="1447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0" name="object 80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623982" y="3002946"/>
              <a:ext cx="94583" cy="106870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747617" y="3001422"/>
              <a:ext cx="169354" cy="106870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945927" y="3001422"/>
              <a:ext cx="94583" cy="106870"/>
            </a:xfrm>
            <a:prstGeom prst="rect">
              <a:avLst/>
            </a:prstGeom>
          </p:spPr>
        </p:pic>
      </p:grpSp>
      <p:pic>
        <p:nvPicPr>
          <p:cNvPr id="83" name="object 83"/>
          <p:cNvPicPr/>
          <p:nvPr/>
        </p:nvPicPr>
        <p:blipFill>
          <a:blip r:embed="rId54" cstate="print"/>
          <a:stretch>
            <a:fillRect/>
          </a:stretch>
        </p:blipFill>
        <p:spPr>
          <a:xfrm>
            <a:off x="1620361" y="2976943"/>
            <a:ext cx="1000791" cy="181737"/>
          </a:xfrm>
          <a:prstGeom prst="rect">
            <a:avLst/>
          </a:prstGeom>
        </p:spPr>
      </p:pic>
      <p:grpSp>
        <p:nvGrpSpPr>
          <p:cNvPr id="84" name="object 84"/>
          <p:cNvGrpSpPr/>
          <p:nvPr/>
        </p:nvGrpSpPr>
        <p:grpSpPr>
          <a:xfrm>
            <a:off x="2689828" y="3001422"/>
            <a:ext cx="230504" cy="110489"/>
            <a:chOff x="2189321" y="3001422"/>
            <a:chExt cx="230504" cy="110489"/>
          </a:xfrm>
        </p:grpSpPr>
        <p:pic>
          <p:nvPicPr>
            <p:cNvPr id="85" name="object 85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2189321" y="3001422"/>
              <a:ext cx="106775" cy="109918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2325147" y="3001422"/>
              <a:ext cx="94583" cy="106870"/>
            </a:xfrm>
            <a:prstGeom prst="rect">
              <a:avLst/>
            </a:prstGeom>
          </p:spPr>
        </p:pic>
      </p:grpSp>
      <p:grpSp>
        <p:nvGrpSpPr>
          <p:cNvPr id="87" name="object 87"/>
          <p:cNvGrpSpPr/>
          <p:nvPr/>
        </p:nvGrpSpPr>
        <p:grpSpPr>
          <a:xfrm>
            <a:off x="2993485" y="2963227"/>
            <a:ext cx="855980" cy="172720"/>
            <a:chOff x="2492978" y="2963227"/>
            <a:chExt cx="855980" cy="172720"/>
          </a:xfrm>
        </p:grpSpPr>
        <p:pic>
          <p:nvPicPr>
            <p:cNvPr id="88" name="object 88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2492978" y="3001422"/>
              <a:ext cx="106775" cy="109918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2619565" y="2976943"/>
              <a:ext cx="129730" cy="131349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2770632" y="2963227"/>
              <a:ext cx="91535" cy="145065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2889599" y="2966275"/>
              <a:ext cx="106775" cy="145065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3017805" y="3002946"/>
              <a:ext cx="94583" cy="106870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3132105" y="2976943"/>
              <a:ext cx="216693" cy="158781"/>
            </a:xfrm>
            <a:prstGeom prst="rect">
              <a:avLst/>
            </a:prstGeom>
          </p:spPr>
        </p:pic>
      </p:grpSp>
      <p:grpSp>
        <p:nvGrpSpPr>
          <p:cNvPr id="94" name="object 94"/>
          <p:cNvGrpSpPr/>
          <p:nvPr/>
        </p:nvGrpSpPr>
        <p:grpSpPr>
          <a:xfrm>
            <a:off x="831595" y="3230403"/>
            <a:ext cx="360045" cy="144145"/>
            <a:chOff x="331088" y="3230403"/>
            <a:chExt cx="360045" cy="144145"/>
          </a:xfrm>
        </p:grpSpPr>
        <p:pic>
          <p:nvPicPr>
            <p:cNvPr id="95" name="object 95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331088" y="3265551"/>
              <a:ext cx="106775" cy="108394"/>
            </a:xfrm>
            <a:prstGeom prst="rect">
              <a:avLst/>
            </a:prstGeom>
          </p:spPr>
        </p:pic>
        <p:pic>
          <p:nvPicPr>
            <p:cNvPr id="96" name="object 96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468344" y="3265550"/>
              <a:ext cx="93059" cy="106870"/>
            </a:xfrm>
            <a:prstGeom prst="rect">
              <a:avLst/>
            </a:prstGeom>
          </p:spPr>
        </p:pic>
        <p:pic>
          <p:nvPicPr>
            <p:cNvPr id="97" name="object 97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584358" y="3230403"/>
              <a:ext cx="106775" cy="143541"/>
            </a:xfrm>
            <a:prstGeom prst="rect">
              <a:avLst/>
            </a:prstGeom>
          </p:spPr>
        </p:pic>
      </p:grpSp>
      <p:grpSp>
        <p:nvGrpSpPr>
          <p:cNvPr id="98" name="object 98"/>
          <p:cNvGrpSpPr/>
          <p:nvPr/>
        </p:nvGrpSpPr>
        <p:grpSpPr>
          <a:xfrm>
            <a:off x="1266412" y="3230403"/>
            <a:ext cx="467359" cy="144145"/>
            <a:chOff x="765905" y="3230403"/>
            <a:chExt cx="467359" cy="144145"/>
          </a:xfrm>
        </p:grpSpPr>
        <p:pic>
          <p:nvPicPr>
            <p:cNvPr id="99" name="object 99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765905" y="3265551"/>
              <a:ext cx="225742" cy="108394"/>
            </a:xfrm>
            <a:prstGeom prst="rect">
              <a:avLst/>
            </a:prstGeom>
          </p:spPr>
        </p:pic>
        <p:pic>
          <p:nvPicPr>
            <p:cNvPr id="100" name="object 100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1014602" y="3265550"/>
              <a:ext cx="100679" cy="108394"/>
            </a:xfrm>
            <a:prstGeom prst="rect">
              <a:avLst/>
            </a:prstGeom>
          </p:spPr>
        </p:pic>
        <p:pic>
          <p:nvPicPr>
            <p:cNvPr id="101" name="object 101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1138142" y="3230403"/>
              <a:ext cx="94583" cy="142017"/>
            </a:xfrm>
            <a:prstGeom prst="rect">
              <a:avLst/>
            </a:prstGeom>
          </p:spPr>
        </p:pic>
      </p:grpSp>
      <p:pic>
        <p:nvPicPr>
          <p:cNvPr id="102" name="object 102"/>
          <p:cNvPicPr/>
          <p:nvPr/>
        </p:nvPicPr>
        <p:blipFill>
          <a:blip r:embed="rId69" cstate="print"/>
          <a:stretch>
            <a:fillRect/>
          </a:stretch>
        </p:blipFill>
        <p:spPr>
          <a:xfrm>
            <a:off x="1812575" y="3225926"/>
            <a:ext cx="1212913" cy="148018"/>
          </a:xfrm>
          <a:prstGeom prst="rect">
            <a:avLst/>
          </a:prstGeom>
        </p:spPr>
      </p:pic>
      <p:grpSp>
        <p:nvGrpSpPr>
          <p:cNvPr id="103" name="object 103"/>
          <p:cNvGrpSpPr/>
          <p:nvPr/>
        </p:nvGrpSpPr>
        <p:grpSpPr>
          <a:xfrm>
            <a:off x="3095688" y="3225831"/>
            <a:ext cx="723265" cy="197485"/>
            <a:chOff x="2595181" y="3225831"/>
            <a:chExt cx="723265" cy="197485"/>
          </a:xfrm>
        </p:grpSpPr>
        <p:pic>
          <p:nvPicPr>
            <p:cNvPr id="104" name="object 104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2595181" y="3265550"/>
              <a:ext cx="80867" cy="108394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2700432" y="3265550"/>
              <a:ext cx="343281" cy="157257"/>
            </a:xfrm>
            <a:prstGeom prst="rect">
              <a:avLst/>
            </a:prstGeom>
          </p:spPr>
        </p:pic>
        <p:pic>
          <p:nvPicPr>
            <p:cNvPr id="106" name="object 106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3063525" y="3225831"/>
              <a:ext cx="134302" cy="146685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3217640" y="3265550"/>
              <a:ext cx="100679" cy="108394"/>
            </a:xfrm>
            <a:prstGeom prst="rect">
              <a:avLst/>
            </a:prstGeom>
          </p:spPr>
        </p:pic>
      </p:grpSp>
      <p:grpSp>
        <p:nvGrpSpPr>
          <p:cNvPr id="108" name="object 108"/>
          <p:cNvGrpSpPr/>
          <p:nvPr/>
        </p:nvGrpSpPr>
        <p:grpSpPr>
          <a:xfrm>
            <a:off x="831595" y="3494627"/>
            <a:ext cx="436880" cy="143510"/>
            <a:chOff x="331088" y="3494627"/>
            <a:chExt cx="436880" cy="143510"/>
          </a:xfrm>
        </p:grpSpPr>
        <p:pic>
          <p:nvPicPr>
            <p:cNvPr id="109" name="object 109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331088" y="3494627"/>
              <a:ext cx="106775" cy="143446"/>
            </a:xfrm>
            <a:prstGeom prst="rect">
              <a:avLst/>
            </a:prstGeom>
          </p:spPr>
        </p:pic>
        <p:pic>
          <p:nvPicPr>
            <p:cNvPr id="110" name="object 110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460724" y="3529679"/>
              <a:ext cx="106870" cy="108394"/>
            </a:xfrm>
            <a:prstGeom prst="rect">
              <a:avLst/>
            </a:prstGeom>
          </p:spPr>
        </p:pic>
        <p:pic>
          <p:nvPicPr>
            <p:cNvPr id="111" name="object 111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587406" y="3505295"/>
              <a:ext cx="180117" cy="132778"/>
            </a:xfrm>
            <a:prstGeom prst="rect">
              <a:avLst/>
            </a:prstGeom>
          </p:spPr>
        </p:pic>
      </p:grpSp>
      <p:grpSp>
        <p:nvGrpSpPr>
          <p:cNvPr id="112" name="object 112"/>
          <p:cNvGrpSpPr/>
          <p:nvPr/>
        </p:nvGrpSpPr>
        <p:grpSpPr>
          <a:xfrm>
            <a:off x="1336611" y="3493008"/>
            <a:ext cx="616585" cy="145415"/>
            <a:chOff x="836104" y="3493008"/>
            <a:chExt cx="616585" cy="145415"/>
          </a:xfrm>
        </p:grpSpPr>
        <p:pic>
          <p:nvPicPr>
            <p:cNvPr id="113" name="object 113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836104" y="3529679"/>
              <a:ext cx="221170" cy="108394"/>
            </a:xfrm>
            <a:prstGeom prst="rect">
              <a:avLst/>
            </a:prstGeom>
          </p:spPr>
        </p:pic>
        <p:sp>
          <p:nvSpPr>
            <p:cNvPr id="114" name="object 114"/>
            <p:cNvSpPr/>
            <p:nvPr/>
          </p:nvSpPr>
          <p:spPr>
            <a:xfrm>
              <a:off x="1086611" y="3493008"/>
              <a:ext cx="18415" cy="143510"/>
            </a:xfrm>
            <a:custGeom>
              <a:avLst/>
              <a:gdLst/>
              <a:ahLst/>
              <a:cxnLst/>
              <a:rect l="l" t="t" r="r" b="b"/>
              <a:pathLst>
                <a:path w="18415" h="143510">
                  <a:moveTo>
                    <a:pt x="18287" y="143256"/>
                  </a:moveTo>
                  <a:lnTo>
                    <a:pt x="0" y="143256"/>
                  </a:lnTo>
                  <a:lnTo>
                    <a:pt x="0" y="0"/>
                  </a:lnTo>
                  <a:lnTo>
                    <a:pt x="18287" y="0"/>
                  </a:lnTo>
                  <a:lnTo>
                    <a:pt x="18287" y="1432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5" name="object 115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1133570" y="3531203"/>
              <a:ext cx="93059" cy="106870"/>
            </a:xfrm>
            <a:prstGeom prst="rect">
              <a:avLst/>
            </a:prstGeom>
          </p:spPr>
        </p:pic>
        <p:pic>
          <p:nvPicPr>
            <p:cNvPr id="116" name="object 116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1251013" y="3529679"/>
              <a:ext cx="201453" cy="108394"/>
            </a:xfrm>
            <a:prstGeom prst="rect">
              <a:avLst/>
            </a:prstGeom>
          </p:spPr>
        </p:pic>
      </p:grpSp>
      <p:sp>
        <p:nvSpPr>
          <p:cNvPr id="117" name="object 117"/>
          <p:cNvSpPr/>
          <p:nvPr/>
        </p:nvSpPr>
        <p:spPr>
          <a:xfrm>
            <a:off x="814819" y="4068711"/>
            <a:ext cx="1040765" cy="256540"/>
          </a:xfrm>
          <a:custGeom>
            <a:avLst/>
            <a:gdLst/>
            <a:ahLst/>
            <a:cxnLst/>
            <a:rect l="l" t="t" r="r" b="b"/>
            <a:pathLst>
              <a:path w="1040765" h="256539">
                <a:moveTo>
                  <a:pt x="251650" y="4559"/>
                </a:moveTo>
                <a:lnTo>
                  <a:pt x="189166" y="4559"/>
                </a:lnTo>
                <a:lnTo>
                  <a:pt x="126593" y="168008"/>
                </a:lnTo>
                <a:lnTo>
                  <a:pt x="64008" y="4559"/>
                </a:lnTo>
                <a:lnTo>
                  <a:pt x="0" y="4559"/>
                </a:lnTo>
                <a:lnTo>
                  <a:pt x="103733" y="251929"/>
                </a:lnTo>
                <a:lnTo>
                  <a:pt x="147929" y="251929"/>
                </a:lnTo>
                <a:lnTo>
                  <a:pt x="251650" y="4559"/>
                </a:lnTo>
                <a:close/>
              </a:path>
              <a:path w="1040765" h="256539">
                <a:moveTo>
                  <a:pt x="318147" y="4940"/>
                </a:moveTo>
                <a:lnTo>
                  <a:pt x="260235" y="4940"/>
                </a:lnTo>
                <a:lnTo>
                  <a:pt x="260235" y="253365"/>
                </a:lnTo>
                <a:lnTo>
                  <a:pt x="318147" y="253365"/>
                </a:lnTo>
                <a:lnTo>
                  <a:pt x="318147" y="4940"/>
                </a:lnTo>
                <a:close/>
              </a:path>
              <a:path w="1040765" h="256539">
                <a:moveTo>
                  <a:pt x="495782" y="4572"/>
                </a:moveTo>
                <a:lnTo>
                  <a:pt x="353961" y="4572"/>
                </a:lnTo>
                <a:lnTo>
                  <a:pt x="353961" y="52832"/>
                </a:lnTo>
                <a:lnTo>
                  <a:pt x="353961" y="103632"/>
                </a:lnTo>
                <a:lnTo>
                  <a:pt x="353961" y="153162"/>
                </a:lnTo>
                <a:lnTo>
                  <a:pt x="353961" y="202692"/>
                </a:lnTo>
                <a:lnTo>
                  <a:pt x="353961" y="252222"/>
                </a:lnTo>
                <a:lnTo>
                  <a:pt x="495782" y="252222"/>
                </a:lnTo>
                <a:lnTo>
                  <a:pt x="495782" y="202692"/>
                </a:lnTo>
                <a:lnTo>
                  <a:pt x="410349" y="202692"/>
                </a:lnTo>
                <a:lnTo>
                  <a:pt x="410349" y="153162"/>
                </a:lnTo>
                <a:lnTo>
                  <a:pt x="492734" y="153162"/>
                </a:lnTo>
                <a:lnTo>
                  <a:pt x="492734" y="103632"/>
                </a:lnTo>
                <a:lnTo>
                  <a:pt x="410349" y="103632"/>
                </a:lnTo>
                <a:lnTo>
                  <a:pt x="410349" y="52832"/>
                </a:lnTo>
                <a:lnTo>
                  <a:pt x="495782" y="52832"/>
                </a:lnTo>
                <a:lnTo>
                  <a:pt x="495782" y="4572"/>
                </a:lnTo>
                <a:close/>
              </a:path>
              <a:path w="1040765" h="256539">
                <a:moveTo>
                  <a:pt x="852779" y="4559"/>
                </a:moveTo>
                <a:lnTo>
                  <a:pt x="790295" y="4559"/>
                </a:lnTo>
                <a:lnTo>
                  <a:pt x="747534" y="174104"/>
                </a:lnTo>
                <a:lnTo>
                  <a:pt x="746010" y="174104"/>
                </a:lnTo>
                <a:lnTo>
                  <a:pt x="700290" y="4559"/>
                </a:lnTo>
                <a:lnTo>
                  <a:pt x="657517" y="4559"/>
                </a:lnTo>
                <a:lnTo>
                  <a:pt x="613321" y="174104"/>
                </a:lnTo>
                <a:lnTo>
                  <a:pt x="611797" y="174104"/>
                </a:lnTo>
                <a:lnTo>
                  <a:pt x="569036" y="4559"/>
                </a:lnTo>
                <a:lnTo>
                  <a:pt x="506450" y="4559"/>
                </a:lnTo>
                <a:lnTo>
                  <a:pt x="576656" y="251929"/>
                </a:lnTo>
                <a:lnTo>
                  <a:pt x="639229" y="251929"/>
                </a:lnTo>
                <a:lnTo>
                  <a:pt x="678853" y="112953"/>
                </a:lnTo>
                <a:lnTo>
                  <a:pt x="718578" y="251929"/>
                </a:lnTo>
                <a:lnTo>
                  <a:pt x="781151" y="251929"/>
                </a:lnTo>
                <a:lnTo>
                  <a:pt x="852779" y="4559"/>
                </a:lnTo>
                <a:close/>
              </a:path>
              <a:path w="1040765" h="256539">
                <a:moveTo>
                  <a:pt x="1040511" y="177165"/>
                </a:moveTo>
                <a:lnTo>
                  <a:pt x="1023658" y="137439"/>
                </a:lnTo>
                <a:lnTo>
                  <a:pt x="982510" y="109918"/>
                </a:lnTo>
                <a:lnTo>
                  <a:pt x="967270" y="102298"/>
                </a:lnTo>
                <a:lnTo>
                  <a:pt x="962698" y="100774"/>
                </a:lnTo>
                <a:lnTo>
                  <a:pt x="958126" y="97726"/>
                </a:lnTo>
                <a:lnTo>
                  <a:pt x="953554" y="96202"/>
                </a:lnTo>
                <a:lnTo>
                  <a:pt x="947356" y="91630"/>
                </a:lnTo>
                <a:lnTo>
                  <a:pt x="941260" y="88582"/>
                </a:lnTo>
                <a:lnTo>
                  <a:pt x="936688" y="85534"/>
                </a:lnTo>
                <a:lnTo>
                  <a:pt x="935164" y="82486"/>
                </a:lnTo>
                <a:lnTo>
                  <a:pt x="932116" y="79438"/>
                </a:lnTo>
                <a:lnTo>
                  <a:pt x="932116" y="67144"/>
                </a:lnTo>
                <a:lnTo>
                  <a:pt x="933640" y="61048"/>
                </a:lnTo>
                <a:lnTo>
                  <a:pt x="939736" y="58000"/>
                </a:lnTo>
                <a:lnTo>
                  <a:pt x="944308" y="53428"/>
                </a:lnTo>
                <a:lnTo>
                  <a:pt x="952030" y="51904"/>
                </a:lnTo>
                <a:lnTo>
                  <a:pt x="968794" y="51904"/>
                </a:lnTo>
                <a:lnTo>
                  <a:pt x="976414" y="53428"/>
                </a:lnTo>
                <a:lnTo>
                  <a:pt x="994702" y="59524"/>
                </a:lnTo>
                <a:lnTo>
                  <a:pt x="1009942" y="67144"/>
                </a:lnTo>
                <a:lnTo>
                  <a:pt x="1011466" y="68770"/>
                </a:lnTo>
                <a:lnTo>
                  <a:pt x="1034326" y="22948"/>
                </a:lnTo>
                <a:lnTo>
                  <a:pt x="986815" y="3213"/>
                </a:lnTo>
                <a:lnTo>
                  <a:pt x="956602" y="0"/>
                </a:lnTo>
                <a:lnTo>
                  <a:pt x="941095" y="1397"/>
                </a:lnTo>
                <a:lnTo>
                  <a:pt x="900112" y="21424"/>
                </a:lnTo>
                <a:lnTo>
                  <a:pt x="877404" y="60045"/>
                </a:lnTo>
                <a:lnTo>
                  <a:pt x="875728" y="76390"/>
                </a:lnTo>
                <a:lnTo>
                  <a:pt x="876566" y="85509"/>
                </a:lnTo>
                <a:lnTo>
                  <a:pt x="895121" y="119202"/>
                </a:lnTo>
                <a:lnTo>
                  <a:pt x="922972" y="138963"/>
                </a:lnTo>
                <a:lnTo>
                  <a:pt x="927544" y="142011"/>
                </a:lnTo>
                <a:lnTo>
                  <a:pt x="932116" y="143535"/>
                </a:lnTo>
                <a:lnTo>
                  <a:pt x="939736" y="148107"/>
                </a:lnTo>
                <a:lnTo>
                  <a:pt x="947356" y="151155"/>
                </a:lnTo>
                <a:lnTo>
                  <a:pt x="962698" y="158775"/>
                </a:lnTo>
                <a:lnTo>
                  <a:pt x="971842" y="164871"/>
                </a:lnTo>
                <a:lnTo>
                  <a:pt x="974890" y="168021"/>
                </a:lnTo>
                <a:lnTo>
                  <a:pt x="979462" y="177165"/>
                </a:lnTo>
                <a:lnTo>
                  <a:pt x="979462" y="180213"/>
                </a:lnTo>
                <a:lnTo>
                  <a:pt x="977176" y="191084"/>
                </a:lnTo>
                <a:lnTo>
                  <a:pt x="970305" y="198691"/>
                </a:lnTo>
                <a:lnTo>
                  <a:pt x="958850" y="203136"/>
                </a:lnTo>
                <a:lnTo>
                  <a:pt x="942784" y="204597"/>
                </a:lnTo>
                <a:lnTo>
                  <a:pt x="936790" y="204038"/>
                </a:lnTo>
                <a:lnTo>
                  <a:pt x="896493" y="187325"/>
                </a:lnTo>
                <a:lnTo>
                  <a:pt x="883348" y="177165"/>
                </a:lnTo>
                <a:lnTo>
                  <a:pt x="854303" y="224497"/>
                </a:lnTo>
                <a:lnTo>
                  <a:pt x="858875" y="227545"/>
                </a:lnTo>
                <a:lnTo>
                  <a:pt x="860399" y="229069"/>
                </a:lnTo>
                <a:lnTo>
                  <a:pt x="865060" y="232117"/>
                </a:lnTo>
                <a:lnTo>
                  <a:pt x="871156" y="235165"/>
                </a:lnTo>
                <a:lnTo>
                  <a:pt x="875728" y="238213"/>
                </a:lnTo>
                <a:lnTo>
                  <a:pt x="883348" y="242785"/>
                </a:lnTo>
                <a:lnTo>
                  <a:pt x="915352" y="253453"/>
                </a:lnTo>
                <a:lnTo>
                  <a:pt x="923353" y="255219"/>
                </a:lnTo>
                <a:lnTo>
                  <a:pt x="931354" y="256120"/>
                </a:lnTo>
                <a:lnTo>
                  <a:pt x="939355" y="256451"/>
                </a:lnTo>
                <a:lnTo>
                  <a:pt x="947356" y="256501"/>
                </a:lnTo>
                <a:lnTo>
                  <a:pt x="956538" y="256222"/>
                </a:lnTo>
                <a:lnTo>
                  <a:pt x="965542" y="255358"/>
                </a:lnTo>
                <a:lnTo>
                  <a:pt x="974242" y="253936"/>
                </a:lnTo>
                <a:lnTo>
                  <a:pt x="982510" y="251929"/>
                </a:lnTo>
                <a:lnTo>
                  <a:pt x="990485" y="250240"/>
                </a:lnTo>
                <a:lnTo>
                  <a:pt x="1024039" y="228485"/>
                </a:lnTo>
                <a:lnTo>
                  <a:pt x="1040180" y="187159"/>
                </a:lnTo>
                <a:lnTo>
                  <a:pt x="1040511" y="177165"/>
                </a:lnTo>
                <a:close/>
              </a:path>
            </a:pathLst>
          </a:custGeom>
          <a:solidFill>
            <a:srgbClr val="593B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823975" y="4436745"/>
            <a:ext cx="1442085" cy="0"/>
          </a:xfrm>
          <a:custGeom>
            <a:avLst/>
            <a:gdLst/>
            <a:ahLst/>
            <a:cxnLst/>
            <a:rect l="l" t="t" r="r" b="b"/>
            <a:pathLst>
              <a:path w="1442085">
                <a:moveTo>
                  <a:pt x="0" y="0"/>
                </a:moveTo>
                <a:lnTo>
                  <a:pt x="1441704" y="0"/>
                </a:lnTo>
              </a:path>
            </a:pathLst>
          </a:custGeom>
          <a:ln w="213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9" name="object 119"/>
          <p:cNvGrpSpPr/>
          <p:nvPr/>
        </p:nvGrpSpPr>
        <p:grpSpPr>
          <a:xfrm>
            <a:off x="827023" y="4670393"/>
            <a:ext cx="540385" cy="148590"/>
            <a:chOff x="326516" y="4670393"/>
            <a:chExt cx="540385" cy="148590"/>
          </a:xfrm>
        </p:grpSpPr>
        <p:pic>
          <p:nvPicPr>
            <p:cNvPr id="120" name="object 120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326516" y="4670393"/>
              <a:ext cx="161639" cy="146589"/>
            </a:xfrm>
            <a:prstGeom prst="rect">
              <a:avLst/>
            </a:prstGeom>
          </p:spPr>
        </p:pic>
        <p:pic>
          <p:nvPicPr>
            <p:cNvPr id="121" name="object 121"/>
            <p:cNvPicPr/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508063" y="4710017"/>
              <a:ext cx="358521" cy="108394"/>
            </a:xfrm>
            <a:prstGeom prst="rect">
              <a:avLst/>
            </a:prstGeom>
          </p:spPr>
        </p:pic>
      </p:grpSp>
      <p:grpSp>
        <p:nvGrpSpPr>
          <p:cNvPr id="122" name="object 122"/>
          <p:cNvGrpSpPr/>
          <p:nvPr/>
        </p:nvGrpSpPr>
        <p:grpSpPr>
          <a:xfrm>
            <a:off x="1440338" y="4670298"/>
            <a:ext cx="145415" cy="146685"/>
            <a:chOff x="939831" y="4670298"/>
            <a:chExt cx="145415" cy="146685"/>
          </a:xfrm>
        </p:grpSpPr>
        <p:sp>
          <p:nvSpPr>
            <p:cNvPr id="123" name="object 123"/>
            <p:cNvSpPr/>
            <p:nvPr/>
          </p:nvSpPr>
          <p:spPr>
            <a:xfrm>
              <a:off x="939831" y="4670298"/>
              <a:ext cx="24765" cy="146685"/>
            </a:xfrm>
            <a:custGeom>
              <a:avLst/>
              <a:gdLst/>
              <a:ahLst/>
              <a:cxnLst/>
              <a:rect l="l" t="t" r="r" b="b"/>
              <a:pathLst>
                <a:path w="24765" h="146685">
                  <a:moveTo>
                    <a:pt x="15240" y="24479"/>
                  </a:moveTo>
                  <a:lnTo>
                    <a:pt x="9144" y="24479"/>
                  </a:lnTo>
                  <a:lnTo>
                    <a:pt x="6096" y="22955"/>
                  </a:lnTo>
                  <a:lnTo>
                    <a:pt x="1524" y="18383"/>
                  </a:lnTo>
                  <a:lnTo>
                    <a:pt x="0" y="15335"/>
                  </a:lnTo>
                  <a:lnTo>
                    <a:pt x="0" y="9144"/>
                  </a:lnTo>
                  <a:lnTo>
                    <a:pt x="3048" y="3048"/>
                  </a:lnTo>
                  <a:lnTo>
                    <a:pt x="9144" y="0"/>
                  </a:lnTo>
                  <a:lnTo>
                    <a:pt x="15240" y="0"/>
                  </a:lnTo>
                  <a:lnTo>
                    <a:pt x="18288" y="1524"/>
                  </a:lnTo>
                  <a:lnTo>
                    <a:pt x="22860" y="6096"/>
                  </a:lnTo>
                  <a:lnTo>
                    <a:pt x="24384" y="9144"/>
                  </a:lnTo>
                  <a:lnTo>
                    <a:pt x="24384" y="15335"/>
                  </a:lnTo>
                  <a:lnTo>
                    <a:pt x="22860" y="18383"/>
                  </a:lnTo>
                  <a:lnTo>
                    <a:pt x="19812" y="19907"/>
                  </a:lnTo>
                  <a:lnTo>
                    <a:pt x="18288" y="22955"/>
                  </a:lnTo>
                  <a:lnTo>
                    <a:pt x="15240" y="24479"/>
                  </a:lnTo>
                  <a:close/>
                </a:path>
                <a:path w="24765" h="146685">
                  <a:moveTo>
                    <a:pt x="19812" y="146589"/>
                  </a:moveTo>
                  <a:lnTo>
                    <a:pt x="3048" y="146589"/>
                  </a:lnTo>
                  <a:lnTo>
                    <a:pt x="3048" y="41243"/>
                  </a:lnTo>
                  <a:lnTo>
                    <a:pt x="19812" y="41243"/>
                  </a:lnTo>
                  <a:lnTo>
                    <a:pt x="19812" y="1465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4" name="object 124"/>
            <p:cNvPicPr/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990123" y="4710017"/>
              <a:ext cx="94583" cy="106965"/>
            </a:xfrm>
            <a:prstGeom prst="rect">
              <a:avLst/>
            </a:prstGeom>
          </p:spPr>
        </p:pic>
      </p:grpSp>
      <p:grpSp>
        <p:nvGrpSpPr>
          <p:cNvPr id="125" name="object 125"/>
          <p:cNvGrpSpPr/>
          <p:nvPr/>
        </p:nvGrpSpPr>
        <p:grpSpPr>
          <a:xfrm>
            <a:off x="1661509" y="4680965"/>
            <a:ext cx="332740" cy="160655"/>
            <a:chOff x="1161002" y="4680965"/>
            <a:chExt cx="332740" cy="160655"/>
          </a:xfrm>
        </p:grpSpPr>
        <p:pic>
          <p:nvPicPr>
            <p:cNvPr id="126" name="object 126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1161002" y="4680965"/>
              <a:ext cx="90011" cy="137445"/>
            </a:xfrm>
            <a:prstGeom prst="rect">
              <a:avLst/>
            </a:prstGeom>
          </p:spPr>
        </p:pic>
        <p:pic>
          <p:nvPicPr>
            <p:cNvPr id="127" name="object 127"/>
            <p:cNvPicPr/>
            <p:nvPr/>
          </p:nvPicPr>
          <p:blipFill>
            <a:blip r:embed="rId83" cstate="print"/>
            <a:stretch>
              <a:fillRect/>
            </a:stretch>
          </p:blipFill>
          <p:spPr>
            <a:xfrm>
              <a:off x="1270920" y="4680965"/>
              <a:ext cx="137255" cy="160401"/>
            </a:xfrm>
            <a:prstGeom prst="rect">
              <a:avLst/>
            </a:prstGeom>
          </p:spPr>
        </p:pic>
        <p:sp>
          <p:nvSpPr>
            <p:cNvPr id="128" name="object 128"/>
            <p:cNvSpPr/>
            <p:nvPr/>
          </p:nvSpPr>
          <p:spPr>
            <a:xfrm>
              <a:off x="1429512" y="4682489"/>
              <a:ext cx="64135" cy="134620"/>
            </a:xfrm>
            <a:custGeom>
              <a:avLst/>
              <a:gdLst/>
              <a:ahLst/>
              <a:cxnLst/>
              <a:rect l="l" t="t" r="r" b="b"/>
              <a:pathLst>
                <a:path w="64134" h="134620">
                  <a:moveTo>
                    <a:pt x="64096" y="120650"/>
                  </a:moveTo>
                  <a:lnTo>
                    <a:pt x="16852" y="120650"/>
                  </a:lnTo>
                  <a:lnTo>
                    <a:pt x="16852" y="0"/>
                  </a:lnTo>
                  <a:lnTo>
                    <a:pt x="0" y="0"/>
                  </a:lnTo>
                  <a:lnTo>
                    <a:pt x="0" y="120650"/>
                  </a:lnTo>
                  <a:lnTo>
                    <a:pt x="0" y="134620"/>
                  </a:lnTo>
                  <a:lnTo>
                    <a:pt x="64096" y="134620"/>
                  </a:lnTo>
                  <a:lnTo>
                    <a:pt x="64096" y="1206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9" name="object 129"/>
          <p:cNvGrpSpPr/>
          <p:nvPr/>
        </p:nvGrpSpPr>
        <p:grpSpPr>
          <a:xfrm>
            <a:off x="2056701" y="4710017"/>
            <a:ext cx="305435" cy="108585"/>
            <a:chOff x="1556194" y="4710017"/>
            <a:chExt cx="305435" cy="108585"/>
          </a:xfrm>
        </p:grpSpPr>
        <p:pic>
          <p:nvPicPr>
            <p:cNvPr id="130" name="object 130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1556194" y="4710017"/>
              <a:ext cx="106775" cy="108394"/>
            </a:xfrm>
            <a:prstGeom prst="rect">
              <a:avLst/>
            </a:prstGeom>
          </p:spPr>
        </p:pic>
        <p:pic>
          <p:nvPicPr>
            <p:cNvPr id="131" name="object 131"/>
            <p:cNvPicPr/>
            <p:nvPr/>
          </p:nvPicPr>
          <p:blipFill>
            <a:blip r:embed="rId85" cstate="print"/>
            <a:stretch>
              <a:fillRect/>
            </a:stretch>
          </p:blipFill>
          <p:spPr>
            <a:xfrm>
              <a:off x="1693449" y="4710017"/>
              <a:ext cx="167830" cy="108394"/>
            </a:xfrm>
            <a:prstGeom prst="rect">
              <a:avLst/>
            </a:prstGeom>
          </p:spPr>
        </p:pic>
      </p:grpSp>
      <p:grpSp>
        <p:nvGrpSpPr>
          <p:cNvPr id="132" name="object 132"/>
          <p:cNvGrpSpPr/>
          <p:nvPr/>
        </p:nvGrpSpPr>
        <p:grpSpPr>
          <a:xfrm>
            <a:off x="2422842" y="4670298"/>
            <a:ext cx="580390" cy="148590"/>
            <a:chOff x="1922335" y="4670298"/>
            <a:chExt cx="580390" cy="148590"/>
          </a:xfrm>
        </p:grpSpPr>
        <p:pic>
          <p:nvPicPr>
            <p:cNvPr id="133" name="object 133"/>
            <p:cNvPicPr/>
            <p:nvPr/>
          </p:nvPicPr>
          <p:blipFill>
            <a:blip r:embed="rId86" cstate="print"/>
            <a:stretch>
              <a:fillRect/>
            </a:stretch>
          </p:blipFill>
          <p:spPr>
            <a:xfrm>
              <a:off x="1922335" y="4670298"/>
              <a:ext cx="141922" cy="146589"/>
            </a:xfrm>
            <a:prstGeom prst="rect">
              <a:avLst/>
            </a:prstGeom>
          </p:spPr>
        </p:pic>
        <p:pic>
          <p:nvPicPr>
            <p:cNvPr id="134" name="object 134"/>
            <p:cNvPicPr/>
            <p:nvPr/>
          </p:nvPicPr>
          <p:blipFill>
            <a:blip r:embed="rId87" cstate="print"/>
            <a:stretch>
              <a:fillRect/>
            </a:stretch>
          </p:blipFill>
          <p:spPr>
            <a:xfrm>
              <a:off x="2090166" y="4684109"/>
              <a:ext cx="120491" cy="132778"/>
            </a:xfrm>
            <a:prstGeom prst="rect">
              <a:avLst/>
            </a:prstGeom>
          </p:spPr>
        </p:pic>
        <p:pic>
          <p:nvPicPr>
            <p:cNvPr id="135" name="object 135"/>
            <p:cNvPicPr/>
            <p:nvPr/>
          </p:nvPicPr>
          <p:blipFill>
            <a:blip r:embed="rId88" cstate="print"/>
            <a:stretch>
              <a:fillRect/>
            </a:stretch>
          </p:blipFill>
          <p:spPr>
            <a:xfrm>
              <a:off x="2230564" y="4711541"/>
              <a:ext cx="94583" cy="106870"/>
            </a:xfrm>
            <a:prstGeom prst="rect">
              <a:avLst/>
            </a:prstGeom>
          </p:spPr>
        </p:pic>
        <p:pic>
          <p:nvPicPr>
            <p:cNvPr id="136" name="object 136"/>
            <p:cNvPicPr/>
            <p:nvPr/>
          </p:nvPicPr>
          <p:blipFill>
            <a:blip r:embed="rId89" cstate="print"/>
            <a:stretch>
              <a:fillRect/>
            </a:stretch>
          </p:blipFill>
          <p:spPr>
            <a:xfrm>
              <a:off x="2348007" y="4710017"/>
              <a:ext cx="106775" cy="108394"/>
            </a:xfrm>
            <a:prstGeom prst="rect">
              <a:avLst/>
            </a:prstGeom>
          </p:spPr>
        </p:pic>
        <p:sp>
          <p:nvSpPr>
            <p:cNvPr id="137" name="object 137"/>
            <p:cNvSpPr/>
            <p:nvPr/>
          </p:nvSpPr>
          <p:spPr>
            <a:xfrm>
              <a:off x="2484119" y="4674108"/>
              <a:ext cx="18415" cy="143510"/>
            </a:xfrm>
            <a:custGeom>
              <a:avLst/>
              <a:gdLst/>
              <a:ahLst/>
              <a:cxnLst/>
              <a:rect l="l" t="t" r="r" b="b"/>
              <a:pathLst>
                <a:path w="18414" h="143510">
                  <a:moveTo>
                    <a:pt x="18288" y="143256"/>
                  </a:moveTo>
                  <a:lnTo>
                    <a:pt x="0" y="143256"/>
                  </a:lnTo>
                  <a:lnTo>
                    <a:pt x="0" y="0"/>
                  </a:lnTo>
                  <a:lnTo>
                    <a:pt x="18288" y="0"/>
                  </a:lnTo>
                  <a:lnTo>
                    <a:pt x="18288" y="1432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8" name="object 138"/>
          <p:cNvGrpSpPr/>
          <p:nvPr/>
        </p:nvGrpSpPr>
        <p:grpSpPr>
          <a:xfrm>
            <a:off x="3074352" y="4674108"/>
            <a:ext cx="581660" cy="144780"/>
            <a:chOff x="2573845" y="4674108"/>
            <a:chExt cx="581660" cy="144780"/>
          </a:xfrm>
        </p:grpSpPr>
        <p:pic>
          <p:nvPicPr>
            <p:cNvPr id="139" name="object 139"/>
            <p:cNvPicPr/>
            <p:nvPr/>
          </p:nvPicPr>
          <p:blipFill>
            <a:blip r:embed="rId90" cstate="print"/>
            <a:stretch>
              <a:fillRect/>
            </a:stretch>
          </p:blipFill>
          <p:spPr>
            <a:xfrm>
              <a:off x="2573845" y="4684109"/>
              <a:ext cx="180022" cy="134302"/>
            </a:xfrm>
            <a:prstGeom prst="rect">
              <a:avLst/>
            </a:prstGeom>
          </p:spPr>
        </p:pic>
        <p:pic>
          <p:nvPicPr>
            <p:cNvPr id="140" name="object 140"/>
            <p:cNvPicPr/>
            <p:nvPr/>
          </p:nvPicPr>
          <p:blipFill>
            <a:blip r:embed="rId91" cstate="print"/>
            <a:stretch>
              <a:fillRect/>
            </a:stretch>
          </p:blipFill>
          <p:spPr>
            <a:xfrm>
              <a:off x="2782823" y="4674870"/>
              <a:ext cx="106775" cy="143541"/>
            </a:xfrm>
            <a:prstGeom prst="rect">
              <a:avLst/>
            </a:prstGeom>
          </p:spPr>
        </p:pic>
        <p:sp>
          <p:nvSpPr>
            <p:cNvPr id="141" name="object 141"/>
            <p:cNvSpPr/>
            <p:nvPr/>
          </p:nvSpPr>
          <p:spPr>
            <a:xfrm>
              <a:off x="2912364" y="4674108"/>
              <a:ext cx="18415" cy="143510"/>
            </a:xfrm>
            <a:custGeom>
              <a:avLst/>
              <a:gdLst/>
              <a:ahLst/>
              <a:cxnLst/>
              <a:rect l="l" t="t" r="r" b="b"/>
              <a:pathLst>
                <a:path w="18414" h="143510">
                  <a:moveTo>
                    <a:pt x="18287" y="143256"/>
                  </a:moveTo>
                  <a:lnTo>
                    <a:pt x="0" y="143256"/>
                  </a:lnTo>
                  <a:lnTo>
                    <a:pt x="0" y="0"/>
                  </a:lnTo>
                  <a:lnTo>
                    <a:pt x="18287" y="0"/>
                  </a:lnTo>
                  <a:lnTo>
                    <a:pt x="18287" y="1432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2" name="object 142"/>
            <p:cNvPicPr/>
            <p:nvPr/>
          </p:nvPicPr>
          <p:blipFill>
            <a:blip r:embed="rId92" cstate="print"/>
            <a:stretch>
              <a:fillRect/>
            </a:stretch>
          </p:blipFill>
          <p:spPr>
            <a:xfrm>
              <a:off x="2953702" y="4710017"/>
              <a:ext cx="201358" cy="108394"/>
            </a:xfrm>
            <a:prstGeom prst="rect">
              <a:avLst/>
            </a:prstGeom>
          </p:spPr>
        </p:pic>
      </p:grpSp>
      <p:grpSp>
        <p:nvGrpSpPr>
          <p:cNvPr id="143" name="object 143"/>
          <p:cNvGrpSpPr/>
          <p:nvPr/>
        </p:nvGrpSpPr>
        <p:grpSpPr>
          <a:xfrm>
            <a:off x="837691" y="4937569"/>
            <a:ext cx="580390" cy="145415"/>
            <a:chOff x="337184" y="4937569"/>
            <a:chExt cx="580390" cy="145415"/>
          </a:xfrm>
        </p:grpSpPr>
        <p:pic>
          <p:nvPicPr>
            <p:cNvPr id="144" name="object 144"/>
            <p:cNvPicPr/>
            <p:nvPr/>
          </p:nvPicPr>
          <p:blipFill>
            <a:blip r:embed="rId93" cstate="print"/>
            <a:stretch>
              <a:fillRect/>
            </a:stretch>
          </p:blipFill>
          <p:spPr>
            <a:xfrm>
              <a:off x="337184" y="4937569"/>
              <a:ext cx="230409" cy="145066"/>
            </a:xfrm>
            <a:prstGeom prst="rect">
              <a:avLst/>
            </a:prstGeom>
          </p:spPr>
        </p:pic>
        <p:pic>
          <p:nvPicPr>
            <p:cNvPr id="145" name="object 145"/>
            <p:cNvPicPr/>
            <p:nvPr/>
          </p:nvPicPr>
          <p:blipFill>
            <a:blip r:embed="rId94" cstate="print"/>
            <a:stretch>
              <a:fillRect/>
            </a:stretch>
          </p:blipFill>
          <p:spPr>
            <a:xfrm>
              <a:off x="591978" y="4937569"/>
              <a:ext cx="324993" cy="145065"/>
            </a:xfrm>
            <a:prstGeom prst="rect">
              <a:avLst/>
            </a:prstGeom>
          </p:spPr>
        </p:pic>
      </p:grpSp>
      <p:grpSp>
        <p:nvGrpSpPr>
          <p:cNvPr id="146" name="object 146"/>
          <p:cNvGrpSpPr/>
          <p:nvPr/>
        </p:nvGrpSpPr>
        <p:grpSpPr>
          <a:xfrm>
            <a:off x="1492154" y="4972621"/>
            <a:ext cx="224790" cy="110489"/>
            <a:chOff x="991647" y="4972621"/>
            <a:chExt cx="224790" cy="110489"/>
          </a:xfrm>
        </p:grpSpPr>
        <p:pic>
          <p:nvPicPr>
            <p:cNvPr id="147" name="object 147"/>
            <p:cNvPicPr/>
            <p:nvPr/>
          </p:nvPicPr>
          <p:blipFill>
            <a:blip r:embed="rId95" cstate="print"/>
            <a:stretch>
              <a:fillRect/>
            </a:stretch>
          </p:blipFill>
          <p:spPr>
            <a:xfrm>
              <a:off x="991647" y="4974145"/>
              <a:ext cx="106870" cy="108489"/>
            </a:xfrm>
            <a:prstGeom prst="rect">
              <a:avLst/>
            </a:prstGeom>
          </p:spPr>
        </p:pic>
        <p:pic>
          <p:nvPicPr>
            <p:cNvPr id="148" name="object 148"/>
            <p:cNvPicPr/>
            <p:nvPr/>
          </p:nvPicPr>
          <p:blipFill>
            <a:blip r:embed="rId96" cstate="print"/>
            <a:stretch>
              <a:fillRect/>
            </a:stretch>
          </p:blipFill>
          <p:spPr>
            <a:xfrm>
              <a:off x="1121282" y="4972621"/>
              <a:ext cx="94583" cy="108394"/>
            </a:xfrm>
            <a:prstGeom prst="rect">
              <a:avLst/>
            </a:prstGeom>
          </p:spPr>
        </p:pic>
      </p:grpSp>
      <p:grpSp>
        <p:nvGrpSpPr>
          <p:cNvPr id="149" name="object 149"/>
          <p:cNvGrpSpPr/>
          <p:nvPr/>
        </p:nvGrpSpPr>
        <p:grpSpPr>
          <a:xfrm>
            <a:off x="1786572" y="4937569"/>
            <a:ext cx="297815" cy="145415"/>
            <a:chOff x="1286065" y="4937569"/>
            <a:chExt cx="297815" cy="145415"/>
          </a:xfrm>
        </p:grpSpPr>
        <p:sp>
          <p:nvSpPr>
            <p:cNvPr id="150" name="object 150"/>
            <p:cNvSpPr/>
            <p:nvPr/>
          </p:nvSpPr>
          <p:spPr>
            <a:xfrm>
              <a:off x="1286065" y="4948237"/>
              <a:ext cx="58419" cy="133350"/>
            </a:xfrm>
            <a:custGeom>
              <a:avLst/>
              <a:gdLst/>
              <a:ahLst/>
              <a:cxnLst/>
              <a:rect l="l" t="t" r="r" b="b"/>
              <a:pathLst>
                <a:path w="58419" h="133350">
                  <a:moveTo>
                    <a:pt x="58007" y="132873"/>
                  </a:moveTo>
                  <a:lnTo>
                    <a:pt x="32099" y="132873"/>
                  </a:lnTo>
                  <a:lnTo>
                    <a:pt x="24383" y="129825"/>
                  </a:lnTo>
                  <a:lnTo>
                    <a:pt x="15239" y="120681"/>
                  </a:lnTo>
                  <a:lnTo>
                    <a:pt x="12191" y="114490"/>
                  </a:lnTo>
                  <a:lnTo>
                    <a:pt x="12191" y="41243"/>
                  </a:lnTo>
                  <a:lnTo>
                    <a:pt x="0" y="41243"/>
                  </a:lnTo>
                  <a:lnTo>
                    <a:pt x="0" y="27527"/>
                  </a:lnTo>
                  <a:lnTo>
                    <a:pt x="12191" y="27527"/>
                  </a:lnTo>
                  <a:lnTo>
                    <a:pt x="12191" y="0"/>
                  </a:lnTo>
                  <a:lnTo>
                    <a:pt x="30575" y="0"/>
                  </a:lnTo>
                  <a:lnTo>
                    <a:pt x="30575" y="27527"/>
                  </a:lnTo>
                  <a:lnTo>
                    <a:pt x="58007" y="27527"/>
                  </a:lnTo>
                  <a:lnTo>
                    <a:pt x="58007" y="41243"/>
                  </a:lnTo>
                  <a:lnTo>
                    <a:pt x="30575" y="41243"/>
                  </a:lnTo>
                  <a:lnTo>
                    <a:pt x="30575" y="108394"/>
                  </a:lnTo>
                  <a:lnTo>
                    <a:pt x="32099" y="112966"/>
                  </a:lnTo>
                  <a:lnTo>
                    <a:pt x="35147" y="116014"/>
                  </a:lnTo>
                  <a:lnTo>
                    <a:pt x="39719" y="117538"/>
                  </a:lnTo>
                  <a:lnTo>
                    <a:pt x="58007" y="117538"/>
                  </a:lnTo>
                  <a:lnTo>
                    <a:pt x="58007" y="1328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1" name="object 151"/>
            <p:cNvPicPr/>
            <p:nvPr/>
          </p:nvPicPr>
          <p:blipFill>
            <a:blip r:embed="rId97" cstate="print"/>
            <a:stretch>
              <a:fillRect/>
            </a:stretch>
          </p:blipFill>
          <p:spPr>
            <a:xfrm>
              <a:off x="1365504" y="4937569"/>
              <a:ext cx="94583" cy="143541"/>
            </a:xfrm>
            <a:prstGeom prst="rect">
              <a:avLst/>
            </a:prstGeom>
          </p:spPr>
        </p:pic>
        <p:pic>
          <p:nvPicPr>
            <p:cNvPr id="152" name="object 152"/>
            <p:cNvPicPr/>
            <p:nvPr/>
          </p:nvPicPr>
          <p:blipFill>
            <a:blip r:embed="rId98" cstate="print"/>
            <a:stretch>
              <a:fillRect/>
            </a:stretch>
          </p:blipFill>
          <p:spPr>
            <a:xfrm>
              <a:off x="1481423" y="4974145"/>
              <a:ext cx="102203" cy="108489"/>
            </a:xfrm>
            <a:prstGeom prst="rect">
              <a:avLst/>
            </a:prstGeom>
          </p:spPr>
        </p:pic>
      </p:grpSp>
      <p:grpSp>
        <p:nvGrpSpPr>
          <p:cNvPr id="153" name="object 153"/>
          <p:cNvGrpSpPr/>
          <p:nvPr/>
        </p:nvGrpSpPr>
        <p:grpSpPr>
          <a:xfrm>
            <a:off x="2158809" y="4937760"/>
            <a:ext cx="511809" cy="145415"/>
            <a:chOff x="1658302" y="4937760"/>
            <a:chExt cx="511809" cy="145415"/>
          </a:xfrm>
        </p:grpSpPr>
        <p:pic>
          <p:nvPicPr>
            <p:cNvPr id="154" name="object 154"/>
            <p:cNvPicPr/>
            <p:nvPr/>
          </p:nvPicPr>
          <p:blipFill>
            <a:blip r:embed="rId99" cstate="print"/>
            <a:stretch>
              <a:fillRect/>
            </a:stretch>
          </p:blipFill>
          <p:spPr>
            <a:xfrm>
              <a:off x="1658302" y="4972716"/>
              <a:ext cx="267080" cy="109918"/>
            </a:xfrm>
            <a:prstGeom prst="rect">
              <a:avLst/>
            </a:prstGeom>
          </p:spPr>
        </p:pic>
        <p:pic>
          <p:nvPicPr>
            <p:cNvPr id="155" name="object 155"/>
            <p:cNvPicPr/>
            <p:nvPr/>
          </p:nvPicPr>
          <p:blipFill>
            <a:blip r:embed="rId100" cstate="print"/>
            <a:stretch>
              <a:fillRect/>
            </a:stretch>
          </p:blipFill>
          <p:spPr>
            <a:xfrm>
              <a:off x="1948243" y="4975669"/>
              <a:ext cx="94583" cy="106965"/>
            </a:xfrm>
            <a:prstGeom prst="rect">
              <a:avLst/>
            </a:prstGeom>
          </p:spPr>
        </p:pic>
        <p:sp>
          <p:nvSpPr>
            <p:cNvPr id="156" name="object 156"/>
            <p:cNvSpPr/>
            <p:nvPr/>
          </p:nvSpPr>
          <p:spPr>
            <a:xfrm>
              <a:off x="2072640" y="4937772"/>
              <a:ext cx="97155" cy="143510"/>
            </a:xfrm>
            <a:custGeom>
              <a:avLst/>
              <a:gdLst/>
              <a:ahLst/>
              <a:cxnLst/>
              <a:rect l="l" t="t" r="r" b="b"/>
              <a:pathLst>
                <a:path w="97155" h="143510">
                  <a:moveTo>
                    <a:pt x="18288" y="0"/>
                  </a:moveTo>
                  <a:lnTo>
                    <a:pt x="0" y="0"/>
                  </a:lnTo>
                  <a:lnTo>
                    <a:pt x="0" y="143256"/>
                  </a:lnTo>
                  <a:lnTo>
                    <a:pt x="18288" y="143256"/>
                  </a:lnTo>
                  <a:lnTo>
                    <a:pt x="18288" y="0"/>
                  </a:lnTo>
                  <a:close/>
                </a:path>
                <a:path w="97155" h="143510">
                  <a:moveTo>
                    <a:pt x="96862" y="37909"/>
                  </a:moveTo>
                  <a:lnTo>
                    <a:pt x="69430" y="37909"/>
                  </a:lnTo>
                  <a:lnTo>
                    <a:pt x="69430" y="10477"/>
                  </a:lnTo>
                  <a:lnTo>
                    <a:pt x="51041" y="10477"/>
                  </a:lnTo>
                  <a:lnTo>
                    <a:pt x="51041" y="37909"/>
                  </a:lnTo>
                  <a:lnTo>
                    <a:pt x="37325" y="37909"/>
                  </a:lnTo>
                  <a:lnTo>
                    <a:pt x="37325" y="51714"/>
                  </a:lnTo>
                  <a:lnTo>
                    <a:pt x="51041" y="51714"/>
                  </a:lnTo>
                  <a:lnTo>
                    <a:pt x="51041" y="124968"/>
                  </a:lnTo>
                  <a:lnTo>
                    <a:pt x="54089" y="131064"/>
                  </a:lnTo>
                  <a:lnTo>
                    <a:pt x="63233" y="140208"/>
                  </a:lnTo>
                  <a:lnTo>
                    <a:pt x="70954" y="143344"/>
                  </a:lnTo>
                  <a:lnTo>
                    <a:pt x="96862" y="143344"/>
                  </a:lnTo>
                  <a:lnTo>
                    <a:pt x="96862" y="128016"/>
                  </a:lnTo>
                  <a:lnTo>
                    <a:pt x="78574" y="128016"/>
                  </a:lnTo>
                  <a:lnTo>
                    <a:pt x="74002" y="126492"/>
                  </a:lnTo>
                  <a:lnTo>
                    <a:pt x="72478" y="124968"/>
                  </a:lnTo>
                  <a:lnTo>
                    <a:pt x="69430" y="123444"/>
                  </a:lnTo>
                  <a:lnTo>
                    <a:pt x="69430" y="51714"/>
                  </a:lnTo>
                  <a:lnTo>
                    <a:pt x="96862" y="51714"/>
                  </a:lnTo>
                  <a:lnTo>
                    <a:pt x="96862" y="3790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57" name="object 157"/>
          <p:cNvPicPr/>
          <p:nvPr/>
        </p:nvPicPr>
        <p:blipFill>
          <a:blip r:embed="rId101" cstate="print"/>
          <a:stretch>
            <a:fillRect/>
          </a:stretch>
        </p:blipFill>
        <p:spPr>
          <a:xfrm>
            <a:off x="2735643" y="4932997"/>
            <a:ext cx="172402" cy="149637"/>
          </a:xfrm>
          <a:prstGeom prst="rect">
            <a:avLst/>
          </a:prstGeom>
        </p:spPr>
      </p:pic>
      <p:pic>
        <p:nvPicPr>
          <p:cNvPr id="158" name="object 158"/>
          <p:cNvPicPr/>
          <p:nvPr/>
        </p:nvPicPr>
        <p:blipFill>
          <a:blip r:embed="rId102" cstate="print"/>
          <a:stretch>
            <a:fillRect/>
          </a:stretch>
        </p:blipFill>
        <p:spPr>
          <a:xfrm>
            <a:off x="2973578" y="4974145"/>
            <a:ext cx="106870" cy="108489"/>
          </a:xfrm>
          <a:prstGeom prst="rect">
            <a:avLst/>
          </a:prstGeom>
        </p:spPr>
      </p:pic>
      <p:grpSp>
        <p:nvGrpSpPr>
          <p:cNvPr id="159" name="object 159"/>
          <p:cNvGrpSpPr/>
          <p:nvPr/>
        </p:nvGrpSpPr>
        <p:grpSpPr>
          <a:xfrm>
            <a:off x="3156648" y="4945189"/>
            <a:ext cx="628650" cy="137795"/>
            <a:chOff x="2656141" y="4945189"/>
            <a:chExt cx="628650" cy="137795"/>
          </a:xfrm>
        </p:grpSpPr>
        <p:pic>
          <p:nvPicPr>
            <p:cNvPr id="160" name="object 160"/>
            <p:cNvPicPr/>
            <p:nvPr/>
          </p:nvPicPr>
          <p:blipFill>
            <a:blip r:embed="rId103" cstate="print"/>
            <a:stretch>
              <a:fillRect/>
            </a:stretch>
          </p:blipFill>
          <p:spPr>
            <a:xfrm>
              <a:off x="2656141" y="4945189"/>
              <a:ext cx="91535" cy="137445"/>
            </a:xfrm>
            <a:prstGeom prst="rect">
              <a:avLst/>
            </a:prstGeom>
          </p:spPr>
        </p:pic>
        <p:sp>
          <p:nvSpPr>
            <p:cNvPr id="161" name="object 161"/>
            <p:cNvSpPr/>
            <p:nvPr/>
          </p:nvSpPr>
          <p:spPr>
            <a:xfrm>
              <a:off x="2773667" y="4946471"/>
              <a:ext cx="253365" cy="135255"/>
            </a:xfrm>
            <a:custGeom>
              <a:avLst/>
              <a:gdLst/>
              <a:ahLst/>
              <a:cxnLst/>
              <a:rect l="l" t="t" r="r" b="b"/>
              <a:pathLst>
                <a:path w="253364" h="135254">
                  <a:moveTo>
                    <a:pt x="71729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0" y="59690"/>
                  </a:lnTo>
                  <a:lnTo>
                    <a:pt x="0" y="73660"/>
                  </a:lnTo>
                  <a:lnTo>
                    <a:pt x="0" y="119380"/>
                  </a:lnTo>
                  <a:lnTo>
                    <a:pt x="0" y="134620"/>
                  </a:lnTo>
                  <a:lnTo>
                    <a:pt x="71729" y="134620"/>
                  </a:lnTo>
                  <a:lnTo>
                    <a:pt x="71729" y="119380"/>
                  </a:lnTo>
                  <a:lnTo>
                    <a:pt x="16764" y="119380"/>
                  </a:lnTo>
                  <a:lnTo>
                    <a:pt x="16764" y="73660"/>
                  </a:lnTo>
                  <a:lnTo>
                    <a:pt x="65633" y="73660"/>
                  </a:lnTo>
                  <a:lnTo>
                    <a:pt x="65633" y="59690"/>
                  </a:lnTo>
                  <a:lnTo>
                    <a:pt x="16764" y="59690"/>
                  </a:lnTo>
                  <a:lnTo>
                    <a:pt x="16764" y="13970"/>
                  </a:lnTo>
                  <a:lnTo>
                    <a:pt x="71729" y="13970"/>
                  </a:lnTo>
                  <a:lnTo>
                    <a:pt x="71729" y="0"/>
                  </a:lnTo>
                  <a:close/>
                </a:path>
                <a:path w="253364" h="135254">
                  <a:moveTo>
                    <a:pt x="161734" y="119557"/>
                  </a:moveTo>
                  <a:lnTo>
                    <a:pt x="115925" y="119557"/>
                  </a:lnTo>
                  <a:lnTo>
                    <a:pt x="115925" y="177"/>
                  </a:lnTo>
                  <a:lnTo>
                    <a:pt x="97637" y="177"/>
                  </a:lnTo>
                  <a:lnTo>
                    <a:pt x="97637" y="119557"/>
                  </a:lnTo>
                  <a:lnTo>
                    <a:pt x="97637" y="134797"/>
                  </a:lnTo>
                  <a:lnTo>
                    <a:pt x="161734" y="134797"/>
                  </a:lnTo>
                  <a:lnTo>
                    <a:pt x="161734" y="119557"/>
                  </a:lnTo>
                  <a:close/>
                </a:path>
                <a:path w="253364" h="135254">
                  <a:moveTo>
                    <a:pt x="253276" y="0"/>
                  </a:moveTo>
                  <a:lnTo>
                    <a:pt x="181546" y="0"/>
                  </a:lnTo>
                  <a:lnTo>
                    <a:pt x="181546" y="13970"/>
                  </a:lnTo>
                  <a:lnTo>
                    <a:pt x="181546" y="59690"/>
                  </a:lnTo>
                  <a:lnTo>
                    <a:pt x="181546" y="73660"/>
                  </a:lnTo>
                  <a:lnTo>
                    <a:pt x="181546" y="119380"/>
                  </a:lnTo>
                  <a:lnTo>
                    <a:pt x="181546" y="134620"/>
                  </a:lnTo>
                  <a:lnTo>
                    <a:pt x="253276" y="134620"/>
                  </a:lnTo>
                  <a:lnTo>
                    <a:pt x="253276" y="119380"/>
                  </a:lnTo>
                  <a:lnTo>
                    <a:pt x="198310" y="119380"/>
                  </a:lnTo>
                  <a:lnTo>
                    <a:pt x="198310" y="73660"/>
                  </a:lnTo>
                  <a:lnTo>
                    <a:pt x="247180" y="73660"/>
                  </a:lnTo>
                  <a:lnTo>
                    <a:pt x="247180" y="59690"/>
                  </a:lnTo>
                  <a:lnTo>
                    <a:pt x="198310" y="59690"/>
                  </a:lnTo>
                  <a:lnTo>
                    <a:pt x="198310" y="13970"/>
                  </a:lnTo>
                  <a:lnTo>
                    <a:pt x="253276" y="13970"/>
                  </a:lnTo>
                  <a:lnTo>
                    <a:pt x="2532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2" name="object 162"/>
            <p:cNvPicPr/>
            <p:nvPr/>
          </p:nvPicPr>
          <p:blipFill>
            <a:blip r:embed="rId104" cstate="print"/>
            <a:stretch>
              <a:fillRect/>
            </a:stretch>
          </p:blipFill>
          <p:spPr>
            <a:xfrm>
              <a:off x="3046761" y="4945189"/>
              <a:ext cx="238029" cy="136144"/>
            </a:xfrm>
            <a:prstGeom prst="rect">
              <a:avLst/>
            </a:prstGeom>
          </p:spPr>
        </p:pic>
      </p:grpSp>
      <p:grpSp>
        <p:nvGrpSpPr>
          <p:cNvPr id="163" name="object 163"/>
          <p:cNvGrpSpPr/>
          <p:nvPr/>
        </p:nvGrpSpPr>
        <p:grpSpPr>
          <a:xfrm>
            <a:off x="831595" y="5236845"/>
            <a:ext cx="575310" cy="157480"/>
            <a:chOff x="331088" y="5236845"/>
            <a:chExt cx="575310" cy="157480"/>
          </a:xfrm>
        </p:grpSpPr>
        <p:pic>
          <p:nvPicPr>
            <p:cNvPr id="164" name="object 164"/>
            <p:cNvPicPr/>
            <p:nvPr/>
          </p:nvPicPr>
          <p:blipFill>
            <a:blip r:embed="rId105" cstate="print"/>
            <a:stretch>
              <a:fillRect/>
            </a:stretch>
          </p:blipFill>
          <p:spPr>
            <a:xfrm>
              <a:off x="331088" y="5236845"/>
              <a:ext cx="106775" cy="157257"/>
            </a:xfrm>
            <a:prstGeom prst="rect">
              <a:avLst/>
            </a:prstGeom>
          </p:spPr>
        </p:pic>
        <p:pic>
          <p:nvPicPr>
            <p:cNvPr id="165" name="object 165"/>
            <p:cNvPicPr/>
            <p:nvPr/>
          </p:nvPicPr>
          <p:blipFill>
            <a:blip r:embed="rId106" cstate="print"/>
            <a:stretch>
              <a:fillRect/>
            </a:stretch>
          </p:blipFill>
          <p:spPr>
            <a:xfrm>
              <a:off x="466820" y="5239892"/>
              <a:ext cx="93059" cy="106870"/>
            </a:xfrm>
            <a:prstGeom prst="rect">
              <a:avLst/>
            </a:prstGeom>
          </p:spPr>
        </p:pic>
        <p:pic>
          <p:nvPicPr>
            <p:cNvPr id="166" name="object 166"/>
            <p:cNvPicPr/>
            <p:nvPr/>
          </p:nvPicPr>
          <p:blipFill>
            <a:blip r:embed="rId107" cstate="print"/>
            <a:stretch>
              <a:fillRect/>
            </a:stretch>
          </p:blipFill>
          <p:spPr>
            <a:xfrm>
              <a:off x="584358" y="5236845"/>
              <a:ext cx="102203" cy="109918"/>
            </a:xfrm>
            <a:prstGeom prst="rect">
              <a:avLst/>
            </a:prstGeom>
          </p:spPr>
        </p:pic>
        <p:pic>
          <p:nvPicPr>
            <p:cNvPr id="167" name="object 167"/>
            <p:cNvPicPr/>
            <p:nvPr/>
          </p:nvPicPr>
          <p:blipFill>
            <a:blip r:embed="rId108" cstate="print"/>
            <a:stretch>
              <a:fillRect/>
            </a:stretch>
          </p:blipFill>
          <p:spPr>
            <a:xfrm>
              <a:off x="709421" y="5236845"/>
              <a:ext cx="196786" cy="157257"/>
            </a:xfrm>
            <a:prstGeom prst="rect">
              <a:avLst/>
            </a:prstGeom>
          </p:spPr>
        </p:pic>
      </p:grpSp>
      <p:grpSp>
        <p:nvGrpSpPr>
          <p:cNvPr id="168" name="object 168"/>
          <p:cNvGrpSpPr/>
          <p:nvPr/>
        </p:nvGrpSpPr>
        <p:grpSpPr>
          <a:xfrm>
            <a:off x="1473866" y="5201697"/>
            <a:ext cx="444500" cy="192405"/>
            <a:chOff x="973359" y="5201697"/>
            <a:chExt cx="444500" cy="192405"/>
          </a:xfrm>
        </p:grpSpPr>
        <p:sp>
          <p:nvSpPr>
            <p:cNvPr id="169" name="object 169"/>
            <p:cNvSpPr/>
            <p:nvPr/>
          </p:nvSpPr>
          <p:spPr>
            <a:xfrm>
              <a:off x="973353" y="5210847"/>
              <a:ext cx="90170" cy="134620"/>
            </a:xfrm>
            <a:custGeom>
              <a:avLst/>
              <a:gdLst/>
              <a:ahLst/>
              <a:cxnLst/>
              <a:rect l="l" t="t" r="r" b="b"/>
              <a:pathLst>
                <a:path w="90169" h="134620">
                  <a:moveTo>
                    <a:pt x="90004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36664" y="13970"/>
                  </a:lnTo>
                  <a:lnTo>
                    <a:pt x="36664" y="134620"/>
                  </a:lnTo>
                  <a:lnTo>
                    <a:pt x="53428" y="134620"/>
                  </a:lnTo>
                  <a:lnTo>
                    <a:pt x="53428" y="13970"/>
                  </a:lnTo>
                  <a:lnTo>
                    <a:pt x="90004" y="13970"/>
                  </a:lnTo>
                  <a:lnTo>
                    <a:pt x="900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0" name="object 170"/>
            <p:cNvPicPr/>
            <p:nvPr/>
          </p:nvPicPr>
          <p:blipFill>
            <a:blip r:embed="rId109" cstate="print"/>
            <a:stretch>
              <a:fillRect/>
            </a:stretch>
          </p:blipFill>
          <p:spPr>
            <a:xfrm>
              <a:off x="1084707" y="5201697"/>
              <a:ext cx="94678" cy="143541"/>
            </a:xfrm>
            <a:prstGeom prst="rect">
              <a:avLst/>
            </a:prstGeom>
          </p:spPr>
        </p:pic>
        <p:pic>
          <p:nvPicPr>
            <p:cNvPr id="171" name="object 171"/>
            <p:cNvPicPr/>
            <p:nvPr/>
          </p:nvPicPr>
          <p:blipFill>
            <a:blip r:embed="rId110" cstate="print"/>
            <a:stretch>
              <a:fillRect/>
            </a:stretch>
          </p:blipFill>
          <p:spPr>
            <a:xfrm>
              <a:off x="1200721" y="5236845"/>
              <a:ext cx="216598" cy="157257"/>
            </a:xfrm>
            <a:prstGeom prst="rect">
              <a:avLst/>
            </a:prstGeom>
          </p:spPr>
        </p:pic>
      </p:grpSp>
      <p:grpSp>
        <p:nvGrpSpPr>
          <p:cNvPr id="172" name="object 172"/>
          <p:cNvGrpSpPr/>
          <p:nvPr/>
        </p:nvGrpSpPr>
        <p:grpSpPr>
          <a:xfrm>
            <a:off x="1986502" y="5198649"/>
            <a:ext cx="706755" cy="195580"/>
            <a:chOff x="1485995" y="5198649"/>
            <a:chExt cx="706755" cy="195580"/>
          </a:xfrm>
        </p:grpSpPr>
        <p:pic>
          <p:nvPicPr>
            <p:cNvPr id="173" name="object 173"/>
            <p:cNvPicPr/>
            <p:nvPr/>
          </p:nvPicPr>
          <p:blipFill>
            <a:blip r:embed="rId111" cstate="print"/>
            <a:stretch>
              <a:fillRect/>
            </a:stretch>
          </p:blipFill>
          <p:spPr>
            <a:xfrm>
              <a:off x="1485995" y="5236844"/>
              <a:ext cx="106775" cy="157257"/>
            </a:xfrm>
            <a:prstGeom prst="rect">
              <a:avLst/>
            </a:prstGeom>
          </p:spPr>
        </p:pic>
        <p:pic>
          <p:nvPicPr>
            <p:cNvPr id="174" name="object 174"/>
            <p:cNvPicPr/>
            <p:nvPr/>
          </p:nvPicPr>
          <p:blipFill>
            <a:blip r:embed="rId112" cstate="print"/>
            <a:stretch>
              <a:fillRect/>
            </a:stretch>
          </p:blipFill>
          <p:spPr>
            <a:xfrm>
              <a:off x="1617249" y="5198649"/>
              <a:ext cx="321849" cy="148113"/>
            </a:xfrm>
            <a:prstGeom prst="rect">
              <a:avLst/>
            </a:prstGeom>
          </p:spPr>
        </p:pic>
        <p:pic>
          <p:nvPicPr>
            <p:cNvPr id="175" name="object 175"/>
            <p:cNvPicPr/>
            <p:nvPr/>
          </p:nvPicPr>
          <p:blipFill>
            <a:blip r:embed="rId113" cstate="print"/>
            <a:stretch>
              <a:fillRect/>
            </a:stretch>
          </p:blipFill>
          <p:spPr>
            <a:xfrm>
              <a:off x="1960435" y="5201697"/>
              <a:ext cx="106870" cy="145065"/>
            </a:xfrm>
            <a:prstGeom prst="rect">
              <a:avLst/>
            </a:prstGeom>
          </p:spPr>
        </p:pic>
        <p:pic>
          <p:nvPicPr>
            <p:cNvPr id="176" name="object 176"/>
            <p:cNvPicPr/>
            <p:nvPr/>
          </p:nvPicPr>
          <p:blipFill>
            <a:blip r:embed="rId114" cstate="print"/>
            <a:stretch>
              <a:fillRect/>
            </a:stretch>
          </p:blipFill>
          <p:spPr>
            <a:xfrm>
              <a:off x="2090165" y="5236845"/>
              <a:ext cx="102203" cy="109918"/>
            </a:xfrm>
            <a:prstGeom prst="rect">
              <a:avLst/>
            </a:prstGeom>
          </p:spPr>
        </p:pic>
      </p:grpSp>
      <p:pic>
        <p:nvPicPr>
          <p:cNvPr id="177" name="object 177"/>
          <p:cNvPicPr/>
          <p:nvPr/>
        </p:nvPicPr>
        <p:blipFill>
          <a:blip r:embed="rId115" cstate="print"/>
          <a:stretch>
            <a:fillRect/>
          </a:stretch>
        </p:blipFill>
        <p:spPr>
          <a:xfrm>
            <a:off x="2760027" y="5236845"/>
            <a:ext cx="108299" cy="109918"/>
          </a:xfrm>
          <a:prstGeom prst="rect">
            <a:avLst/>
          </a:prstGeom>
        </p:spPr>
      </p:pic>
      <p:pic>
        <p:nvPicPr>
          <p:cNvPr id="178" name="object 178"/>
          <p:cNvPicPr/>
          <p:nvPr/>
        </p:nvPicPr>
        <p:blipFill>
          <a:blip r:embed="rId116" cstate="print"/>
          <a:stretch>
            <a:fillRect/>
          </a:stretch>
        </p:blipFill>
        <p:spPr>
          <a:xfrm>
            <a:off x="2935478" y="5236845"/>
            <a:ext cx="392048" cy="157257"/>
          </a:xfrm>
          <a:prstGeom prst="rect">
            <a:avLst/>
          </a:prstGeom>
        </p:spPr>
      </p:pic>
      <p:pic>
        <p:nvPicPr>
          <p:cNvPr id="179" name="object 179"/>
          <p:cNvPicPr/>
          <p:nvPr/>
        </p:nvPicPr>
        <p:blipFill>
          <a:blip r:embed="rId117" cstate="print"/>
          <a:stretch>
            <a:fillRect/>
          </a:stretch>
        </p:blipFill>
        <p:spPr>
          <a:xfrm>
            <a:off x="3385534" y="5212365"/>
            <a:ext cx="180117" cy="134398"/>
          </a:xfrm>
          <a:prstGeom prst="rect">
            <a:avLst/>
          </a:prstGeom>
        </p:spPr>
      </p:pic>
      <p:pic>
        <p:nvPicPr>
          <p:cNvPr id="180" name="object 180"/>
          <p:cNvPicPr/>
          <p:nvPr/>
        </p:nvPicPr>
        <p:blipFill>
          <a:blip r:embed="rId118" cstate="print"/>
          <a:stretch>
            <a:fillRect/>
          </a:stretch>
        </p:blipFill>
        <p:spPr>
          <a:xfrm>
            <a:off x="837691" y="5476588"/>
            <a:ext cx="903255" cy="181642"/>
          </a:xfrm>
          <a:prstGeom prst="rect">
            <a:avLst/>
          </a:prstGeom>
        </p:spPr>
      </p:pic>
      <p:grpSp>
        <p:nvGrpSpPr>
          <p:cNvPr id="181" name="object 181"/>
          <p:cNvGrpSpPr/>
          <p:nvPr/>
        </p:nvGrpSpPr>
        <p:grpSpPr>
          <a:xfrm>
            <a:off x="1808003" y="5461253"/>
            <a:ext cx="723265" cy="197485"/>
            <a:chOff x="1307496" y="5461253"/>
            <a:chExt cx="723265" cy="197485"/>
          </a:xfrm>
        </p:grpSpPr>
        <p:pic>
          <p:nvPicPr>
            <p:cNvPr id="182" name="object 182"/>
            <p:cNvPicPr/>
            <p:nvPr/>
          </p:nvPicPr>
          <p:blipFill>
            <a:blip r:embed="rId119" cstate="print"/>
            <a:stretch>
              <a:fillRect/>
            </a:stretch>
          </p:blipFill>
          <p:spPr>
            <a:xfrm>
              <a:off x="1307496" y="5500973"/>
              <a:ext cx="80867" cy="109918"/>
            </a:xfrm>
            <a:prstGeom prst="rect">
              <a:avLst/>
            </a:prstGeom>
          </p:spPr>
        </p:pic>
        <p:pic>
          <p:nvPicPr>
            <p:cNvPr id="183" name="object 183"/>
            <p:cNvPicPr/>
            <p:nvPr/>
          </p:nvPicPr>
          <p:blipFill>
            <a:blip r:embed="rId120" cstate="print"/>
            <a:stretch>
              <a:fillRect/>
            </a:stretch>
          </p:blipFill>
          <p:spPr>
            <a:xfrm>
              <a:off x="1412748" y="5500973"/>
              <a:ext cx="343280" cy="157258"/>
            </a:xfrm>
            <a:prstGeom prst="rect">
              <a:avLst/>
            </a:prstGeom>
          </p:spPr>
        </p:pic>
        <p:pic>
          <p:nvPicPr>
            <p:cNvPr id="184" name="object 184"/>
            <p:cNvPicPr/>
            <p:nvPr/>
          </p:nvPicPr>
          <p:blipFill>
            <a:blip r:embed="rId121" cstate="print"/>
            <a:stretch>
              <a:fillRect/>
            </a:stretch>
          </p:blipFill>
          <p:spPr>
            <a:xfrm>
              <a:off x="1775841" y="5461253"/>
              <a:ext cx="134302" cy="146589"/>
            </a:xfrm>
            <a:prstGeom prst="rect">
              <a:avLst/>
            </a:prstGeom>
          </p:spPr>
        </p:pic>
        <p:pic>
          <p:nvPicPr>
            <p:cNvPr id="185" name="object 185"/>
            <p:cNvPicPr/>
            <p:nvPr/>
          </p:nvPicPr>
          <p:blipFill>
            <a:blip r:embed="rId122" cstate="print"/>
            <a:stretch>
              <a:fillRect/>
            </a:stretch>
          </p:blipFill>
          <p:spPr>
            <a:xfrm>
              <a:off x="1929955" y="5500973"/>
              <a:ext cx="100679" cy="109918"/>
            </a:xfrm>
            <a:prstGeom prst="rect">
              <a:avLst/>
            </a:prstGeom>
          </p:spPr>
        </p:pic>
      </p:grpSp>
      <p:grpSp>
        <p:nvGrpSpPr>
          <p:cNvPr id="186" name="object 186"/>
          <p:cNvGrpSpPr/>
          <p:nvPr/>
        </p:nvGrpSpPr>
        <p:grpSpPr>
          <a:xfrm>
            <a:off x="2598293" y="5465826"/>
            <a:ext cx="436880" cy="145415"/>
            <a:chOff x="2097786" y="5465826"/>
            <a:chExt cx="436880" cy="145415"/>
          </a:xfrm>
        </p:grpSpPr>
        <p:pic>
          <p:nvPicPr>
            <p:cNvPr id="187" name="object 187"/>
            <p:cNvPicPr/>
            <p:nvPr/>
          </p:nvPicPr>
          <p:blipFill>
            <a:blip r:embed="rId123" cstate="print"/>
            <a:stretch>
              <a:fillRect/>
            </a:stretch>
          </p:blipFill>
          <p:spPr>
            <a:xfrm>
              <a:off x="2097786" y="5465826"/>
              <a:ext cx="106775" cy="145065"/>
            </a:xfrm>
            <a:prstGeom prst="rect">
              <a:avLst/>
            </a:prstGeom>
          </p:spPr>
        </p:pic>
        <p:pic>
          <p:nvPicPr>
            <p:cNvPr id="188" name="object 188"/>
            <p:cNvPicPr/>
            <p:nvPr/>
          </p:nvPicPr>
          <p:blipFill>
            <a:blip r:embed="rId124" cstate="print"/>
            <a:stretch>
              <a:fillRect/>
            </a:stretch>
          </p:blipFill>
          <p:spPr>
            <a:xfrm>
              <a:off x="2227516" y="5500973"/>
              <a:ext cx="106775" cy="109918"/>
            </a:xfrm>
            <a:prstGeom prst="rect">
              <a:avLst/>
            </a:prstGeom>
          </p:spPr>
        </p:pic>
        <p:pic>
          <p:nvPicPr>
            <p:cNvPr id="189" name="object 189"/>
            <p:cNvPicPr/>
            <p:nvPr/>
          </p:nvPicPr>
          <p:blipFill>
            <a:blip r:embed="rId125" cstate="print"/>
            <a:stretch>
              <a:fillRect/>
            </a:stretch>
          </p:blipFill>
          <p:spPr>
            <a:xfrm>
              <a:off x="2354103" y="5476589"/>
              <a:ext cx="180022" cy="134302"/>
            </a:xfrm>
            <a:prstGeom prst="rect">
              <a:avLst/>
            </a:prstGeom>
          </p:spPr>
        </p:pic>
      </p:grpSp>
      <p:pic>
        <p:nvPicPr>
          <p:cNvPr id="190" name="object 190"/>
          <p:cNvPicPr/>
          <p:nvPr/>
        </p:nvPicPr>
        <p:blipFill>
          <a:blip r:embed="rId126" cstate="print"/>
          <a:stretch>
            <a:fillRect/>
          </a:stretch>
        </p:blipFill>
        <p:spPr>
          <a:xfrm>
            <a:off x="3110928" y="5465826"/>
            <a:ext cx="723138" cy="145065"/>
          </a:xfrm>
          <a:prstGeom prst="rect">
            <a:avLst/>
          </a:prstGeom>
        </p:spPr>
      </p:pic>
      <p:grpSp>
        <p:nvGrpSpPr>
          <p:cNvPr id="191" name="object 191"/>
          <p:cNvGrpSpPr/>
          <p:nvPr/>
        </p:nvGrpSpPr>
        <p:grpSpPr>
          <a:xfrm>
            <a:off x="831595" y="5765101"/>
            <a:ext cx="180340" cy="108585"/>
            <a:chOff x="331088" y="5765101"/>
            <a:chExt cx="180340" cy="108585"/>
          </a:xfrm>
        </p:grpSpPr>
        <p:pic>
          <p:nvPicPr>
            <p:cNvPr id="192" name="object 192"/>
            <p:cNvPicPr/>
            <p:nvPr/>
          </p:nvPicPr>
          <p:blipFill>
            <a:blip r:embed="rId127" cstate="print"/>
            <a:stretch>
              <a:fillRect/>
            </a:stretch>
          </p:blipFill>
          <p:spPr>
            <a:xfrm>
              <a:off x="331088" y="5765101"/>
              <a:ext cx="106775" cy="108489"/>
            </a:xfrm>
            <a:prstGeom prst="rect">
              <a:avLst/>
            </a:prstGeom>
          </p:spPr>
        </p:pic>
        <p:sp>
          <p:nvSpPr>
            <p:cNvPr id="193" name="object 193"/>
            <p:cNvSpPr/>
            <p:nvPr/>
          </p:nvSpPr>
          <p:spPr>
            <a:xfrm>
              <a:off x="460724" y="5765101"/>
              <a:ext cx="50800" cy="107314"/>
            </a:xfrm>
            <a:custGeom>
              <a:avLst/>
              <a:gdLst/>
              <a:ahLst/>
              <a:cxnLst/>
              <a:rect l="l" t="t" r="r" b="b"/>
              <a:pathLst>
                <a:path w="50800" h="107314">
                  <a:moveTo>
                    <a:pt x="16764" y="106965"/>
                  </a:moveTo>
                  <a:lnTo>
                    <a:pt x="0" y="106965"/>
                  </a:lnTo>
                  <a:lnTo>
                    <a:pt x="0" y="1523"/>
                  </a:lnTo>
                  <a:lnTo>
                    <a:pt x="16764" y="1523"/>
                  </a:lnTo>
                  <a:lnTo>
                    <a:pt x="16764" y="18383"/>
                  </a:lnTo>
                  <a:lnTo>
                    <a:pt x="19907" y="13811"/>
                  </a:lnTo>
                  <a:lnTo>
                    <a:pt x="24479" y="7715"/>
                  </a:lnTo>
                  <a:lnTo>
                    <a:pt x="36671" y="1523"/>
                  </a:lnTo>
                  <a:lnTo>
                    <a:pt x="42767" y="0"/>
                  </a:lnTo>
                  <a:lnTo>
                    <a:pt x="50387" y="0"/>
                  </a:lnTo>
                  <a:lnTo>
                    <a:pt x="50387" y="18383"/>
                  </a:lnTo>
                  <a:lnTo>
                    <a:pt x="45815" y="18383"/>
                  </a:lnTo>
                  <a:lnTo>
                    <a:pt x="33560" y="20383"/>
                  </a:lnTo>
                  <a:lnTo>
                    <a:pt x="24431" y="26384"/>
                  </a:lnTo>
                  <a:lnTo>
                    <a:pt x="18731" y="36385"/>
                  </a:lnTo>
                  <a:lnTo>
                    <a:pt x="16764" y="50387"/>
                  </a:lnTo>
                  <a:lnTo>
                    <a:pt x="16764" y="1069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4" name="object 194"/>
          <p:cNvGrpSpPr/>
          <p:nvPr/>
        </p:nvGrpSpPr>
        <p:grpSpPr>
          <a:xfrm>
            <a:off x="1063434" y="5725477"/>
            <a:ext cx="332740" cy="197485"/>
            <a:chOff x="562927" y="5725477"/>
            <a:chExt cx="332740" cy="197485"/>
          </a:xfrm>
        </p:grpSpPr>
        <p:sp>
          <p:nvSpPr>
            <p:cNvPr id="195" name="object 195"/>
            <p:cNvSpPr/>
            <p:nvPr/>
          </p:nvSpPr>
          <p:spPr>
            <a:xfrm>
              <a:off x="562927" y="5725477"/>
              <a:ext cx="41275" cy="197485"/>
            </a:xfrm>
            <a:custGeom>
              <a:avLst/>
              <a:gdLst/>
              <a:ahLst/>
              <a:cxnLst/>
              <a:rect l="l" t="t" r="r" b="b"/>
              <a:pathLst>
                <a:path w="41275" h="197485">
                  <a:moveTo>
                    <a:pt x="33623" y="24384"/>
                  </a:moveTo>
                  <a:lnTo>
                    <a:pt x="26003" y="24384"/>
                  </a:lnTo>
                  <a:lnTo>
                    <a:pt x="24479" y="22860"/>
                  </a:lnTo>
                  <a:lnTo>
                    <a:pt x="21431" y="21336"/>
                  </a:lnTo>
                  <a:lnTo>
                    <a:pt x="18383" y="15240"/>
                  </a:lnTo>
                  <a:lnTo>
                    <a:pt x="18383" y="9144"/>
                  </a:lnTo>
                  <a:lnTo>
                    <a:pt x="19907" y="6096"/>
                  </a:lnTo>
                  <a:lnTo>
                    <a:pt x="26003" y="0"/>
                  </a:lnTo>
                  <a:lnTo>
                    <a:pt x="33623" y="0"/>
                  </a:lnTo>
                  <a:lnTo>
                    <a:pt x="36671" y="1524"/>
                  </a:lnTo>
                  <a:lnTo>
                    <a:pt x="38195" y="4572"/>
                  </a:lnTo>
                  <a:lnTo>
                    <a:pt x="39719" y="6096"/>
                  </a:lnTo>
                  <a:lnTo>
                    <a:pt x="41243" y="9144"/>
                  </a:lnTo>
                  <a:lnTo>
                    <a:pt x="41243" y="15240"/>
                  </a:lnTo>
                  <a:lnTo>
                    <a:pt x="38195" y="21336"/>
                  </a:lnTo>
                  <a:lnTo>
                    <a:pt x="36671" y="22860"/>
                  </a:lnTo>
                  <a:lnTo>
                    <a:pt x="33623" y="24384"/>
                  </a:lnTo>
                  <a:close/>
                </a:path>
                <a:path w="41275" h="197485">
                  <a:moveTo>
                    <a:pt x="19907" y="196977"/>
                  </a:moveTo>
                  <a:lnTo>
                    <a:pt x="0" y="196977"/>
                  </a:lnTo>
                  <a:lnTo>
                    <a:pt x="0" y="181641"/>
                  </a:lnTo>
                  <a:lnTo>
                    <a:pt x="15335" y="181641"/>
                  </a:lnTo>
                  <a:lnTo>
                    <a:pt x="19907" y="177069"/>
                  </a:lnTo>
                  <a:lnTo>
                    <a:pt x="21431" y="174021"/>
                  </a:lnTo>
                  <a:lnTo>
                    <a:pt x="21431" y="41148"/>
                  </a:lnTo>
                  <a:lnTo>
                    <a:pt x="38195" y="41148"/>
                  </a:lnTo>
                  <a:lnTo>
                    <a:pt x="38195" y="178593"/>
                  </a:lnTo>
                  <a:lnTo>
                    <a:pt x="36671" y="186213"/>
                  </a:lnTo>
                  <a:lnTo>
                    <a:pt x="30575" y="190785"/>
                  </a:lnTo>
                  <a:lnTo>
                    <a:pt x="26003" y="195357"/>
                  </a:lnTo>
                  <a:lnTo>
                    <a:pt x="19907" y="1969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6" name="object 196"/>
            <p:cNvPicPr/>
            <p:nvPr/>
          </p:nvPicPr>
          <p:blipFill>
            <a:blip r:embed="rId128" cstate="print"/>
            <a:stretch>
              <a:fillRect/>
            </a:stretch>
          </p:blipFill>
          <p:spPr>
            <a:xfrm>
              <a:off x="623982" y="5765101"/>
              <a:ext cx="106775" cy="108489"/>
            </a:xfrm>
            <a:prstGeom prst="rect">
              <a:avLst/>
            </a:prstGeom>
          </p:spPr>
        </p:pic>
        <p:sp>
          <p:nvSpPr>
            <p:cNvPr id="197" name="object 197"/>
            <p:cNvSpPr/>
            <p:nvPr/>
          </p:nvSpPr>
          <p:spPr>
            <a:xfrm>
              <a:off x="750665" y="5725477"/>
              <a:ext cx="24765" cy="146685"/>
            </a:xfrm>
            <a:custGeom>
              <a:avLst/>
              <a:gdLst/>
              <a:ahLst/>
              <a:cxnLst/>
              <a:rect l="l" t="t" r="r" b="b"/>
              <a:pathLst>
                <a:path w="24765" h="146685">
                  <a:moveTo>
                    <a:pt x="15240" y="24384"/>
                  </a:moveTo>
                  <a:lnTo>
                    <a:pt x="9144" y="24384"/>
                  </a:lnTo>
                  <a:lnTo>
                    <a:pt x="6096" y="22860"/>
                  </a:lnTo>
                  <a:lnTo>
                    <a:pt x="1524" y="18288"/>
                  </a:lnTo>
                  <a:lnTo>
                    <a:pt x="0" y="15240"/>
                  </a:lnTo>
                  <a:lnTo>
                    <a:pt x="0" y="9144"/>
                  </a:lnTo>
                  <a:lnTo>
                    <a:pt x="1524" y="6096"/>
                  </a:lnTo>
                  <a:lnTo>
                    <a:pt x="4572" y="4572"/>
                  </a:lnTo>
                  <a:lnTo>
                    <a:pt x="6096" y="1524"/>
                  </a:lnTo>
                  <a:lnTo>
                    <a:pt x="9144" y="0"/>
                  </a:lnTo>
                  <a:lnTo>
                    <a:pt x="15240" y="0"/>
                  </a:lnTo>
                  <a:lnTo>
                    <a:pt x="18288" y="1524"/>
                  </a:lnTo>
                  <a:lnTo>
                    <a:pt x="19812" y="4572"/>
                  </a:lnTo>
                  <a:lnTo>
                    <a:pt x="22860" y="6096"/>
                  </a:lnTo>
                  <a:lnTo>
                    <a:pt x="24384" y="9144"/>
                  </a:lnTo>
                  <a:lnTo>
                    <a:pt x="24384" y="15240"/>
                  </a:lnTo>
                  <a:lnTo>
                    <a:pt x="22860" y="18288"/>
                  </a:lnTo>
                  <a:lnTo>
                    <a:pt x="18288" y="22860"/>
                  </a:lnTo>
                  <a:lnTo>
                    <a:pt x="15240" y="24384"/>
                  </a:lnTo>
                  <a:close/>
                </a:path>
                <a:path w="24765" h="146685">
                  <a:moveTo>
                    <a:pt x="21336" y="146589"/>
                  </a:moveTo>
                  <a:lnTo>
                    <a:pt x="3048" y="146589"/>
                  </a:lnTo>
                  <a:lnTo>
                    <a:pt x="3048" y="41148"/>
                  </a:lnTo>
                  <a:lnTo>
                    <a:pt x="21336" y="41148"/>
                  </a:lnTo>
                  <a:lnTo>
                    <a:pt x="21336" y="1465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8" name="object 198"/>
            <p:cNvPicPr/>
            <p:nvPr/>
          </p:nvPicPr>
          <p:blipFill>
            <a:blip r:embed="rId129" cstate="print"/>
            <a:stretch>
              <a:fillRect/>
            </a:stretch>
          </p:blipFill>
          <p:spPr>
            <a:xfrm>
              <a:off x="800957" y="5765101"/>
              <a:ext cx="94583" cy="106965"/>
            </a:xfrm>
            <a:prstGeom prst="rect">
              <a:avLst/>
            </a:prstGeom>
          </p:spPr>
        </p:pic>
      </p:grpSp>
      <p:pic>
        <p:nvPicPr>
          <p:cNvPr id="199" name="object 199"/>
          <p:cNvPicPr/>
          <p:nvPr/>
        </p:nvPicPr>
        <p:blipFill>
          <a:blip r:embed="rId130" cstate="print"/>
          <a:stretch>
            <a:fillRect/>
          </a:stretch>
        </p:blipFill>
        <p:spPr>
          <a:xfrm>
            <a:off x="1469294" y="5725477"/>
            <a:ext cx="1019174" cy="196977"/>
          </a:xfrm>
          <a:prstGeom prst="rect">
            <a:avLst/>
          </a:prstGeom>
        </p:spPr>
      </p:pic>
      <p:grpSp>
        <p:nvGrpSpPr>
          <p:cNvPr id="200" name="object 200"/>
          <p:cNvGrpSpPr/>
          <p:nvPr/>
        </p:nvGrpSpPr>
        <p:grpSpPr>
          <a:xfrm>
            <a:off x="2552477" y="5725477"/>
            <a:ext cx="704850" cy="148590"/>
            <a:chOff x="2051970" y="5725477"/>
            <a:chExt cx="704850" cy="148590"/>
          </a:xfrm>
        </p:grpSpPr>
        <p:pic>
          <p:nvPicPr>
            <p:cNvPr id="201" name="object 201"/>
            <p:cNvPicPr/>
            <p:nvPr/>
          </p:nvPicPr>
          <p:blipFill>
            <a:blip r:embed="rId131" cstate="print"/>
            <a:stretch>
              <a:fillRect/>
            </a:stretch>
          </p:blipFill>
          <p:spPr>
            <a:xfrm>
              <a:off x="2051970" y="5725477"/>
              <a:ext cx="265461" cy="146590"/>
            </a:xfrm>
            <a:prstGeom prst="rect">
              <a:avLst/>
            </a:prstGeom>
          </p:spPr>
        </p:pic>
        <p:pic>
          <p:nvPicPr>
            <p:cNvPr id="202" name="object 202"/>
            <p:cNvPicPr/>
            <p:nvPr/>
          </p:nvPicPr>
          <p:blipFill>
            <a:blip r:embed="rId132" cstate="print"/>
            <a:stretch>
              <a:fillRect/>
            </a:stretch>
          </p:blipFill>
          <p:spPr>
            <a:xfrm>
              <a:off x="2338863" y="5730049"/>
              <a:ext cx="94583" cy="142017"/>
            </a:xfrm>
            <a:prstGeom prst="rect">
              <a:avLst/>
            </a:prstGeom>
          </p:spPr>
        </p:pic>
        <p:pic>
          <p:nvPicPr>
            <p:cNvPr id="203" name="object 203"/>
            <p:cNvPicPr/>
            <p:nvPr/>
          </p:nvPicPr>
          <p:blipFill>
            <a:blip r:embed="rId133" cstate="print"/>
            <a:stretch>
              <a:fillRect/>
            </a:stretch>
          </p:blipFill>
          <p:spPr>
            <a:xfrm>
              <a:off x="2454782" y="5765101"/>
              <a:ext cx="106775" cy="108489"/>
            </a:xfrm>
            <a:prstGeom prst="rect">
              <a:avLst/>
            </a:prstGeom>
          </p:spPr>
        </p:pic>
        <p:pic>
          <p:nvPicPr>
            <p:cNvPr id="204" name="object 204"/>
            <p:cNvPicPr/>
            <p:nvPr/>
          </p:nvPicPr>
          <p:blipFill>
            <a:blip r:embed="rId134" cstate="print"/>
            <a:stretch>
              <a:fillRect/>
            </a:stretch>
          </p:blipFill>
          <p:spPr>
            <a:xfrm>
              <a:off x="2584513" y="5766625"/>
              <a:ext cx="94583" cy="106965"/>
            </a:xfrm>
            <a:prstGeom prst="rect">
              <a:avLst/>
            </a:prstGeom>
          </p:spPr>
        </p:pic>
        <p:sp>
          <p:nvSpPr>
            <p:cNvPr id="205" name="object 205"/>
            <p:cNvSpPr/>
            <p:nvPr/>
          </p:nvSpPr>
          <p:spPr>
            <a:xfrm>
              <a:off x="2698908" y="5740717"/>
              <a:ext cx="58419" cy="131445"/>
            </a:xfrm>
            <a:custGeom>
              <a:avLst/>
              <a:gdLst/>
              <a:ahLst/>
              <a:cxnLst/>
              <a:rect l="l" t="t" r="r" b="b"/>
              <a:pathLst>
                <a:path w="58419" h="131445">
                  <a:moveTo>
                    <a:pt x="57912" y="131349"/>
                  </a:moveTo>
                  <a:lnTo>
                    <a:pt x="32004" y="131349"/>
                  </a:lnTo>
                  <a:lnTo>
                    <a:pt x="25908" y="129825"/>
                  </a:lnTo>
                  <a:lnTo>
                    <a:pt x="19812" y="125253"/>
                  </a:lnTo>
                  <a:lnTo>
                    <a:pt x="15240" y="120681"/>
                  </a:lnTo>
                  <a:lnTo>
                    <a:pt x="13716" y="112966"/>
                  </a:lnTo>
                  <a:lnTo>
                    <a:pt x="13716" y="41243"/>
                  </a:lnTo>
                  <a:lnTo>
                    <a:pt x="0" y="41243"/>
                  </a:lnTo>
                  <a:lnTo>
                    <a:pt x="0" y="26003"/>
                  </a:lnTo>
                  <a:lnTo>
                    <a:pt x="13716" y="26003"/>
                  </a:lnTo>
                  <a:lnTo>
                    <a:pt x="13716" y="0"/>
                  </a:lnTo>
                  <a:lnTo>
                    <a:pt x="30480" y="0"/>
                  </a:lnTo>
                  <a:lnTo>
                    <a:pt x="30480" y="26003"/>
                  </a:lnTo>
                  <a:lnTo>
                    <a:pt x="57912" y="26003"/>
                  </a:lnTo>
                  <a:lnTo>
                    <a:pt x="57912" y="41243"/>
                  </a:lnTo>
                  <a:lnTo>
                    <a:pt x="30480" y="41243"/>
                  </a:lnTo>
                  <a:lnTo>
                    <a:pt x="30480" y="108394"/>
                  </a:lnTo>
                  <a:lnTo>
                    <a:pt x="33528" y="114490"/>
                  </a:lnTo>
                  <a:lnTo>
                    <a:pt x="39624" y="117538"/>
                  </a:lnTo>
                  <a:lnTo>
                    <a:pt x="57912" y="117538"/>
                  </a:lnTo>
                  <a:lnTo>
                    <a:pt x="57912" y="1313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6" name="object 206"/>
          <p:cNvGrpSpPr/>
          <p:nvPr/>
        </p:nvGrpSpPr>
        <p:grpSpPr>
          <a:xfrm>
            <a:off x="3322955" y="5725477"/>
            <a:ext cx="715645" cy="198755"/>
            <a:chOff x="2822448" y="5725477"/>
            <a:chExt cx="715645" cy="198755"/>
          </a:xfrm>
        </p:grpSpPr>
        <p:pic>
          <p:nvPicPr>
            <p:cNvPr id="207" name="object 207"/>
            <p:cNvPicPr/>
            <p:nvPr/>
          </p:nvPicPr>
          <p:blipFill>
            <a:blip r:embed="rId135" cstate="print"/>
            <a:stretch>
              <a:fillRect/>
            </a:stretch>
          </p:blipFill>
          <p:spPr>
            <a:xfrm>
              <a:off x="2822448" y="5765101"/>
              <a:ext cx="106870" cy="108489"/>
            </a:xfrm>
            <a:prstGeom prst="rect">
              <a:avLst/>
            </a:prstGeom>
          </p:spPr>
        </p:pic>
        <p:sp>
          <p:nvSpPr>
            <p:cNvPr id="208" name="object 208"/>
            <p:cNvSpPr/>
            <p:nvPr/>
          </p:nvSpPr>
          <p:spPr>
            <a:xfrm>
              <a:off x="2958083" y="5730239"/>
              <a:ext cx="18415" cy="143510"/>
            </a:xfrm>
            <a:custGeom>
              <a:avLst/>
              <a:gdLst/>
              <a:ahLst/>
              <a:cxnLst/>
              <a:rect l="l" t="t" r="r" b="b"/>
              <a:pathLst>
                <a:path w="18414" h="143510">
                  <a:moveTo>
                    <a:pt x="18288" y="143256"/>
                  </a:moveTo>
                  <a:lnTo>
                    <a:pt x="0" y="143256"/>
                  </a:lnTo>
                  <a:lnTo>
                    <a:pt x="0" y="0"/>
                  </a:lnTo>
                  <a:lnTo>
                    <a:pt x="18288" y="0"/>
                  </a:lnTo>
                  <a:lnTo>
                    <a:pt x="18288" y="1432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" name="object 209"/>
            <p:cNvPicPr/>
            <p:nvPr/>
          </p:nvPicPr>
          <p:blipFill>
            <a:blip r:embed="rId136" cstate="print"/>
            <a:stretch>
              <a:fillRect/>
            </a:stretch>
          </p:blipFill>
          <p:spPr>
            <a:xfrm>
              <a:off x="2996469" y="5740717"/>
              <a:ext cx="176879" cy="132873"/>
            </a:xfrm>
            <a:prstGeom prst="rect">
              <a:avLst/>
            </a:prstGeom>
          </p:spPr>
        </p:pic>
        <p:pic>
          <p:nvPicPr>
            <p:cNvPr id="210" name="object 210"/>
            <p:cNvPicPr/>
            <p:nvPr/>
          </p:nvPicPr>
          <p:blipFill>
            <a:blip r:embed="rId137" cstate="print"/>
            <a:stretch>
              <a:fillRect/>
            </a:stretch>
          </p:blipFill>
          <p:spPr>
            <a:xfrm>
              <a:off x="3196304" y="5725477"/>
              <a:ext cx="91535" cy="146590"/>
            </a:xfrm>
            <a:prstGeom prst="rect">
              <a:avLst/>
            </a:prstGeom>
          </p:spPr>
        </p:pic>
        <p:pic>
          <p:nvPicPr>
            <p:cNvPr id="211" name="object 211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3315271" y="5765101"/>
              <a:ext cx="93059" cy="106870"/>
            </a:xfrm>
            <a:prstGeom prst="rect">
              <a:avLst/>
            </a:prstGeom>
          </p:spPr>
        </p:pic>
        <p:pic>
          <p:nvPicPr>
            <p:cNvPr id="212" name="object 212"/>
            <p:cNvPicPr/>
            <p:nvPr/>
          </p:nvPicPr>
          <p:blipFill>
            <a:blip r:embed="rId138" cstate="print"/>
            <a:stretch>
              <a:fillRect/>
            </a:stretch>
          </p:blipFill>
          <p:spPr>
            <a:xfrm>
              <a:off x="3431190" y="5765101"/>
              <a:ext cx="106870" cy="158877"/>
            </a:xfrm>
            <a:prstGeom prst="rect">
              <a:avLst/>
            </a:prstGeom>
          </p:spPr>
        </p:pic>
      </p:grpSp>
      <p:grpSp>
        <p:nvGrpSpPr>
          <p:cNvPr id="213" name="object 213"/>
          <p:cNvGrpSpPr/>
          <p:nvPr/>
        </p:nvGrpSpPr>
        <p:grpSpPr>
          <a:xfrm>
            <a:off x="828452" y="5994177"/>
            <a:ext cx="299085" cy="144145"/>
            <a:chOff x="327945" y="5994177"/>
            <a:chExt cx="299085" cy="144145"/>
          </a:xfrm>
        </p:grpSpPr>
        <p:sp>
          <p:nvSpPr>
            <p:cNvPr id="214" name="object 214"/>
            <p:cNvSpPr/>
            <p:nvPr/>
          </p:nvSpPr>
          <p:spPr>
            <a:xfrm>
              <a:off x="327945" y="6004846"/>
              <a:ext cx="58419" cy="131445"/>
            </a:xfrm>
            <a:custGeom>
              <a:avLst/>
              <a:gdLst/>
              <a:ahLst/>
              <a:cxnLst/>
              <a:rect l="l" t="t" r="r" b="b"/>
              <a:pathLst>
                <a:path w="58420" h="131445">
                  <a:moveTo>
                    <a:pt x="58007" y="131254"/>
                  </a:moveTo>
                  <a:lnTo>
                    <a:pt x="32099" y="131254"/>
                  </a:lnTo>
                  <a:lnTo>
                    <a:pt x="26003" y="129730"/>
                  </a:lnTo>
                  <a:lnTo>
                    <a:pt x="21335" y="125158"/>
                  </a:lnTo>
                  <a:lnTo>
                    <a:pt x="15239" y="120586"/>
                  </a:lnTo>
                  <a:lnTo>
                    <a:pt x="13715" y="112966"/>
                  </a:lnTo>
                  <a:lnTo>
                    <a:pt x="13715" y="41243"/>
                  </a:lnTo>
                  <a:lnTo>
                    <a:pt x="0" y="41243"/>
                  </a:lnTo>
                  <a:lnTo>
                    <a:pt x="0" y="25908"/>
                  </a:lnTo>
                  <a:lnTo>
                    <a:pt x="13715" y="25908"/>
                  </a:lnTo>
                  <a:lnTo>
                    <a:pt x="13715" y="0"/>
                  </a:lnTo>
                  <a:lnTo>
                    <a:pt x="30575" y="0"/>
                  </a:lnTo>
                  <a:lnTo>
                    <a:pt x="30575" y="25908"/>
                  </a:lnTo>
                  <a:lnTo>
                    <a:pt x="58007" y="25908"/>
                  </a:lnTo>
                  <a:lnTo>
                    <a:pt x="58007" y="41243"/>
                  </a:lnTo>
                  <a:lnTo>
                    <a:pt x="30575" y="41243"/>
                  </a:lnTo>
                  <a:lnTo>
                    <a:pt x="30575" y="108394"/>
                  </a:lnTo>
                  <a:lnTo>
                    <a:pt x="32099" y="111442"/>
                  </a:lnTo>
                  <a:lnTo>
                    <a:pt x="36671" y="116014"/>
                  </a:lnTo>
                  <a:lnTo>
                    <a:pt x="58007" y="116014"/>
                  </a:lnTo>
                  <a:lnTo>
                    <a:pt x="58007" y="1312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5" name="object 215"/>
            <p:cNvPicPr/>
            <p:nvPr/>
          </p:nvPicPr>
          <p:blipFill>
            <a:blip r:embed="rId139" cstate="print"/>
            <a:stretch>
              <a:fillRect/>
            </a:stretch>
          </p:blipFill>
          <p:spPr>
            <a:xfrm>
              <a:off x="407384" y="5994177"/>
              <a:ext cx="94583" cy="142017"/>
            </a:xfrm>
            <a:prstGeom prst="rect">
              <a:avLst/>
            </a:prstGeom>
          </p:spPr>
        </p:pic>
        <p:pic>
          <p:nvPicPr>
            <p:cNvPr id="216" name="object 216"/>
            <p:cNvPicPr/>
            <p:nvPr/>
          </p:nvPicPr>
          <p:blipFill>
            <a:blip r:embed="rId140" cstate="print"/>
            <a:stretch>
              <a:fillRect/>
            </a:stretch>
          </p:blipFill>
          <p:spPr>
            <a:xfrm>
              <a:off x="523400" y="6029324"/>
              <a:ext cx="103630" cy="108394"/>
            </a:xfrm>
            <a:prstGeom prst="rect">
              <a:avLst/>
            </a:prstGeom>
          </p:spPr>
        </p:pic>
      </p:grpSp>
      <p:grpSp>
        <p:nvGrpSpPr>
          <p:cNvPr id="217" name="object 217"/>
          <p:cNvGrpSpPr/>
          <p:nvPr/>
        </p:nvGrpSpPr>
        <p:grpSpPr>
          <a:xfrm>
            <a:off x="1200784" y="5989510"/>
            <a:ext cx="993775" cy="198755"/>
            <a:chOff x="700277" y="5989510"/>
            <a:chExt cx="993775" cy="198755"/>
          </a:xfrm>
        </p:grpSpPr>
        <p:pic>
          <p:nvPicPr>
            <p:cNvPr id="218" name="object 218"/>
            <p:cNvPicPr/>
            <p:nvPr/>
          </p:nvPicPr>
          <p:blipFill>
            <a:blip r:embed="rId141" cstate="print"/>
            <a:stretch>
              <a:fillRect/>
            </a:stretch>
          </p:blipFill>
          <p:spPr>
            <a:xfrm>
              <a:off x="700277" y="6030848"/>
              <a:ext cx="94583" cy="106870"/>
            </a:xfrm>
            <a:prstGeom prst="rect">
              <a:avLst/>
            </a:prstGeom>
          </p:spPr>
        </p:pic>
        <p:pic>
          <p:nvPicPr>
            <p:cNvPr id="219" name="object 219"/>
            <p:cNvPicPr/>
            <p:nvPr/>
          </p:nvPicPr>
          <p:blipFill>
            <a:blip r:embed="rId142" cstate="print"/>
            <a:stretch>
              <a:fillRect/>
            </a:stretch>
          </p:blipFill>
          <p:spPr>
            <a:xfrm>
              <a:off x="823817" y="6029325"/>
              <a:ext cx="94678" cy="106870"/>
            </a:xfrm>
            <a:prstGeom prst="rect">
              <a:avLst/>
            </a:prstGeom>
          </p:spPr>
        </p:pic>
        <p:pic>
          <p:nvPicPr>
            <p:cNvPr id="220" name="object 220"/>
            <p:cNvPicPr/>
            <p:nvPr/>
          </p:nvPicPr>
          <p:blipFill>
            <a:blip r:embed="rId143" cstate="print"/>
            <a:stretch>
              <a:fillRect/>
            </a:stretch>
          </p:blipFill>
          <p:spPr>
            <a:xfrm>
              <a:off x="939831" y="5994177"/>
              <a:ext cx="106775" cy="143541"/>
            </a:xfrm>
            <a:prstGeom prst="rect">
              <a:avLst/>
            </a:prstGeom>
          </p:spPr>
        </p:pic>
        <p:pic>
          <p:nvPicPr>
            <p:cNvPr id="221" name="object 221"/>
            <p:cNvPicPr/>
            <p:nvPr/>
          </p:nvPicPr>
          <p:blipFill>
            <a:blip r:embed="rId144" cstate="print"/>
            <a:stretch>
              <a:fillRect/>
            </a:stretch>
          </p:blipFill>
          <p:spPr>
            <a:xfrm>
              <a:off x="1069466" y="6029324"/>
              <a:ext cx="103727" cy="108394"/>
            </a:xfrm>
            <a:prstGeom prst="rect">
              <a:avLst/>
            </a:prstGeom>
          </p:spPr>
        </p:pic>
        <p:sp>
          <p:nvSpPr>
            <p:cNvPr id="222" name="object 222"/>
            <p:cNvSpPr/>
            <p:nvPr/>
          </p:nvSpPr>
          <p:spPr>
            <a:xfrm>
              <a:off x="1196149" y="6029229"/>
              <a:ext cx="52069" cy="107314"/>
            </a:xfrm>
            <a:custGeom>
              <a:avLst/>
              <a:gdLst/>
              <a:ahLst/>
              <a:cxnLst/>
              <a:rect l="l" t="t" r="r" b="b"/>
              <a:pathLst>
                <a:path w="52069" h="107314">
                  <a:moveTo>
                    <a:pt x="16763" y="106870"/>
                  </a:moveTo>
                  <a:lnTo>
                    <a:pt x="0" y="106870"/>
                  </a:lnTo>
                  <a:lnTo>
                    <a:pt x="0" y="1523"/>
                  </a:lnTo>
                  <a:lnTo>
                    <a:pt x="16763" y="1523"/>
                  </a:lnTo>
                  <a:lnTo>
                    <a:pt x="16763" y="18383"/>
                  </a:lnTo>
                  <a:lnTo>
                    <a:pt x="19811" y="12191"/>
                  </a:lnTo>
                  <a:lnTo>
                    <a:pt x="24383" y="7619"/>
                  </a:lnTo>
                  <a:lnTo>
                    <a:pt x="36671" y="1523"/>
                  </a:lnTo>
                  <a:lnTo>
                    <a:pt x="42767" y="0"/>
                  </a:lnTo>
                  <a:lnTo>
                    <a:pt x="51911" y="0"/>
                  </a:lnTo>
                  <a:lnTo>
                    <a:pt x="51911" y="18383"/>
                  </a:lnTo>
                  <a:lnTo>
                    <a:pt x="47339" y="18383"/>
                  </a:lnTo>
                  <a:lnTo>
                    <a:pt x="34163" y="20383"/>
                  </a:lnTo>
                  <a:lnTo>
                    <a:pt x="24586" y="26384"/>
                  </a:lnTo>
                  <a:lnTo>
                    <a:pt x="18741" y="36385"/>
                  </a:lnTo>
                  <a:lnTo>
                    <a:pt x="16763" y="50387"/>
                  </a:lnTo>
                  <a:lnTo>
                    <a:pt x="16763" y="1068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3" name="object 223"/>
            <p:cNvPicPr/>
            <p:nvPr/>
          </p:nvPicPr>
          <p:blipFill>
            <a:blip r:embed="rId145" cstate="print"/>
            <a:stretch>
              <a:fillRect/>
            </a:stretch>
          </p:blipFill>
          <p:spPr>
            <a:xfrm>
              <a:off x="1267967" y="5989510"/>
              <a:ext cx="175355" cy="197071"/>
            </a:xfrm>
            <a:prstGeom prst="rect">
              <a:avLst/>
            </a:prstGeom>
          </p:spPr>
        </p:pic>
        <p:pic>
          <p:nvPicPr>
            <p:cNvPr id="224" name="object 224"/>
            <p:cNvPicPr/>
            <p:nvPr/>
          </p:nvPicPr>
          <p:blipFill>
            <a:blip r:embed="rId146" cstate="print"/>
            <a:stretch>
              <a:fillRect/>
            </a:stretch>
          </p:blipFill>
          <p:spPr>
            <a:xfrm>
              <a:off x="1470755" y="6029325"/>
              <a:ext cx="94583" cy="106870"/>
            </a:xfrm>
            <a:prstGeom prst="rect">
              <a:avLst/>
            </a:prstGeom>
          </p:spPr>
        </p:pic>
        <p:pic>
          <p:nvPicPr>
            <p:cNvPr id="225" name="object 225"/>
            <p:cNvPicPr/>
            <p:nvPr/>
          </p:nvPicPr>
          <p:blipFill>
            <a:blip r:embed="rId147" cstate="print"/>
            <a:stretch>
              <a:fillRect/>
            </a:stretch>
          </p:blipFill>
          <p:spPr>
            <a:xfrm>
              <a:off x="1586674" y="6029325"/>
              <a:ext cx="106775" cy="158781"/>
            </a:xfrm>
            <a:prstGeom prst="rect">
              <a:avLst/>
            </a:prstGeom>
          </p:spPr>
        </p:pic>
      </p:grpSp>
      <p:pic>
        <p:nvPicPr>
          <p:cNvPr id="226" name="object 226"/>
          <p:cNvPicPr/>
          <p:nvPr/>
        </p:nvPicPr>
        <p:blipFill>
          <a:blip r:embed="rId148" cstate="print"/>
          <a:stretch>
            <a:fillRect/>
          </a:stretch>
        </p:blipFill>
        <p:spPr>
          <a:xfrm>
            <a:off x="2268727" y="5994177"/>
            <a:ext cx="923067" cy="143541"/>
          </a:xfrm>
          <a:prstGeom prst="rect">
            <a:avLst/>
          </a:prstGeom>
        </p:spPr>
      </p:pic>
      <p:grpSp>
        <p:nvGrpSpPr>
          <p:cNvPr id="227" name="object 227"/>
          <p:cNvGrpSpPr/>
          <p:nvPr/>
        </p:nvGrpSpPr>
        <p:grpSpPr>
          <a:xfrm>
            <a:off x="831596" y="6269069"/>
            <a:ext cx="889635" cy="133350"/>
            <a:chOff x="331089" y="6269069"/>
            <a:chExt cx="889635" cy="133350"/>
          </a:xfrm>
        </p:grpSpPr>
        <p:pic>
          <p:nvPicPr>
            <p:cNvPr id="228" name="object 228"/>
            <p:cNvPicPr/>
            <p:nvPr/>
          </p:nvPicPr>
          <p:blipFill>
            <a:blip r:embed="rId149" cstate="print"/>
            <a:stretch>
              <a:fillRect/>
            </a:stretch>
          </p:blipFill>
          <p:spPr>
            <a:xfrm>
              <a:off x="331089" y="6269069"/>
              <a:ext cx="155638" cy="132778"/>
            </a:xfrm>
            <a:prstGeom prst="rect">
              <a:avLst/>
            </a:prstGeom>
          </p:spPr>
        </p:pic>
        <p:sp>
          <p:nvSpPr>
            <p:cNvPr id="229" name="object 229"/>
            <p:cNvSpPr/>
            <p:nvPr/>
          </p:nvSpPr>
          <p:spPr>
            <a:xfrm>
              <a:off x="508063" y="6293453"/>
              <a:ext cx="50800" cy="107314"/>
            </a:xfrm>
            <a:custGeom>
              <a:avLst/>
              <a:gdLst/>
              <a:ahLst/>
              <a:cxnLst/>
              <a:rect l="l" t="t" r="r" b="b"/>
              <a:pathLst>
                <a:path w="50800" h="107314">
                  <a:moveTo>
                    <a:pt x="16764" y="106870"/>
                  </a:moveTo>
                  <a:lnTo>
                    <a:pt x="0" y="106870"/>
                  </a:lnTo>
                  <a:lnTo>
                    <a:pt x="0" y="1523"/>
                  </a:lnTo>
                  <a:lnTo>
                    <a:pt x="16764" y="1523"/>
                  </a:lnTo>
                  <a:lnTo>
                    <a:pt x="16764" y="18287"/>
                  </a:lnTo>
                  <a:lnTo>
                    <a:pt x="19812" y="12191"/>
                  </a:lnTo>
                  <a:lnTo>
                    <a:pt x="24384" y="7619"/>
                  </a:lnTo>
                  <a:lnTo>
                    <a:pt x="36576" y="1523"/>
                  </a:lnTo>
                  <a:lnTo>
                    <a:pt x="42672" y="0"/>
                  </a:lnTo>
                  <a:lnTo>
                    <a:pt x="50292" y="0"/>
                  </a:lnTo>
                  <a:lnTo>
                    <a:pt x="50292" y="18287"/>
                  </a:lnTo>
                  <a:lnTo>
                    <a:pt x="45720" y="18287"/>
                  </a:lnTo>
                  <a:lnTo>
                    <a:pt x="33480" y="20065"/>
                  </a:lnTo>
                  <a:lnTo>
                    <a:pt x="24384" y="25574"/>
                  </a:lnTo>
                  <a:lnTo>
                    <a:pt x="18716" y="35084"/>
                  </a:lnTo>
                  <a:lnTo>
                    <a:pt x="16764" y="48863"/>
                  </a:lnTo>
                  <a:lnTo>
                    <a:pt x="16764" y="1068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0" name="object 230"/>
            <p:cNvPicPr/>
            <p:nvPr/>
          </p:nvPicPr>
          <p:blipFill>
            <a:blip r:embed="rId150" cstate="print"/>
            <a:stretch>
              <a:fillRect/>
            </a:stretch>
          </p:blipFill>
          <p:spPr>
            <a:xfrm>
              <a:off x="578262" y="6294977"/>
              <a:ext cx="94583" cy="106870"/>
            </a:xfrm>
            <a:prstGeom prst="rect">
              <a:avLst/>
            </a:prstGeom>
          </p:spPr>
        </p:pic>
        <p:pic>
          <p:nvPicPr>
            <p:cNvPr id="231" name="object 231"/>
            <p:cNvPicPr/>
            <p:nvPr/>
          </p:nvPicPr>
          <p:blipFill>
            <a:blip r:embed="rId151" cstate="print"/>
            <a:stretch>
              <a:fillRect/>
            </a:stretch>
          </p:blipFill>
          <p:spPr>
            <a:xfrm>
              <a:off x="695706" y="6269069"/>
              <a:ext cx="172402" cy="132778"/>
            </a:xfrm>
            <a:prstGeom prst="rect">
              <a:avLst/>
            </a:prstGeom>
          </p:spPr>
        </p:pic>
        <p:pic>
          <p:nvPicPr>
            <p:cNvPr id="232" name="object 232"/>
            <p:cNvPicPr/>
            <p:nvPr/>
          </p:nvPicPr>
          <p:blipFill>
            <a:blip r:embed="rId152" cstate="print"/>
            <a:stretch>
              <a:fillRect/>
            </a:stretch>
          </p:blipFill>
          <p:spPr>
            <a:xfrm>
              <a:off x="887920" y="6294977"/>
              <a:ext cx="94583" cy="106870"/>
            </a:xfrm>
            <a:prstGeom prst="rect">
              <a:avLst/>
            </a:prstGeom>
          </p:spPr>
        </p:pic>
        <p:pic>
          <p:nvPicPr>
            <p:cNvPr id="233" name="object 233"/>
            <p:cNvPicPr/>
            <p:nvPr/>
          </p:nvPicPr>
          <p:blipFill>
            <a:blip r:embed="rId153" cstate="print"/>
            <a:stretch>
              <a:fillRect/>
            </a:stretch>
          </p:blipFill>
          <p:spPr>
            <a:xfrm>
              <a:off x="1011555" y="6293453"/>
              <a:ext cx="209073" cy="108394"/>
            </a:xfrm>
            <a:prstGeom prst="rect">
              <a:avLst/>
            </a:prstGeom>
          </p:spPr>
        </p:pic>
      </p:grpSp>
      <p:grpSp>
        <p:nvGrpSpPr>
          <p:cNvPr id="234" name="object 234"/>
          <p:cNvGrpSpPr/>
          <p:nvPr/>
        </p:nvGrpSpPr>
        <p:grpSpPr>
          <a:xfrm>
            <a:off x="5181600" y="1385887"/>
            <a:ext cx="1828164" cy="256540"/>
            <a:chOff x="6589394" y="1385887"/>
            <a:chExt cx="1828164" cy="256540"/>
          </a:xfrm>
        </p:grpSpPr>
        <p:sp>
          <p:nvSpPr>
            <p:cNvPr id="235" name="object 235"/>
            <p:cNvSpPr/>
            <p:nvPr/>
          </p:nvSpPr>
          <p:spPr>
            <a:xfrm>
              <a:off x="6589382" y="1388947"/>
              <a:ext cx="143510" cy="248920"/>
            </a:xfrm>
            <a:custGeom>
              <a:avLst/>
              <a:gdLst/>
              <a:ahLst/>
              <a:cxnLst/>
              <a:rect l="l" t="t" r="r" b="b"/>
              <a:pathLst>
                <a:path w="143509" h="248919">
                  <a:moveTo>
                    <a:pt x="143357" y="0"/>
                  </a:moveTo>
                  <a:lnTo>
                    <a:pt x="0" y="0"/>
                  </a:lnTo>
                  <a:lnTo>
                    <a:pt x="0" y="50800"/>
                  </a:lnTo>
                  <a:lnTo>
                    <a:pt x="0" y="99060"/>
                  </a:lnTo>
                  <a:lnTo>
                    <a:pt x="0" y="149860"/>
                  </a:lnTo>
                  <a:lnTo>
                    <a:pt x="0" y="248920"/>
                  </a:lnTo>
                  <a:lnTo>
                    <a:pt x="56388" y="248920"/>
                  </a:lnTo>
                  <a:lnTo>
                    <a:pt x="56388" y="149860"/>
                  </a:lnTo>
                  <a:lnTo>
                    <a:pt x="137261" y="149860"/>
                  </a:lnTo>
                  <a:lnTo>
                    <a:pt x="137261" y="99060"/>
                  </a:lnTo>
                  <a:lnTo>
                    <a:pt x="56388" y="99060"/>
                  </a:lnTo>
                  <a:lnTo>
                    <a:pt x="56388" y="50800"/>
                  </a:lnTo>
                  <a:lnTo>
                    <a:pt x="143357" y="50800"/>
                  </a:lnTo>
                  <a:lnTo>
                    <a:pt x="143357" y="0"/>
                  </a:lnTo>
                  <a:close/>
                </a:path>
              </a:pathLst>
            </a:custGeom>
            <a:solidFill>
              <a:srgbClr val="5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6" name="object 236"/>
            <p:cNvPicPr/>
            <p:nvPr/>
          </p:nvPicPr>
          <p:blipFill>
            <a:blip r:embed="rId154" cstate="print"/>
            <a:stretch>
              <a:fillRect/>
            </a:stretch>
          </p:blipFill>
          <p:spPr>
            <a:xfrm>
              <a:off x="6757130" y="1388935"/>
              <a:ext cx="193833" cy="253460"/>
            </a:xfrm>
            <a:prstGeom prst="rect">
              <a:avLst/>
            </a:prstGeom>
          </p:spPr>
        </p:pic>
        <p:pic>
          <p:nvPicPr>
            <p:cNvPr id="237" name="object 237"/>
            <p:cNvPicPr/>
            <p:nvPr/>
          </p:nvPicPr>
          <p:blipFill>
            <a:blip r:embed="rId155" cstate="print"/>
            <a:stretch>
              <a:fillRect/>
            </a:stretch>
          </p:blipFill>
          <p:spPr>
            <a:xfrm>
              <a:off x="6984492" y="1388935"/>
              <a:ext cx="212121" cy="248888"/>
            </a:xfrm>
            <a:prstGeom prst="rect">
              <a:avLst/>
            </a:prstGeom>
          </p:spPr>
        </p:pic>
        <p:sp>
          <p:nvSpPr>
            <p:cNvPr id="238" name="object 238"/>
            <p:cNvSpPr/>
            <p:nvPr/>
          </p:nvSpPr>
          <p:spPr>
            <a:xfrm>
              <a:off x="7220991" y="1385899"/>
              <a:ext cx="748030" cy="256540"/>
            </a:xfrm>
            <a:custGeom>
              <a:avLst/>
              <a:gdLst/>
              <a:ahLst/>
              <a:cxnLst/>
              <a:rect l="l" t="t" r="r" b="b"/>
              <a:pathLst>
                <a:path w="748029" h="256539">
                  <a:moveTo>
                    <a:pt x="216598" y="22860"/>
                  </a:moveTo>
                  <a:lnTo>
                    <a:pt x="178498" y="4572"/>
                  </a:lnTo>
                  <a:lnTo>
                    <a:pt x="134200" y="0"/>
                  </a:lnTo>
                  <a:lnTo>
                    <a:pt x="121627" y="571"/>
                  </a:lnTo>
                  <a:lnTo>
                    <a:pt x="83908" y="9144"/>
                  </a:lnTo>
                  <a:lnTo>
                    <a:pt x="50622" y="28930"/>
                  </a:lnTo>
                  <a:lnTo>
                    <a:pt x="16929" y="66713"/>
                  </a:lnTo>
                  <a:lnTo>
                    <a:pt x="2476" y="103060"/>
                  </a:lnTo>
                  <a:lnTo>
                    <a:pt x="0" y="128295"/>
                  </a:lnTo>
                  <a:lnTo>
                    <a:pt x="1143" y="145161"/>
                  </a:lnTo>
                  <a:lnTo>
                    <a:pt x="18288" y="192405"/>
                  </a:lnTo>
                  <a:lnTo>
                    <a:pt x="54330" y="229984"/>
                  </a:lnTo>
                  <a:lnTo>
                    <a:pt x="100863" y="252120"/>
                  </a:lnTo>
                  <a:lnTo>
                    <a:pt x="134200" y="256501"/>
                  </a:lnTo>
                  <a:lnTo>
                    <a:pt x="141960" y="256235"/>
                  </a:lnTo>
                  <a:lnTo>
                    <a:pt x="180022" y="250405"/>
                  </a:lnTo>
                  <a:lnTo>
                    <a:pt x="207454" y="238213"/>
                  </a:lnTo>
                  <a:lnTo>
                    <a:pt x="210502" y="236689"/>
                  </a:lnTo>
                  <a:lnTo>
                    <a:pt x="212026" y="236689"/>
                  </a:lnTo>
                  <a:lnTo>
                    <a:pt x="215074" y="233641"/>
                  </a:lnTo>
                  <a:lnTo>
                    <a:pt x="216598" y="233641"/>
                  </a:lnTo>
                  <a:lnTo>
                    <a:pt x="192214" y="184785"/>
                  </a:lnTo>
                  <a:lnTo>
                    <a:pt x="186118" y="189357"/>
                  </a:lnTo>
                  <a:lnTo>
                    <a:pt x="183070" y="192405"/>
                  </a:lnTo>
                  <a:lnTo>
                    <a:pt x="176974" y="193929"/>
                  </a:lnTo>
                  <a:lnTo>
                    <a:pt x="167830" y="196977"/>
                  </a:lnTo>
                  <a:lnTo>
                    <a:pt x="160210" y="200025"/>
                  </a:lnTo>
                  <a:lnTo>
                    <a:pt x="150964" y="201549"/>
                  </a:lnTo>
                  <a:lnTo>
                    <a:pt x="143344" y="201549"/>
                  </a:lnTo>
                  <a:lnTo>
                    <a:pt x="124828" y="200113"/>
                  </a:lnTo>
                  <a:lnTo>
                    <a:pt x="82384" y="178689"/>
                  </a:lnTo>
                  <a:lnTo>
                    <a:pt x="62382" y="141732"/>
                  </a:lnTo>
                  <a:lnTo>
                    <a:pt x="60960" y="128295"/>
                  </a:lnTo>
                  <a:lnTo>
                    <a:pt x="61252" y="121412"/>
                  </a:lnTo>
                  <a:lnTo>
                    <a:pt x="76555" y="84505"/>
                  </a:lnTo>
                  <a:lnTo>
                    <a:pt x="106768" y="61048"/>
                  </a:lnTo>
                  <a:lnTo>
                    <a:pt x="143344" y="54952"/>
                  </a:lnTo>
                  <a:lnTo>
                    <a:pt x="150025" y="55245"/>
                  </a:lnTo>
                  <a:lnTo>
                    <a:pt x="156387" y="56095"/>
                  </a:lnTo>
                  <a:lnTo>
                    <a:pt x="162737" y="57531"/>
                  </a:lnTo>
                  <a:lnTo>
                    <a:pt x="169354" y="59524"/>
                  </a:lnTo>
                  <a:lnTo>
                    <a:pt x="176974" y="62572"/>
                  </a:lnTo>
                  <a:lnTo>
                    <a:pt x="183070" y="64096"/>
                  </a:lnTo>
                  <a:lnTo>
                    <a:pt x="186118" y="65620"/>
                  </a:lnTo>
                  <a:lnTo>
                    <a:pt x="187642" y="67144"/>
                  </a:lnTo>
                  <a:lnTo>
                    <a:pt x="190690" y="68668"/>
                  </a:lnTo>
                  <a:lnTo>
                    <a:pt x="192214" y="70192"/>
                  </a:lnTo>
                  <a:lnTo>
                    <a:pt x="216598" y="22860"/>
                  </a:lnTo>
                  <a:close/>
                </a:path>
                <a:path w="748029" h="256539">
                  <a:moveTo>
                    <a:pt x="396621" y="2628"/>
                  </a:moveTo>
                  <a:lnTo>
                    <a:pt x="221170" y="2628"/>
                  </a:lnTo>
                  <a:lnTo>
                    <a:pt x="221170" y="53428"/>
                  </a:lnTo>
                  <a:lnTo>
                    <a:pt x="280708" y="53428"/>
                  </a:lnTo>
                  <a:lnTo>
                    <a:pt x="280708" y="251548"/>
                  </a:lnTo>
                  <a:lnTo>
                    <a:pt x="337096" y="251548"/>
                  </a:lnTo>
                  <a:lnTo>
                    <a:pt x="337096" y="53428"/>
                  </a:lnTo>
                  <a:lnTo>
                    <a:pt x="396621" y="53428"/>
                  </a:lnTo>
                  <a:lnTo>
                    <a:pt x="396621" y="2628"/>
                  </a:lnTo>
                  <a:close/>
                </a:path>
                <a:path w="748029" h="256539">
                  <a:moveTo>
                    <a:pt x="475208" y="2463"/>
                  </a:moveTo>
                  <a:lnTo>
                    <a:pt x="417283" y="2463"/>
                  </a:lnTo>
                  <a:lnTo>
                    <a:pt x="417283" y="252399"/>
                  </a:lnTo>
                  <a:lnTo>
                    <a:pt x="475208" y="252399"/>
                  </a:lnTo>
                  <a:lnTo>
                    <a:pt x="475208" y="2463"/>
                  </a:lnTo>
                  <a:close/>
                </a:path>
                <a:path w="748029" h="256539">
                  <a:moveTo>
                    <a:pt x="747522" y="128295"/>
                  </a:moveTo>
                  <a:lnTo>
                    <a:pt x="745236" y="101930"/>
                  </a:lnTo>
                  <a:lnTo>
                    <a:pt x="738378" y="77876"/>
                  </a:lnTo>
                  <a:lnTo>
                    <a:pt x="726948" y="56108"/>
                  </a:lnTo>
                  <a:lnTo>
                    <a:pt x="724738" y="53428"/>
                  </a:lnTo>
                  <a:lnTo>
                    <a:pt x="710946" y="36664"/>
                  </a:lnTo>
                  <a:lnTo>
                    <a:pt x="691756" y="20612"/>
                  </a:lnTo>
                  <a:lnTo>
                    <a:pt x="686562" y="17792"/>
                  </a:lnTo>
                  <a:lnTo>
                    <a:pt x="686562" y="128295"/>
                  </a:lnTo>
                  <a:lnTo>
                    <a:pt x="685685" y="142824"/>
                  </a:lnTo>
                  <a:lnTo>
                    <a:pt x="671233" y="180213"/>
                  </a:lnTo>
                  <a:lnTo>
                    <a:pt x="637578" y="200139"/>
                  </a:lnTo>
                  <a:lnTo>
                    <a:pt x="622465" y="201549"/>
                  </a:lnTo>
                  <a:lnTo>
                    <a:pt x="612457" y="200952"/>
                  </a:lnTo>
                  <a:lnTo>
                    <a:pt x="573405" y="178295"/>
                  </a:lnTo>
                  <a:lnTo>
                    <a:pt x="558876" y="137414"/>
                  </a:lnTo>
                  <a:lnTo>
                    <a:pt x="558355" y="128295"/>
                  </a:lnTo>
                  <a:lnTo>
                    <a:pt x="559473" y="113042"/>
                  </a:lnTo>
                  <a:lnTo>
                    <a:pt x="575119" y="74866"/>
                  </a:lnTo>
                  <a:lnTo>
                    <a:pt x="608431" y="54838"/>
                  </a:lnTo>
                  <a:lnTo>
                    <a:pt x="622465" y="53428"/>
                  </a:lnTo>
                  <a:lnTo>
                    <a:pt x="637336" y="54838"/>
                  </a:lnTo>
                  <a:lnTo>
                    <a:pt x="677519" y="86626"/>
                  </a:lnTo>
                  <a:lnTo>
                    <a:pt x="686562" y="128295"/>
                  </a:lnTo>
                  <a:lnTo>
                    <a:pt x="686562" y="17792"/>
                  </a:lnTo>
                  <a:lnTo>
                    <a:pt x="670699" y="9144"/>
                  </a:lnTo>
                  <a:lnTo>
                    <a:pt x="647649" y="2286"/>
                  </a:lnTo>
                  <a:lnTo>
                    <a:pt x="622465" y="0"/>
                  </a:lnTo>
                  <a:lnTo>
                    <a:pt x="598157" y="2286"/>
                  </a:lnTo>
                  <a:lnTo>
                    <a:pt x="554659" y="20612"/>
                  </a:lnTo>
                  <a:lnTo>
                    <a:pt x="518591" y="56108"/>
                  </a:lnTo>
                  <a:lnTo>
                    <a:pt x="499630" y="101930"/>
                  </a:lnTo>
                  <a:lnTo>
                    <a:pt x="497306" y="128295"/>
                  </a:lnTo>
                  <a:lnTo>
                    <a:pt x="499605" y="154597"/>
                  </a:lnTo>
                  <a:lnTo>
                    <a:pt x="517956" y="200380"/>
                  </a:lnTo>
                  <a:lnTo>
                    <a:pt x="552513" y="235889"/>
                  </a:lnTo>
                  <a:lnTo>
                    <a:pt x="597065" y="254215"/>
                  </a:lnTo>
                  <a:lnTo>
                    <a:pt x="622465" y="256501"/>
                  </a:lnTo>
                  <a:lnTo>
                    <a:pt x="648525" y="254215"/>
                  </a:lnTo>
                  <a:lnTo>
                    <a:pt x="672033" y="247345"/>
                  </a:lnTo>
                  <a:lnTo>
                    <a:pt x="693267" y="235889"/>
                  </a:lnTo>
                  <a:lnTo>
                    <a:pt x="712470" y="219837"/>
                  </a:lnTo>
                  <a:lnTo>
                    <a:pt x="726084" y="201549"/>
                  </a:lnTo>
                  <a:lnTo>
                    <a:pt x="727595" y="199529"/>
                  </a:lnTo>
                  <a:lnTo>
                    <a:pt x="738568" y="177495"/>
                  </a:lnTo>
                  <a:lnTo>
                    <a:pt x="745261" y="153746"/>
                  </a:lnTo>
                  <a:lnTo>
                    <a:pt x="747522" y="128295"/>
                  </a:lnTo>
                  <a:close/>
                </a:path>
              </a:pathLst>
            </a:custGeom>
            <a:solidFill>
              <a:srgbClr val="5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9" name="object 239"/>
            <p:cNvPicPr/>
            <p:nvPr/>
          </p:nvPicPr>
          <p:blipFill>
            <a:blip r:embed="rId155" cstate="print"/>
            <a:stretch>
              <a:fillRect/>
            </a:stretch>
          </p:blipFill>
          <p:spPr>
            <a:xfrm>
              <a:off x="7994427" y="1388935"/>
              <a:ext cx="212121" cy="248888"/>
            </a:xfrm>
            <a:prstGeom prst="rect">
              <a:avLst/>
            </a:prstGeom>
          </p:spPr>
        </p:pic>
        <p:sp>
          <p:nvSpPr>
            <p:cNvPr id="240" name="object 240"/>
            <p:cNvSpPr/>
            <p:nvPr/>
          </p:nvSpPr>
          <p:spPr>
            <a:xfrm>
              <a:off x="8230933" y="1385887"/>
              <a:ext cx="186690" cy="256540"/>
            </a:xfrm>
            <a:custGeom>
              <a:avLst/>
              <a:gdLst/>
              <a:ahLst/>
              <a:cxnLst/>
              <a:rect l="l" t="t" r="r" b="b"/>
              <a:pathLst>
                <a:path w="186690" h="256539">
                  <a:moveTo>
                    <a:pt x="93059" y="256508"/>
                  </a:moveTo>
                  <a:lnTo>
                    <a:pt x="46958" y="249459"/>
                  </a:lnTo>
                  <a:lnTo>
                    <a:pt x="35147" y="244316"/>
                  </a:lnTo>
                  <a:lnTo>
                    <a:pt x="27527" y="241268"/>
                  </a:lnTo>
                  <a:lnTo>
                    <a:pt x="21431" y="238220"/>
                  </a:lnTo>
                  <a:lnTo>
                    <a:pt x="16859" y="235172"/>
                  </a:lnTo>
                  <a:lnTo>
                    <a:pt x="10667" y="232124"/>
                  </a:lnTo>
                  <a:lnTo>
                    <a:pt x="6095" y="229076"/>
                  </a:lnTo>
                  <a:lnTo>
                    <a:pt x="0" y="222884"/>
                  </a:lnTo>
                  <a:lnTo>
                    <a:pt x="27527" y="175641"/>
                  </a:lnTo>
                  <a:lnTo>
                    <a:pt x="30575" y="178689"/>
                  </a:lnTo>
                  <a:lnTo>
                    <a:pt x="33623" y="180213"/>
                  </a:lnTo>
                  <a:lnTo>
                    <a:pt x="68770" y="200096"/>
                  </a:lnTo>
                  <a:lnTo>
                    <a:pt x="88487" y="204597"/>
                  </a:lnTo>
                  <a:lnTo>
                    <a:pt x="104544" y="202930"/>
                  </a:lnTo>
                  <a:lnTo>
                    <a:pt x="116002" y="198120"/>
                  </a:lnTo>
                  <a:lnTo>
                    <a:pt x="122871" y="190452"/>
                  </a:lnTo>
                  <a:lnTo>
                    <a:pt x="125158" y="180213"/>
                  </a:lnTo>
                  <a:lnTo>
                    <a:pt x="125158" y="177165"/>
                  </a:lnTo>
                  <a:lnTo>
                    <a:pt x="123634" y="172497"/>
                  </a:lnTo>
                  <a:lnTo>
                    <a:pt x="122110" y="170973"/>
                  </a:lnTo>
                  <a:lnTo>
                    <a:pt x="120586" y="167925"/>
                  </a:lnTo>
                  <a:lnTo>
                    <a:pt x="117538" y="164877"/>
                  </a:lnTo>
                  <a:lnTo>
                    <a:pt x="108394" y="158781"/>
                  </a:lnTo>
                  <a:lnTo>
                    <a:pt x="105346" y="155733"/>
                  </a:lnTo>
                  <a:lnTo>
                    <a:pt x="93059" y="149637"/>
                  </a:lnTo>
                  <a:lnTo>
                    <a:pt x="77819" y="143541"/>
                  </a:lnTo>
                  <a:lnTo>
                    <a:pt x="68675" y="138969"/>
                  </a:lnTo>
                  <a:lnTo>
                    <a:pt x="33623" y="111442"/>
                  </a:lnTo>
                  <a:lnTo>
                    <a:pt x="21431" y="74866"/>
                  </a:lnTo>
                  <a:lnTo>
                    <a:pt x="23098" y="59379"/>
                  </a:lnTo>
                  <a:lnTo>
                    <a:pt x="45815" y="19812"/>
                  </a:lnTo>
                  <a:lnTo>
                    <a:pt x="86789" y="1166"/>
                  </a:lnTo>
                  <a:lnTo>
                    <a:pt x="102298" y="0"/>
                  </a:lnTo>
                  <a:lnTo>
                    <a:pt x="112561" y="285"/>
                  </a:lnTo>
                  <a:lnTo>
                    <a:pt x="158686" y="10667"/>
                  </a:lnTo>
                  <a:lnTo>
                    <a:pt x="180022" y="22859"/>
                  </a:lnTo>
                  <a:lnTo>
                    <a:pt x="157162" y="67151"/>
                  </a:lnTo>
                  <a:lnTo>
                    <a:pt x="154114" y="67151"/>
                  </a:lnTo>
                  <a:lnTo>
                    <a:pt x="149542" y="62579"/>
                  </a:lnTo>
                  <a:lnTo>
                    <a:pt x="146494" y="61055"/>
                  </a:lnTo>
                  <a:lnTo>
                    <a:pt x="140398" y="59531"/>
                  </a:lnTo>
                  <a:lnTo>
                    <a:pt x="131254" y="54959"/>
                  </a:lnTo>
                  <a:lnTo>
                    <a:pt x="122110" y="51911"/>
                  </a:lnTo>
                  <a:lnTo>
                    <a:pt x="114490" y="50387"/>
                  </a:lnTo>
                  <a:lnTo>
                    <a:pt x="97631" y="50387"/>
                  </a:lnTo>
                  <a:lnTo>
                    <a:pt x="90011" y="53435"/>
                  </a:lnTo>
                  <a:lnTo>
                    <a:pt x="83915" y="56483"/>
                  </a:lnTo>
                  <a:lnTo>
                    <a:pt x="79343" y="61055"/>
                  </a:lnTo>
                  <a:lnTo>
                    <a:pt x="76295" y="65627"/>
                  </a:lnTo>
                  <a:lnTo>
                    <a:pt x="76295" y="76390"/>
                  </a:lnTo>
                  <a:lnTo>
                    <a:pt x="77819" y="79438"/>
                  </a:lnTo>
                  <a:lnTo>
                    <a:pt x="80867" y="82486"/>
                  </a:lnTo>
                  <a:lnTo>
                    <a:pt x="82391" y="85534"/>
                  </a:lnTo>
                  <a:lnTo>
                    <a:pt x="86963" y="88582"/>
                  </a:lnTo>
                  <a:lnTo>
                    <a:pt x="99155" y="94678"/>
                  </a:lnTo>
                  <a:lnTo>
                    <a:pt x="103822" y="97726"/>
                  </a:lnTo>
                  <a:lnTo>
                    <a:pt x="108394" y="99250"/>
                  </a:lnTo>
                  <a:lnTo>
                    <a:pt x="112966" y="102298"/>
                  </a:lnTo>
                  <a:lnTo>
                    <a:pt x="119062" y="105346"/>
                  </a:lnTo>
                  <a:lnTo>
                    <a:pt x="160781" y="128834"/>
                  </a:lnTo>
                  <a:lnTo>
                    <a:pt x="185213" y="165989"/>
                  </a:lnTo>
                  <a:lnTo>
                    <a:pt x="186118" y="177165"/>
                  </a:lnTo>
                  <a:lnTo>
                    <a:pt x="185785" y="187166"/>
                  </a:lnTo>
                  <a:lnTo>
                    <a:pt x="169544" y="227730"/>
                  </a:lnTo>
                  <a:lnTo>
                    <a:pt x="136159" y="249364"/>
                  </a:lnTo>
                  <a:lnTo>
                    <a:pt x="102234" y="256222"/>
                  </a:lnTo>
                  <a:lnTo>
                    <a:pt x="93059" y="256508"/>
                  </a:lnTo>
                  <a:close/>
                </a:path>
              </a:pathLst>
            </a:custGeom>
            <a:solidFill>
              <a:srgbClr val="5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1" name="object 241"/>
          <p:cNvSpPr/>
          <p:nvPr/>
        </p:nvSpPr>
        <p:spPr>
          <a:xfrm>
            <a:off x="5165345" y="1752314"/>
            <a:ext cx="1442085" cy="0"/>
          </a:xfrm>
          <a:custGeom>
            <a:avLst/>
            <a:gdLst/>
            <a:ahLst/>
            <a:cxnLst/>
            <a:rect l="l" t="t" r="r" b="b"/>
            <a:pathLst>
              <a:path w="1442084">
                <a:moveTo>
                  <a:pt x="0" y="0"/>
                </a:moveTo>
                <a:lnTo>
                  <a:pt x="1441799" y="0"/>
                </a:lnTo>
              </a:path>
            </a:pathLst>
          </a:custGeom>
          <a:ln w="213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2" name="object 242"/>
          <p:cNvGrpSpPr/>
          <p:nvPr/>
        </p:nvGrpSpPr>
        <p:grpSpPr>
          <a:xfrm>
            <a:off x="5179060" y="1906619"/>
            <a:ext cx="899160" cy="148590"/>
            <a:chOff x="6586251" y="1906619"/>
            <a:chExt cx="899160" cy="148590"/>
          </a:xfrm>
        </p:grpSpPr>
        <p:sp>
          <p:nvSpPr>
            <p:cNvPr id="243" name="object 243"/>
            <p:cNvSpPr/>
            <p:nvPr/>
          </p:nvSpPr>
          <p:spPr>
            <a:xfrm>
              <a:off x="6586245" y="1918817"/>
              <a:ext cx="76835" cy="134620"/>
            </a:xfrm>
            <a:custGeom>
              <a:avLst/>
              <a:gdLst/>
              <a:ahLst/>
              <a:cxnLst/>
              <a:rect l="l" t="t" r="r" b="b"/>
              <a:pathLst>
                <a:path w="76834" h="134619">
                  <a:moveTo>
                    <a:pt x="76288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0" y="59690"/>
                  </a:lnTo>
                  <a:lnTo>
                    <a:pt x="0" y="73660"/>
                  </a:lnTo>
                  <a:lnTo>
                    <a:pt x="0" y="134620"/>
                  </a:lnTo>
                  <a:lnTo>
                    <a:pt x="18376" y="134620"/>
                  </a:lnTo>
                  <a:lnTo>
                    <a:pt x="18376" y="73660"/>
                  </a:lnTo>
                  <a:lnTo>
                    <a:pt x="65620" y="73660"/>
                  </a:lnTo>
                  <a:lnTo>
                    <a:pt x="65620" y="59690"/>
                  </a:lnTo>
                  <a:lnTo>
                    <a:pt x="18376" y="59690"/>
                  </a:lnTo>
                  <a:lnTo>
                    <a:pt x="18376" y="13970"/>
                  </a:lnTo>
                  <a:lnTo>
                    <a:pt x="76288" y="13970"/>
                  </a:lnTo>
                  <a:lnTo>
                    <a:pt x="762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4" name="object 244"/>
            <p:cNvPicPr/>
            <p:nvPr/>
          </p:nvPicPr>
          <p:blipFill>
            <a:blip r:embed="rId156" cstate="print"/>
            <a:stretch>
              <a:fillRect/>
            </a:stretch>
          </p:blipFill>
          <p:spPr>
            <a:xfrm>
              <a:off x="6682454" y="1947767"/>
              <a:ext cx="94583" cy="106870"/>
            </a:xfrm>
            <a:prstGeom prst="rect">
              <a:avLst/>
            </a:prstGeom>
          </p:spPr>
        </p:pic>
        <p:pic>
          <p:nvPicPr>
            <p:cNvPr id="245" name="object 24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05993" y="1946243"/>
              <a:ext cx="94583" cy="106870"/>
            </a:xfrm>
            <a:prstGeom prst="rect">
              <a:avLst/>
            </a:prstGeom>
          </p:spPr>
        </p:pic>
        <p:pic>
          <p:nvPicPr>
            <p:cNvPr id="246" name="object 246"/>
            <p:cNvPicPr/>
            <p:nvPr/>
          </p:nvPicPr>
          <p:blipFill>
            <a:blip r:embed="rId157" cstate="print"/>
            <a:stretch>
              <a:fillRect/>
            </a:stretch>
          </p:blipFill>
          <p:spPr>
            <a:xfrm>
              <a:off x="6923436" y="1906619"/>
              <a:ext cx="213645" cy="148018"/>
            </a:xfrm>
            <a:prstGeom prst="rect">
              <a:avLst/>
            </a:prstGeom>
          </p:spPr>
        </p:pic>
        <p:pic>
          <p:nvPicPr>
            <p:cNvPr id="247" name="object 247"/>
            <p:cNvPicPr/>
            <p:nvPr/>
          </p:nvPicPr>
          <p:blipFill>
            <a:blip r:embed="rId158" cstate="print"/>
            <a:stretch>
              <a:fillRect/>
            </a:stretch>
          </p:blipFill>
          <p:spPr>
            <a:xfrm>
              <a:off x="7156894" y="1946243"/>
              <a:ext cx="106775" cy="108394"/>
            </a:xfrm>
            <a:prstGeom prst="rect">
              <a:avLst/>
            </a:prstGeom>
          </p:spPr>
        </p:pic>
        <p:pic>
          <p:nvPicPr>
            <p:cNvPr id="248" name="object 248"/>
            <p:cNvPicPr/>
            <p:nvPr/>
          </p:nvPicPr>
          <p:blipFill>
            <a:blip r:embed="rId159" cstate="print"/>
            <a:stretch>
              <a:fillRect/>
            </a:stretch>
          </p:blipFill>
          <p:spPr>
            <a:xfrm>
              <a:off x="7286624" y="1946243"/>
              <a:ext cx="94583" cy="106870"/>
            </a:xfrm>
            <a:prstGeom prst="rect">
              <a:avLst/>
            </a:prstGeom>
          </p:spPr>
        </p:pic>
        <p:pic>
          <p:nvPicPr>
            <p:cNvPr id="249" name="object 249"/>
            <p:cNvPicPr/>
            <p:nvPr/>
          </p:nvPicPr>
          <p:blipFill>
            <a:blip r:embed="rId160" cstate="print"/>
            <a:stretch>
              <a:fillRect/>
            </a:stretch>
          </p:blipFill>
          <p:spPr>
            <a:xfrm>
              <a:off x="7403972" y="1946243"/>
              <a:ext cx="80867" cy="108394"/>
            </a:xfrm>
            <a:prstGeom prst="rect">
              <a:avLst/>
            </a:prstGeom>
          </p:spPr>
        </p:pic>
      </p:grpSp>
      <p:grpSp>
        <p:nvGrpSpPr>
          <p:cNvPr id="250" name="object 250"/>
          <p:cNvGrpSpPr/>
          <p:nvPr/>
        </p:nvGrpSpPr>
        <p:grpSpPr>
          <a:xfrm>
            <a:off x="6150991" y="1906523"/>
            <a:ext cx="145415" cy="146685"/>
            <a:chOff x="7558182" y="1906523"/>
            <a:chExt cx="145415" cy="146685"/>
          </a:xfrm>
        </p:grpSpPr>
        <p:sp>
          <p:nvSpPr>
            <p:cNvPr id="251" name="object 251"/>
            <p:cNvSpPr/>
            <p:nvPr/>
          </p:nvSpPr>
          <p:spPr>
            <a:xfrm>
              <a:off x="7558182" y="1906523"/>
              <a:ext cx="22860" cy="146685"/>
            </a:xfrm>
            <a:custGeom>
              <a:avLst/>
              <a:gdLst/>
              <a:ahLst/>
              <a:cxnLst/>
              <a:rect l="l" t="t" r="r" b="b"/>
              <a:pathLst>
                <a:path w="22859" h="146685">
                  <a:moveTo>
                    <a:pt x="15240" y="24479"/>
                  </a:moveTo>
                  <a:lnTo>
                    <a:pt x="9144" y="24479"/>
                  </a:lnTo>
                  <a:lnTo>
                    <a:pt x="6096" y="22955"/>
                  </a:lnTo>
                  <a:lnTo>
                    <a:pt x="1524" y="18383"/>
                  </a:lnTo>
                  <a:lnTo>
                    <a:pt x="0" y="15335"/>
                  </a:lnTo>
                  <a:lnTo>
                    <a:pt x="0" y="9144"/>
                  </a:lnTo>
                  <a:lnTo>
                    <a:pt x="3048" y="3048"/>
                  </a:lnTo>
                  <a:lnTo>
                    <a:pt x="9144" y="0"/>
                  </a:lnTo>
                  <a:lnTo>
                    <a:pt x="15240" y="0"/>
                  </a:lnTo>
                  <a:lnTo>
                    <a:pt x="18288" y="1524"/>
                  </a:lnTo>
                  <a:lnTo>
                    <a:pt x="22860" y="6096"/>
                  </a:lnTo>
                  <a:lnTo>
                    <a:pt x="22860" y="18383"/>
                  </a:lnTo>
                  <a:lnTo>
                    <a:pt x="19812" y="19907"/>
                  </a:lnTo>
                  <a:lnTo>
                    <a:pt x="18288" y="22955"/>
                  </a:lnTo>
                  <a:lnTo>
                    <a:pt x="15240" y="24479"/>
                  </a:lnTo>
                  <a:close/>
                </a:path>
                <a:path w="22859" h="146685">
                  <a:moveTo>
                    <a:pt x="19812" y="146589"/>
                  </a:moveTo>
                  <a:lnTo>
                    <a:pt x="3048" y="146589"/>
                  </a:lnTo>
                  <a:lnTo>
                    <a:pt x="3048" y="41243"/>
                  </a:lnTo>
                  <a:lnTo>
                    <a:pt x="19812" y="41243"/>
                  </a:lnTo>
                  <a:lnTo>
                    <a:pt x="19812" y="1465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2" name="object 252"/>
            <p:cNvPicPr/>
            <p:nvPr/>
          </p:nvPicPr>
          <p:blipFill>
            <a:blip r:embed="rId161" cstate="print"/>
            <a:stretch>
              <a:fillRect/>
            </a:stretch>
          </p:blipFill>
          <p:spPr>
            <a:xfrm>
              <a:off x="7608570" y="1946243"/>
              <a:ext cx="94583" cy="106870"/>
            </a:xfrm>
            <a:prstGeom prst="rect">
              <a:avLst/>
            </a:prstGeom>
          </p:spPr>
        </p:pic>
      </p:grpSp>
      <p:grpSp>
        <p:nvGrpSpPr>
          <p:cNvPr id="253" name="object 253"/>
          <p:cNvGrpSpPr/>
          <p:nvPr/>
        </p:nvGrpSpPr>
        <p:grpSpPr>
          <a:xfrm>
            <a:off x="6372162" y="1917287"/>
            <a:ext cx="332740" cy="161925"/>
            <a:chOff x="7779353" y="1917287"/>
            <a:chExt cx="332740" cy="161925"/>
          </a:xfrm>
        </p:grpSpPr>
        <p:pic>
          <p:nvPicPr>
            <p:cNvPr id="254" name="object 254"/>
            <p:cNvPicPr/>
            <p:nvPr/>
          </p:nvPicPr>
          <p:blipFill>
            <a:blip r:embed="rId162" cstate="print"/>
            <a:stretch>
              <a:fillRect/>
            </a:stretch>
          </p:blipFill>
          <p:spPr>
            <a:xfrm>
              <a:off x="7779353" y="1917287"/>
              <a:ext cx="90011" cy="137350"/>
            </a:xfrm>
            <a:prstGeom prst="rect">
              <a:avLst/>
            </a:prstGeom>
          </p:spPr>
        </p:pic>
        <p:pic>
          <p:nvPicPr>
            <p:cNvPr id="255" name="object 255"/>
            <p:cNvPicPr/>
            <p:nvPr/>
          </p:nvPicPr>
          <p:blipFill>
            <a:blip r:embed="rId163" cstate="print"/>
            <a:stretch>
              <a:fillRect/>
            </a:stretch>
          </p:blipFill>
          <p:spPr>
            <a:xfrm>
              <a:off x="7889176" y="1917287"/>
              <a:ext cx="135826" cy="161829"/>
            </a:xfrm>
            <a:prstGeom prst="rect">
              <a:avLst/>
            </a:prstGeom>
          </p:spPr>
        </p:pic>
        <p:sp>
          <p:nvSpPr>
            <p:cNvPr id="256" name="object 256"/>
            <p:cNvSpPr/>
            <p:nvPr/>
          </p:nvSpPr>
          <p:spPr>
            <a:xfrm>
              <a:off x="8046339" y="1918969"/>
              <a:ext cx="66040" cy="134620"/>
            </a:xfrm>
            <a:custGeom>
              <a:avLst/>
              <a:gdLst/>
              <a:ahLst/>
              <a:cxnLst/>
              <a:rect l="l" t="t" r="r" b="b"/>
              <a:pathLst>
                <a:path w="66040" h="134619">
                  <a:moveTo>
                    <a:pt x="65620" y="120650"/>
                  </a:moveTo>
                  <a:lnTo>
                    <a:pt x="18275" y="120650"/>
                  </a:lnTo>
                  <a:lnTo>
                    <a:pt x="18275" y="0"/>
                  </a:lnTo>
                  <a:lnTo>
                    <a:pt x="0" y="0"/>
                  </a:lnTo>
                  <a:lnTo>
                    <a:pt x="0" y="120650"/>
                  </a:lnTo>
                  <a:lnTo>
                    <a:pt x="0" y="134620"/>
                  </a:lnTo>
                  <a:lnTo>
                    <a:pt x="65620" y="134620"/>
                  </a:lnTo>
                  <a:lnTo>
                    <a:pt x="65620" y="1206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7" name="object 257"/>
          <p:cNvGrpSpPr/>
          <p:nvPr/>
        </p:nvGrpSpPr>
        <p:grpSpPr>
          <a:xfrm>
            <a:off x="6767354" y="1944814"/>
            <a:ext cx="305435" cy="109855"/>
            <a:chOff x="8174545" y="1944814"/>
            <a:chExt cx="305435" cy="109855"/>
          </a:xfrm>
        </p:grpSpPr>
        <p:pic>
          <p:nvPicPr>
            <p:cNvPr id="258" name="object 258"/>
            <p:cNvPicPr/>
            <p:nvPr/>
          </p:nvPicPr>
          <p:blipFill>
            <a:blip r:embed="rId164" cstate="print"/>
            <a:stretch>
              <a:fillRect/>
            </a:stretch>
          </p:blipFill>
          <p:spPr>
            <a:xfrm>
              <a:off x="8174545" y="1946243"/>
              <a:ext cx="106775" cy="108394"/>
            </a:xfrm>
            <a:prstGeom prst="rect">
              <a:avLst/>
            </a:prstGeom>
          </p:spPr>
        </p:pic>
        <p:pic>
          <p:nvPicPr>
            <p:cNvPr id="259" name="object 259"/>
            <p:cNvPicPr/>
            <p:nvPr/>
          </p:nvPicPr>
          <p:blipFill>
            <a:blip r:embed="rId165" cstate="print"/>
            <a:stretch>
              <a:fillRect/>
            </a:stretch>
          </p:blipFill>
          <p:spPr>
            <a:xfrm>
              <a:off x="8311800" y="1944814"/>
              <a:ext cx="167830" cy="109823"/>
            </a:xfrm>
            <a:prstGeom prst="rect">
              <a:avLst/>
            </a:prstGeom>
          </p:spPr>
        </p:pic>
      </p:grpSp>
      <p:grpSp>
        <p:nvGrpSpPr>
          <p:cNvPr id="260" name="object 260"/>
          <p:cNvGrpSpPr/>
          <p:nvPr/>
        </p:nvGrpSpPr>
        <p:grpSpPr>
          <a:xfrm>
            <a:off x="7145687" y="1909572"/>
            <a:ext cx="817880" cy="145415"/>
            <a:chOff x="8552878" y="1909572"/>
            <a:chExt cx="817880" cy="145415"/>
          </a:xfrm>
        </p:grpSpPr>
        <p:pic>
          <p:nvPicPr>
            <p:cNvPr id="261" name="object 261"/>
            <p:cNvPicPr/>
            <p:nvPr/>
          </p:nvPicPr>
          <p:blipFill>
            <a:blip r:embed="rId166" cstate="print"/>
            <a:stretch>
              <a:fillRect/>
            </a:stretch>
          </p:blipFill>
          <p:spPr>
            <a:xfrm>
              <a:off x="8552878" y="1946243"/>
              <a:ext cx="167830" cy="108394"/>
            </a:xfrm>
            <a:prstGeom prst="rect">
              <a:avLst/>
            </a:prstGeom>
          </p:spPr>
        </p:pic>
        <p:pic>
          <p:nvPicPr>
            <p:cNvPr id="262" name="object 262"/>
            <p:cNvPicPr/>
            <p:nvPr/>
          </p:nvPicPr>
          <p:blipFill>
            <a:blip r:embed="rId167" cstate="print"/>
            <a:stretch>
              <a:fillRect/>
            </a:stretch>
          </p:blipFill>
          <p:spPr>
            <a:xfrm>
              <a:off x="8743569" y="1947767"/>
              <a:ext cx="94583" cy="106870"/>
            </a:xfrm>
            <a:prstGeom prst="rect">
              <a:avLst/>
            </a:prstGeom>
          </p:spPr>
        </p:pic>
        <p:pic>
          <p:nvPicPr>
            <p:cNvPr id="263" name="object 263"/>
            <p:cNvPicPr/>
            <p:nvPr/>
          </p:nvPicPr>
          <p:blipFill>
            <a:blip r:embed="rId168" cstate="print"/>
            <a:stretch>
              <a:fillRect/>
            </a:stretch>
          </p:blipFill>
          <p:spPr>
            <a:xfrm>
              <a:off x="8861107" y="1946243"/>
              <a:ext cx="207454" cy="108394"/>
            </a:xfrm>
            <a:prstGeom prst="rect">
              <a:avLst/>
            </a:prstGeom>
          </p:spPr>
        </p:pic>
        <p:pic>
          <p:nvPicPr>
            <p:cNvPr id="264" name="object 264"/>
            <p:cNvPicPr/>
            <p:nvPr/>
          </p:nvPicPr>
          <p:blipFill>
            <a:blip r:embed="rId169" cstate="print"/>
            <a:stretch>
              <a:fillRect/>
            </a:stretch>
          </p:blipFill>
          <p:spPr>
            <a:xfrm>
              <a:off x="9097518" y="1911191"/>
              <a:ext cx="106870" cy="143446"/>
            </a:xfrm>
            <a:prstGeom prst="rect">
              <a:avLst/>
            </a:prstGeom>
          </p:spPr>
        </p:pic>
        <p:sp>
          <p:nvSpPr>
            <p:cNvPr id="265" name="object 265"/>
            <p:cNvSpPr/>
            <p:nvPr/>
          </p:nvSpPr>
          <p:spPr>
            <a:xfrm>
              <a:off x="9227820" y="1909572"/>
              <a:ext cx="18415" cy="143510"/>
            </a:xfrm>
            <a:custGeom>
              <a:avLst/>
              <a:gdLst/>
              <a:ahLst/>
              <a:cxnLst/>
              <a:rect l="l" t="t" r="r" b="b"/>
              <a:pathLst>
                <a:path w="18415" h="143510">
                  <a:moveTo>
                    <a:pt x="18287" y="143256"/>
                  </a:moveTo>
                  <a:lnTo>
                    <a:pt x="0" y="143256"/>
                  </a:lnTo>
                  <a:lnTo>
                    <a:pt x="0" y="0"/>
                  </a:lnTo>
                  <a:lnTo>
                    <a:pt x="18287" y="0"/>
                  </a:lnTo>
                  <a:lnTo>
                    <a:pt x="18287" y="1432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6" name="object 266"/>
            <p:cNvPicPr/>
            <p:nvPr/>
          </p:nvPicPr>
          <p:blipFill>
            <a:blip r:embed="rId170" cstate="print"/>
            <a:stretch>
              <a:fillRect/>
            </a:stretch>
          </p:blipFill>
          <p:spPr>
            <a:xfrm>
              <a:off x="9268301" y="1946243"/>
              <a:ext cx="102298" cy="108394"/>
            </a:xfrm>
            <a:prstGeom prst="rect">
              <a:avLst/>
            </a:prstGeom>
          </p:spPr>
        </p:pic>
      </p:grpSp>
      <p:grpSp>
        <p:nvGrpSpPr>
          <p:cNvPr id="267" name="object 267"/>
          <p:cNvGrpSpPr/>
          <p:nvPr/>
        </p:nvGrpSpPr>
        <p:grpSpPr>
          <a:xfrm>
            <a:off x="5179061" y="2170652"/>
            <a:ext cx="608965" cy="197485"/>
            <a:chOff x="6586252" y="2170652"/>
            <a:chExt cx="608965" cy="197485"/>
          </a:xfrm>
        </p:grpSpPr>
        <p:pic>
          <p:nvPicPr>
            <p:cNvPr id="268" name="object 268"/>
            <p:cNvPicPr/>
            <p:nvPr/>
          </p:nvPicPr>
          <p:blipFill>
            <a:blip r:embed="rId171" cstate="print"/>
            <a:stretch>
              <a:fillRect/>
            </a:stretch>
          </p:blipFill>
          <p:spPr>
            <a:xfrm>
              <a:off x="6586252" y="2210466"/>
              <a:ext cx="106870" cy="157257"/>
            </a:xfrm>
            <a:prstGeom prst="rect">
              <a:avLst/>
            </a:prstGeom>
          </p:spPr>
        </p:pic>
        <p:sp>
          <p:nvSpPr>
            <p:cNvPr id="269" name="object 269"/>
            <p:cNvSpPr/>
            <p:nvPr/>
          </p:nvSpPr>
          <p:spPr>
            <a:xfrm>
              <a:off x="6714458" y="2170652"/>
              <a:ext cx="22860" cy="146685"/>
            </a:xfrm>
            <a:custGeom>
              <a:avLst/>
              <a:gdLst/>
              <a:ahLst/>
              <a:cxnLst/>
              <a:rect l="l" t="t" r="r" b="b"/>
              <a:pathLst>
                <a:path w="22859" h="146685">
                  <a:moveTo>
                    <a:pt x="13716" y="24479"/>
                  </a:moveTo>
                  <a:lnTo>
                    <a:pt x="7620" y="24479"/>
                  </a:lnTo>
                  <a:lnTo>
                    <a:pt x="4572" y="22955"/>
                  </a:lnTo>
                  <a:lnTo>
                    <a:pt x="3048" y="19907"/>
                  </a:lnTo>
                  <a:lnTo>
                    <a:pt x="0" y="18383"/>
                  </a:lnTo>
                  <a:lnTo>
                    <a:pt x="0" y="6096"/>
                  </a:lnTo>
                  <a:lnTo>
                    <a:pt x="4572" y="1524"/>
                  </a:lnTo>
                  <a:lnTo>
                    <a:pt x="7620" y="0"/>
                  </a:lnTo>
                  <a:lnTo>
                    <a:pt x="13716" y="0"/>
                  </a:lnTo>
                  <a:lnTo>
                    <a:pt x="19812" y="3048"/>
                  </a:lnTo>
                  <a:lnTo>
                    <a:pt x="22860" y="9144"/>
                  </a:lnTo>
                  <a:lnTo>
                    <a:pt x="22860" y="15335"/>
                  </a:lnTo>
                  <a:lnTo>
                    <a:pt x="21336" y="18383"/>
                  </a:lnTo>
                  <a:lnTo>
                    <a:pt x="16764" y="22955"/>
                  </a:lnTo>
                  <a:lnTo>
                    <a:pt x="13716" y="24479"/>
                  </a:lnTo>
                  <a:close/>
                </a:path>
                <a:path w="22859" h="146685">
                  <a:moveTo>
                    <a:pt x="19812" y="146589"/>
                  </a:moveTo>
                  <a:lnTo>
                    <a:pt x="1524" y="146589"/>
                  </a:lnTo>
                  <a:lnTo>
                    <a:pt x="1524" y="41243"/>
                  </a:lnTo>
                  <a:lnTo>
                    <a:pt x="19812" y="41243"/>
                  </a:lnTo>
                  <a:lnTo>
                    <a:pt x="19812" y="1465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0" name="object 270"/>
            <p:cNvPicPr/>
            <p:nvPr/>
          </p:nvPicPr>
          <p:blipFill>
            <a:blip r:embed="rId172" cstate="print"/>
            <a:stretch>
              <a:fillRect/>
            </a:stretch>
          </p:blipFill>
          <p:spPr>
            <a:xfrm>
              <a:off x="6757130" y="2210466"/>
              <a:ext cx="437864" cy="108394"/>
            </a:xfrm>
            <a:prstGeom prst="rect">
              <a:avLst/>
            </a:prstGeom>
          </p:spPr>
        </p:pic>
      </p:grpSp>
      <p:pic>
        <p:nvPicPr>
          <p:cNvPr id="271" name="object 271"/>
          <p:cNvPicPr/>
          <p:nvPr/>
        </p:nvPicPr>
        <p:blipFill>
          <a:blip r:embed="rId173" cstate="print"/>
          <a:stretch>
            <a:fillRect/>
          </a:stretch>
        </p:blipFill>
        <p:spPr>
          <a:xfrm>
            <a:off x="5856574" y="2170747"/>
            <a:ext cx="172307" cy="148113"/>
          </a:xfrm>
          <a:prstGeom prst="rect">
            <a:avLst/>
          </a:prstGeom>
        </p:spPr>
      </p:pic>
      <p:grpSp>
        <p:nvGrpSpPr>
          <p:cNvPr id="272" name="object 272"/>
          <p:cNvGrpSpPr/>
          <p:nvPr/>
        </p:nvGrpSpPr>
        <p:grpSpPr>
          <a:xfrm>
            <a:off x="6094508" y="2175319"/>
            <a:ext cx="471805" cy="144145"/>
            <a:chOff x="7501699" y="2175319"/>
            <a:chExt cx="471805" cy="144145"/>
          </a:xfrm>
        </p:grpSpPr>
        <p:pic>
          <p:nvPicPr>
            <p:cNvPr id="273" name="object 273"/>
            <p:cNvPicPr/>
            <p:nvPr/>
          </p:nvPicPr>
          <p:blipFill>
            <a:blip r:embed="rId174" cstate="print"/>
            <a:stretch>
              <a:fillRect/>
            </a:stretch>
          </p:blipFill>
          <p:spPr>
            <a:xfrm>
              <a:off x="7501699" y="2175319"/>
              <a:ext cx="346328" cy="143541"/>
            </a:xfrm>
            <a:prstGeom prst="rect">
              <a:avLst/>
            </a:prstGeom>
          </p:spPr>
        </p:pic>
        <p:pic>
          <p:nvPicPr>
            <p:cNvPr id="274" name="object 274"/>
            <p:cNvPicPr/>
            <p:nvPr/>
          </p:nvPicPr>
          <p:blipFill>
            <a:blip r:embed="rId175" cstate="print"/>
            <a:stretch>
              <a:fillRect/>
            </a:stretch>
          </p:blipFill>
          <p:spPr>
            <a:xfrm>
              <a:off x="7870888" y="2210466"/>
              <a:ext cx="102203" cy="108394"/>
            </a:xfrm>
            <a:prstGeom prst="rect">
              <a:avLst/>
            </a:prstGeom>
          </p:spPr>
        </p:pic>
      </p:grpSp>
      <p:sp>
        <p:nvSpPr>
          <p:cNvPr id="275" name="object 275"/>
          <p:cNvSpPr/>
          <p:nvPr/>
        </p:nvSpPr>
        <p:spPr>
          <a:xfrm>
            <a:off x="6631432" y="2184463"/>
            <a:ext cx="58419" cy="133350"/>
          </a:xfrm>
          <a:custGeom>
            <a:avLst/>
            <a:gdLst/>
            <a:ahLst/>
            <a:cxnLst/>
            <a:rect l="l" t="t" r="r" b="b"/>
            <a:pathLst>
              <a:path w="58420" h="133350">
                <a:moveTo>
                  <a:pt x="58007" y="132778"/>
                </a:moveTo>
                <a:lnTo>
                  <a:pt x="33623" y="132778"/>
                </a:lnTo>
                <a:lnTo>
                  <a:pt x="26003" y="129730"/>
                </a:lnTo>
                <a:lnTo>
                  <a:pt x="21431" y="125158"/>
                </a:lnTo>
                <a:lnTo>
                  <a:pt x="15335" y="122110"/>
                </a:lnTo>
                <a:lnTo>
                  <a:pt x="13811" y="114490"/>
                </a:lnTo>
                <a:lnTo>
                  <a:pt x="13811" y="41243"/>
                </a:lnTo>
                <a:lnTo>
                  <a:pt x="0" y="41243"/>
                </a:lnTo>
                <a:lnTo>
                  <a:pt x="0" y="27432"/>
                </a:lnTo>
                <a:lnTo>
                  <a:pt x="13811" y="27432"/>
                </a:lnTo>
                <a:lnTo>
                  <a:pt x="13811" y="0"/>
                </a:lnTo>
                <a:lnTo>
                  <a:pt x="30575" y="0"/>
                </a:lnTo>
                <a:lnTo>
                  <a:pt x="30575" y="27432"/>
                </a:lnTo>
                <a:lnTo>
                  <a:pt x="58007" y="27432"/>
                </a:lnTo>
                <a:lnTo>
                  <a:pt x="58007" y="41243"/>
                </a:lnTo>
                <a:lnTo>
                  <a:pt x="30575" y="41243"/>
                </a:lnTo>
                <a:lnTo>
                  <a:pt x="30575" y="108394"/>
                </a:lnTo>
                <a:lnTo>
                  <a:pt x="32099" y="112966"/>
                </a:lnTo>
                <a:lnTo>
                  <a:pt x="33623" y="114490"/>
                </a:lnTo>
                <a:lnTo>
                  <a:pt x="39719" y="117538"/>
                </a:lnTo>
                <a:lnTo>
                  <a:pt x="58007" y="117538"/>
                </a:lnTo>
                <a:lnTo>
                  <a:pt x="58007" y="1327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6" name="object 276"/>
          <p:cNvGrpSpPr/>
          <p:nvPr/>
        </p:nvGrpSpPr>
        <p:grpSpPr>
          <a:xfrm>
            <a:off x="6710870" y="2175319"/>
            <a:ext cx="302260" cy="144145"/>
            <a:chOff x="8118061" y="2175319"/>
            <a:chExt cx="302260" cy="144145"/>
          </a:xfrm>
        </p:grpSpPr>
        <p:pic>
          <p:nvPicPr>
            <p:cNvPr id="277" name="object 277"/>
            <p:cNvPicPr/>
            <p:nvPr/>
          </p:nvPicPr>
          <p:blipFill>
            <a:blip r:embed="rId176" cstate="print"/>
            <a:stretch>
              <a:fillRect/>
            </a:stretch>
          </p:blipFill>
          <p:spPr>
            <a:xfrm>
              <a:off x="8233981" y="2210466"/>
              <a:ext cx="106870" cy="108394"/>
            </a:xfrm>
            <a:prstGeom prst="rect">
              <a:avLst/>
            </a:prstGeom>
          </p:spPr>
        </p:pic>
        <p:pic>
          <p:nvPicPr>
            <p:cNvPr id="278" name="object 278"/>
            <p:cNvPicPr/>
            <p:nvPr/>
          </p:nvPicPr>
          <p:blipFill>
            <a:blip r:embed="rId177" cstate="print"/>
            <a:stretch>
              <a:fillRect/>
            </a:stretch>
          </p:blipFill>
          <p:spPr>
            <a:xfrm>
              <a:off x="8118061" y="2175319"/>
              <a:ext cx="94583" cy="142017"/>
            </a:xfrm>
            <a:prstGeom prst="rect">
              <a:avLst/>
            </a:prstGeom>
          </p:spPr>
        </p:pic>
        <p:sp>
          <p:nvSpPr>
            <p:cNvPr id="279" name="object 279"/>
            <p:cNvSpPr/>
            <p:nvPr/>
          </p:nvSpPr>
          <p:spPr>
            <a:xfrm>
              <a:off x="8360663" y="2184463"/>
              <a:ext cx="59690" cy="133350"/>
            </a:xfrm>
            <a:custGeom>
              <a:avLst/>
              <a:gdLst/>
              <a:ahLst/>
              <a:cxnLst/>
              <a:rect l="l" t="t" r="r" b="b"/>
              <a:pathLst>
                <a:path w="59690" h="133350">
                  <a:moveTo>
                    <a:pt x="59435" y="132873"/>
                  </a:moveTo>
                  <a:lnTo>
                    <a:pt x="33527" y="132873"/>
                  </a:lnTo>
                  <a:lnTo>
                    <a:pt x="25907" y="129825"/>
                  </a:lnTo>
                  <a:lnTo>
                    <a:pt x="16763" y="120681"/>
                  </a:lnTo>
                  <a:lnTo>
                    <a:pt x="13715" y="113061"/>
                  </a:lnTo>
                  <a:lnTo>
                    <a:pt x="13715" y="41243"/>
                  </a:lnTo>
                  <a:lnTo>
                    <a:pt x="0" y="41243"/>
                  </a:lnTo>
                  <a:lnTo>
                    <a:pt x="0" y="27527"/>
                  </a:lnTo>
                  <a:lnTo>
                    <a:pt x="13715" y="27527"/>
                  </a:lnTo>
                  <a:lnTo>
                    <a:pt x="13715" y="0"/>
                  </a:lnTo>
                  <a:lnTo>
                    <a:pt x="32003" y="0"/>
                  </a:lnTo>
                  <a:lnTo>
                    <a:pt x="32003" y="27527"/>
                  </a:lnTo>
                  <a:lnTo>
                    <a:pt x="59435" y="27527"/>
                  </a:lnTo>
                  <a:lnTo>
                    <a:pt x="59435" y="41243"/>
                  </a:lnTo>
                  <a:lnTo>
                    <a:pt x="32003" y="41243"/>
                  </a:lnTo>
                  <a:lnTo>
                    <a:pt x="32003" y="108394"/>
                  </a:lnTo>
                  <a:lnTo>
                    <a:pt x="35051" y="114585"/>
                  </a:lnTo>
                  <a:lnTo>
                    <a:pt x="36575" y="116109"/>
                  </a:lnTo>
                  <a:lnTo>
                    <a:pt x="41147" y="117633"/>
                  </a:lnTo>
                  <a:lnTo>
                    <a:pt x="59435" y="117633"/>
                  </a:lnTo>
                  <a:lnTo>
                    <a:pt x="59435" y="1328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0" name="object 280"/>
          <p:cNvGrpSpPr/>
          <p:nvPr/>
        </p:nvGrpSpPr>
        <p:grpSpPr>
          <a:xfrm>
            <a:off x="7084632" y="2170747"/>
            <a:ext cx="749300" cy="197485"/>
            <a:chOff x="8491823" y="2170747"/>
            <a:chExt cx="749300" cy="197485"/>
          </a:xfrm>
        </p:grpSpPr>
        <p:pic>
          <p:nvPicPr>
            <p:cNvPr id="281" name="object 281"/>
            <p:cNvPicPr/>
            <p:nvPr/>
          </p:nvPicPr>
          <p:blipFill>
            <a:blip r:embed="rId178" cstate="print"/>
            <a:stretch>
              <a:fillRect/>
            </a:stretch>
          </p:blipFill>
          <p:spPr>
            <a:xfrm>
              <a:off x="8491823" y="2210466"/>
              <a:ext cx="225837" cy="157257"/>
            </a:xfrm>
            <a:prstGeom prst="rect">
              <a:avLst/>
            </a:prstGeom>
          </p:spPr>
        </p:pic>
        <p:pic>
          <p:nvPicPr>
            <p:cNvPr id="282" name="object 282"/>
            <p:cNvPicPr/>
            <p:nvPr/>
          </p:nvPicPr>
          <p:blipFill>
            <a:blip r:embed="rId179" cstate="print"/>
            <a:stretch>
              <a:fillRect/>
            </a:stretch>
          </p:blipFill>
          <p:spPr>
            <a:xfrm>
              <a:off x="8741949" y="2170747"/>
              <a:ext cx="235077" cy="148113"/>
            </a:xfrm>
            <a:prstGeom prst="rect">
              <a:avLst/>
            </a:prstGeom>
          </p:spPr>
        </p:pic>
        <p:sp>
          <p:nvSpPr>
            <p:cNvPr id="283" name="object 283"/>
            <p:cNvSpPr/>
            <p:nvPr/>
          </p:nvSpPr>
          <p:spPr>
            <a:xfrm>
              <a:off x="8999886" y="2208942"/>
              <a:ext cx="50800" cy="108585"/>
            </a:xfrm>
            <a:custGeom>
              <a:avLst/>
              <a:gdLst/>
              <a:ahLst/>
              <a:cxnLst/>
              <a:rect l="l" t="t" r="r" b="b"/>
              <a:pathLst>
                <a:path w="50800" h="108585">
                  <a:moveTo>
                    <a:pt x="16764" y="108394"/>
                  </a:moveTo>
                  <a:lnTo>
                    <a:pt x="0" y="108394"/>
                  </a:lnTo>
                  <a:lnTo>
                    <a:pt x="0" y="3048"/>
                  </a:lnTo>
                  <a:lnTo>
                    <a:pt x="16764" y="3048"/>
                  </a:lnTo>
                  <a:lnTo>
                    <a:pt x="16764" y="19812"/>
                  </a:lnTo>
                  <a:lnTo>
                    <a:pt x="19812" y="13716"/>
                  </a:lnTo>
                  <a:lnTo>
                    <a:pt x="24384" y="9144"/>
                  </a:lnTo>
                  <a:lnTo>
                    <a:pt x="30480" y="6096"/>
                  </a:lnTo>
                  <a:lnTo>
                    <a:pt x="35052" y="3048"/>
                  </a:lnTo>
                  <a:lnTo>
                    <a:pt x="42672" y="0"/>
                  </a:lnTo>
                  <a:lnTo>
                    <a:pt x="50387" y="0"/>
                  </a:lnTo>
                  <a:lnTo>
                    <a:pt x="50387" y="18288"/>
                  </a:lnTo>
                  <a:lnTo>
                    <a:pt x="45720" y="18288"/>
                  </a:lnTo>
                  <a:lnTo>
                    <a:pt x="33480" y="20289"/>
                  </a:lnTo>
                  <a:lnTo>
                    <a:pt x="24384" y="26300"/>
                  </a:lnTo>
                  <a:lnTo>
                    <a:pt x="18716" y="36330"/>
                  </a:lnTo>
                  <a:lnTo>
                    <a:pt x="16764" y="50387"/>
                  </a:lnTo>
                  <a:lnTo>
                    <a:pt x="16764" y="1083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4" name="object 284"/>
            <p:cNvPicPr/>
            <p:nvPr/>
          </p:nvPicPr>
          <p:blipFill>
            <a:blip r:embed="rId180" cstate="print"/>
            <a:stretch>
              <a:fillRect/>
            </a:stretch>
          </p:blipFill>
          <p:spPr>
            <a:xfrm>
              <a:off x="9071610" y="2208942"/>
              <a:ext cx="169354" cy="108394"/>
            </a:xfrm>
            <a:prstGeom prst="rect">
              <a:avLst/>
            </a:prstGeom>
          </p:spPr>
        </p:pic>
      </p:grpSp>
      <p:pic>
        <p:nvPicPr>
          <p:cNvPr id="285" name="object 285"/>
          <p:cNvPicPr/>
          <p:nvPr/>
        </p:nvPicPr>
        <p:blipFill>
          <a:blip r:embed="rId181" cstate="print"/>
          <a:stretch>
            <a:fillRect/>
          </a:stretch>
        </p:blipFill>
        <p:spPr>
          <a:xfrm>
            <a:off x="7907020" y="2210466"/>
            <a:ext cx="106775" cy="108394"/>
          </a:xfrm>
          <a:prstGeom prst="rect">
            <a:avLst/>
          </a:prstGeom>
        </p:spPr>
      </p:pic>
      <p:grpSp>
        <p:nvGrpSpPr>
          <p:cNvPr id="286" name="object 286"/>
          <p:cNvGrpSpPr/>
          <p:nvPr/>
        </p:nvGrpSpPr>
        <p:grpSpPr>
          <a:xfrm>
            <a:off x="5172964" y="2433351"/>
            <a:ext cx="723265" cy="197485"/>
            <a:chOff x="6580155" y="2433351"/>
            <a:chExt cx="723265" cy="197485"/>
          </a:xfrm>
        </p:grpSpPr>
        <p:pic>
          <p:nvPicPr>
            <p:cNvPr id="287" name="object 287"/>
            <p:cNvPicPr/>
            <p:nvPr/>
          </p:nvPicPr>
          <p:blipFill>
            <a:blip r:embed="rId182" cstate="print"/>
            <a:stretch>
              <a:fillRect/>
            </a:stretch>
          </p:blipFill>
          <p:spPr>
            <a:xfrm>
              <a:off x="6580155" y="2474594"/>
              <a:ext cx="82391" cy="108394"/>
            </a:xfrm>
            <a:prstGeom prst="rect">
              <a:avLst/>
            </a:prstGeom>
          </p:spPr>
        </p:pic>
        <p:pic>
          <p:nvPicPr>
            <p:cNvPr id="288" name="object 288"/>
            <p:cNvPicPr/>
            <p:nvPr/>
          </p:nvPicPr>
          <p:blipFill>
            <a:blip r:embed="rId183" cstate="print"/>
            <a:stretch>
              <a:fillRect/>
            </a:stretch>
          </p:blipFill>
          <p:spPr>
            <a:xfrm>
              <a:off x="6687026" y="2474594"/>
              <a:ext cx="343281" cy="155733"/>
            </a:xfrm>
            <a:prstGeom prst="rect">
              <a:avLst/>
            </a:prstGeom>
          </p:spPr>
        </p:pic>
        <p:pic>
          <p:nvPicPr>
            <p:cNvPr id="289" name="object 289"/>
            <p:cNvPicPr/>
            <p:nvPr/>
          </p:nvPicPr>
          <p:blipFill>
            <a:blip r:embed="rId184" cstate="print"/>
            <a:stretch>
              <a:fillRect/>
            </a:stretch>
          </p:blipFill>
          <p:spPr>
            <a:xfrm>
              <a:off x="7050119" y="2433351"/>
              <a:ext cx="134206" cy="148209"/>
            </a:xfrm>
            <a:prstGeom prst="rect">
              <a:avLst/>
            </a:prstGeom>
          </p:spPr>
        </p:pic>
        <p:pic>
          <p:nvPicPr>
            <p:cNvPr id="290" name="object 290"/>
            <p:cNvPicPr/>
            <p:nvPr/>
          </p:nvPicPr>
          <p:blipFill>
            <a:blip r:embed="rId185" cstate="print"/>
            <a:stretch>
              <a:fillRect/>
            </a:stretch>
          </p:blipFill>
          <p:spPr>
            <a:xfrm>
              <a:off x="7204233" y="2474595"/>
              <a:ext cx="99155" cy="108394"/>
            </a:xfrm>
            <a:prstGeom prst="rect">
              <a:avLst/>
            </a:prstGeom>
          </p:spPr>
        </p:pic>
      </p:grpSp>
      <p:pic>
        <p:nvPicPr>
          <p:cNvPr id="291" name="object 291"/>
          <p:cNvPicPr/>
          <p:nvPr/>
        </p:nvPicPr>
        <p:blipFill>
          <a:blip r:embed="rId186" cstate="print"/>
          <a:stretch>
            <a:fillRect/>
          </a:stretch>
        </p:blipFill>
        <p:spPr>
          <a:xfrm>
            <a:off x="5964872" y="2434971"/>
            <a:ext cx="915352" cy="195357"/>
          </a:xfrm>
          <a:prstGeom prst="rect">
            <a:avLst/>
          </a:prstGeom>
        </p:spPr>
      </p:pic>
      <p:grpSp>
        <p:nvGrpSpPr>
          <p:cNvPr id="292" name="object 292"/>
          <p:cNvGrpSpPr/>
          <p:nvPr/>
        </p:nvGrpSpPr>
        <p:grpSpPr>
          <a:xfrm>
            <a:off x="6953473" y="2473071"/>
            <a:ext cx="224790" cy="110489"/>
            <a:chOff x="8360664" y="2473071"/>
            <a:chExt cx="224790" cy="110489"/>
          </a:xfrm>
        </p:grpSpPr>
        <p:pic>
          <p:nvPicPr>
            <p:cNvPr id="293" name="object 293"/>
            <p:cNvPicPr/>
            <p:nvPr/>
          </p:nvPicPr>
          <p:blipFill>
            <a:blip r:embed="rId187" cstate="print"/>
            <a:stretch>
              <a:fillRect/>
            </a:stretch>
          </p:blipFill>
          <p:spPr>
            <a:xfrm>
              <a:off x="8360664" y="2474594"/>
              <a:ext cx="106775" cy="108394"/>
            </a:xfrm>
            <a:prstGeom prst="rect">
              <a:avLst/>
            </a:prstGeom>
          </p:spPr>
        </p:pic>
        <p:pic>
          <p:nvPicPr>
            <p:cNvPr id="294" name="object 294"/>
            <p:cNvPicPr/>
            <p:nvPr/>
          </p:nvPicPr>
          <p:blipFill>
            <a:blip r:embed="rId188" cstate="print"/>
            <a:stretch>
              <a:fillRect/>
            </a:stretch>
          </p:blipFill>
          <p:spPr>
            <a:xfrm>
              <a:off x="8490298" y="2473071"/>
              <a:ext cx="94583" cy="108394"/>
            </a:xfrm>
            <a:prstGeom prst="rect">
              <a:avLst/>
            </a:prstGeom>
          </p:spPr>
        </p:pic>
      </p:grpSp>
      <p:grpSp>
        <p:nvGrpSpPr>
          <p:cNvPr id="295" name="object 295"/>
          <p:cNvGrpSpPr/>
          <p:nvPr/>
        </p:nvGrpSpPr>
        <p:grpSpPr>
          <a:xfrm>
            <a:off x="7247890" y="2437923"/>
            <a:ext cx="297815" cy="145415"/>
            <a:chOff x="8655081" y="2437923"/>
            <a:chExt cx="297815" cy="145415"/>
          </a:xfrm>
        </p:grpSpPr>
        <p:sp>
          <p:nvSpPr>
            <p:cNvPr id="296" name="object 296"/>
            <p:cNvSpPr/>
            <p:nvPr/>
          </p:nvSpPr>
          <p:spPr>
            <a:xfrm>
              <a:off x="8655081" y="2448591"/>
              <a:ext cx="58419" cy="133350"/>
            </a:xfrm>
            <a:custGeom>
              <a:avLst/>
              <a:gdLst/>
              <a:ahLst/>
              <a:cxnLst/>
              <a:rect l="l" t="t" r="r" b="b"/>
              <a:pathLst>
                <a:path w="58420" h="133350">
                  <a:moveTo>
                    <a:pt x="58007" y="132873"/>
                  </a:moveTo>
                  <a:lnTo>
                    <a:pt x="32099" y="132873"/>
                  </a:lnTo>
                  <a:lnTo>
                    <a:pt x="24384" y="129825"/>
                  </a:lnTo>
                  <a:lnTo>
                    <a:pt x="15240" y="120681"/>
                  </a:lnTo>
                  <a:lnTo>
                    <a:pt x="12192" y="114490"/>
                  </a:lnTo>
                  <a:lnTo>
                    <a:pt x="12192" y="41243"/>
                  </a:lnTo>
                  <a:lnTo>
                    <a:pt x="0" y="41243"/>
                  </a:lnTo>
                  <a:lnTo>
                    <a:pt x="0" y="27527"/>
                  </a:lnTo>
                  <a:lnTo>
                    <a:pt x="12192" y="27527"/>
                  </a:lnTo>
                  <a:lnTo>
                    <a:pt x="12192" y="0"/>
                  </a:lnTo>
                  <a:lnTo>
                    <a:pt x="30575" y="0"/>
                  </a:lnTo>
                  <a:lnTo>
                    <a:pt x="30575" y="27527"/>
                  </a:lnTo>
                  <a:lnTo>
                    <a:pt x="58007" y="27527"/>
                  </a:lnTo>
                  <a:lnTo>
                    <a:pt x="58007" y="41243"/>
                  </a:lnTo>
                  <a:lnTo>
                    <a:pt x="30575" y="41243"/>
                  </a:lnTo>
                  <a:lnTo>
                    <a:pt x="30575" y="108394"/>
                  </a:lnTo>
                  <a:lnTo>
                    <a:pt x="32099" y="112966"/>
                  </a:lnTo>
                  <a:lnTo>
                    <a:pt x="35147" y="116014"/>
                  </a:lnTo>
                  <a:lnTo>
                    <a:pt x="39719" y="117538"/>
                  </a:lnTo>
                  <a:lnTo>
                    <a:pt x="58007" y="117538"/>
                  </a:lnTo>
                  <a:lnTo>
                    <a:pt x="58007" y="1328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7" name="object 297"/>
            <p:cNvPicPr/>
            <p:nvPr/>
          </p:nvPicPr>
          <p:blipFill>
            <a:blip r:embed="rId189" cstate="print"/>
            <a:stretch>
              <a:fillRect/>
            </a:stretch>
          </p:blipFill>
          <p:spPr>
            <a:xfrm>
              <a:off x="8734520" y="2437923"/>
              <a:ext cx="94583" cy="143541"/>
            </a:xfrm>
            <a:prstGeom prst="rect">
              <a:avLst/>
            </a:prstGeom>
          </p:spPr>
        </p:pic>
        <p:pic>
          <p:nvPicPr>
            <p:cNvPr id="298" name="object 298"/>
            <p:cNvPicPr/>
            <p:nvPr/>
          </p:nvPicPr>
          <p:blipFill>
            <a:blip r:embed="rId190" cstate="print"/>
            <a:stretch>
              <a:fillRect/>
            </a:stretch>
          </p:blipFill>
          <p:spPr>
            <a:xfrm>
              <a:off x="8850343" y="2474594"/>
              <a:ext cx="102298" cy="108394"/>
            </a:xfrm>
            <a:prstGeom prst="rect">
              <a:avLst/>
            </a:prstGeom>
          </p:spPr>
        </p:pic>
      </p:grpSp>
      <p:grpSp>
        <p:nvGrpSpPr>
          <p:cNvPr id="299" name="object 299"/>
          <p:cNvGrpSpPr/>
          <p:nvPr/>
        </p:nvGrpSpPr>
        <p:grpSpPr>
          <a:xfrm>
            <a:off x="5172964" y="2702147"/>
            <a:ext cx="963294" cy="145415"/>
            <a:chOff x="6580155" y="2702147"/>
            <a:chExt cx="963294" cy="145415"/>
          </a:xfrm>
        </p:grpSpPr>
        <p:pic>
          <p:nvPicPr>
            <p:cNvPr id="300" name="object 300"/>
            <p:cNvPicPr/>
            <p:nvPr/>
          </p:nvPicPr>
          <p:blipFill>
            <a:blip r:embed="rId191" cstate="print"/>
            <a:stretch>
              <a:fillRect/>
            </a:stretch>
          </p:blipFill>
          <p:spPr>
            <a:xfrm>
              <a:off x="6580155" y="2702147"/>
              <a:ext cx="923067" cy="144970"/>
            </a:xfrm>
            <a:prstGeom prst="rect">
              <a:avLst/>
            </a:prstGeom>
          </p:spPr>
        </p:pic>
        <p:sp>
          <p:nvSpPr>
            <p:cNvPr id="301" name="object 301"/>
            <p:cNvSpPr/>
            <p:nvPr/>
          </p:nvSpPr>
          <p:spPr>
            <a:xfrm>
              <a:off x="7519987" y="2822733"/>
              <a:ext cx="22860" cy="22860"/>
            </a:xfrm>
            <a:custGeom>
              <a:avLst/>
              <a:gdLst/>
              <a:ahLst/>
              <a:cxnLst/>
              <a:rect l="l" t="t" r="r" b="b"/>
              <a:pathLst>
                <a:path w="22859" h="22860">
                  <a:moveTo>
                    <a:pt x="16764" y="22860"/>
                  </a:moveTo>
                  <a:lnTo>
                    <a:pt x="10668" y="22860"/>
                  </a:lnTo>
                  <a:lnTo>
                    <a:pt x="4572" y="22860"/>
                  </a:lnTo>
                  <a:lnTo>
                    <a:pt x="3048" y="19812"/>
                  </a:lnTo>
                  <a:lnTo>
                    <a:pt x="0" y="18288"/>
                  </a:lnTo>
                  <a:lnTo>
                    <a:pt x="0" y="4572"/>
                  </a:lnTo>
                  <a:lnTo>
                    <a:pt x="3048" y="3048"/>
                  </a:lnTo>
                  <a:lnTo>
                    <a:pt x="4572" y="0"/>
                  </a:lnTo>
                  <a:lnTo>
                    <a:pt x="16764" y="0"/>
                  </a:lnTo>
                  <a:lnTo>
                    <a:pt x="21336" y="4572"/>
                  </a:lnTo>
                  <a:lnTo>
                    <a:pt x="22860" y="7620"/>
                  </a:lnTo>
                  <a:lnTo>
                    <a:pt x="22860" y="15240"/>
                  </a:lnTo>
                  <a:lnTo>
                    <a:pt x="21336" y="16764"/>
                  </a:lnTo>
                  <a:lnTo>
                    <a:pt x="19812" y="19812"/>
                  </a:lnTo>
                  <a:lnTo>
                    <a:pt x="16764" y="228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2" name="object 302"/>
          <p:cNvGrpSpPr/>
          <p:nvPr/>
        </p:nvGrpSpPr>
        <p:grpSpPr>
          <a:xfrm>
            <a:off x="6201284" y="2702147"/>
            <a:ext cx="445770" cy="192405"/>
            <a:chOff x="7608475" y="2702147"/>
            <a:chExt cx="445770" cy="192405"/>
          </a:xfrm>
        </p:grpSpPr>
        <p:sp>
          <p:nvSpPr>
            <p:cNvPr id="303" name="object 303"/>
            <p:cNvSpPr/>
            <p:nvPr/>
          </p:nvSpPr>
          <p:spPr>
            <a:xfrm>
              <a:off x="7608468" y="2711297"/>
              <a:ext cx="92075" cy="134620"/>
            </a:xfrm>
            <a:custGeom>
              <a:avLst/>
              <a:gdLst/>
              <a:ahLst/>
              <a:cxnLst/>
              <a:rect l="l" t="t" r="r" b="b"/>
              <a:pathLst>
                <a:path w="92075" h="134619">
                  <a:moveTo>
                    <a:pt x="91541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38201" y="13970"/>
                  </a:lnTo>
                  <a:lnTo>
                    <a:pt x="38201" y="134620"/>
                  </a:lnTo>
                  <a:lnTo>
                    <a:pt x="54965" y="134620"/>
                  </a:lnTo>
                  <a:lnTo>
                    <a:pt x="54965" y="13970"/>
                  </a:lnTo>
                  <a:lnTo>
                    <a:pt x="91541" y="13970"/>
                  </a:lnTo>
                  <a:lnTo>
                    <a:pt x="915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4" name="object 304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7721346" y="2702147"/>
              <a:ext cx="94678" cy="143446"/>
            </a:xfrm>
            <a:prstGeom prst="rect">
              <a:avLst/>
            </a:prstGeom>
          </p:spPr>
        </p:pic>
        <p:pic>
          <p:nvPicPr>
            <p:cNvPr id="305" name="object 305"/>
            <p:cNvPicPr/>
            <p:nvPr/>
          </p:nvPicPr>
          <p:blipFill>
            <a:blip r:embed="rId192" cstate="print"/>
            <a:stretch>
              <a:fillRect/>
            </a:stretch>
          </p:blipFill>
          <p:spPr>
            <a:xfrm>
              <a:off x="7837360" y="2737199"/>
              <a:ext cx="216598" cy="157257"/>
            </a:xfrm>
            <a:prstGeom prst="rect">
              <a:avLst/>
            </a:prstGeom>
          </p:spPr>
        </p:pic>
      </p:grpSp>
      <p:grpSp>
        <p:nvGrpSpPr>
          <p:cNvPr id="306" name="object 306"/>
          <p:cNvGrpSpPr/>
          <p:nvPr/>
        </p:nvGrpSpPr>
        <p:grpSpPr>
          <a:xfrm>
            <a:off x="6709347" y="2737199"/>
            <a:ext cx="347980" cy="110489"/>
            <a:chOff x="8116538" y="2737199"/>
            <a:chExt cx="347980" cy="110489"/>
          </a:xfrm>
        </p:grpSpPr>
        <p:pic>
          <p:nvPicPr>
            <p:cNvPr id="307" name="object 307"/>
            <p:cNvPicPr/>
            <p:nvPr/>
          </p:nvPicPr>
          <p:blipFill>
            <a:blip r:embed="rId193" cstate="print"/>
            <a:stretch>
              <a:fillRect/>
            </a:stretch>
          </p:blipFill>
          <p:spPr>
            <a:xfrm>
              <a:off x="8116538" y="2737199"/>
              <a:ext cx="224218" cy="109918"/>
            </a:xfrm>
            <a:prstGeom prst="rect">
              <a:avLst/>
            </a:prstGeom>
          </p:spPr>
        </p:pic>
        <p:pic>
          <p:nvPicPr>
            <p:cNvPr id="308" name="object 308"/>
            <p:cNvPicPr/>
            <p:nvPr/>
          </p:nvPicPr>
          <p:blipFill>
            <a:blip r:embed="rId194" cstate="print"/>
            <a:stretch>
              <a:fillRect/>
            </a:stretch>
          </p:blipFill>
          <p:spPr>
            <a:xfrm>
              <a:off x="8369903" y="2737199"/>
              <a:ext cx="94583" cy="108394"/>
            </a:xfrm>
            <a:prstGeom prst="rect">
              <a:avLst/>
            </a:prstGeom>
          </p:spPr>
        </p:pic>
      </p:grpSp>
      <p:grpSp>
        <p:nvGrpSpPr>
          <p:cNvPr id="309" name="object 309"/>
          <p:cNvGrpSpPr/>
          <p:nvPr/>
        </p:nvGrpSpPr>
        <p:grpSpPr>
          <a:xfrm>
            <a:off x="7130447" y="2712815"/>
            <a:ext cx="668655" cy="182245"/>
            <a:chOff x="8537638" y="2712815"/>
            <a:chExt cx="668655" cy="182245"/>
          </a:xfrm>
        </p:grpSpPr>
        <p:pic>
          <p:nvPicPr>
            <p:cNvPr id="310" name="object 310"/>
            <p:cNvPicPr/>
            <p:nvPr/>
          </p:nvPicPr>
          <p:blipFill>
            <a:blip r:embed="rId195" cstate="print"/>
            <a:stretch>
              <a:fillRect/>
            </a:stretch>
          </p:blipFill>
          <p:spPr>
            <a:xfrm>
              <a:off x="8537638" y="2737199"/>
              <a:ext cx="106775" cy="109918"/>
            </a:xfrm>
            <a:prstGeom prst="rect">
              <a:avLst/>
            </a:prstGeom>
          </p:spPr>
        </p:pic>
        <p:pic>
          <p:nvPicPr>
            <p:cNvPr id="311" name="object 311"/>
            <p:cNvPicPr/>
            <p:nvPr/>
          </p:nvPicPr>
          <p:blipFill>
            <a:blip r:embed="rId196" cstate="print"/>
            <a:stretch>
              <a:fillRect/>
            </a:stretch>
          </p:blipFill>
          <p:spPr>
            <a:xfrm>
              <a:off x="8667273" y="2737199"/>
              <a:ext cx="335660" cy="109918"/>
            </a:xfrm>
            <a:prstGeom prst="rect">
              <a:avLst/>
            </a:prstGeom>
          </p:spPr>
        </p:pic>
        <p:pic>
          <p:nvPicPr>
            <p:cNvPr id="312" name="object 312"/>
            <p:cNvPicPr/>
            <p:nvPr/>
          </p:nvPicPr>
          <p:blipFill>
            <a:blip r:embed="rId197" cstate="print"/>
            <a:stretch>
              <a:fillRect/>
            </a:stretch>
          </p:blipFill>
          <p:spPr>
            <a:xfrm>
              <a:off x="9025794" y="2712815"/>
              <a:ext cx="180022" cy="181641"/>
            </a:xfrm>
            <a:prstGeom prst="rect">
              <a:avLst/>
            </a:prstGeom>
          </p:spPr>
        </p:pic>
      </p:grpSp>
      <p:pic>
        <p:nvPicPr>
          <p:cNvPr id="313" name="object 313"/>
          <p:cNvPicPr/>
          <p:nvPr/>
        </p:nvPicPr>
        <p:blipFill>
          <a:blip r:embed="rId198" cstate="print"/>
          <a:stretch>
            <a:fillRect/>
          </a:stretch>
        </p:blipFill>
        <p:spPr>
          <a:xfrm>
            <a:off x="5179061" y="2976943"/>
            <a:ext cx="1158049" cy="181737"/>
          </a:xfrm>
          <a:prstGeom prst="rect">
            <a:avLst/>
          </a:prstGeom>
        </p:spPr>
      </p:pic>
      <p:pic>
        <p:nvPicPr>
          <p:cNvPr id="314" name="object 314"/>
          <p:cNvPicPr/>
          <p:nvPr/>
        </p:nvPicPr>
        <p:blipFill>
          <a:blip r:embed="rId199" cstate="print"/>
          <a:stretch>
            <a:fillRect/>
          </a:stretch>
        </p:blipFill>
        <p:spPr>
          <a:xfrm>
            <a:off x="6408833" y="3001422"/>
            <a:ext cx="736854" cy="157257"/>
          </a:xfrm>
          <a:prstGeom prst="rect">
            <a:avLst/>
          </a:prstGeom>
        </p:spPr>
      </p:pic>
      <p:grpSp>
        <p:nvGrpSpPr>
          <p:cNvPr id="315" name="object 315"/>
          <p:cNvGrpSpPr/>
          <p:nvPr/>
        </p:nvGrpSpPr>
        <p:grpSpPr>
          <a:xfrm>
            <a:off x="7214362" y="2966275"/>
            <a:ext cx="485140" cy="169545"/>
            <a:chOff x="8621553" y="2966275"/>
            <a:chExt cx="485140" cy="169545"/>
          </a:xfrm>
        </p:grpSpPr>
        <p:pic>
          <p:nvPicPr>
            <p:cNvPr id="316" name="object 316"/>
            <p:cNvPicPr/>
            <p:nvPr/>
          </p:nvPicPr>
          <p:blipFill>
            <a:blip r:embed="rId200" cstate="print"/>
            <a:stretch>
              <a:fillRect/>
            </a:stretch>
          </p:blipFill>
          <p:spPr>
            <a:xfrm>
              <a:off x="8621553" y="2966275"/>
              <a:ext cx="106775" cy="145065"/>
            </a:xfrm>
            <a:prstGeom prst="rect">
              <a:avLst/>
            </a:prstGeom>
          </p:spPr>
        </p:pic>
        <p:pic>
          <p:nvPicPr>
            <p:cNvPr id="317" name="object 317"/>
            <p:cNvPicPr/>
            <p:nvPr/>
          </p:nvPicPr>
          <p:blipFill>
            <a:blip r:embed="rId201" cstate="print"/>
            <a:stretch>
              <a:fillRect/>
            </a:stretch>
          </p:blipFill>
          <p:spPr>
            <a:xfrm>
              <a:off x="8751188" y="3001422"/>
              <a:ext cx="106775" cy="109918"/>
            </a:xfrm>
            <a:prstGeom prst="rect">
              <a:avLst/>
            </a:prstGeom>
          </p:spPr>
        </p:pic>
        <p:pic>
          <p:nvPicPr>
            <p:cNvPr id="318" name="object 318"/>
            <p:cNvPicPr/>
            <p:nvPr/>
          </p:nvPicPr>
          <p:blipFill>
            <a:blip r:embed="rId202" cstate="print"/>
            <a:stretch>
              <a:fillRect/>
            </a:stretch>
          </p:blipFill>
          <p:spPr>
            <a:xfrm>
              <a:off x="8877870" y="2976943"/>
              <a:ext cx="228790" cy="158781"/>
            </a:xfrm>
            <a:prstGeom prst="rect">
              <a:avLst/>
            </a:prstGeom>
          </p:spPr>
        </p:pic>
      </p:grpSp>
      <p:grpSp>
        <p:nvGrpSpPr>
          <p:cNvPr id="319" name="object 319"/>
          <p:cNvGrpSpPr/>
          <p:nvPr/>
        </p:nvGrpSpPr>
        <p:grpSpPr>
          <a:xfrm>
            <a:off x="7763574" y="2966275"/>
            <a:ext cx="360045" cy="145415"/>
            <a:chOff x="9170765" y="2966275"/>
            <a:chExt cx="360045" cy="145415"/>
          </a:xfrm>
        </p:grpSpPr>
        <p:pic>
          <p:nvPicPr>
            <p:cNvPr id="320" name="object 320"/>
            <p:cNvPicPr/>
            <p:nvPr/>
          </p:nvPicPr>
          <p:blipFill>
            <a:blip r:embed="rId203" cstate="print"/>
            <a:stretch>
              <a:fillRect/>
            </a:stretch>
          </p:blipFill>
          <p:spPr>
            <a:xfrm>
              <a:off x="9170765" y="3001422"/>
              <a:ext cx="106775" cy="109918"/>
            </a:xfrm>
            <a:prstGeom prst="rect">
              <a:avLst/>
            </a:prstGeom>
          </p:spPr>
        </p:pic>
        <p:pic>
          <p:nvPicPr>
            <p:cNvPr id="321" name="object 321"/>
            <p:cNvPicPr/>
            <p:nvPr/>
          </p:nvPicPr>
          <p:blipFill>
            <a:blip r:embed="rId204" cstate="print"/>
            <a:stretch>
              <a:fillRect/>
            </a:stretch>
          </p:blipFill>
          <p:spPr>
            <a:xfrm>
              <a:off x="9306591" y="3001422"/>
              <a:ext cx="94583" cy="106870"/>
            </a:xfrm>
            <a:prstGeom prst="rect">
              <a:avLst/>
            </a:prstGeom>
          </p:spPr>
        </p:pic>
        <p:pic>
          <p:nvPicPr>
            <p:cNvPr id="322" name="object 322"/>
            <p:cNvPicPr/>
            <p:nvPr/>
          </p:nvPicPr>
          <p:blipFill>
            <a:blip r:embed="rId205" cstate="print"/>
            <a:stretch>
              <a:fillRect/>
            </a:stretch>
          </p:blipFill>
          <p:spPr>
            <a:xfrm>
              <a:off x="9424035" y="2966275"/>
              <a:ext cx="106775" cy="145065"/>
            </a:xfrm>
            <a:prstGeom prst="rect">
              <a:avLst/>
            </a:prstGeom>
          </p:spPr>
        </p:pic>
      </p:grpSp>
      <p:grpSp>
        <p:nvGrpSpPr>
          <p:cNvPr id="323" name="object 323"/>
          <p:cNvGrpSpPr/>
          <p:nvPr/>
        </p:nvGrpSpPr>
        <p:grpSpPr>
          <a:xfrm>
            <a:off x="5179156" y="3241071"/>
            <a:ext cx="551180" cy="133350"/>
            <a:chOff x="6586347" y="3241071"/>
            <a:chExt cx="551180" cy="133350"/>
          </a:xfrm>
        </p:grpSpPr>
        <p:pic>
          <p:nvPicPr>
            <p:cNvPr id="324" name="object 324"/>
            <p:cNvPicPr/>
            <p:nvPr/>
          </p:nvPicPr>
          <p:blipFill>
            <a:blip r:embed="rId206" cstate="print"/>
            <a:stretch>
              <a:fillRect/>
            </a:stretch>
          </p:blipFill>
          <p:spPr>
            <a:xfrm>
              <a:off x="6586347" y="3241071"/>
              <a:ext cx="239458" cy="132873"/>
            </a:xfrm>
            <a:prstGeom prst="rect">
              <a:avLst/>
            </a:prstGeom>
          </p:spPr>
        </p:pic>
        <p:pic>
          <p:nvPicPr>
            <p:cNvPr id="325" name="object 325"/>
            <p:cNvPicPr/>
            <p:nvPr/>
          </p:nvPicPr>
          <p:blipFill>
            <a:blip r:embed="rId207" cstate="print"/>
            <a:stretch>
              <a:fillRect/>
            </a:stretch>
          </p:blipFill>
          <p:spPr>
            <a:xfrm>
              <a:off x="6847142" y="3267074"/>
              <a:ext cx="93154" cy="106870"/>
            </a:xfrm>
            <a:prstGeom prst="rect">
              <a:avLst/>
            </a:prstGeom>
          </p:spPr>
        </p:pic>
        <p:sp>
          <p:nvSpPr>
            <p:cNvPr id="326" name="object 326"/>
            <p:cNvSpPr/>
            <p:nvPr/>
          </p:nvSpPr>
          <p:spPr>
            <a:xfrm>
              <a:off x="6970776" y="3265455"/>
              <a:ext cx="52069" cy="107314"/>
            </a:xfrm>
            <a:custGeom>
              <a:avLst/>
              <a:gdLst/>
              <a:ahLst/>
              <a:cxnLst/>
              <a:rect l="l" t="t" r="r" b="b"/>
              <a:pathLst>
                <a:path w="52070" h="107314">
                  <a:moveTo>
                    <a:pt x="16764" y="106870"/>
                  </a:moveTo>
                  <a:lnTo>
                    <a:pt x="0" y="106870"/>
                  </a:lnTo>
                  <a:lnTo>
                    <a:pt x="0" y="1523"/>
                  </a:lnTo>
                  <a:lnTo>
                    <a:pt x="16764" y="1523"/>
                  </a:lnTo>
                  <a:lnTo>
                    <a:pt x="16764" y="18383"/>
                  </a:lnTo>
                  <a:lnTo>
                    <a:pt x="19812" y="12191"/>
                  </a:lnTo>
                  <a:lnTo>
                    <a:pt x="24384" y="7619"/>
                  </a:lnTo>
                  <a:lnTo>
                    <a:pt x="36671" y="1523"/>
                  </a:lnTo>
                  <a:lnTo>
                    <a:pt x="42767" y="0"/>
                  </a:lnTo>
                  <a:lnTo>
                    <a:pt x="51911" y="0"/>
                  </a:lnTo>
                  <a:lnTo>
                    <a:pt x="51911" y="18383"/>
                  </a:lnTo>
                  <a:lnTo>
                    <a:pt x="47339" y="18383"/>
                  </a:lnTo>
                  <a:lnTo>
                    <a:pt x="34163" y="20383"/>
                  </a:lnTo>
                  <a:lnTo>
                    <a:pt x="24586" y="26384"/>
                  </a:lnTo>
                  <a:lnTo>
                    <a:pt x="18741" y="36385"/>
                  </a:lnTo>
                  <a:lnTo>
                    <a:pt x="16764" y="50387"/>
                  </a:lnTo>
                  <a:lnTo>
                    <a:pt x="16764" y="1068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7" name="object 327"/>
            <p:cNvPicPr/>
            <p:nvPr/>
          </p:nvPicPr>
          <p:blipFill>
            <a:blip r:embed="rId208" cstate="print"/>
            <a:stretch>
              <a:fillRect/>
            </a:stretch>
          </p:blipFill>
          <p:spPr>
            <a:xfrm>
              <a:off x="7042499" y="3265550"/>
              <a:ext cx="94583" cy="106870"/>
            </a:xfrm>
            <a:prstGeom prst="rect">
              <a:avLst/>
            </a:prstGeom>
          </p:spPr>
        </p:pic>
      </p:grpSp>
      <p:pic>
        <p:nvPicPr>
          <p:cNvPr id="328" name="object 328"/>
          <p:cNvPicPr/>
          <p:nvPr/>
        </p:nvPicPr>
        <p:blipFill>
          <a:blip r:embed="rId209" cstate="print"/>
          <a:stretch>
            <a:fillRect/>
          </a:stretch>
        </p:blipFill>
        <p:spPr>
          <a:xfrm>
            <a:off x="5803138" y="3265551"/>
            <a:ext cx="106775" cy="108394"/>
          </a:xfrm>
          <a:prstGeom prst="rect">
            <a:avLst/>
          </a:prstGeom>
        </p:spPr>
      </p:pic>
      <p:grpSp>
        <p:nvGrpSpPr>
          <p:cNvPr id="329" name="object 329"/>
          <p:cNvGrpSpPr/>
          <p:nvPr/>
        </p:nvGrpSpPr>
        <p:grpSpPr>
          <a:xfrm>
            <a:off x="5990781" y="3230880"/>
            <a:ext cx="548005" cy="143510"/>
            <a:chOff x="7397972" y="3230880"/>
            <a:chExt cx="548005" cy="143510"/>
          </a:xfrm>
        </p:grpSpPr>
        <p:pic>
          <p:nvPicPr>
            <p:cNvPr id="330" name="object 330"/>
            <p:cNvPicPr/>
            <p:nvPr/>
          </p:nvPicPr>
          <p:blipFill>
            <a:blip r:embed="rId210" cstate="print"/>
            <a:stretch>
              <a:fillRect/>
            </a:stretch>
          </p:blipFill>
          <p:spPr>
            <a:xfrm>
              <a:off x="7397972" y="3265455"/>
              <a:ext cx="266985" cy="108489"/>
            </a:xfrm>
            <a:prstGeom prst="rect">
              <a:avLst/>
            </a:prstGeom>
          </p:spPr>
        </p:pic>
        <p:pic>
          <p:nvPicPr>
            <p:cNvPr id="331" name="object 331"/>
            <p:cNvPicPr/>
            <p:nvPr/>
          </p:nvPicPr>
          <p:blipFill>
            <a:blip r:embed="rId211" cstate="print"/>
            <a:stretch>
              <a:fillRect/>
            </a:stretch>
          </p:blipFill>
          <p:spPr>
            <a:xfrm>
              <a:off x="7687817" y="3267075"/>
              <a:ext cx="94583" cy="106870"/>
            </a:xfrm>
            <a:prstGeom prst="rect">
              <a:avLst/>
            </a:prstGeom>
          </p:spPr>
        </p:pic>
        <p:sp>
          <p:nvSpPr>
            <p:cNvPr id="332" name="object 332"/>
            <p:cNvSpPr/>
            <p:nvPr/>
          </p:nvSpPr>
          <p:spPr>
            <a:xfrm>
              <a:off x="7812023" y="3230880"/>
              <a:ext cx="18415" cy="143510"/>
            </a:xfrm>
            <a:custGeom>
              <a:avLst/>
              <a:gdLst/>
              <a:ahLst/>
              <a:cxnLst/>
              <a:rect l="l" t="t" r="r" b="b"/>
              <a:pathLst>
                <a:path w="18415" h="143510">
                  <a:moveTo>
                    <a:pt x="18288" y="143255"/>
                  </a:moveTo>
                  <a:lnTo>
                    <a:pt x="0" y="143255"/>
                  </a:lnTo>
                  <a:lnTo>
                    <a:pt x="0" y="0"/>
                  </a:lnTo>
                  <a:lnTo>
                    <a:pt x="18288" y="0"/>
                  </a:lnTo>
                  <a:lnTo>
                    <a:pt x="18288" y="1432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3" name="object 333"/>
            <p:cNvPicPr/>
            <p:nvPr/>
          </p:nvPicPr>
          <p:blipFill>
            <a:blip r:embed="rId212" cstate="print"/>
            <a:stretch>
              <a:fillRect/>
            </a:stretch>
          </p:blipFill>
          <p:spPr>
            <a:xfrm>
              <a:off x="7849552" y="3241071"/>
              <a:ext cx="96107" cy="132873"/>
            </a:xfrm>
            <a:prstGeom prst="rect">
              <a:avLst/>
            </a:prstGeom>
          </p:spPr>
        </p:pic>
      </p:grpSp>
      <p:grpSp>
        <p:nvGrpSpPr>
          <p:cNvPr id="334" name="object 334"/>
          <p:cNvGrpSpPr/>
          <p:nvPr/>
        </p:nvGrpSpPr>
        <p:grpSpPr>
          <a:xfrm>
            <a:off x="6613240" y="3230880"/>
            <a:ext cx="891540" cy="192405"/>
            <a:chOff x="8020431" y="3230880"/>
            <a:chExt cx="891540" cy="192405"/>
          </a:xfrm>
        </p:grpSpPr>
        <p:pic>
          <p:nvPicPr>
            <p:cNvPr id="335" name="object 335"/>
            <p:cNvPicPr/>
            <p:nvPr/>
          </p:nvPicPr>
          <p:blipFill>
            <a:blip r:embed="rId213" cstate="print"/>
            <a:stretch>
              <a:fillRect/>
            </a:stretch>
          </p:blipFill>
          <p:spPr>
            <a:xfrm>
              <a:off x="8020431" y="3238118"/>
              <a:ext cx="291369" cy="135826"/>
            </a:xfrm>
            <a:prstGeom prst="rect">
              <a:avLst/>
            </a:prstGeom>
          </p:spPr>
        </p:pic>
        <p:pic>
          <p:nvPicPr>
            <p:cNvPr id="336" name="object 336"/>
            <p:cNvPicPr/>
            <p:nvPr/>
          </p:nvPicPr>
          <p:blipFill>
            <a:blip r:embed="rId214" cstate="print"/>
            <a:stretch>
              <a:fillRect/>
            </a:stretch>
          </p:blipFill>
          <p:spPr>
            <a:xfrm>
              <a:off x="8340851" y="3265550"/>
              <a:ext cx="169354" cy="106870"/>
            </a:xfrm>
            <a:prstGeom prst="rect">
              <a:avLst/>
            </a:prstGeom>
          </p:spPr>
        </p:pic>
        <p:pic>
          <p:nvPicPr>
            <p:cNvPr id="337" name="object 337"/>
            <p:cNvPicPr/>
            <p:nvPr/>
          </p:nvPicPr>
          <p:blipFill>
            <a:blip r:embed="rId215" cstate="print"/>
            <a:stretch>
              <a:fillRect/>
            </a:stretch>
          </p:blipFill>
          <p:spPr>
            <a:xfrm>
              <a:off x="8539162" y="3265550"/>
              <a:ext cx="106775" cy="157257"/>
            </a:xfrm>
            <a:prstGeom prst="rect">
              <a:avLst/>
            </a:prstGeom>
          </p:spPr>
        </p:pic>
        <p:sp>
          <p:nvSpPr>
            <p:cNvPr id="338" name="object 338"/>
            <p:cNvSpPr/>
            <p:nvPr/>
          </p:nvSpPr>
          <p:spPr>
            <a:xfrm>
              <a:off x="8668512" y="3230880"/>
              <a:ext cx="18415" cy="143510"/>
            </a:xfrm>
            <a:custGeom>
              <a:avLst/>
              <a:gdLst/>
              <a:ahLst/>
              <a:cxnLst/>
              <a:rect l="l" t="t" r="r" b="b"/>
              <a:pathLst>
                <a:path w="18415" h="143510">
                  <a:moveTo>
                    <a:pt x="18287" y="143255"/>
                  </a:moveTo>
                  <a:lnTo>
                    <a:pt x="0" y="143255"/>
                  </a:lnTo>
                  <a:lnTo>
                    <a:pt x="0" y="0"/>
                  </a:lnTo>
                  <a:lnTo>
                    <a:pt x="18287" y="0"/>
                  </a:lnTo>
                  <a:lnTo>
                    <a:pt x="18287" y="1432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9" name="object 339"/>
            <p:cNvPicPr/>
            <p:nvPr/>
          </p:nvPicPr>
          <p:blipFill>
            <a:blip r:embed="rId216" cstate="print"/>
            <a:stretch>
              <a:fillRect/>
            </a:stretch>
          </p:blipFill>
          <p:spPr>
            <a:xfrm>
              <a:off x="8710040" y="3265551"/>
              <a:ext cx="201358" cy="108394"/>
            </a:xfrm>
            <a:prstGeom prst="rect">
              <a:avLst/>
            </a:prstGeom>
          </p:spPr>
        </p:pic>
      </p:grpSp>
      <p:grpSp>
        <p:nvGrpSpPr>
          <p:cNvPr id="340" name="object 340"/>
          <p:cNvGrpSpPr/>
          <p:nvPr/>
        </p:nvGrpSpPr>
        <p:grpSpPr>
          <a:xfrm>
            <a:off x="7577455" y="3225831"/>
            <a:ext cx="687070" cy="148590"/>
            <a:chOff x="8984646" y="3225831"/>
            <a:chExt cx="687070" cy="148590"/>
          </a:xfrm>
        </p:grpSpPr>
        <p:sp>
          <p:nvSpPr>
            <p:cNvPr id="341" name="object 341"/>
            <p:cNvSpPr/>
            <p:nvPr/>
          </p:nvSpPr>
          <p:spPr>
            <a:xfrm>
              <a:off x="8984646" y="3225831"/>
              <a:ext cx="22860" cy="146685"/>
            </a:xfrm>
            <a:custGeom>
              <a:avLst/>
              <a:gdLst/>
              <a:ahLst/>
              <a:cxnLst/>
              <a:rect l="l" t="t" r="r" b="b"/>
              <a:pathLst>
                <a:path w="22859" h="146685">
                  <a:moveTo>
                    <a:pt x="15240" y="24479"/>
                  </a:moveTo>
                  <a:lnTo>
                    <a:pt x="9144" y="24479"/>
                  </a:lnTo>
                  <a:lnTo>
                    <a:pt x="3048" y="21431"/>
                  </a:lnTo>
                  <a:lnTo>
                    <a:pt x="0" y="15335"/>
                  </a:lnTo>
                  <a:lnTo>
                    <a:pt x="0" y="9239"/>
                  </a:lnTo>
                  <a:lnTo>
                    <a:pt x="1524" y="6191"/>
                  </a:lnTo>
                  <a:lnTo>
                    <a:pt x="3048" y="4572"/>
                  </a:lnTo>
                  <a:lnTo>
                    <a:pt x="6096" y="1524"/>
                  </a:lnTo>
                  <a:lnTo>
                    <a:pt x="9144" y="0"/>
                  </a:lnTo>
                  <a:lnTo>
                    <a:pt x="15240" y="0"/>
                  </a:lnTo>
                  <a:lnTo>
                    <a:pt x="18288" y="1524"/>
                  </a:lnTo>
                  <a:lnTo>
                    <a:pt x="19812" y="4572"/>
                  </a:lnTo>
                  <a:lnTo>
                    <a:pt x="22860" y="6191"/>
                  </a:lnTo>
                  <a:lnTo>
                    <a:pt x="22860" y="18383"/>
                  </a:lnTo>
                  <a:lnTo>
                    <a:pt x="18288" y="22955"/>
                  </a:lnTo>
                  <a:lnTo>
                    <a:pt x="15240" y="24479"/>
                  </a:lnTo>
                  <a:close/>
                </a:path>
                <a:path w="22859" h="146685">
                  <a:moveTo>
                    <a:pt x="19812" y="146589"/>
                  </a:moveTo>
                  <a:lnTo>
                    <a:pt x="3048" y="146589"/>
                  </a:lnTo>
                  <a:lnTo>
                    <a:pt x="3048" y="41243"/>
                  </a:lnTo>
                  <a:lnTo>
                    <a:pt x="19812" y="41243"/>
                  </a:lnTo>
                  <a:lnTo>
                    <a:pt x="19812" y="1465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2" name="object 342"/>
            <p:cNvPicPr/>
            <p:nvPr/>
          </p:nvPicPr>
          <p:blipFill>
            <a:blip r:embed="rId217" cstate="print"/>
            <a:stretch>
              <a:fillRect/>
            </a:stretch>
          </p:blipFill>
          <p:spPr>
            <a:xfrm>
              <a:off x="9035034" y="3265550"/>
              <a:ext cx="94583" cy="106870"/>
            </a:xfrm>
            <a:prstGeom prst="rect">
              <a:avLst/>
            </a:prstGeom>
          </p:spPr>
        </p:pic>
        <p:pic>
          <p:nvPicPr>
            <p:cNvPr id="343" name="object 343"/>
            <p:cNvPicPr/>
            <p:nvPr/>
          </p:nvPicPr>
          <p:blipFill>
            <a:blip r:embed="rId218" cstate="print"/>
            <a:stretch>
              <a:fillRect/>
            </a:stretch>
          </p:blipFill>
          <p:spPr>
            <a:xfrm>
              <a:off x="9150953" y="3265550"/>
              <a:ext cx="100679" cy="108394"/>
            </a:xfrm>
            <a:prstGeom prst="rect">
              <a:avLst/>
            </a:prstGeom>
          </p:spPr>
        </p:pic>
        <p:sp>
          <p:nvSpPr>
            <p:cNvPr id="344" name="object 344"/>
            <p:cNvSpPr/>
            <p:nvPr/>
          </p:nvSpPr>
          <p:spPr>
            <a:xfrm>
              <a:off x="9275064" y="3230880"/>
              <a:ext cx="18415" cy="143510"/>
            </a:xfrm>
            <a:custGeom>
              <a:avLst/>
              <a:gdLst/>
              <a:ahLst/>
              <a:cxnLst/>
              <a:rect l="l" t="t" r="r" b="b"/>
              <a:pathLst>
                <a:path w="18415" h="143510">
                  <a:moveTo>
                    <a:pt x="18287" y="143255"/>
                  </a:moveTo>
                  <a:lnTo>
                    <a:pt x="0" y="143255"/>
                  </a:lnTo>
                  <a:lnTo>
                    <a:pt x="0" y="0"/>
                  </a:lnTo>
                  <a:lnTo>
                    <a:pt x="18287" y="0"/>
                  </a:lnTo>
                  <a:lnTo>
                    <a:pt x="18287" y="1432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5" name="object 345"/>
            <p:cNvPicPr/>
            <p:nvPr/>
          </p:nvPicPr>
          <p:blipFill>
            <a:blip r:embed="rId219" cstate="print"/>
            <a:stretch>
              <a:fillRect/>
            </a:stretch>
          </p:blipFill>
          <p:spPr>
            <a:xfrm>
              <a:off x="9320308" y="3267074"/>
              <a:ext cx="94583" cy="106870"/>
            </a:xfrm>
            <a:prstGeom prst="rect">
              <a:avLst/>
            </a:prstGeom>
          </p:spPr>
        </p:pic>
        <p:pic>
          <p:nvPicPr>
            <p:cNvPr id="346" name="object 346"/>
            <p:cNvPicPr/>
            <p:nvPr/>
          </p:nvPicPr>
          <p:blipFill>
            <a:blip r:embed="rId220" cstate="print"/>
            <a:stretch>
              <a:fillRect/>
            </a:stretch>
          </p:blipFill>
          <p:spPr>
            <a:xfrm>
              <a:off x="9437751" y="3230403"/>
              <a:ext cx="106775" cy="143541"/>
            </a:xfrm>
            <a:prstGeom prst="rect">
              <a:avLst/>
            </a:prstGeom>
          </p:spPr>
        </p:pic>
        <p:pic>
          <p:nvPicPr>
            <p:cNvPr id="347" name="object 347"/>
            <p:cNvPicPr/>
            <p:nvPr/>
          </p:nvPicPr>
          <p:blipFill>
            <a:blip r:embed="rId221" cstate="print"/>
            <a:stretch>
              <a:fillRect/>
            </a:stretch>
          </p:blipFill>
          <p:spPr>
            <a:xfrm>
              <a:off x="9567481" y="3265550"/>
              <a:ext cx="103727" cy="108394"/>
            </a:xfrm>
            <a:prstGeom prst="rect">
              <a:avLst/>
            </a:prstGeom>
          </p:spPr>
        </p:pic>
      </p:grpSp>
      <p:grpSp>
        <p:nvGrpSpPr>
          <p:cNvPr id="348" name="object 348"/>
          <p:cNvGrpSpPr/>
          <p:nvPr/>
        </p:nvGrpSpPr>
        <p:grpSpPr>
          <a:xfrm>
            <a:off x="5179061" y="3489959"/>
            <a:ext cx="1351280" cy="148590"/>
            <a:chOff x="6586252" y="3489959"/>
            <a:chExt cx="1351280" cy="148590"/>
          </a:xfrm>
        </p:grpSpPr>
        <p:pic>
          <p:nvPicPr>
            <p:cNvPr id="349" name="object 349"/>
            <p:cNvPicPr/>
            <p:nvPr/>
          </p:nvPicPr>
          <p:blipFill>
            <a:blip r:embed="rId222" cstate="print"/>
            <a:stretch>
              <a:fillRect/>
            </a:stretch>
          </p:blipFill>
          <p:spPr>
            <a:xfrm>
              <a:off x="6586252" y="3489959"/>
              <a:ext cx="1302924" cy="148113"/>
            </a:xfrm>
            <a:prstGeom prst="rect">
              <a:avLst/>
            </a:prstGeom>
          </p:spPr>
        </p:pic>
        <p:sp>
          <p:nvSpPr>
            <p:cNvPr id="350" name="object 350"/>
            <p:cNvSpPr/>
            <p:nvPr/>
          </p:nvSpPr>
          <p:spPr>
            <a:xfrm>
              <a:off x="7918704" y="3493007"/>
              <a:ext cx="18415" cy="143510"/>
            </a:xfrm>
            <a:custGeom>
              <a:avLst/>
              <a:gdLst/>
              <a:ahLst/>
              <a:cxnLst/>
              <a:rect l="l" t="t" r="r" b="b"/>
              <a:pathLst>
                <a:path w="18415" h="143510">
                  <a:moveTo>
                    <a:pt x="18288" y="143256"/>
                  </a:moveTo>
                  <a:lnTo>
                    <a:pt x="0" y="143256"/>
                  </a:lnTo>
                  <a:lnTo>
                    <a:pt x="0" y="0"/>
                  </a:lnTo>
                  <a:lnTo>
                    <a:pt x="18288" y="0"/>
                  </a:lnTo>
                  <a:lnTo>
                    <a:pt x="18288" y="1432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51" name="object 351"/>
          <p:cNvPicPr/>
          <p:nvPr/>
        </p:nvPicPr>
        <p:blipFill>
          <a:blip r:embed="rId223" cstate="print"/>
          <a:stretch>
            <a:fillRect/>
          </a:stretch>
        </p:blipFill>
        <p:spPr>
          <a:xfrm>
            <a:off x="6604000" y="3489959"/>
            <a:ext cx="1019269" cy="196977"/>
          </a:xfrm>
          <a:prstGeom prst="rect">
            <a:avLst/>
          </a:prstGeom>
        </p:spPr>
      </p:pic>
      <p:grpSp>
        <p:nvGrpSpPr>
          <p:cNvPr id="352" name="object 352"/>
          <p:cNvGrpSpPr/>
          <p:nvPr/>
        </p:nvGrpSpPr>
        <p:grpSpPr>
          <a:xfrm>
            <a:off x="7691851" y="3494627"/>
            <a:ext cx="360045" cy="143510"/>
            <a:chOff x="9099042" y="3494627"/>
            <a:chExt cx="360045" cy="143510"/>
          </a:xfrm>
        </p:grpSpPr>
        <p:pic>
          <p:nvPicPr>
            <p:cNvPr id="353" name="object 353"/>
            <p:cNvPicPr/>
            <p:nvPr/>
          </p:nvPicPr>
          <p:blipFill>
            <a:blip r:embed="rId224" cstate="print"/>
            <a:stretch>
              <a:fillRect/>
            </a:stretch>
          </p:blipFill>
          <p:spPr>
            <a:xfrm>
              <a:off x="9099042" y="3529679"/>
              <a:ext cx="106870" cy="108394"/>
            </a:xfrm>
            <a:prstGeom prst="rect">
              <a:avLst/>
            </a:prstGeom>
          </p:spPr>
        </p:pic>
        <p:pic>
          <p:nvPicPr>
            <p:cNvPr id="354" name="object 354"/>
            <p:cNvPicPr/>
            <p:nvPr/>
          </p:nvPicPr>
          <p:blipFill>
            <a:blip r:embed="rId225" cstate="print"/>
            <a:stretch>
              <a:fillRect/>
            </a:stretch>
          </p:blipFill>
          <p:spPr>
            <a:xfrm>
              <a:off x="9234868" y="3529679"/>
              <a:ext cx="94583" cy="106870"/>
            </a:xfrm>
            <a:prstGeom prst="rect">
              <a:avLst/>
            </a:prstGeom>
          </p:spPr>
        </p:pic>
        <p:pic>
          <p:nvPicPr>
            <p:cNvPr id="355" name="object 355"/>
            <p:cNvPicPr/>
            <p:nvPr/>
          </p:nvPicPr>
          <p:blipFill>
            <a:blip r:embed="rId226" cstate="print"/>
            <a:stretch>
              <a:fillRect/>
            </a:stretch>
          </p:blipFill>
          <p:spPr>
            <a:xfrm>
              <a:off x="9352311" y="3494627"/>
              <a:ext cx="106775" cy="143446"/>
            </a:xfrm>
            <a:prstGeom prst="rect">
              <a:avLst/>
            </a:prstGeom>
          </p:spPr>
        </p:pic>
      </p:grpSp>
      <p:grpSp>
        <p:nvGrpSpPr>
          <p:cNvPr id="356" name="object 356"/>
          <p:cNvGrpSpPr/>
          <p:nvPr/>
        </p:nvGrpSpPr>
        <p:grpSpPr>
          <a:xfrm>
            <a:off x="5172964" y="3758755"/>
            <a:ext cx="431800" cy="144145"/>
            <a:chOff x="6580155" y="3758755"/>
            <a:chExt cx="431800" cy="144145"/>
          </a:xfrm>
        </p:grpSpPr>
        <p:pic>
          <p:nvPicPr>
            <p:cNvPr id="357" name="object 357"/>
            <p:cNvPicPr/>
            <p:nvPr/>
          </p:nvPicPr>
          <p:blipFill>
            <a:blip r:embed="rId227" cstate="print"/>
            <a:stretch>
              <a:fillRect/>
            </a:stretch>
          </p:blipFill>
          <p:spPr>
            <a:xfrm>
              <a:off x="6580155" y="3758755"/>
              <a:ext cx="106870" cy="143541"/>
            </a:xfrm>
            <a:prstGeom prst="rect">
              <a:avLst/>
            </a:prstGeom>
          </p:spPr>
        </p:pic>
        <p:pic>
          <p:nvPicPr>
            <p:cNvPr id="358" name="object 358"/>
            <p:cNvPicPr/>
            <p:nvPr/>
          </p:nvPicPr>
          <p:blipFill>
            <a:blip r:embed="rId228" cstate="print"/>
            <a:stretch>
              <a:fillRect/>
            </a:stretch>
          </p:blipFill>
          <p:spPr>
            <a:xfrm>
              <a:off x="6709886" y="3793902"/>
              <a:ext cx="106775" cy="108394"/>
            </a:xfrm>
            <a:prstGeom prst="rect">
              <a:avLst/>
            </a:prstGeom>
          </p:spPr>
        </p:pic>
        <p:pic>
          <p:nvPicPr>
            <p:cNvPr id="359" name="object 359"/>
            <p:cNvPicPr/>
            <p:nvPr/>
          </p:nvPicPr>
          <p:blipFill>
            <a:blip r:embed="rId229" cstate="print"/>
            <a:stretch>
              <a:fillRect/>
            </a:stretch>
          </p:blipFill>
          <p:spPr>
            <a:xfrm>
              <a:off x="6836473" y="3769518"/>
              <a:ext cx="175450" cy="132778"/>
            </a:xfrm>
            <a:prstGeom prst="rect">
              <a:avLst/>
            </a:prstGeom>
          </p:spPr>
        </p:pic>
      </p:grpSp>
      <p:grpSp>
        <p:nvGrpSpPr>
          <p:cNvPr id="360" name="object 360"/>
          <p:cNvGrpSpPr/>
          <p:nvPr/>
        </p:nvGrpSpPr>
        <p:grpSpPr>
          <a:xfrm>
            <a:off x="5668836" y="3754183"/>
            <a:ext cx="916940" cy="148590"/>
            <a:chOff x="7076027" y="3754183"/>
            <a:chExt cx="916940" cy="148590"/>
          </a:xfrm>
        </p:grpSpPr>
        <p:sp>
          <p:nvSpPr>
            <p:cNvPr id="361" name="object 361"/>
            <p:cNvSpPr/>
            <p:nvPr/>
          </p:nvSpPr>
          <p:spPr>
            <a:xfrm>
              <a:off x="7076027" y="3754183"/>
              <a:ext cx="53975" cy="146685"/>
            </a:xfrm>
            <a:custGeom>
              <a:avLst/>
              <a:gdLst/>
              <a:ahLst/>
              <a:cxnLst/>
              <a:rect l="l" t="t" r="r" b="b"/>
              <a:pathLst>
                <a:path w="53975" h="146685">
                  <a:moveTo>
                    <a:pt x="32003" y="146589"/>
                  </a:moveTo>
                  <a:lnTo>
                    <a:pt x="13715" y="146589"/>
                  </a:lnTo>
                  <a:lnTo>
                    <a:pt x="13715" y="54959"/>
                  </a:lnTo>
                  <a:lnTo>
                    <a:pt x="0" y="54959"/>
                  </a:lnTo>
                  <a:lnTo>
                    <a:pt x="0" y="41243"/>
                  </a:lnTo>
                  <a:lnTo>
                    <a:pt x="13715" y="41243"/>
                  </a:lnTo>
                  <a:lnTo>
                    <a:pt x="13715" y="33527"/>
                  </a:lnTo>
                  <a:lnTo>
                    <a:pt x="35290" y="2095"/>
                  </a:lnTo>
                  <a:lnTo>
                    <a:pt x="53435" y="0"/>
                  </a:lnTo>
                  <a:lnTo>
                    <a:pt x="53435" y="13715"/>
                  </a:lnTo>
                  <a:lnTo>
                    <a:pt x="44291" y="13715"/>
                  </a:lnTo>
                  <a:lnTo>
                    <a:pt x="39719" y="15239"/>
                  </a:lnTo>
                  <a:lnTo>
                    <a:pt x="33527" y="21335"/>
                  </a:lnTo>
                  <a:lnTo>
                    <a:pt x="32003" y="25907"/>
                  </a:lnTo>
                  <a:lnTo>
                    <a:pt x="32003" y="41243"/>
                  </a:lnTo>
                  <a:lnTo>
                    <a:pt x="53435" y="41243"/>
                  </a:lnTo>
                  <a:lnTo>
                    <a:pt x="53435" y="54959"/>
                  </a:lnTo>
                  <a:lnTo>
                    <a:pt x="32003" y="54959"/>
                  </a:lnTo>
                  <a:lnTo>
                    <a:pt x="32003" y="1465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2" name="object 362"/>
            <p:cNvPicPr/>
            <p:nvPr/>
          </p:nvPicPr>
          <p:blipFill>
            <a:blip r:embed="rId152" cstate="print"/>
            <a:stretch>
              <a:fillRect/>
            </a:stretch>
          </p:blipFill>
          <p:spPr>
            <a:xfrm>
              <a:off x="7149274" y="3795426"/>
              <a:ext cx="94583" cy="106870"/>
            </a:xfrm>
            <a:prstGeom prst="rect">
              <a:avLst/>
            </a:prstGeom>
          </p:spPr>
        </p:pic>
        <p:pic>
          <p:nvPicPr>
            <p:cNvPr id="363" name="object 363"/>
            <p:cNvPicPr/>
            <p:nvPr/>
          </p:nvPicPr>
          <p:blipFill>
            <a:blip r:embed="rId230" cstate="print"/>
            <a:stretch>
              <a:fillRect/>
            </a:stretch>
          </p:blipFill>
          <p:spPr>
            <a:xfrm>
              <a:off x="7272813" y="3793902"/>
              <a:ext cx="94583" cy="106870"/>
            </a:xfrm>
            <a:prstGeom prst="rect">
              <a:avLst/>
            </a:prstGeom>
          </p:spPr>
        </p:pic>
        <p:pic>
          <p:nvPicPr>
            <p:cNvPr id="364" name="object 364"/>
            <p:cNvPicPr/>
            <p:nvPr/>
          </p:nvPicPr>
          <p:blipFill>
            <a:blip r:embed="rId231" cstate="print"/>
            <a:stretch>
              <a:fillRect/>
            </a:stretch>
          </p:blipFill>
          <p:spPr>
            <a:xfrm>
              <a:off x="7390352" y="3754183"/>
              <a:ext cx="213550" cy="148113"/>
            </a:xfrm>
            <a:prstGeom prst="rect">
              <a:avLst/>
            </a:prstGeom>
          </p:spPr>
        </p:pic>
        <p:pic>
          <p:nvPicPr>
            <p:cNvPr id="365" name="object 365"/>
            <p:cNvPicPr/>
            <p:nvPr/>
          </p:nvPicPr>
          <p:blipFill>
            <a:blip r:embed="rId232" cstate="print"/>
            <a:stretch>
              <a:fillRect/>
            </a:stretch>
          </p:blipFill>
          <p:spPr>
            <a:xfrm>
              <a:off x="7623714" y="3793902"/>
              <a:ext cx="106870" cy="108394"/>
            </a:xfrm>
            <a:prstGeom prst="rect">
              <a:avLst/>
            </a:prstGeom>
          </p:spPr>
        </p:pic>
        <p:pic>
          <p:nvPicPr>
            <p:cNvPr id="366" name="object 366"/>
            <p:cNvPicPr/>
            <p:nvPr/>
          </p:nvPicPr>
          <p:blipFill>
            <a:blip r:embed="rId233" cstate="print"/>
            <a:stretch>
              <a:fillRect/>
            </a:stretch>
          </p:blipFill>
          <p:spPr>
            <a:xfrm>
              <a:off x="7753444" y="3793902"/>
              <a:ext cx="94583" cy="106870"/>
            </a:xfrm>
            <a:prstGeom prst="rect">
              <a:avLst/>
            </a:prstGeom>
          </p:spPr>
        </p:pic>
        <p:pic>
          <p:nvPicPr>
            <p:cNvPr id="367" name="object 367"/>
            <p:cNvPicPr/>
            <p:nvPr/>
          </p:nvPicPr>
          <p:blipFill>
            <a:blip r:embed="rId234" cstate="print"/>
            <a:stretch>
              <a:fillRect/>
            </a:stretch>
          </p:blipFill>
          <p:spPr>
            <a:xfrm>
              <a:off x="7870888" y="3793902"/>
              <a:ext cx="122015" cy="108394"/>
            </a:xfrm>
            <a:prstGeom prst="rect">
              <a:avLst/>
            </a:prstGeom>
          </p:spPr>
        </p:pic>
      </p:grpSp>
      <p:grpSp>
        <p:nvGrpSpPr>
          <p:cNvPr id="368" name="object 368"/>
          <p:cNvGrpSpPr/>
          <p:nvPr/>
        </p:nvGrpSpPr>
        <p:grpSpPr>
          <a:xfrm>
            <a:off x="5171440" y="4088606"/>
            <a:ext cx="1242060" cy="258445"/>
            <a:chOff x="6578631" y="4088606"/>
            <a:chExt cx="1242060" cy="258445"/>
          </a:xfrm>
        </p:grpSpPr>
        <p:sp>
          <p:nvSpPr>
            <p:cNvPr id="369" name="object 369"/>
            <p:cNvSpPr/>
            <p:nvPr/>
          </p:nvSpPr>
          <p:spPr>
            <a:xfrm>
              <a:off x="6578626" y="4088612"/>
              <a:ext cx="631825" cy="258445"/>
            </a:xfrm>
            <a:custGeom>
              <a:avLst/>
              <a:gdLst/>
              <a:ahLst/>
              <a:cxnLst/>
              <a:rect l="l" t="t" r="r" b="b"/>
              <a:pathLst>
                <a:path w="631825" h="258445">
                  <a:moveTo>
                    <a:pt x="186207" y="178587"/>
                  </a:moveTo>
                  <a:lnTo>
                    <a:pt x="169354" y="137350"/>
                  </a:lnTo>
                  <a:lnTo>
                    <a:pt x="128206" y="109918"/>
                  </a:lnTo>
                  <a:lnTo>
                    <a:pt x="119062" y="106870"/>
                  </a:lnTo>
                  <a:lnTo>
                    <a:pt x="112966" y="103822"/>
                  </a:lnTo>
                  <a:lnTo>
                    <a:pt x="108394" y="100774"/>
                  </a:lnTo>
                  <a:lnTo>
                    <a:pt x="103822" y="99250"/>
                  </a:lnTo>
                  <a:lnTo>
                    <a:pt x="99250" y="96100"/>
                  </a:lnTo>
                  <a:lnTo>
                    <a:pt x="86956" y="90004"/>
                  </a:lnTo>
                  <a:lnTo>
                    <a:pt x="82384" y="86956"/>
                  </a:lnTo>
                  <a:lnTo>
                    <a:pt x="80860" y="83908"/>
                  </a:lnTo>
                  <a:lnTo>
                    <a:pt x="77812" y="80860"/>
                  </a:lnTo>
                  <a:lnTo>
                    <a:pt x="77812" y="67144"/>
                  </a:lnTo>
                  <a:lnTo>
                    <a:pt x="79336" y="62572"/>
                  </a:lnTo>
                  <a:lnTo>
                    <a:pt x="85432" y="58000"/>
                  </a:lnTo>
                  <a:lnTo>
                    <a:pt x="90004" y="53428"/>
                  </a:lnTo>
                  <a:lnTo>
                    <a:pt x="97726" y="51904"/>
                  </a:lnTo>
                  <a:lnTo>
                    <a:pt x="114490" y="51904"/>
                  </a:lnTo>
                  <a:lnTo>
                    <a:pt x="122110" y="53428"/>
                  </a:lnTo>
                  <a:lnTo>
                    <a:pt x="140398" y="59524"/>
                  </a:lnTo>
                  <a:lnTo>
                    <a:pt x="149542" y="64096"/>
                  </a:lnTo>
                  <a:lnTo>
                    <a:pt x="152590" y="67144"/>
                  </a:lnTo>
                  <a:lnTo>
                    <a:pt x="155638" y="68668"/>
                  </a:lnTo>
                  <a:lnTo>
                    <a:pt x="157162" y="68668"/>
                  </a:lnTo>
                  <a:lnTo>
                    <a:pt x="180022" y="24384"/>
                  </a:lnTo>
                  <a:lnTo>
                    <a:pt x="170878" y="18288"/>
                  </a:lnTo>
                  <a:lnTo>
                    <a:pt x="132511" y="3860"/>
                  </a:lnTo>
                  <a:lnTo>
                    <a:pt x="102298" y="0"/>
                  </a:lnTo>
                  <a:lnTo>
                    <a:pt x="86791" y="1409"/>
                  </a:lnTo>
                  <a:lnTo>
                    <a:pt x="45808" y="21336"/>
                  </a:lnTo>
                  <a:lnTo>
                    <a:pt x="23101" y="60845"/>
                  </a:lnTo>
                  <a:lnTo>
                    <a:pt x="21424" y="76288"/>
                  </a:lnTo>
                  <a:lnTo>
                    <a:pt x="22263" y="86093"/>
                  </a:lnTo>
                  <a:lnTo>
                    <a:pt x="40817" y="120675"/>
                  </a:lnTo>
                  <a:lnTo>
                    <a:pt x="73240" y="141922"/>
                  </a:lnTo>
                  <a:lnTo>
                    <a:pt x="77812" y="144970"/>
                  </a:lnTo>
                  <a:lnTo>
                    <a:pt x="93052" y="151155"/>
                  </a:lnTo>
                  <a:lnTo>
                    <a:pt x="105346" y="157251"/>
                  </a:lnTo>
                  <a:lnTo>
                    <a:pt x="108394" y="160299"/>
                  </a:lnTo>
                  <a:lnTo>
                    <a:pt x="117538" y="166395"/>
                  </a:lnTo>
                  <a:lnTo>
                    <a:pt x="122110" y="170980"/>
                  </a:lnTo>
                  <a:lnTo>
                    <a:pt x="125158" y="177063"/>
                  </a:lnTo>
                  <a:lnTo>
                    <a:pt x="125158" y="181635"/>
                  </a:lnTo>
                  <a:lnTo>
                    <a:pt x="122872" y="191897"/>
                  </a:lnTo>
                  <a:lnTo>
                    <a:pt x="116001" y="199593"/>
                  </a:lnTo>
                  <a:lnTo>
                    <a:pt x="104546" y="204444"/>
                  </a:lnTo>
                  <a:lnTo>
                    <a:pt x="88480" y="206121"/>
                  </a:lnTo>
                  <a:lnTo>
                    <a:pt x="82486" y="205574"/>
                  </a:lnTo>
                  <a:lnTo>
                    <a:pt x="42189" y="187261"/>
                  </a:lnTo>
                  <a:lnTo>
                    <a:pt x="33616" y="181635"/>
                  </a:lnTo>
                  <a:lnTo>
                    <a:pt x="30568" y="180111"/>
                  </a:lnTo>
                  <a:lnTo>
                    <a:pt x="29044" y="177063"/>
                  </a:lnTo>
                  <a:lnTo>
                    <a:pt x="0" y="224409"/>
                  </a:lnTo>
                  <a:lnTo>
                    <a:pt x="6096" y="230505"/>
                  </a:lnTo>
                  <a:lnTo>
                    <a:pt x="10756" y="233553"/>
                  </a:lnTo>
                  <a:lnTo>
                    <a:pt x="16852" y="236601"/>
                  </a:lnTo>
                  <a:lnTo>
                    <a:pt x="21424" y="239649"/>
                  </a:lnTo>
                  <a:lnTo>
                    <a:pt x="29044" y="242697"/>
                  </a:lnTo>
                  <a:lnTo>
                    <a:pt x="40906" y="248729"/>
                  </a:lnTo>
                  <a:lnTo>
                    <a:pt x="46951" y="250977"/>
                  </a:lnTo>
                  <a:lnTo>
                    <a:pt x="61048" y="254977"/>
                  </a:lnTo>
                  <a:lnTo>
                    <a:pt x="77050" y="257073"/>
                  </a:lnTo>
                  <a:lnTo>
                    <a:pt x="85051" y="257771"/>
                  </a:lnTo>
                  <a:lnTo>
                    <a:pt x="93052" y="258025"/>
                  </a:lnTo>
                  <a:lnTo>
                    <a:pt x="102235" y="257746"/>
                  </a:lnTo>
                  <a:lnTo>
                    <a:pt x="144018" y="247700"/>
                  </a:lnTo>
                  <a:lnTo>
                    <a:pt x="174548" y="222719"/>
                  </a:lnTo>
                  <a:lnTo>
                    <a:pt x="185877" y="188607"/>
                  </a:lnTo>
                  <a:lnTo>
                    <a:pt x="186207" y="178587"/>
                  </a:lnTo>
                  <a:close/>
                </a:path>
                <a:path w="631825" h="258445">
                  <a:moveTo>
                    <a:pt x="372338" y="4152"/>
                  </a:moveTo>
                  <a:lnTo>
                    <a:pt x="198412" y="4152"/>
                  </a:lnTo>
                  <a:lnTo>
                    <a:pt x="198412" y="54952"/>
                  </a:lnTo>
                  <a:lnTo>
                    <a:pt x="256413" y="54952"/>
                  </a:lnTo>
                  <a:lnTo>
                    <a:pt x="256413" y="253072"/>
                  </a:lnTo>
                  <a:lnTo>
                    <a:pt x="312801" y="253072"/>
                  </a:lnTo>
                  <a:lnTo>
                    <a:pt x="312801" y="54952"/>
                  </a:lnTo>
                  <a:lnTo>
                    <a:pt x="372338" y="54952"/>
                  </a:lnTo>
                  <a:lnTo>
                    <a:pt x="372338" y="4152"/>
                  </a:lnTo>
                  <a:close/>
                </a:path>
                <a:path w="631825" h="258445">
                  <a:moveTo>
                    <a:pt x="631698" y="129730"/>
                  </a:moveTo>
                  <a:lnTo>
                    <a:pt x="629412" y="103390"/>
                  </a:lnTo>
                  <a:lnTo>
                    <a:pt x="622541" y="79336"/>
                  </a:lnTo>
                  <a:lnTo>
                    <a:pt x="611085" y="57581"/>
                  </a:lnTo>
                  <a:lnTo>
                    <a:pt x="608914" y="54952"/>
                  </a:lnTo>
                  <a:lnTo>
                    <a:pt x="595020" y="38100"/>
                  </a:lnTo>
                  <a:lnTo>
                    <a:pt x="575856" y="21856"/>
                  </a:lnTo>
                  <a:lnTo>
                    <a:pt x="570636" y="18897"/>
                  </a:lnTo>
                  <a:lnTo>
                    <a:pt x="570636" y="129730"/>
                  </a:lnTo>
                  <a:lnTo>
                    <a:pt x="569518" y="144094"/>
                  </a:lnTo>
                  <a:lnTo>
                    <a:pt x="553872" y="181635"/>
                  </a:lnTo>
                  <a:lnTo>
                    <a:pt x="521436" y="201650"/>
                  </a:lnTo>
                  <a:lnTo>
                    <a:pt x="506539" y="203073"/>
                  </a:lnTo>
                  <a:lnTo>
                    <a:pt x="495681" y="202476"/>
                  </a:lnTo>
                  <a:lnTo>
                    <a:pt x="456438" y="179730"/>
                  </a:lnTo>
                  <a:lnTo>
                    <a:pt x="445579" y="156070"/>
                  </a:lnTo>
                  <a:lnTo>
                    <a:pt x="443776" y="147878"/>
                  </a:lnTo>
                  <a:lnTo>
                    <a:pt x="442747" y="138861"/>
                  </a:lnTo>
                  <a:lnTo>
                    <a:pt x="442429" y="129730"/>
                  </a:lnTo>
                  <a:lnTo>
                    <a:pt x="443572" y="114528"/>
                  </a:lnTo>
                  <a:lnTo>
                    <a:pt x="459295" y="76288"/>
                  </a:lnTo>
                  <a:lnTo>
                    <a:pt x="506539" y="54952"/>
                  </a:lnTo>
                  <a:lnTo>
                    <a:pt x="520788" y="56362"/>
                  </a:lnTo>
                  <a:lnTo>
                    <a:pt x="553872" y="76288"/>
                  </a:lnTo>
                  <a:lnTo>
                    <a:pt x="569518" y="114528"/>
                  </a:lnTo>
                  <a:lnTo>
                    <a:pt x="570636" y="129730"/>
                  </a:lnTo>
                  <a:lnTo>
                    <a:pt x="570636" y="18897"/>
                  </a:lnTo>
                  <a:lnTo>
                    <a:pt x="554824" y="9906"/>
                  </a:lnTo>
                  <a:lnTo>
                    <a:pt x="531761" y="2527"/>
                  </a:lnTo>
                  <a:lnTo>
                    <a:pt x="506539" y="0"/>
                  </a:lnTo>
                  <a:lnTo>
                    <a:pt x="481355" y="2527"/>
                  </a:lnTo>
                  <a:lnTo>
                    <a:pt x="437235" y="21856"/>
                  </a:lnTo>
                  <a:lnTo>
                    <a:pt x="402043" y="57581"/>
                  </a:lnTo>
                  <a:lnTo>
                    <a:pt x="383755" y="103390"/>
                  </a:lnTo>
                  <a:lnTo>
                    <a:pt x="381469" y="129730"/>
                  </a:lnTo>
                  <a:lnTo>
                    <a:pt x="383743" y="156070"/>
                  </a:lnTo>
                  <a:lnTo>
                    <a:pt x="401408" y="201879"/>
                  </a:lnTo>
                  <a:lnTo>
                    <a:pt x="435089" y="237375"/>
                  </a:lnTo>
                  <a:lnTo>
                    <a:pt x="480263" y="255727"/>
                  </a:lnTo>
                  <a:lnTo>
                    <a:pt x="506539" y="258025"/>
                  </a:lnTo>
                  <a:lnTo>
                    <a:pt x="531977" y="255727"/>
                  </a:lnTo>
                  <a:lnTo>
                    <a:pt x="555396" y="248843"/>
                  </a:lnTo>
                  <a:lnTo>
                    <a:pt x="576503" y="237375"/>
                  </a:lnTo>
                  <a:lnTo>
                    <a:pt x="595020" y="221361"/>
                  </a:lnTo>
                  <a:lnTo>
                    <a:pt x="609460" y="203073"/>
                  </a:lnTo>
                  <a:lnTo>
                    <a:pt x="611085" y="201015"/>
                  </a:lnTo>
                  <a:lnTo>
                    <a:pt x="622541" y="178968"/>
                  </a:lnTo>
                  <a:lnTo>
                    <a:pt x="629412" y="155219"/>
                  </a:lnTo>
                  <a:lnTo>
                    <a:pt x="631698" y="129730"/>
                  </a:lnTo>
                  <a:close/>
                </a:path>
              </a:pathLst>
            </a:custGeom>
            <a:solidFill>
              <a:srgbClr val="5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0" name="object 370"/>
            <p:cNvPicPr/>
            <p:nvPr/>
          </p:nvPicPr>
          <p:blipFill>
            <a:blip r:embed="rId235" cstate="print"/>
            <a:stretch>
              <a:fillRect/>
            </a:stretch>
          </p:blipFill>
          <p:spPr>
            <a:xfrm>
              <a:off x="7234713" y="4093178"/>
              <a:ext cx="356997" cy="248920"/>
            </a:xfrm>
            <a:prstGeom prst="rect">
              <a:avLst/>
            </a:prstGeom>
          </p:spPr>
        </p:pic>
        <p:pic>
          <p:nvPicPr>
            <p:cNvPr id="371" name="object 371"/>
            <p:cNvPicPr/>
            <p:nvPr/>
          </p:nvPicPr>
          <p:blipFill>
            <a:blip r:embed="rId236" cstate="print"/>
            <a:stretch>
              <a:fillRect/>
            </a:stretch>
          </p:blipFill>
          <p:spPr>
            <a:xfrm>
              <a:off x="7623715" y="4093178"/>
              <a:ext cx="196881" cy="248888"/>
            </a:xfrm>
            <a:prstGeom prst="rect">
              <a:avLst/>
            </a:prstGeom>
          </p:spPr>
        </p:pic>
      </p:grpSp>
      <p:grpSp>
        <p:nvGrpSpPr>
          <p:cNvPr id="372" name="object 372"/>
          <p:cNvGrpSpPr/>
          <p:nvPr/>
        </p:nvGrpSpPr>
        <p:grpSpPr>
          <a:xfrm>
            <a:off x="6520180" y="4088606"/>
            <a:ext cx="2090420" cy="258445"/>
            <a:chOff x="7927371" y="4088606"/>
            <a:chExt cx="2090420" cy="258445"/>
          </a:xfrm>
        </p:grpSpPr>
        <p:pic>
          <p:nvPicPr>
            <p:cNvPr id="373" name="object 373"/>
            <p:cNvPicPr/>
            <p:nvPr/>
          </p:nvPicPr>
          <p:blipFill>
            <a:blip r:embed="rId237" cstate="print"/>
            <a:stretch>
              <a:fillRect/>
            </a:stretch>
          </p:blipFill>
          <p:spPr>
            <a:xfrm>
              <a:off x="7927371" y="4093178"/>
              <a:ext cx="175450" cy="248888"/>
            </a:xfrm>
            <a:prstGeom prst="rect">
              <a:avLst/>
            </a:prstGeom>
          </p:spPr>
        </p:pic>
        <p:pic>
          <p:nvPicPr>
            <p:cNvPr id="374" name="object 374"/>
            <p:cNvPicPr/>
            <p:nvPr/>
          </p:nvPicPr>
          <p:blipFill>
            <a:blip r:embed="rId238" cstate="print"/>
            <a:stretch>
              <a:fillRect/>
            </a:stretch>
          </p:blipFill>
          <p:spPr>
            <a:xfrm>
              <a:off x="8128729" y="4093178"/>
              <a:ext cx="202882" cy="248888"/>
            </a:xfrm>
            <a:prstGeom prst="rect">
              <a:avLst/>
            </a:prstGeom>
          </p:spPr>
        </p:pic>
        <p:sp>
          <p:nvSpPr>
            <p:cNvPr id="375" name="object 375"/>
            <p:cNvSpPr/>
            <p:nvPr/>
          </p:nvSpPr>
          <p:spPr>
            <a:xfrm>
              <a:off x="8331606" y="4088612"/>
              <a:ext cx="643890" cy="258445"/>
            </a:xfrm>
            <a:custGeom>
              <a:avLst/>
              <a:gdLst/>
              <a:ahLst/>
              <a:cxnLst/>
              <a:rect l="l" t="t" r="r" b="b"/>
              <a:pathLst>
                <a:path w="643890" h="258445">
                  <a:moveTo>
                    <a:pt x="250228" y="129730"/>
                  </a:moveTo>
                  <a:lnTo>
                    <a:pt x="241084" y="79336"/>
                  </a:lnTo>
                  <a:lnTo>
                    <a:pt x="213652" y="38100"/>
                  </a:lnTo>
                  <a:lnTo>
                    <a:pt x="189268" y="18910"/>
                  </a:lnTo>
                  <a:lnTo>
                    <a:pt x="189268" y="129730"/>
                  </a:lnTo>
                  <a:lnTo>
                    <a:pt x="188379" y="144094"/>
                  </a:lnTo>
                  <a:lnTo>
                    <a:pt x="173926" y="181635"/>
                  </a:lnTo>
                  <a:lnTo>
                    <a:pt x="140068" y="201650"/>
                  </a:lnTo>
                  <a:lnTo>
                    <a:pt x="125158" y="203073"/>
                  </a:lnTo>
                  <a:lnTo>
                    <a:pt x="115163" y="202476"/>
                  </a:lnTo>
                  <a:lnTo>
                    <a:pt x="76111" y="179730"/>
                  </a:lnTo>
                  <a:lnTo>
                    <a:pt x="64795" y="156070"/>
                  </a:lnTo>
                  <a:lnTo>
                    <a:pt x="62966" y="147878"/>
                  </a:lnTo>
                  <a:lnTo>
                    <a:pt x="61582" y="138861"/>
                  </a:lnTo>
                  <a:lnTo>
                    <a:pt x="61061" y="129730"/>
                  </a:lnTo>
                  <a:lnTo>
                    <a:pt x="62179" y="114528"/>
                  </a:lnTo>
                  <a:lnTo>
                    <a:pt x="77825" y="76288"/>
                  </a:lnTo>
                  <a:lnTo>
                    <a:pt x="111137" y="56362"/>
                  </a:lnTo>
                  <a:lnTo>
                    <a:pt x="125158" y="54952"/>
                  </a:lnTo>
                  <a:lnTo>
                    <a:pt x="140042" y="56362"/>
                  </a:lnTo>
                  <a:lnTo>
                    <a:pt x="179578" y="88074"/>
                  </a:lnTo>
                  <a:lnTo>
                    <a:pt x="189268" y="129730"/>
                  </a:lnTo>
                  <a:lnTo>
                    <a:pt x="189268" y="18910"/>
                  </a:lnTo>
                  <a:lnTo>
                    <a:pt x="173405" y="9906"/>
                  </a:lnTo>
                  <a:lnTo>
                    <a:pt x="150342" y="2527"/>
                  </a:lnTo>
                  <a:lnTo>
                    <a:pt x="125158" y="0"/>
                  </a:lnTo>
                  <a:lnTo>
                    <a:pt x="100622" y="2527"/>
                  </a:lnTo>
                  <a:lnTo>
                    <a:pt x="56070" y="21856"/>
                  </a:lnTo>
                  <a:lnTo>
                    <a:pt x="20650" y="57581"/>
                  </a:lnTo>
                  <a:lnTo>
                    <a:pt x="2298" y="103390"/>
                  </a:lnTo>
                  <a:lnTo>
                    <a:pt x="0" y="129730"/>
                  </a:lnTo>
                  <a:lnTo>
                    <a:pt x="2273" y="156070"/>
                  </a:lnTo>
                  <a:lnTo>
                    <a:pt x="20015" y="201879"/>
                  </a:lnTo>
                  <a:lnTo>
                    <a:pt x="54571" y="237375"/>
                  </a:lnTo>
                  <a:lnTo>
                    <a:pt x="99733" y="255727"/>
                  </a:lnTo>
                  <a:lnTo>
                    <a:pt x="125158" y="258025"/>
                  </a:lnTo>
                  <a:lnTo>
                    <a:pt x="151218" y="255727"/>
                  </a:lnTo>
                  <a:lnTo>
                    <a:pt x="195961" y="237375"/>
                  </a:lnTo>
                  <a:lnTo>
                    <a:pt x="228765" y="203073"/>
                  </a:lnTo>
                  <a:lnTo>
                    <a:pt x="247954" y="155219"/>
                  </a:lnTo>
                  <a:lnTo>
                    <a:pt x="250228" y="129730"/>
                  </a:lnTo>
                  <a:close/>
                </a:path>
                <a:path w="643890" h="258445">
                  <a:moveTo>
                    <a:pt x="480631" y="22860"/>
                  </a:moveTo>
                  <a:lnTo>
                    <a:pt x="471487" y="18288"/>
                  </a:lnTo>
                  <a:lnTo>
                    <a:pt x="466318" y="15100"/>
                  </a:lnTo>
                  <a:lnTo>
                    <a:pt x="459867" y="12192"/>
                  </a:lnTo>
                  <a:lnTo>
                    <a:pt x="421487" y="1905"/>
                  </a:lnTo>
                  <a:lnTo>
                    <a:pt x="398233" y="0"/>
                  </a:lnTo>
                  <a:lnTo>
                    <a:pt x="385660" y="812"/>
                  </a:lnTo>
                  <a:lnTo>
                    <a:pt x="347853" y="10668"/>
                  </a:lnTo>
                  <a:lnTo>
                    <a:pt x="314629" y="30391"/>
                  </a:lnTo>
                  <a:lnTo>
                    <a:pt x="280962" y="68199"/>
                  </a:lnTo>
                  <a:lnTo>
                    <a:pt x="267081" y="104533"/>
                  </a:lnTo>
                  <a:lnTo>
                    <a:pt x="264033" y="129730"/>
                  </a:lnTo>
                  <a:lnTo>
                    <a:pt x="265201" y="146646"/>
                  </a:lnTo>
                  <a:lnTo>
                    <a:pt x="283845" y="193840"/>
                  </a:lnTo>
                  <a:lnTo>
                    <a:pt x="318350" y="231432"/>
                  </a:lnTo>
                  <a:lnTo>
                    <a:pt x="364896" y="253644"/>
                  </a:lnTo>
                  <a:lnTo>
                    <a:pt x="398233" y="258038"/>
                  </a:lnTo>
                  <a:lnTo>
                    <a:pt x="405980" y="257771"/>
                  </a:lnTo>
                  <a:lnTo>
                    <a:pt x="444055" y="251942"/>
                  </a:lnTo>
                  <a:lnTo>
                    <a:pt x="456247" y="247370"/>
                  </a:lnTo>
                  <a:lnTo>
                    <a:pt x="462343" y="245745"/>
                  </a:lnTo>
                  <a:lnTo>
                    <a:pt x="471487" y="239649"/>
                  </a:lnTo>
                  <a:lnTo>
                    <a:pt x="474535" y="238125"/>
                  </a:lnTo>
                  <a:lnTo>
                    <a:pt x="476059" y="238125"/>
                  </a:lnTo>
                  <a:lnTo>
                    <a:pt x="479107" y="235077"/>
                  </a:lnTo>
                  <a:lnTo>
                    <a:pt x="480631" y="235077"/>
                  </a:lnTo>
                  <a:lnTo>
                    <a:pt x="456247" y="186220"/>
                  </a:lnTo>
                  <a:lnTo>
                    <a:pt x="450151" y="190792"/>
                  </a:lnTo>
                  <a:lnTo>
                    <a:pt x="447103" y="193840"/>
                  </a:lnTo>
                  <a:lnTo>
                    <a:pt x="441007" y="195364"/>
                  </a:lnTo>
                  <a:lnTo>
                    <a:pt x="431761" y="198501"/>
                  </a:lnTo>
                  <a:lnTo>
                    <a:pt x="424141" y="201549"/>
                  </a:lnTo>
                  <a:lnTo>
                    <a:pt x="407377" y="201549"/>
                  </a:lnTo>
                  <a:lnTo>
                    <a:pt x="358051" y="189890"/>
                  </a:lnTo>
                  <a:lnTo>
                    <a:pt x="330517" y="156108"/>
                  </a:lnTo>
                  <a:lnTo>
                    <a:pt x="324993" y="129730"/>
                  </a:lnTo>
                  <a:lnTo>
                    <a:pt x="325297" y="122897"/>
                  </a:lnTo>
                  <a:lnTo>
                    <a:pt x="326326" y="116205"/>
                  </a:lnTo>
                  <a:lnTo>
                    <a:pt x="328206" y="109804"/>
                  </a:lnTo>
                  <a:lnTo>
                    <a:pt x="331089" y="103822"/>
                  </a:lnTo>
                  <a:lnTo>
                    <a:pt x="333654" y="97193"/>
                  </a:lnTo>
                  <a:lnTo>
                    <a:pt x="363118" y="66294"/>
                  </a:lnTo>
                  <a:lnTo>
                    <a:pt x="407377" y="56489"/>
                  </a:lnTo>
                  <a:lnTo>
                    <a:pt x="414007" y="56769"/>
                  </a:lnTo>
                  <a:lnTo>
                    <a:pt x="420331" y="57632"/>
                  </a:lnTo>
                  <a:lnTo>
                    <a:pt x="426669" y="59055"/>
                  </a:lnTo>
                  <a:lnTo>
                    <a:pt x="433285" y="61061"/>
                  </a:lnTo>
                  <a:lnTo>
                    <a:pt x="441007" y="64109"/>
                  </a:lnTo>
                  <a:lnTo>
                    <a:pt x="447103" y="65633"/>
                  </a:lnTo>
                  <a:lnTo>
                    <a:pt x="453199" y="68681"/>
                  </a:lnTo>
                  <a:lnTo>
                    <a:pt x="456247" y="71729"/>
                  </a:lnTo>
                  <a:lnTo>
                    <a:pt x="480631" y="22860"/>
                  </a:lnTo>
                  <a:close/>
                </a:path>
                <a:path w="643890" h="258445">
                  <a:moveTo>
                    <a:pt x="643890" y="4572"/>
                  </a:moveTo>
                  <a:lnTo>
                    <a:pt x="501967" y="4572"/>
                  </a:lnTo>
                  <a:lnTo>
                    <a:pt x="501967" y="55372"/>
                  </a:lnTo>
                  <a:lnTo>
                    <a:pt x="501967" y="103632"/>
                  </a:lnTo>
                  <a:lnTo>
                    <a:pt x="501967" y="154432"/>
                  </a:lnTo>
                  <a:lnTo>
                    <a:pt x="501967" y="202692"/>
                  </a:lnTo>
                  <a:lnTo>
                    <a:pt x="501967" y="253492"/>
                  </a:lnTo>
                  <a:lnTo>
                    <a:pt x="643890" y="253492"/>
                  </a:lnTo>
                  <a:lnTo>
                    <a:pt x="643890" y="202692"/>
                  </a:lnTo>
                  <a:lnTo>
                    <a:pt x="558444" y="202692"/>
                  </a:lnTo>
                  <a:lnTo>
                    <a:pt x="558444" y="154432"/>
                  </a:lnTo>
                  <a:lnTo>
                    <a:pt x="639318" y="154432"/>
                  </a:lnTo>
                  <a:lnTo>
                    <a:pt x="639318" y="103632"/>
                  </a:lnTo>
                  <a:lnTo>
                    <a:pt x="558444" y="103632"/>
                  </a:lnTo>
                  <a:lnTo>
                    <a:pt x="558444" y="55372"/>
                  </a:lnTo>
                  <a:lnTo>
                    <a:pt x="643890" y="55372"/>
                  </a:lnTo>
                  <a:lnTo>
                    <a:pt x="643890" y="4572"/>
                  </a:lnTo>
                  <a:close/>
                </a:path>
              </a:pathLst>
            </a:custGeom>
            <a:solidFill>
              <a:srgbClr val="5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6" name="object 376"/>
            <p:cNvPicPr/>
            <p:nvPr/>
          </p:nvPicPr>
          <p:blipFill>
            <a:blip r:embed="rId239" cstate="print"/>
            <a:stretch>
              <a:fillRect/>
            </a:stretch>
          </p:blipFill>
          <p:spPr>
            <a:xfrm>
              <a:off x="9007506" y="4093178"/>
              <a:ext cx="196881" cy="248888"/>
            </a:xfrm>
            <a:prstGeom prst="rect">
              <a:avLst/>
            </a:prstGeom>
          </p:spPr>
        </p:pic>
        <p:pic>
          <p:nvPicPr>
            <p:cNvPr id="377" name="object 377"/>
            <p:cNvPicPr/>
            <p:nvPr/>
          </p:nvPicPr>
          <p:blipFill>
            <a:blip r:embed="rId240" cstate="print"/>
            <a:stretch>
              <a:fillRect/>
            </a:stretch>
          </p:blipFill>
          <p:spPr>
            <a:xfrm>
              <a:off x="9225724" y="4093178"/>
              <a:ext cx="193738" cy="253460"/>
            </a:xfrm>
            <a:prstGeom prst="rect">
              <a:avLst/>
            </a:prstGeom>
          </p:spPr>
        </p:pic>
        <p:pic>
          <p:nvPicPr>
            <p:cNvPr id="378" name="object 378"/>
            <p:cNvPicPr/>
            <p:nvPr/>
          </p:nvPicPr>
          <p:blipFill>
            <a:blip r:embed="rId241" cstate="print"/>
            <a:stretch>
              <a:fillRect/>
            </a:stretch>
          </p:blipFill>
          <p:spPr>
            <a:xfrm>
              <a:off x="9452991" y="4093178"/>
              <a:ext cx="356997" cy="248920"/>
            </a:xfrm>
            <a:prstGeom prst="rect">
              <a:avLst/>
            </a:prstGeom>
          </p:spPr>
        </p:pic>
        <p:sp>
          <p:nvSpPr>
            <p:cNvPr id="379" name="object 379"/>
            <p:cNvSpPr/>
            <p:nvPr/>
          </p:nvSpPr>
          <p:spPr>
            <a:xfrm>
              <a:off x="9831419" y="4088606"/>
              <a:ext cx="186690" cy="258445"/>
            </a:xfrm>
            <a:custGeom>
              <a:avLst/>
              <a:gdLst/>
              <a:ahLst/>
              <a:cxnLst/>
              <a:rect l="l" t="t" r="r" b="b"/>
              <a:pathLst>
                <a:path w="186690" h="258445">
                  <a:moveTo>
                    <a:pt x="93059" y="258032"/>
                  </a:moveTo>
                  <a:lnTo>
                    <a:pt x="46863" y="250971"/>
                  </a:lnTo>
                  <a:lnTo>
                    <a:pt x="35052" y="245744"/>
                  </a:lnTo>
                  <a:lnTo>
                    <a:pt x="27432" y="242697"/>
                  </a:lnTo>
                  <a:lnTo>
                    <a:pt x="21336" y="239649"/>
                  </a:lnTo>
                  <a:lnTo>
                    <a:pt x="16764" y="236601"/>
                  </a:lnTo>
                  <a:lnTo>
                    <a:pt x="10668" y="233553"/>
                  </a:lnTo>
                  <a:lnTo>
                    <a:pt x="6096" y="230505"/>
                  </a:lnTo>
                  <a:lnTo>
                    <a:pt x="0" y="224408"/>
                  </a:lnTo>
                  <a:lnTo>
                    <a:pt x="27432" y="177069"/>
                  </a:lnTo>
                  <a:lnTo>
                    <a:pt x="30480" y="180117"/>
                  </a:lnTo>
                  <a:lnTo>
                    <a:pt x="33528" y="181641"/>
                  </a:lnTo>
                  <a:lnTo>
                    <a:pt x="68730" y="201620"/>
                  </a:lnTo>
                  <a:lnTo>
                    <a:pt x="88487" y="206120"/>
                  </a:lnTo>
                  <a:lnTo>
                    <a:pt x="104489" y="204439"/>
                  </a:lnTo>
                  <a:lnTo>
                    <a:pt x="115919" y="199596"/>
                  </a:lnTo>
                  <a:lnTo>
                    <a:pt x="122777" y="191896"/>
                  </a:lnTo>
                  <a:lnTo>
                    <a:pt x="125063" y="181641"/>
                  </a:lnTo>
                  <a:lnTo>
                    <a:pt x="125063" y="177069"/>
                  </a:lnTo>
                  <a:lnTo>
                    <a:pt x="122015" y="170973"/>
                  </a:lnTo>
                  <a:lnTo>
                    <a:pt x="117443" y="166401"/>
                  </a:lnTo>
                  <a:lnTo>
                    <a:pt x="108299" y="160305"/>
                  </a:lnTo>
                  <a:lnTo>
                    <a:pt x="105251" y="157257"/>
                  </a:lnTo>
                  <a:lnTo>
                    <a:pt x="93059" y="151161"/>
                  </a:lnTo>
                  <a:lnTo>
                    <a:pt x="77819" y="144970"/>
                  </a:lnTo>
                  <a:lnTo>
                    <a:pt x="68580" y="140398"/>
                  </a:lnTo>
                  <a:lnTo>
                    <a:pt x="33528" y="112966"/>
                  </a:lnTo>
                  <a:lnTo>
                    <a:pt x="21336" y="76295"/>
                  </a:lnTo>
                  <a:lnTo>
                    <a:pt x="23002" y="60849"/>
                  </a:lnTo>
                  <a:lnTo>
                    <a:pt x="45720" y="21336"/>
                  </a:lnTo>
                  <a:lnTo>
                    <a:pt x="86734" y="1404"/>
                  </a:lnTo>
                  <a:lnTo>
                    <a:pt x="102203" y="0"/>
                  </a:lnTo>
                  <a:lnTo>
                    <a:pt x="112466" y="523"/>
                  </a:lnTo>
                  <a:lnTo>
                    <a:pt x="158638" y="12192"/>
                  </a:lnTo>
                  <a:lnTo>
                    <a:pt x="180022" y="24384"/>
                  </a:lnTo>
                  <a:lnTo>
                    <a:pt x="157067" y="68675"/>
                  </a:lnTo>
                  <a:lnTo>
                    <a:pt x="154019" y="68675"/>
                  </a:lnTo>
                  <a:lnTo>
                    <a:pt x="149447" y="64103"/>
                  </a:lnTo>
                  <a:lnTo>
                    <a:pt x="140303" y="59531"/>
                  </a:lnTo>
                  <a:lnTo>
                    <a:pt x="122015" y="53435"/>
                  </a:lnTo>
                  <a:lnTo>
                    <a:pt x="114395" y="51911"/>
                  </a:lnTo>
                  <a:lnTo>
                    <a:pt x="97631" y="51911"/>
                  </a:lnTo>
                  <a:lnTo>
                    <a:pt x="90011" y="53435"/>
                  </a:lnTo>
                  <a:lnTo>
                    <a:pt x="83915" y="58007"/>
                  </a:lnTo>
                  <a:lnTo>
                    <a:pt x="79343" y="62579"/>
                  </a:lnTo>
                  <a:lnTo>
                    <a:pt x="76295" y="67151"/>
                  </a:lnTo>
                  <a:lnTo>
                    <a:pt x="76295" y="77819"/>
                  </a:lnTo>
                  <a:lnTo>
                    <a:pt x="77819" y="80867"/>
                  </a:lnTo>
                  <a:lnTo>
                    <a:pt x="80867" y="83915"/>
                  </a:lnTo>
                  <a:lnTo>
                    <a:pt x="82391" y="86963"/>
                  </a:lnTo>
                  <a:lnTo>
                    <a:pt x="86963" y="90011"/>
                  </a:lnTo>
                  <a:lnTo>
                    <a:pt x="99155" y="96107"/>
                  </a:lnTo>
                  <a:lnTo>
                    <a:pt x="103727" y="99250"/>
                  </a:lnTo>
                  <a:lnTo>
                    <a:pt x="108299" y="100774"/>
                  </a:lnTo>
                  <a:lnTo>
                    <a:pt x="112871" y="103822"/>
                  </a:lnTo>
                  <a:lnTo>
                    <a:pt x="118967" y="106870"/>
                  </a:lnTo>
                  <a:lnTo>
                    <a:pt x="160767" y="129635"/>
                  </a:lnTo>
                  <a:lnTo>
                    <a:pt x="185213" y="167448"/>
                  </a:lnTo>
                  <a:lnTo>
                    <a:pt x="186118" y="178593"/>
                  </a:lnTo>
                  <a:lnTo>
                    <a:pt x="185785" y="188609"/>
                  </a:lnTo>
                  <a:lnTo>
                    <a:pt x="169533" y="229171"/>
                  </a:lnTo>
                  <a:lnTo>
                    <a:pt x="136064" y="250873"/>
                  </a:lnTo>
                  <a:lnTo>
                    <a:pt x="102179" y="257746"/>
                  </a:lnTo>
                  <a:lnTo>
                    <a:pt x="93059" y="258032"/>
                  </a:lnTo>
                  <a:close/>
                </a:path>
              </a:pathLst>
            </a:custGeom>
            <a:solidFill>
              <a:srgbClr val="5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0" name="object 380"/>
          <p:cNvSpPr/>
          <p:nvPr/>
        </p:nvSpPr>
        <p:spPr>
          <a:xfrm>
            <a:off x="5165345" y="4436745"/>
            <a:ext cx="1442085" cy="0"/>
          </a:xfrm>
          <a:custGeom>
            <a:avLst/>
            <a:gdLst/>
            <a:ahLst/>
            <a:cxnLst/>
            <a:rect l="l" t="t" r="r" b="b"/>
            <a:pathLst>
              <a:path w="1442084">
                <a:moveTo>
                  <a:pt x="0" y="0"/>
                </a:moveTo>
                <a:lnTo>
                  <a:pt x="1441799" y="0"/>
                </a:lnTo>
              </a:path>
            </a:pathLst>
          </a:custGeom>
          <a:ln w="213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81" name="object 381"/>
          <p:cNvGrpSpPr/>
          <p:nvPr/>
        </p:nvGrpSpPr>
        <p:grpSpPr>
          <a:xfrm>
            <a:off x="5176012" y="4595526"/>
            <a:ext cx="601345" cy="144145"/>
            <a:chOff x="6583203" y="4595526"/>
            <a:chExt cx="601345" cy="144145"/>
          </a:xfrm>
        </p:grpSpPr>
        <p:pic>
          <p:nvPicPr>
            <p:cNvPr id="382" name="object 382"/>
            <p:cNvPicPr/>
            <p:nvPr/>
          </p:nvPicPr>
          <p:blipFill>
            <a:blip r:embed="rId242" cstate="print"/>
            <a:stretch>
              <a:fillRect/>
            </a:stretch>
          </p:blipFill>
          <p:spPr>
            <a:xfrm>
              <a:off x="6583203" y="4601622"/>
              <a:ext cx="286892" cy="137445"/>
            </a:xfrm>
            <a:prstGeom prst="rect">
              <a:avLst/>
            </a:prstGeom>
          </p:spPr>
        </p:pic>
        <p:pic>
          <p:nvPicPr>
            <p:cNvPr id="383" name="object 383"/>
            <p:cNvPicPr/>
            <p:nvPr/>
          </p:nvPicPr>
          <p:blipFill>
            <a:blip r:embed="rId243" cstate="print"/>
            <a:stretch>
              <a:fillRect/>
            </a:stretch>
          </p:blipFill>
          <p:spPr>
            <a:xfrm>
              <a:off x="6892956" y="4595526"/>
              <a:ext cx="291369" cy="143541"/>
            </a:xfrm>
            <a:prstGeom prst="rect">
              <a:avLst/>
            </a:prstGeom>
          </p:spPr>
        </p:pic>
      </p:grpSp>
      <p:pic>
        <p:nvPicPr>
          <p:cNvPr id="384" name="object 384"/>
          <p:cNvPicPr/>
          <p:nvPr/>
        </p:nvPicPr>
        <p:blipFill>
          <a:blip r:embed="rId244" cstate="print"/>
          <a:stretch>
            <a:fillRect/>
          </a:stretch>
        </p:blipFill>
        <p:spPr>
          <a:xfrm>
            <a:off x="5858002" y="4595526"/>
            <a:ext cx="1060323" cy="143541"/>
          </a:xfrm>
          <a:prstGeom prst="rect">
            <a:avLst/>
          </a:prstGeom>
        </p:spPr>
      </p:pic>
      <p:grpSp>
        <p:nvGrpSpPr>
          <p:cNvPr id="385" name="object 385"/>
          <p:cNvGrpSpPr/>
          <p:nvPr/>
        </p:nvGrpSpPr>
        <p:grpSpPr>
          <a:xfrm>
            <a:off x="6991573" y="4590859"/>
            <a:ext cx="145415" cy="146685"/>
            <a:chOff x="8398764" y="4590859"/>
            <a:chExt cx="145415" cy="146685"/>
          </a:xfrm>
        </p:grpSpPr>
        <p:sp>
          <p:nvSpPr>
            <p:cNvPr id="386" name="object 386"/>
            <p:cNvSpPr/>
            <p:nvPr/>
          </p:nvSpPr>
          <p:spPr>
            <a:xfrm>
              <a:off x="8398764" y="4590859"/>
              <a:ext cx="22860" cy="146685"/>
            </a:xfrm>
            <a:custGeom>
              <a:avLst/>
              <a:gdLst/>
              <a:ahLst/>
              <a:cxnLst/>
              <a:rect l="l" t="t" r="r" b="b"/>
              <a:pathLst>
                <a:path w="22859" h="146685">
                  <a:moveTo>
                    <a:pt x="15240" y="24479"/>
                  </a:moveTo>
                  <a:lnTo>
                    <a:pt x="9144" y="24479"/>
                  </a:lnTo>
                  <a:lnTo>
                    <a:pt x="3048" y="21431"/>
                  </a:lnTo>
                  <a:lnTo>
                    <a:pt x="0" y="15335"/>
                  </a:lnTo>
                  <a:lnTo>
                    <a:pt x="0" y="9239"/>
                  </a:lnTo>
                  <a:lnTo>
                    <a:pt x="1524" y="6191"/>
                  </a:lnTo>
                  <a:lnTo>
                    <a:pt x="3048" y="4572"/>
                  </a:lnTo>
                  <a:lnTo>
                    <a:pt x="6096" y="1524"/>
                  </a:lnTo>
                  <a:lnTo>
                    <a:pt x="9144" y="0"/>
                  </a:lnTo>
                  <a:lnTo>
                    <a:pt x="15240" y="0"/>
                  </a:lnTo>
                  <a:lnTo>
                    <a:pt x="18288" y="1524"/>
                  </a:lnTo>
                  <a:lnTo>
                    <a:pt x="19812" y="4572"/>
                  </a:lnTo>
                  <a:lnTo>
                    <a:pt x="22860" y="6191"/>
                  </a:lnTo>
                  <a:lnTo>
                    <a:pt x="22860" y="18383"/>
                  </a:lnTo>
                  <a:lnTo>
                    <a:pt x="18288" y="22955"/>
                  </a:lnTo>
                  <a:lnTo>
                    <a:pt x="15240" y="24479"/>
                  </a:lnTo>
                  <a:close/>
                </a:path>
                <a:path w="22859" h="146685">
                  <a:moveTo>
                    <a:pt x="19812" y="146589"/>
                  </a:moveTo>
                  <a:lnTo>
                    <a:pt x="3048" y="146589"/>
                  </a:lnTo>
                  <a:lnTo>
                    <a:pt x="3048" y="41243"/>
                  </a:lnTo>
                  <a:lnTo>
                    <a:pt x="19812" y="41243"/>
                  </a:lnTo>
                  <a:lnTo>
                    <a:pt x="19812" y="1465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7" name="object 387"/>
            <p:cNvPicPr/>
            <p:nvPr/>
          </p:nvPicPr>
          <p:blipFill>
            <a:blip r:embed="rId245" cstate="print"/>
            <a:stretch>
              <a:fillRect/>
            </a:stretch>
          </p:blipFill>
          <p:spPr>
            <a:xfrm>
              <a:off x="8449151" y="4630578"/>
              <a:ext cx="94583" cy="106965"/>
            </a:xfrm>
            <a:prstGeom prst="rect">
              <a:avLst/>
            </a:prstGeom>
          </p:spPr>
        </p:pic>
      </p:grpSp>
      <p:grpSp>
        <p:nvGrpSpPr>
          <p:cNvPr id="388" name="object 388"/>
          <p:cNvGrpSpPr/>
          <p:nvPr/>
        </p:nvGrpSpPr>
        <p:grpSpPr>
          <a:xfrm>
            <a:off x="7212743" y="4601622"/>
            <a:ext cx="332740" cy="161925"/>
            <a:chOff x="8619934" y="4601622"/>
            <a:chExt cx="332740" cy="161925"/>
          </a:xfrm>
        </p:grpSpPr>
        <p:pic>
          <p:nvPicPr>
            <p:cNvPr id="389" name="object 389"/>
            <p:cNvPicPr/>
            <p:nvPr/>
          </p:nvPicPr>
          <p:blipFill>
            <a:blip r:embed="rId246" cstate="print"/>
            <a:stretch>
              <a:fillRect/>
            </a:stretch>
          </p:blipFill>
          <p:spPr>
            <a:xfrm>
              <a:off x="8619934" y="4601622"/>
              <a:ext cx="90011" cy="137445"/>
            </a:xfrm>
            <a:prstGeom prst="rect">
              <a:avLst/>
            </a:prstGeom>
          </p:spPr>
        </p:pic>
        <p:pic>
          <p:nvPicPr>
            <p:cNvPr id="390" name="object 390"/>
            <p:cNvPicPr/>
            <p:nvPr/>
          </p:nvPicPr>
          <p:blipFill>
            <a:blip r:embed="rId247" cstate="print"/>
            <a:stretch>
              <a:fillRect/>
            </a:stretch>
          </p:blipFill>
          <p:spPr>
            <a:xfrm>
              <a:off x="8729853" y="4601622"/>
              <a:ext cx="135826" cy="161829"/>
            </a:xfrm>
            <a:prstGeom prst="rect">
              <a:avLst/>
            </a:prstGeom>
          </p:spPr>
        </p:pic>
        <p:sp>
          <p:nvSpPr>
            <p:cNvPr id="391" name="object 391"/>
            <p:cNvSpPr/>
            <p:nvPr/>
          </p:nvSpPr>
          <p:spPr>
            <a:xfrm>
              <a:off x="8887015" y="4603749"/>
              <a:ext cx="66040" cy="133350"/>
            </a:xfrm>
            <a:custGeom>
              <a:avLst/>
              <a:gdLst/>
              <a:ahLst/>
              <a:cxnLst/>
              <a:rect l="l" t="t" r="r" b="b"/>
              <a:pathLst>
                <a:path w="66040" h="133350">
                  <a:moveTo>
                    <a:pt x="65620" y="119380"/>
                  </a:moveTo>
                  <a:lnTo>
                    <a:pt x="18288" y="119380"/>
                  </a:lnTo>
                  <a:lnTo>
                    <a:pt x="18288" y="0"/>
                  </a:lnTo>
                  <a:lnTo>
                    <a:pt x="0" y="0"/>
                  </a:lnTo>
                  <a:lnTo>
                    <a:pt x="0" y="119380"/>
                  </a:lnTo>
                  <a:lnTo>
                    <a:pt x="0" y="133350"/>
                  </a:lnTo>
                  <a:lnTo>
                    <a:pt x="65620" y="133350"/>
                  </a:lnTo>
                  <a:lnTo>
                    <a:pt x="65620" y="1193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2" name="object 392"/>
          <p:cNvGrpSpPr/>
          <p:nvPr/>
        </p:nvGrpSpPr>
        <p:grpSpPr>
          <a:xfrm>
            <a:off x="7607935" y="4630578"/>
            <a:ext cx="305435" cy="108585"/>
            <a:chOff x="9015126" y="4630578"/>
            <a:chExt cx="305435" cy="108585"/>
          </a:xfrm>
        </p:grpSpPr>
        <p:pic>
          <p:nvPicPr>
            <p:cNvPr id="393" name="object 393"/>
            <p:cNvPicPr/>
            <p:nvPr/>
          </p:nvPicPr>
          <p:blipFill>
            <a:blip r:embed="rId248" cstate="print"/>
            <a:stretch>
              <a:fillRect/>
            </a:stretch>
          </p:blipFill>
          <p:spPr>
            <a:xfrm>
              <a:off x="9015126" y="4630578"/>
              <a:ext cx="106870" cy="108489"/>
            </a:xfrm>
            <a:prstGeom prst="rect">
              <a:avLst/>
            </a:prstGeom>
          </p:spPr>
        </p:pic>
        <p:pic>
          <p:nvPicPr>
            <p:cNvPr id="394" name="object 394"/>
            <p:cNvPicPr/>
            <p:nvPr/>
          </p:nvPicPr>
          <p:blipFill>
            <a:blip r:embed="rId249" cstate="print"/>
            <a:stretch>
              <a:fillRect/>
            </a:stretch>
          </p:blipFill>
          <p:spPr>
            <a:xfrm>
              <a:off x="9152477" y="4630578"/>
              <a:ext cx="167830" cy="108394"/>
            </a:xfrm>
            <a:prstGeom prst="rect">
              <a:avLst/>
            </a:prstGeom>
          </p:spPr>
        </p:pic>
      </p:grpSp>
      <p:grpSp>
        <p:nvGrpSpPr>
          <p:cNvPr id="395" name="object 395"/>
          <p:cNvGrpSpPr/>
          <p:nvPr/>
        </p:nvGrpSpPr>
        <p:grpSpPr>
          <a:xfrm>
            <a:off x="5179061" y="4855083"/>
            <a:ext cx="1202690" cy="197485"/>
            <a:chOff x="6586252" y="4855083"/>
            <a:chExt cx="1202690" cy="197485"/>
          </a:xfrm>
        </p:grpSpPr>
        <p:pic>
          <p:nvPicPr>
            <p:cNvPr id="396" name="object 396"/>
            <p:cNvPicPr/>
            <p:nvPr/>
          </p:nvPicPr>
          <p:blipFill>
            <a:blip r:embed="rId250" cstate="print"/>
            <a:stretch>
              <a:fillRect/>
            </a:stretch>
          </p:blipFill>
          <p:spPr>
            <a:xfrm>
              <a:off x="6586252" y="4894802"/>
              <a:ext cx="106870" cy="157257"/>
            </a:xfrm>
            <a:prstGeom prst="rect">
              <a:avLst/>
            </a:prstGeom>
          </p:spPr>
        </p:pic>
        <p:pic>
          <p:nvPicPr>
            <p:cNvPr id="397" name="object 397"/>
            <p:cNvPicPr/>
            <p:nvPr/>
          </p:nvPicPr>
          <p:blipFill>
            <a:blip r:embed="rId251" cstate="print"/>
            <a:stretch>
              <a:fillRect/>
            </a:stretch>
          </p:blipFill>
          <p:spPr>
            <a:xfrm>
              <a:off x="6715982" y="4894802"/>
              <a:ext cx="407384" cy="108394"/>
            </a:xfrm>
            <a:prstGeom prst="rect">
              <a:avLst/>
            </a:prstGeom>
          </p:spPr>
        </p:pic>
        <p:pic>
          <p:nvPicPr>
            <p:cNvPr id="398" name="object 398"/>
            <p:cNvPicPr/>
            <p:nvPr/>
          </p:nvPicPr>
          <p:blipFill>
            <a:blip r:embed="rId252" cstate="print"/>
            <a:stretch>
              <a:fillRect/>
            </a:stretch>
          </p:blipFill>
          <p:spPr>
            <a:xfrm>
              <a:off x="7147655" y="4894802"/>
              <a:ext cx="169354" cy="106870"/>
            </a:xfrm>
            <a:prstGeom prst="rect">
              <a:avLst/>
            </a:prstGeom>
          </p:spPr>
        </p:pic>
        <p:pic>
          <p:nvPicPr>
            <p:cNvPr id="399" name="object 399"/>
            <p:cNvPicPr/>
            <p:nvPr/>
          </p:nvPicPr>
          <p:blipFill>
            <a:blip r:embed="rId253" cstate="print"/>
            <a:stretch>
              <a:fillRect/>
            </a:stretch>
          </p:blipFill>
          <p:spPr>
            <a:xfrm>
              <a:off x="7344537" y="4894802"/>
              <a:ext cx="106775" cy="157257"/>
            </a:xfrm>
            <a:prstGeom prst="rect">
              <a:avLst/>
            </a:prstGeom>
          </p:spPr>
        </p:pic>
        <p:sp>
          <p:nvSpPr>
            <p:cNvPr id="400" name="object 400"/>
            <p:cNvSpPr/>
            <p:nvPr/>
          </p:nvSpPr>
          <p:spPr>
            <a:xfrm>
              <a:off x="7472731" y="4855095"/>
              <a:ext cx="66675" cy="146685"/>
            </a:xfrm>
            <a:custGeom>
              <a:avLst/>
              <a:gdLst/>
              <a:ahLst/>
              <a:cxnLst/>
              <a:rect l="l" t="t" r="r" b="b"/>
              <a:pathLst>
                <a:path w="66675" h="146685">
                  <a:moveTo>
                    <a:pt x="19812" y="41236"/>
                  </a:moveTo>
                  <a:lnTo>
                    <a:pt x="3048" y="41236"/>
                  </a:lnTo>
                  <a:lnTo>
                    <a:pt x="3048" y="146583"/>
                  </a:lnTo>
                  <a:lnTo>
                    <a:pt x="19812" y="146583"/>
                  </a:lnTo>
                  <a:lnTo>
                    <a:pt x="19812" y="41236"/>
                  </a:lnTo>
                  <a:close/>
                </a:path>
                <a:path w="66675" h="146685">
                  <a:moveTo>
                    <a:pt x="22860" y="9144"/>
                  </a:moveTo>
                  <a:lnTo>
                    <a:pt x="19812" y="3048"/>
                  </a:lnTo>
                  <a:lnTo>
                    <a:pt x="16764" y="1524"/>
                  </a:lnTo>
                  <a:lnTo>
                    <a:pt x="15240" y="0"/>
                  </a:lnTo>
                  <a:lnTo>
                    <a:pt x="7620" y="0"/>
                  </a:lnTo>
                  <a:lnTo>
                    <a:pt x="4572" y="1524"/>
                  </a:lnTo>
                  <a:lnTo>
                    <a:pt x="0" y="6096"/>
                  </a:lnTo>
                  <a:lnTo>
                    <a:pt x="0" y="18288"/>
                  </a:lnTo>
                  <a:lnTo>
                    <a:pt x="3048" y="19812"/>
                  </a:lnTo>
                  <a:lnTo>
                    <a:pt x="4572" y="22860"/>
                  </a:lnTo>
                  <a:lnTo>
                    <a:pt x="7620" y="24384"/>
                  </a:lnTo>
                  <a:lnTo>
                    <a:pt x="15240" y="24384"/>
                  </a:lnTo>
                  <a:lnTo>
                    <a:pt x="21336" y="18288"/>
                  </a:lnTo>
                  <a:lnTo>
                    <a:pt x="22860" y="15240"/>
                  </a:lnTo>
                  <a:lnTo>
                    <a:pt x="22860" y="9144"/>
                  </a:lnTo>
                  <a:close/>
                </a:path>
                <a:path w="66675" h="146685">
                  <a:moveTo>
                    <a:pt x="66497" y="3416"/>
                  </a:moveTo>
                  <a:lnTo>
                    <a:pt x="48196" y="3416"/>
                  </a:lnTo>
                  <a:lnTo>
                    <a:pt x="48196" y="146672"/>
                  </a:lnTo>
                  <a:lnTo>
                    <a:pt x="66497" y="146672"/>
                  </a:lnTo>
                  <a:lnTo>
                    <a:pt x="66497" y="34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1" name="object 401"/>
            <p:cNvPicPr/>
            <p:nvPr/>
          </p:nvPicPr>
          <p:blipFill>
            <a:blip r:embed="rId254" cstate="print"/>
            <a:stretch>
              <a:fillRect/>
            </a:stretch>
          </p:blipFill>
          <p:spPr>
            <a:xfrm>
              <a:off x="7562754" y="4859654"/>
              <a:ext cx="225742" cy="143541"/>
            </a:xfrm>
            <a:prstGeom prst="rect">
              <a:avLst/>
            </a:prstGeom>
          </p:spPr>
        </p:pic>
      </p:grpSp>
      <p:pic>
        <p:nvPicPr>
          <p:cNvPr id="402" name="object 402"/>
          <p:cNvPicPr/>
          <p:nvPr/>
        </p:nvPicPr>
        <p:blipFill>
          <a:blip r:embed="rId255" cstate="print"/>
          <a:stretch>
            <a:fillRect/>
          </a:stretch>
        </p:blipFill>
        <p:spPr>
          <a:xfrm>
            <a:off x="6457601" y="4870322"/>
            <a:ext cx="370712" cy="132874"/>
          </a:xfrm>
          <a:prstGeom prst="rect">
            <a:avLst/>
          </a:prstGeom>
        </p:spPr>
      </p:pic>
      <p:pic>
        <p:nvPicPr>
          <p:cNvPr id="403" name="object 403"/>
          <p:cNvPicPr/>
          <p:nvPr/>
        </p:nvPicPr>
        <p:blipFill>
          <a:blip r:embed="rId256" cstate="print"/>
          <a:stretch>
            <a:fillRect/>
          </a:stretch>
        </p:blipFill>
        <p:spPr>
          <a:xfrm>
            <a:off x="6896989" y="4855082"/>
            <a:ext cx="172402" cy="148114"/>
          </a:xfrm>
          <a:prstGeom prst="rect">
            <a:avLst/>
          </a:prstGeom>
        </p:spPr>
      </p:pic>
      <p:grpSp>
        <p:nvGrpSpPr>
          <p:cNvPr id="404" name="object 404"/>
          <p:cNvGrpSpPr/>
          <p:nvPr/>
        </p:nvGrpSpPr>
        <p:grpSpPr>
          <a:xfrm>
            <a:off x="7135019" y="4894802"/>
            <a:ext cx="347980" cy="108585"/>
            <a:chOff x="8542210" y="4894802"/>
            <a:chExt cx="347980" cy="108585"/>
          </a:xfrm>
        </p:grpSpPr>
        <p:pic>
          <p:nvPicPr>
            <p:cNvPr id="405" name="object 405"/>
            <p:cNvPicPr/>
            <p:nvPr/>
          </p:nvPicPr>
          <p:blipFill>
            <a:blip r:embed="rId257" cstate="print"/>
            <a:stretch>
              <a:fillRect/>
            </a:stretch>
          </p:blipFill>
          <p:spPr>
            <a:xfrm>
              <a:off x="8542210" y="4894802"/>
              <a:ext cx="106775" cy="108394"/>
            </a:xfrm>
            <a:prstGeom prst="rect">
              <a:avLst/>
            </a:prstGeom>
          </p:spPr>
        </p:pic>
        <p:pic>
          <p:nvPicPr>
            <p:cNvPr id="406" name="object 406"/>
            <p:cNvPicPr/>
            <p:nvPr/>
          </p:nvPicPr>
          <p:blipFill>
            <a:blip r:embed="rId258" cstate="print"/>
            <a:stretch>
              <a:fillRect/>
            </a:stretch>
          </p:blipFill>
          <p:spPr>
            <a:xfrm>
              <a:off x="8671845" y="4894802"/>
              <a:ext cx="94583" cy="106870"/>
            </a:xfrm>
            <a:prstGeom prst="rect">
              <a:avLst/>
            </a:prstGeom>
          </p:spPr>
        </p:pic>
        <p:pic>
          <p:nvPicPr>
            <p:cNvPr id="407" name="object 407"/>
            <p:cNvPicPr/>
            <p:nvPr/>
          </p:nvPicPr>
          <p:blipFill>
            <a:blip r:embed="rId259" cstate="print"/>
            <a:stretch>
              <a:fillRect/>
            </a:stretch>
          </p:blipFill>
          <p:spPr>
            <a:xfrm>
              <a:off x="8787860" y="4894802"/>
              <a:ext cx="102203" cy="108394"/>
            </a:xfrm>
            <a:prstGeom prst="rect">
              <a:avLst/>
            </a:prstGeom>
          </p:spPr>
        </p:pic>
      </p:grpSp>
      <p:grpSp>
        <p:nvGrpSpPr>
          <p:cNvPr id="408" name="object 408"/>
          <p:cNvGrpSpPr/>
          <p:nvPr/>
        </p:nvGrpSpPr>
        <p:grpSpPr>
          <a:xfrm>
            <a:off x="7551452" y="4894802"/>
            <a:ext cx="182245" cy="108585"/>
            <a:chOff x="8958643" y="4894802"/>
            <a:chExt cx="182245" cy="108585"/>
          </a:xfrm>
        </p:grpSpPr>
        <p:pic>
          <p:nvPicPr>
            <p:cNvPr id="409" name="object 409"/>
            <p:cNvPicPr/>
            <p:nvPr/>
          </p:nvPicPr>
          <p:blipFill>
            <a:blip r:embed="rId257" cstate="print"/>
            <a:stretch>
              <a:fillRect/>
            </a:stretch>
          </p:blipFill>
          <p:spPr>
            <a:xfrm>
              <a:off x="8958643" y="4894802"/>
              <a:ext cx="106775" cy="108394"/>
            </a:xfrm>
            <a:prstGeom prst="rect">
              <a:avLst/>
            </a:prstGeom>
          </p:spPr>
        </p:pic>
        <p:sp>
          <p:nvSpPr>
            <p:cNvPr id="410" name="object 410"/>
            <p:cNvSpPr/>
            <p:nvPr/>
          </p:nvSpPr>
          <p:spPr>
            <a:xfrm>
              <a:off x="9088373" y="4894802"/>
              <a:ext cx="52069" cy="107314"/>
            </a:xfrm>
            <a:custGeom>
              <a:avLst/>
              <a:gdLst/>
              <a:ahLst/>
              <a:cxnLst/>
              <a:rect l="l" t="t" r="r" b="b"/>
              <a:pathLst>
                <a:path w="52070" h="107314">
                  <a:moveTo>
                    <a:pt x="16764" y="106870"/>
                  </a:moveTo>
                  <a:lnTo>
                    <a:pt x="0" y="106870"/>
                  </a:lnTo>
                  <a:lnTo>
                    <a:pt x="0" y="1523"/>
                  </a:lnTo>
                  <a:lnTo>
                    <a:pt x="16764" y="1523"/>
                  </a:lnTo>
                  <a:lnTo>
                    <a:pt x="16764" y="18287"/>
                  </a:lnTo>
                  <a:lnTo>
                    <a:pt x="19812" y="12191"/>
                  </a:lnTo>
                  <a:lnTo>
                    <a:pt x="24384" y="7619"/>
                  </a:lnTo>
                  <a:lnTo>
                    <a:pt x="36576" y="1523"/>
                  </a:lnTo>
                  <a:lnTo>
                    <a:pt x="42672" y="0"/>
                  </a:lnTo>
                  <a:lnTo>
                    <a:pt x="51911" y="0"/>
                  </a:lnTo>
                  <a:lnTo>
                    <a:pt x="51911" y="16763"/>
                  </a:lnTo>
                  <a:lnTo>
                    <a:pt x="47339" y="16763"/>
                  </a:lnTo>
                  <a:lnTo>
                    <a:pt x="34163" y="18779"/>
                  </a:lnTo>
                  <a:lnTo>
                    <a:pt x="24586" y="24812"/>
                  </a:lnTo>
                  <a:lnTo>
                    <a:pt x="18741" y="34846"/>
                  </a:lnTo>
                  <a:lnTo>
                    <a:pt x="16764" y="48863"/>
                  </a:lnTo>
                  <a:lnTo>
                    <a:pt x="16764" y="1068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1" name="object 411"/>
          <p:cNvGrpSpPr/>
          <p:nvPr/>
        </p:nvGrpSpPr>
        <p:grpSpPr>
          <a:xfrm>
            <a:off x="7803293" y="4894802"/>
            <a:ext cx="490220" cy="108585"/>
            <a:chOff x="9210484" y="4894802"/>
            <a:chExt cx="490220" cy="108585"/>
          </a:xfrm>
        </p:grpSpPr>
        <p:pic>
          <p:nvPicPr>
            <p:cNvPr id="412" name="object 412"/>
            <p:cNvPicPr/>
            <p:nvPr/>
          </p:nvPicPr>
          <p:blipFill>
            <a:blip r:embed="rId260" cstate="print"/>
            <a:stretch>
              <a:fillRect/>
            </a:stretch>
          </p:blipFill>
          <p:spPr>
            <a:xfrm>
              <a:off x="9210484" y="4894802"/>
              <a:ext cx="169354" cy="106870"/>
            </a:xfrm>
            <a:prstGeom prst="rect">
              <a:avLst/>
            </a:prstGeom>
          </p:spPr>
        </p:pic>
        <p:pic>
          <p:nvPicPr>
            <p:cNvPr id="413" name="object 413"/>
            <p:cNvPicPr/>
            <p:nvPr/>
          </p:nvPicPr>
          <p:blipFill>
            <a:blip r:embed="rId261" cstate="print"/>
            <a:stretch>
              <a:fillRect/>
            </a:stretch>
          </p:blipFill>
          <p:spPr>
            <a:xfrm>
              <a:off x="9402603" y="4894802"/>
              <a:ext cx="106775" cy="108394"/>
            </a:xfrm>
            <a:prstGeom prst="rect">
              <a:avLst/>
            </a:prstGeom>
          </p:spPr>
        </p:pic>
        <p:pic>
          <p:nvPicPr>
            <p:cNvPr id="414" name="object 414"/>
            <p:cNvPicPr/>
            <p:nvPr/>
          </p:nvPicPr>
          <p:blipFill>
            <a:blip r:embed="rId262" cstate="print"/>
            <a:stretch>
              <a:fillRect/>
            </a:stretch>
          </p:blipFill>
          <p:spPr>
            <a:xfrm>
              <a:off x="9532334" y="4894802"/>
              <a:ext cx="167830" cy="108394"/>
            </a:xfrm>
            <a:prstGeom prst="rect">
              <a:avLst/>
            </a:prstGeom>
          </p:spPr>
        </p:pic>
      </p:grpSp>
      <p:grpSp>
        <p:nvGrpSpPr>
          <p:cNvPr id="415" name="object 415"/>
          <p:cNvGrpSpPr/>
          <p:nvPr/>
        </p:nvGrpSpPr>
        <p:grpSpPr>
          <a:xfrm>
            <a:off x="5176012" y="5129974"/>
            <a:ext cx="332740" cy="160655"/>
            <a:chOff x="6583203" y="5129974"/>
            <a:chExt cx="332740" cy="160655"/>
          </a:xfrm>
        </p:grpSpPr>
        <p:pic>
          <p:nvPicPr>
            <p:cNvPr id="416" name="object 416"/>
            <p:cNvPicPr/>
            <p:nvPr/>
          </p:nvPicPr>
          <p:blipFill>
            <a:blip r:embed="rId263" cstate="print"/>
            <a:stretch>
              <a:fillRect/>
            </a:stretch>
          </p:blipFill>
          <p:spPr>
            <a:xfrm>
              <a:off x="6583203" y="5129974"/>
              <a:ext cx="90011" cy="137350"/>
            </a:xfrm>
            <a:prstGeom prst="rect">
              <a:avLst/>
            </a:prstGeom>
          </p:spPr>
        </p:pic>
        <p:pic>
          <p:nvPicPr>
            <p:cNvPr id="417" name="object 417"/>
            <p:cNvPicPr/>
            <p:nvPr/>
          </p:nvPicPr>
          <p:blipFill>
            <a:blip r:embed="rId264" cstate="print"/>
            <a:stretch>
              <a:fillRect/>
            </a:stretch>
          </p:blipFill>
          <p:spPr>
            <a:xfrm>
              <a:off x="6693121" y="5129974"/>
              <a:ext cx="135731" cy="160305"/>
            </a:xfrm>
            <a:prstGeom prst="rect">
              <a:avLst/>
            </a:prstGeom>
          </p:spPr>
        </p:pic>
        <p:sp>
          <p:nvSpPr>
            <p:cNvPr id="418" name="object 418"/>
            <p:cNvSpPr/>
            <p:nvPr/>
          </p:nvSpPr>
          <p:spPr>
            <a:xfrm>
              <a:off x="6850278" y="5132069"/>
              <a:ext cx="66040" cy="133350"/>
            </a:xfrm>
            <a:custGeom>
              <a:avLst/>
              <a:gdLst/>
              <a:ahLst/>
              <a:cxnLst/>
              <a:rect l="l" t="t" r="r" b="b"/>
              <a:pathLst>
                <a:path w="66040" h="133350">
                  <a:moveTo>
                    <a:pt x="65532" y="120650"/>
                  </a:moveTo>
                  <a:lnTo>
                    <a:pt x="18288" y="120650"/>
                  </a:lnTo>
                  <a:lnTo>
                    <a:pt x="18288" y="0"/>
                  </a:lnTo>
                  <a:lnTo>
                    <a:pt x="0" y="0"/>
                  </a:lnTo>
                  <a:lnTo>
                    <a:pt x="0" y="120650"/>
                  </a:lnTo>
                  <a:lnTo>
                    <a:pt x="0" y="133350"/>
                  </a:lnTo>
                  <a:lnTo>
                    <a:pt x="65532" y="133350"/>
                  </a:lnTo>
                  <a:lnTo>
                    <a:pt x="65532" y="1206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19" name="object 419"/>
          <p:cNvPicPr/>
          <p:nvPr/>
        </p:nvPicPr>
        <p:blipFill>
          <a:blip r:embed="rId265" cstate="print"/>
          <a:stretch>
            <a:fillRect/>
          </a:stretch>
        </p:blipFill>
        <p:spPr>
          <a:xfrm>
            <a:off x="5572729" y="5132927"/>
            <a:ext cx="1080134" cy="134398"/>
          </a:xfrm>
          <a:prstGeom prst="rect">
            <a:avLst/>
          </a:prstGeom>
        </p:spPr>
      </p:pic>
      <p:grpSp>
        <p:nvGrpSpPr>
          <p:cNvPr id="420" name="object 420"/>
          <p:cNvGrpSpPr/>
          <p:nvPr/>
        </p:nvGrpSpPr>
        <p:grpSpPr>
          <a:xfrm>
            <a:off x="6720110" y="5123783"/>
            <a:ext cx="381635" cy="144145"/>
            <a:chOff x="8127301" y="5123783"/>
            <a:chExt cx="381635" cy="144145"/>
          </a:xfrm>
        </p:grpSpPr>
        <p:sp>
          <p:nvSpPr>
            <p:cNvPr id="421" name="object 421"/>
            <p:cNvSpPr/>
            <p:nvPr/>
          </p:nvSpPr>
          <p:spPr>
            <a:xfrm>
              <a:off x="8127301" y="5133022"/>
              <a:ext cx="58419" cy="133350"/>
            </a:xfrm>
            <a:custGeom>
              <a:avLst/>
              <a:gdLst/>
              <a:ahLst/>
              <a:cxnLst/>
              <a:rect l="l" t="t" r="r" b="b"/>
              <a:pathLst>
                <a:path w="58420" h="133350">
                  <a:moveTo>
                    <a:pt x="57911" y="132778"/>
                  </a:moveTo>
                  <a:lnTo>
                    <a:pt x="32003" y="132778"/>
                  </a:lnTo>
                  <a:lnTo>
                    <a:pt x="25907" y="129730"/>
                  </a:lnTo>
                  <a:lnTo>
                    <a:pt x="19811" y="125158"/>
                  </a:lnTo>
                  <a:lnTo>
                    <a:pt x="15239" y="120586"/>
                  </a:lnTo>
                  <a:lnTo>
                    <a:pt x="13715" y="114490"/>
                  </a:lnTo>
                  <a:lnTo>
                    <a:pt x="13715" y="41148"/>
                  </a:lnTo>
                  <a:lnTo>
                    <a:pt x="0" y="41148"/>
                  </a:lnTo>
                  <a:lnTo>
                    <a:pt x="0" y="27432"/>
                  </a:lnTo>
                  <a:lnTo>
                    <a:pt x="13715" y="27432"/>
                  </a:lnTo>
                  <a:lnTo>
                    <a:pt x="13715" y="0"/>
                  </a:lnTo>
                  <a:lnTo>
                    <a:pt x="30479" y="0"/>
                  </a:lnTo>
                  <a:lnTo>
                    <a:pt x="30479" y="27432"/>
                  </a:lnTo>
                  <a:lnTo>
                    <a:pt x="57911" y="27432"/>
                  </a:lnTo>
                  <a:lnTo>
                    <a:pt x="57911" y="41148"/>
                  </a:lnTo>
                  <a:lnTo>
                    <a:pt x="30479" y="41148"/>
                  </a:lnTo>
                  <a:lnTo>
                    <a:pt x="30479" y="108394"/>
                  </a:lnTo>
                  <a:lnTo>
                    <a:pt x="32003" y="112966"/>
                  </a:lnTo>
                  <a:lnTo>
                    <a:pt x="33527" y="114490"/>
                  </a:lnTo>
                  <a:lnTo>
                    <a:pt x="39623" y="117538"/>
                  </a:lnTo>
                  <a:lnTo>
                    <a:pt x="57911" y="117538"/>
                  </a:lnTo>
                  <a:lnTo>
                    <a:pt x="57911" y="1327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2" name="object 422"/>
            <p:cNvPicPr/>
            <p:nvPr/>
          </p:nvPicPr>
          <p:blipFill>
            <a:blip r:embed="rId266" cstate="print"/>
            <a:stretch>
              <a:fillRect/>
            </a:stretch>
          </p:blipFill>
          <p:spPr>
            <a:xfrm>
              <a:off x="8206549" y="5123783"/>
              <a:ext cx="94583" cy="142017"/>
            </a:xfrm>
            <a:prstGeom prst="rect">
              <a:avLst/>
            </a:prstGeom>
          </p:spPr>
        </p:pic>
        <p:pic>
          <p:nvPicPr>
            <p:cNvPr id="423" name="object 423"/>
            <p:cNvPicPr/>
            <p:nvPr/>
          </p:nvPicPr>
          <p:blipFill>
            <a:blip r:embed="rId267" cstate="print"/>
            <a:stretch>
              <a:fillRect/>
            </a:stretch>
          </p:blipFill>
          <p:spPr>
            <a:xfrm>
              <a:off x="8322468" y="5158930"/>
              <a:ext cx="106870" cy="108394"/>
            </a:xfrm>
            <a:prstGeom prst="rect">
              <a:avLst/>
            </a:prstGeom>
          </p:spPr>
        </p:pic>
        <p:sp>
          <p:nvSpPr>
            <p:cNvPr id="424" name="object 424"/>
            <p:cNvSpPr/>
            <p:nvPr/>
          </p:nvSpPr>
          <p:spPr>
            <a:xfrm>
              <a:off x="8449055" y="5132927"/>
              <a:ext cx="59690" cy="133350"/>
            </a:xfrm>
            <a:custGeom>
              <a:avLst/>
              <a:gdLst/>
              <a:ahLst/>
              <a:cxnLst/>
              <a:rect l="l" t="t" r="r" b="b"/>
              <a:pathLst>
                <a:path w="59690" h="133350">
                  <a:moveTo>
                    <a:pt x="59531" y="132778"/>
                  </a:moveTo>
                  <a:lnTo>
                    <a:pt x="33623" y="132778"/>
                  </a:lnTo>
                  <a:lnTo>
                    <a:pt x="26003" y="129730"/>
                  </a:lnTo>
                  <a:lnTo>
                    <a:pt x="21431" y="125158"/>
                  </a:lnTo>
                  <a:lnTo>
                    <a:pt x="16859" y="122110"/>
                  </a:lnTo>
                  <a:lnTo>
                    <a:pt x="13811" y="114490"/>
                  </a:lnTo>
                  <a:lnTo>
                    <a:pt x="13811" y="41243"/>
                  </a:lnTo>
                  <a:lnTo>
                    <a:pt x="0" y="41243"/>
                  </a:lnTo>
                  <a:lnTo>
                    <a:pt x="0" y="27432"/>
                  </a:lnTo>
                  <a:lnTo>
                    <a:pt x="13811" y="27432"/>
                  </a:lnTo>
                  <a:lnTo>
                    <a:pt x="13811" y="0"/>
                  </a:lnTo>
                  <a:lnTo>
                    <a:pt x="32099" y="0"/>
                  </a:lnTo>
                  <a:lnTo>
                    <a:pt x="32099" y="27432"/>
                  </a:lnTo>
                  <a:lnTo>
                    <a:pt x="59531" y="27432"/>
                  </a:lnTo>
                  <a:lnTo>
                    <a:pt x="59531" y="41243"/>
                  </a:lnTo>
                  <a:lnTo>
                    <a:pt x="32099" y="41243"/>
                  </a:lnTo>
                  <a:lnTo>
                    <a:pt x="32099" y="112966"/>
                  </a:lnTo>
                  <a:lnTo>
                    <a:pt x="35147" y="114490"/>
                  </a:lnTo>
                  <a:lnTo>
                    <a:pt x="36671" y="116014"/>
                  </a:lnTo>
                  <a:lnTo>
                    <a:pt x="41243" y="117538"/>
                  </a:lnTo>
                  <a:lnTo>
                    <a:pt x="59531" y="117538"/>
                  </a:lnTo>
                  <a:lnTo>
                    <a:pt x="59531" y="1327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5" name="object 425"/>
          <p:cNvGrpSpPr/>
          <p:nvPr/>
        </p:nvGrpSpPr>
        <p:grpSpPr>
          <a:xfrm>
            <a:off x="7167023" y="5158930"/>
            <a:ext cx="304165" cy="108585"/>
            <a:chOff x="8574214" y="5158930"/>
            <a:chExt cx="304165" cy="108585"/>
          </a:xfrm>
        </p:grpSpPr>
        <p:pic>
          <p:nvPicPr>
            <p:cNvPr id="426" name="object 426"/>
            <p:cNvPicPr/>
            <p:nvPr/>
          </p:nvPicPr>
          <p:blipFill>
            <a:blip r:embed="rId268" cstate="print"/>
            <a:stretch>
              <a:fillRect/>
            </a:stretch>
          </p:blipFill>
          <p:spPr>
            <a:xfrm>
              <a:off x="8574214" y="5158930"/>
              <a:ext cx="106870" cy="108394"/>
            </a:xfrm>
            <a:prstGeom prst="rect">
              <a:avLst/>
            </a:prstGeom>
          </p:spPr>
        </p:pic>
        <p:pic>
          <p:nvPicPr>
            <p:cNvPr id="427" name="object 427"/>
            <p:cNvPicPr/>
            <p:nvPr/>
          </p:nvPicPr>
          <p:blipFill>
            <a:blip r:embed="rId269" cstate="print"/>
            <a:stretch>
              <a:fillRect/>
            </a:stretch>
          </p:blipFill>
          <p:spPr>
            <a:xfrm>
              <a:off x="8710041" y="5158930"/>
              <a:ext cx="167830" cy="108394"/>
            </a:xfrm>
            <a:prstGeom prst="rect">
              <a:avLst/>
            </a:prstGeom>
          </p:spPr>
        </p:pic>
      </p:grpSp>
      <p:grpSp>
        <p:nvGrpSpPr>
          <p:cNvPr id="428" name="object 428"/>
          <p:cNvGrpSpPr/>
          <p:nvPr/>
        </p:nvGrpSpPr>
        <p:grpSpPr>
          <a:xfrm>
            <a:off x="7539355" y="5123782"/>
            <a:ext cx="590550" cy="144145"/>
            <a:chOff x="8946546" y="5123782"/>
            <a:chExt cx="590550" cy="144145"/>
          </a:xfrm>
        </p:grpSpPr>
        <p:pic>
          <p:nvPicPr>
            <p:cNvPr id="429" name="object 429"/>
            <p:cNvPicPr/>
            <p:nvPr/>
          </p:nvPicPr>
          <p:blipFill>
            <a:blip r:embed="rId270" cstate="print"/>
            <a:stretch>
              <a:fillRect/>
            </a:stretch>
          </p:blipFill>
          <p:spPr>
            <a:xfrm>
              <a:off x="8946546" y="5133022"/>
              <a:ext cx="276129" cy="134302"/>
            </a:xfrm>
            <a:prstGeom prst="rect">
              <a:avLst/>
            </a:prstGeom>
          </p:spPr>
        </p:pic>
        <p:pic>
          <p:nvPicPr>
            <p:cNvPr id="430" name="object 430"/>
            <p:cNvPicPr/>
            <p:nvPr/>
          </p:nvPicPr>
          <p:blipFill>
            <a:blip r:embed="rId271" cstate="print"/>
            <a:stretch>
              <a:fillRect/>
            </a:stretch>
          </p:blipFill>
          <p:spPr>
            <a:xfrm>
              <a:off x="9245536" y="5123782"/>
              <a:ext cx="291369" cy="143541"/>
            </a:xfrm>
            <a:prstGeom prst="rect">
              <a:avLst/>
            </a:prstGeom>
          </p:spPr>
        </p:pic>
      </p:grpSp>
      <p:grpSp>
        <p:nvGrpSpPr>
          <p:cNvPr id="431" name="object 431"/>
          <p:cNvGrpSpPr/>
          <p:nvPr/>
        </p:nvGrpSpPr>
        <p:grpSpPr>
          <a:xfrm>
            <a:off x="8207534" y="5119306"/>
            <a:ext cx="145415" cy="146685"/>
            <a:chOff x="9614725" y="5119306"/>
            <a:chExt cx="145415" cy="146685"/>
          </a:xfrm>
        </p:grpSpPr>
        <p:sp>
          <p:nvSpPr>
            <p:cNvPr id="432" name="object 432"/>
            <p:cNvSpPr/>
            <p:nvPr/>
          </p:nvSpPr>
          <p:spPr>
            <a:xfrm>
              <a:off x="9614725" y="5119306"/>
              <a:ext cx="24765" cy="146685"/>
            </a:xfrm>
            <a:custGeom>
              <a:avLst/>
              <a:gdLst/>
              <a:ahLst/>
              <a:cxnLst/>
              <a:rect l="l" t="t" r="r" b="b"/>
              <a:pathLst>
                <a:path w="24765" h="146685">
                  <a:moveTo>
                    <a:pt x="15240" y="24384"/>
                  </a:moveTo>
                  <a:lnTo>
                    <a:pt x="9144" y="24384"/>
                  </a:lnTo>
                  <a:lnTo>
                    <a:pt x="6096" y="22860"/>
                  </a:lnTo>
                  <a:lnTo>
                    <a:pt x="4572" y="19812"/>
                  </a:lnTo>
                  <a:lnTo>
                    <a:pt x="1524" y="18288"/>
                  </a:lnTo>
                  <a:lnTo>
                    <a:pt x="0" y="15240"/>
                  </a:lnTo>
                  <a:lnTo>
                    <a:pt x="0" y="9144"/>
                  </a:lnTo>
                  <a:lnTo>
                    <a:pt x="1524" y="6096"/>
                  </a:lnTo>
                  <a:lnTo>
                    <a:pt x="6096" y="1524"/>
                  </a:lnTo>
                  <a:lnTo>
                    <a:pt x="9144" y="0"/>
                  </a:lnTo>
                  <a:lnTo>
                    <a:pt x="15240" y="0"/>
                  </a:lnTo>
                  <a:lnTo>
                    <a:pt x="18288" y="1524"/>
                  </a:lnTo>
                  <a:lnTo>
                    <a:pt x="22860" y="6096"/>
                  </a:lnTo>
                  <a:lnTo>
                    <a:pt x="24384" y="9144"/>
                  </a:lnTo>
                  <a:lnTo>
                    <a:pt x="24384" y="15240"/>
                  </a:lnTo>
                  <a:lnTo>
                    <a:pt x="22860" y="18288"/>
                  </a:lnTo>
                  <a:lnTo>
                    <a:pt x="19812" y="19812"/>
                  </a:lnTo>
                  <a:lnTo>
                    <a:pt x="18288" y="22860"/>
                  </a:lnTo>
                  <a:lnTo>
                    <a:pt x="15240" y="24384"/>
                  </a:lnTo>
                  <a:close/>
                </a:path>
                <a:path w="24765" h="146685">
                  <a:moveTo>
                    <a:pt x="21336" y="146589"/>
                  </a:moveTo>
                  <a:lnTo>
                    <a:pt x="3048" y="146589"/>
                  </a:lnTo>
                  <a:lnTo>
                    <a:pt x="3048" y="41243"/>
                  </a:lnTo>
                  <a:lnTo>
                    <a:pt x="21336" y="41243"/>
                  </a:lnTo>
                  <a:lnTo>
                    <a:pt x="21336" y="1465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3" name="object 433"/>
            <p:cNvPicPr/>
            <p:nvPr/>
          </p:nvPicPr>
          <p:blipFill>
            <a:blip r:embed="rId272" cstate="print"/>
            <a:stretch>
              <a:fillRect/>
            </a:stretch>
          </p:blipFill>
          <p:spPr>
            <a:xfrm>
              <a:off x="9665112" y="5158930"/>
              <a:ext cx="94583" cy="106870"/>
            </a:xfrm>
            <a:prstGeom prst="rect">
              <a:avLst/>
            </a:prstGeom>
          </p:spPr>
        </p:pic>
      </p:grpSp>
      <p:grpSp>
        <p:nvGrpSpPr>
          <p:cNvPr id="434" name="object 434"/>
          <p:cNvGrpSpPr/>
          <p:nvPr/>
        </p:nvGrpSpPr>
        <p:grpSpPr>
          <a:xfrm>
            <a:off x="5169916" y="5386482"/>
            <a:ext cx="299085" cy="145415"/>
            <a:chOff x="6577107" y="5386482"/>
            <a:chExt cx="299085" cy="145415"/>
          </a:xfrm>
        </p:grpSpPr>
        <p:sp>
          <p:nvSpPr>
            <p:cNvPr id="435" name="object 435"/>
            <p:cNvSpPr/>
            <p:nvPr/>
          </p:nvSpPr>
          <p:spPr>
            <a:xfrm>
              <a:off x="6577107" y="5397151"/>
              <a:ext cx="58419" cy="133350"/>
            </a:xfrm>
            <a:custGeom>
              <a:avLst/>
              <a:gdLst/>
              <a:ahLst/>
              <a:cxnLst/>
              <a:rect l="l" t="t" r="r" b="b"/>
              <a:pathLst>
                <a:path w="58420" h="133350">
                  <a:moveTo>
                    <a:pt x="58007" y="132873"/>
                  </a:moveTo>
                  <a:lnTo>
                    <a:pt x="33623" y="132873"/>
                  </a:lnTo>
                  <a:lnTo>
                    <a:pt x="26003" y="129825"/>
                  </a:lnTo>
                  <a:lnTo>
                    <a:pt x="21431" y="125158"/>
                  </a:lnTo>
                  <a:lnTo>
                    <a:pt x="15335" y="120586"/>
                  </a:lnTo>
                  <a:lnTo>
                    <a:pt x="13716" y="114490"/>
                  </a:lnTo>
                  <a:lnTo>
                    <a:pt x="13716" y="41243"/>
                  </a:lnTo>
                  <a:lnTo>
                    <a:pt x="0" y="41243"/>
                  </a:lnTo>
                  <a:lnTo>
                    <a:pt x="0" y="27432"/>
                  </a:lnTo>
                  <a:lnTo>
                    <a:pt x="13716" y="27432"/>
                  </a:lnTo>
                  <a:lnTo>
                    <a:pt x="13716" y="0"/>
                  </a:lnTo>
                  <a:lnTo>
                    <a:pt x="30575" y="0"/>
                  </a:lnTo>
                  <a:lnTo>
                    <a:pt x="30575" y="27432"/>
                  </a:lnTo>
                  <a:lnTo>
                    <a:pt x="58007" y="27432"/>
                  </a:lnTo>
                  <a:lnTo>
                    <a:pt x="58007" y="41243"/>
                  </a:lnTo>
                  <a:lnTo>
                    <a:pt x="30575" y="41243"/>
                  </a:lnTo>
                  <a:lnTo>
                    <a:pt x="30575" y="108394"/>
                  </a:lnTo>
                  <a:lnTo>
                    <a:pt x="33623" y="114490"/>
                  </a:lnTo>
                  <a:lnTo>
                    <a:pt x="39719" y="117538"/>
                  </a:lnTo>
                  <a:lnTo>
                    <a:pt x="58007" y="117538"/>
                  </a:lnTo>
                  <a:lnTo>
                    <a:pt x="58007" y="1328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6" name="object 436"/>
            <p:cNvPicPr/>
            <p:nvPr/>
          </p:nvPicPr>
          <p:blipFill>
            <a:blip r:embed="rId273" cstate="print"/>
            <a:stretch>
              <a:fillRect/>
            </a:stretch>
          </p:blipFill>
          <p:spPr>
            <a:xfrm>
              <a:off x="6656451" y="5386482"/>
              <a:ext cx="94583" cy="143541"/>
            </a:xfrm>
            <a:prstGeom prst="rect">
              <a:avLst/>
            </a:prstGeom>
          </p:spPr>
        </p:pic>
        <p:pic>
          <p:nvPicPr>
            <p:cNvPr id="437" name="object 437"/>
            <p:cNvPicPr/>
            <p:nvPr/>
          </p:nvPicPr>
          <p:blipFill>
            <a:blip r:embed="rId274" cstate="print"/>
            <a:stretch>
              <a:fillRect/>
            </a:stretch>
          </p:blipFill>
          <p:spPr>
            <a:xfrm>
              <a:off x="6772465" y="5423058"/>
              <a:ext cx="103727" cy="108489"/>
            </a:xfrm>
            <a:prstGeom prst="rect">
              <a:avLst/>
            </a:prstGeom>
          </p:spPr>
        </p:pic>
      </p:grpSp>
      <p:pic>
        <p:nvPicPr>
          <p:cNvPr id="438" name="object 438"/>
          <p:cNvPicPr/>
          <p:nvPr/>
        </p:nvPicPr>
        <p:blipFill>
          <a:blip r:embed="rId275" cstate="print"/>
          <a:stretch>
            <a:fillRect/>
          </a:stretch>
        </p:blipFill>
        <p:spPr>
          <a:xfrm>
            <a:off x="5536153" y="5386482"/>
            <a:ext cx="962691" cy="145066"/>
          </a:xfrm>
          <a:prstGeom prst="rect">
            <a:avLst/>
          </a:prstGeom>
        </p:spPr>
      </p:pic>
      <p:grpSp>
        <p:nvGrpSpPr>
          <p:cNvPr id="439" name="object 439"/>
          <p:cNvGrpSpPr/>
          <p:nvPr/>
        </p:nvGrpSpPr>
        <p:grpSpPr>
          <a:xfrm>
            <a:off x="6565900" y="5386482"/>
            <a:ext cx="444500" cy="192405"/>
            <a:chOff x="7973091" y="5386482"/>
            <a:chExt cx="444500" cy="192405"/>
          </a:xfrm>
        </p:grpSpPr>
        <p:sp>
          <p:nvSpPr>
            <p:cNvPr id="440" name="object 440"/>
            <p:cNvSpPr/>
            <p:nvPr/>
          </p:nvSpPr>
          <p:spPr>
            <a:xfrm>
              <a:off x="7973085" y="5395633"/>
              <a:ext cx="90170" cy="134620"/>
            </a:xfrm>
            <a:custGeom>
              <a:avLst/>
              <a:gdLst/>
              <a:ahLst/>
              <a:cxnLst/>
              <a:rect l="l" t="t" r="r" b="b"/>
              <a:pathLst>
                <a:path w="90170" h="134620">
                  <a:moveTo>
                    <a:pt x="90017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36677" y="13970"/>
                  </a:lnTo>
                  <a:lnTo>
                    <a:pt x="36677" y="134620"/>
                  </a:lnTo>
                  <a:lnTo>
                    <a:pt x="53441" y="134620"/>
                  </a:lnTo>
                  <a:lnTo>
                    <a:pt x="53441" y="13970"/>
                  </a:lnTo>
                  <a:lnTo>
                    <a:pt x="90017" y="13970"/>
                  </a:lnTo>
                  <a:lnTo>
                    <a:pt x="900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1" name="object 441"/>
            <p:cNvPicPr/>
            <p:nvPr/>
          </p:nvPicPr>
          <p:blipFill>
            <a:blip r:embed="rId276" cstate="print"/>
            <a:stretch>
              <a:fillRect/>
            </a:stretch>
          </p:blipFill>
          <p:spPr>
            <a:xfrm>
              <a:off x="8084533" y="5386482"/>
              <a:ext cx="94583" cy="143541"/>
            </a:xfrm>
            <a:prstGeom prst="rect">
              <a:avLst/>
            </a:prstGeom>
          </p:spPr>
        </p:pic>
        <p:pic>
          <p:nvPicPr>
            <p:cNvPr id="442" name="object 442"/>
            <p:cNvPicPr/>
            <p:nvPr/>
          </p:nvPicPr>
          <p:blipFill>
            <a:blip r:embed="rId277" cstate="print"/>
            <a:stretch>
              <a:fillRect/>
            </a:stretch>
          </p:blipFill>
          <p:spPr>
            <a:xfrm>
              <a:off x="8202102" y="5423058"/>
              <a:ext cx="214949" cy="155828"/>
            </a:xfrm>
            <a:prstGeom prst="rect">
              <a:avLst/>
            </a:prstGeom>
          </p:spPr>
        </p:pic>
      </p:grpSp>
      <p:grpSp>
        <p:nvGrpSpPr>
          <p:cNvPr id="443" name="object 443"/>
          <p:cNvGrpSpPr/>
          <p:nvPr/>
        </p:nvGrpSpPr>
        <p:grpSpPr>
          <a:xfrm>
            <a:off x="7072440" y="5421534"/>
            <a:ext cx="347980" cy="110489"/>
            <a:chOff x="8479631" y="5421534"/>
            <a:chExt cx="347980" cy="110489"/>
          </a:xfrm>
        </p:grpSpPr>
        <p:pic>
          <p:nvPicPr>
            <p:cNvPr id="444" name="object 444"/>
            <p:cNvPicPr/>
            <p:nvPr/>
          </p:nvPicPr>
          <p:blipFill>
            <a:blip r:embed="rId278" cstate="print"/>
            <a:stretch>
              <a:fillRect/>
            </a:stretch>
          </p:blipFill>
          <p:spPr>
            <a:xfrm>
              <a:off x="8479631" y="5423058"/>
              <a:ext cx="224409" cy="108489"/>
            </a:xfrm>
            <a:prstGeom prst="rect">
              <a:avLst/>
            </a:prstGeom>
          </p:spPr>
        </p:pic>
        <p:pic>
          <p:nvPicPr>
            <p:cNvPr id="445" name="object 445"/>
            <p:cNvPicPr/>
            <p:nvPr/>
          </p:nvPicPr>
          <p:blipFill>
            <a:blip r:embed="rId279" cstate="print"/>
            <a:stretch>
              <a:fillRect/>
            </a:stretch>
          </p:blipFill>
          <p:spPr>
            <a:xfrm>
              <a:off x="8732900" y="5421534"/>
              <a:ext cx="94583" cy="108489"/>
            </a:xfrm>
            <a:prstGeom prst="rect">
              <a:avLst/>
            </a:prstGeom>
          </p:spPr>
        </p:pic>
      </p:grpSp>
      <p:pic>
        <p:nvPicPr>
          <p:cNvPr id="446" name="object 446"/>
          <p:cNvPicPr/>
          <p:nvPr/>
        </p:nvPicPr>
        <p:blipFill>
          <a:blip r:embed="rId280" cstate="print"/>
          <a:stretch>
            <a:fillRect/>
          </a:stretch>
        </p:blipFill>
        <p:spPr>
          <a:xfrm>
            <a:off x="7499636" y="5386482"/>
            <a:ext cx="227361" cy="145065"/>
          </a:xfrm>
          <a:prstGeom prst="rect">
            <a:avLst/>
          </a:prstGeom>
        </p:spPr>
      </p:pic>
      <p:pic>
        <p:nvPicPr>
          <p:cNvPr id="447" name="object 447"/>
          <p:cNvPicPr/>
          <p:nvPr/>
        </p:nvPicPr>
        <p:blipFill>
          <a:blip r:embed="rId281" cstate="print"/>
          <a:stretch>
            <a:fillRect/>
          </a:stretch>
        </p:blipFill>
        <p:spPr>
          <a:xfrm>
            <a:off x="5172964" y="5650611"/>
            <a:ext cx="866584" cy="145065"/>
          </a:xfrm>
          <a:prstGeom prst="rect">
            <a:avLst/>
          </a:prstGeom>
        </p:spPr>
      </p:pic>
      <p:pic>
        <p:nvPicPr>
          <p:cNvPr id="448" name="object 448"/>
          <p:cNvPicPr/>
          <p:nvPr/>
        </p:nvPicPr>
        <p:blipFill>
          <a:blip r:embed="rId282" cstate="print"/>
          <a:stretch>
            <a:fillRect/>
          </a:stretch>
        </p:blipFill>
        <p:spPr>
          <a:xfrm>
            <a:off x="6120416" y="5650610"/>
            <a:ext cx="219741" cy="192405"/>
          </a:xfrm>
          <a:prstGeom prst="rect">
            <a:avLst/>
          </a:prstGeom>
        </p:spPr>
      </p:pic>
      <p:grpSp>
        <p:nvGrpSpPr>
          <p:cNvPr id="449" name="object 449"/>
          <p:cNvGrpSpPr/>
          <p:nvPr/>
        </p:nvGrpSpPr>
        <p:grpSpPr>
          <a:xfrm>
            <a:off x="6407309" y="5647563"/>
            <a:ext cx="773430" cy="198755"/>
            <a:chOff x="7814500" y="5647563"/>
            <a:chExt cx="773430" cy="198755"/>
          </a:xfrm>
        </p:grpSpPr>
        <p:sp>
          <p:nvSpPr>
            <p:cNvPr id="450" name="object 450"/>
            <p:cNvSpPr/>
            <p:nvPr/>
          </p:nvSpPr>
          <p:spPr>
            <a:xfrm>
              <a:off x="7814500" y="5647563"/>
              <a:ext cx="22860" cy="146685"/>
            </a:xfrm>
            <a:custGeom>
              <a:avLst/>
              <a:gdLst/>
              <a:ahLst/>
              <a:cxnLst/>
              <a:rect l="l" t="t" r="r" b="b"/>
              <a:pathLst>
                <a:path w="22859" h="146685">
                  <a:moveTo>
                    <a:pt x="16764" y="22860"/>
                  </a:moveTo>
                  <a:lnTo>
                    <a:pt x="4572" y="22860"/>
                  </a:lnTo>
                  <a:lnTo>
                    <a:pt x="3048" y="19812"/>
                  </a:lnTo>
                  <a:lnTo>
                    <a:pt x="0" y="18288"/>
                  </a:lnTo>
                  <a:lnTo>
                    <a:pt x="0" y="4572"/>
                  </a:lnTo>
                  <a:lnTo>
                    <a:pt x="3048" y="3048"/>
                  </a:lnTo>
                  <a:lnTo>
                    <a:pt x="4572" y="0"/>
                  </a:lnTo>
                  <a:lnTo>
                    <a:pt x="16764" y="0"/>
                  </a:lnTo>
                  <a:lnTo>
                    <a:pt x="21336" y="4572"/>
                  </a:lnTo>
                  <a:lnTo>
                    <a:pt x="22860" y="7620"/>
                  </a:lnTo>
                  <a:lnTo>
                    <a:pt x="22860" y="15240"/>
                  </a:lnTo>
                  <a:lnTo>
                    <a:pt x="21336" y="16764"/>
                  </a:lnTo>
                  <a:lnTo>
                    <a:pt x="19812" y="19812"/>
                  </a:lnTo>
                  <a:lnTo>
                    <a:pt x="16764" y="22860"/>
                  </a:lnTo>
                  <a:close/>
                </a:path>
                <a:path w="22859" h="146685">
                  <a:moveTo>
                    <a:pt x="19812" y="146589"/>
                  </a:moveTo>
                  <a:lnTo>
                    <a:pt x="1524" y="146589"/>
                  </a:lnTo>
                  <a:lnTo>
                    <a:pt x="1524" y="39719"/>
                  </a:lnTo>
                  <a:lnTo>
                    <a:pt x="19812" y="39719"/>
                  </a:lnTo>
                  <a:lnTo>
                    <a:pt x="19812" y="1465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1" name="object 451"/>
            <p:cNvPicPr/>
            <p:nvPr/>
          </p:nvPicPr>
          <p:blipFill>
            <a:blip r:embed="rId283" cstate="print"/>
            <a:stretch>
              <a:fillRect/>
            </a:stretch>
          </p:blipFill>
          <p:spPr>
            <a:xfrm>
              <a:off x="7863268" y="5685757"/>
              <a:ext cx="331089" cy="109918"/>
            </a:xfrm>
            <a:prstGeom prst="rect">
              <a:avLst/>
            </a:prstGeom>
          </p:spPr>
        </p:pic>
        <p:pic>
          <p:nvPicPr>
            <p:cNvPr id="452" name="object 452"/>
            <p:cNvPicPr/>
            <p:nvPr/>
          </p:nvPicPr>
          <p:blipFill>
            <a:blip r:embed="rId284" cstate="print"/>
            <a:stretch>
              <a:fillRect/>
            </a:stretch>
          </p:blipFill>
          <p:spPr>
            <a:xfrm>
              <a:off x="8217217" y="5647563"/>
              <a:ext cx="120491" cy="146589"/>
            </a:xfrm>
            <a:prstGeom prst="rect">
              <a:avLst/>
            </a:prstGeom>
          </p:spPr>
        </p:pic>
        <p:pic>
          <p:nvPicPr>
            <p:cNvPr id="453" name="object 453"/>
            <p:cNvPicPr/>
            <p:nvPr/>
          </p:nvPicPr>
          <p:blipFill>
            <a:blip r:embed="rId285" cstate="print"/>
            <a:stretch>
              <a:fillRect/>
            </a:stretch>
          </p:blipFill>
          <p:spPr>
            <a:xfrm>
              <a:off x="8363712" y="5685758"/>
              <a:ext cx="94583" cy="108394"/>
            </a:xfrm>
            <a:prstGeom prst="rect">
              <a:avLst/>
            </a:prstGeom>
          </p:spPr>
        </p:pic>
        <p:pic>
          <p:nvPicPr>
            <p:cNvPr id="454" name="object 454"/>
            <p:cNvPicPr/>
            <p:nvPr/>
          </p:nvPicPr>
          <p:blipFill>
            <a:blip r:embed="rId286" cstate="print"/>
            <a:stretch>
              <a:fillRect/>
            </a:stretch>
          </p:blipFill>
          <p:spPr>
            <a:xfrm>
              <a:off x="8481155" y="5685758"/>
              <a:ext cx="106775" cy="160305"/>
            </a:xfrm>
            <a:prstGeom prst="rect">
              <a:avLst/>
            </a:prstGeom>
          </p:spPr>
        </p:pic>
      </p:grpSp>
      <p:grpSp>
        <p:nvGrpSpPr>
          <p:cNvPr id="455" name="object 455"/>
          <p:cNvGrpSpPr/>
          <p:nvPr/>
        </p:nvGrpSpPr>
        <p:grpSpPr>
          <a:xfrm>
            <a:off x="7250938" y="5650610"/>
            <a:ext cx="299085" cy="145415"/>
            <a:chOff x="8658129" y="5650610"/>
            <a:chExt cx="299085" cy="145415"/>
          </a:xfrm>
        </p:grpSpPr>
        <p:sp>
          <p:nvSpPr>
            <p:cNvPr id="456" name="object 456"/>
            <p:cNvSpPr/>
            <p:nvPr/>
          </p:nvSpPr>
          <p:spPr>
            <a:xfrm>
              <a:off x="8658129" y="5661278"/>
              <a:ext cx="59690" cy="133350"/>
            </a:xfrm>
            <a:custGeom>
              <a:avLst/>
              <a:gdLst/>
              <a:ahLst/>
              <a:cxnLst/>
              <a:rect l="l" t="t" r="r" b="b"/>
              <a:pathLst>
                <a:path w="59690" h="133350">
                  <a:moveTo>
                    <a:pt x="59531" y="132873"/>
                  </a:moveTo>
                  <a:lnTo>
                    <a:pt x="33623" y="132873"/>
                  </a:lnTo>
                  <a:lnTo>
                    <a:pt x="26003" y="129825"/>
                  </a:lnTo>
                  <a:lnTo>
                    <a:pt x="16859" y="120681"/>
                  </a:lnTo>
                  <a:lnTo>
                    <a:pt x="13811" y="113061"/>
                  </a:lnTo>
                  <a:lnTo>
                    <a:pt x="13811" y="41243"/>
                  </a:lnTo>
                  <a:lnTo>
                    <a:pt x="0" y="41243"/>
                  </a:lnTo>
                  <a:lnTo>
                    <a:pt x="0" y="26003"/>
                  </a:lnTo>
                  <a:lnTo>
                    <a:pt x="13811" y="26003"/>
                  </a:lnTo>
                  <a:lnTo>
                    <a:pt x="13811" y="0"/>
                  </a:lnTo>
                  <a:lnTo>
                    <a:pt x="32099" y="0"/>
                  </a:lnTo>
                  <a:lnTo>
                    <a:pt x="32099" y="26003"/>
                  </a:lnTo>
                  <a:lnTo>
                    <a:pt x="59531" y="26003"/>
                  </a:lnTo>
                  <a:lnTo>
                    <a:pt x="59531" y="41243"/>
                  </a:lnTo>
                  <a:lnTo>
                    <a:pt x="32099" y="41243"/>
                  </a:lnTo>
                  <a:lnTo>
                    <a:pt x="32099" y="111537"/>
                  </a:lnTo>
                  <a:lnTo>
                    <a:pt x="36671" y="116109"/>
                  </a:lnTo>
                  <a:lnTo>
                    <a:pt x="41243" y="117633"/>
                  </a:lnTo>
                  <a:lnTo>
                    <a:pt x="59531" y="117633"/>
                  </a:lnTo>
                  <a:lnTo>
                    <a:pt x="59531" y="1328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7" name="object 457"/>
            <p:cNvPicPr/>
            <p:nvPr/>
          </p:nvPicPr>
          <p:blipFill>
            <a:blip r:embed="rId287" cstate="print"/>
            <a:stretch>
              <a:fillRect/>
            </a:stretch>
          </p:blipFill>
          <p:spPr>
            <a:xfrm>
              <a:off x="8737472" y="5650610"/>
              <a:ext cx="94583" cy="143541"/>
            </a:xfrm>
            <a:prstGeom prst="rect">
              <a:avLst/>
            </a:prstGeom>
          </p:spPr>
        </p:pic>
        <p:pic>
          <p:nvPicPr>
            <p:cNvPr id="458" name="object 458"/>
            <p:cNvPicPr/>
            <p:nvPr/>
          </p:nvPicPr>
          <p:blipFill>
            <a:blip r:embed="rId288" cstate="print"/>
            <a:stretch>
              <a:fillRect/>
            </a:stretch>
          </p:blipFill>
          <p:spPr>
            <a:xfrm>
              <a:off x="8854916" y="5685757"/>
              <a:ext cx="102298" cy="109918"/>
            </a:xfrm>
            <a:prstGeom prst="rect">
              <a:avLst/>
            </a:prstGeom>
          </p:spPr>
        </p:pic>
      </p:grpSp>
      <p:pic>
        <p:nvPicPr>
          <p:cNvPr id="459" name="object 459"/>
          <p:cNvPicPr/>
          <p:nvPr/>
        </p:nvPicPr>
        <p:blipFill>
          <a:blip r:embed="rId289" cstate="print"/>
          <a:stretch>
            <a:fillRect/>
          </a:stretch>
        </p:blipFill>
        <p:spPr>
          <a:xfrm>
            <a:off x="5179061" y="5904071"/>
            <a:ext cx="1110710" cy="203072"/>
          </a:xfrm>
          <a:prstGeom prst="rect">
            <a:avLst/>
          </a:prstGeom>
        </p:spPr>
      </p:pic>
      <p:grpSp>
        <p:nvGrpSpPr>
          <p:cNvPr id="460" name="object 460"/>
          <p:cNvGrpSpPr/>
          <p:nvPr/>
        </p:nvGrpSpPr>
        <p:grpSpPr>
          <a:xfrm>
            <a:off x="6366066" y="5949886"/>
            <a:ext cx="546735" cy="110489"/>
            <a:chOff x="7773257" y="5949886"/>
            <a:chExt cx="546735" cy="110489"/>
          </a:xfrm>
        </p:grpSpPr>
        <p:pic>
          <p:nvPicPr>
            <p:cNvPr id="461" name="object 461"/>
            <p:cNvPicPr/>
            <p:nvPr/>
          </p:nvPicPr>
          <p:blipFill>
            <a:blip r:embed="rId290" cstate="print"/>
            <a:stretch>
              <a:fillRect/>
            </a:stretch>
          </p:blipFill>
          <p:spPr>
            <a:xfrm>
              <a:off x="7773257" y="5949886"/>
              <a:ext cx="94583" cy="106870"/>
            </a:xfrm>
            <a:prstGeom prst="rect">
              <a:avLst/>
            </a:prstGeom>
          </p:spPr>
        </p:pic>
        <p:pic>
          <p:nvPicPr>
            <p:cNvPr id="462" name="object 462"/>
            <p:cNvPicPr/>
            <p:nvPr/>
          </p:nvPicPr>
          <p:blipFill>
            <a:blip r:embed="rId291" cstate="print"/>
            <a:stretch>
              <a:fillRect/>
            </a:stretch>
          </p:blipFill>
          <p:spPr>
            <a:xfrm>
              <a:off x="7889176" y="5949886"/>
              <a:ext cx="106870" cy="109918"/>
            </a:xfrm>
            <a:prstGeom prst="rect">
              <a:avLst/>
            </a:prstGeom>
          </p:spPr>
        </p:pic>
        <p:pic>
          <p:nvPicPr>
            <p:cNvPr id="463" name="object 463"/>
            <p:cNvPicPr/>
            <p:nvPr/>
          </p:nvPicPr>
          <p:blipFill>
            <a:blip r:embed="rId292" cstate="print"/>
            <a:stretch>
              <a:fillRect/>
            </a:stretch>
          </p:blipFill>
          <p:spPr>
            <a:xfrm>
              <a:off x="8026527" y="5949886"/>
              <a:ext cx="169354" cy="106870"/>
            </a:xfrm>
            <a:prstGeom prst="rect">
              <a:avLst/>
            </a:prstGeom>
          </p:spPr>
        </p:pic>
        <p:pic>
          <p:nvPicPr>
            <p:cNvPr id="464" name="object 464"/>
            <p:cNvPicPr/>
            <p:nvPr/>
          </p:nvPicPr>
          <p:blipFill>
            <a:blip r:embed="rId293" cstate="print"/>
            <a:stretch>
              <a:fillRect/>
            </a:stretch>
          </p:blipFill>
          <p:spPr>
            <a:xfrm>
              <a:off x="8217217" y="5949886"/>
              <a:ext cx="102203" cy="109918"/>
            </a:xfrm>
            <a:prstGeom prst="rect">
              <a:avLst/>
            </a:prstGeom>
          </p:spPr>
        </p:pic>
      </p:grpSp>
      <p:grpSp>
        <p:nvGrpSpPr>
          <p:cNvPr id="465" name="object 465"/>
          <p:cNvGrpSpPr/>
          <p:nvPr/>
        </p:nvGrpSpPr>
        <p:grpSpPr>
          <a:xfrm>
            <a:off x="6980905" y="5914739"/>
            <a:ext cx="360045" cy="145415"/>
            <a:chOff x="8388096" y="5914739"/>
            <a:chExt cx="360045" cy="145415"/>
          </a:xfrm>
        </p:grpSpPr>
        <p:pic>
          <p:nvPicPr>
            <p:cNvPr id="466" name="object 466"/>
            <p:cNvPicPr/>
            <p:nvPr/>
          </p:nvPicPr>
          <p:blipFill>
            <a:blip r:embed="rId294" cstate="print"/>
            <a:stretch>
              <a:fillRect/>
            </a:stretch>
          </p:blipFill>
          <p:spPr>
            <a:xfrm>
              <a:off x="8388096" y="5949886"/>
              <a:ext cx="106775" cy="109918"/>
            </a:xfrm>
            <a:prstGeom prst="rect">
              <a:avLst/>
            </a:prstGeom>
          </p:spPr>
        </p:pic>
        <p:pic>
          <p:nvPicPr>
            <p:cNvPr id="467" name="object 467"/>
            <p:cNvPicPr/>
            <p:nvPr/>
          </p:nvPicPr>
          <p:blipFill>
            <a:blip r:embed="rId295" cstate="print"/>
            <a:stretch>
              <a:fillRect/>
            </a:stretch>
          </p:blipFill>
          <p:spPr>
            <a:xfrm>
              <a:off x="8523827" y="5949886"/>
              <a:ext cx="94583" cy="106870"/>
            </a:xfrm>
            <a:prstGeom prst="rect">
              <a:avLst/>
            </a:prstGeom>
          </p:spPr>
        </p:pic>
        <p:pic>
          <p:nvPicPr>
            <p:cNvPr id="468" name="object 468"/>
            <p:cNvPicPr/>
            <p:nvPr/>
          </p:nvPicPr>
          <p:blipFill>
            <a:blip r:embed="rId296" cstate="print"/>
            <a:stretch>
              <a:fillRect/>
            </a:stretch>
          </p:blipFill>
          <p:spPr>
            <a:xfrm>
              <a:off x="8641365" y="5914739"/>
              <a:ext cx="106775" cy="145065"/>
            </a:xfrm>
            <a:prstGeom prst="rect">
              <a:avLst/>
            </a:prstGeom>
          </p:spPr>
        </p:pic>
      </p:grpSp>
      <p:grpSp>
        <p:nvGrpSpPr>
          <p:cNvPr id="469" name="object 469"/>
          <p:cNvGrpSpPr/>
          <p:nvPr/>
        </p:nvGrpSpPr>
        <p:grpSpPr>
          <a:xfrm>
            <a:off x="7415720" y="5949886"/>
            <a:ext cx="304165" cy="110489"/>
            <a:chOff x="8822911" y="5949886"/>
            <a:chExt cx="304165" cy="110489"/>
          </a:xfrm>
        </p:grpSpPr>
        <p:pic>
          <p:nvPicPr>
            <p:cNvPr id="470" name="object 470"/>
            <p:cNvPicPr/>
            <p:nvPr/>
          </p:nvPicPr>
          <p:blipFill>
            <a:blip r:embed="rId297" cstate="print"/>
            <a:stretch>
              <a:fillRect/>
            </a:stretch>
          </p:blipFill>
          <p:spPr>
            <a:xfrm>
              <a:off x="8822911" y="5949886"/>
              <a:ext cx="106775" cy="109918"/>
            </a:xfrm>
            <a:prstGeom prst="rect">
              <a:avLst/>
            </a:prstGeom>
          </p:spPr>
        </p:pic>
        <p:pic>
          <p:nvPicPr>
            <p:cNvPr id="471" name="object 471"/>
            <p:cNvPicPr/>
            <p:nvPr/>
          </p:nvPicPr>
          <p:blipFill>
            <a:blip r:embed="rId298" cstate="print"/>
            <a:stretch>
              <a:fillRect/>
            </a:stretch>
          </p:blipFill>
          <p:spPr>
            <a:xfrm>
              <a:off x="8958738" y="5949886"/>
              <a:ext cx="167830" cy="109918"/>
            </a:xfrm>
            <a:prstGeom prst="rect">
              <a:avLst/>
            </a:prstGeom>
          </p:spPr>
        </p:pic>
      </p:grpSp>
      <p:grpSp>
        <p:nvGrpSpPr>
          <p:cNvPr id="472" name="object 472"/>
          <p:cNvGrpSpPr/>
          <p:nvPr/>
        </p:nvGrpSpPr>
        <p:grpSpPr>
          <a:xfrm>
            <a:off x="7792624" y="5910167"/>
            <a:ext cx="548005" cy="149860"/>
            <a:chOff x="9199815" y="5910167"/>
            <a:chExt cx="548005" cy="149860"/>
          </a:xfrm>
        </p:grpSpPr>
        <p:pic>
          <p:nvPicPr>
            <p:cNvPr id="473" name="object 473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9199815" y="5951410"/>
              <a:ext cx="94583" cy="106870"/>
            </a:xfrm>
            <a:prstGeom prst="rect">
              <a:avLst/>
            </a:prstGeom>
          </p:spPr>
        </p:pic>
        <p:pic>
          <p:nvPicPr>
            <p:cNvPr id="474" name="object 474"/>
            <p:cNvPicPr/>
            <p:nvPr/>
          </p:nvPicPr>
          <p:blipFill>
            <a:blip r:embed="rId299" cstate="print"/>
            <a:stretch>
              <a:fillRect/>
            </a:stretch>
          </p:blipFill>
          <p:spPr>
            <a:xfrm>
              <a:off x="9318783" y="5910167"/>
              <a:ext cx="266985" cy="149638"/>
            </a:xfrm>
            <a:prstGeom prst="rect">
              <a:avLst/>
            </a:prstGeom>
          </p:spPr>
        </p:pic>
        <p:pic>
          <p:nvPicPr>
            <p:cNvPr id="475" name="object 475"/>
            <p:cNvPicPr/>
            <p:nvPr/>
          </p:nvPicPr>
          <p:blipFill>
            <a:blip r:embed="rId300" cstate="print"/>
            <a:stretch>
              <a:fillRect/>
            </a:stretch>
          </p:blipFill>
          <p:spPr>
            <a:xfrm>
              <a:off x="9605581" y="5951410"/>
              <a:ext cx="94583" cy="106870"/>
            </a:xfrm>
            <a:prstGeom prst="rect">
              <a:avLst/>
            </a:prstGeom>
          </p:spPr>
        </p:pic>
        <p:sp>
          <p:nvSpPr>
            <p:cNvPr id="476" name="object 476"/>
            <p:cNvSpPr/>
            <p:nvPr/>
          </p:nvSpPr>
          <p:spPr>
            <a:xfrm>
              <a:off x="9729215" y="5914644"/>
              <a:ext cx="18415" cy="143510"/>
            </a:xfrm>
            <a:custGeom>
              <a:avLst/>
              <a:gdLst/>
              <a:ahLst/>
              <a:cxnLst/>
              <a:rect l="l" t="t" r="r" b="b"/>
              <a:pathLst>
                <a:path w="18415" h="143510">
                  <a:moveTo>
                    <a:pt x="18287" y="143255"/>
                  </a:moveTo>
                  <a:lnTo>
                    <a:pt x="0" y="143255"/>
                  </a:lnTo>
                  <a:lnTo>
                    <a:pt x="0" y="0"/>
                  </a:lnTo>
                  <a:lnTo>
                    <a:pt x="18287" y="0"/>
                  </a:lnTo>
                  <a:lnTo>
                    <a:pt x="18287" y="1432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7" name="object 477"/>
          <p:cNvGrpSpPr/>
          <p:nvPr/>
        </p:nvGrpSpPr>
        <p:grpSpPr>
          <a:xfrm>
            <a:off x="5168392" y="6174390"/>
            <a:ext cx="248920" cy="148590"/>
            <a:chOff x="6575583" y="6174390"/>
            <a:chExt cx="248920" cy="148590"/>
          </a:xfrm>
        </p:grpSpPr>
        <p:pic>
          <p:nvPicPr>
            <p:cNvPr id="478" name="object 478"/>
            <p:cNvPicPr/>
            <p:nvPr/>
          </p:nvPicPr>
          <p:blipFill>
            <a:blip r:embed="rId301" cstate="print"/>
            <a:stretch>
              <a:fillRect/>
            </a:stretch>
          </p:blipFill>
          <p:spPr>
            <a:xfrm>
              <a:off x="6575583" y="6174390"/>
              <a:ext cx="173926" cy="148114"/>
            </a:xfrm>
            <a:prstGeom prst="rect">
              <a:avLst/>
            </a:prstGeom>
          </p:spPr>
        </p:pic>
        <p:sp>
          <p:nvSpPr>
            <p:cNvPr id="479" name="object 479"/>
            <p:cNvSpPr/>
            <p:nvPr/>
          </p:nvSpPr>
          <p:spPr>
            <a:xfrm>
              <a:off x="6772465" y="6214014"/>
              <a:ext cx="52069" cy="107314"/>
            </a:xfrm>
            <a:custGeom>
              <a:avLst/>
              <a:gdLst/>
              <a:ahLst/>
              <a:cxnLst/>
              <a:rect l="l" t="t" r="r" b="b"/>
              <a:pathLst>
                <a:path w="52070" h="107314">
                  <a:moveTo>
                    <a:pt x="18288" y="106965"/>
                  </a:moveTo>
                  <a:lnTo>
                    <a:pt x="0" y="106965"/>
                  </a:lnTo>
                  <a:lnTo>
                    <a:pt x="0" y="1523"/>
                  </a:lnTo>
                  <a:lnTo>
                    <a:pt x="18288" y="1523"/>
                  </a:lnTo>
                  <a:lnTo>
                    <a:pt x="18288" y="18383"/>
                  </a:lnTo>
                  <a:lnTo>
                    <a:pt x="21336" y="13811"/>
                  </a:lnTo>
                  <a:lnTo>
                    <a:pt x="25908" y="7715"/>
                  </a:lnTo>
                  <a:lnTo>
                    <a:pt x="30480" y="4571"/>
                  </a:lnTo>
                  <a:lnTo>
                    <a:pt x="36671" y="1523"/>
                  </a:lnTo>
                  <a:lnTo>
                    <a:pt x="44291" y="0"/>
                  </a:lnTo>
                  <a:lnTo>
                    <a:pt x="51911" y="0"/>
                  </a:lnTo>
                  <a:lnTo>
                    <a:pt x="51911" y="18383"/>
                  </a:lnTo>
                  <a:lnTo>
                    <a:pt x="47339" y="18383"/>
                  </a:lnTo>
                  <a:lnTo>
                    <a:pt x="34401" y="20383"/>
                  </a:lnTo>
                  <a:lnTo>
                    <a:pt x="25348" y="26384"/>
                  </a:lnTo>
                  <a:lnTo>
                    <a:pt x="20027" y="36385"/>
                  </a:lnTo>
                  <a:lnTo>
                    <a:pt x="18288" y="50387"/>
                  </a:lnTo>
                  <a:lnTo>
                    <a:pt x="18288" y="1069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0" name="object 480"/>
          <p:cNvGrpSpPr/>
          <p:nvPr/>
        </p:nvGrpSpPr>
        <p:grpSpPr>
          <a:xfrm>
            <a:off x="5482717" y="6174295"/>
            <a:ext cx="1365885" cy="198755"/>
            <a:chOff x="6889908" y="6174295"/>
            <a:chExt cx="1365885" cy="198755"/>
          </a:xfrm>
        </p:grpSpPr>
        <p:pic>
          <p:nvPicPr>
            <p:cNvPr id="481" name="object 481"/>
            <p:cNvPicPr/>
            <p:nvPr/>
          </p:nvPicPr>
          <p:blipFill>
            <a:blip r:embed="rId302" cstate="print"/>
            <a:stretch>
              <a:fillRect/>
            </a:stretch>
          </p:blipFill>
          <p:spPr>
            <a:xfrm>
              <a:off x="6889908" y="6214014"/>
              <a:ext cx="102203" cy="108489"/>
            </a:xfrm>
            <a:prstGeom prst="rect">
              <a:avLst/>
            </a:prstGeom>
          </p:spPr>
        </p:pic>
        <p:pic>
          <p:nvPicPr>
            <p:cNvPr id="482" name="object 482"/>
            <p:cNvPicPr/>
            <p:nvPr/>
          </p:nvPicPr>
          <p:blipFill>
            <a:blip r:embed="rId303" cstate="print"/>
            <a:stretch>
              <a:fillRect/>
            </a:stretch>
          </p:blipFill>
          <p:spPr>
            <a:xfrm>
              <a:off x="7014971" y="6214014"/>
              <a:ext cx="94583" cy="106965"/>
            </a:xfrm>
            <a:prstGeom prst="rect">
              <a:avLst/>
            </a:prstGeom>
          </p:spPr>
        </p:pic>
        <p:pic>
          <p:nvPicPr>
            <p:cNvPr id="483" name="object 483"/>
            <p:cNvPicPr/>
            <p:nvPr/>
          </p:nvPicPr>
          <p:blipFill>
            <a:blip r:embed="rId304" cstate="print"/>
            <a:stretch>
              <a:fillRect/>
            </a:stretch>
          </p:blipFill>
          <p:spPr>
            <a:xfrm>
              <a:off x="7130986" y="6214014"/>
              <a:ext cx="224218" cy="108489"/>
            </a:xfrm>
            <a:prstGeom prst="rect">
              <a:avLst/>
            </a:prstGeom>
          </p:spPr>
        </p:pic>
        <p:pic>
          <p:nvPicPr>
            <p:cNvPr id="484" name="object 484"/>
            <p:cNvPicPr/>
            <p:nvPr/>
          </p:nvPicPr>
          <p:blipFill>
            <a:blip r:embed="rId305" cstate="print"/>
            <a:stretch>
              <a:fillRect/>
            </a:stretch>
          </p:blipFill>
          <p:spPr>
            <a:xfrm>
              <a:off x="7384256" y="6214014"/>
              <a:ext cx="205930" cy="157353"/>
            </a:xfrm>
            <a:prstGeom prst="rect">
              <a:avLst/>
            </a:prstGeom>
          </p:spPr>
        </p:pic>
        <p:pic>
          <p:nvPicPr>
            <p:cNvPr id="485" name="object 485"/>
            <p:cNvPicPr/>
            <p:nvPr/>
          </p:nvPicPr>
          <p:blipFill>
            <a:blip r:embed="rId306" cstate="print"/>
            <a:stretch>
              <a:fillRect/>
            </a:stretch>
          </p:blipFill>
          <p:spPr>
            <a:xfrm>
              <a:off x="7614570" y="6215538"/>
              <a:ext cx="93059" cy="106965"/>
            </a:xfrm>
            <a:prstGeom prst="rect">
              <a:avLst/>
            </a:prstGeom>
          </p:spPr>
        </p:pic>
        <p:sp>
          <p:nvSpPr>
            <p:cNvPr id="486" name="object 486"/>
            <p:cNvSpPr/>
            <p:nvPr/>
          </p:nvSpPr>
          <p:spPr>
            <a:xfrm>
              <a:off x="7738871" y="6178296"/>
              <a:ext cx="18415" cy="144780"/>
            </a:xfrm>
            <a:custGeom>
              <a:avLst/>
              <a:gdLst/>
              <a:ahLst/>
              <a:cxnLst/>
              <a:rect l="l" t="t" r="r" b="b"/>
              <a:pathLst>
                <a:path w="18415" h="144779">
                  <a:moveTo>
                    <a:pt x="18288" y="144780"/>
                  </a:moveTo>
                  <a:lnTo>
                    <a:pt x="0" y="144780"/>
                  </a:lnTo>
                  <a:lnTo>
                    <a:pt x="0" y="0"/>
                  </a:lnTo>
                  <a:lnTo>
                    <a:pt x="18288" y="0"/>
                  </a:lnTo>
                  <a:lnTo>
                    <a:pt x="18288" y="1447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7" name="object 487"/>
            <p:cNvPicPr/>
            <p:nvPr/>
          </p:nvPicPr>
          <p:blipFill>
            <a:blip r:embed="rId307" cstate="print"/>
            <a:stretch>
              <a:fillRect/>
            </a:stretch>
          </p:blipFill>
          <p:spPr>
            <a:xfrm>
              <a:off x="7779353" y="6214014"/>
              <a:ext cx="106775" cy="108489"/>
            </a:xfrm>
            <a:prstGeom prst="rect">
              <a:avLst/>
            </a:prstGeom>
          </p:spPr>
        </p:pic>
        <p:pic>
          <p:nvPicPr>
            <p:cNvPr id="488" name="object 488"/>
            <p:cNvPicPr/>
            <p:nvPr/>
          </p:nvPicPr>
          <p:blipFill>
            <a:blip r:embed="rId308" cstate="print"/>
            <a:stretch>
              <a:fillRect/>
            </a:stretch>
          </p:blipFill>
          <p:spPr>
            <a:xfrm>
              <a:off x="7906035" y="6174295"/>
              <a:ext cx="99155" cy="146684"/>
            </a:xfrm>
            <a:prstGeom prst="rect">
              <a:avLst/>
            </a:prstGeom>
          </p:spPr>
        </p:pic>
        <p:pic>
          <p:nvPicPr>
            <p:cNvPr id="489" name="object 489"/>
            <p:cNvPicPr/>
            <p:nvPr/>
          </p:nvPicPr>
          <p:blipFill>
            <a:blip r:embed="rId309" cstate="print"/>
            <a:stretch>
              <a:fillRect/>
            </a:stretch>
          </p:blipFill>
          <p:spPr>
            <a:xfrm>
              <a:off x="8032623" y="6214014"/>
              <a:ext cx="94583" cy="106965"/>
            </a:xfrm>
            <a:prstGeom prst="rect">
              <a:avLst/>
            </a:prstGeom>
          </p:spPr>
        </p:pic>
        <p:pic>
          <p:nvPicPr>
            <p:cNvPr id="490" name="object 490"/>
            <p:cNvPicPr/>
            <p:nvPr/>
          </p:nvPicPr>
          <p:blipFill>
            <a:blip r:embed="rId310" cstate="print"/>
            <a:stretch>
              <a:fillRect/>
            </a:stretch>
          </p:blipFill>
          <p:spPr>
            <a:xfrm>
              <a:off x="8148542" y="6214014"/>
              <a:ext cx="106870" cy="158877"/>
            </a:xfrm>
            <a:prstGeom prst="rect">
              <a:avLst/>
            </a:prstGeom>
          </p:spPr>
        </p:pic>
      </p:grpSp>
      <p:grpSp>
        <p:nvGrpSpPr>
          <p:cNvPr id="491" name="object 491"/>
          <p:cNvGrpSpPr/>
          <p:nvPr/>
        </p:nvGrpSpPr>
        <p:grpSpPr>
          <a:xfrm>
            <a:off x="6922897" y="6178296"/>
            <a:ext cx="815340" cy="193675"/>
            <a:chOff x="8330088" y="6178296"/>
            <a:chExt cx="815340" cy="193675"/>
          </a:xfrm>
        </p:grpSpPr>
        <p:pic>
          <p:nvPicPr>
            <p:cNvPr id="492" name="object 492"/>
            <p:cNvPicPr/>
            <p:nvPr/>
          </p:nvPicPr>
          <p:blipFill>
            <a:blip r:embed="rId311" cstate="print"/>
            <a:stretch>
              <a:fillRect/>
            </a:stretch>
          </p:blipFill>
          <p:spPr>
            <a:xfrm>
              <a:off x="8330088" y="6214014"/>
              <a:ext cx="222790" cy="108490"/>
            </a:xfrm>
            <a:prstGeom prst="rect">
              <a:avLst/>
            </a:prstGeom>
          </p:spPr>
        </p:pic>
        <p:pic>
          <p:nvPicPr>
            <p:cNvPr id="493" name="object 493"/>
            <p:cNvPicPr/>
            <p:nvPr/>
          </p:nvPicPr>
          <p:blipFill>
            <a:blip r:embed="rId312" cstate="print"/>
            <a:stretch>
              <a:fillRect/>
            </a:stretch>
          </p:blipFill>
          <p:spPr>
            <a:xfrm>
              <a:off x="8575738" y="6214014"/>
              <a:ext cx="169354" cy="106965"/>
            </a:xfrm>
            <a:prstGeom prst="rect">
              <a:avLst/>
            </a:prstGeom>
          </p:spPr>
        </p:pic>
        <p:pic>
          <p:nvPicPr>
            <p:cNvPr id="494" name="object 494"/>
            <p:cNvPicPr/>
            <p:nvPr/>
          </p:nvPicPr>
          <p:blipFill>
            <a:blip r:embed="rId313" cstate="print"/>
            <a:stretch>
              <a:fillRect/>
            </a:stretch>
          </p:blipFill>
          <p:spPr>
            <a:xfrm>
              <a:off x="8774144" y="6214014"/>
              <a:ext cx="106775" cy="157353"/>
            </a:xfrm>
            <a:prstGeom prst="rect">
              <a:avLst/>
            </a:prstGeom>
          </p:spPr>
        </p:pic>
        <p:sp>
          <p:nvSpPr>
            <p:cNvPr id="495" name="object 495"/>
            <p:cNvSpPr/>
            <p:nvPr/>
          </p:nvSpPr>
          <p:spPr>
            <a:xfrm>
              <a:off x="8903207" y="6178296"/>
              <a:ext cx="18415" cy="144780"/>
            </a:xfrm>
            <a:custGeom>
              <a:avLst/>
              <a:gdLst/>
              <a:ahLst/>
              <a:cxnLst/>
              <a:rect l="l" t="t" r="r" b="b"/>
              <a:pathLst>
                <a:path w="18415" h="144779">
                  <a:moveTo>
                    <a:pt x="18288" y="144780"/>
                  </a:moveTo>
                  <a:lnTo>
                    <a:pt x="0" y="144780"/>
                  </a:lnTo>
                  <a:lnTo>
                    <a:pt x="0" y="0"/>
                  </a:lnTo>
                  <a:lnTo>
                    <a:pt x="18288" y="0"/>
                  </a:lnTo>
                  <a:lnTo>
                    <a:pt x="18288" y="1447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6" name="object 496"/>
            <p:cNvPicPr/>
            <p:nvPr/>
          </p:nvPicPr>
          <p:blipFill>
            <a:blip r:embed="rId314" cstate="print"/>
            <a:stretch>
              <a:fillRect/>
            </a:stretch>
          </p:blipFill>
          <p:spPr>
            <a:xfrm>
              <a:off x="8945022" y="6214014"/>
              <a:ext cx="199834" cy="108489"/>
            </a:xfrm>
            <a:prstGeom prst="rect">
              <a:avLst/>
            </a:prstGeom>
          </p:spPr>
        </p:pic>
      </p:grpSp>
      <p:grpSp>
        <p:nvGrpSpPr>
          <p:cNvPr id="497" name="object 497"/>
          <p:cNvGrpSpPr/>
          <p:nvPr/>
        </p:nvGrpSpPr>
        <p:grpSpPr>
          <a:xfrm>
            <a:off x="7806912" y="6174390"/>
            <a:ext cx="440690" cy="198755"/>
            <a:chOff x="9214103" y="6174390"/>
            <a:chExt cx="440690" cy="198755"/>
          </a:xfrm>
        </p:grpSpPr>
        <p:sp>
          <p:nvSpPr>
            <p:cNvPr id="498" name="object 498"/>
            <p:cNvSpPr/>
            <p:nvPr/>
          </p:nvSpPr>
          <p:spPr>
            <a:xfrm>
              <a:off x="9214103" y="6178296"/>
              <a:ext cx="18415" cy="144780"/>
            </a:xfrm>
            <a:custGeom>
              <a:avLst/>
              <a:gdLst/>
              <a:ahLst/>
              <a:cxnLst/>
              <a:rect l="l" t="t" r="r" b="b"/>
              <a:pathLst>
                <a:path w="18415" h="144779">
                  <a:moveTo>
                    <a:pt x="18288" y="144780"/>
                  </a:moveTo>
                  <a:lnTo>
                    <a:pt x="0" y="144780"/>
                  </a:lnTo>
                  <a:lnTo>
                    <a:pt x="0" y="0"/>
                  </a:lnTo>
                  <a:lnTo>
                    <a:pt x="18288" y="0"/>
                  </a:lnTo>
                  <a:lnTo>
                    <a:pt x="18288" y="1447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9" name="object 499"/>
            <p:cNvPicPr/>
            <p:nvPr/>
          </p:nvPicPr>
          <p:blipFill>
            <a:blip r:embed="rId315" cstate="print"/>
            <a:stretch>
              <a:fillRect/>
            </a:stretch>
          </p:blipFill>
          <p:spPr>
            <a:xfrm>
              <a:off x="9254680" y="6214014"/>
              <a:ext cx="230409" cy="158877"/>
            </a:xfrm>
            <a:prstGeom prst="rect">
              <a:avLst/>
            </a:prstGeom>
          </p:spPr>
        </p:pic>
        <p:sp>
          <p:nvSpPr>
            <p:cNvPr id="500" name="object 500"/>
            <p:cNvSpPr/>
            <p:nvPr/>
          </p:nvSpPr>
          <p:spPr>
            <a:xfrm>
              <a:off x="9510997" y="6174390"/>
              <a:ext cx="24765" cy="146685"/>
            </a:xfrm>
            <a:custGeom>
              <a:avLst/>
              <a:gdLst/>
              <a:ahLst/>
              <a:cxnLst/>
              <a:rect l="l" t="t" r="r" b="b"/>
              <a:pathLst>
                <a:path w="24765" h="146685">
                  <a:moveTo>
                    <a:pt x="15240" y="24384"/>
                  </a:moveTo>
                  <a:lnTo>
                    <a:pt x="9144" y="24384"/>
                  </a:lnTo>
                  <a:lnTo>
                    <a:pt x="6096" y="22860"/>
                  </a:lnTo>
                  <a:lnTo>
                    <a:pt x="1524" y="18288"/>
                  </a:lnTo>
                  <a:lnTo>
                    <a:pt x="0" y="15240"/>
                  </a:lnTo>
                  <a:lnTo>
                    <a:pt x="0" y="9144"/>
                  </a:lnTo>
                  <a:lnTo>
                    <a:pt x="1524" y="6096"/>
                  </a:lnTo>
                  <a:lnTo>
                    <a:pt x="4572" y="4572"/>
                  </a:lnTo>
                  <a:lnTo>
                    <a:pt x="6096" y="1524"/>
                  </a:lnTo>
                  <a:lnTo>
                    <a:pt x="9144" y="0"/>
                  </a:lnTo>
                  <a:lnTo>
                    <a:pt x="15240" y="0"/>
                  </a:lnTo>
                  <a:lnTo>
                    <a:pt x="18288" y="1524"/>
                  </a:lnTo>
                  <a:lnTo>
                    <a:pt x="19812" y="4572"/>
                  </a:lnTo>
                  <a:lnTo>
                    <a:pt x="22860" y="6096"/>
                  </a:lnTo>
                  <a:lnTo>
                    <a:pt x="24384" y="9144"/>
                  </a:lnTo>
                  <a:lnTo>
                    <a:pt x="24384" y="15240"/>
                  </a:lnTo>
                  <a:lnTo>
                    <a:pt x="22860" y="18288"/>
                  </a:lnTo>
                  <a:lnTo>
                    <a:pt x="18288" y="22860"/>
                  </a:lnTo>
                  <a:lnTo>
                    <a:pt x="15240" y="24384"/>
                  </a:lnTo>
                  <a:close/>
                </a:path>
                <a:path w="24765" h="146685">
                  <a:moveTo>
                    <a:pt x="21336" y="146589"/>
                  </a:moveTo>
                  <a:lnTo>
                    <a:pt x="3048" y="146589"/>
                  </a:lnTo>
                  <a:lnTo>
                    <a:pt x="3048" y="41148"/>
                  </a:lnTo>
                  <a:lnTo>
                    <a:pt x="21336" y="41148"/>
                  </a:lnTo>
                  <a:lnTo>
                    <a:pt x="21336" y="1465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1" name="object 501"/>
            <p:cNvPicPr/>
            <p:nvPr/>
          </p:nvPicPr>
          <p:blipFill>
            <a:blip r:embed="rId316" cstate="print"/>
            <a:stretch>
              <a:fillRect/>
            </a:stretch>
          </p:blipFill>
          <p:spPr>
            <a:xfrm>
              <a:off x="9555289" y="6214014"/>
              <a:ext cx="99155" cy="108489"/>
            </a:xfrm>
            <a:prstGeom prst="rect">
              <a:avLst/>
            </a:prstGeom>
          </p:spPr>
        </p:pic>
      </p:grpSp>
      <p:grpSp>
        <p:nvGrpSpPr>
          <p:cNvPr id="502" name="object 502"/>
          <p:cNvGrpSpPr/>
          <p:nvPr/>
        </p:nvGrpSpPr>
        <p:grpSpPr>
          <a:xfrm>
            <a:off x="5172964" y="6478142"/>
            <a:ext cx="182245" cy="108585"/>
            <a:chOff x="6580155" y="6478142"/>
            <a:chExt cx="182245" cy="108585"/>
          </a:xfrm>
        </p:grpSpPr>
        <p:pic>
          <p:nvPicPr>
            <p:cNvPr id="503" name="object 503"/>
            <p:cNvPicPr/>
            <p:nvPr/>
          </p:nvPicPr>
          <p:blipFill>
            <a:blip r:embed="rId317" cstate="print"/>
            <a:stretch>
              <a:fillRect/>
            </a:stretch>
          </p:blipFill>
          <p:spPr>
            <a:xfrm>
              <a:off x="6580155" y="6478238"/>
              <a:ext cx="106870" cy="108394"/>
            </a:xfrm>
            <a:prstGeom prst="rect">
              <a:avLst/>
            </a:prstGeom>
          </p:spPr>
        </p:pic>
        <p:sp>
          <p:nvSpPr>
            <p:cNvPr id="504" name="object 504"/>
            <p:cNvSpPr/>
            <p:nvPr/>
          </p:nvSpPr>
          <p:spPr>
            <a:xfrm>
              <a:off x="6709886" y="6478142"/>
              <a:ext cx="52069" cy="107314"/>
            </a:xfrm>
            <a:custGeom>
              <a:avLst/>
              <a:gdLst/>
              <a:ahLst/>
              <a:cxnLst/>
              <a:rect l="l" t="t" r="r" b="b"/>
              <a:pathLst>
                <a:path w="52070" h="107315">
                  <a:moveTo>
                    <a:pt x="16764" y="106870"/>
                  </a:moveTo>
                  <a:lnTo>
                    <a:pt x="0" y="106870"/>
                  </a:lnTo>
                  <a:lnTo>
                    <a:pt x="0" y="1523"/>
                  </a:lnTo>
                  <a:lnTo>
                    <a:pt x="16764" y="1523"/>
                  </a:lnTo>
                  <a:lnTo>
                    <a:pt x="16764" y="18383"/>
                  </a:lnTo>
                  <a:lnTo>
                    <a:pt x="19812" y="12191"/>
                  </a:lnTo>
                  <a:lnTo>
                    <a:pt x="24384" y="7619"/>
                  </a:lnTo>
                  <a:lnTo>
                    <a:pt x="36671" y="1523"/>
                  </a:lnTo>
                  <a:lnTo>
                    <a:pt x="42767" y="0"/>
                  </a:lnTo>
                  <a:lnTo>
                    <a:pt x="51911" y="0"/>
                  </a:lnTo>
                  <a:lnTo>
                    <a:pt x="51911" y="18383"/>
                  </a:lnTo>
                  <a:lnTo>
                    <a:pt x="47339" y="18383"/>
                  </a:lnTo>
                  <a:lnTo>
                    <a:pt x="34163" y="20383"/>
                  </a:lnTo>
                  <a:lnTo>
                    <a:pt x="24586" y="26384"/>
                  </a:lnTo>
                  <a:lnTo>
                    <a:pt x="18741" y="36385"/>
                  </a:lnTo>
                  <a:lnTo>
                    <a:pt x="16764" y="50387"/>
                  </a:lnTo>
                  <a:lnTo>
                    <a:pt x="16764" y="1068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05" name="object 505"/>
          <p:cNvPicPr/>
          <p:nvPr/>
        </p:nvPicPr>
        <p:blipFill>
          <a:blip r:embed="rId318" cstate="print"/>
          <a:stretch>
            <a:fillRect/>
          </a:stretch>
        </p:blipFill>
        <p:spPr>
          <a:xfrm>
            <a:off x="5424805" y="6438519"/>
            <a:ext cx="1048035" cy="198500"/>
          </a:xfrm>
          <a:prstGeom prst="rect">
            <a:avLst/>
          </a:prstGeom>
        </p:spPr>
      </p:pic>
      <p:grpSp>
        <p:nvGrpSpPr>
          <p:cNvPr id="506" name="object 506"/>
          <p:cNvGrpSpPr/>
          <p:nvPr/>
        </p:nvGrpSpPr>
        <p:grpSpPr>
          <a:xfrm>
            <a:off x="6553708" y="6438519"/>
            <a:ext cx="878840" cy="197485"/>
            <a:chOff x="7960899" y="6438519"/>
            <a:chExt cx="878840" cy="197485"/>
          </a:xfrm>
        </p:grpSpPr>
        <p:pic>
          <p:nvPicPr>
            <p:cNvPr id="507" name="object 507"/>
            <p:cNvPicPr/>
            <p:nvPr/>
          </p:nvPicPr>
          <p:blipFill>
            <a:blip r:embed="rId319" cstate="print"/>
            <a:stretch>
              <a:fillRect/>
            </a:stretch>
          </p:blipFill>
          <p:spPr>
            <a:xfrm>
              <a:off x="7960899" y="6478142"/>
              <a:ext cx="167830" cy="108489"/>
            </a:xfrm>
            <a:prstGeom prst="rect">
              <a:avLst/>
            </a:prstGeom>
          </p:spPr>
        </p:pic>
        <p:sp>
          <p:nvSpPr>
            <p:cNvPr id="508" name="object 508"/>
            <p:cNvSpPr/>
            <p:nvPr/>
          </p:nvSpPr>
          <p:spPr>
            <a:xfrm>
              <a:off x="8151672" y="6438531"/>
              <a:ext cx="688340" cy="197485"/>
            </a:xfrm>
            <a:custGeom>
              <a:avLst/>
              <a:gdLst/>
              <a:ahLst/>
              <a:cxnLst/>
              <a:rect l="l" t="t" r="r" b="b"/>
              <a:pathLst>
                <a:path w="688340" h="197484">
                  <a:moveTo>
                    <a:pt x="106781" y="93141"/>
                  </a:moveTo>
                  <a:lnTo>
                    <a:pt x="93446" y="54952"/>
                  </a:lnTo>
                  <a:lnTo>
                    <a:pt x="88493" y="50203"/>
                  </a:lnTo>
                  <a:lnTo>
                    <a:pt x="88493" y="102285"/>
                  </a:lnTo>
                  <a:lnTo>
                    <a:pt x="86969" y="108381"/>
                  </a:lnTo>
                  <a:lnTo>
                    <a:pt x="59436" y="132765"/>
                  </a:lnTo>
                  <a:lnTo>
                    <a:pt x="47244" y="132765"/>
                  </a:lnTo>
                  <a:lnTo>
                    <a:pt x="41148" y="131241"/>
                  </a:lnTo>
                  <a:lnTo>
                    <a:pt x="35052" y="128193"/>
                  </a:lnTo>
                  <a:lnTo>
                    <a:pt x="32766" y="126669"/>
                  </a:lnTo>
                  <a:lnTo>
                    <a:pt x="30480" y="125145"/>
                  </a:lnTo>
                  <a:lnTo>
                    <a:pt x="25908" y="120573"/>
                  </a:lnTo>
                  <a:lnTo>
                    <a:pt x="19812" y="108381"/>
                  </a:lnTo>
                  <a:lnTo>
                    <a:pt x="18288" y="102285"/>
                  </a:lnTo>
                  <a:lnTo>
                    <a:pt x="18313" y="85382"/>
                  </a:lnTo>
                  <a:lnTo>
                    <a:pt x="19812" y="79336"/>
                  </a:lnTo>
                  <a:lnTo>
                    <a:pt x="25908" y="67144"/>
                  </a:lnTo>
                  <a:lnTo>
                    <a:pt x="30480" y="62572"/>
                  </a:lnTo>
                  <a:lnTo>
                    <a:pt x="32766" y="61048"/>
                  </a:lnTo>
                  <a:lnTo>
                    <a:pt x="35052" y="59524"/>
                  </a:lnTo>
                  <a:lnTo>
                    <a:pt x="41148" y="56476"/>
                  </a:lnTo>
                  <a:lnTo>
                    <a:pt x="47244" y="54952"/>
                  </a:lnTo>
                  <a:lnTo>
                    <a:pt x="59436" y="54952"/>
                  </a:lnTo>
                  <a:lnTo>
                    <a:pt x="88480" y="85382"/>
                  </a:lnTo>
                  <a:lnTo>
                    <a:pt x="88493" y="102285"/>
                  </a:lnTo>
                  <a:lnTo>
                    <a:pt x="88493" y="50203"/>
                  </a:lnTo>
                  <a:lnTo>
                    <a:pt x="56388" y="39611"/>
                  </a:lnTo>
                  <a:lnTo>
                    <a:pt x="47244" y="39611"/>
                  </a:lnTo>
                  <a:lnTo>
                    <a:pt x="39624" y="41135"/>
                  </a:lnTo>
                  <a:lnTo>
                    <a:pt x="33528" y="45808"/>
                  </a:lnTo>
                  <a:lnTo>
                    <a:pt x="25908" y="50380"/>
                  </a:lnTo>
                  <a:lnTo>
                    <a:pt x="21336" y="54952"/>
                  </a:lnTo>
                  <a:lnTo>
                    <a:pt x="18288" y="61048"/>
                  </a:lnTo>
                  <a:lnTo>
                    <a:pt x="18288" y="41135"/>
                  </a:lnTo>
                  <a:lnTo>
                    <a:pt x="0" y="41135"/>
                  </a:lnTo>
                  <a:lnTo>
                    <a:pt x="0" y="196964"/>
                  </a:lnTo>
                  <a:lnTo>
                    <a:pt x="18288" y="196964"/>
                  </a:lnTo>
                  <a:lnTo>
                    <a:pt x="18288" y="126669"/>
                  </a:lnTo>
                  <a:lnTo>
                    <a:pt x="21336" y="132765"/>
                  </a:lnTo>
                  <a:lnTo>
                    <a:pt x="25908" y="138861"/>
                  </a:lnTo>
                  <a:lnTo>
                    <a:pt x="33528" y="142011"/>
                  </a:lnTo>
                  <a:lnTo>
                    <a:pt x="39624" y="146583"/>
                  </a:lnTo>
                  <a:lnTo>
                    <a:pt x="48768" y="148107"/>
                  </a:lnTo>
                  <a:lnTo>
                    <a:pt x="56388" y="148107"/>
                  </a:lnTo>
                  <a:lnTo>
                    <a:pt x="92671" y="133159"/>
                  </a:lnTo>
                  <a:lnTo>
                    <a:pt x="105498" y="108381"/>
                  </a:lnTo>
                  <a:lnTo>
                    <a:pt x="106476" y="101104"/>
                  </a:lnTo>
                  <a:lnTo>
                    <a:pt x="106781" y="93141"/>
                  </a:lnTo>
                  <a:close/>
                </a:path>
                <a:path w="688340" h="197484">
                  <a:moveTo>
                    <a:pt x="225755" y="90093"/>
                  </a:moveTo>
                  <a:lnTo>
                    <a:pt x="225615" y="87045"/>
                  </a:lnTo>
                  <a:lnTo>
                    <a:pt x="225539" y="85420"/>
                  </a:lnTo>
                  <a:lnTo>
                    <a:pt x="225437" y="83248"/>
                  </a:lnTo>
                  <a:lnTo>
                    <a:pt x="213144" y="54952"/>
                  </a:lnTo>
                  <a:lnTo>
                    <a:pt x="212229" y="53809"/>
                  </a:lnTo>
                  <a:lnTo>
                    <a:pt x="207467" y="49542"/>
                  </a:lnTo>
                  <a:lnTo>
                    <a:pt x="207467" y="79425"/>
                  </a:lnTo>
                  <a:lnTo>
                    <a:pt x="207467" y="87045"/>
                  </a:lnTo>
                  <a:lnTo>
                    <a:pt x="141833" y="87045"/>
                  </a:lnTo>
                  <a:lnTo>
                    <a:pt x="142240" y="83248"/>
                  </a:lnTo>
                  <a:lnTo>
                    <a:pt x="166217" y="54952"/>
                  </a:lnTo>
                  <a:lnTo>
                    <a:pt x="186131" y="54952"/>
                  </a:lnTo>
                  <a:lnTo>
                    <a:pt x="207467" y="79425"/>
                  </a:lnTo>
                  <a:lnTo>
                    <a:pt x="207467" y="49542"/>
                  </a:lnTo>
                  <a:lnTo>
                    <a:pt x="175361" y="39712"/>
                  </a:lnTo>
                  <a:lnTo>
                    <a:pt x="167652" y="40017"/>
                  </a:lnTo>
                  <a:lnTo>
                    <a:pt x="133362" y="59309"/>
                  </a:lnTo>
                  <a:lnTo>
                    <a:pt x="123672" y="90093"/>
                  </a:lnTo>
                  <a:lnTo>
                    <a:pt x="123545" y="93141"/>
                  </a:lnTo>
                  <a:lnTo>
                    <a:pt x="137833" y="133807"/>
                  </a:lnTo>
                  <a:lnTo>
                    <a:pt x="175361" y="148107"/>
                  </a:lnTo>
                  <a:lnTo>
                    <a:pt x="184277" y="147535"/>
                  </a:lnTo>
                  <a:lnTo>
                    <a:pt x="217563" y="127863"/>
                  </a:lnTo>
                  <a:lnTo>
                    <a:pt x="224231" y="114477"/>
                  </a:lnTo>
                  <a:lnTo>
                    <a:pt x="205943" y="114477"/>
                  </a:lnTo>
                  <a:lnTo>
                    <a:pt x="205841" y="114668"/>
                  </a:lnTo>
                  <a:lnTo>
                    <a:pt x="202895" y="120573"/>
                  </a:lnTo>
                  <a:lnTo>
                    <a:pt x="199847" y="125145"/>
                  </a:lnTo>
                  <a:lnTo>
                    <a:pt x="195275" y="128295"/>
                  </a:lnTo>
                  <a:lnTo>
                    <a:pt x="183083" y="134391"/>
                  </a:lnTo>
                  <a:lnTo>
                    <a:pt x="166217" y="134391"/>
                  </a:lnTo>
                  <a:lnTo>
                    <a:pt x="158597" y="131343"/>
                  </a:lnTo>
                  <a:lnTo>
                    <a:pt x="152501" y="125145"/>
                  </a:lnTo>
                  <a:lnTo>
                    <a:pt x="147624" y="120269"/>
                  </a:lnTo>
                  <a:lnTo>
                    <a:pt x="144310" y="114668"/>
                  </a:lnTo>
                  <a:lnTo>
                    <a:pt x="144259" y="114477"/>
                  </a:lnTo>
                  <a:lnTo>
                    <a:pt x="142430" y="108216"/>
                  </a:lnTo>
                  <a:lnTo>
                    <a:pt x="141833" y="100761"/>
                  </a:lnTo>
                  <a:lnTo>
                    <a:pt x="225755" y="100761"/>
                  </a:lnTo>
                  <a:lnTo>
                    <a:pt x="225755" y="90093"/>
                  </a:lnTo>
                  <a:close/>
                </a:path>
                <a:path w="688340" h="197484">
                  <a:moveTo>
                    <a:pt x="297472" y="41236"/>
                  </a:moveTo>
                  <a:lnTo>
                    <a:pt x="270040" y="41236"/>
                  </a:lnTo>
                  <a:lnTo>
                    <a:pt x="270040" y="15240"/>
                  </a:lnTo>
                  <a:lnTo>
                    <a:pt x="253174" y="15240"/>
                  </a:lnTo>
                  <a:lnTo>
                    <a:pt x="253174" y="41236"/>
                  </a:lnTo>
                  <a:lnTo>
                    <a:pt x="239458" y="41236"/>
                  </a:lnTo>
                  <a:lnTo>
                    <a:pt x="239458" y="56476"/>
                  </a:lnTo>
                  <a:lnTo>
                    <a:pt x="253174" y="56476"/>
                  </a:lnTo>
                  <a:lnTo>
                    <a:pt x="253174" y="128295"/>
                  </a:lnTo>
                  <a:lnTo>
                    <a:pt x="254698" y="135915"/>
                  </a:lnTo>
                  <a:lnTo>
                    <a:pt x="260794" y="140487"/>
                  </a:lnTo>
                  <a:lnTo>
                    <a:pt x="265468" y="145059"/>
                  </a:lnTo>
                  <a:lnTo>
                    <a:pt x="273088" y="146583"/>
                  </a:lnTo>
                  <a:lnTo>
                    <a:pt x="297472" y="146583"/>
                  </a:lnTo>
                  <a:lnTo>
                    <a:pt x="297472" y="131343"/>
                  </a:lnTo>
                  <a:lnTo>
                    <a:pt x="276136" y="131343"/>
                  </a:lnTo>
                  <a:lnTo>
                    <a:pt x="271564" y="126682"/>
                  </a:lnTo>
                  <a:lnTo>
                    <a:pt x="270040" y="123634"/>
                  </a:lnTo>
                  <a:lnTo>
                    <a:pt x="270040" y="56476"/>
                  </a:lnTo>
                  <a:lnTo>
                    <a:pt x="297472" y="56476"/>
                  </a:lnTo>
                  <a:lnTo>
                    <a:pt x="297472" y="41236"/>
                  </a:lnTo>
                  <a:close/>
                </a:path>
                <a:path w="688340" h="197484">
                  <a:moveTo>
                    <a:pt x="337096" y="41148"/>
                  </a:moveTo>
                  <a:lnTo>
                    <a:pt x="318808" y="41148"/>
                  </a:lnTo>
                  <a:lnTo>
                    <a:pt x="318808" y="146583"/>
                  </a:lnTo>
                  <a:lnTo>
                    <a:pt x="337096" y="146583"/>
                  </a:lnTo>
                  <a:lnTo>
                    <a:pt x="337096" y="41148"/>
                  </a:lnTo>
                  <a:close/>
                </a:path>
                <a:path w="688340" h="197484">
                  <a:moveTo>
                    <a:pt x="340144" y="9144"/>
                  </a:moveTo>
                  <a:lnTo>
                    <a:pt x="338620" y="6096"/>
                  </a:lnTo>
                  <a:lnTo>
                    <a:pt x="334048" y="1524"/>
                  </a:lnTo>
                  <a:lnTo>
                    <a:pt x="331000" y="0"/>
                  </a:lnTo>
                  <a:lnTo>
                    <a:pt x="324904" y="0"/>
                  </a:lnTo>
                  <a:lnTo>
                    <a:pt x="321856" y="1524"/>
                  </a:lnTo>
                  <a:lnTo>
                    <a:pt x="320332" y="4572"/>
                  </a:lnTo>
                  <a:lnTo>
                    <a:pt x="317284" y="6096"/>
                  </a:lnTo>
                  <a:lnTo>
                    <a:pt x="315760" y="9144"/>
                  </a:lnTo>
                  <a:lnTo>
                    <a:pt x="315760" y="15240"/>
                  </a:lnTo>
                  <a:lnTo>
                    <a:pt x="317284" y="18288"/>
                  </a:lnTo>
                  <a:lnTo>
                    <a:pt x="321856" y="22860"/>
                  </a:lnTo>
                  <a:lnTo>
                    <a:pt x="324904" y="24384"/>
                  </a:lnTo>
                  <a:lnTo>
                    <a:pt x="331000" y="24384"/>
                  </a:lnTo>
                  <a:lnTo>
                    <a:pt x="337096" y="21336"/>
                  </a:lnTo>
                  <a:lnTo>
                    <a:pt x="340144" y="15240"/>
                  </a:lnTo>
                  <a:lnTo>
                    <a:pt x="340144" y="9144"/>
                  </a:lnTo>
                  <a:close/>
                </a:path>
                <a:path w="688340" h="197484">
                  <a:moveTo>
                    <a:pt x="414921" y="41236"/>
                  </a:moveTo>
                  <a:lnTo>
                    <a:pt x="387489" y="41236"/>
                  </a:lnTo>
                  <a:lnTo>
                    <a:pt x="387489" y="15240"/>
                  </a:lnTo>
                  <a:lnTo>
                    <a:pt x="370624" y="15240"/>
                  </a:lnTo>
                  <a:lnTo>
                    <a:pt x="370624" y="41236"/>
                  </a:lnTo>
                  <a:lnTo>
                    <a:pt x="356908" y="41236"/>
                  </a:lnTo>
                  <a:lnTo>
                    <a:pt x="356908" y="56476"/>
                  </a:lnTo>
                  <a:lnTo>
                    <a:pt x="370624" y="56476"/>
                  </a:lnTo>
                  <a:lnTo>
                    <a:pt x="370624" y="128295"/>
                  </a:lnTo>
                  <a:lnTo>
                    <a:pt x="372148" y="135915"/>
                  </a:lnTo>
                  <a:lnTo>
                    <a:pt x="378244" y="140487"/>
                  </a:lnTo>
                  <a:lnTo>
                    <a:pt x="382917" y="145059"/>
                  </a:lnTo>
                  <a:lnTo>
                    <a:pt x="390537" y="146583"/>
                  </a:lnTo>
                  <a:lnTo>
                    <a:pt x="414921" y="146583"/>
                  </a:lnTo>
                  <a:lnTo>
                    <a:pt x="414921" y="131343"/>
                  </a:lnTo>
                  <a:lnTo>
                    <a:pt x="393585" y="131343"/>
                  </a:lnTo>
                  <a:lnTo>
                    <a:pt x="389013" y="126682"/>
                  </a:lnTo>
                  <a:lnTo>
                    <a:pt x="387489" y="123634"/>
                  </a:lnTo>
                  <a:lnTo>
                    <a:pt x="387489" y="56476"/>
                  </a:lnTo>
                  <a:lnTo>
                    <a:pt x="414921" y="56476"/>
                  </a:lnTo>
                  <a:lnTo>
                    <a:pt x="414921" y="41236"/>
                  </a:lnTo>
                  <a:close/>
                </a:path>
                <a:path w="688340" h="197484">
                  <a:moveTo>
                    <a:pt x="454634" y="41148"/>
                  </a:moveTo>
                  <a:lnTo>
                    <a:pt x="436346" y="41148"/>
                  </a:lnTo>
                  <a:lnTo>
                    <a:pt x="436346" y="146583"/>
                  </a:lnTo>
                  <a:lnTo>
                    <a:pt x="454634" y="146583"/>
                  </a:lnTo>
                  <a:lnTo>
                    <a:pt x="454634" y="41148"/>
                  </a:lnTo>
                  <a:close/>
                </a:path>
                <a:path w="688340" h="197484">
                  <a:moveTo>
                    <a:pt x="457682" y="9144"/>
                  </a:moveTo>
                  <a:lnTo>
                    <a:pt x="456158" y="6096"/>
                  </a:lnTo>
                  <a:lnTo>
                    <a:pt x="453110" y="4572"/>
                  </a:lnTo>
                  <a:lnTo>
                    <a:pt x="451586" y="1524"/>
                  </a:lnTo>
                  <a:lnTo>
                    <a:pt x="448538" y="0"/>
                  </a:lnTo>
                  <a:lnTo>
                    <a:pt x="442442" y="0"/>
                  </a:lnTo>
                  <a:lnTo>
                    <a:pt x="439394" y="1524"/>
                  </a:lnTo>
                  <a:lnTo>
                    <a:pt x="434822" y="6096"/>
                  </a:lnTo>
                  <a:lnTo>
                    <a:pt x="433298" y="9144"/>
                  </a:lnTo>
                  <a:lnTo>
                    <a:pt x="433298" y="15240"/>
                  </a:lnTo>
                  <a:lnTo>
                    <a:pt x="436346" y="21336"/>
                  </a:lnTo>
                  <a:lnTo>
                    <a:pt x="442442" y="24384"/>
                  </a:lnTo>
                  <a:lnTo>
                    <a:pt x="448538" y="24384"/>
                  </a:lnTo>
                  <a:lnTo>
                    <a:pt x="451586" y="22860"/>
                  </a:lnTo>
                  <a:lnTo>
                    <a:pt x="456158" y="18288"/>
                  </a:lnTo>
                  <a:lnTo>
                    <a:pt x="457682" y="15240"/>
                  </a:lnTo>
                  <a:lnTo>
                    <a:pt x="457682" y="9144"/>
                  </a:lnTo>
                  <a:close/>
                </a:path>
                <a:path w="688340" h="197484">
                  <a:moveTo>
                    <a:pt x="573608" y="41236"/>
                  </a:moveTo>
                  <a:lnTo>
                    <a:pt x="555320" y="41236"/>
                  </a:lnTo>
                  <a:lnTo>
                    <a:pt x="523214" y="131343"/>
                  </a:lnTo>
                  <a:lnTo>
                    <a:pt x="489686" y="41236"/>
                  </a:lnTo>
                  <a:lnTo>
                    <a:pt x="471398" y="41236"/>
                  </a:lnTo>
                  <a:lnTo>
                    <a:pt x="512546" y="146583"/>
                  </a:lnTo>
                  <a:lnTo>
                    <a:pt x="532460" y="146583"/>
                  </a:lnTo>
                  <a:lnTo>
                    <a:pt x="573608" y="41236"/>
                  </a:lnTo>
                  <a:close/>
                </a:path>
                <a:path w="688340" h="197484">
                  <a:moveTo>
                    <a:pt x="687997" y="90093"/>
                  </a:moveTo>
                  <a:lnTo>
                    <a:pt x="687768" y="87045"/>
                  </a:lnTo>
                  <a:lnTo>
                    <a:pt x="687641" y="85420"/>
                  </a:lnTo>
                  <a:lnTo>
                    <a:pt x="687476" y="83248"/>
                  </a:lnTo>
                  <a:lnTo>
                    <a:pt x="674903" y="54952"/>
                  </a:lnTo>
                  <a:lnTo>
                    <a:pt x="673900" y="53809"/>
                  </a:lnTo>
                  <a:lnTo>
                    <a:pt x="669709" y="50114"/>
                  </a:lnTo>
                  <a:lnTo>
                    <a:pt x="669709" y="79425"/>
                  </a:lnTo>
                  <a:lnTo>
                    <a:pt x="669709" y="87045"/>
                  </a:lnTo>
                  <a:lnTo>
                    <a:pt x="602551" y="87045"/>
                  </a:lnTo>
                  <a:lnTo>
                    <a:pt x="604050" y="79425"/>
                  </a:lnTo>
                  <a:lnTo>
                    <a:pt x="627037" y="54952"/>
                  </a:lnTo>
                  <a:lnTo>
                    <a:pt x="648373" y="54952"/>
                  </a:lnTo>
                  <a:lnTo>
                    <a:pt x="662089" y="64096"/>
                  </a:lnTo>
                  <a:lnTo>
                    <a:pt x="668185" y="73240"/>
                  </a:lnTo>
                  <a:lnTo>
                    <a:pt x="669709" y="79425"/>
                  </a:lnTo>
                  <a:lnTo>
                    <a:pt x="669709" y="50114"/>
                  </a:lnTo>
                  <a:lnTo>
                    <a:pt x="637705" y="39712"/>
                  </a:lnTo>
                  <a:lnTo>
                    <a:pt x="629983" y="40017"/>
                  </a:lnTo>
                  <a:lnTo>
                    <a:pt x="595604" y="59309"/>
                  </a:lnTo>
                  <a:lnTo>
                    <a:pt x="584263" y="93141"/>
                  </a:lnTo>
                  <a:lnTo>
                    <a:pt x="584822" y="101739"/>
                  </a:lnTo>
                  <a:lnTo>
                    <a:pt x="604748" y="138264"/>
                  </a:lnTo>
                  <a:lnTo>
                    <a:pt x="637705" y="148107"/>
                  </a:lnTo>
                  <a:lnTo>
                    <a:pt x="646544" y="147535"/>
                  </a:lnTo>
                  <a:lnTo>
                    <a:pt x="682332" y="121310"/>
                  </a:lnTo>
                  <a:lnTo>
                    <a:pt x="684949" y="114477"/>
                  </a:lnTo>
                  <a:lnTo>
                    <a:pt x="666661" y="114477"/>
                  </a:lnTo>
                  <a:lnTo>
                    <a:pt x="666610" y="114668"/>
                  </a:lnTo>
                  <a:lnTo>
                    <a:pt x="665137" y="120573"/>
                  </a:lnTo>
                  <a:lnTo>
                    <a:pt x="660565" y="125145"/>
                  </a:lnTo>
                  <a:lnTo>
                    <a:pt x="655993" y="128295"/>
                  </a:lnTo>
                  <a:lnTo>
                    <a:pt x="651421" y="131343"/>
                  </a:lnTo>
                  <a:lnTo>
                    <a:pt x="645325" y="134391"/>
                  </a:lnTo>
                  <a:lnTo>
                    <a:pt x="637705" y="134391"/>
                  </a:lnTo>
                  <a:lnTo>
                    <a:pt x="606107" y="114477"/>
                  </a:lnTo>
                  <a:lnTo>
                    <a:pt x="604012" y="108216"/>
                  </a:lnTo>
                  <a:lnTo>
                    <a:pt x="602551" y="100761"/>
                  </a:lnTo>
                  <a:lnTo>
                    <a:pt x="686473" y="100761"/>
                  </a:lnTo>
                  <a:lnTo>
                    <a:pt x="687997" y="96189"/>
                  </a:lnTo>
                  <a:lnTo>
                    <a:pt x="687997" y="900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09" name="object 509"/>
          <p:cNvGrpSpPr/>
          <p:nvPr/>
        </p:nvGrpSpPr>
        <p:grpSpPr>
          <a:xfrm>
            <a:off x="7496493" y="6443090"/>
            <a:ext cx="485775" cy="144145"/>
            <a:chOff x="8903684" y="6443090"/>
            <a:chExt cx="485775" cy="144145"/>
          </a:xfrm>
        </p:grpSpPr>
        <p:pic>
          <p:nvPicPr>
            <p:cNvPr id="510" name="object 510"/>
            <p:cNvPicPr/>
            <p:nvPr/>
          </p:nvPicPr>
          <p:blipFill>
            <a:blip r:embed="rId320" cstate="print"/>
            <a:stretch>
              <a:fillRect/>
            </a:stretch>
          </p:blipFill>
          <p:spPr>
            <a:xfrm>
              <a:off x="8903684" y="6453759"/>
              <a:ext cx="180212" cy="132873"/>
            </a:xfrm>
            <a:prstGeom prst="rect">
              <a:avLst/>
            </a:prstGeom>
          </p:spPr>
        </p:pic>
        <p:pic>
          <p:nvPicPr>
            <p:cNvPr id="511" name="object 511"/>
            <p:cNvPicPr/>
            <p:nvPr/>
          </p:nvPicPr>
          <p:blipFill>
            <a:blip r:embed="rId321" cstate="print"/>
            <a:stretch>
              <a:fillRect/>
            </a:stretch>
          </p:blipFill>
          <p:spPr>
            <a:xfrm>
              <a:off x="9108186" y="6478238"/>
              <a:ext cx="80867" cy="108394"/>
            </a:xfrm>
            <a:prstGeom prst="rect">
              <a:avLst/>
            </a:prstGeom>
          </p:spPr>
        </p:pic>
        <p:pic>
          <p:nvPicPr>
            <p:cNvPr id="512" name="object 512"/>
            <p:cNvPicPr/>
            <p:nvPr/>
          </p:nvPicPr>
          <p:blipFill>
            <a:blip r:embed="rId322" cstate="print"/>
            <a:stretch>
              <a:fillRect/>
            </a:stretch>
          </p:blipFill>
          <p:spPr>
            <a:xfrm>
              <a:off x="9213437" y="6443090"/>
              <a:ext cx="175546" cy="14354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8966" y="1436280"/>
            <a:ext cx="1150620" cy="256540"/>
          </a:xfrm>
          <a:custGeom>
            <a:avLst/>
            <a:gdLst/>
            <a:ahLst/>
            <a:cxnLst/>
            <a:rect l="l" t="t" r="r" b="b"/>
            <a:pathLst>
              <a:path w="1150620" h="256539">
                <a:moveTo>
                  <a:pt x="173926" y="5168"/>
                </a:moveTo>
                <a:lnTo>
                  <a:pt x="0" y="5168"/>
                </a:lnTo>
                <a:lnTo>
                  <a:pt x="0" y="53428"/>
                </a:lnTo>
                <a:lnTo>
                  <a:pt x="59436" y="53428"/>
                </a:lnTo>
                <a:lnTo>
                  <a:pt x="59436" y="251548"/>
                </a:lnTo>
                <a:lnTo>
                  <a:pt x="115925" y="251548"/>
                </a:lnTo>
                <a:lnTo>
                  <a:pt x="115925" y="53428"/>
                </a:lnTo>
                <a:lnTo>
                  <a:pt x="173926" y="53428"/>
                </a:lnTo>
                <a:lnTo>
                  <a:pt x="173926" y="5168"/>
                </a:lnTo>
                <a:close/>
              </a:path>
              <a:path w="1150620" h="256539">
                <a:moveTo>
                  <a:pt x="421106" y="251942"/>
                </a:moveTo>
                <a:lnTo>
                  <a:pt x="401205" y="203073"/>
                </a:lnTo>
                <a:lnTo>
                  <a:pt x="380669" y="152692"/>
                </a:lnTo>
                <a:lnTo>
                  <a:pt x="351447" y="80962"/>
                </a:lnTo>
                <a:lnTo>
                  <a:pt x="321856" y="8318"/>
                </a:lnTo>
                <a:lnTo>
                  <a:pt x="321856" y="152692"/>
                </a:lnTo>
                <a:lnTo>
                  <a:pt x="266992" y="152692"/>
                </a:lnTo>
                <a:lnTo>
                  <a:pt x="294424" y="80962"/>
                </a:lnTo>
                <a:lnTo>
                  <a:pt x="321856" y="152692"/>
                </a:lnTo>
                <a:lnTo>
                  <a:pt x="321856" y="8318"/>
                </a:lnTo>
                <a:lnTo>
                  <a:pt x="320332" y="4572"/>
                </a:lnTo>
                <a:lnTo>
                  <a:pt x="268516" y="4572"/>
                </a:lnTo>
                <a:lnTo>
                  <a:pt x="167830" y="251942"/>
                </a:lnTo>
                <a:lnTo>
                  <a:pt x="228790" y="251942"/>
                </a:lnTo>
                <a:lnTo>
                  <a:pt x="247180" y="203073"/>
                </a:lnTo>
                <a:lnTo>
                  <a:pt x="341769" y="203073"/>
                </a:lnTo>
                <a:lnTo>
                  <a:pt x="360057" y="251942"/>
                </a:lnTo>
                <a:lnTo>
                  <a:pt x="421106" y="251942"/>
                </a:lnTo>
                <a:close/>
              </a:path>
              <a:path w="1150620" h="256539">
                <a:moveTo>
                  <a:pt x="605701" y="183261"/>
                </a:moveTo>
                <a:lnTo>
                  <a:pt x="592124" y="141071"/>
                </a:lnTo>
                <a:lnTo>
                  <a:pt x="552272" y="120586"/>
                </a:lnTo>
                <a:lnTo>
                  <a:pt x="566267" y="111175"/>
                </a:lnTo>
                <a:lnTo>
                  <a:pt x="574840" y="100774"/>
                </a:lnTo>
                <a:lnTo>
                  <a:pt x="576275" y="99047"/>
                </a:lnTo>
                <a:lnTo>
                  <a:pt x="582269" y="84328"/>
                </a:lnTo>
                <a:lnTo>
                  <a:pt x="582307" y="84010"/>
                </a:lnTo>
                <a:lnTo>
                  <a:pt x="584276" y="67157"/>
                </a:lnTo>
                <a:lnTo>
                  <a:pt x="582866" y="52057"/>
                </a:lnTo>
                <a:lnTo>
                  <a:pt x="581380" y="47345"/>
                </a:lnTo>
                <a:lnTo>
                  <a:pt x="578751" y="38950"/>
                </a:lnTo>
                <a:lnTo>
                  <a:pt x="572058" y="28105"/>
                </a:lnTo>
                <a:lnTo>
                  <a:pt x="562940" y="19812"/>
                </a:lnTo>
                <a:lnTo>
                  <a:pt x="551764" y="12928"/>
                </a:lnTo>
                <a:lnTo>
                  <a:pt x="546176" y="10896"/>
                </a:lnTo>
                <a:lnTo>
                  <a:pt x="546176" y="181737"/>
                </a:lnTo>
                <a:lnTo>
                  <a:pt x="543598" y="193738"/>
                </a:lnTo>
                <a:lnTo>
                  <a:pt x="535889" y="202311"/>
                </a:lnTo>
                <a:lnTo>
                  <a:pt x="523024" y="207454"/>
                </a:lnTo>
                <a:lnTo>
                  <a:pt x="505028" y="209169"/>
                </a:lnTo>
                <a:lnTo>
                  <a:pt x="486638" y="209169"/>
                </a:lnTo>
                <a:lnTo>
                  <a:pt x="486638" y="149644"/>
                </a:lnTo>
                <a:lnTo>
                  <a:pt x="505028" y="149644"/>
                </a:lnTo>
                <a:lnTo>
                  <a:pt x="543699" y="166598"/>
                </a:lnTo>
                <a:lnTo>
                  <a:pt x="546176" y="181737"/>
                </a:lnTo>
                <a:lnTo>
                  <a:pt x="546176" y="10896"/>
                </a:lnTo>
                <a:lnTo>
                  <a:pt x="538746" y="8191"/>
                </a:lnTo>
                <a:lnTo>
                  <a:pt x="529412" y="6489"/>
                </a:lnTo>
                <a:lnTo>
                  <a:pt x="529412" y="73253"/>
                </a:lnTo>
                <a:lnTo>
                  <a:pt x="529412" y="84010"/>
                </a:lnTo>
                <a:lnTo>
                  <a:pt x="491210" y="100774"/>
                </a:lnTo>
                <a:lnTo>
                  <a:pt x="486638" y="100774"/>
                </a:lnTo>
                <a:lnTo>
                  <a:pt x="486638" y="47345"/>
                </a:lnTo>
                <a:lnTo>
                  <a:pt x="491210" y="47345"/>
                </a:lnTo>
                <a:lnTo>
                  <a:pt x="507504" y="49034"/>
                </a:lnTo>
                <a:lnTo>
                  <a:pt x="519493" y="54013"/>
                </a:lnTo>
                <a:lnTo>
                  <a:pt x="526884" y="62128"/>
                </a:lnTo>
                <a:lnTo>
                  <a:pt x="529412" y="73253"/>
                </a:lnTo>
                <a:lnTo>
                  <a:pt x="529412" y="6489"/>
                </a:lnTo>
                <a:lnTo>
                  <a:pt x="523709" y="5448"/>
                </a:lnTo>
                <a:lnTo>
                  <a:pt x="506552" y="4572"/>
                </a:lnTo>
                <a:lnTo>
                  <a:pt x="430250" y="4572"/>
                </a:lnTo>
                <a:lnTo>
                  <a:pt x="430250" y="251942"/>
                </a:lnTo>
                <a:lnTo>
                  <a:pt x="524840" y="251942"/>
                </a:lnTo>
                <a:lnTo>
                  <a:pt x="571982" y="241655"/>
                </a:lnTo>
                <a:lnTo>
                  <a:pt x="600163" y="211848"/>
                </a:lnTo>
                <a:lnTo>
                  <a:pt x="604291" y="198412"/>
                </a:lnTo>
                <a:lnTo>
                  <a:pt x="605701" y="183261"/>
                </a:lnTo>
                <a:close/>
              </a:path>
              <a:path w="1150620" h="256539">
                <a:moveTo>
                  <a:pt x="772007" y="203288"/>
                </a:moveTo>
                <a:lnTo>
                  <a:pt x="686562" y="203288"/>
                </a:lnTo>
                <a:lnTo>
                  <a:pt x="686562" y="5168"/>
                </a:lnTo>
                <a:lnTo>
                  <a:pt x="630085" y="5168"/>
                </a:lnTo>
                <a:lnTo>
                  <a:pt x="630085" y="203288"/>
                </a:lnTo>
                <a:lnTo>
                  <a:pt x="630085" y="251548"/>
                </a:lnTo>
                <a:lnTo>
                  <a:pt x="772007" y="251548"/>
                </a:lnTo>
                <a:lnTo>
                  <a:pt x="772007" y="203288"/>
                </a:lnTo>
                <a:close/>
              </a:path>
              <a:path w="1150620" h="256539">
                <a:moveTo>
                  <a:pt x="942886" y="4572"/>
                </a:moveTo>
                <a:lnTo>
                  <a:pt x="800963" y="4572"/>
                </a:lnTo>
                <a:lnTo>
                  <a:pt x="800963" y="52832"/>
                </a:lnTo>
                <a:lnTo>
                  <a:pt x="800963" y="103632"/>
                </a:lnTo>
                <a:lnTo>
                  <a:pt x="800963" y="153162"/>
                </a:lnTo>
                <a:lnTo>
                  <a:pt x="800963" y="202692"/>
                </a:lnTo>
                <a:lnTo>
                  <a:pt x="800963" y="252222"/>
                </a:lnTo>
                <a:lnTo>
                  <a:pt x="942886" y="252222"/>
                </a:lnTo>
                <a:lnTo>
                  <a:pt x="942886" y="202692"/>
                </a:lnTo>
                <a:lnTo>
                  <a:pt x="857453" y="202692"/>
                </a:lnTo>
                <a:lnTo>
                  <a:pt x="857453" y="153162"/>
                </a:lnTo>
                <a:lnTo>
                  <a:pt x="938314" y="153162"/>
                </a:lnTo>
                <a:lnTo>
                  <a:pt x="938314" y="103632"/>
                </a:lnTo>
                <a:lnTo>
                  <a:pt x="857453" y="103632"/>
                </a:lnTo>
                <a:lnTo>
                  <a:pt x="857453" y="52832"/>
                </a:lnTo>
                <a:lnTo>
                  <a:pt x="942886" y="52832"/>
                </a:lnTo>
                <a:lnTo>
                  <a:pt x="942886" y="4572"/>
                </a:lnTo>
                <a:close/>
              </a:path>
              <a:path w="1150620" h="256539">
                <a:moveTo>
                  <a:pt x="1150340" y="177165"/>
                </a:moveTo>
                <a:lnTo>
                  <a:pt x="1133576" y="137439"/>
                </a:lnTo>
                <a:lnTo>
                  <a:pt x="1092339" y="109918"/>
                </a:lnTo>
                <a:lnTo>
                  <a:pt x="1083195" y="105346"/>
                </a:lnTo>
                <a:lnTo>
                  <a:pt x="1075575" y="102298"/>
                </a:lnTo>
                <a:lnTo>
                  <a:pt x="1071003" y="100774"/>
                </a:lnTo>
                <a:lnTo>
                  <a:pt x="1067955" y="97726"/>
                </a:lnTo>
                <a:lnTo>
                  <a:pt x="1061859" y="96202"/>
                </a:lnTo>
                <a:lnTo>
                  <a:pt x="1055763" y="91630"/>
                </a:lnTo>
                <a:lnTo>
                  <a:pt x="1046619" y="85534"/>
                </a:lnTo>
                <a:lnTo>
                  <a:pt x="1043571" y="82486"/>
                </a:lnTo>
                <a:lnTo>
                  <a:pt x="1040523" y="76390"/>
                </a:lnTo>
                <a:lnTo>
                  <a:pt x="1040523" y="67144"/>
                </a:lnTo>
                <a:lnTo>
                  <a:pt x="1043571" y="61048"/>
                </a:lnTo>
                <a:lnTo>
                  <a:pt x="1048143" y="56476"/>
                </a:lnTo>
                <a:lnTo>
                  <a:pt x="1052715" y="53428"/>
                </a:lnTo>
                <a:lnTo>
                  <a:pt x="1060335" y="51904"/>
                </a:lnTo>
                <a:lnTo>
                  <a:pt x="1077099" y="51904"/>
                </a:lnTo>
                <a:lnTo>
                  <a:pt x="1086243" y="53428"/>
                </a:lnTo>
                <a:lnTo>
                  <a:pt x="1093863" y="56476"/>
                </a:lnTo>
                <a:lnTo>
                  <a:pt x="1103007" y="59524"/>
                </a:lnTo>
                <a:lnTo>
                  <a:pt x="1109103" y="61048"/>
                </a:lnTo>
                <a:lnTo>
                  <a:pt x="1112151" y="64096"/>
                </a:lnTo>
                <a:lnTo>
                  <a:pt x="1118336" y="67144"/>
                </a:lnTo>
                <a:lnTo>
                  <a:pt x="1119860" y="68668"/>
                </a:lnTo>
                <a:lnTo>
                  <a:pt x="1142720" y="22860"/>
                </a:lnTo>
                <a:lnTo>
                  <a:pt x="1133576" y="16764"/>
                </a:lnTo>
                <a:lnTo>
                  <a:pt x="1128407" y="14236"/>
                </a:lnTo>
                <a:lnTo>
                  <a:pt x="1121943" y="11430"/>
                </a:lnTo>
                <a:lnTo>
                  <a:pt x="1114031" y="8623"/>
                </a:lnTo>
                <a:lnTo>
                  <a:pt x="1104531" y="6096"/>
                </a:lnTo>
                <a:lnTo>
                  <a:pt x="1095146" y="3213"/>
                </a:lnTo>
                <a:lnTo>
                  <a:pt x="1085481" y="1333"/>
                </a:lnTo>
                <a:lnTo>
                  <a:pt x="1075804" y="304"/>
                </a:lnTo>
                <a:lnTo>
                  <a:pt x="1066431" y="0"/>
                </a:lnTo>
                <a:lnTo>
                  <a:pt x="1050950" y="1193"/>
                </a:lnTo>
                <a:lnTo>
                  <a:pt x="1009942" y="21336"/>
                </a:lnTo>
                <a:lnTo>
                  <a:pt x="987005" y="60045"/>
                </a:lnTo>
                <a:lnTo>
                  <a:pt x="985558" y="76390"/>
                </a:lnTo>
                <a:lnTo>
                  <a:pt x="986180" y="85509"/>
                </a:lnTo>
                <a:lnTo>
                  <a:pt x="1004303" y="119176"/>
                </a:lnTo>
                <a:lnTo>
                  <a:pt x="1042047" y="143535"/>
                </a:lnTo>
                <a:lnTo>
                  <a:pt x="1049667" y="148107"/>
                </a:lnTo>
                <a:lnTo>
                  <a:pt x="1055763" y="151155"/>
                </a:lnTo>
                <a:lnTo>
                  <a:pt x="1061859" y="152679"/>
                </a:lnTo>
                <a:lnTo>
                  <a:pt x="1064907" y="155727"/>
                </a:lnTo>
                <a:lnTo>
                  <a:pt x="1067955" y="157251"/>
                </a:lnTo>
                <a:lnTo>
                  <a:pt x="1072527" y="158775"/>
                </a:lnTo>
                <a:lnTo>
                  <a:pt x="1081671" y="164871"/>
                </a:lnTo>
                <a:lnTo>
                  <a:pt x="1083195" y="167919"/>
                </a:lnTo>
                <a:lnTo>
                  <a:pt x="1086243" y="170967"/>
                </a:lnTo>
                <a:lnTo>
                  <a:pt x="1087767" y="174117"/>
                </a:lnTo>
                <a:lnTo>
                  <a:pt x="1087767" y="180213"/>
                </a:lnTo>
                <a:lnTo>
                  <a:pt x="1085494" y="191096"/>
                </a:lnTo>
                <a:lnTo>
                  <a:pt x="1078814" y="198691"/>
                </a:lnTo>
                <a:lnTo>
                  <a:pt x="1067828" y="203149"/>
                </a:lnTo>
                <a:lnTo>
                  <a:pt x="1052715" y="204597"/>
                </a:lnTo>
                <a:lnTo>
                  <a:pt x="1045832" y="204050"/>
                </a:lnTo>
                <a:lnTo>
                  <a:pt x="1038796" y="202501"/>
                </a:lnTo>
                <a:lnTo>
                  <a:pt x="1031455" y="200101"/>
                </a:lnTo>
                <a:lnTo>
                  <a:pt x="1023658" y="196977"/>
                </a:lnTo>
                <a:lnTo>
                  <a:pt x="1012990" y="190881"/>
                </a:lnTo>
                <a:lnTo>
                  <a:pt x="1005370" y="187833"/>
                </a:lnTo>
                <a:lnTo>
                  <a:pt x="1002322" y="184785"/>
                </a:lnTo>
                <a:lnTo>
                  <a:pt x="997750" y="181737"/>
                </a:lnTo>
                <a:lnTo>
                  <a:pt x="994702" y="178689"/>
                </a:lnTo>
                <a:lnTo>
                  <a:pt x="991654" y="177165"/>
                </a:lnTo>
                <a:lnTo>
                  <a:pt x="964222" y="224497"/>
                </a:lnTo>
                <a:lnTo>
                  <a:pt x="967270" y="227545"/>
                </a:lnTo>
                <a:lnTo>
                  <a:pt x="970318" y="229069"/>
                </a:lnTo>
                <a:lnTo>
                  <a:pt x="973366" y="232117"/>
                </a:lnTo>
                <a:lnTo>
                  <a:pt x="985558" y="238213"/>
                </a:lnTo>
                <a:lnTo>
                  <a:pt x="991654" y="242785"/>
                </a:lnTo>
                <a:lnTo>
                  <a:pt x="999274" y="245833"/>
                </a:lnTo>
                <a:lnTo>
                  <a:pt x="1004392" y="248107"/>
                </a:lnTo>
                <a:lnTo>
                  <a:pt x="1010513" y="250215"/>
                </a:lnTo>
                <a:lnTo>
                  <a:pt x="1017485" y="252056"/>
                </a:lnTo>
                <a:lnTo>
                  <a:pt x="1025182" y="253453"/>
                </a:lnTo>
                <a:lnTo>
                  <a:pt x="1033233" y="255219"/>
                </a:lnTo>
                <a:lnTo>
                  <a:pt x="1041273" y="256120"/>
                </a:lnTo>
                <a:lnTo>
                  <a:pt x="1049274" y="256463"/>
                </a:lnTo>
                <a:lnTo>
                  <a:pt x="1057287" y="256501"/>
                </a:lnTo>
                <a:lnTo>
                  <a:pt x="1066406" y="256222"/>
                </a:lnTo>
                <a:lnTo>
                  <a:pt x="1107389" y="247548"/>
                </a:lnTo>
                <a:lnTo>
                  <a:pt x="1138745" y="221488"/>
                </a:lnTo>
                <a:lnTo>
                  <a:pt x="1149794" y="187159"/>
                </a:lnTo>
                <a:lnTo>
                  <a:pt x="1150340" y="177165"/>
                </a:lnTo>
                <a:close/>
              </a:path>
            </a:pathLst>
          </a:custGeom>
          <a:solidFill>
            <a:srgbClr val="593B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57454" y="1804225"/>
            <a:ext cx="1442085" cy="0"/>
          </a:xfrm>
          <a:custGeom>
            <a:avLst/>
            <a:gdLst/>
            <a:ahLst/>
            <a:cxnLst/>
            <a:rect l="l" t="t" r="r" b="b"/>
            <a:pathLst>
              <a:path w="1442085">
                <a:moveTo>
                  <a:pt x="0" y="0"/>
                </a:moveTo>
                <a:lnTo>
                  <a:pt x="1441704" y="0"/>
                </a:lnTo>
              </a:path>
            </a:pathLst>
          </a:custGeom>
          <a:ln w="213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48298" y="4068711"/>
            <a:ext cx="1040765" cy="256540"/>
          </a:xfrm>
          <a:custGeom>
            <a:avLst/>
            <a:gdLst/>
            <a:ahLst/>
            <a:cxnLst/>
            <a:rect l="l" t="t" r="r" b="b"/>
            <a:pathLst>
              <a:path w="1040765" h="256539">
                <a:moveTo>
                  <a:pt x="251650" y="4559"/>
                </a:moveTo>
                <a:lnTo>
                  <a:pt x="189166" y="4559"/>
                </a:lnTo>
                <a:lnTo>
                  <a:pt x="126593" y="168008"/>
                </a:lnTo>
                <a:lnTo>
                  <a:pt x="64008" y="4559"/>
                </a:lnTo>
                <a:lnTo>
                  <a:pt x="0" y="4559"/>
                </a:lnTo>
                <a:lnTo>
                  <a:pt x="103733" y="251929"/>
                </a:lnTo>
                <a:lnTo>
                  <a:pt x="147929" y="251929"/>
                </a:lnTo>
                <a:lnTo>
                  <a:pt x="251650" y="4559"/>
                </a:lnTo>
                <a:close/>
              </a:path>
              <a:path w="1040765" h="256539">
                <a:moveTo>
                  <a:pt x="318147" y="4940"/>
                </a:moveTo>
                <a:lnTo>
                  <a:pt x="260235" y="4940"/>
                </a:lnTo>
                <a:lnTo>
                  <a:pt x="260235" y="253365"/>
                </a:lnTo>
                <a:lnTo>
                  <a:pt x="318147" y="253365"/>
                </a:lnTo>
                <a:lnTo>
                  <a:pt x="318147" y="4940"/>
                </a:lnTo>
                <a:close/>
              </a:path>
              <a:path w="1040765" h="256539">
                <a:moveTo>
                  <a:pt x="495782" y="4572"/>
                </a:moveTo>
                <a:lnTo>
                  <a:pt x="353961" y="4572"/>
                </a:lnTo>
                <a:lnTo>
                  <a:pt x="353961" y="52832"/>
                </a:lnTo>
                <a:lnTo>
                  <a:pt x="353961" y="103632"/>
                </a:lnTo>
                <a:lnTo>
                  <a:pt x="353961" y="153162"/>
                </a:lnTo>
                <a:lnTo>
                  <a:pt x="353961" y="202692"/>
                </a:lnTo>
                <a:lnTo>
                  <a:pt x="353961" y="252222"/>
                </a:lnTo>
                <a:lnTo>
                  <a:pt x="495782" y="252222"/>
                </a:lnTo>
                <a:lnTo>
                  <a:pt x="495782" y="202692"/>
                </a:lnTo>
                <a:lnTo>
                  <a:pt x="410349" y="202692"/>
                </a:lnTo>
                <a:lnTo>
                  <a:pt x="410349" y="153162"/>
                </a:lnTo>
                <a:lnTo>
                  <a:pt x="492734" y="153162"/>
                </a:lnTo>
                <a:lnTo>
                  <a:pt x="492734" y="103632"/>
                </a:lnTo>
                <a:lnTo>
                  <a:pt x="410349" y="103632"/>
                </a:lnTo>
                <a:lnTo>
                  <a:pt x="410349" y="52832"/>
                </a:lnTo>
                <a:lnTo>
                  <a:pt x="495782" y="52832"/>
                </a:lnTo>
                <a:lnTo>
                  <a:pt x="495782" y="4572"/>
                </a:lnTo>
                <a:close/>
              </a:path>
              <a:path w="1040765" h="256539">
                <a:moveTo>
                  <a:pt x="852779" y="4559"/>
                </a:moveTo>
                <a:lnTo>
                  <a:pt x="790295" y="4559"/>
                </a:lnTo>
                <a:lnTo>
                  <a:pt x="747534" y="174104"/>
                </a:lnTo>
                <a:lnTo>
                  <a:pt x="746010" y="174104"/>
                </a:lnTo>
                <a:lnTo>
                  <a:pt x="700290" y="4559"/>
                </a:lnTo>
                <a:lnTo>
                  <a:pt x="657517" y="4559"/>
                </a:lnTo>
                <a:lnTo>
                  <a:pt x="613321" y="174104"/>
                </a:lnTo>
                <a:lnTo>
                  <a:pt x="611797" y="174104"/>
                </a:lnTo>
                <a:lnTo>
                  <a:pt x="569036" y="4559"/>
                </a:lnTo>
                <a:lnTo>
                  <a:pt x="506450" y="4559"/>
                </a:lnTo>
                <a:lnTo>
                  <a:pt x="576656" y="251929"/>
                </a:lnTo>
                <a:lnTo>
                  <a:pt x="639229" y="251929"/>
                </a:lnTo>
                <a:lnTo>
                  <a:pt x="678853" y="112953"/>
                </a:lnTo>
                <a:lnTo>
                  <a:pt x="718578" y="251929"/>
                </a:lnTo>
                <a:lnTo>
                  <a:pt x="781151" y="251929"/>
                </a:lnTo>
                <a:lnTo>
                  <a:pt x="852779" y="4559"/>
                </a:lnTo>
                <a:close/>
              </a:path>
              <a:path w="1040765" h="256539">
                <a:moveTo>
                  <a:pt x="1040511" y="177165"/>
                </a:moveTo>
                <a:lnTo>
                  <a:pt x="1023658" y="137439"/>
                </a:lnTo>
                <a:lnTo>
                  <a:pt x="982510" y="109918"/>
                </a:lnTo>
                <a:lnTo>
                  <a:pt x="967270" y="102298"/>
                </a:lnTo>
                <a:lnTo>
                  <a:pt x="962698" y="100774"/>
                </a:lnTo>
                <a:lnTo>
                  <a:pt x="958126" y="97726"/>
                </a:lnTo>
                <a:lnTo>
                  <a:pt x="953554" y="96202"/>
                </a:lnTo>
                <a:lnTo>
                  <a:pt x="947356" y="91630"/>
                </a:lnTo>
                <a:lnTo>
                  <a:pt x="941260" y="88582"/>
                </a:lnTo>
                <a:lnTo>
                  <a:pt x="936688" y="85534"/>
                </a:lnTo>
                <a:lnTo>
                  <a:pt x="935164" y="82486"/>
                </a:lnTo>
                <a:lnTo>
                  <a:pt x="932116" y="79438"/>
                </a:lnTo>
                <a:lnTo>
                  <a:pt x="932116" y="67144"/>
                </a:lnTo>
                <a:lnTo>
                  <a:pt x="933640" y="61048"/>
                </a:lnTo>
                <a:lnTo>
                  <a:pt x="939736" y="58000"/>
                </a:lnTo>
                <a:lnTo>
                  <a:pt x="944308" y="53428"/>
                </a:lnTo>
                <a:lnTo>
                  <a:pt x="952030" y="51904"/>
                </a:lnTo>
                <a:lnTo>
                  <a:pt x="968794" y="51904"/>
                </a:lnTo>
                <a:lnTo>
                  <a:pt x="976414" y="53428"/>
                </a:lnTo>
                <a:lnTo>
                  <a:pt x="994702" y="59524"/>
                </a:lnTo>
                <a:lnTo>
                  <a:pt x="1009942" y="67144"/>
                </a:lnTo>
                <a:lnTo>
                  <a:pt x="1011466" y="68770"/>
                </a:lnTo>
                <a:lnTo>
                  <a:pt x="1034326" y="22948"/>
                </a:lnTo>
                <a:lnTo>
                  <a:pt x="986815" y="3213"/>
                </a:lnTo>
                <a:lnTo>
                  <a:pt x="956602" y="0"/>
                </a:lnTo>
                <a:lnTo>
                  <a:pt x="941095" y="1397"/>
                </a:lnTo>
                <a:lnTo>
                  <a:pt x="900112" y="21424"/>
                </a:lnTo>
                <a:lnTo>
                  <a:pt x="877404" y="60045"/>
                </a:lnTo>
                <a:lnTo>
                  <a:pt x="875728" y="76390"/>
                </a:lnTo>
                <a:lnTo>
                  <a:pt x="876566" y="85509"/>
                </a:lnTo>
                <a:lnTo>
                  <a:pt x="895121" y="119202"/>
                </a:lnTo>
                <a:lnTo>
                  <a:pt x="922972" y="138963"/>
                </a:lnTo>
                <a:lnTo>
                  <a:pt x="927544" y="142011"/>
                </a:lnTo>
                <a:lnTo>
                  <a:pt x="932116" y="143535"/>
                </a:lnTo>
                <a:lnTo>
                  <a:pt x="939736" y="148107"/>
                </a:lnTo>
                <a:lnTo>
                  <a:pt x="947356" y="151155"/>
                </a:lnTo>
                <a:lnTo>
                  <a:pt x="962698" y="158775"/>
                </a:lnTo>
                <a:lnTo>
                  <a:pt x="971842" y="164871"/>
                </a:lnTo>
                <a:lnTo>
                  <a:pt x="974890" y="168021"/>
                </a:lnTo>
                <a:lnTo>
                  <a:pt x="979462" y="177165"/>
                </a:lnTo>
                <a:lnTo>
                  <a:pt x="979462" y="180213"/>
                </a:lnTo>
                <a:lnTo>
                  <a:pt x="977176" y="191084"/>
                </a:lnTo>
                <a:lnTo>
                  <a:pt x="970305" y="198691"/>
                </a:lnTo>
                <a:lnTo>
                  <a:pt x="958850" y="203136"/>
                </a:lnTo>
                <a:lnTo>
                  <a:pt x="942784" y="204597"/>
                </a:lnTo>
                <a:lnTo>
                  <a:pt x="936790" y="204038"/>
                </a:lnTo>
                <a:lnTo>
                  <a:pt x="896493" y="187325"/>
                </a:lnTo>
                <a:lnTo>
                  <a:pt x="883348" y="177165"/>
                </a:lnTo>
                <a:lnTo>
                  <a:pt x="854303" y="224497"/>
                </a:lnTo>
                <a:lnTo>
                  <a:pt x="858875" y="227545"/>
                </a:lnTo>
                <a:lnTo>
                  <a:pt x="860399" y="229069"/>
                </a:lnTo>
                <a:lnTo>
                  <a:pt x="865060" y="232117"/>
                </a:lnTo>
                <a:lnTo>
                  <a:pt x="871156" y="235165"/>
                </a:lnTo>
                <a:lnTo>
                  <a:pt x="875728" y="238213"/>
                </a:lnTo>
                <a:lnTo>
                  <a:pt x="883348" y="242785"/>
                </a:lnTo>
                <a:lnTo>
                  <a:pt x="915352" y="253453"/>
                </a:lnTo>
                <a:lnTo>
                  <a:pt x="923353" y="255219"/>
                </a:lnTo>
                <a:lnTo>
                  <a:pt x="931354" y="256120"/>
                </a:lnTo>
                <a:lnTo>
                  <a:pt x="939355" y="256451"/>
                </a:lnTo>
                <a:lnTo>
                  <a:pt x="947356" y="256501"/>
                </a:lnTo>
                <a:lnTo>
                  <a:pt x="956538" y="256222"/>
                </a:lnTo>
                <a:lnTo>
                  <a:pt x="965542" y="255358"/>
                </a:lnTo>
                <a:lnTo>
                  <a:pt x="974242" y="253936"/>
                </a:lnTo>
                <a:lnTo>
                  <a:pt x="982510" y="251929"/>
                </a:lnTo>
                <a:lnTo>
                  <a:pt x="990485" y="250240"/>
                </a:lnTo>
                <a:lnTo>
                  <a:pt x="1024039" y="228485"/>
                </a:lnTo>
                <a:lnTo>
                  <a:pt x="1040180" y="187159"/>
                </a:lnTo>
                <a:lnTo>
                  <a:pt x="1040511" y="177165"/>
                </a:lnTo>
                <a:close/>
              </a:path>
            </a:pathLst>
          </a:custGeom>
          <a:solidFill>
            <a:srgbClr val="593B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57454" y="4436745"/>
            <a:ext cx="1442085" cy="0"/>
          </a:xfrm>
          <a:custGeom>
            <a:avLst/>
            <a:gdLst/>
            <a:ahLst/>
            <a:cxnLst/>
            <a:rect l="l" t="t" r="r" b="b"/>
            <a:pathLst>
              <a:path w="1442085">
                <a:moveTo>
                  <a:pt x="0" y="0"/>
                </a:moveTo>
                <a:lnTo>
                  <a:pt x="1441704" y="0"/>
                </a:lnTo>
              </a:path>
            </a:pathLst>
          </a:custGeom>
          <a:ln w="213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51650" y="1804225"/>
            <a:ext cx="1442085" cy="0"/>
          </a:xfrm>
          <a:custGeom>
            <a:avLst/>
            <a:gdLst/>
            <a:ahLst/>
            <a:cxnLst/>
            <a:rect l="l" t="t" r="r" b="b"/>
            <a:pathLst>
              <a:path w="1442084">
                <a:moveTo>
                  <a:pt x="0" y="0"/>
                </a:moveTo>
                <a:lnTo>
                  <a:pt x="1441703" y="0"/>
                </a:lnTo>
              </a:path>
            </a:pathLst>
          </a:custGeom>
          <a:ln w="213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5716917" y="4068711"/>
            <a:ext cx="1243965" cy="257175"/>
            <a:chOff x="6450520" y="4079366"/>
            <a:chExt cx="1243965" cy="257175"/>
          </a:xfrm>
        </p:grpSpPr>
        <p:sp>
          <p:nvSpPr>
            <p:cNvPr id="9" name="object 9"/>
            <p:cNvSpPr/>
            <p:nvPr/>
          </p:nvSpPr>
          <p:spPr>
            <a:xfrm>
              <a:off x="6450507" y="4079366"/>
              <a:ext cx="631825" cy="257175"/>
            </a:xfrm>
            <a:custGeom>
              <a:avLst/>
              <a:gdLst/>
              <a:ahLst/>
              <a:cxnLst/>
              <a:rect l="l" t="t" r="r" b="b"/>
              <a:pathLst>
                <a:path w="631825" h="257175">
                  <a:moveTo>
                    <a:pt x="187642" y="177165"/>
                  </a:moveTo>
                  <a:lnTo>
                    <a:pt x="170878" y="137452"/>
                  </a:lnTo>
                  <a:lnTo>
                    <a:pt x="129641" y="108496"/>
                  </a:lnTo>
                  <a:lnTo>
                    <a:pt x="120497" y="105346"/>
                  </a:lnTo>
                  <a:lnTo>
                    <a:pt x="112877" y="102298"/>
                  </a:lnTo>
                  <a:lnTo>
                    <a:pt x="108305" y="100774"/>
                  </a:lnTo>
                  <a:lnTo>
                    <a:pt x="99161" y="94678"/>
                  </a:lnTo>
                  <a:lnTo>
                    <a:pt x="86969" y="88582"/>
                  </a:lnTo>
                  <a:lnTo>
                    <a:pt x="80873" y="82486"/>
                  </a:lnTo>
                  <a:lnTo>
                    <a:pt x="77825" y="76390"/>
                  </a:lnTo>
                  <a:lnTo>
                    <a:pt x="77825" y="67246"/>
                  </a:lnTo>
                  <a:lnTo>
                    <a:pt x="80873" y="61150"/>
                  </a:lnTo>
                  <a:lnTo>
                    <a:pt x="85445" y="56489"/>
                  </a:lnTo>
                  <a:lnTo>
                    <a:pt x="90017" y="53441"/>
                  </a:lnTo>
                  <a:lnTo>
                    <a:pt x="97637" y="50393"/>
                  </a:lnTo>
                  <a:lnTo>
                    <a:pt x="114401" y="50393"/>
                  </a:lnTo>
                  <a:lnTo>
                    <a:pt x="123545" y="53441"/>
                  </a:lnTo>
                  <a:lnTo>
                    <a:pt x="131165" y="56489"/>
                  </a:lnTo>
                  <a:lnTo>
                    <a:pt x="140398" y="59626"/>
                  </a:lnTo>
                  <a:lnTo>
                    <a:pt x="146494" y="61150"/>
                  </a:lnTo>
                  <a:lnTo>
                    <a:pt x="149542" y="64198"/>
                  </a:lnTo>
                  <a:lnTo>
                    <a:pt x="155638" y="67246"/>
                  </a:lnTo>
                  <a:lnTo>
                    <a:pt x="157162" y="68770"/>
                  </a:lnTo>
                  <a:lnTo>
                    <a:pt x="180022" y="22961"/>
                  </a:lnTo>
                  <a:lnTo>
                    <a:pt x="170878" y="16865"/>
                  </a:lnTo>
                  <a:lnTo>
                    <a:pt x="165722" y="14338"/>
                  </a:lnTo>
                  <a:lnTo>
                    <a:pt x="159258" y="11518"/>
                  </a:lnTo>
                  <a:lnTo>
                    <a:pt x="151384" y="8686"/>
                  </a:lnTo>
                  <a:lnTo>
                    <a:pt x="141922" y="6096"/>
                  </a:lnTo>
                  <a:lnTo>
                    <a:pt x="132486" y="3225"/>
                  </a:lnTo>
                  <a:lnTo>
                    <a:pt x="122796" y="1333"/>
                  </a:lnTo>
                  <a:lnTo>
                    <a:pt x="113118" y="317"/>
                  </a:lnTo>
                  <a:lnTo>
                    <a:pt x="103733" y="0"/>
                  </a:lnTo>
                  <a:lnTo>
                    <a:pt x="88277" y="1193"/>
                  </a:lnTo>
                  <a:lnTo>
                    <a:pt x="47244" y="21437"/>
                  </a:lnTo>
                  <a:lnTo>
                    <a:pt x="24320" y="59410"/>
                  </a:lnTo>
                  <a:lnTo>
                    <a:pt x="22860" y="74866"/>
                  </a:lnTo>
                  <a:lnTo>
                    <a:pt x="23482" y="84874"/>
                  </a:lnTo>
                  <a:lnTo>
                    <a:pt x="41617" y="119253"/>
                  </a:lnTo>
                  <a:lnTo>
                    <a:pt x="85445" y="146596"/>
                  </a:lnTo>
                  <a:lnTo>
                    <a:pt x="93065" y="151168"/>
                  </a:lnTo>
                  <a:lnTo>
                    <a:pt x="99161" y="152692"/>
                  </a:lnTo>
                  <a:lnTo>
                    <a:pt x="102209" y="155740"/>
                  </a:lnTo>
                  <a:lnTo>
                    <a:pt x="105257" y="157353"/>
                  </a:lnTo>
                  <a:lnTo>
                    <a:pt x="109829" y="158877"/>
                  </a:lnTo>
                  <a:lnTo>
                    <a:pt x="114401" y="161925"/>
                  </a:lnTo>
                  <a:lnTo>
                    <a:pt x="123545" y="171069"/>
                  </a:lnTo>
                  <a:lnTo>
                    <a:pt x="125069" y="174117"/>
                  </a:lnTo>
                  <a:lnTo>
                    <a:pt x="125069" y="180213"/>
                  </a:lnTo>
                  <a:lnTo>
                    <a:pt x="122809" y="191096"/>
                  </a:lnTo>
                  <a:lnTo>
                    <a:pt x="116116" y="198691"/>
                  </a:lnTo>
                  <a:lnTo>
                    <a:pt x="105143" y="203149"/>
                  </a:lnTo>
                  <a:lnTo>
                    <a:pt x="90017" y="204597"/>
                  </a:lnTo>
                  <a:lnTo>
                    <a:pt x="83134" y="204050"/>
                  </a:lnTo>
                  <a:lnTo>
                    <a:pt x="76111" y="202501"/>
                  </a:lnTo>
                  <a:lnTo>
                    <a:pt x="68795" y="200101"/>
                  </a:lnTo>
                  <a:lnTo>
                    <a:pt x="61061" y="196977"/>
                  </a:lnTo>
                  <a:lnTo>
                    <a:pt x="53619" y="192938"/>
                  </a:lnTo>
                  <a:lnTo>
                    <a:pt x="42125" y="187121"/>
                  </a:lnTo>
                  <a:lnTo>
                    <a:pt x="38100" y="184785"/>
                  </a:lnTo>
                  <a:lnTo>
                    <a:pt x="35052" y="181737"/>
                  </a:lnTo>
                  <a:lnTo>
                    <a:pt x="30480" y="178689"/>
                  </a:lnTo>
                  <a:lnTo>
                    <a:pt x="28956" y="177165"/>
                  </a:lnTo>
                  <a:lnTo>
                    <a:pt x="0" y="224510"/>
                  </a:lnTo>
                  <a:lnTo>
                    <a:pt x="4572" y="227558"/>
                  </a:lnTo>
                  <a:lnTo>
                    <a:pt x="7620" y="229082"/>
                  </a:lnTo>
                  <a:lnTo>
                    <a:pt x="10668" y="232130"/>
                  </a:lnTo>
                  <a:lnTo>
                    <a:pt x="28956" y="241274"/>
                  </a:lnTo>
                  <a:lnTo>
                    <a:pt x="35052" y="245846"/>
                  </a:lnTo>
                  <a:lnTo>
                    <a:pt x="41071" y="248107"/>
                  </a:lnTo>
                  <a:lnTo>
                    <a:pt x="85725" y="256336"/>
                  </a:lnTo>
                  <a:lnTo>
                    <a:pt x="94589" y="256603"/>
                  </a:lnTo>
                  <a:lnTo>
                    <a:pt x="103492" y="256311"/>
                  </a:lnTo>
                  <a:lnTo>
                    <a:pt x="144780" y="246989"/>
                  </a:lnTo>
                  <a:lnTo>
                    <a:pt x="175412" y="221538"/>
                  </a:lnTo>
                  <a:lnTo>
                    <a:pt x="187096" y="187172"/>
                  </a:lnTo>
                  <a:lnTo>
                    <a:pt x="187642" y="177165"/>
                  </a:lnTo>
                  <a:close/>
                </a:path>
                <a:path w="631825" h="257175">
                  <a:moveTo>
                    <a:pt x="372237" y="5181"/>
                  </a:moveTo>
                  <a:lnTo>
                    <a:pt x="198310" y="5181"/>
                  </a:lnTo>
                  <a:lnTo>
                    <a:pt x="198310" y="53441"/>
                  </a:lnTo>
                  <a:lnTo>
                    <a:pt x="257746" y="53441"/>
                  </a:lnTo>
                  <a:lnTo>
                    <a:pt x="257746" y="251561"/>
                  </a:lnTo>
                  <a:lnTo>
                    <a:pt x="314236" y="251561"/>
                  </a:lnTo>
                  <a:lnTo>
                    <a:pt x="314236" y="53441"/>
                  </a:lnTo>
                  <a:lnTo>
                    <a:pt x="372237" y="53441"/>
                  </a:lnTo>
                  <a:lnTo>
                    <a:pt x="372237" y="5181"/>
                  </a:lnTo>
                  <a:close/>
                </a:path>
                <a:path w="631825" h="257175">
                  <a:moveTo>
                    <a:pt x="631609" y="128308"/>
                  </a:moveTo>
                  <a:lnTo>
                    <a:pt x="629323" y="101968"/>
                  </a:lnTo>
                  <a:lnTo>
                    <a:pt x="622465" y="77914"/>
                  </a:lnTo>
                  <a:lnTo>
                    <a:pt x="611035" y="56159"/>
                  </a:lnTo>
                  <a:lnTo>
                    <a:pt x="608799" y="53441"/>
                  </a:lnTo>
                  <a:lnTo>
                    <a:pt x="595033" y="36677"/>
                  </a:lnTo>
                  <a:lnTo>
                    <a:pt x="575805" y="20662"/>
                  </a:lnTo>
                  <a:lnTo>
                    <a:pt x="570560" y="17818"/>
                  </a:lnTo>
                  <a:lnTo>
                    <a:pt x="570560" y="128308"/>
                  </a:lnTo>
                  <a:lnTo>
                    <a:pt x="569429" y="142849"/>
                  </a:lnTo>
                  <a:lnTo>
                    <a:pt x="553796" y="180225"/>
                  </a:lnTo>
                  <a:lnTo>
                    <a:pt x="521423" y="200367"/>
                  </a:lnTo>
                  <a:lnTo>
                    <a:pt x="506552" y="201561"/>
                  </a:lnTo>
                  <a:lnTo>
                    <a:pt x="496316" y="200964"/>
                  </a:lnTo>
                  <a:lnTo>
                    <a:pt x="456920" y="178320"/>
                  </a:lnTo>
                  <a:lnTo>
                    <a:pt x="442963" y="137426"/>
                  </a:lnTo>
                  <a:lnTo>
                    <a:pt x="442442" y="128308"/>
                  </a:lnTo>
                  <a:lnTo>
                    <a:pt x="443560" y="113766"/>
                  </a:lnTo>
                  <a:lnTo>
                    <a:pt x="459206" y="76390"/>
                  </a:lnTo>
                  <a:lnTo>
                    <a:pt x="492290" y="54889"/>
                  </a:lnTo>
                  <a:lnTo>
                    <a:pt x="506552" y="53441"/>
                  </a:lnTo>
                  <a:lnTo>
                    <a:pt x="521423" y="54889"/>
                  </a:lnTo>
                  <a:lnTo>
                    <a:pt x="553796" y="76390"/>
                  </a:lnTo>
                  <a:lnTo>
                    <a:pt x="569429" y="113766"/>
                  </a:lnTo>
                  <a:lnTo>
                    <a:pt x="570560" y="128308"/>
                  </a:lnTo>
                  <a:lnTo>
                    <a:pt x="570560" y="17818"/>
                  </a:lnTo>
                  <a:lnTo>
                    <a:pt x="554748" y="9194"/>
                  </a:lnTo>
                  <a:lnTo>
                    <a:pt x="531723" y="2311"/>
                  </a:lnTo>
                  <a:lnTo>
                    <a:pt x="506552" y="0"/>
                  </a:lnTo>
                  <a:lnTo>
                    <a:pt x="481965" y="2311"/>
                  </a:lnTo>
                  <a:lnTo>
                    <a:pt x="437438" y="20662"/>
                  </a:lnTo>
                  <a:lnTo>
                    <a:pt x="402005" y="56807"/>
                  </a:lnTo>
                  <a:lnTo>
                    <a:pt x="383679" y="102171"/>
                  </a:lnTo>
                  <a:lnTo>
                    <a:pt x="381393" y="128308"/>
                  </a:lnTo>
                  <a:lnTo>
                    <a:pt x="383654" y="154647"/>
                  </a:lnTo>
                  <a:lnTo>
                    <a:pt x="401320" y="200367"/>
                  </a:lnTo>
                  <a:lnTo>
                    <a:pt x="435724" y="235953"/>
                  </a:lnTo>
                  <a:lnTo>
                    <a:pt x="480441" y="254304"/>
                  </a:lnTo>
                  <a:lnTo>
                    <a:pt x="506552" y="256616"/>
                  </a:lnTo>
                  <a:lnTo>
                    <a:pt x="531926" y="254304"/>
                  </a:lnTo>
                  <a:lnTo>
                    <a:pt x="576453" y="235953"/>
                  </a:lnTo>
                  <a:lnTo>
                    <a:pt x="610133" y="201561"/>
                  </a:lnTo>
                  <a:lnTo>
                    <a:pt x="629323" y="154647"/>
                  </a:lnTo>
                  <a:lnTo>
                    <a:pt x="631609" y="128308"/>
                  </a:lnTo>
                  <a:close/>
                </a:path>
              </a:pathLst>
            </a:custGeom>
            <a:solidFill>
              <a:srgbClr val="5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06507" y="4083938"/>
              <a:ext cx="357092" cy="24765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97127" y="4083938"/>
              <a:ext cx="196786" cy="247364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7242845" y="4098094"/>
            <a:ext cx="2090420" cy="257175"/>
            <a:chOff x="7800688" y="4079366"/>
            <a:chExt cx="2090420" cy="257175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00688" y="4083938"/>
              <a:ext cx="175450" cy="24736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00619" y="4083938"/>
              <a:ext cx="204406" cy="24736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8205013" y="4079366"/>
              <a:ext cx="642620" cy="257175"/>
            </a:xfrm>
            <a:custGeom>
              <a:avLst/>
              <a:gdLst/>
              <a:ahLst/>
              <a:cxnLst/>
              <a:rect l="l" t="t" r="r" b="b"/>
              <a:pathLst>
                <a:path w="642620" h="257175">
                  <a:moveTo>
                    <a:pt x="248704" y="128308"/>
                  </a:moveTo>
                  <a:lnTo>
                    <a:pt x="246443" y="101968"/>
                  </a:lnTo>
                  <a:lnTo>
                    <a:pt x="239737" y="77914"/>
                  </a:lnTo>
                  <a:lnTo>
                    <a:pt x="228727" y="56159"/>
                  </a:lnTo>
                  <a:lnTo>
                    <a:pt x="226606" y="53441"/>
                  </a:lnTo>
                  <a:lnTo>
                    <a:pt x="213550" y="36677"/>
                  </a:lnTo>
                  <a:lnTo>
                    <a:pt x="194170" y="20662"/>
                  </a:lnTo>
                  <a:lnTo>
                    <a:pt x="187642" y="17170"/>
                  </a:lnTo>
                  <a:lnTo>
                    <a:pt x="187642" y="128308"/>
                  </a:lnTo>
                  <a:lnTo>
                    <a:pt x="186766" y="142849"/>
                  </a:lnTo>
                  <a:lnTo>
                    <a:pt x="172402" y="180225"/>
                  </a:lnTo>
                  <a:lnTo>
                    <a:pt x="139369" y="200367"/>
                  </a:lnTo>
                  <a:lnTo>
                    <a:pt x="125069" y="201561"/>
                  </a:lnTo>
                  <a:lnTo>
                    <a:pt x="114185" y="200964"/>
                  </a:lnTo>
                  <a:lnTo>
                    <a:pt x="74777" y="178320"/>
                  </a:lnTo>
                  <a:lnTo>
                    <a:pt x="64173" y="154647"/>
                  </a:lnTo>
                  <a:lnTo>
                    <a:pt x="62395" y="146418"/>
                  </a:lnTo>
                  <a:lnTo>
                    <a:pt x="61366" y="137426"/>
                  </a:lnTo>
                  <a:lnTo>
                    <a:pt x="61061" y="128308"/>
                  </a:lnTo>
                  <a:lnTo>
                    <a:pt x="61963" y="113766"/>
                  </a:lnTo>
                  <a:lnTo>
                    <a:pt x="77825" y="76390"/>
                  </a:lnTo>
                  <a:lnTo>
                    <a:pt x="110185" y="54889"/>
                  </a:lnTo>
                  <a:lnTo>
                    <a:pt x="125069" y="53441"/>
                  </a:lnTo>
                  <a:lnTo>
                    <a:pt x="139369" y="54889"/>
                  </a:lnTo>
                  <a:lnTo>
                    <a:pt x="172402" y="76390"/>
                  </a:lnTo>
                  <a:lnTo>
                    <a:pt x="186766" y="113766"/>
                  </a:lnTo>
                  <a:lnTo>
                    <a:pt x="187642" y="128308"/>
                  </a:lnTo>
                  <a:lnTo>
                    <a:pt x="187642" y="17170"/>
                  </a:lnTo>
                  <a:lnTo>
                    <a:pt x="172783" y="9194"/>
                  </a:lnTo>
                  <a:lnTo>
                    <a:pt x="149656" y="2311"/>
                  </a:lnTo>
                  <a:lnTo>
                    <a:pt x="125069" y="0"/>
                  </a:lnTo>
                  <a:lnTo>
                    <a:pt x="99898" y="2311"/>
                  </a:lnTo>
                  <a:lnTo>
                    <a:pt x="55803" y="20662"/>
                  </a:lnTo>
                  <a:lnTo>
                    <a:pt x="20574" y="56807"/>
                  </a:lnTo>
                  <a:lnTo>
                    <a:pt x="2286" y="102171"/>
                  </a:lnTo>
                  <a:lnTo>
                    <a:pt x="0" y="128308"/>
                  </a:lnTo>
                  <a:lnTo>
                    <a:pt x="2057" y="154647"/>
                  </a:lnTo>
                  <a:lnTo>
                    <a:pt x="19253" y="200367"/>
                  </a:lnTo>
                  <a:lnTo>
                    <a:pt x="53657" y="235953"/>
                  </a:lnTo>
                  <a:lnTo>
                    <a:pt x="98806" y="254304"/>
                  </a:lnTo>
                  <a:lnTo>
                    <a:pt x="125069" y="256616"/>
                  </a:lnTo>
                  <a:lnTo>
                    <a:pt x="150291" y="254304"/>
                  </a:lnTo>
                  <a:lnTo>
                    <a:pt x="194386" y="235953"/>
                  </a:lnTo>
                  <a:lnTo>
                    <a:pt x="228473" y="201561"/>
                  </a:lnTo>
                  <a:lnTo>
                    <a:pt x="246659" y="154647"/>
                  </a:lnTo>
                  <a:lnTo>
                    <a:pt x="248704" y="128308"/>
                  </a:lnTo>
                  <a:close/>
                </a:path>
                <a:path w="642620" h="257175">
                  <a:moveTo>
                    <a:pt x="479120" y="22961"/>
                  </a:moveTo>
                  <a:lnTo>
                    <a:pt x="442442" y="6108"/>
                  </a:lnTo>
                  <a:lnTo>
                    <a:pt x="398246" y="12"/>
                  </a:lnTo>
                  <a:lnTo>
                    <a:pt x="384733" y="584"/>
                  </a:lnTo>
                  <a:lnTo>
                    <a:pt x="346341" y="9245"/>
                  </a:lnTo>
                  <a:lnTo>
                    <a:pt x="313334" y="28968"/>
                  </a:lnTo>
                  <a:lnTo>
                    <a:pt x="280644" y="66763"/>
                  </a:lnTo>
                  <a:lnTo>
                    <a:pt x="265658" y="103111"/>
                  </a:lnTo>
                  <a:lnTo>
                    <a:pt x="262420" y="128308"/>
                  </a:lnTo>
                  <a:lnTo>
                    <a:pt x="263804" y="145402"/>
                  </a:lnTo>
                  <a:lnTo>
                    <a:pt x="282232" y="192417"/>
                  </a:lnTo>
                  <a:lnTo>
                    <a:pt x="317461" y="230657"/>
                  </a:lnTo>
                  <a:lnTo>
                    <a:pt x="363677" y="252183"/>
                  </a:lnTo>
                  <a:lnTo>
                    <a:pt x="397852" y="256590"/>
                  </a:lnTo>
                  <a:lnTo>
                    <a:pt x="405130" y="256590"/>
                  </a:lnTo>
                  <a:lnTo>
                    <a:pt x="443966" y="250418"/>
                  </a:lnTo>
                  <a:lnTo>
                    <a:pt x="450062" y="248894"/>
                  </a:lnTo>
                  <a:lnTo>
                    <a:pt x="454634" y="247370"/>
                  </a:lnTo>
                  <a:lnTo>
                    <a:pt x="460730" y="244322"/>
                  </a:lnTo>
                  <a:lnTo>
                    <a:pt x="465302" y="241274"/>
                  </a:lnTo>
                  <a:lnTo>
                    <a:pt x="471398" y="239750"/>
                  </a:lnTo>
                  <a:lnTo>
                    <a:pt x="474446" y="236702"/>
                  </a:lnTo>
                  <a:lnTo>
                    <a:pt x="476072" y="236702"/>
                  </a:lnTo>
                  <a:lnTo>
                    <a:pt x="479120" y="233654"/>
                  </a:lnTo>
                  <a:lnTo>
                    <a:pt x="462521" y="201561"/>
                  </a:lnTo>
                  <a:lnTo>
                    <a:pt x="454634" y="186321"/>
                  </a:lnTo>
                  <a:lnTo>
                    <a:pt x="448538" y="189369"/>
                  </a:lnTo>
                  <a:lnTo>
                    <a:pt x="445490" y="192417"/>
                  </a:lnTo>
                  <a:lnTo>
                    <a:pt x="439394" y="195465"/>
                  </a:lnTo>
                  <a:lnTo>
                    <a:pt x="431774" y="196989"/>
                  </a:lnTo>
                  <a:lnTo>
                    <a:pt x="425157" y="198983"/>
                  </a:lnTo>
                  <a:lnTo>
                    <a:pt x="418820" y="200418"/>
                  </a:lnTo>
                  <a:lnTo>
                    <a:pt x="412483" y="201269"/>
                  </a:lnTo>
                  <a:lnTo>
                    <a:pt x="405866" y="201561"/>
                  </a:lnTo>
                  <a:lnTo>
                    <a:pt x="387527" y="200126"/>
                  </a:lnTo>
                  <a:lnTo>
                    <a:pt x="346341" y="178701"/>
                  </a:lnTo>
                  <a:lnTo>
                    <a:pt x="326186" y="141757"/>
                  </a:lnTo>
                  <a:lnTo>
                    <a:pt x="325005" y="128308"/>
                  </a:lnTo>
                  <a:lnTo>
                    <a:pt x="325285" y="121691"/>
                  </a:lnTo>
                  <a:lnTo>
                    <a:pt x="339001" y="85166"/>
                  </a:lnTo>
                  <a:lnTo>
                    <a:pt x="377494" y="59550"/>
                  </a:lnTo>
                  <a:lnTo>
                    <a:pt x="405866" y="54965"/>
                  </a:lnTo>
                  <a:lnTo>
                    <a:pt x="412699" y="55257"/>
                  </a:lnTo>
                  <a:lnTo>
                    <a:pt x="419392" y="56121"/>
                  </a:lnTo>
                  <a:lnTo>
                    <a:pt x="425792" y="57581"/>
                  </a:lnTo>
                  <a:lnTo>
                    <a:pt x="431520" y="59550"/>
                  </a:lnTo>
                  <a:lnTo>
                    <a:pt x="445490" y="64211"/>
                  </a:lnTo>
                  <a:lnTo>
                    <a:pt x="448538" y="65735"/>
                  </a:lnTo>
                  <a:lnTo>
                    <a:pt x="453110" y="70307"/>
                  </a:lnTo>
                  <a:lnTo>
                    <a:pt x="454634" y="70307"/>
                  </a:lnTo>
                  <a:lnTo>
                    <a:pt x="462559" y="54965"/>
                  </a:lnTo>
                  <a:lnTo>
                    <a:pt x="479120" y="22961"/>
                  </a:lnTo>
                  <a:close/>
                </a:path>
                <a:path w="642620" h="257175">
                  <a:moveTo>
                    <a:pt x="642277" y="4584"/>
                  </a:moveTo>
                  <a:lnTo>
                    <a:pt x="500443" y="4584"/>
                  </a:lnTo>
                  <a:lnTo>
                    <a:pt x="500443" y="52844"/>
                  </a:lnTo>
                  <a:lnTo>
                    <a:pt x="500443" y="103644"/>
                  </a:lnTo>
                  <a:lnTo>
                    <a:pt x="500443" y="153174"/>
                  </a:lnTo>
                  <a:lnTo>
                    <a:pt x="500443" y="202704"/>
                  </a:lnTo>
                  <a:lnTo>
                    <a:pt x="500443" y="252234"/>
                  </a:lnTo>
                  <a:lnTo>
                    <a:pt x="642277" y="252234"/>
                  </a:lnTo>
                  <a:lnTo>
                    <a:pt x="642277" y="202704"/>
                  </a:lnTo>
                  <a:lnTo>
                    <a:pt x="556831" y="202704"/>
                  </a:lnTo>
                  <a:lnTo>
                    <a:pt x="556831" y="153174"/>
                  </a:lnTo>
                  <a:lnTo>
                    <a:pt x="639229" y="153174"/>
                  </a:lnTo>
                  <a:lnTo>
                    <a:pt x="639229" y="103644"/>
                  </a:lnTo>
                  <a:lnTo>
                    <a:pt x="556831" y="103644"/>
                  </a:lnTo>
                  <a:lnTo>
                    <a:pt x="556831" y="52844"/>
                  </a:lnTo>
                  <a:lnTo>
                    <a:pt x="642277" y="52844"/>
                  </a:lnTo>
                  <a:lnTo>
                    <a:pt x="642277" y="4584"/>
                  </a:lnTo>
                  <a:close/>
                </a:path>
              </a:pathLst>
            </a:custGeom>
            <a:solidFill>
              <a:srgbClr val="5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79395" y="4083938"/>
              <a:ext cx="196786" cy="24736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099042" y="4083938"/>
              <a:ext cx="193833" cy="25203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324879" y="4083938"/>
              <a:ext cx="356996" cy="24765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9703212" y="4079366"/>
              <a:ext cx="187960" cy="257175"/>
            </a:xfrm>
            <a:custGeom>
              <a:avLst/>
              <a:gdLst/>
              <a:ahLst/>
              <a:cxnLst/>
              <a:rect l="l" t="t" r="r" b="b"/>
              <a:pathLst>
                <a:path w="187959" h="257175">
                  <a:moveTo>
                    <a:pt x="93059" y="256603"/>
                  </a:moveTo>
                  <a:lnTo>
                    <a:pt x="54864" y="252055"/>
                  </a:lnTo>
                  <a:lnTo>
                    <a:pt x="29051" y="241268"/>
                  </a:lnTo>
                  <a:lnTo>
                    <a:pt x="10668" y="232124"/>
                  </a:lnTo>
                  <a:lnTo>
                    <a:pt x="7620" y="229076"/>
                  </a:lnTo>
                  <a:lnTo>
                    <a:pt x="4572" y="227552"/>
                  </a:lnTo>
                  <a:lnTo>
                    <a:pt x="0" y="224504"/>
                  </a:lnTo>
                  <a:lnTo>
                    <a:pt x="29051" y="177165"/>
                  </a:lnTo>
                  <a:lnTo>
                    <a:pt x="30575" y="178689"/>
                  </a:lnTo>
                  <a:lnTo>
                    <a:pt x="35147" y="181736"/>
                  </a:lnTo>
                  <a:lnTo>
                    <a:pt x="38195" y="184785"/>
                  </a:lnTo>
                  <a:lnTo>
                    <a:pt x="42195" y="187118"/>
                  </a:lnTo>
                  <a:lnTo>
                    <a:pt x="53625" y="192928"/>
                  </a:lnTo>
                  <a:lnTo>
                    <a:pt x="61055" y="196977"/>
                  </a:lnTo>
                  <a:lnTo>
                    <a:pt x="68794" y="200096"/>
                  </a:lnTo>
                  <a:lnTo>
                    <a:pt x="76104" y="202501"/>
                  </a:lnTo>
                  <a:lnTo>
                    <a:pt x="83129" y="204049"/>
                  </a:lnTo>
                  <a:lnTo>
                    <a:pt x="90011" y="204597"/>
                  </a:lnTo>
                  <a:lnTo>
                    <a:pt x="105187" y="203144"/>
                  </a:lnTo>
                  <a:lnTo>
                    <a:pt x="116193" y="198691"/>
                  </a:lnTo>
                  <a:lnTo>
                    <a:pt x="122894" y="191095"/>
                  </a:lnTo>
                  <a:lnTo>
                    <a:pt x="125158" y="180213"/>
                  </a:lnTo>
                  <a:lnTo>
                    <a:pt x="125158" y="174117"/>
                  </a:lnTo>
                  <a:lnTo>
                    <a:pt x="122110" y="171068"/>
                  </a:lnTo>
                  <a:lnTo>
                    <a:pt x="120586" y="168020"/>
                  </a:lnTo>
                  <a:lnTo>
                    <a:pt x="117538" y="164973"/>
                  </a:lnTo>
                  <a:lnTo>
                    <a:pt x="112966" y="161925"/>
                  </a:lnTo>
                  <a:lnTo>
                    <a:pt x="109823" y="158877"/>
                  </a:lnTo>
                  <a:lnTo>
                    <a:pt x="105251" y="157353"/>
                  </a:lnTo>
                  <a:lnTo>
                    <a:pt x="102203" y="155733"/>
                  </a:lnTo>
                  <a:lnTo>
                    <a:pt x="99155" y="152685"/>
                  </a:lnTo>
                  <a:lnTo>
                    <a:pt x="93059" y="151161"/>
                  </a:lnTo>
                  <a:lnTo>
                    <a:pt x="85439" y="146589"/>
                  </a:lnTo>
                  <a:lnTo>
                    <a:pt x="77819" y="143541"/>
                  </a:lnTo>
                  <a:lnTo>
                    <a:pt x="73247" y="140493"/>
                  </a:lnTo>
                  <a:lnTo>
                    <a:pt x="35147" y="111537"/>
                  </a:lnTo>
                  <a:lnTo>
                    <a:pt x="21336" y="74866"/>
                  </a:lnTo>
                  <a:lnTo>
                    <a:pt x="23041" y="59404"/>
                  </a:lnTo>
                  <a:lnTo>
                    <a:pt x="47339" y="21431"/>
                  </a:lnTo>
                  <a:lnTo>
                    <a:pt x="87415" y="1192"/>
                  </a:lnTo>
                  <a:lnTo>
                    <a:pt x="102203" y="0"/>
                  </a:lnTo>
                  <a:lnTo>
                    <a:pt x="112521" y="309"/>
                  </a:lnTo>
                  <a:lnTo>
                    <a:pt x="122670" y="1333"/>
                  </a:lnTo>
                  <a:lnTo>
                    <a:pt x="132515" y="3214"/>
                  </a:lnTo>
                  <a:lnTo>
                    <a:pt x="141922" y="6096"/>
                  </a:lnTo>
                  <a:lnTo>
                    <a:pt x="151376" y="8675"/>
                  </a:lnTo>
                  <a:lnTo>
                    <a:pt x="159258" y="11513"/>
                  </a:lnTo>
                  <a:lnTo>
                    <a:pt x="165711" y="14333"/>
                  </a:lnTo>
                  <a:lnTo>
                    <a:pt x="170878" y="16859"/>
                  </a:lnTo>
                  <a:lnTo>
                    <a:pt x="180022" y="22955"/>
                  </a:lnTo>
                  <a:lnTo>
                    <a:pt x="157162" y="68770"/>
                  </a:lnTo>
                  <a:lnTo>
                    <a:pt x="155638" y="67246"/>
                  </a:lnTo>
                  <a:lnTo>
                    <a:pt x="149542" y="64198"/>
                  </a:lnTo>
                  <a:lnTo>
                    <a:pt x="146494" y="61150"/>
                  </a:lnTo>
                  <a:lnTo>
                    <a:pt x="140398" y="59626"/>
                  </a:lnTo>
                  <a:lnTo>
                    <a:pt x="122110" y="53435"/>
                  </a:lnTo>
                  <a:lnTo>
                    <a:pt x="114490" y="50387"/>
                  </a:lnTo>
                  <a:lnTo>
                    <a:pt x="97631" y="50387"/>
                  </a:lnTo>
                  <a:lnTo>
                    <a:pt x="90011" y="53435"/>
                  </a:lnTo>
                  <a:lnTo>
                    <a:pt x="85439" y="56483"/>
                  </a:lnTo>
                  <a:lnTo>
                    <a:pt x="79343" y="61150"/>
                  </a:lnTo>
                  <a:lnTo>
                    <a:pt x="77819" y="67246"/>
                  </a:lnTo>
                  <a:lnTo>
                    <a:pt x="77819" y="76390"/>
                  </a:lnTo>
                  <a:lnTo>
                    <a:pt x="80867" y="82486"/>
                  </a:lnTo>
                  <a:lnTo>
                    <a:pt x="86963" y="88582"/>
                  </a:lnTo>
                  <a:lnTo>
                    <a:pt x="99155" y="94678"/>
                  </a:lnTo>
                  <a:lnTo>
                    <a:pt x="108299" y="100774"/>
                  </a:lnTo>
                  <a:lnTo>
                    <a:pt x="112966" y="102298"/>
                  </a:lnTo>
                  <a:lnTo>
                    <a:pt x="120586" y="105346"/>
                  </a:lnTo>
                  <a:lnTo>
                    <a:pt x="129730" y="108489"/>
                  </a:lnTo>
                  <a:lnTo>
                    <a:pt x="170878" y="137445"/>
                  </a:lnTo>
                  <a:lnTo>
                    <a:pt x="187642" y="177165"/>
                  </a:lnTo>
                  <a:lnTo>
                    <a:pt x="187094" y="187167"/>
                  </a:lnTo>
                  <a:lnTo>
                    <a:pt x="170497" y="228504"/>
                  </a:lnTo>
                  <a:lnTo>
                    <a:pt x="136826" y="249602"/>
                  </a:lnTo>
                  <a:lnTo>
                    <a:pt x="102837" y="256302"/>
                  </a:lnTo>
                  <a:lnTo>
                    <a:pt x="93059" y="256603"/>
                  </a:lnTo>
                  <a:close/>
                </a:path>
              </a:pathLst>
            </a:custGeom>
            <a:solidFill>
              <a:srgbClr val="5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5679577" y="4480394"/>
            <a:ext cx="1442085" cy="0"/>
          </a:xfrm>
          <a:custGeom>
            <a:avLst/>
            <a:gdLst/>
            <a:ahLst/>
            <a:cxnLst/>
            <a:rect l="l" t="t" r="r" b="b"/>
            <a:pathLst>
              <a:path w="1442084">
                <a:moveTo>
                  <a:pt x="0" y="0"/>
                </a:moveTo>
                <a:lnTo>
                  <a:pt x="1441799" y="0"/>
                </a:lnTo>
              </a:path>
            </a:pathLst>
          </a:custGeom>
          <a:ln w="213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object 2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55549" y="1901951"/>
            <a:ext cx="2183891" cy="1991867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55549" y="4803647"/>
            <a:ext cx="3464051" cy="1676400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500930" y="4625342"/>
            <a:ext cx="3346703" cy="1970532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334130" y="1889657"/>
            <a:ext cx="3992879" cy="1360932"/>
          </a:xfrm>
          <a:prstGeom prst="rect">
            <a:avLst/>
          </a:prstGeom>
        </p:spPr>
      </p:pic>
      <p:grpSp>
        <p:nvGrpSpPr>
          <p:cNvPr id="25" name="object 25"/>
          <p:cNvGrpSpPr/>
          <p:nvPr/>
        </p:nvGrpSpPr>
        <p:grpSpPr>
          <a:xfrm>
            <a:off x="5590131" y="1303612"/>
            <a:ext cx="1828164" cy="256540"/>
            <a:chOff x="6278117" y="1266825"/>
            <a:chExt cx="1828164" cy="256540"/>
          </a:xfrm>
        </p:grpSpPr>
        <p:sp>
          <p:nvSpPr>
            <p:cNvPr id="26" name="object 26"/>
            <p:cNvSpPr/>
            <p:nvPr/>
          </p:nvSpPr>
          <p:spPr>
            <a:xfrm>
              <a:off x="6278105" y="1271396"/>
              <a:ext cx="143510" cy="247650"/>
            </a:xfrm>
            <a:custGeom>
              <a:avLst/>
              <a:gdLst/>
              <a:ahLst/>
              <a:cxnLst/>
              <a:rect l="l" t="t" r="r" b="b"/>
              <a:pathLst>
                <a:path w="143510" h="247650">
                  <a:moveTo>
                    <a:pt x="143446" y="0"/>
                  </a:moveTo>
                  <a:lnTo>
                    <a:pt x="0" y="0"/>
                  </a:lnTo>
                  <a:lnTo>
                    <a:pt x="0" y="48260"/>
                  </a:lnTo>
                  <a:lnTo>
                    <a:pt x="0" y="99060"/>
                  </a:lnTo>
                  <a:lnTo>
                    <a:pt x="0" y="148590"/>
                  </a:lnTo>
                  <a:lnTo>
                    <a:pt x="0" y="247650"/>
                  </a:lnTo>
                  <a:lnTo>
                    <a:pt x="56489" y="247650"/>
                  </a:lnTo>
                  <a:lnTo>
                    <a:pt x="56489" y="148590"/>
                  </a:lnTo>
                  <a:lnTo>
                    <a:pt x="137350" y="148590"/>
                  </a:lnTo>
                  <a:lnTo>
                    <a:pt x="137350" y="99060"/>
                  </a:lnTo>
                  <a:lnTo>
                    <a:pt x="56489" y="99060"/>
                  </a:lnTo>
                  <a:lnTo>
                    <a:pt x="56489" y="48260"/>
                  </a:lnTo>
                  <a:lnTo>
                    <a:pt x="143446" y="48260"/>
                  </a:lnTo>
                  <a:lnTo>
                    <a:pt x="143446" y="0"/>
                  </a:lnTo>
                  <a:close/>
                </a:path>
              </a:pathLst>
            </a:custGeom>
            <a:solidFill>
              <a:srgbClr val="5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445948" y="1271396"/>
              <a:ext cx="193738" cy="25193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671690" y="1271396"/>
              <a:ext cx="212121" cy="247364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6909714" y="1266837"/>
              <a:ext cx="748030" cy="256540"/>
            </a:xfrm>
            <a:custGeom>
              <a:avLst/>
              <a:gdLst/>
              <a:ahLst/>
              <a:cxnLst/>
              <a:rect l="l" t="t" r="r" b="b"/>
              <a:pathLst>
                <a:path w="748029" h="256540">
                  <a:moveTo>
                    <a:pt x="215163" y="22860"/>
                  </a:moveTo>
                  <a:lnTo>
                    <a:pt x="167944" y="3213"/>
                  </a:lnTo>
                  <a:lnTo>
                    <a:pt x="134302" y="0"/>
                  </a:lnTo>
                  <a:lnTo>
                    <a:pt x="121716" y="584"/>
                  </a:lnTo>
                  <a:lnTo>
                    <a:pt x="83908" y="10668"/>
                  </a:lnTo>
                  <a:lnTo>
                    <a:pt x="50050" y="29527"/>
                  </a:lnTo>
                  <a:lnTo>
                    <a:pt x="16713" y="67335"/>
                  </a:lnTo>
                  <a:lnTo>
                    <a:pt x="2476" y="103428"/>
                  </a:lnTo>
                  <a:lnTo>
                    <a:pt x="0" y="129730"/>
                  </a:lnTo>
                  <a:lnTo>
                    <a:pt x="1143" y="146634"/>
                  </a:lnTo>
                  <a:lnTo>
                    <a:pt x="18288" y="193929"/>
                  </a:lnTo>
                  <a:lnTo>
                    <a:pt x="53530" y="230784"/>
                  </a:lnTo>
                  <a:lnTo>
                    <a:pt x="100304" y="252679"/>
                  </a:lnTo>
                  <a:lnTo>
                    <a:pt x="133858" y="256476"/>
                  </a:lnTo>
                  <a:lnTo>
                    <a:pt x="141401" y="256476"/>
                  </a:lnTo>
                  <a:lnTo>
                    <a:pt x="180022" y="251929"/>
                  </a:lnTo>
                  <a:lnTo>
                    <a:pt x="186118" y="248881"/>
                  </a:lnTo>
                  <a:lnTo>
                    <a:pt x="192214" y="247357"/>
                  </a:lnTo>
                  <a:lnTo>
                    <a:pt x="196786" y="244309"/>
                  </a:lnTo>
                  <a:lnTo>
                    <a:pt x="202971" y="242697"/>
                  </a:lnTo>
                  <a:lnTo>
                    <a:pt x="207543" y="239649"/>
                  </a:lnTo>
                  <a:lnTo>
                    <a:pt x="210591" y="238125"/>
                  </a:lnTo>
                  <a:lnTo>
                    <a:pt x="213639" y="235077"/>
                  </a:lnTo>
                  <a:lnTo>
                    <a:pt x="215163" y="235077"/>
                  </a:lnTo>
                  <a:lnTo>
                    <a:pt x="215163" y="233553"/>
                  </a:lnTo>
                  <a:lnTo>
                    <a:pt x="198615" y="201549"/>
                  </a:lnTo>
                  <a:lnTo>
                    <a:pt x="190690" y="186207"/>
                  </a:lnTo>
                  <a:lnTo>
                    <a:pt x="181546" y="192303"/>
                  </a:lnTo>
                  <a:lnTo>
                    <a:pt x="175450" y="195453"/>
                  </a:lnTo>
                  <a:lnTo>
                    <a:pt x="167830" y="196977"/>
                  </a:lnTo>
                  <a:lnTo>
                    <a:pt x="160210" y="200025"/>
                  </a:lnTo>
                  <a:lnTo>
                    <a:pt x="151066" y="201549"/>
                  </a:lnTo>
                  <a:lnTo>
                    <a:pt x="143446" y="201549"/>
                  </a:lnTo>
                  <a:lnTo>
                    <a:pt x="122999" y="200025"/>
                  </a:lnTo>
                  <a:lnTo>
                    <a:pt x="123901" y="200025"/>
                  </a:lnTo>
                  <a:lnTo>
                    <a:pt x="107772" y="195821"/>
                  </a:lnTo>
                  <a:lnTo>
                    <a:pt x="73266" y="167513"/>
                  </a:lnTo>
                  <a:lnTo>
                    <a:pt x="61048" y="128206"/>
                  </a:lnTo>
                  <a:lnTo>
                    <a:pt x="61341" y="121577"/>
                  </a:lnTo>
                  <a:lnTo>
                    <a:pt x="76339" y="85064"/>
                  </a:lnTo>
                  <a:lnTo>
                    <a:pt x="115112" y="59448"/>
                  </a:lnTo>
                  <a:lnTo>
                    <a:pt x="143446" y="54952"/>
                  </a:lnTo>
                  <a:lnTo>
                    <a:pt x="151066" y="54952"/>
                  </a:lnTo>
                  <a:lnTo>
                    <a:pt x="160134" y="56464"/>
                  </a:lnTo>
                  <a:lnTo>
                    <a:pt x="167652" y="59448"/>
                  </a:lnTo>
                  <a:lnTo>
                    <a:pt x="176974" y="62572"/>
                  </a:lnTo>
                  <a:lnTo>
                    <a:pt x="181546" y="65620"/>
                  </a:lnTo>
                  <a:lnTo>
                    <a:pt x="190690" y="70192"/>
                  </a:lnTo>
                  <a:lnTo>
                    <a:pt x="198577" y="54952"/>
                  </a:lnTo>
                  <a:lnTo>
                    <a:pt x="215163" y="22860"/>
                  </a:lnTo>
                  <a:close/>
                </a:path>
                <a:path w="748029" h="256540">
                  <a:moveTo>
                    <a:pt x="395185" y="5168"/>
                  </a:moveTo>
                  <a:lnTo>
                    <a:pt x="221259" y="5168"/>
                  </a:lnTo>
                  <a:lnTo>
                    <a:pt x="221259" y="53428"/>
                  </a:lnTo>
                  <a:lnTo>
                    <a:pt x="280695" y="53428"/>
                  </a:lnTo>
                  <a:lnTo>
                    <a:pt x="280695" y="251548"/>
                  </a:lnTo>
                  <a:lnTo>
                    <a:pt x="337185" y="251548"/>
                  </a:lnTo>
                  <a:lnTo>
                    <a:pt x="337185" y="53428"/>
                  </a:lnTo>
                  <a:lnTo>
                    <a:pt x="395185" y="53428"/>
                  </a:lnTo>
                  <a:lnTo>
                    <a:pt x="395185" y="5168"/>
                  </a:lnTo>
                  <a:close/>
                </a:path>
                <a:path w="748029" h="256540">
                  <a:moveTo>
                    <a:pt x="472528" y="4191"/>
                  </a:moveTo>
                  <a:lnTo>
                    <a:pt x="414629" y="4191"/>
                  </a:lnTo>
                  <a:lnTo>
                    <a:pt x="414629" y="254114"/>
                  </a:lnTo>
                  <a:lnTo>
                    <a:pt x="472528" y="254114"/>
                  </a:lnTo>
                  <a:lnTo>
                    <a:pt x="472528" y="4191"/>
                  </a:lnTo>
                  <a:close/>
                </a:path>
                <a:path w="748029" h="256540">
                  <a:moveTo>
                    <a:pt x="747623" y="128206"/>
                  </a:moveTo>
                  <a:lnTo>
                    <a:pt x="738466" y="78384"/>
                  </a:lnTo>
                  <a:lnTo>
                    <a:pt x="710946" y="36576"/>
                  </a:lnTo>
                  <a:lnTo>
                    <a:pt x="686562" y="17741"/>
                  </a:lnTo>
                  <a:lnTo>
                    <a:pt x="686562" y="128206"/>
                  </a:lnTo>
                  <a:lnTo>
                    <a:pt x="685444" y="143421"/>
                  </a:lnTo>
                  <a:lnTo>
                    <a:pt x="669798" y="180111"/>
                  </a:lnTo>
                  <a:lnTo>
                    <a:pt x="637400" y="201637"/>
                  </a:lnTo>
                  <a:lnTo>
                    <a:pt x="622465" y="203073"/>
                  </a:lnTo>
                  <a:lnTo>
                    <a:pt x="612241" y="202234"/>
                  </a:lnTo>
                  <a:lnTo>
                    <a:pt x="572935" y="178206"/>
                  </a:lnTo>
                  <a:lnTo>
                    <a:pt x="558977" y="137972"/>
                  </a:lnTo>
                  <a:lnTo>
                    <a:pt x="558457" y="128206"/>
                  </a:lnTo>
                  <a:lnTo>
                    <a:pt x="559574" y="113665"/>
                  </a:lnTo>
                  <a:lnTo>
                    <a:pt x="575221" y="76288"/>
                  </a:lnTo>
                  <a:lnTo>
                    <a:pt x="608215" y="56146"/>
                  </a:lnTo>
                  <a:lnTo>
                    <a:pt x="622465" y="54952"/>
                  </a:lnTo>
                  <a:lnTo>
                    <a:pt x="637400" y="56146"/>
                  </a:lnTo>
                  <a:lnTo>
                    <a:pt x="669798" y="76288"/>
                  </a:lnTo>
                  <a:lnTo>
                    <a:pt x="685444" y="113665"/>
                  </a:lnTo>
                  <a:lnTo>
                    <a:pt x="686562" y="128206"/>
                  </a:lnTo>
                  <a:lnTo>
                    <a:pt x="686562" y="17741"/>
                  </a:lnTo>
                  <a:lnTo>
                    <a:pt x="670737" y="9144"/>
                  </a:lnTo>
                  <a:lnTo>
                    <a:pt x="647687" y="2286"/>
                  </a:lnTo>
                  <a:lnTo>
                    <a:pt x="622465" y="0"/>
                  </a:lnTo>
                  <a:lnTo>
                    <a:pt x="597928" y="2286"/>
                  </a:lnTo>
                  <a:lnTo>
                    <a:pt x="553415" y="20574"/>
                  </a:lnTo>
                  <a:lnTo>
                    <a:pt x="517969" y="56908"/>
                  </a:lnTo>
                  <a:lnTo>
                    <a:pt x="499681" y="102717"/>
                  </a:lnTo>
                  <a:lnTo>
                    <a:pt x="497395" y="128206"/>
                  </a:lnTo>
                  <a:lnTo>
                    <a:pt x="499656" y="154559"/>
                  </a:lnTo>
                  <a:lnTo>
                    <a:pt x="517321" y="200380"/>
                  </a:lnTo>
                  <a:lnTo>
                    <a:pt x="551700" y="235889"/>
                  </a:lnTo>
                  <a:lnTo>
                    <a:pt x="596404" y="254215"/>
                  </a:lnTo>
                  <a:lnTo>
                    <a:pt x="622465" y="256501"/>
                  </a:lnTo>
                  <a:lnTo>
                    <a:pt x="647903" y="254215"/>
                  </a:lnTo>
                  <a:lnTo>
                    <a:pt x="692416" y="235889"/>
                  </a:lnTo>
                  <a:lnTo>
                    <a:pt x="724789" y="203073"/>
                  </a:lnTo>
                  <a:lnTo>
                    <a:pt x="738581" y="178206"/>
                  </a:lnTo>
                  <a:lnTo>
                    <a:pt x="745324" y="154559"/>
                  </a:lnTo>
                  <a:lnTo>
                    <a:pt x="747623" y="128206"/>
                  </a:lnTo>
                  <a:close/>
                </a:path>
              </a:pathLst>
            </a:custGeom>
            <a:solidFill>
              <a:srgbClr val="5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681721" y="1271396"/>
              <a:ext cx="212121" cy="247364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7919751" y="1266825"/>
              <a:ext cx="186690" cy="256540"/>
            </a:xfrm>
            <a:custGeom>
              <a:avLst/>
              <a:gdLst/>
              <a:ahLst/>
              <a:cxnLst/>
              <a:rect l="l" t="t" r="r" b="b"/>
              <a:pathLst>
                <a:path w="186690" h="256540">
                  <a:moveTo>
                    <a:pt x="93059" y="256508"/>
                  </a:moveTo>
                  <a:lnTo>
                    <a:pt x="85056" y="256460"/>
                  </a:lnTo>
                  <a:lnTo>
                    <a:pt x="77045" y="256127"/>
                  </a:lnTo>
                  <a:lnTo>
                    <a:pt x="69016" y="255222"/>
                  </a:lnTo>
                  <a:lnTo>
                    <a:pt x="60960" y="253460"/>
                  </a:lnTo>
                  <a:lnTo>
                    <a:pt x="53268" y="252055"/>
                  </a:lnTo>
                  <a:lnTo>
                    <a:pt x="15240" y="235076"/>
                  </a:lnTo>
                  <a:lnTo>
                    <a:pt x="10668" y="232029"/>
                  </a:lnTo>
                  <a:lnTo>
                    <a:pt x="6096" y="230505"/>
                  </a:lnTo>
                  <a:lnTo>
                    <a:pt x="0" y="224408"/>
                  </a:lnTo>
                  <a:lnTo>
                    <a:pt x="27432" y="177069"/>
                  </a:lnTo>
                  <a:lnTo>
                    <a:pt x="30480" y="178593"/>
                  </a:lnTo>
                  <a:lnTo>
                    <a:pt x="33528" y="181641"/>
                  </a:lnTo>
                  <a:lnTo>
                    <a:pt x="38100" y="184689"/>
                  </a:lnTo>
                  <a:lnTo>
                    <a:pt x="75140" y="202501"/>
                  </a:lnTo>
                  <a:lnTo>
                    <a:pt x="88487" y="204597"/>
                  </a:lnTo>
                  <a:lnTo>
                    <a:pt x="104251" y="203142"/>
                  </a:lnTo>
                  <a:lnTo>
                    <a:pt x="115157" y="198679"/>
                  </a:lnTo>
                  <a:lnTo>
                    <a:pt x="121491" y="191055"/>
                  </a:lnTo>
                  <a:lnTo>
                    <a:pt x="123539" y="180117"/>
                  </a:lnTo>
                  <a:lnTo>
                    <a:pt x="123539" y="174021"/>
                  </a:lnTo>
                  <a:lnTo>
                    <a:pt x="100679" y="155733"/>
                  </a:lnTo>
                  <a:lnTo>
                    <a:pt x="97631" y="154209"/>
                  </a:lnTo>
                  <a:lnTo>
                    <a:pt x="93059" y="151161"/>
                  </a:lnTo>
                  <a:lnTo>
                    <a:pt x="85439" y="148113"/>
                  </a:lnTo>
                  <a:lnTo>
                    <a:pt x="77819" y="143446"/>
                  </a:lnTo>
                  <a:lnTo>
                    <a:pt x="71723" y="141922"/>
                  </a:lnTo>
                  <a:lnTo>
                    <a:pt x="68675" y="138874"/>
                  </a:lnTo>
                  <a:lnTo>
                    <a:pt x="57785" y="133516"/>
                  </a:lnTo>
                  <a:lnTo>
                    <a:pt x="28408" y="103164"/>
                  </a:lnTo>
                  <a:lnTo>
                    <a:pt x="21336" y="76295"/>
                  </a:lnTo>
                  <a:lnTo>
                    <a:pt x="22788" y="59992"/>
                  </a:lnTo>
                  <a:lnTo>
                    <a:pt x="45720" y="21336"/>
                  </a:lnTo>
                  <a:lnTo>
                    <a:pt x="86734" y="1404"/>
                  </a:lnTo>
                  <a:lnTo>
                    <a:pt x="102203" y="0"/>
                  </a:lnTo>
                  <a:lnTo>
                    <a:pt x="112252" y="309"/>
                  </a:lnTo>
                  <a:lnTo>
                    <a:pt x="150454" y="8620"/>
                  </a:lnTo>
                  <a:lnTo>
                    <a:pt x="178498" y="22859"/>
                  </a:lnTo>
                  <a:lnTo>
                    <a:pt x="155638" y="68675"/>
                  </a:lnTo>
                  <a:lnTo>
                    <a:pt x="154114" y="67151"/>
                  </a:lnTo>
                  <a:lnTo>
                    <a:pt x="138779" y="59531"/>
                  </a:lnTo>
                  <a:lnTo>
                    <a:pt x="105251" y="51911"/>
                  </a:lnTo>
                  <a:lnTo>
                    <a:pt x="96107" y="51911"/>
                  </a:lnTo>
                  <a:lnTo>
                    <a:pt x="90011" y="53435"/>
                  </a:lnTo>
                  <a:lnTo>
                    <a:pt x="83915" y="58007"/>
                  </a:lnTo>
                  <a:lnTo>
                    <a:pt x="79343" y="61055"/>
                  </a:lnTo>
                  <a:lnTo>
                    <a:pt x="76295" y="67151"/>
                  </a:lnTo>
                  <a:lnTo>
                    <a:pt x="76295" y="76295"/>
                  </a:lnTo>
                  <a:lnTo>
                    <a:pt x="77819" y="80867"/>
                  </a:lnTo>
                  <a:lnTo>
                    <a:pt x="82391" y="85439"/>
                  </a:lnTo>
                  <a:lnTo>
                    <a:pt x="86963" y="88487"/>
                  </a:lnTo>
                  <a:lnTo>
                    <a:pt x="93059" y="93059"/>
                  </a:lnTo>
                  <a:lnTo>
                    <a:pt x="97631" y="96202"/>
                  </a:lnTo>
                  <a:lnTo>
                    <a:pt x="103727" y="97726"/>
                  </a:lnTo>
                  <a:lnTo>
                    <a:pt x="108299" y="100774"/>
                  </a:lnTo>
                  <a:lnTo>
                    <a:pt x="112871" y="102298"/>
                  </a:lnTo>
                  <a:lnTo>
                    <a:pt x="128111" y="109918"/>
                  </a:lnTo>
                  <a:lnTo>
                    <a:pt x="139270" y="115062"/>
                  </a:lnTo>
                  <a:lnTo>
                    <a:pt x="176474" y="146597"/>
                  </a:lnTo>
                  <a:lnTo>
                    <a:pt x="186118" y="177069"/>
                  </a:lnTo>
                  <a:lnTo>
                    <a:pt x="185570" y="187085"/>
                  </a:lnTo>
                  <a:lnTo>
                    <a:pt x="169545" y="228409"/>
                  </a:lnTo>
                  <a:lnTo>
                    <a:pt x="135851" y="250887"/>
                  </a:lnTo>
                  <a:lnTo>
                    <a:pt x="102179" y="256246"/>
                  </a:lnTo>
                  <a:lnTo>
                    <a:pt x="93059" y="256508"/>
                  </a:lnTo>
                  <a:close/>
                </a:path>
              </a:pathLst>
            </a:custGeom>
            <a:solidFill>
              <a:srgbClr val="5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9188" y="1941671"/>
            <a:ext cx="7152640" cy="0"/>
          </a:xfrm>
          <a:custGeom>
            <a:avLst/>
            <a:gdLst/>
            <a:ahLst/>
            <a:cxnLst/>
            <a:rect l="l" t="t" r="r" b="b"/>
            <a:pathLst>
              <a:path w="7152640">
                <a:moveTo>
                  <a:pt x="0" y="0"/>
                </a:moveTo>
                <a:lnTo>
                  <a:pt x="7152322" y="0"/>
                </a:lnTo>
              </a:path>
            </a:pathLst>
          </a:custGeom>
          <a:ln w="213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319" y="2616708"/>
            <a:ext cx="4664963" cy="320954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57088" y="2627375"/>
            <a:ext cx="4337303" cy="2683763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385953" y="1332452"/>
            <a:ext cx="761365" cy="258445"/>
            <a:chOff x="385953" y="1332452"/>
            <a:chExt cx="761365" cy="25844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5953" y="1332452"/>
              <a:ext cx="193833" cy="25346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04170" y="1332452"/>
              <a:ext cx="201930" cy="258445"/>
            </a:xfrm>
            <a:custGeom>
              <a:avLst/>
              <a:gdLst/>
              <a:ahLst/>
              <a:cxnLst/>
              <a:rect l="l" t="t" r="r" b="b"/>
              <a:pathLst>
                <a:path w="201929" h="258444">
                  <a:moveTo>
                    <a:pt x="100679" y="258032"/>
                  </a:moveTo>
                  <a:lnTo>
                    <a:pt x="62579" y="250412"/>
                  </a:lnTo>
                  <a:lnTo>
                    <a:pt x="30480" y="227552"/>
                  </a:lnTo>
                  <a:lnTo>
                    <a:pt x="9144" y="187833"/>
                  </a:lnTo>
                  <a:lnTo>
                    <a:pt x="571" y="145519"/>
                  </a:lnTo>
                  <a:lnTo>
                    <a:pt x="0" y="129825"/>
                  </a:lnTo>
                  <a:lnTo>
                    <a:pt x="1952" y="100609"/>
                  </a:lnTo>
                  <a:lnTo>
                    <a:pt x="16716" y="52499"/>
                  </a:lnTo>
                  <a:lnTo>
                    <a:pt x="44663" y="19328"/>
                  </a:lnTo>
                  <a:lnTo>
                    <a:pt x="80685" y="2239"/>
                  </a:lnTo>
                  <a:lnTo>
                    <a:pt x="100679" y="0"/>
                  </a:lnTo>
                  <a:lnTo>
                    <a:pt x="121530" y="2239"/>
                  </a:lnTo>
                  <a:lnTo>
                    <a:pt x="140541" y="8774"/>
                  </a:lnTo>
                  <a:lnTo>
                    <a:pt x="157552" y="19328"/>
                  </a:lnTo>
                  <a:lnTo>
                    <a:pt x="172402" y="33623"/>
                  </a:lnTo>
                  <a:lnTo>
                    <a:pt x="183843" y="50387"/>
                  </a:lnTo>
                  <a:lnTo>
                    <a:pt x="100679" y="50387"/>
                  </a:lnTo>
                  <a:lnTo>
                    <a:pt x="91821" y="51577"/>
                  </a:lnTo>
                  <a:lnTo>
                    <a:pt x="63793" y="82971"/>
                  </a:lnTo>
                  <a:lnTo>
                    <a:pt x="58007" y="129825"/>
                  </a:lnTo>
                  <a:lnTo>
                    <a:pt x="58518" y="145519"/>
                  </a:lnTo>
                  <a:lnTo>
                    <a:pt x="68675" y="187833"/>
                  </a:lnTo>
                  <a:lnTo>
                    <a:pt x="100679" y="207645"/>
                  </a:lnTo>
                  <a:lnTo>
                    <a:pt x="185973" y="207645"/>
                  </a:lnTo>
                  <a:lnTo>
                    <a:pt x="184594" y="210514"/>
                  </a:lnTo>
                  <a:lnTo>
                    <a:pt x="156210" y="241268"/>
                  </a:lnTo>
                  <a:lnTo>
                    <a:pt x="111586" y="257484"/>
                  </a:lnTo>
                  <a:lnTo>
                    <a:pt x="100679" y="258032"/>
                  </a:lnTo>
                  <a:close/>
                </a:path>
                <a:path w="201929" h="258444">
                  <a:moveTo>
                    <a:pt x="185973" y="207645"/>
                  </a:moveTo>
                  <a:lnTo>
                    <a:pt x="100679" y="207645"/>
                  </a:lnTo>
                  <a:lnTo>
                    <a:pt x="111275" y="206478"/>
                  </a:lnTo>
                  <a:lnTo>
                    <a:pt x="120300" y="202882"/>
                  </a:lnTo>
                  <a:lnTo>
                    <a:pt x="142482" y="163937"/>
                  </a:lnTo>
                  <a:lnTo>
                    <a:pt x="144970" y="129825"/>
                  </a:lnTo>
                  <a:lnTo>
                    <a:pt x="144349" y="111719"/>
                  </a:lnTo>
                  <a:lnTo>
                    <a:pt x="132683" y="71723"/>
                  </a:lnTo>
                  <a:lnTo>
                    <a:pt x="100679" y="50387"/>
                  </a:lnTo>
                  <a:lnTo>
                    <a:pt x="183843" y="50387"/>
                  </a:lnTo>
                  <a:lnTo>
                    <a:pt x="185285" y="52499"/>
                  </a:lnTo>
                  <a:lnTo>
                    <a:pt x="194310" y="74830"/>
                  </a:lnTo>
                  <a:lnTo>
                    <a:pt x="199620" y="100609"/>
                  </a:lnTo>
                  <a:lnTo>
                    <a:pt x="201358" y="129825"/>
                  </a:lnTo>
                  <a:lnTo>
                    <a:pt x="201025" y="145519"/>
                  </a:lnTo>
                  <a:lnTo>
                    <a:pt x="199834" y="160508"/>
                  </a:lnTo>
                  <a:lnTo>
                    <a:pt x="197500" y="174657"/>
                  </a:lnTo>
                  <a:lnTo>
                    <a:pt x="193738" y="187833"/>
                  </a:lnTo>
                  <a:lnTo>
                    <a:pt x="189738" y="199812"/>
                  </a:lnTo>
                  <a:lnTo>
                    <a:pt x="185973" y="207645"/>
                  </a:lnTo>
                  <a:close/>
                </a:path>
              </a:pathLst>
            </a:custGeom>
            <a:solidFill>
              <a:srgbClr val="5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1532" y="1332452"/>
              <a:ext cx="193738" cy="2534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9654" y="1337024"/>
              <a:ext cx="97631" cy="248888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1254061" y="1332452"/>
            <a:ext cx="969010" cy="258445"/>
            <a:chOff x="1254061" y="1332452"/>
            <a:chExt cx="969010" cy="258445"/>
          </a:xfrm>
        </p:grpSpPr>
        <p:sp>
          <p:nvSpPr>
            <p:cNvPr id="12" name="object 12"/>
            <p:cNvSpPr/>
            <p:nvPr/>
          </p:nvSpPr>
          <p:spPr>
            <a:xfrm>
              <a:off x="1254061" y="1332452"/>
              <a:ext cx="186690" cy="258445"/>
            </a:xfrm>
            <a:custGeom>
              <a:avLst/>
              <a:gdLst/>
              <a:ahLst/>
              <a:cxnLst/>
              <a:rect l="l" t="t" r="r" b="b"/>
              <a:pathLst>
                <a:path w="186690" h="258444">
                  <a:moveTo>
                    <a:pt x="93059" y="258032"/>
                  </a:moveTo>
                  <a:lnTo>
                    <a:pt x="53578" y="252698"/>
                  </a:lnTo>
                  <a:lnTo>
                    <a:pt x="16859" y="236696"/>
                  </a:lnTo>
                  <a:lnTo>
                    <a:pt x="10668" y="233648"/>
                  </a:lnTo>
                  <a:lnTo>
                    <a:pt x="6096" y="230600"/>
                  </a:lnTo>
                  <a:lnTo>
                    <a:pt x="0" y="224408"/>
                  </a:lnTo>
                  <a:lnTo>
                    <a:pt x="29051" y="177069"/>
                  </a:lnTo>
                  <a:lnTo>
                    <a:pt x="30575" y="180213"/>
                  </a:lnTo>
                  <a:lnTo>
                    <a:pt x="33623" y="181736"/>
                  </a:lnTo>
                  <a:lnTo>
                    <a:pt x="68770" y="201620"/>
                  </a:lnTo>
                  <a:lnTo>
                    <a:pt x="88487" y="206120"/>
                  </a:lnTo>
                  <a:lnTo>
                    <a:pt x="104544" y="204454"/>
                  </a:lnTo>
                  <a:lnTo>
                    <a:pt x="116002" y="199643"/>
                  </a:lnTo>
                  <a:lnTo>
                    <a:pt x="122871" y="191976"/>
                  </a:lnTo>
                  <a:lnTo>
                    <a:pt x="125158" y="181736"/>
                  </a:lnTo>
                  <a:lnTo>
                    <a:pt x="125158" y="177069"/>
                  </a:lnTo>
                  <a:lnTo>
                    <a:pt x="122110" y="170973"/>
                  </a:lnTo>
                  <a:lnTo>
                    <a:pt x="117538" y="166401"/>
                  </a:lnTo>
                  <a:lnTo>
                    <a:pt x="108394" y="160305"/>
                  </a:lnTo>
                  <a:lnTo>
                    <a:pt x="105346" y="157257"/>
                  </a:lnTo>
                  <a:lnTo>
                    <a:pt x="93059" y="151161"/>
                  </a:lnTo>
                  <a:lnTo>
                    <a:pt x="77819" y="145065"/>
                  </a:lnTo>
                  <a:lnTo>
                    <a:pt x="73247" y="142017"/>
                  </a:lnTo>
                  <a:lnTo>
                    <a:pt x="40814" y="120696"/>
                  </a:lnTo>
                  <a:lnTo>
                    <a:pt x="22264" y="86137"/>
                  </a:lnTo>
                  <a:lnTo>
                    <a:pt x="21431" y="76295"/>
                  </a:lnTo>
                  <a:lnTo>
                    <a:pt x="23098" y="60863"/>
                  </a:lnTo>
                  <a:lnTo>
                    <a:pt x="45815" y="21336"/>
                  </a:lnTo>
                  <a:lnTo>
                    <a:pt x="86789" y="1404"/>
                  </a:lnTo>
                  <a:lnTo>
                    <a:pt x="102298" y="0"/>
                  </a:lnTo>
                  <a:lnTo>
                    <a:pt x="112561" y="523"/>
                  </a:lnTo>
                  <a:lnTo>
                    <a:pt x="158686" y="12192"/>
                  </a:lnTo>
                  <a:lnTo>
                    <a:pt x="180022" y="24384"/>
                  </a:lnTo>
                  <a:lnTo>
                    <a:pt x="157162" y="68675"/>
                  </a:lnTo>
                  <a:lnTo>
                    <a:pt x="154114" y="68675"/>
                  </a:lnTo>
                  <a:lnTo>
                    <a:pt x="149542" y="64103"/>
                  </a:lnTo>
                  <a:lnTo>
                    <a:pt x="140398" y="59531"/>
                  </a:lnTo>
                  <a:lnTo>
                    <a:pt x="122110" y="53435"/>
                  </a:lnTo>
                  <a:lnTo>
                    <a:pt x="114490" y="51911"/>
                  </a:lnTo>
                  <a:lnTo>
                    <a:pt x="97631" y="51911"/>
                  </a:lnTo>
                  <a:lnTo>
                    <a:pt x="90011" y="53435"/>
                  </a:lnTo>
                  <a:lnTo>
                    <a:pt x="83915" y="58007"/>
                  </a:lnTo>
                  <a:lnTo>
                    <a:pt x="79343" y="62579"/>
                  </a:lnTo>
                  <a:lnTo>
                    <a:pt x="76295" y="67151"/>
                  </a:lnTo>
                  <a:lnTo>
                    <a:pt x="76295" y="77819"/>
                  </a:lnTo>
                  <a:lnTo>
                    <a:pt x="77819" y="80962"/>
                  </a:lnTo>
                  <a:lnTo>
                    <a:pt x="80867" y="84010"/>
                  </a:lnTo>
                  <a:lnTo>
                    <a:pt x="82391" y="87058"/>
                  </a:lnTo>
                  <a:lnTo>
                    <a:pt x="86963" y="90106"/>
                  </a:lnTo>
                  <a:lnTo>
                    <a:pt x="99250" y="96202"/>
                  </a:lnTo>
                  <a:lnTo>
                    <a:pt x="103822" y="99250"/>
                  </a:lnTo>
                  <a:lnTo>
                    <a:pt x="108394" y="100774"/>
                  </a:lnTo>
                  <a:lnTo>
                    <a:pt x="112966" y="103822"/>
                  </a:lnTo>
                  <a:lnTo>
                    <a:pt x="119062" y="105346"/>
                  </a:lnTo>
                  <a:lnTo>
                    <a:pt x="160782" y="129675"/>
                  </a:lnTo>
                  <a:lnTo>
                    <a:pt x="185293" y="166806"/>
                  </a:lnTo>
                  <a:lnTo>
                    <a:pt x="186213" y="177069"/>
                  </a:lnTo>
                  <a:lnTo>
                    <a:pt x="185865" y="188007"/>
                  </a:lnTo>
                  <a:lnTo>
                    <a:pt x="169545" y="229219"/>
                  </a:lnTo>
                  <a:lnTo>
                    <a:pt x="136159" y="250888"/>
                  </a:lnTo>
                  <a:lnTo>
                    <a:pt x="102234" y="257746"/>
                  </a:lnTo>
                  <a:lnTo>
                    <a:pt x="93059" y="258032"/>
                  </a:lnTo>
                  <a:close/>
                </a:path>
              </a:pathLst>
            </a:custGeom>
            <a:solidFill>
              <a:srgbClr val="5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40275" y="1337024"/>
              <a:ext cx="404240" cy="24920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871941" y="1332458"/>
              <a:ext cx="351155" cy="258445"/>
            </a:xfrm>
            <a:custGeom>
              <a:avLst/>
              <a:gdLst/>
              <a:ahLst/>
              <a:cxnLst/>
              <a:rect l="l" t="t" r="r" b="b"/>
              <a:pathLst>
                <a:path w="351155" h="258444">
                  <a:moveTo>
                    <a:pt x="141922" y="4572"/>
                  </a:moveTo>
                  <a:lnTo>
                    <a:pt x="0" y="4572"/>
                  </a:lnTo>
                  <a:lnTo>
                    <a:pt x="0" y="55372"/>
                  </a:lnTo>
                  <a:lnTo>
                    <a:pt x="0" y="103632"/>
                  </a:lnTo>
                  <a:lnTo>
                    <a:pt x="0" y="154432"/>
                  </a:lnTo>
                  <a:lnTo>
                    <a:pt x="0" y="202692"/>
                  </a:lnTo>
                  <a:lnTo>
                    <a:pt x="0" y="253492"/>
                  </a:lnTo>
                  <a:lnTo>
                    <a:pt x="141922" y="253492"/>
                  </a:lnTo>
                  <a:lnTo>
                    <a:pt x="141922" y="202692"/>
                  </a:lnTo>
                  <a:lnTo>
                    <a:pt x="56476" y="202692"/>
                  </a:lnTo>
                  <a:lnTo>
                    <a:pt x="56476" y="154432"/>
                  </a:lnTo>
                  <a:lnTo>
                    <a:pt x="138874" y="154432"/>
                  </a:lnTo>
                  <a:lnTo>
                    <a:pt x="138874" y="103632"/>
                  </a:lnTo>
                  <a:lnTo>
                    <a:pt x="56476" y="103632"/>
                  </a:lnTo>
                  <a:lnTo>
                    <a:pt x="56476" y="55372"/>
                  </a:lnTo>
                  <a:lnTo>
                    <a:pt x="141922" y="55372"/>
                  </a:lnTo>
                  <a:lnTo>
                    <a:pt x="141922" y="4572"/>
                  </a:lnTo>
                  <a:close/>
                </a:path>
                <a:path w="351155" h="258444">
                  <a:moveTo>
                    <a:pt x="350901" y="177063"/>
                  </a:moveTo>
                  <a:lnTo>
                    <a:pt x="334137" y="137439"/>
                  </a:lnTo>
                  <a:lnTo>
                    <a:pt x="292989" y="109918"/>
                  </a:lnTo>
                  <a:lnTo>
                    <a:pt x="276225" y="103822"/>
                  </a:lnTo>
                  <a:lnTo>
                    <a:pt x="271653" y="100774"/>
                  </a:lnTo>
                  <a:lnTo>
                    <a:pt x="267081" y="99250"/>
                  </a:lnTo>
                  <a:lnTo>
                    <a:pt x="262420" y="96202"/>
                  </a:lnTo>
                  <a:lnTo>
                    <a:pt x="250228" y="90106"/>
                  </a:lnTo>
                  <a:lnTo>
                    <a:pt x="244132" y="84010"/>
                  </a:lnTo>
                  <a:lnTo>
                    <a:pt x="241084" y="77812"/>
                  </a:lnTo>
                  <a:lnTo>
                    <a:pt x="241084" y="67144"/>
                  </a:lnTo>
                  <a:lnTo>
                    <a:pt x="244132" y="62572"/>
                  </a:lnTo>
                  <a:lnTo>
                    <a:pt x="253276" y="53428"/>
                  </a:lnTo>
                  <a:lnTo>
                    <a:pt x="260896" y="51904"/>
                  </a:lnTo>
                  <a:lnTo>
                    <a:pt x="277749" y="51904"/>
                  </a:lnTo>
                  <a:lnTo>
                    <a:pt x="286893" y="53428"/>
                  </a:lnTo>
                  <a:lnTo>
                    <a:pt x="294513" y="56476"/>
                  </a:lnTo>
                  <a:lnTo>
                    <a:pt x="303657" y="59524"/>
                  </a:lnTo>
                  <a:lnTo>
                    <a:pt x="312801" y="64096"/>
                  </a:lnTo>
                  <a:lnTo>
                    <a:pt x="315849" y="67144"/>
                  </a:lnTo>
                  <a:lnTo>
                    <a:pt x="318897" y="68668"/>
                  </a:lnTo>
                  <a:lnTo>
                    <a:pt x="320421" y="68668"/>
                  </a:lnTo>
                  <a:lnTo>
                    <a:pt x="343281" y="24384"/>
                  </a:lnTo>
                  <a:lnTo>
                    <a:pt x="334137" y="18288"/>
                  </a:lnTo>
                  <a:lnTo>
                    <a:pt x="295795" y="3860"/>
                  </a:lnTo>
                  <a:lnTo>
                    <a:pt x="267081" y="0"/>
                  </a:lnTo>
                  <a:lnTo>
                    <a:pt x="251574" y="1409"/>
                  </a:lnTo>
                  <a:lnTo>
                    <a:pt x="210604" y="21336"/>
                  </a:lnTo>
                  <a:lnTo>
                    <a:pt x="187667" y="60858"/>
                  </a:lnTo>
                  <a:lnTo>
                    <a:pt x="186220" y="76288"/>
                  </a:lnTo>
                  <a:lnTo>
                    <a:pt x="186829" y="86131"/>
                  </a:lnTo>
                  <a:lnTo>
                    <a:pt x="204927" y="120700"/>
                  </a:lnTo>
                  <a:lnTo>
                    <a:pt x="236512" y="142011"/>
                  </a:lnTo>
                  <a:lnTo>
                    <a:pt x="248704" y="148107"/>
                  </a:lnTo>
                  <a:lnTo>
                    <a:pt x="256324" y="151155"/>
                  </a:lnTo>
                  <a:lnTo>
                    <a:pt x="268605" y="157251"/>
                  </a:lnTo>
                  <a:lnTo>
                    <a:pt x="277749" y="163347"/>
                  </a:lnTo>
                  <a:lnTo>
                    <a:pt x="288417" y="174015"/>
                  </a:lnTo>
                  <a:lnTo>
                    <a:pt x="288417" y="181737"/>
                  </a:lnTo>
                  <a:lnTo>
                    <a:pt x="286156" y="191973"/>
                  </a:lnTo>
                  <a:lnTo>
                    <a:pt x="279450" y="199644"/>
                  </a:lnTo>
                  <a:lnTo>
                    <a:pt x="268439" y="204457"/>
                  </a:lnTo>
                  <a:lnTo>
                    <a:pt x="253276" y="206121"/>
                  </a:lnTo>
                  <a:lnTo>
                    <a:pt x="246392" y="205574"/>
                  </a:lnTo>
                  <a:lnTo>
                    <a:pt x="210604" y="190500"/>
                  </a:lnTo>
                  <a:lnTo>
                    <a:pt x="198412" y="181737"/>
                  </a:lnTo>
                  <a:lnTo>
                    <a:pt x="193840" y="180213"/>
                  </a:lnTo>
                  <a:lnTo>
                    <a:pt x="192316" y="177063"/>
                  </a:lnTo>
                  <a:lnTo>
                    <a:pt x="163258" y="224409"/>
                  </a:lnTo>
                  <a:lnTo>
                    <a:pt x="167830" y="229069"/>
                  </a:lnTo>
                  <a:lnTo>
                    <a:pt x="170878" y="230593"/>
                  </a:lnTo>
                  <a:lnTo>
                    <a:pt x="173926" y="233641"/>
                  </a:lnTo>
                  <a:lnTo>
                    <a:pt x="210985" y="250405"/>
                  </a:lnTo>
                  <a:lnTo>
                    <a:pt x="256324" y="258025"/>
                  </a:lnTo>
                  <a:lnTo>
                    <a:pt x="266153" y="257746"/>
                  </a:lnTo>
                  <a:lnTo>
                    <a:pt x="308038" y="247738"/>
                  </a:lnTo>
                  <a:lnTo>
                    <a:pt x="338658" y="222732"/>
                  </a:lnTo>
                  <a:lnTo>
                    <a:pt x="350354" y="188010"/>
                  </a:lnTo>
                  <a:lnTo>
                    <a:pt x="350901" y="177063"/>
                  </a:lnTo>
                  <a:close/>
                </a:path>
              </a:pathLst>
            </a:custGeom>
            <a:solidFill>
              <a:srgbClr val="5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2331243" y="1332452"/>
            <a:ext cx="1226820" cy="258445"/>
            <a:chOff x="2331243" y="1332452"/>
            <a:chExt cx="1226820" cy="258445"/>
          </a:xfrm>
        </p:grpSpPr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31243" y="1337024"/>
              <a:ext cx="356997" cy="24892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20244" y="1337024"/>
              <a:ext cx="175450" cy="248888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909411" y="1332452"/>
              <a:ext cx="250825" cy="258445"/>
            </a:xfrm>
            <a:custGeom>
              <a:avLst/>
              <a:gdLst/>
              <a:ahLst/>
              <a:cxnLst/>
              <a:rect l="l" t="t" r="r" b="b"/>
              <a:pathLst>
                <a:path w="250825" h="258444">
                  <a:moveTo>
                    <a:pt x="125158" y="258032"/>
                  </a:moveTo>
                  <a:lnTo>
                    <a:pt x="75545" y="248876"/>
                  </a:lnTo>
                  <a:lnTo>
                    <a:pt x="35147" y="221361"/>
                  </a:lnTo>
                  <a:lnTo>
                    <a:pt x="8965" y="180165"/>
                  </a:lnTo>
                  <a:lnTo>
                    <a:pt x="0" y="129825"/>
                  </a:lnTo>
                  <a:lnTo>
                    <a:pt x="2287" y="103466"/>
                  </a:lnTo>
                  <a:lnTo>
                    <a:pt x="20614" y="57642"/>
                  </a:lnTo>
                  <a:lnTo>
                    <a:pt x="55841" y="21900"/>
                  </a:lnTo>
                  <a:lnTo>
                    <a:pt x="99933" y="2525"/>
                  </a:lnTo>
                  <a:lnTo>
                    <a:pt x="125158" y="0"/>
                  </a:lnTo>
                  <a:lnTo>
                    <a:pt x="150343" y="2311"/>
                  </a:lnTo>
                  <a:lnTo>
                    <a:pt x="173402" y="9346"/>
                  </a:lnTo>
                  <a:lnTo>
                    <a:pt x="194461" y="21257"/>
                  </a:lnTo>
                  <a:lnTo>
                    <a:pt x="213645" y="38195"/>
                  </a:lnTo>
                  <a:lnTo>
                    <a:pt x="227439" y="54959"/>
                  </a:lnTo>
                  <a:lnTo>
                    <a:pt x="125158" y="54959"/>
                  </a:lnTo>
                  <a:lnTo>
                    <a:pt x="110903" y="56364"/>
                  </a:lnTo>
                  <a:lnTo>
                    <a:pt x="77819" y="76295"/>
                  </a:lnTo>
                  <a:lnTo>
                    <a:pt x="62174" y="114576"/>
                  </a:lnTo>
                  <a:lnTo>
                    <a:pt x="61055" y="129825"/>
                  </a:lnTo>
                  <a:lnTo>
                    <a:pt x="61364" y="138945"/>
                  </a:lnTo>
                  <a:lnTo>
                    <a:pt x="75533" y="179784"/>
                  </a:lnTo>
                  <a:lnTo>
                    <a:pt x="114285" y="202477"/>
                  </a:lnTo>
                  <a:lnTo>
                    <a:pt x="125158" y="203073"/>
                  </a:lnTo>
                  <a:lnTo>
                    <a:pt x="228059" y="203073"/>
                  </a:lnTo>
                  <a:lnTo>
                    <a:pt x="213645" y="221361"/>
                  </a:lnTo>
                  <a:lnTo>
                    <a:pt x="195104" y="237418"/>
                  </a:lnTo>
                  <a:lnTo>
                    <a:pt x="173974" y="248876"/>
                  </a:lnTo>
                  <a:lnTo>
                    <a:pt x="150557" y="255744"/>
                  </a:lnTo>
                  <a:lnTo>
                    <a:pt x="125158" y="258032"/>
                  </a:lnTo>
                  <a:close/>
                </a:path>
                <a:path w="250825" h="258444">
                  <a:moveTo>
                    <a:pt x="228059" y="203073"/>
                  </a:moveTo>
                  <a:lnTo>
                    <a:pt x="125158" y="203073"/>
                  </a:lnTo>
                  <a:lnTo>
                    <a:pt x="140041" y="201668"/>
                  </a:lnTo>
                  <a:lnTo>
                    <a:pt x="152781" y="197548"/>
                  </a:lnTo>
                  <a:lnTo>
                    <a:pt x="179537" y="169942"/>
                  </a:lnTo>
                  <a:lnTo>
                    <a:pt x="189261" y="129825"/>
                  </a:lnTo>
                  <a:lnTo>
                    <a:pt x="188127" y="114576"/>
                  </a:lnTo>
                  <a:lnTo>
                    <a:pt x="172402" y="76295"/>
                  </a:lnTo>
                  <a:lnTo>
                    <a:pt x="125158" y="54959"/>
                  </a:lnTo>
                  <a:lnTo>
                    <a:pt x="227439" y="54959"/>
                  </a:lnTo>
                  <a:lnTo>
                    <a:pt x="229647" y="57642"/>
                  </a:lnTo>
                  <a:lnTo>
                    <a:pt x="241077" y="79402"/>
                  </a:lnTo>
                  <a:lnTo>
                    <a:pt x="247935" y="103466"/>
                  </a:lnTo>
                  <a:lnTo>
                    <a:pt x="250221" y="129825"/>
                  </a:lnTo>
                  <a:lnTo>
                    <a:pt x="247935" y="155272"/>
                  </a:lnTo>
                  <a:lnTo>
                    <a:pt x="241077" y="179022"/>
                  </a:lnTo>
                  <a:lnTo>
                    <a:pt x="229647" y="201057"/>
                  </a:lnTo>
                  <a:lnTo>
                    <a:pt x="228059" y="203073"/>
                  </a:lnTo>
                  <a:close/>
                </a:path>
              </a:pathLst>
            </a:custGeom>
            <a:solidFill>
              <a:srgbClr val="5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184016" y="1336611"/>
              <a:ext cx="373856" cy="249300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3660171" y="1332452"/>
            <a:ext cx="639445" cy="258445"/>
            <a:chOff x="3660171" y="1332452"/>
            <a:chExt cx="639445" cy="258445"/>
          </a:xfrm>
        </p:grpSpPr>
        <p:sp>
          <p:nvSpPr>
            <p:cNvPr id="21" name="object 21"/>
            <p:cNvSpPr/>
            <p:nvPr/>
          </p:nvSpPr>
          <p:spPr>
            <a:xfrm>
              <a:off x="3660165" y="1332458"/>
              <a:ext cx="408940" cy="258445"/>
            </a:xfrm>
            <a:custGeom>
              <a:avLst/>
              <a:gdLst/>
              <a:ahLst/>
              <a:cxnLst/>
              <a:rect l="l" t="t" r="r" b="b"/>
              <a:pathLst>
                <a:path w="408939" h="258444">
                  <a:moveTo>
                    <a:pt x="143357" y="4572"/>
                  </a:moveTo>
                  <a:lnTo>
                    <a:pt x="0" y="4572"/>
                  </a:lnTo>
                  <a:lnTo>
                    <a:pt x="0" y="55372"/>
                  </a:lnTo>
                  <a:lnTo>
                    <a:pt x="0" y="103632"/>
                  </a:lnTo>
                  <a:lnTo>
                    <a:pt x="0" y="154432"/>
                  </a:lnTo>
                  <a:lnTo>
                    <a:pt x="0" y="253492"/>
                  </a:lnTo>
                  <a:lnTo>
                    <a:pt x="56388" y="253492"/>
                  </a:lnTo>
                  <a:lnTo>
                    <a:pt x="56388" y="154432"/>
                  </a:lnTo>
                  <a:lnTo>
                    <a:pt x="137261" y="154432"/>
                  </a:lnTo>
                  <a:lnTo>
                    <a:pt x="137261" y="103632"/>
                  </a:lnTo>
                  <a:lnTo>
                    <a:pt x="56388" y="103632"/>
                  </a:lnTo>
                  <a:lnTo>
                    <a:pt x="56388" y="55372"/>
                  </a:lnTo>
                  <a:lnTo>
                    <a:pt x="143357" y="55372"/>
                  </a:lnTo>
                  <a:lnTo>
                    <a:pt x="143357" y="4572"/>
                  </a:lnTo>
                  <a:close/>
                </a:path>
                <a:path w="408939" h="258444">
                  <a:moveTo>
                    <a:pt x="408813" y="129832"/>
                  </a:moveTo>
                  <a:lnTo>
                    <a:pt x="399808" y="79400"/>
                  </a:lnTo>
                  <a:lnTo>
                    <a:pt x="373659" y="38201"/>
                  </a:lnTo>
                  <a:lnTo>
                    <a:pt x="347751" y="17627"/>
                  </a:lnTo>
                  <a:lnTo>
                    <a:pt x="347751" y="129832"/>
                  </a:lnTo>
                  <a:lnTo>
                    <a:pt x="346875" y="144132"/>
                  </a:lnTo>
                  <a:lnTo>
                    <a:pt x="332511" y="181737"/>
                  </a:lnTo>
                  <a:lnTo>
                    <a:pt x="299427" y="201663"/>
                  </a:lnTo>
                  <a:lnTo>
                    <a:pt x="285178" y="203073"/>
                  </a:lnTo>
                  <a:lnTo>
                    <a:pt x="274294" y="202476"/>
                  </a:lnTo>
                  <a:lnTo>
                    <a:pt x="234886" y="179781"/>
                  </a:lnTo>
                  <a:lnTo>
                    <a:pt x="224269" y="156133"/>
                  </a:lnTo>
                  <a:lnTo>
                    <a:pt x="222453" y="147929"/>
                  </a:lnTo>
                  <a:lnTo>
                    <a:pt x="221399" y="138950"/>
                  </a:lnTo>
                  <a:lnTo>
                    <a:pt x="221068" y="129832"/>
                  </a:lnTo>
                  <a:lnTo>
                    <a:pt x="221996" y="114579"/>
                  </a:lnTo>
                  <a:lnTo>
                    <a:pt x="237934" y="76301"/>
                  </a:lnTo>
                  <a:lnTo>
                    <a:pt x="285178" y="54965"/>
                  </a:lnTo>
                  <a:lnTo>
                    <a:pt x="299427" y="56362"/>
                  </a:lnTo>
                  <a:lnTo>
                    <a:pt x="332511" y="76301"/>
                  </a:lnTo>
                  <a:lnTo>
                    <a:pt x="346875" y="114579"/>
                  </a:lnTo>
                  <a:lnTo>
                    <a:pt x="347751" y="129832"/>
                  </a:lnTo>
                  <a:lnTo>
                    <a:pt x="347751" y="17627"/>
                  </a:lnTo>
                  <a:lnTo>
                    <a:pt x="332892" y="9347"/>
                  </a:lnTo>
                  <a:lnTo>
                    <a:pt x="309765" y="2311"/>
                  </a:lnTo>
                  <a:lnTo>
                    <a:pt x="285178" y="0"/>
                  </a:lnTo>
                  <a:lnTo>
                    <a:pt x="259994" y="2527"/>
                  </a:lnTo>
                  <a:lnTo>
                    <a:pt x="215874" y="21894"/>
                  </a:lnTo>
                  <a:lnTo>
                    <a:pt x="180682" y="57645"/>
                  </a:lnTo>
                  <a:lnTo>
                    <a:pt x="162394" y="103466"/>
                  </a:lnTo>
                  <a:lnTo>
                    <a:pt x="160108" y="129832"/>
                  </a:lnTo>
                  <a:lnTo>
                    <a:pt x="162166" y="156133"/>
                  </a:lnTo>
                  <a:lnTo>
                    <a:pt x="179400" y="201917"/>
                  </a:lnTo>
                  <a:lnTo>
                    <a:pt x="213728" y="237413"/>
                  </a:lnTo>
                  <a:lnTo>
                    <a:pt x="258902" y="255739"/>
                  </a:lnTo>
                  <a:lnTo>
                    <a:pt x="285178" y="258038"/>
                  </a:lnTo>
                  <a:lnTo>
                    <a:pt x="310400" y="255739"/>
                  </a:lnTo>
                  <a:lnTo>
                    <a:pt x="333463" y="248881"/>
                  </a:lnTo>
                  <a:lnTo>
                    <a:pt x="354495" y="237413"/>
                  </a:lnTo>
                  <a:lnTo>
                    <a:pt x="373659" y="221361"/>
                  </a:lnTo>
                  <a:lnTo>
                    <a:pt x="387908" y="203073"/>
                  </a:lnTo>
                  <a:lnTo>
                    <a:pt x="389483" y="201053"/>
                  </a:lnTo>
                  <a:lnTo>
                    <a:pt x="400418" y="179019"/>
                  </a:lnTo>
                  <a:lnTo>
                    <a:pt x="406768" y="155270"/>
                  </a:lnTo>
                  <a:lnTo>
                    <a:pt x="408813" y="129832"/>
                  </a:lnTo>
                  <a:close/>
                </a:path>
              </a:pathLst>
            </a:custGeom>
            <a:solidFill>
              <a:srgbClr val="5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094892" y="1337024"/>
              <a:ext cx="204406" cy="248888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4380166" y="1332452"/>
            <a:ext cx="1226820" cy="258445"/>
            <a:chOff x="4380166" y="1332452"/>
            <a:chExt cx="1226820" cy="258445"/>
          </a:xfrm>
        </p:grpSpPr>
        <p:sp>
          <p:nvSpPr>
            <p:cNvPr id="24" name="object 24"/>
            <p:cNvSpPr/>
            <p:nvPr/>
          </p:nvSpPr>
          <p:spPr>
            <a:xfrm>
              <a:off x="4380166" y="1332452"/>
              <a:ext cx="217170" cy="258445"/>
            </a:xfrm>
            <a:custGeom>
              <a:avLst/>
              <a:gdLst/>
              <a:ahLst/>
              <a:cxnLst/>
              <a:rect l="l" t="t" r="r" b="b"/>
              <a:pathLst>
                <a:path w="217170" h="258444">
                  <a:moveTo>
                    <a:pt x="134302" y="258032"/>
                  </a:moveTo>
                  <a:lnTo>
                    <a:pt x="84702" y="248388"/>
                  </a:lnTo>
                  <a:lnTo>
                    <a:pt x="41421" y="220456"/>
                  </a:lnTo>
                  <a:lnTo>
                    <a:pt x="10929" y="178729"/>
                  </a:lnTo>
                  <a:lnTo>
                    <a:pt x="0" y="129825"/>
                  </a:lnTo>
                  <a:lnTo>
                    <a:pt x="833" y="117197"/>
                  </a:lnTo>
                  <a:lnTo>
                    <a:pt x="12192" y="79438"/>
                  </a:lnTo>
                  <a:lnTo>
                    <a:pt x="41243" y="38195"/>
                  </a:lnTo>
                  <a:lnTo>
                    <a:pt x="83915" y="10667"/>
                  </a:lnTo>
                  <a:lnTo>
                    <a:pt x="121714" y="809"/>
                  </a:lnTo>
                  <a:lnTo>
                    <a:pt x="134302" y="0"/>
                  </a:lnTo>
                  <a:lnTo>
                    <a:pt x="146565" y="523"/>
                  </a:lnTo>
                  <a:lnTo>
                    <a:pt x="196453" y="12192"/>
                  </a:lnTo>
                  <a:lnTo>
                    <a:pt x="207549" y="18288"/>
                  </a:lnTo>
                  <a:lnTo>
                    <a:pt x="216693" y="22860"/>
                  </a:lnTo>
                  <a:lnTo>
                    <a:pt x="192214" y="71723"/>
                  </a:lnTo>
                  <a:lnTo>
                    <a:pt x="189166" y="68675"/>
                  </a:lnTo>
                  <a:lnTo>
                    <a:pt x="176974" y="62579"/>
                  </a:lnTo>
                  <a:lnTo>
                    <a:pt x="169354" y="61055"/>
                  </a:lnTo>
                  <a:lnTo>
                    <a:pt x="162734" y="59055"/>
                  </a:lnTo>
                  <a:lnTo>
                    <a:pt x="156400" y="57626"/>
                  </a:lnTo>
                  <a:lnTo>
                    <a:pt x="150066" y="56769"/>
                  </a:lnTo>
                  <a:lnTo>
                    <a:pt x="143446" y="56483"/>
                  </a:lnTo>
                  <a:lnTo>
                    <a:pt x="133443" y="56792"/>
                  </a:lnTo>
                  <a:lnTo>
                    <a:pt x="92106" y="70592"/>
                  </a:lnTo>
                  <a:lnTo>
                    <a:pt x="67151" y="103822"/>
                  </a:lnTo>
                  <a:lnTo>
                    <a:pt x="62579" y="129825"/>
                  </a:lnTo>
                  <a:lnTo>
                    <a:pt x="63746" y="143257"/>
                  </a:lnTo>
                  <a:lnTo>
                    <a:pt x="82391" y="180213"/>
                  </a:lnTo>
                  <a:lnTo>
                    <a:pt x="125119" y="200358"/>
                  </a:lnTo>
                  <a:lnTo>
                    <a:pt x="143446" y="201549"/>
                  </a:lnTo>
                  <a:lnTo>
                    <a:pt x="150066" y="201501"/>
                  </a:lnTo>
                  <a:lnTo>
                    <a:pt x="156400" y="201168"/>
                  </a:lnTo>
                  <a:lnTo>
                    <a:pt x="162734" y="200263"/>
                  </a:lnTo>
                  <a:lnTo>
                    <a:pt x="169354" y="198501"/>
                  </a:lnTo>
                  <a:lnTo>
                    <a:pt x="176974" y="195453"/>
                  </a:lnTo>
                  <a:lnTo>
                    <a:pt x="183070" y="193929"/>
                  </a:lnTo>
                  <a:lnTo>
                    <a:pt x="186118" y="190881"/>
                  </a:lnTo>
                  <a:lnTo>
                    <a:pt x="192214" y="186309"/>
                  </a:lnTo>
                  <a:lnTo>
                    <a:pt x="216693" y="235172"/>
                  </a:lnTo>
                  <a:lnTo>
                    <a:pt x="215169" y="235172"/>
                  </a:lnTo>
                  <a:lnTo>
                    <a:pt x="215169" y="236696"/>
                  </a:lnTo>
                  <a:lnTo>
                    <a:pt x="213645" y="236696"/>
                  </a:lnTo>
                  <a:lnTo>
                    <a:pt x="212121" y="238220"/>
                  </a:lnTo>
                  <a:lnTo>
                    <a:pt x="202977" y="242792"/>
                  </a:lnTo>
                  <a:lnTo>
                    <a:pt x="198310" y="245840"/>
                  </a:lnTo>
                  <a:lnTo>
                    <a:pt x="192214" y="247364"/>
                  </a:lnTo>
                  <a:lnTo>
                    <a:pt x="187642" y="250412"/>
                  </a:lnTo>
                  <a:lnTo>
                    <a:pt x="181546" y="251936"/>
                  </a:lnTo>
                  <a:lnTo>
                    <a:pt x="173926" y="253460"/>
                  </a:lnTo>
                  <a:lnTo>
                    <a:pt x="149352" y="257079"/>
                  </a:lnTo>
                  <a:lnTo>
                    <a:pt x="142041" y="257770"/>
                  </a:lnTo>
                  <a:lnTo>
                    <a:pt x="134302" y="258032"/>
                  </a:lnTo>
                  <a:close/>
                </a:path>
              </a:pathLst>
            </a:custGeom>
            <a:solidFill>
              <a:srgbClr val="5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618196" y="1337024"/>
              <a:ext cx="204406" cy="248888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822596" y="1332458"/>
              <a:ext cx="535940" cy="258445"/>
            </a:xfrm>
            <a:custGeom>
              <a:avLst/>
              <a:gdLst/>
              <a:ahLst/>
              <a:cxnLst/>
              <a:rect l="l" t="t" r="r" b="b"/>
              <a:pathLst>
                <a:path w="535939" h="258444">
                  <a:moveTo>
                    <a:pt x="248691" y="129832"/>
                  </a:moveTo>
                  <a:lnTo>
                    <a:pt x="246418" y="103466"/>
                  </a:lnTo>
                  <a:lnTo>
                    <a:pt x="239699" y="79400"/>
                  </a:lnTo>
                  <a:lnTo>
                    <a:pt x="228688" y="57645"/>
                  </a:lnTo>
                  <a:lnTo>
                    <a:pt x="226593" y="54965"/>
                  </a:lnTo>
                  <a:lnTo>
                    <a:pt x="213550" y="38201"/>
                  </a:lnTo>
                  <a:lnTo>
                    <a:pt x="194170" y="21259"/>
                  </a:lnTo>
                  <a:lnTo>
                    <a:pt x="187642" y="17627"/>
                  </a:lnTo>
                  <a:lnTo>
                    <a:pt x="187642" y="129832"/>
                  </a:lnTo>
                  <a:lnTo>
                    <a:pt x="186766" y="144132"/>
                  </a:lnTo>
                  <a:lnTo>
                    <a:pt x="172402" y="181737"/>
                  </a:lnTo>
                  <a:lnTo>
                    <a:pt x="139319" y="201663"/>
                  </a:lnTo>
                  <a:lnTo>
                    <a:pt x="125056" y="203073"/>
                  </a:lnTo>
                  <a:lnTo>
                    <a:pt x="114185" y="202476"/>
                  </a:lnTo>
                  <a:lnTo>
                    <a:pt x="74764" y="179781"/>
                  </a:lnTo>
                  <a:lnTo>
                    <a:pt x="64147" y="156133"/>
                  </a:lnTo>
                  <a:lnTo>
                    <a:pt x="62344" y="147929"/>
                  </a:lnTo>
                  <a:lnTo>
                    <a:pt x="61290" y="138950"/>
                  </a:lnTo>
                  <a:lnTo>
                    <a:pt x="60960" y="129832"/>
                  </a:lnTo>
                  <a:lnTo>
                    <a:pt x="61874" y="114579"/>
                  </a:lnTo>
                  <a:lnTo>
                    <a:pt x="77812" y="76301"/>
                  </a:lnTo>
                  <a:lnTo>
                    <a:pt x="125056" y="54965"/>
                  </a:lnTo>
                  <a:lnTo>
                    <a:pt x="139319" y="56362"/>
                  </a:lnTo>
                  <a:lnTo>
                    <a:pt x="172402" y="76301"/>
                  </a:lnTo>
                  <a:lnTo>
                    <a:pt x="186766" y="114579"/>
                  </a:lnTo>
                  <a:lnTo>
                    <a:pt x="187642" y="129832"/>
                  </a:lnTo>
                  <a:lnTo>
                    <a:pt x="187642" y="17627"/>
                  </a:lnTo>
                  <a:lnTo>
                    <a:pt x="172770" y="9347"/>
                  </a:lnTo>
                  <a:lnTo>
                    <a:pt x="149644" y="2311"/>
                  </a:lnTo>
                  <a:lnTo>
                    <a:pt x="125056" y="0"/>
                  </a:lnTo>
                  <a:lnTo>
                    <a:pt x="99872" y="2527"/>
                  </a:lnTo>
                  <a:lnTo>
                    <a:pt x="55765" y="21894"/>
                  </a:lnTo>
                  <a:lnTo>
                    <a:pt x="20574" y="57645"/>
                  </a:lnTo>
                  <a:lnTo>
                    <a:pt x="2286" y="103466"/>
                  </a:lnTo>
                  <a:lnTo>
                    <a:pt x="0" y="129832"/>
                  </a:lnTo>
                  <a:lnTo>
                    <a:pt x="2044" y="156133"/>
                  </a:lnTo>
                  <a:lnTo>
                    <a:pt x="19291" y="201917"/>
                  </a:lnTo>
                  <a:lnTo>
                    <a:pt x="53619" y="237413"/>
                  </a:lnTo>
                  <a:lnTo>
                    <a:pt x="98780" y="255739"/>
                  </a:lnTo>
                  <a:lnTo>
                    <a:pt x="125056" y="258038"/>
                  </a:lnTo>
                  <a:lnTo>
                    <a:pt x="150291" y="255739"/>
                  </a:lnTo>
                  <a:lnTo>
                    <a:pt x="173342" y="248881"/>
                  </a:lnTo>
                  <a:lnTo>
                    <a:pt x="194386" y="237413"/>
                  </a:lnTo>
                  <a:lnTo>
                    <a:pt x="213550" y="221361"/>
                  </a:lnTo>
                  <a:lnTo>
                    <a:pt x="227799" y="203073"/>
                  </a:lnTo>
                  <a:lnTo>
                    <a:pt x="229374" y="201053"/>
                  </a:lnTo>
                  <a:lnTo>
                    <a:pt x="240309" y="179019"/>
                  </a:lnTo>
                  <a:lnTo>
                    <a:pt x="246646" y="155270"/>
                  </a:lnTo>
                  <a:lnTo>
                    <a:pt x="248691" y="129832"/>
                  </a:lnTo>
                  <a:close/>
                </a:path>
                <a:path w="535939" h="258444">
                  <a:moveTo>
                    <a:pt x="535495" y="253453"/>
                  </a:moveTo>
                  <a:lnTo>
                    <a:pt x="514159" y="4572"/>
                  </a:lnTo>
                  <a:lnTo>
                    <a:pt x="453097" y="4572"/>
                  </a:lnTo>
                  <a:lnTo>
                    <a:pt x="398233" y="148107"/>
                  </a:lnTo>
                  <a:lnTo>
                    <a:pt x="343281" y="4572"/>
                  </a:lnTo>
                  <a:lnTo>
                    <a:pt x="283845" y="4572"/>
                  </a:lnTo>
                  <a:lnTo>
                    <a:pt x="260883" y="253453"/>
                  </a:lnTo>
                  <a:lnTo>
                    <a:pt x="317373" y="253453"/>
                  </a:lnTo>
                  <a:lnTo>
                    <a:pt x="329565" y="106870"/>
                  </a:lnTo>
                  <a:lnTo>
                    <a:pt x="331089" y="106870"/>
                  </a:lnTo>
                  <a:lnTo>
                    <a:pt x="381469" y="251929"/>
                  </a:lnTo>
                  <a:lnTo>
                    <a:pt x="414997" y="251929"/>
                  </a:lnTo>
                  <a:lnTo>
                    <a:pt x="465391" y="106870"/>
                  </a:lnTo>
                  <a:lnTo>
                    <a:pt x="466915" y="106870"/>
                  </a:lnTo>
                  <a:lnTo>
                    <a:pt x="479107" y="253453"/>
                  </a:lnTo>
                  <a:lnTo>
                    <a:pt x="535495" y="253453"/>
                  </a:lnTo>
                  <a:close/>
                </a:path>
              </a:pathLst>
            </a:custGeom>
            <a:solidFill>
              <a:srgbClr val="5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355050" y="1337024"/>
              <a:ext cx="251745" cy="248888"/>
            </a:xfrm>
            <a:prstGeom prst="rect">
              <a:avLst/>
            </a:prstGeom>
          </p:spPr>
        </p:pic>
      </p:grpSp>
      <p:grpSp>
        <p:nvGrpSpPr>
          <p:cNvPr id="28" name="object 28"/>
          <p:cNvGrpSpPr/>
          <p:nvPr/>
        </p:nvGrpSpPr>
        <p:grpSpPr>
          <a:xfrm>
            <a:off x="5687663" y="1332452"/>
            <a:ext cx="2249170" cy="258445"/>
            <a:chOff x="5687663" y="1332452"/>
            <a:chExt cx="2249170" cy="258445"/>
          </a:xfrm>
        </p:grpSpPr>
        <p:sp>
          <p:nvSpPr>
            <p:cNvPr id="29" name="object 29"/>
            <p:cNvSpPr/>
            <p:nvPr/>
          </p:nvSpPr>
          <p:spPr>
            <a:xfrm>
              <a:off x="5687663" y="1332452"/>
              <a:ext cx="217170" cy="258445"/>
            </a:xfrm>
            <a:custGeom>
              <a:avLst/>
              <a:gdLst/>
              <a:ahLst/>
              <a:cxnLst/>
              <a:rect l="l" t="t" r="r" b="b"/>
              <a:pathLst>
                <a:path w="217170" h="258444">
                  <a:moveTo>
                    <a:pt x="134302" y="258032"/>
                  </a:moveTo>
                  <a:lnTo>
                    <a:pt x="84702" y="248388"/>
                  </a:lnTo>
                  <a:lnTo>
                    <a:pt x="41231" y="220456"/>
                  </a:lnTo>
                  <a:lnTo>
                    <a:pt x="10287" y="178729"/>
                  </a:lnTo>
                  <a:lnTo>
                    <a:pt x="0" y="129825"/>
                  </a:lnTo>
                  <a:lnTo>
                    <a:pt x="595" y="117197"/>
                  </a:lnTo>
                  <a:lnTo>
                    <a:pt x="10668" y="79438"/>
                  </a:lnTo>
                  <a:lnTo>
                    <a:pt x="32393" y="47626"/>
                  </a:lnTo>
                  <a:lnTo>
                    <a:pt x="71889" y="16670"/>
                  </a:lnTo>
                  <a:lnTo>
                    <a:pt x="109108" y="3047"/>
                  </a:lnTo>
                  <a:lnTo>
                    <a:pt x="134302" y="0"/>
                  </a:lnTo>
                  <a:lnTo>
                    <a:pt x="146351" y="523"/>
                  </a:lnTo>
                  <a:lnTo>
                    <a:pt x="187966" y="9286"/>
                  </a:lnTo>
                  <a:lnTo>
                    <a:pt x="207549" y="18288"/>
                  </a:lnTo>
                  <a:lnTo>
                    <a:pt x="216693" y="22860"/>
                  </a:lnTo>
                  <a:lnTo>
                    <a:pt x="192214" y="71723"/>
                  </a:lnTo>
                  <a:lnTo>
                    <a:pt x="190690" y="70199"/>
                  </a:lnTo>
                  <a:lnTo>
                    <a:pt x="187642" y="68675"/>
                  </a:lnTo>
                  <a:lnTo>
                    <a:pt x="186118" y="67151"/>
                  </a:lnTo>
                  <a:lnTo>
                    <a:pt x="176974" y="62579"/>
                  </a:lnTo>
                  <a:lnTo>
                    <a:pt x="169354" y="61055"/>
                  </a:lnTo>
                  <a:lnTo>
                    <a:pt x="162734" y="59055"/>
                  </a:lnTo>
                  <a:lnTo>
                    <a:pt x="156400" y="57626"/>
                  </a:lnTo>
                  <a:lnTo>
                    <a:pt x="150066" y="56769"/>
                  </a:lnTo>
                  <a:lnTo>
                    <a:pt x="143446" y="56483"/>
                  </a:lnTo>
                  <a:lnTo>
                    <a:pt x="133443" y="56792"/>
                  </a:lnTo>
                  <a:lnTo>
                    <a:pt x="92106" y="70592"/>
                  </a:lnTo>
                  <a:lnTo>
                    <a:pt x="65627" y="103822"/>
                  </a:lnTo>
                  <a:lnTo>
                    <a:pt x="61055" y="129825"/>
                  </a:lnTo>
                  <a:lnTo>
                    <a:pt x="62460" y="143257"/>
                  </a:lnTo>
                  <a:lnTo>
                    <a:pt x="82391" y="180213"/>
                  </a:lnTo>
                  <a:lnTo>
                    <a:pt x="124905" y="200358"/>
                  </a:lnTo>
                  <a:lnTo>
                    <a:pt x="143446" y="201549"/>
                  </a:lnTo>
                  <a:lnTo>
                    <a:pt x="160210" y="201549"/>
                  </a:lnTo>
                  <a:lnTo>
                    <a:pt x="167830" y="198501"/>
                  </a:lnTo>
                  <a:lnTo>
                    <a:pt x="176974" y="195453"/>
                  </a:lnTo>
                  <a:lnTo>
                    <a:pt x="183070" y="193929"/>
                  </a:lnTo>
                  <a:lnTo>
                    <a:pt x="186118" y="190881"/>
                  </a:lnTo>
                  <a:lnTo>
                    <a:pt x="192214" y="186309"/>
                  </a:lnTo>
                  <a:lnTo>
                    <a:pt x="216693" y="235172"/>
                  </a:lnTo>
                  <a:lnTo>
                    <a:pt x="215169" y="235172"/>
                  </a:lnTo>
                  <a:lnTo>
                    <a:pt x="213645" y="236696"/>
                  </a:lnTo>
                  <a:lnTo>
                    <a:pt x="212121" y="236696"/>
                  </a:lnTo>
                  <a:lnTo>
                    <a:pt x="210597" y="238220"/>
                  </a:lnTo>
                  <a:lnTo>
                    <a:pt x="207549" y="239744"/>
                  </a:lnTo>
                  <a:lnTo>
                    <a:pt x="198310" y="245840"/>
                  </a:lnTo>
                  <a:lnTo>
                    <a:pt x="192214" y="247364"/>
                  </a:lnTo>
                  <a:lnTo>
                    <a:pt x="186118" y="250412"/>
                  </a:lnTo>
                  <a:lnTo>
                    <a:pt x="142041" y="257770"/>
                  </a:lnTo>
                  <a:lnTo>
                    <a:pt x="134302" y="258032"/>
                  </a:lnTo>
                  <a:close/>
                </a:path>
              </a:pathLst>
            </a:custGeom>
            <a:solidFill>
              <a:srgbClr val="5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898261" y="1336611"/>
              <a:ext cx="421004" cy="2493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6340602" y="1332458"/>
              <a:ext cx="958215" cy="258445"/>
            </a:xfrm>
            <a:custGeom>
              <a:avLst/>
              <a:gdLst/>
              <a:ahLst/>
              <a:cxnLst/>
              <a:rect l="l" t="t" r="r" b="b"/>
              <a:pathLst>
                <a:path w="958215" h="258444">
                  <a:moveTo>
                    <a:pt x="141922" y="4572"/>
                  </a:moveTo>
                  <a:lnTo>
                    <a:pt x="0" y="4572"/>
                  </a:lnTo>
                  <a:lnTo>
                    <a:pt x="0" y="55372"/>
                  </a:lnTo>
                  <a:lnTo>
                    <a:pt x="0" y="103632"/>
                  </a:lnTo>
                  <a:lnTo>
                    <a:pt x="0" y="154432"/>
                  </a:lnTo>
                  <a:lnTo>
                    <a:pt x="0" y="202692"/>
                  </a:lnTo>
                  <a:lnTo>
                    <a:pt x="0" y="253492"/>
                  </a:lnTo>
                  <a:lnTo>
                    <a:pt x="141922" y="253492"/>
                  </a:lnTo>
                  <a:lnTo>
                    <a:pt x="141922" y="202692"/>
                  </a:lnTo>
                  <a:lnTo>
                    <a:pt x="56476" y="202692"/>
                  </a:lnTo>
                  <a:lnTo>
                    <a:pt x="56476" y="154432"/>
                  </a:lnTo>
                  <a:lnTo>
                    <a:pt x="137350" y="154432"/>
                  </a:lnTo>
                  <a:lnTo>
                    <a:pt x="137350" y="103632"/>
                  </a:lnTo>
                  <a:lnTo>
                    <a:pt x="56476" y="103632"/>
                  </a:lnTo>
                  <a:lnTo>
                    <a:pt x="56476" y="55372"/>
                  </a:lnTo>
                  <a:lnTo>
                    <a:pt x="141922" y="55372"/>
                  </a:lnTo>
                  <a:lnTo>
                    <a:pt x="141922" y="4572"/>
                  </a:lnTo>
                  <a:close/>
                </a:path>
                <a:path w="958215" h="258444">
                  <a:moveTo>
                    <a:pt x="398233" y="114490"/>
                  </a:moveTo>
                  <a:lnTo>
                    <a:pt x="283832" y="114490"/>
                  </a:lnTo>
                  <a:lnTo>
                    <a:pt x="283832" y="157264"/>
                  </a:lnTo>
                  <a:lnTo>
                    <a:pt x="340321" y="157264"/>
                  </a:lnTo>
                  <a:lnTo>
                    <a:pt x="339445" y="168109"/>
                  </a:lnTo>
                  <a:lnTo>
                    <a:pt x="307073" y="202692"/>
                  </a:lnTo>
                  <a:lnTo>
                    <a:pt x="286880" y="206121"/>
                  </a:lnTo>
                  <a:lnTo>
                    <a:pt x="273977" y="204698"/>
                  </a:lnTo>
                  <a:lnTo>
                    <a:pt x="234594" y="171437"/>
                  </a:lnTo>
                  <a:lnTo>
                    <a:pt x="224307" y="129832"/>
                  </a:lnTo>
                  <a:lnTo>
                    <a:pt x="225450" y="114338"/>
                  </a:lnTo>
                  <a:lnTo>
                    <a:pt x="242595" y="74777"/>
                  </a:lnTo>
                  <a:lnTo>
                    <a:pt x="286880" y="51917"/>
                  </a:lnTo>
                  <a:lnTo>
                    <a:pt x="303390" y="53911"/>
                  </a:lnTo>
                  <a:lnTo>
                    <a:pt x="318325" y="59918"/>
                  </a:lnTo>
                  <a:lnTo>
                    <a:pt x="331292" y="69951"/>
                  </a:lnTo>
                  <a:lnTo>
                    <a:pt x="341845" y="84010"/>
                  </a:lnTo>
                  <a:lnTo>
                    <a:pt x="378421" y="42773"/>
                  </a:lnTo>
                  <a:lnTo>
                    <a:pt x="359575" y="24472"/>
                  </a:lnTo>
                  <a:lnTo>
                    <a:pt x="337413" y="11061"/>
                  </a:lnTo>
                  <a:lnTo>
                    <a:pt x="312115" y="2806"/>
                  </a:lnTo>
                  <a:lnTo>
                    <a:pt x="283832" y="0"/>
                  </a:lnTo>
                  <a:lnTo>
                    <a:pt x="258673" y="2527"/>
                  </a:lnTo>
                  <a:lnTo>
                    <a:pt x="215176" y="21894"/>
                  </a:lnTo>
                  <a:lnTo>
                    <a:pt x="181991" y="57645"/>
                  </a:lnTo>
                  <a:lnTo>
                    <a:pt x="165366" y="103466"/>
                  </a:lnTo>
                  <a:lnTo>
                    <a:pt x="163347" y="129832"/>
                  </a:lnTo>
                  <a:lnTo>
                    <a:pt x="165392" y="155244"/>
                  </a:lnTo>
                  <a:lnTo>
                    <a:pt x="182638" y="200418"/>
                  </a:lnTo>
                  <a:lnTo>
                    <a:pt x="216674" y="236778"/>
                  </a:lnTo>
                  <a:lnTo>
                    <a:pt x="259562" y="255727"/>
                  </a:lnTo>
                  <a:lnTo>
                    <a:pt x="283832" y="258038"/>
                  </a:lnTo>
                  <a:lnTo>
                    <a:pt x="302971" y="256603"/>
                  </a:lnTo>
                  <a:lnTo>
                    <a:pt x="355561" y="235178"/>
                  </a:lnTo>
                  <a:lnTo>
                    <a:pt x="382612" y="206692"/>
                  </a:lnTo>
                  <a:lnTo>
                    <a:pt x="398233" y="167932"/>
                  </a:lnTo>
                  <a:lnTo>
                    <a:pt x="398233" y="114490"/>
                  </a:lnTo>
                  <a:close/>
                </a:path>
                <a:path w="958215" h="258444">
                  <a:moveTo>
                    <a:pt x="662165" y="129832"/>
                  </a:moveTo>
                  <a:lnTo>
                    <a:pt x="653021" y="79400"/>
                  </a:lnTo>
                  <a:lnTo>
                    <a:pt x="625589" y="38201"/>
                  </a:lnTo>
                  <a:lnTo>
                    <a:pt x="601205" y="18491"/>
                  </a:lnTo>
                  <a:lnTo>
                    <a:pt x="601205" y="129832"/>
                  </a:lnTo>
                  <a:lnTo>
                    <a:pt x="600075" y="144132"/>
                  </a:lnTo>
                  <a:lnTo>
                    <a:pt x="584352" y="181737"/>
                  </a:lnTo>
                  <a:lnTo>
                    <a:pt x="537108" y="203073"/>
                  </a:lnTo>
                  <a:lnTo>
                    <a:pt x="526249" y="202476"/>
                  </a:lnTo>
                  <a:lnTo>
                    <a:pt x="486905" y="179781"/>
                  </a:lnTo>
                  <a:lnTo>
                    <a:pt x="473316" y="138950"/>
                  </a:lnTo>
                  <a:lnTo>
                    <a:pt x="472998" y="129832"/>
                  </a:lnTo>
                  <a:lnTo>
                    <a:pt x="473913" y="114579"/>
                  </a:lnTo>
                  <a:lnTo>
                    <a:pt x="489762" y="76301"/>
                  </a:lnTo>
                  <a:lnTo>
                    <a:pt x="537108" y="54965"/>
                  </a:lnTo>
                  <a:lnTo>
                    <a:pt x="551345" y="56362"/>
                  </a:lnTo>
                  <a:lnTo>
                    <a:pt x="584352" y="76301"/>
                  </a:lnTo>
                  <a:lnTo>
                    <a:pt x="600075" y="114579"/>
                  </a:lnTo>
                  <a:lnTo>
                    <a:pt x="601205" y="129832"/>
                  </a:lnTo>
                  <a:lnTo>
                    <a:pt x="601205" y="18491"/>
                  </a:lnTo>
                  <a:lnTo>
                    <a:pt x="584784" y="9347"/>
                  </a:lnTo>
                  <a:lnTo>
                    <a:pt x="561644" y="2311"/>
                  </a:lnTo>
                  <a:lnTo>
                    <a:pt x="537108" y="0"/>
                  </a:lnTo>
                  <a:lnTo>
                    <a:pt x="511886" y="2527"/>
                  </a:lnTo>
                  <a:lnTo>
                    <a:pt x="467791" y="21894"/>
                  </a:lnTo>
                  <a:lnTo>
                    <a:pt x="432600" y="57645"/>
                  </a:lnTo>
                  <a:lnTo>
                    <a:pt x="414248" y="103466"/>
                  </a:lnTo>
                  <a:lnTo>
                    <a:pt x="411949" y="129832"/>
                  </a:lnTo>
                  <a:lnTo>
                    <a:pt x="414223" y="156133"/>
                  </a:lnTo>
                  <a:lnTo>
                    <a:pt x="431965" y="201917"/>
                  </a:lnTo>
                  <a:lnTo>
                    <a:pt x="465645" y="237413"/>
                  </a:lnTo>
                  <a:lnTo>
                    <a:pt x="510794" y="255739"/>
                  </a:lnTo>
                  <a:lnTo>
                    <a:pt x="537108" y="258038"/>
                  </a:lnTo>
                  <a:lnTo>
                    <a:pt x="562292" y="255739"/>
                  </a:lnTo>
                  <a:lnTo>
                    <a:pt x="606412" y="237413"/>
                  </a:lnTo>
                  <a:lnTo>
                    <a:pt x="640003" y="203073"/>
                  </a:lnTo>
                  <a:lnTo>
                    <a:pt x="659879" y="155270"/>
                  </a:lnTo>
                  <a:lnTo>
                    <a:pt x="662165" y="129832"/>
                  </a:lnTo>
                  <a:close/>
                </a:path>
                <a:path w="958215" h="258444">
                  <a:moveTo>
                    <a:pt x="891057" y="253453"/>
                  </a:moveTo>
                  <a:lnTo>
                    <a:pt x="809434" y="155727"/>
                  </a:lnTo>
                  <a:lnTo>
                    <a:pt x="805624" y="151155"/>
                  </a:lnTo>
                  <a:lnTo>
                    <a:pt x="816483" y="146253"/>
                  </a:lnTo>
                  <a:lnTo>
                    <a:pt x="826198" y="140487"/>
                  </a:lnTo>
                  <a:lnTo>
                    <a:pt x="834809" y="133553"/>
                  </a:lnTo>
                  <a:lnTo>
                    <a:pt x="842289" y="125158"/>
                  </a:lnTo>
                  <a:lnTo>
                    <a:pt x="848296" y="115443"/>
                  </a:lnTo>
                  <a:lnTo>
                    <a:pt x="848664" y="114490"/>
                  </a:lnTo>
                  <a:lnTo>
                    <a:pt x="852576" y="104584"/>
                  </a:lnTo>
                  <a:lnTo>
                    <a:pt x="855154" y="92583"/>
                  </a:lnTo>
                  <a:lnTo>
                    <a:pt x="856005" y="79438"/>
                  </a:lnTo>
                  <a:lnTo>
                    <a:pt x="854570" y="62242"/>
                  </a:lnTo>
                  <a:lnTo>
                    <a:pt x="851154" y="50380"/>
                  </a:lnTo>
                  <a:lnTo>
                    <a:pt x="850277" y="47332"/>
                  </a:lnTo>
                  <a:lnTo>
                    <a:pt x="821004" y="16141"/>
                  </a:lnTo>
                  <a:lnTo>
                    <a:pt x="796480" y="7035"/>
                  </a:lnTo>
                  <a:lnTo>
                    <a:pt x="796480" y="76288"/>
                  </a:lnTo>
                  <a:lnTo>
                    <a:pt x="796480" y="88582"/>
                  </a:lnTo>
                  <a:lnTo>
                    <a:pt x="791908" y="102298"/>
                  </a:lnTo>
                  <a:lnTo>
                    <a:pt x="785812" y="108394"/>
                  </a:lnTo>
                  <a:lnTo>
                    <a:pt x="779716" y="111442"/>
                  </a:lnTo>
                  <a:lnTo>
                    <a:pt x="770572" y="114490"/>
                  </a:lnTo>
                  <a:lnTo>
                    <a:pt x="743038" y="114490"/>
                  </a:lnTo>
                  <a:lnTo>
                    <a:pt x="743038" y="50380"/>
                  </a:lnTo>
                  <a:lnTo>
                    <a:pt x="766000" y="50380"/>
                  </a:lnTo>
                  <a:lnTo>
                    <a:pt x="775144" y="53428"/>
                  </a:lnTo>
                  <a:lnTo>
                    <a:pt x="779716" y="53428"/>
                  </a:lnTo>
                  <a:lnTo>
                    <a:pt x="782764" y="54952"/>
                  </a:lnTo>
                  <a:lnTo>
                    <a:pt x="785812" y="58000"/>
                  </a:lnTo>
                  <a:lnTo>
                    <a:pt x="788860" y="59524"/>
                  </a:lnTo>
                  <a:lnTo>
                    <a:pt x="791908" y="62572"/>
                  </a:lnTo>
                  <a:lnTo>
                    <a:pt x="796480" y="76288"/>
                  </a:lnTo>
                  <a:lnTo>
                    <a:pt x="796480" y="7035"/>
                  </a:lnTo>
                  <a:lnTo>
                    <a:pt x="792327" y="5956"/>
                  </a:lnTo>
                  <a:lnTo>
                    <a:pt x="775144" y="4572"/>
                  </a:lnTo>
                  <a:lnTo>
                    <a:pt x="686650" y="4572"/>
                  </a:lnTo>
                  <a:lnTo>
                    <a:pt x="686650" y="253453"/>
                  </a:lnTo>
                  <a:lnTo>
                    <a:pt x="743038" y="253453"/>
                  </a:lnTo>
                  <a:lnTo>
                    <a:pt x="743038" y="155727"/>
                  </a:lnTo>
                  <a:lnTo>
                    <a:pt x="819340" y="253453"/>
                  </a:lnTo>
                  <a:lnTo>
                    <a:pt x="891057" y="253453"/>
                  </a:lnTo>
                  <a:close/>
                </a:path>
                <a:path w="958215" h="258444">
                  <a:moveTo>
                    <a:pt x="957821" y="4102"/>
                  </a:moveTo>
                  <a:lnTo>
                    <a:pt x="899909" y="4102"/>
                  </a:lnTo>
                  <a:lnTo>
                    <a:pt x="899909" y="254025"/>
                  </a:lnTo>
                  <a:lnTo>
                    <a:pt x="957821" y="254025"/>
                  </a:lnTo>
                  <a:lnTo>
                    <a:pt x="957821" y="4102"/>
                  </a:lnTo>
                  <a:close/>
                </a:path>
              </a:pathLst>
            </a:custGeom>
            <a:solidFill>
              <a:srgbClr val="5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321677" y="1337024"/>
              <a:ext cx="221170" cy="248888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7565707" y="1337030"/>
              <a:ext cx="142240" cy="248920"/>
            </a:xfrm>
            <a:custGeom>
              <a:avLst/>
              <a:gdLst/>
              <a:ahLst/>
              <a:cxnLst/>
              <a:rect l="l" t="t" r="r" b="b"/>
              <a:pathLst>
                <a:path w="142240" h="248919">
                  <a:moveTo>
                    <a:pt x="141922" y="0"/>
                  </a:moveTo>
                  <a:lnTo>
                    <a:pt x="0" y="0"/>
                  </a:lnTo>
                  <a:lnTo>
                    <a:pt x="0" y="50800"/>
                  </a:lnTo>
                  <a:lnTo>
                    <a:pt x="0" y="99060"/>
                  </a:lnTo>
                  <a:lnTo>
                    <a:pt x="0" y="149860"/>
                  </a:lnTo>
                  <a:lnTo>
                    <a:pt x="0" y="198120"/>
                  </a:lnTo>
                  <a:lnTo>
                    <a:pt x="0" y="248920"/>
                  </a:lnTo>
                  <a:lnTo>
                    <a:pt x="141922" y="248920"/>
                  </a:lnTo>
                  <a:lnTo>
                    <a:pt x="141922" y="198120"/>
                  </a:lnTo>
                  <a:lnTo>
                    <a:pt x="56476" y="198120"/>
                  </a:lnTo>
                  <a:lnTo>
                    <a:pt x="56476" y="149860"/>
                  </a:lnTo>
                  <a:lnTo>
                    <a:pt x="138874" y="149860"/>
                  </a:lnTo>
                  <a:lnTo>
                    <a:pt x="138874" y="99060"/>
                  </a:lnTo>
                  <a:lnTo>
                    <a:pt x="56476" y="99060"/>
                  </a:lnTo>
                  <a:lnTo>
                    <a:pt x="56476" y="50800"/>
                  </a:lnTo>
                  <a:lnTo>
                    <a:pt x="141922" y="50800"/>
                  </a:lnTo>
                  <a:lnTo>
                    <a:pt x="141922" y="0"/>
                  </a:lnTo>
                  <a:close/>
                </a:path>
              </a:pathLst>
            </a:custGeom>
            <a:solidFill>
              <a:srgbClr val="5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739729" y="1337024"/>
              <a:ext cx="196786" cy="248888"/>
            </a:xfrm>
            <a:prstGeom prst="rect">
              <a:avLst/>
            </a:prstGeom>
          </p:spPr>
        </p:pic>
      </p:grpSp>
      <p:pic>
        <p:nvPicPr>
          <p:cNvPr id="35" name="object 35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8044815" y="1337024"/>
            <a:ext cx="411956" cy="248888"/>
          </a:xfrm>
          <a:prstGeom prst="rect">
            <a:avLst/>
          </a:prstGeom>
        </p:spPr>
      </p:pic>
      <p:grpSp>
        <p:nvGrpSpPr>
          <p:cNvPr id="36" name="object 36"/>
          <p:cNvGrpSpPr/>
          <p:nvPr/>
        </p:nvGrpSpPr>
        <p:grpSpPr>
          <a:xfrm>
            <a:off x="8546782" y="1332452"/>
            <a:ext cx="1510665" cy="258445"/>
            <a:chOff x="8546782" y="1332452"/>
            <a:chExt cx="1510665" cy="258445"/>
          </a:xfrm>
        </p:grpSpPr>
        <p:pic>
          <p:nvPicPr>
            <p:cNvPr id="37" name="object 3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546782" y="1337024"/>
              <a:ext cx="175450" cy="248888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748140" y="1337024"/>
              <a:ext cx="202977" cy="248888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8951118" y="1332452"/>
              <a:ext cx="250190" cy="258445"/>
            </a:xfrm>
            <a:custGeom>
              <a:avLst/>
              <a:gdLst/>
              <a:ahLst/>
              <a:cxnLst/>
              <a:rect l="l" t="t" r="r" b="b"/>
              <a:pathLst>
                <a:path w="250190" h="258444">
                  <a:moveTo>
                    <a:pt x="125063" y="258032"/>
                  </a:moveTo>
                  <a:lnTo>
                    <a:pt x="76247" y="248876"/>
                  </a:lnTo>
                  <a:lnTo>
                    <a:pt x="36576" y="221361"/>
                  </a:lnTo>
                  <a:lnTo>
                    <a:pt x="9144" y="180165"/>
                  </a:lnTo>
                  <a:lnTo>
                    <a:pt x="0" y="129825"/>
                  </a:lnTo>
                  <a:lnTo>
                    <a:pt x="2286" y="103466"/>
                  </a:lnTo>
                  <a:lnTo>
                    <a:pt x="20574" y="57642"/>
                  </a:lnTo>
                  <a:lnTo>
                    <a:pt x="56617" y="21900"/>
                  </a:lnTo>
                  <a:lnTo>
                    <a:pt x="100735" y="2525"/>
                  </a:lnTo>
                  <a:lnTo>
                    <a:pt x="125063" y="0"/>
                  </a:lnTo>
                  <a:lnTo>
                    <a:pt x="150247" y="2311"/>
                  </a:lnTo>
                  <a:lnTo>
                    <a:pt x="173307" y="9346"/>
                  </a:lnTo>
                  <a:lnTo>
                    <a:pt x="194366" y="21257"/>
                  </a:lnTo>
                  <a:lnTo>
                    <a:pt x="213550" y="38195"/>
                  </a:lnTo>
                  <a:lnTo>
                    <a:pt x="227344" y="54959"/>
                  </a:lnTo>
                  <a:lnTo>
                    <a:pt x="125063" y="54959"/>
                  </a:lnTo>
                  <a:lnTo>
                    <a:pt x="111036" y="56364"/>
                  </a:lnTo>
                  <a:lnTo>
                    <a:pt x="77724" y="76295"/>
                  </a:lnTo>
                  <a:lnTo>
                    <a:pt x="62079" y="114576"/>
                  </a:lnTo>
                  <a:lnTo>
                    <a:pt x="60960" y="129825"/>
                  </a:lnTo>
                  <a:lnTo>
                    <a:pt x="61483" y="138945"/>
                  </a:lnTo>
                  <a:lnTo>
                    <a:pt x="76057" y="179784"/>
                  </a:lnTo>
                  <a:lnTo>
                    <a:pt x="115062" y="202477"/>
                  </a:lnTo>
                  <a:lnTo>
                    <a:pt x="125063" y="203073"/>
                  </a:lnTo>
                  <a:lnTo>
                    <a:pt x="228694" y="203073"/>
                  </a:lnTo>
                  <a:lnTo>
                    <a:pt x="215074" y="221361"/>
                  </a:lnTo>
                  <a:lnTo>
                    <a:pt x="195866" y="237418"/>
                  </a:lnTo>
                  <a:lnTo>
                    <a:pt x="174640" y="248876"/>
                  </a:lnTo>
                  <a:lnTo>
                    <a:pt x="151129" y="255744"/>
                  </a:lnTo>
                  <a:lnTo>
                    <a:pt x="125063" y="258032"/>
                  </a:lnTo>
                  <a:close/>
                </a:path>
                <a:path w="250190" h="258444">
                  <a:moveTo>
                    <a:pt x="228694" y="203073"/>
                  </a:moveTo>
                  <a:lnTo>
                    <a:pt x="125063" y="203073"/>
                  </a:lnTo>
                  <a:lnTo>
                    <a:pt x="140185" y="201668"/>
                  </a:lnTo>
                  <a:lnTo>
                    <a:pt x="153459" y="197548"/>
                  </a:lnTo>
                  <a:lnTo>
                    <a:pt x="180808" y="169942"/>
                  </a:lnTo>
                  <a:lnTo>
                    <a:pt x="189166" y="129825"/>
                  </a:lnTo>
                  <a:lnTo>
                    <a:pt x="188261" y="114576"/>
                  </a:lnTo>
                  <a:lnTo>
                    <a:pt x="172402" y="76295"/>
                  </a:lnTo>
                  <a:lnTo>
                    <a:pt x="125063" y="54959"/>
                  </a:lnTo>
                  <a:lnTo>
                    <a:pt x="227344" y="54959"/>
                  </a:lnTo>
                  <a:lnTo>
                    <a:pt x="229552" y="57642"/>
                  </a:lnTo>
                  <a:lnTo>
                    <a:pt x="240982" y="79402"/>
                  </a:lnTo>
                  <a:lnTo>
                    <a:pt x="247840" y="103466"/>
                  </a:lnTo>
                  <a:lnTo>
                    <a:pt x="250126" y="129825"/>
                  </a:lnTo>
                  <a:lnTo>
                    <a:pt x="247864" y="155272"/>
                  </a:lnTo>
                  <a:lnTo>
                    <a:pt x="241173" y="179022"/>
                  </a:lnTo>
                  <a:lnTo>
                    <a:pt x="230195" y="201057"/>
                  </a:lnTo>
                  <a:lnTo>
                    <a:pt x="228694" y="203073"/>
                  </a:lnTo>
                  <a:close/>
                </a:path>
              </a:pathLst>
            </a:custGeom>
            <a:solidFill>
              <a:srgbClr val="5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227248" y="1337024"/>
              <a:ext cx="196786" cy="248888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445370" y="1337024"/>
              <a:ext cx="193738" cy="253460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9660534" y="1332458"/>
              <a:ext cx="396875" cy="258445"/>
            </a:xfrm>
            <a:custGeom>
              <a:avLst/>
              <a:gdLst/>
              <a:ahLst/>
              <a:cxnLst/>
              <a:rect l="l" t="t" r="r" b="b"/>
              <a:pathLst>
                <a:path w="396875" h="258444">
                  <a:moveTo>
                    <a:pt x="216598" y="22860"/>
                  </a:moveTo>
                  <a:lnTo>
                    <a:pt x="207454" y="18288"/>
                  </a:lnTo>
                  <a:lnTo>
                    <a:pt x="202285" y="15100"/>
                  </a:lnTo>
                  <a:lnTo>
                    <a:pt x="195834" y="12192"/>
                  </a:lnTo>
                  <a:lnTo>
                    <a:pt x="157492" y="1905"/>
                  </a:lnTo>
                  <a:lnTo>
                    <a:pt x="134213" y="0"/>
                  </a:lnTo>
                  <a:lnTo>
                    <a:pt x="121640" y="812"/>
                  </a:lnTo>
                  <a:lnTo>
                    <a:pt x="83921" y="10668"/>
                  </a:lnTo>
                  <a:lnTo>
                    <a:pt x="50609" y="30429"/>
                  </a:lnTo>
                  <a:lnTo>
                    <a:pt x="16929" y="68237"/>
                  </a:lnTo>
                  <a:lnTo>
                    <a:pt x="3048" y="104597"/>
                  </a:lnTo>
                  <a:lnTo>
                    <a:pt x="0" y="129832"/>
                  </a:lnTo>
                  <a:lnTo>
                    <a:pt x="1168" y="146685"/>
                  </a:lnTo>
                  <a:lnTo>
                    <a:pt x="19812" y="193929"/>
                  </a:lnTo>
                  <a:lnTo>
                    <a:pt x="54356" y="231508"/>
                  </a:lnTo>
                  <a:lnTo>
                    <a:pt x="100876" y="253657"/>
                  </a:lnTo>
                  <a:lnTo>
                    <a:pt x="134213" y="258038"/>
                  </a:lnTo>
                  <a:lnTo>
                    <a:pt x="141947" y="257771"/>
                  </a:lnTo>
                  <a:lnTo>
                    <a:pt x="181546" y="251942"/>
                  </a:lnTo>
                  <a:lnTo>
                    <a:pt x="192214" y="247370"/>
                  </a:lnTo>
                  <a:lnTo>
                    <a:pt x="198310" y="245846"/>
                  </a:lnTo>
                  <a:lnTo>
                    <a:pt x="207454" y="239750"/>
                  </a:lnTo>
                  <a:lnTo>
                    <a:pt x="212026" y="238226"/>
                  </a:lnTo>
                  <a:lnTo>
                    <a:pt x="212026" y="236702"/>
                  </a:lnTo>
                  <a:lnTo>
                    <a:pt x="213550" y="236702"/>
                  </a:lnTo>
                  <a:lnTo>
                    <a:pt x="215074" y="235178"/>
                  </a:lnTo>
                  <a:lnTo>
                    <a:pt x="216598" y="235178"/>
                  </a:lnTo>
                  <a:lnTo>
                    <a:pt x="192214" y="186309"/>
                  </a:lnTo>
                  <a:lnTo>
                    <a:pt x="186118" y="190881"/>
                  </a:lnTo>
                  <a:lnTo>
                    <a:pt x="183070" y="193929"/>
                  </a:lnTo>
                  <a:lnTo>
                    <a:pt x="176974" y="195453"/>
                  </a:lnTo>
                  <a:lnTo>
                    <a:pt x="167830" y="198501"/>
                  </a:lnTo>
                  <a:lnTo>
                    <a:pt x="160210" y="201549"/>
                  </a:lnTo>
                  <a:lnTo>
                    <a:pt x="143357" y="201549"/>
                  </a:lnTo>
                  <a:lnTo>
                    <a:pt x="94056" y="189979"/>
                  </a:lnTo>
                  <a:lnTo>
                    <a:pt x="66535" y="156121"/>
                  </a:lnTo>
                  <a:lnTo>
                    <a:pt x="60960" y="129832"/>
                  </a:lnTo>
                  <a:lnTo>
                    <a:pt x="61264" y="122936"/>
                  </a:lnTo>
                  <a:lnTo>
                    <a:pt x="62293" y="116217"/>
                  </a:lnTo>
                  <a:lnTo>
                    <a:pt x="64173" y="109804"/>
                  </a:lnTo>
                  <a:lnTo>
                    <a:pt x="67056" y="103822"/>
                  </a:lnTo>
                  <a:lnTo>
                    <a:pt x="69684" y="97256"/>
                  </a:lnTo>
                  <a:lnTo>
                    <a:pt x="99085" y="66294"/>
                  </a:lnTo>
                  <a:lnTo>
                    <a:pt x="143357" y="56489"/>
                  </a:lnTo>
                  <a:lnTo>
                    <a:pt x="149987" y="56769"/>
                  </a:lnTo>
                  <a:lnTo>
                    <a:pt x="156349" y="57632"/>
                  </a:lnTo>
                  <a:lnTo>
                    <a:pt x="162725" y="59055"/>
                  </a:lnTo>
                  <a:lnTo>
                    <a:pt x="169354" y="61061"/>
                  </a:lnTo>
                  <a:lnTo>
                    <a:pt x="176974" y="62585"/>
                  </a:lnTo>
                  <a:lnTo>
                    <a:pt x="189166" y="68681"/>
                  </a:lnTo>
                  <a:lnTo>
                    <a:pt x="192214" y="71729"/>
                  </a:lnTo>
                  <a:lnTo>
                    <a:pt x="216598" y="22860"/>
                  </a:lnTo>
                  <a:close/>
                </a:path>
                <a:path w="396875" h="258444">
                  <a:moveTo>
                    <a:pt x="396621" y="4165"/>
                  </a:moveTo>
                  <a:lnTo>
                    <a:pt x="222694" y="4165"/>
                  </a:lnTo>
                  <a:lnTo>
                    <a:pt x="222694" y="54965"/>
                  </a:lnTo>
                  <a:lnTo>
                    <a:pt x="280695" y="54965"/>
                  </a:lnTo>
                  <a:lnTo>
                    <a:pt x="280695" y="253085"/>
                  </a:lnTo>
                  <a:lnTo>
                    <a:pt x="337083" y="253085"/>
                  </a:lnTo>
                  <a:lnTo>
                    <a:pt x="337083" y="54965"/>
                  </a:lnTo>
                  <a:lnTo>
                    <a:pt x="396621" y="54965"/>
                  </a:lnTo>
                  <a:lnTo>
                    <a:pt x="396621" y="4165"/>
                  </a:lnTo>
                  <a:close/>
                </a:path>
              </a:pathLst>
            </a:custGeom>
            <a:solidFill>
              <a:srgbClr val="5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43"/>
          <p:cNvGrpSpPr/>
          <p:nvPr/>
        </p:nvGrpSpPr>
        <p:grpSpPr>
          <a:xfrm>
            <a:off x="375284" y="2245518"/>
            <a:ext cx="453390" cy="215900"/>
            <a:chOff x="375284" y="2245518"/>
            <a:chExt cx="453390" cy="215900"/>
          </a:xfrm>
        </p:grpSpPr>
        <p:pic>
          <p:nvPicPr>
            <p:cNvPr id="44" name="object 4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75284" y="2245518"/>
              <a:ext cx="329565" cy="215360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724662" y="2246629"/>
              <a:ext cx="104139" cy="179070"/>
            </a:xfrm>
            <a:custGeom>
              <a:avLst/>
              <a:gdLst/>
              <a:ahLst/>
              <a:cxnLst/>
              <a:rect l="l" t="t" r="r" b="b"/>
              <a:pathLst>
                <a:path w="104140" h="179069">
                  <a:moveTo>
                    <a:pt x="103720" y="151130"/>
                  </a:moveTo>
                  <a:lnTo>
                    <a:pt x="33616" y="151130"/>
                  </a:lnTo>
                  <a:lnTo>
                    <a:pt x="33616" y="0"/>
                  </a:lnTo>
                  <a:lnTo>
                    <a:pt x="0" y="0"/>
                  </a:lnTo>
                  <a:lnTo>
                    <a:pt x="0" y="151130"/>
                  </a:lnTo>
                  <a:lnTo>
                    <a:pt x="0" y="179070"/>
                  </a:lnTo>
                  <a:lnTo>
                    <a:pt x="103720" y="179070"/>
                  </a:lnTo>
                  <a:lnTo>
                    <a:pt x="103720" y="1511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46"/>
          <p:cNvGrpSpPr/>
          <p:nvPr/>
        </p:nvGrpSpPr>
        <p:grpSpPr>
          <a:xfrm>
            <a:off x="901636" y="2245518"/>
            <a:ext cx="836294" cy="215900"/>
            <a:chOff x="901636" y="2245518"/>
            <a:chExt cx="836294" cy="215900"/>
          </a:xfrm>
        </p:grpSpPr>
        <p:pic>
          <p:nvPicPr>
            <p:cNvPr id="47" name="object 4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01636" y="2245518"/>
              <a:ext cx="355473" cy="215360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1295298" y="2247645"/>
              <a:ext cx="113030" cy="177800"/>
            </a:xfrm>
            <a:custGeom>
              <a:avLst/>
              <a:gdLst/>
              <a:ahLst/>
              <a:cxnLst/>
              <a:rect l="l" t="t" r="r" b="b"/>
              <a:pathLst>
                <a:path w="113030" h="177800">
                  <a:moveTo>
                    <a:pt x="112864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0" y="76200"/>
                  </a:lnTo>
                  <a:lnTo>
                    <a:pt x="0" y="101600"/>
                  </a:lnTo>
                  <a:lnTo>
                    <a:pt x="0" y="152400"/>
                  </a:lnTo>
                  <a:lnTo>
                    <a:pt x="0" y="177800"/>
                  </a:lnTo>
                  <a:lnTo>
                    <a:pt x="112864" y="177800"/>
                  </a:lnTo>
                  <a:lnTo>
                    <a:pt x="112864" y="152400"/>
                  </a:lnTo>
                  <a:lnTo>
                    <a:pt x="33528" y="152400"/>
                  </a:lnTo>
                  <a:lnTo>
                    <a:pt x="33528" y="101600"/>
                  </a:lnTo>
                  <a:lnTo>
                    <a:pt x="96100" y="101600"/>
                  </a:lnTo>
                  <a:lnTo>
                    <a:pt x="96100" y="76200"/>
                  </a:lnTo>
                  <a:lnTo>
                    <a:pt x="33528" y="76200"/>
                  </a:lnTo>
                  <a:lnTo>
                    <a:pt x="33528" y="25400"/>
                  </a:lnTo>
                  <a:lnTo>
                    <a:pt x="112864" y="25400"/>
                  </a:lnTo>
                  <a:lnTo>
                    <a:pt x="1128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437131" y="2247042"/>
              <a:ext cx="300608" cy="178689"/>
            </a:xfrm>
            <a:prstGeom prst="rect">
              <a:avLst/>
            </a:prstGeom>
          </p:spPr>
        </p:pic>
      </p:grpSp>
      <p:grpSp>
        <p:nvGrpSpPr>
          <p:cNvPr id="50" name="object 50"/>
          <p:cNvGrpSpPr/>
          <p:nvPr/>
        </p:nvGrpSpPr>
        <p:grpSpPr>
          <a:xfrm>
            <a:off x="7359777" y="2245518"/>
            <a:ext cx="1002818" cy="181737"/>
            <a:chOff x="7359777" y="2245518"/>
            <a:chExt cx="1002818" cy="181737"/>
          </a:xfrm>
        </p:grpSpPr>
        <p:pic>
          <p:nvPicPr>
            <p:cNvPr id="51" name="object 5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568851" y="2247042"/>
              <a:ext cx="146399" cy="180212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359777" y="2245518"/>
              <a:ext cx="181546" cy="181737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7736675" y="2246642"/>
              <a:ext cx="142240" cy="179070"/>
            </a:xfrm>
            <a:custGeom>
              <a:avLst/>
              <a:gdLst/>
              <a:ahLst/>
              <a:cxnLst/>
              <a:rect l="l" t="t" r="r" b="b"/>
              <a:pathLst>
                <a:path w="142240" h="179069">
                  <a:moveTo>
                    <a:pt x="141833" y="0"/>
                  </a:moveTo>
                  <a:lnTo>
                    <a:pt x="0" y="0"/>
                  </a:lnTo>
                  <a:lnTo>
                    <a:pt x="0" y="27940"/>
                  </a:lnTo>
                  <a:lnTo>
                    <a:pt x="54864" y="27940"/>
                  </a:lnTo>
                  <a:lnTo>
                    <a:pt x="54864" y="179070"/>
                  </a:lnTo>
                  <a:lnTo>
                    <a:pt x="86969" y="179070"/>
                  </a:lnTo>
                  <a:lnTo>
                    <a:pt x="86969" y="27940"/>
                  </a:lnTo>
                  <a:lnTo>
                    <a:pt x="141833" y="27940"/>
                  </a:lnTo>
                  <a:lnTo>
                    <a:pt x="1418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901464" y="2247042"/>
              <a:ext cx="128111" cy="178689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8052435" y="2247042"/>
              <a:ext cx="148018" cy="180212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8220355" y="2246642"/>
              <a:ext cx="142240" cy="179070"/>
            </a:xfrm>
            <a:custGeom>
              <a:avLst/>
              <a:gdLst/>
              <a:ahLst/>
              <a:cxnLst/>
              <a:rect l="l" t="t" r="r" b="b"/>
              <a:pathLst>
                <a:path w="142240" h="179069">
                  <a:moveTo>
                    <a:pt x="141820" y="0"/>
                  </a:moveTo>
                  <a:lnTo>
                    <a:pt x="0" y="0"/>
                  </a:lnTo>
                  <a:lnTo>
                    <a:pt x="0" y="27940"/>
                  </a:lnTo>
                  <a:lnTo>
                    <a:pt x="54864" y="27940"/>
                  </a:lnTo>
                  <a:lnTo>
                    <a:pt x="54864" y="179070"/>
                  </a:lnTo>
                  <a:lnTo>
                    <a:pt x="86956" y="179070"/>
                  </a:lnTo>
                  <a:lnTo>
                    <a:pt x="86956" y="27940"/>
                  </a:lnTo>
                  <a:lnTo>
                    <a:pt x="141820" y="27940"/>
                  </a:lnTo>
                  <a:lnTo>
                    <a:pt x="1418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9188" y="1941671"/>
            <a:ext cx="7152640" cy="0"/>
          </a:xfrm>
          <a:custGeom>
            <a:avLst/>
            <a:gdLst/>
            <a:ahLst/>
            <a:cxnLst/>
            <a:rect l="l" t="t" r="r" b="b"/>
            <a:pathLst>
              <a:path w="7152640">
                <a:moveTo>
                  <a:pt x="0" y="0"/>
                </a:moveTo>
                <a:lnTo>
                  <a:pt x="7152322" y="0"/>
                </a:lnTo>
              </a:path>
            </a:pathLst>
          </a:custGeom>
          <a:ln w="213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808" y="2627375"/>
            <a:ext cx="4664963" cy="226466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47688" y="2484119"/>
            <a:ext cx="1952244" cy="4002023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375285" y="1332452"/>
            <a:ext cx="1045210" cy="258445"/>
            <a:chOff x="375285" y="1332452"/>
            <a:chExt cx="1045210" cy="258445"/>
          </a:xfrm>
        </p:grpSpPr>
        <p:sp>
          <p:nvSpPr>
            <p:cNvPr id="7" name="object 7"/>
            <p:cNvSpPr/>
            <p:nvPr/>
          </p:nvSpPr>
          <p:spPr>
            <a:xfrm>
              <a:off x="375285" y="1332458"/>
              <a:ext cx="535940" cy="258445"/>
            </a:xfrm>
            <a:custGeom>
              <a:avLst/>
              <a:gdLst/>
              <a:ahLst/>
              <a:cxnLst/>
              <a:rect l="l" t="t" r="r" b="b"/>
              <a:pathLst>
                <a:path w="535940" h="258444">
                  <a:moveTo>
                    <a:pt x="274599" y="253453"/>
                  </a:moveTo>
                  <a:lnTo>
                    <a:pt x="251739" y="4572"/>
                  </a:lnTo>
                  <a:lnTo>
                    <a:pt x="192303" y="4572"/>
                  </a:lnTo>
                  <a:lnTo>
                    <a:pt x="137350" y="148107"/>
                  </a:lnTo>
                  <a:lnTo>
                    <a:pt x="82384" y="4572"/>
                  </a:lnTo>
                  <a:lnTo>
                    <a:pt x="21424" y="4572"/>
                  </a:lnTo>
                  <a:lnTo>
                    <a:pt x="0" y="253453"/>
                  </a:lnTo>
                  <a:lnTo>
                    <a:pt x="56476" y="253453"/>
                  </a:lnTo>
                  <a:lnTo>
                    <a:pt x="67144" y="106870"/>
                  </a:lnTo>
                  <a:lnTo>
                    <a:pt x="68668" y="106870"/>
                  </a:lnTo>
                  <a:lnTo>
                    <a:pt x="120586" y="251929"/>
                  </a:lnTo>
                  <a:lnTo>
                    <a:pt x="154114" y="251929"/>
                  </a:lnTo>
                  <a:lnTo>
                    <a:pt x="204495" y="106870"/>
                  </a:lnTo>
                  <a:lnTo>
                    <a:pt x="206019" y="106870"/>
                  </a:lnTo>
                  <a:lnTo>
                    <a:pt x="218211" y="253453"/>
                  </a:lnTo>
                  <a:lnTo>
                    <a:pt x="274599" y="253453"/>
                  </a:lnTo>
                  <a:close/>
                </a:path>
                <a:path w="535940" h="258444">
                  <a:moveTo>
                    <a:pt x="535495" y="129832"/>
                  </a:moveTo>
                  <a:lnTo>
                    <a:pt x="533209" y="103466"/>
                  </a:lnTo>
                  <a:lnTo>
                    <a:pt x="526351" y="79400"/>
                  </a:lnTo>
                  <a:lnTo>
                    <a:pt x="514921" y="57645"/>
                  </a:lnTo>
                  <a:lnTo>
                    <a:pt x="512711" y="54965"/>
                  </a:lnTo>
                  <a:lnTo>
                    <a:pt x="498919" y="38201"/>
                  </a:lnTo>
                  <a:lnTo>
                    <a:pt x="479729" y="21259"/>
                  </a:lnTo>
                  <a:lnTo>
                    <a:pt x="474535" y="18326"/>
                  </a:lnTo>
                  <a:lnTo>
                    <a:pt x="474535" y="129832"/>
                  </a:lnTo>
                  <a:lnTo>
                    <a:pt x="473621" y="144132"/>
                  </a:lnTo>
                  <a:lnTo>
                    <a:pt x="457771" y="181737"/>
                  </a:lnTo>
                  <a:lnTo>
                    <a:pt x="410425" y="203073"/>
                  </a:lnTo>
                  <a:lnTo>
                    <a:pt x="400431" y="202476"/>
                  </a:lnTo>
                  <a:lnTo>
                    <a:pt x="360807" y="179781"/>
                  </a:lnTo>
                  <a:lnTo>
                    <a:pt x="350075" y="156133"/>
                  </a:lnTo>
                  <a:lnTo>
                    <a:pt x="348234" y="147929"/>
                  </a:lnTo>
                  <a:lnTo>
                    <a:pt x="346849" y="138950"/>
                  </a:lnTo>
                  <a:lnTo>
                    <a:pt x="346329" y="129832"/>
                  </a:lnTo>
                  <a:lnTo>
                    <a:pt x="347446" y="114579"/>
                  </a:lnTo>
                  <a:lnTo>
                    <a:pt x="363093" y="76301"/>
                  </a:lnTo>
                  <a:lnTo>
                    <a:pt x="396405" y="56362"/>
                  </a:lnTo>
                  <a:lnTo>
                    <a:pt x="410425" y="54965"/>
                  </a:lnTo>
                  <a:lnTo>
                    <a:pt x="425310" y="56362"/>
                  </a:lnTo>
                  <a:lnTo>
                    <a:pt x="464883" y="88112"/>
                  </a:lnTo>
                  <a:lnTo>
                    <a:pt x="474535" y="129832"/>
                  </a:lnTo>
                  <a:lnTo>
                    <a:pt x="474535" y="18326"/>
                  </a:lnTo>
                  <a:lnTo>
                    <a:pt x="458673" y="9347"/>
                  </a:lnTo>
                  <a:lnTo>
                    <a:pt x="435610" y="2311"/>
                  </a:lnTo>
                  <a:lnTo>
                    <a:pt x="410425" y="0"/>
                  </a:lnTo>
                  <a:lnTo>
                    <a:pt x="385889" y="2527"/>
                  </a:lnTo>
                  <a:lnTo>
                    <a:pt x="341337" y="21894"/>
                  </a:lnTo>
                  <a:lnTo>
                    <a:pt x="305943" y="57645"/>
                  </a:lnTo>
                  <a:lnTo>
                    <a:pt x="287655" y="103466"/>
                  </a:lnTo>
                  <a:lnTo>
                    <a:pt x="285369" y="129832"/>
                  </a:lnTo>
                  <a:lnTo>
                    <a:pt x="287629" y="156133"/>
                  </a:lnTo>
                  <a:lnTo>
                    <a:pt x="305295" y="201917"/>
                  </a:lnTo>
                  <a:lnTo>
                    <a:pt x="339839" y="237413"/>
                  </a:lnTo>
                  <a:lnTo>
                    <a:pt x="385000" y="255739"/>
                  </a:lnTo>
                  <a:lnTo>
                    <a:pt x="410425" y="258038"/>
                  </a:lnTo>
                  <a:lnTo>
                    <a:pt x="436486" y="255739"/>
                  </a:lnTo>
                  <a:lnTo>
                    <a:pt x="481228" y="237413"/>
                  </a:lnTo>
                  <a:lnTo>
                    <a:pt x="514057" y="203073"/>
                  </a:lnTo>
                  <a:lnTo>
                    <a:pt x="533222" y="155270"/>
                  </a:lnTo>
                  <a:lnTo>
                    <a:pt x="535495" y="129832"/>
                  </a:lnTo>
                  <a:close/>
                </a:path>
              </a:pathLst>
            </a:custGeom>
            <a:solidFill>
              <a:srgbClr val="5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5164" y="1337024"/>
              <a:ext cx="212121" cy="24888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168615" y="1336623"/>
              <a:ext cx="252095" cy="248920"/>
            </a:xfrm>
            <a:custGeom>
              <a:avLst/>
              <a:gdLst/>
              <a:ahLst/>
              <a:cxnLst/>
              <a:rect l="l" t="t" r="r" b="b"/>
              <a:pathLst>
                <a:path w="252094" h="248919">
                  <a:moveTo>
                    <a:pt x="173926" y="0"/>
                  </a:moveTo>
                  <a:lnTo>
                    <a:pt x="0" y="0"/>
                  </a:lnTo>
                  <a:lnTo>
                    <a:pt x="0" y="50800"/>
                  </a:lnTo>
                  <a:lnTo>
                    <a:pt x="58013" y="50800"/>
                  </a:lnTo>
                  <a:lnTo>
                    <a:pt x="58013" y="248920"/>
                  </a:lnTo>
                  <a:lnTo>
                    <a:pt x="116014" y="248920"/>
                  </a:lnTo>
                  <a:lnTo>
                    <a:pt x="116014" y="50800"/>
                  </a:lnTo>
                  <a:lnTo>
                    <a:pt x="173926" y="50800"/>
                  </a:lnTo>
                  <a:lnTo>
                    <a:pt x="173926" y="0"/>
                  </a:lnTo>
                  <a:close/>
                </a:path>
                <a:path w="252094" h="248919">
                  <a:moveTo>
                    <a:pt x="251739" y="190"/>
                  </a:moveTo>
                  <a:lnTo>
                    <a:pt x="195351" y="190"/>
                  </a:lnTo>
                  <a:lnTo>
                    <a:pt x="195351" y="99250"/>
                  </a:lnTo>
                  <a:lnTo>
                    <a:pt x="251739" y="99250"/>
                  </a:lnTo>
                  <a:lnTo>
                    <a:pt x="251739" y="190"/>
                  </a:lnTo>
                  <a:close/>
                </a:path>
              </a:pathLst>
            </a:custGeom>
            <a:solidFill>
              <a:srgbClr val="5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1363979" y="1336802"/>
            <a:ext cx="610870" cy="249554"/>
            <a:chOff x="1363979" y="1336802"/>
            <a:chExt cx="610870" cy="249554"/>
          </a:xfrm>
        </p:grpSpPr>
        <p:sp>
          <p:nvSpPr>
            <p:cNvPr id="11" name="object 11"/>
            <p:cNvSpPr/>
            <p:nvPr/>
          </p:nvSpPr>
          <p:spPr>
            <a:xfrm>
              <a:off x="1363967" y="1336814"/>
              <a:ext cx="192405" cy="248920"/>
            </a:xfrm>
            <a:custGeom>
              <a:avLst/>
              <a:gdLst/>
              <a:ahLst/>
              <a:cxnLst/>
              <a:rect l="l" t="t" r="r" b="b"/>
              <a:pathLst>
                <a:path w="192405" h="248919">
                  <a:moveTo>
                    <a:pt x="192214" y="0"/>
                  </a:moveTo>
                  <a:lnTo>
                    <a:pt x="135737" y="0"/>
                  </a:lnTo>
                  <a:lnTo>
                    <a:pt x="135737" y="99060"/>
                  </a:lnTo>
                  <a:lnTo>
                    <a:pt x="0" y="99060"/>
                  </a:lnTo>
                  <a:lnTo>
                    <a:pt x="0" y="149860"/>
                  </a:lnTo>
                  <a:lnTo>
                    <a:pt x="0" y="248920"/>
                  </a:lnTo>
                  <a:lnTo>
                    <a:pt x="56388" y="248920"/>
                  </a:lnTo>
                  <a:lnTo>
                    <a:pt x="56388" y="149860"/>
                  </a:lnTo>
                  <a:lnTo>
                    <a:pt x="135737" y="149860"/>
                  </a:lnTo>
                  <a:lnTo>
                    <a:pt x="135737" y="248920"/>
                  </a:lnTo>
                  <a:lnTo>
                    <a:pt x="192214" y="248920"/>
                  </a:lnTo>
                  <a:lnTo>
                    <a:pt x="192214" y="149860"/>
                  </a:lnTo>
                  <a:lnTo>
                    <a:pt x="192214" y="99060"/>
                  </a:lnTo>
                  <a:lnTo>
                    <a:pt x="192214" y="0"/>
                  </a:lnTo>
                  <a:close/>
                </a:path>
              </a:pathLst>
            </a:custGeom>
            <a:solidFill>
              <a:srgbClr val="5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92770" y="1337024"/>
              <a:ext cx="381476" cy="249205"/>
            </a:xfrm>
            <a:prstGeom prst="rect">
              <a:avLst/>
            </a:prstGeom>
          </p:spPr>
        </p:pic>
      </p:grpSp>
      <p:sp>
        <p:nvSpPr>
          <p:cNvPr id="13" name="object 13"/>
          <p:cNvSpPr/>
          <p:nvPr/>
        </p:nvSpPr>
        <p:spPr>
          <a:xfrm>
            <a:off x="2048916" y="1332458"/>
            <a:ext cx="1016635" cy="258445"/>
          </a:xfrm>
          <a:custGeom>
            <a:avLst/>
            <a:gdLst/>
            <a:ahLst/>
            <a:cxnLst/>
            <a:rect l="l" t="t" r="r" b="b"/>
            <a:pathLst>
              <a:path w="1016635" h="258444">
                <a:moveTo>
                  <a:pt x="175450" y="4165"/>
                </a:moveTo>
                <a:lnTo>
                  <a:pt x="0" y="4165"/>
                </a:lnTo>
                <a:lnTo>
                  <a:pt x="0" y="54965"/>
                </a:lnTo>
                <a:lnTo>
                  <a:pt x="59537" y="54965"/>
                </a:lnTo>
                <a:lnTo>
                  <a:pt x="59537" y="253085"/>
                </a:lnTo>
                <a:lnTo>
                  <a:pt x="115925" y="253085"/>
                </a:lnTo>
                <a:lnTo>
                  <a:pt x="115925" y="54965"/>
                </a:lnTo>
                <a:lnTo>
                  <a:pt x="175450" y="54965"/>
                </a:lnTo>
                <a:lnTo>
                  <a:pt x="175450" y="4165"/>
                </a:lnTo>
                <a:close/>
              </a:path>
              <a:path w="1016635" h="258444">
                <a:moveTo>
                  <a:pt x="434911" y="129832"/>
                </a:moveTo>
                <a:lnTo>
                  <a:pt x="432625" y="103466"/>
                </a:lnTo>
                <a:lnTo>
                  <a:pt x="425767" y="79400"/>
                </a:lnTo>
                <a:lnTo>
                  <a:pt x="414337" y="57645"/>
                </a:lnTo>
                <a:lnTo>
                  <a:pt x="412127" y="54965"/>
                </a:lnTo>
                <a:lnTo>
                  <a:pt x="398335" y="38201"/>
                </a:lnTo>
                <a:lnTo>
                  <a:pt x="378942" y="21259"/>
                </a:lnTo>
                <a:lnTo>
                  <a:pt x="373951" y="18491"/>
                </a:lnTo>
                <a:lnTo>
                  <a:pt x="373951" y="129832"/>
                </a:lnTo>
                <a:lnTo>
                  <a:pt x="372821" y="144132"/>
                </a:lnTo>
                <a:lnTo>
                  <a:pt x="357098" y="181737"/>
                </a:lnTo>
                <a:lnTo>
                  <a:pt x="309854" y="203073"/>
                </a:lnTo>
                <a:lnTo>
                  <a:pt x="298983" y="202476"/>
                </a:lnTo>
                <a:lnTo>
                  <a:pt x="259651" y="179781"/>
                </a:lnTo>
                <a:lnTo>
                  <a:pt x="248856" y="156133"/>
                </a:lnTo>
                <a:lnTo>
                  <a:pt x="247078" y="147929"/>
                </a:lnTo>
                <a:lnTo>
                  <a:pt x="246049" y="138950"/>
                </a:lnTo>
                <a:lnTo>
                  <a:pt x="245745" y="129832"/>
                </a:lnTo>
                <a:lnTo>
                  <a:pt x="246646" y="114579"/>
                </a:lnTo>
                <a:lnTo>
                  <a:pt x="262509" y="76301"/>
                </a:lnTo>
                <a:lnTo>
                  <a:pt x="309854" y="54965"/>
                </a:lnTo>
                <a:lnTo>
                  <a:pt x="324091" y="56362"/>
                </a:lnTo>
                <a:lnTo>
                  <a:pt x="357098" y="76301"/>
                </a:lnTo>
                <a:lnTo>
                  <a:pt x="372821" y="114579"/>
                </a:lnTo>
                <a:lnTo>
                  <a:pt x="373951" y="129832"/>
                </a:lnTo>
                <a:lnTo>
                  <a:pt x="373951" y="18491"/>
                </a:lnTo>
                <a:lnTo>
                  <a:pt x="357517" y="9347"/>
                </a:lnTo>
                <a:lnTo>
                  <a:pt x="334391" y="2311"/>
                </a:lnTo>
                <a:lnTo>
                  <a:pt x="309854" y="0"/>
                </a:lnTo>
                <a:lnTo>
                  <a:pt x="284619" y="2527"/>
                </a:lnTo>
                <a:lnTo>
                  <a:pt x="240525" y="21894"/>
                </a:lnTo>
                <a:lnTo>
                  <a:pt x="205346" y="57645"/>
                </a:lnTo>
                <a:lnTo>
                  <a:pt x="186994" y="103466"/>
                </a:lnTo>
                <a:lnTo>
                  <a:pt x="184696" y="129832"/>
                </a:lnTo>
                <a:lnTo>
                  <a:pt x="186969" y="156133"/>
                </a:lnTo>
                <a:lnTo>
                  <a:pt x="204698" y="201917"/>
                </a:lnTo>
                <a:lnTo>
                  <a:pt x="238391" y="237413"/>
                </a:lnTo>
                <a:lnTo>
                  <a:pt x="283527" y="255739"/>
                </a:lnTo>
                <a:lnTo>
                  <a:pt x="309854" y="258038"/>
                </a:lnTo>
                <a:lnTo>
                  <a:pt x="335038" y="255739"/>
                </a:lnTo>
                <a:lnTo>
                  <a:pt x="379145" y="237413"/>
                </a:lnTo>
                <a:lnTo>
                  <a:pt x="412750" y="203073"/>
                </a:lnTo>
                <a:lnTo>
                  <a:pt x="432625" y="155270"/>
                </a:lnTo>
                <a:lnTo>
                  <a:pt x="434911" y="129832"/>
                </a:lnTo>
                <a:close/>
              </a:path>
              <a:path w="1016635" h="258444">
                <a:moveTo>
                  <a:pt x="617982" y="4165"/>
                </a:moveTo>
                <a:lnTo>
                  <a:pt x="444055" y="4165"/>
                </a:lnTo>
                <a:lnTo>
                  <a:pt x="444055" y="54965"/>
                </a:lnTo>
                <a:lnTo>
                  <a:pt x="502069" y="54965"/>
                </a:lnTo>
                <a:lnTo>
                  <a:pt x="502069" y="253085"/>
                </a:lnTo>
                <a:lnTo>
                  <a:pt x="558457" y="253085"/>
                </a:lnTo>
                <a:lnTo>
                  <a:pt x="558457" y="54965"/>
                </a:lnTo>
                <a:lnTo>
                  <a:pt x="617982" y="54965"/>
                </a:lnTo>
                <a:lnTo>
                  <a:pt x="617982" y="4165"/>
                </a:lnTo>
                <a:close/>
              </a:path>
              <a:path w="1016635" h="258444">
                <a:moveTo>
                  <a:pt x="863536" y="253453"/>
                </a:moveTo>
                <a:lnTo>
                  <a:pt x="843457" y="203073"/>
                </a:lnTo>
                <a:lnTo>
                  <a:pt x="824001" y="154203"/>
                </a:lnTo>
                <a:lnTo>
                  <a:pt x="795426" y="82486"/>
                </a:lnTo>
                <a:lnTo>
                  <a:pt x="765898" y="8407"/>
                </a:lnTo>
                <a:lnTo>
                  <a:pt x="765898" y="154203"/>
                </a:lnTo>
                <a:lnTo>
                  <a:pt x="709510" y="154203"/>
                </a:lnTo>
                <a:lnTo>
                  <a:pt x="738466" y="82486"/>
                </a:lnTo>
                <a:lnTo>
                  <a:pt x="765898" y="154203"/>
                </a:lnTo>
                <a:lnTo>
                  <a:pt x="765898" y="8407"/>
                </a:lnTo>
                <a:lnTo>
                  <a:pt x="764374" y="4572"/>
                </a:lnTo>
                <a:lnTo>
                  <a:pt x="712558" y="4572"/>
                </a:lnTo>
                <a:lnTo>
                  <a:pt x="611784" y="253453"/>
                </a:lnTo>
                <a:lnTo>
                  <a:pt x="672846" y="253453"/>
                </a:lnTo>
                <a:lnTo>
                  <a:pt x="691134" y="203073"/>
                </a:lnTo>
                <a:lnTo>
                  <a:pt x="785710" y="203073"/>
                </a:lnTo>
                <a:lnTo>
                  <a:pt x="804100" y="253453"/>
                </a:lnTo>
                <a:lnTo>
                  <a:pt x="863536" y="253453"/>
                </a:lnTo>
                <a:close/>
              </a:path>
              <a:path w="1016635" h="258444">
                <a:moveTo>
                  <a:pt x="1016127" y="202971"/>
                </a:moveTo>
                <a:lnTo>
                  <a:pt x="930694" y="202971"/>
                </a:lnTo>
                <a:lnTo>
                  <a:pt x="930694" y="4851"/>
                </a:lnTo>
                <a:lnTo>
                  <a:pt x="874293" y="4851"/>
                </a:lnTo>
                <a:lnTo>
                  <a:pt x="874293" y="202971"/>
                </a:lnTo>
                <a:lnTo>
                  <a:pt x="874293" y="253771"/>
                </a:lnTo>
                <a:lnTo>
                  <a:pt x="1016127" y="253771"/>
                </a:lnTo>
                <a:lnTo>
                  <a:pt x="1016127" y="202971"/>
                </a:lnTo>
                <a:close/>
              </a:path>
            </a:pathLst>
          </a:custGeom>
          <a:solidFill>
            <a:srgbClr val="593B8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3164204" y="1332452"/>
            <a:ext cx="1115695" cy="258445"/>
            <a:chOff x="3164204" y="1332452"/>
            <a:chExt cx="1115695" cy="258445"/>
          </a:xfrm>
        </p:grpSpPr>
        <p:sp>
          <p:nvSpPr>
            <p:cNvPr id="15" name="object 15"/>
            <p:cNvSpPr/>
            <p:nvPr/>
          </p:nvSpPr>
          <p:spPr>
            <a:xfrm>
              <a:off x="3164204" y="1332452"/>
              <a:ext cx="235585" cy="258445"/>
            </a:xfrm>
            <a:custGeom>
              <a:avLst/>
              <a:gdLst/>
              <a:ahLst/>
              <a:cxnLst/>
              <a:rect l="l" t="t" r="r" b="b"/>
              <a:pathLst>
                <a:path w="235585" h="258444">
                  <a:moveTo>
                    <a:pt x="120586" y="258032"/>
                  </a:moveTo>
                  <a:lnTo>
                    <a:pt x="73830" y="248685"/>
                  </a:lnTo>
                  <a:lnTo>
                    <a:pt x="35147" y="219836"/>
                  </a:lnTo>
                  <a:lnTo>
                    <a:pt x="8393" y="178831"/>
                  </a:lnTo>
                  <a:lnTo>
                    <a:pt x="0" y="129825"/>
                  </a:lnTo>
                  <a:lnTo>
                    <a:pt x="2025" y="103466"/>
                  </a:lnTo>
                  <a:lnTo>
                    <a:pt x="18685" y="57642"/>
                  </a:lnTo>
                  <a:lnTo>
                    <a:pt x="51912" y="21900"/>
                  </a:lnTo>
                  <a:lnTo>
                    <a:pt x="95385" y="2525"/>
                  </a:lnTo>
                  <a:lnTo>
                    <a:pt x="120586" y="0"/>
                  </a:lnTo>
                  <a:lnTo>
                    <a:pt x="148853" y="2811"/>
                  </a:lnTo>
                  <a:lnTo>
                    <a:pt x="174128" y="11060"/>
                  </a:lnTo>
                  <a:lnTo>
                    <a:pt x="196278" y="24471"/>
                  </a:lnTo>
                  <a:lnTo>
                    <a:pt x="215169" y="42767"/>
                  </a:lnTo>
                  <a:lnTo>
                    <a:pt x="178498" y="84010"/>
                  </a:lnTo>
                  <a:lnTo>
                    <a:pt x="167354" y="69953"/>
                  </a:lnTo>
                  <a:lnTo>
                    <a:pt x="154495" y="59924"/>
                  </a:lnTo>
                  <a:lnTo>
                    <a:pt x="139922" y="53912"/>
                  </a:lnTo>
                  <a:lnTo>
                    <a:pt x="123634" y="51911"/>
                  </a:lnTo>
                  <a:lnTo>
                    <a:pt x="110673" y="53339"/>
                  </a:lnTo>
                  <a:lnTo>
                    <a:pt x="71342" y="86829"/>
                  </a:lnTo>
                  <a:lnTo>
                    <a:pt x="61055" y="129825"/>
                  </a:lnTo>
                  <a:lnTo>
                    <a:pt x="62198" y="145019"/>
                  </a:lnTo>
                  <a:lnTo>
                    <a:pt x="79343" y="183260"/>
                  </a:lnTo>
                  <a:lnTo>
                    <a:pt x="123634" y="206120"/>
                  </a:lnTo>
                  <a:lnTo>
                    <a:pt x="133873" y="205263"/>
                  </a:lnTo>
                  <a:lnTo>
                    <a:pt x="168616" y="185841"/>
                  </a:lnTo>
                  <a:lnTo>
                    <a:pt x="176974" y="157257"/>
                  </a:lnTo>
                  <a:lnTo>
                    <a:pt x="120586" y="157257"/>
                  </a:lnTo>
                  <a:lnTo>
                    <a:pt x="120586" y="114490"/>
                  </a:lnTo>
                  <a:lnTo>
                    <a:pt x="234981" y="114490"/>
                  </a:lnTo>
                  <a:lnTo>
                    <a:pt x="234981" y="167925"/>
                  </a:lnTo>
                  <a:lnTo>
                    <a:pt x="219348" y="206692"/>
                  </a:lnTo>
                  <a:lnTo>
                    <a:pt x="192214" y="235172"/>
                  </a:lnTo>
                  <a:lnTo>
                    <a:pt x="158114" y="252317"/>
                  </a:lnTo>
                  <a:lnTo>
                    <a:pt x="139707" y="256603"/>
                  </a:lnTo>
                  <a:lnTo>
                    <a:pt x="120586" y="258032"/>
                  </a:lnTo>
                  <a:close/>
                </a:path>
              </a:pathLst>
            </a:custGeom>
            <a:solidFill>
              <a:srgbClr val="5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23570" y="1337024"/>
              <a:ext cx="204501" cy="24888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628059" y="1332458"/>
              <a:ext cx="651510" cy="258445"/>
            </a:xfrm>
            <a:custGeom>
              <a:avLst/>
              <a:gdLst/>
              <a:ahLst/>
              <a:cxnLst/>
              <a:rect l="l" t="t" r="r" b="b"/>
              <a:pathLst>
                <a:path w="651510" h="258444">
                  <a:moveTo>
                    <a:pt x="250228" y="129832"/>
                  </a:moveTo>
                  <a:lnTo>
                    <a:pt x="247942" y="103466"/>
                  </a:lnTo>
                  <a:lnTo>
                    <a:pt x="241084" y="79400"/>
                  </a:lnTo>
                  <a:lnTo>
                    <a:pt x="229654" y="57645"/>
                  </a:lnTo>
                  <a:lnTo>
                    <a:pt x="227444" y="54965"/>
                  </a:lnTo>
                  <a:lnTo>
                    <a:pt x="213652" y="38201"/>
                  </a:lnTo>
                  <a:lnTo>
                    <a:pt x="194259" y="21259"/>
                  </a:lnTo>
                  <a:lnTo>
                    <a:pt x="189268" y="18491"/>
                  </a:lnTo>
                  <a:lnTo>
                    <a:pt x="189268" y="129832"/>
                  </a:lnTo>
                  <a:lnTo>
                    <a:pt x="188137" y="144132"/>
                  </a:lnTo>
                  <a:lnTo>
                    <a:pt x="172402" y="181737"/>
                  </a:lnTo>
                  <a:lnTo>
                    <a:pt x="125158" y="203073"/>
                  </a:lnTo>
                  <a:lnTo>
                    <a:pt x="114300" y="202476"/>
                  </a:lnTo>
                  <a:lnTo>
                    <a:pt x="74968" y="179781"/>
                  </a:lnTo>
                  <a:lnTo>
                    <a:pt x="64173" y="156133"/>
                  </a:lnTo>
                  <a:lnTo>
                    <a:pt x="62395" y="147929"/>
                  </a:lnTo>
                  <a:lnTo>
                    <a:pt x="61366" y="138950"/>
                  </a:lnTo>
                  <a:lnTo>
                    <a:pt x="61061" y="129832"/>
                  </a:lnTo>
                  <a:lnTo>
                    <a:pt x="61963" y="114579"/>
                  </a:lnTo>
                  <a:lnTo>
                    <a:pt x="77825" y="76301"/>
                  </a:lnTo>
                  <a:lnTo>
                    <a:pt x="125158" y="54965"/>
                  </a:lnTo>
                  <a:lnTo>
                    <a:pt x="139407" y="56362"/>
                  </a:lnTo>
                  <a:lnTo>
                    <a:pt x="172402" y="76301"/>
                  </a:lnTo>
                  <a:lnTo>
                    <a:pt x="188137" y="114579"/>
                  </a:lnTo>
                  <a:lnTo>
                    <a:pt x="189268" y="129832"/>
                  </a:lnTo>
                  <a:lnTo>
                    <a:pt x="189268" y="18491"/>
                  </a:lnTo>
                  <a:lnTo>
                    <a:pt x="172834" y="9347"/>
                  </a:lnTo>
                  <a:lnTo>
                    <a:pt x="149707" y="2311"/>
                  </a:lnTo>
                  <a:lnTo>
                    <a:pt x="125158" y="0"/>
                  </a:lnTo>
                  <a:lnTo>
                    <a:pt x="99936" y="2527"/>
                  </a:lnTo>
                  <a:lnTo>
                    <a:pt x="55841" y="21894"/>
                  </a:lnTo>
                  <a:lnTo>
                    <a:pt x="20662" y="57645"/>
                  </a:lnTo>
                  <a:lnTo>
                    <a:pt x="2311" y="103466"/>
                  </a:lnTo>
                  <a:lnTo>
                    <a:pt x="0" y="129832"/>
                  </a:lnTo>
                  <a:lnTo>
                    <a:pt x="2286" y="156133"/>
                  </a:lnTo>
                  <a:lnTo>
                    <a:pt x="20015" y="201917"/>
                  </a:lnTo>
                  <a:lnTo>
                    <a:pt x="53708" y="237413"/>
                  </a:lnTo>
                  <a:lnTo>
                    <a:pt x="98844" y="255739"/>
                  </a:lnTo>
                  <a:lnTo>
                    <a:pt x="125158" y="258038"/>
                  </a:lnTo>
                  <a:lnTo>
                    <a:pt x="150355" y="255739"/>
                  </a:lnTo>
                  <a:lnTo>
                    <a:pt x="194462" y="237413"/>
                  </a:lnTo>
                  <a:lnTo>
                    <a:pt x="228066" y="203073"/>
                  </a:lnTo>
                  <a:lnTo>
                    <a:pt x="247942" y="155270"/>
                  </a:lnTo>
                  <a:lnTo>
                    <a:pt x="250228" y="129832"/>
                  </a:lnTo>
                  <a:close/>
                </a:path>
                <a:path w="651510" h="258444">
                  <a:moveTo>
                    <a:pt x="450062" y="177063"/>
                  </a:moveTo>
                  <a:lnTo>
                    <a:pt x="433298" y="137439"/>
                  </a:lnTo>
                  <a:lnTo>
                    <a:pt x="392049" y="109918"/>
                  </a:lnTo>
                  <a:lnTo>
                    <a:pt x="375285" y="103822"/>
                  </a:lnTo>
                  <a:lnTo>
                    <a:pt x="372237" y="100774"/>
                  </a:lnTo>
                  <a:lnTo>
                    <a:pt x="367665" y="99250"/>
                  </a:lnTo>
                  <a:lnTo>
                    <a:pt x="361569" y="96202"/>
                  </a:lnTo>
                  <a:lnTo>
                    <a:pt x="356997" y="93154"/>
                  </a:lnTo>
                  <a:lnTo>
                    <a:pt x="350901" y="90106"/>
                  </a:lnTo>
                  <a:lnTo>
                    <a:pt x="346329" y="87058"/>
                  </a:lnTo>
                  <a:lnTo>
                    <a:pt x="343281" y="84010"/>
                  </a:lnTo>
                  <a:lnTo>
                    <a:pt x="340144" y="77812"/>
                  </a:lnTo>
                  <a:lnTo>
                    <a:pt x="340144" y="67144"/>
                  </a:lnTo>
                  <a:lnTo>
                    <a:pt x="343281" y="62572"/>
                  </a:lnTo>
                  <a:lnTo>
                    <a:pt x="352425" y="53428"/>
                  </a:lnTo>
                  <a:lnTo>
                    <a:pt x="360045" y="51904"/>
                  </a:lnTo>
                  <a:lnTo>
                    <a:pt x="369189" y="51904"/>
                  </a:lnTo>
                  <a:lnTo>
                    <a:pt x="411861" y="64096"/>
                  </a:lnTo>
                  <a:lnTo>
                    <a:pt x="414909" y="67144"/>
                  </a:lnTo>
                  <a:lnTo>
                    <a:pt x="417957" y="68668"/>
                  </a:lnTo>
                  <a:lnTo>
                    <a:pt x="419481" y="68668"/>
                  </a:lnTo>
                  <a:lnTo>
                    <a:pt x="442442" y="24384"/>
                  </a:lnTo>
                  <a:lnTo>
                    <a:pt x="433298" y="18288"/>
                  </a:lnTo>
                  <a:lnTo>
                    <a:pt x="395719" y="3860"/>
                  </a:lnTo>
                  <a:lnTo>
                    <a:pt x="366141" y="0"/>
                  </a:lnTo>
                  <a:lnTo>
                    <a:pt x="350672" y="1409"/>
                  </a:lnTo>
                  <a:lnTo>
                    <a:pt x="309664" y="21336"/>
                  </a:lnTo>
                  <a:lnTo>
                    <a:pt x="286727" y="60858"/>
                  </a:lnTo>
                  <a:lnTo>
                    <a:pt x="285280" y="76288"/>
                  </a:lnTo>
                  <a:lnTo>
                    <a:pt x="286118" y="86131"/>
                  </a:lnTo>
                  <a:lnTo>
                    <a:pt x="304025" y="120700"/>
                  </a:lnTo>
                  <a:lnTo>
                    <a:pt x="341757" y="145059"/>
                  </a:lnTo>
                  <a:lnTo>
                    <a:pt x="356997" y="151155"/>
                  </a:lnTo>
                  <a:lnTo>
                    <a:pt x="361569" y="154203"/>
                  </a:lnTo>
                  <a:lnTo>
                    <a:pt x="364617" y="155727"/>
                  </a:lnTo>
                  <a:lnTo>
                    <a:pt x="369189" y="157251"/>
                  </a:lnTo>
                  <a:lnTo>
                    <a:pt x="372237" y="160299"/>
                  </a:lnTo>
                  <a:lnTo>
                    <a:pt x="381381" y="166395"/>
                  </a:lnTo>
                  <a:lnTo>
                    <a:pt x="385953" y="170967"/>
                  </a:lnTo>
                  <a:lnTo>
                    <a:pt x="387477" y="174015"/>
                  </a:lnTo>
                  <a:lnTo>
                    <a:pt x="387477" y="181737"/>
                  </a:lnTo>
                  <a:lnTo>
                    <a:pt x="385432" y="191973"/>
                  </a:lnTo>
                  <a:lnTo>
                    <a:pt x="379095" y="199644"/>
                  </a:lnTo>
                  <a:lnTo>
                    <a:pt x="368198" y="204457"/>
                  </a:lnTo>
                  <a:lnTo>
                    <a:pt x="352425" y="206121"/>
                  </a:lnTo>
                  <a:lnTo>
                    <a:pt x="346176" y="205574"/>
                  </a:lnTo>
                  <a:lnTo>
                    <a:pt x="305092" y="187833"/>
                  </a:lnTo>
                  <a:lnTo>
                    <a:pt x="302044" y="184785"/>
                  </a:lnTo>
                  <a:lnTo>
                    <a:pt x="297472" y="181737"/>
                  </a:lnTo>
                  <a:lnTo>
                    <a:pt x="294424" y="180213"/>
                  </a:lnTo>
                  <a:lnTo>
                    <a:pt x="291376" y="177063"/>
                  </a:lnTo>
                  <a:lnTo>
                    <a:pt x="263944" y="224409"/>
                  </a:lnTo>
                  <a:lnTo>
                    <a:pt x="266992" y="229069"/>
                  </a:lnTo>
                  <a:lnTo>
                    <a:pt x="270040" y="230593"/>
                  </a:lnTo>
                  <a:lnTo>
                    <a:pt x="279184" y="236689"/>
                  </a:lnTo>
                  <a:lnTo>
                    <a:pt x="291376" y="242785"/>
                  </a:lnTo>
                  <a:lnTo>
                    <a:pt x="298996" y="245833"/>
                  </a:lnTo>
                  <a:lnTo>
                    <a:pt x="304114" y="248119"/>
                  </a:lnTo>
                  <a:lnTo>
                    <a:pt x="348983" y="257771"/>
                  </a:lnTo>
                  <a:lnTo>
                    <a:pt x="356997" y="258025"/>
                  </a:lnTo>
                  <a:lnTo>
                    <a:pt x="366128" y="257746"/>
                  </a:lnTo>
                  <a:lnTo>
                    <a:pt x="407098" y="247738"/>
                  </a:lnTo>
                  <a:lnTo>
                    <a:pt x="438467" y="222732"/>
                  </a:lnTo>
                  <a:lnTo>
                    <a:pt x="449516" y="188010"/>
                  </a:lnTo>
                  <a:lnTo>
                    <a:pt x="450062" y="177063"/>
                  </a:lnTo>
                  <a:close/>
                </a:path>
                <a:path w="651510" h="258444">
                  <a:moveTo>
                    <a:pt x="651421" y="177063"/>
                  </a:moveTo>
                  <a:lnTo>
                    <a:pt x="634657" y="137439"/>
                  </a:lnTo>
                  <a:lnTo>
                    <a:pt x="584276" y="105346"/>
                  </a:lnTo>
                  <a:lnTo>
                    <a:pt x="578180" y="103822"/>
                  </a:lnTo>
                  <a:lnTo>
                    <a:pt x="573608" y="100774"/>
                  </a:lnTo>
                  <a:lnTo>
                    <a:pt x="569036" y="99250"/>
                  </a:lnTo>
                  <a:lnTo>
                    <a:pt x="564464" y="96202"/>
                  </a:lnTo>
                  <a:lnTo>
                    <a:pt x="552272" y="90106"/>
                  </a:lnTo>
                  <a:lnTo>
                    <a:pt x="547700" y="87058"/>
                  </a:lnTo>
                  <a:lnTo>
                    <a:pt x="546176" y="84010"/>
                  </a:lnTo>
                  <a:lnTo>
                    <a:pt x="543128" y="80962"/>
                  </a:lnTo>
                  <a:lnTo>
                    <a:pt x="541604" y="77812"/>
                  </a:lnTo>
                  <a:lnTo>
                    <a:pt x="541604" y="67144"/>
                  </a:lnTo>
                  <a:lnTo>
                    <a:pt x="544652" y="62572"/>
                  </a:lnTo>
                  <a:lnTo>
                    <a:pt x="549224" y="58000"/>
                  </a:lnTo>
                  <a:lnTo>
                    <a:pt x="555320" y="53428"/>
                  </a:lnTo>
                  <a:lnTo>
                    <a:pt x="562940" y="51904"/>
                  </a:lnTo>
                  <a:lnTo>
                    <a:pt x="579704" y="51904"/>
                  </a:lnTo>
                  <a:lnTo>
                    <a:pt x="587324" y="53428"/>
                  </a:lnTo>
                  <a:lnTo>
                    <a:pt x="605701" y="59524"/>
                  </a:lnTo>
                  <a:lnTo>
                    <a:pt x="614845" y="64096"/>
                  </a:lnTo>
                  <a:lnTo>
                    <a:pt x="619417" y="68668"/>
                  </a:lnTo>
                  <a:lnTo>
                    <a:pt x="622465" y="68668"/>
                  </a:lnTo>
                  <a:lnTo>
                    <a:pt x="645325" y="24384"/>
                  </a:lnTo>
                  <a:lnTo>
                    <a:pt x="636181" y="18288"/>
                  </a:lnTo>
                  <a:lnTo>
                    <a:pt x="630796" y="15100"/>
                  </a:lnTo>
                  <a:lnTo>
                    <a:pt x="587895" y="1905"/>
                  </a:lnTo>
                  <a:lnTo>
                    <a:pt x="567512" y="0"/>
                  </a:lnTo>
                  <a:lnTo>
                    <a:pt x="552056" y="1409"/>
                  </a:lnTo>
                  <a:lnTo>
                    <a:pt x="511022" y="21336"/>
                  </a:lnTo>
                  <a:lnTo>
                    <a:pt x="488302" y="60858"/>
                  </a:lnTo>
                  <a:lnTo>
                    <a:pt x="486638" y="76288"/>
                  </a:lnTo>
                  <a:lnTo>
                    <a:pt x="487476" y="86131"/>
                  </a:lnTo>
                  <a:lnTo>
                    <a:pt x="506031" y="120700"/>
                  </a:lnTo>
                  <a:lnTo>
                    <a:pt x="538556" y="142011"/>
                  </a:lnTo>
                  <a:lnTo>
                    <a:pt x="543128" y="145059"/>
                  </a:lnTo>
                  <a:lnTo>
                    <a:pt x="558368" y="151155"/>
                  </a:lnTo>
                  <a:lnTo>
                    <a:pt x="570560" y="157251"/>
                  </a:lnTo>
                  <a:lnTo>
                    <a:pt x="573608" y="160299"/>
                  </a:lnTo>
                  <a:lnTo>
                    <a:pt x="582752" y="166395"/>
                  </a:lnTo>
                  <a:lnTo>
                    <a:pt x="587324" y="170967"/>
                  </a:lnTo>
                  <a:lnTo>
                    <a:pt x="590372" y="177063"/>
                  </a:lnTo>
                  <a:lnTo>
                    <a:pt x="590372" y="181737"/>
                  </a:lnTo>
                  <a:lnTo>
                    <a:pt x="588086" y="191973"/>
                  </a:lnTo>
                  <a:lnTo>
                    <a:pt x="581228" y="199644"/>
                  </a:lnTo>
                  <a:lnTo>
                    <a:pt x="569798" y="204457"/>
                  </a:lnTo>
                  <a:lnTo>
                    <a:pt x="553796" y="206121"/>
                  </a:lnTo>
                  <a:lnTo>
                    <a:pt x="547789" y="205574"/>
                  </a:lnTo>
                  <a:lnTo>
                    <a:pt x="507403" y="187350"/>
                  </a:lnTo>
                  <a:lnTo>
                    <a:pt x="498830" y="181737"/>
                  </a:lnTo>
                  <a:lnTo>
                    <a:pt x="495782" y="180213"/>
                  </a:lnTo>
                  <a:lnTo>
                    <a:pt x="494258" y="177063"/>
                  </a:lnTo>
                  <a:lnTo>
                    <a:pt x="465302" y="224409"/>
                  </a:lnTo>
                  <a:lnTo>
                    <a:pt x="471398" y="230593"/>
                  </a:lnTo>
                  <a:lnTo>
                    <a:pt x="475970" y="233641"/>
                  </a:lnTo>
                  <a:lnTo>
                    <a:pt x="482066" y="236689"/>
                  </a:lnTo>
                  <a:lnTo>
                    <a:pt x="486638" y="239737"/>
                  </a:lnTo>
                  <a:lnTo>
                    <a:pt x="526364" y="254977"/>
                  </a:lnTo>
                  <a:lnTo>
                    <a:pt x="558368" y="258025"/>
                  </a:lnTo>
                  <a:lnTo>
                    <a:pt x="567486" y="257746"/>
                  </a:lnTo>
                  <a:lnTo>
                    <a:pt x="609307" y="247738"/>
                  </a:lnTo>
                  <a:lnTo>
                    <a:pt x="639851" y="222732"/>
                  </a:lnTo>
                  <a:lnTo>
                    <a:pt x="651090" y="188010"/>
                  </a:lnTo>
                  <a:lnTo>
                    <a:pt x="651421" y="177063"/>
                  </a:lnTo>
                  <a:close/>
                </a:path>
              </a:pathLst>
            </a:custGeom>
            <a:solidFill>
              <a:srgbClr val="5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4377118" y="1332452"/>
            <a:ext cx="969010" cy="258445"/>
            <a:chOff x="4377118" y="1332452"/>
            <a:chExt cx="969010" cy="258445"/>
          </a:xfrm>
        </p:grpSpPr>
        <p:sp>
          <p:nvSpPr>
            <p:cNvPr id="19" name="object 19"/>
            <p:cNvSpPr/>
            <p:nvPr/>
          </p:nvSpPr>
          <p:spPr>
            <a:xfrm>
              <a:off x="4377118" y="1332452"/>
              <a:ext cx="187960" cy="258445"/>
            </a:xfrm>
            <a:custGeom>
              <a:avLst/>
              <a:gdLst/>
              <a:ahLst/>
              <a:cxnLst/>
              <a:rect l="l" t="t" r="r" b="b"/>
              <a:pathLst>
                <a:path w="187960" h="258444">
                  <a:moveTo>
                    <a:pt x="93059" y="258032"/>
                  </a:moveTo>
                  <a:lnTo>
                    <a:pt x="41124" y="248126"/>
                  </a:lnTo>
                  <a:lnTo>
                    <a:pt x="6096" y="230600"/>
                  </a:lnTo>
                  <a:lnTo>
                    <a:pt x="0" y="224408"/>
                  </a:lnTo>
                  <a:lnTo>
                    <a:pt x="29051" y="177069"/>
                  </a:lnTo>
                  <a:lnTo>
                    <a:pt x="30575" y="180213"/>
                  </a:lnTo>
                  <a:lnTo>
                    <a:pt x="33623" y="181736"/>
                  </a:lnTo>
                  <a:lnTo>
                    <a:pt x="68794" y="201620"/>
                  </a:lnTo>
                  <a:lnTo>
                    <a:pt x="90011" y="206120"/>
                  </a:lnTo>
                  <a:lnTo>
                    <a:pt x="105147" y="204454"/>
                  </a:lnTo>
                  <a:lnTo>
                    <a:pt x="116157" y="199643"/>
                  </a:lnTo>
                  <a:lnTo>
                    <a:pt x="122881" y="191976"/>
                  </a:lnTo>
                  <a:lnTo>
                    <a:pt x="125158" y="181736"/>
                  </a:lnTo>
                  <a:lnTo>
                    <a:pt x="125158" y="177069"/>
                  </a:lnTo>
                  <a:lnTo>
                    <a:pt x="122110" y="170973"/>
                  </a:lnTo>
                  <a:lnTo>
                    <a:pt x="117538" y="166401"/>
                  </a:lnTo>
                  <a:lnTo>
                    <a:pt x="112871" y="163353"/>
                  </a:lnTo>
                  <a:lnTo>
                    <a:pt x="109823" y="160305"/>
                  </a:lnTo>
                  <a:lnTo>
                    <a:pt x="105251" y="157257"/>
                  </a:lnTo>
                  <a:lnTo>
                    <a:pt x="93059" y="151161"/>
                  </a:lnTo>
                  <a:lnTo>
                    <a:pt x="77819" y="145065"/>
                  </a:lnTo>
                  <a:lnTo>
                    <a:pt x="73247" y="142017"/>
                  </a:lnTo>
                  <a:lnTo>
                    <a:pt x="40814" y="120696"/>
                  </a:lnTo>
                  <a:lnTo>
                    <a:pt x="22170" y="86137"/>
                  </a:lnTo>
                  <a:lnTo>
                    <a:pt x="21336" y="76295"/>
                  </a:lnTo>
                  <a:lnTo>
                    <a:pt x="23041" y="60863"/>
                  </a:lnTo>
                  <a:lnTo>
                    <a:pt x="47339" y="21336"/>
                  </a:lnTo>
                  <a:lnTo>
                    <a:pt x="87415" y="1404"/>
                  </a:lnTo>
                  <a:lnTo>
                    <a:pt x="102203" y="0"/>
                  </a:lnTo>
                  <a:lnTo>
                    <a:pt x="112481" y="523"/>
                  </a:lnTo>
                  <a:lnTo>
                    <a:pt x="151376" y="9286"/>
                  </a:lnTo>
                  <a:lnTo>
                    <a:pt x="180022" y="24384"/>
                  </a:lnTo>
                  <a:lnTo>
                    <a:pt x="157162" y="68675"/>
                  </a:lnTo>
                  <a:lnTo>
                    <a:pt x="155638" y="68675"/>
                  </a:lnTo>
                  <a:lnTo>
                    <a:pt x="152590" y="67151"/>
                  </a:lnTo>
                  <a:lnTo>
                    <a:pt x="149542" y="64103"/>
                  </a:lnTo>
                  <a:lnTo>
                    <a:pt x="140398" y="59531"/>
                  </a:lnTo>
                  <a:lnTo>
                    <a:pt x="122110" y="53435"/>
                  </a:lnTo>
                  <a:lnTo>
                    <a:pt x="114395" y="51911"/>
                  </a:lnTo>
                  <a:lnTo>
                    <a:pt x="97631" y="51911"/>
                  </a:lnTo>
                  <a:lnTo>
                    <a:pt x="90011" y="53435"/>
                  </a:lnTo>
                  <a:lnTo>
                    <a:pt x="85439" y="58007"/>
                  </a:lnTo>
                  <a:lnTo>
                    <a:pt x="79343" y="62579"/>
                  </a:lnTo>
                  <a:lnTo>
                    <a:pt x="77819" y="67151"/>
                  </a:lnTo>
                  <a:lnTo>
                    <a:pt x="77819" y="80962"/>
                  </a:lnTo>
                  <a:lnTo>
                    <a:pt x="86963" y="90106"/>
                  </a:lnTo>
                  <a:lnTo>
                    <a:pt x="99155" y="96202"/>
                  </a:lnTo>
                  <a:lnTo>
                    <a:pt x="103727" y="99250"/>
                  </a:lnTo>
                  <a:lnTo>
                    <a:pt x="108299" y="100774"/>
                  </a:lnTo>
                  <a:lnTo>
                    <a:pt x="112871" y="103822"/>
                  </a:lnTo>
                  <a:lnTo>
                    <a:pt x="119062" y="105346"/>
                  </a:lnTo>
                  <a:lnTo>
                    <a:pt x="160782" y="129675"/>
                  </a:lnTo>
                  <a:lnTo>
                    <a:pt x="186499" y="166806"/>
                  </a:lnTo>
                  <a:lnTo>
                    <a:pt x="187642" y="177069"/>
                  </a:lnTo>
                  <a:lnTo>
                    <a:pt x="187071" y="188007"/>
                  </a:lnTo>
                  <a:lnTo>
                    <a:pt x="170307" y="229219"/>
                  </a:lnTo>
                  <a:lnTo>
                    <a:pt x="136183" y="250888"/>
                  </a:lnTo>
                  <a:lnTo>
                    <a:pt x="102837" y="257746"/>
                  </a:lnTo>
                  <a:lnTo>
                    <a:pt x="93059" y="258032"/>
                  </a:lnTo>
                  <a:close/>
                </a:path>
              </a:pathLst>
            </a:custGeom>
            <a:solidFill>
              <a:srgbClr val="5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63237" y="1337024"/>
              <a:ext cx="404336" cy="249205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4996523" y="1332458"/>
              <a:ext cx="349885" cy="258445"/>
            </a:xfrm>
            <a:custGeom>
              <a:avLst/>
              <a:gdLst/>
              <a:ahLst/>
              <a:cxnLst/>
              <a:rect l="l" t="t" r="r" b="b"/>
              <a:pathLst>
                <a:path w="349885" h="258444">
                  <a:moveTo>
                    <a:pt x="141922" y="4572"/>
                  </a:moveTo>
                  <a:lnTo>
                    <a:pt x="0" y="4572"/>
                  </a:lnTo>
                  <a:lnTo>
                    <a:pt x="0" y="55372"/>
                  </a:lnTo>
                  <a:lnTo>
                    <a:pt x="0" y="103632"/>
                  </a:lnTo>
                  <a:lnTo>
                    <a:pt x="0" y="154432"/>
                  </a:lnTo>
                  <a:lnTo>
                    <a:pt x="0" y="202692"/>
                  </a:lnTo>
                  <a:lnTo>
                    <a:pt x="0" y="253492"/>
                  </a:lnTo>
                  <a:lnTo>
                    <a:pt x="141922" y="253492"/>
                  </a:lnTo>
                  <a:lnTo>
                    <a:pt x="141922" y="202692"/>
                  </a:lnTo>
                  <a:lnTo>
                    <a:pt x="56476" y="202692"/>
                  </a:lnTo>
                  <a:lnTo>
                    <a:pt x="56476" y="154432"/>
                  </a:lnTo>
                  <a:lnTo>
                    <a:pt x="137350" y="154432"/>
                  </a:lnTo>
                  <a:lnTo>
                    <a:pt x="137350" y="103632"/>
                  </a:lnTo>
                  <a:lnTo>
                    <a:pt x="56476" y="103632"/>
                  </a:lnTo>
                  <a:lnTo>
                    <a:pt x="56476" y="55372"/>
                  </a:lnTo>
                  <a:lnTo>
                    <a:pt x="141922" y="55372"/>
                  </a:lnTo>
                  <a:lnTo>
                    <a:pt x="141922" y="4572"/>
                  </a:lnTo>
                  <a:close/>
                </a:path>
                <a:path w="349885" h="258444">
                  <a:moveTo>
                    <a:pt x="349377" y="177063"/>
                  </a:moveTo>
                  <a:lnTo>
                    <a:pt x="332613" y="137439"/>
                  </a:lnTo>
                  <a:lnTo>
                    <a:pt x="291465" y="109918"/>
                  </a:lnTo>
                  <a:lnTo>
                    <a:pt x="274612" y="103822"/>
                  </a:lnTo>
                  <a:lnTo>
                    <a:pt x="270040" y="100774"/>
                  </a:lnTo>
                  <a:lnTo>
                    <a:pt x="254800" y="93154"/>
                  </a:lnTo>
                  <a:lnTo>
                    <a:pt x="245656" y="87058"/>
                  </a:lnTo>
                  <a:lnTo>
                    <a:pt x="242608" y="84010"/>
                  </a:lnTo>
                  <a:lnTo>
                    <a:pt x="239560" y="77812"/>
                  </a:lnTo>
                  <a:lnTo>
                    <a:pt x="239560" y="67144"/>
                  </a:lnTo>
                  <a:lnTo>
                    <a:pt x="242608" y="62572"/>
                  </a:lnTo>
                  <a:lnTo>
                    <a:pt x="251752" y="53428"/>
                  </a:lnTo>
                  <a:lnTo>
                    <a:pt x="259372" y="51904"/>
                  </a:lnTo>
                  <a:lnTo>
                    <a:pt x="276136" y="51904"/>
                  </a:lnTo>
                  <a:lnTo>
                    <a:pt x="285369" y="53428"/>
                  </a:lnTo>
                  <a:lnTo>
                    <a:pt x="292989" y="56476"/>
                  </a:lnTo>
                  <a:lnTo>
                    <a:pt x="302133" y="59524"/>
                  </a:lnTo>
                  <a:lnTo>
                    <a:pt x="311277" y="64096"/>
                  </a:lnTo>
                  <a:lnTo>
                    <a:pt x="314325" y="67144"/>
                  </a:lnTo>
                  <a:lnTo>
                    <a:pt x="317373" y="68668"/>
                  </a:lnTo>
                  <a:lnTo>
                    <a:pt x="318897" y="68668"/>
                  </a:lnTo>
                  <a:lnTo>
                    <a:pt x="341757" y="24384"/>
                  </a:lnTo>
                  <a:lnTo>
                    <a:pt x="332613" y="18288"/>
                  </a:lnTo>
                  <a:lnTo>
                    <a:pt x="294906" y="3860"/>
                  </a:lnTo>
                  <a:lnTo>
                    <a:pt x="265468" y="0"/>
                  </a:lnTo>
                  <a:lnTo>
                    <a:pt x="250012" y="1409"/>
                  </a:lnTo>
                  <a:lnTo>
                    <a:pt x="209080" y="21336"/>
                  </a:lnTo>
                  <a:lnTo>
                    <a:pt x="186042" y="60858"/>
                  </a:lnTo>
                  <a:lnTo>
                    <a:pt x="184594" y="76288"/>
                  </a:lnTo>
                  <a:lnTo>
                    <a:pt x="185216" y="86131"/>
                  </a:lnTo>
                  <a:lnTo>
                    <a:pt x="203428" y="120700"/>
                  </a:lnTo>
                  <a:lnTo>
                    <a:pt x="241084" y="145059"/>
                  </a:lnTo>
                  <a:lnTo>
                    <a:pt x="256324" y="151155"/>
                  </a:lnTo>
                  <a:lnTo>
                    <a:pt x="260896" y="154203"/>
                  </a:lnTo>
                  <a:lnTo>
                    <a:pt x="266992" y="157251"/>
                  </a:lnTo>
                  <a:lnTo>
                    <a:pt x="280708" y="166395"/>
                  </a:lnTo>
                  <a:lnTo>
                    <a:pt x="285369" y="170967"/>
                  </a:lnTo>
                  <a:lnTo>
                    <a:pt x="286893" y="174015"/>
                  </a:lnTo>
                  <a:lnTo>
                    <a:pt x="286893" y="181737"/>
                  </a:lnTo>
                  <a:lnTo>
                    <a:pt x="284619" y="191973"/>
                  </a:lnTo>
                  <a:lnTo>
                    <a:pt x="277888" y="199644"/>
                  </a:lnTo>
                  <a:lnTo>
                    <a:pt x="266877" y="204457"/>
                  </a:lnTo>
                  <a:lnTo>
                    <a:pt x="251752" y="206121"/>
                  </a:lnTo>
                  <a:lnTo>
                    <a:pt x="245503" y="205574"/>
                  </a:lnTo>
                  <a:lnTo>
                    <a:pt x="204508" y="187833"/>
                  </a:lnTo>
                  <a:lnTo>
                    <a:pt x="201460" y="184785"/>
                  </a:lnTo>
                  <a:lnTo>
                    <a:pt x="196888" y="181737"/>
                  </a:lnTo>
                  <a:lnTo>
                    <a:pt x="193738" y="180213"/>
                  </a:lnTo>
                  <a:lnTo>
                    <a:pt x="190690" y="177063"/>
                  </a:lnTo>
                  <a:lnTo>
                    <a:pt x="163258" y="224409"/>
                  </a:lnTo>
                  <a:lnTo>
                    <a:pt x="166306" y="229069"/>
                  </a:lnTo>
                  <a:lnTo>
                    <a:pt x="169354" y="230593"/>
                  </a:lnTo>
                  <a:lnTo>
                    <a:pt x="178498" y="236689"/>
                  </a:lnTo>
                  <a:lnTo>
                    <a:pt x="190690" y="242785"/>
                  </a:lnTo>
                  <a:lnTo>
                    <a:pt x="198412" y="245833"/>
                  </a:lnTo>
                  <a:lnTo>
                    <a:pt x="203530" y="248119"/>
                  </a:lnTo>
                  <a:lnTo>
                    <a:pt x="248323" y="257771"/>
                  </a:lnTo>
                  <a:lnTo>
                    <a:pt x="256324" y="258025"/>
                  </a:lnTo>
                  <a:lnTo>
                    <a:pt x="265442" y="257746"/>
                  </a:lnTo>
                  <a:lnTo>
                    <a:pt x="306514" y="247738"/>
                  </a:lnTo>
                  <a:lnTo>
                    <a:pt x="337781" y="222732"/>
                  </a:lnTo>
                  <a:lnTo>
                    <a:pt x="348830" y="188010"/>
                  </a:lnTo>
                  <a:lnTo>
                    <a:pt x="349377" y="177063"/>
                  </a:lnTo>
                  <a:close/>
                </a:path>
              </a:pathLst>
            </a:custGeom>
            <a:solidFill>
              <a:srgbClr val="5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5454300" y="1332452"/>
            <a:ext cx="1226820" cy="258445"/>
            <a:chOff x="5454300" y="1332452"/>
            <a:chExt cx="1226820" cy="258445"/>
          </a:xfrm>
        </p:grpSpPr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54300" y="1337024"/>
              <a:ext cx="356996" cy="24892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843301" y="1337024"/>
              <a:ext cx="175450" cy="248888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6032468" y="1332452"/>
              <a:ext cx="250825" cy="258445"/>
            </a:xfrm>
            <a:custGeom>
              <a:avLst/>
              <a:gdLst/>
              <a:ahLst/>
              <a:cxnLst/>
              <a:rect l="l" t="t" r="r" b="b"/>
              <a:pathLst>
                <a:path w="250825" h="258444">
                  <a:moveTo>
                    <a:pt x="125158" y="258032"/>
                  </a:moveTo>
                  <a:lnTo>
                    <a:pt x="75545" y="248876"/>
                  </a:lnTo>
                  <a:lnTo>
                    <a:pt x="35147" y="221361"/>
                  </a:lnTo>
                  <a:lnTo>
                    <a:pt x="8965" y="180165"/>
                  </a:lnTo>
                  <a:lnTo>
                    <a:pt x="0" y="129825"/>
                  </a:lnTo>
                  <a:lnTo>
                    <a:pt x="2287" y="103466"/>
                  </a:lnTo>
                  <a:lnTo>
                    <a:pt x="20614" y="57642"/>
                  </a:lnTo>
                  <a:lnTo>
                    <a:pt x="56056" y="21900"/>
                  </a:lnTo>
                  <a:lnTo>
                    <a:pt x="100576" y="2525"/>
                  </a:lnTo>
                  <a:lnTo>
                    <a:pt x="125158" y="0"/>
                  </a:lnTo>
                  <a:lnTo>
                    <a:pt x="150329" y="2311"/>
                  </a:lnTo>
                  <a:lnTo>
                    <a:pt x="173366" y="9346"/>
                  </a:lnTo>
                  <a:lnTo>
                    <a:pt x="194421" y="21257"/>
                  </a:lnTo>
                  <a:lnTo>
                    <a:pt x="213645" y="38195"/>
                  </a:lnTo>
                  <a:lnTo>
                    <a:pt x="227439" y="54959"/>
                  </a:lnTo>
                  <a:lnTo>
                    <a:pt x="125158" y="54959"/>
                  </a:lnTo>
                  <a:lnTo>
                    <a:pt x="110863" y="56364"/>
                  </a:lnTo>
                  <a:lnTo>
                    <a:pt x="77819" y="76295"/>
                  </a:lnTo>
                  <a:lnTo>
                    <a:pt x="62174" y="114576"/>
                  </a:lnTo>
                  <a:lnTo>
                    <a:pt x="61055" y="129825"/>
                  </a:lnTo>
                  <a:lnTo>
                    <a:pt x="61579" y="138945"/>
                  </a:lnTo>
                  <a:lnTo>
                    <a:pt x="62960" y="147923"/>
                  </a:lnTo>
                  <a:lnTo>
                    <a:pt x="64803" y="156129"/>
                  </a:lnTo>
                  <a:lnTo>
                    <a:pt x="64912" y="156614"/>
                  </a:lnTo>
                  <a:lnTo>
                    <a:pt x="88487" y="192405"/>
                  </a:lnTo>
                  <a:lnTo>
                    <a:pt x="125158" y="203073"/>
                  </a:lnTo>
                  <a:lnTo>
                    <a:pt x="228059" y="203073"/>
                  </a:lnTo>
                  <a:lnTo>
                    <a:pt x="213645" y="221361"/>
                  </a:lnTo>
                  <a:lnTo>
                    <a:pt x="195064" y="237418"/>
                  </a:lnTo>
                  <a:lnTo>
                    <a:pt x="173938" y="248876"/>
                  </a:lnTo>
                  <a:lnTo>
                    <a:pt x="150544" y="255744"/>
                  </a:lnTo>
                  <a:lnTo>
                    <a:pt x="125158" y="258032"/>
                  </a:lnTo>
                  <a:close/>
                </a:path>
                <a:path w="250825" h="258444">
                  <a:moveTo>
                    <a:pt x="228059" y="203073"/>
                  </a:moveTo>
                  <a:lnTo>
                    <a:pt x="125158" y="203073"/>
                  </a:lnTo>
                  <a:lnTo>
                    <a:pt x="140041" y="201668"/>
                  </a:lnTo>
                  <a:lnTo>
                    <a:pt x="152781" y="197548"/>
                  </a:lnTo>
                  <a:lnTo>
                    <a:pt x="179522" y="169942"/>
                  </a:lnTo>
                  <a:lnTo>
                    <a:pt x="189166" y="129825"/>
                  </a:lnTo>
                  <a:lnTo>
                    <a:pt x="188047" y="114576"/>
                  </a:lnTo>
                  <a:lnTo>
                    <a:pt x="172402" y="76295"/>
                  </a:lnTo>
                  <a:lnTo>
                    <a:pt x="125158" y="54959"/>
                  </a:lnTo>
                  <a:lnTo>
                    <a:pt x="227439" y="54959"/>
                  </a:lnTo>
                  <a:lnTo>
                    <a:pt x="229647" y="57642"/>
                  </a:lnTo>
                  <a:lnTo>
                    <a:pt x="241077" y="79402"/>
                  </a:lnTo>
                  <a:lnTo>
                    <a:pt x="247935" y="103466"/>
                  </a:lnTo>
                  <a:lnTo>
                    <a:pt x="250221" y="129825"/>
                  </a:lnTo>
                  <a:lnTo>
                    <a:pt x="247935" y="155272"/>
                  </a:lnTo>
                  <a:lnTo>
                    <a:pt x="241077" y="179022"/>
                  </a:lnTo>
                  <a:lnTo>
                    <a:pt x="229647" y="201057"/>
                  </a:lnTo>
                  <a:lnTo>
                    <a:pt x="228059" y="203073"/>
                  </a:lnTo>
                  <a:close/>
                </a:path>
              </a:pathLst>
            </a:custGeom>
            <a:solidFill>
              <a:srgbClr val="5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07073" y="1336611"/>
              <a:ext cx="373856" cy="249300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6784657" y="1332452"/>
            <a:ext cx="638175" cy="258445"/>
            <a:chOff x="6784657" y="1332452"/>
            <a:chExt cx="638175" cy="258445"/>
          </a:xfrm>
        </p:grpSpPr>
        <p:sp>
          <p:nvSpPr>
            <p:cNvPr id="28" name="object 28"/>
            <p:cNvSpPr/>
            <p:nvPr/>
          </p:nvSpPr>
          <p:spPr>
            <a:xfrm>
              <a:off x="6784645" y="1332458"/>
              <a:ext cx="408940" cy="258445"/>
            </a:xfrm>
            <a:custGeom>
              <a:avLst/>
              <a:gdLst/>
              <a:ahLst/>
              <a:cxnLst/>
              <a:rect l="l" t="t" r="r" b="b"/>
              <a:pathLst>
                <a:path w="408940" h="258444">
                  <a:moveTo>
                    <a:pt x="143357" y="4572"/>
                  </a:moveTo>
                  <a:lnTo>
                    <a:pt x="0" y="4572"/>
                  </a:lnTo>
                  <a:lnTo>
                    <a:pt x="0" y="55372"/>
                  </a:lnTo>
                  <a:lnTo>
                    <a:pt x="0" y="103632"/>
                  </a:lnTo>
                  <a:lnTo>
                    <a:pt x="0" y="154432"/>
                  </a:lnTo>
                  <a:lnTo>
                    <a:pt x="0" y="253492"/>
                  </a:lnTo>
                  <a:lnTo>
                    <a:pt x="56388" y="253492"/>
                  </a:lnTo>
                  <a:lnTo>
                    <a:pt x="56388" y="154432"/>
                  </a:lnTo>
                  <a:lnTo>
                    <a:pt x="135737" y="154432"/>
                  </a:lnTo>
                  <a:lnTo>
                    <a:pt x="135737" y="103632"/>
                  </a:lnTo>
                  <a:lnTo>
                    <a:pt x="56388" y="103632"/>
                  </a:lnTo>
                  <a:lnTo>
                    <a:pt x="56388" y="55372"/>
                  </a:lnTo>
                  <a:lnTo>
                    <a:pt x="143357" y="55372"/>
                  </a:lnTo>
                  <a:lnTo>
                    <a:pt x="143357" y="4572"/>
                  </a:lnTo>
                  <a:close/>
                </a:path>
                <a:path w="408940" h="258444">
                  <a:moveTo>
                    <a:pt x="408914" y="129832"/>
                  </a:moveTo>
                  <a:lnTo>
                    <a:pt x="406628" y="103466"/>
                  </a:lnTo>
                  <a:lnTo>
                    <a:pt x="399770" y="79400"/>
                  </a:lnTo>
                  <a:lnTo>
                    <a:pt x="388340" y="57645"/>
                  </a:lnTo>
                  <a:lnTo>
                    <a:pt x="386130" y="54965"/>
                  </a:lnTo>
                  <a:lnTo>
                    <a:pt x="372338" y="38201"/>
                  </a:lnTo>
                  <a:lnTo>
                    <a:pt x="352945" y="21259"/>
                  </a:lnTo>
                  <a:lnTo>
                    <a:pt x="347954" y="18491"/>
                  </a:lnTo>
                  <a:lnTo>
                    <a:pt x="347954" y="129832"/>
                  </a:lnTo>
                  <a:lnTo>
                    <a:pt x="346824" y="144132"/>
                  </a:lnTo>
                  <a:lnTo>
                    <a:pt x="331101" y="181737"/>
                  </a:lnTo>
                  <a:lnTo>
                    <a:pt x="283857" y="203073"/>
                  </a:lnTo>
                  <a:lnTo>
                    <a:pt x="272986" y="202476"/>
                  </a:lnTo>
                  <a:lnTo>
                    <a:pt x="233654" y="179781"/>
                  </a:lnTo>
                  <a:lnTo>
                    <a:pt x="222859" y="156133"/>
                  </a:lnTo>
                  <a:lnTo>
                    <a:pt x="221081" y="147929"/>
                  </a:lnTo>
                  <a:lnTo>
                    <a:pt x="220052" y="138950"/>
                  </a:lnTo>
                  <a:lnTo>
                    <a:pt x="219748" y="129832"/>
                  </a:lnTo>
                  <a:lnTo>
                    <a:pt x="220649" y="114579"/>
                  </a:lnTo>
                  <a:lnTo>
                    <a:pt x="236512" y="76301"/>
                  </a:lnTo>
                  <a:lnTo>
                    <a:pt x="283857" y="54965"/>
                  </a:lnTo>
                  <a:lnTo>
                    <a:pt x="298094" y="56362"/>
                  </a:lnTo>
                  <a:lnTo>
                    <a:pt x="331101" y="76301"/>
                  </a:lnTo>
                  <a:lnTo>
                    <a:pt x="346824" y="114579"/>
                  </a:lnTo>
                  <a:lnTo>
                    <a:pt x="347954" y="129832"/>
                  </a:lnTo>
                  <a:lnTo>
                    <a:pt x="347954" y="18491"/>
                  </a:lnTo>
                  <a:lnTo>
                    <a:pt x="331520" y="9347"/>
                  </a:lnTo>
                  <a:lnTo>
                    <a:pt x="308394" y="2311"/>
                  </a:lnTo>
                  <a:lnTo>
                    <a:pt x="283857" y="0"/>
                  </a:lnTo>
                  <a:lnTo>
                    <a:pt x="258622" y="2527"/>
                  </a:lnTo>
                  <a:lnTo>
                    <a:pt x="214541" y="21894"/>
                  </a:lnTo>
                  <a:lnTo>
                    <a:pt x="179349" y="57645"/>
                  </a:lnTo>
                  <a:lnTo>
                    <a:pt x="160997" y="103466"/>
                  </a:lnTo>
                  <a:lnTo>
                    <a:pt x="158699" y="129832"/>
                  </a:lnTo>
                  <a:lnTo>
                    <a:pt x="160972" y="156133"/>
                  </a:lnTo>
                  <a:lnTo>
                    <a:pt x="178701" y="201917"/>
                  </a:lnTo>
                  <a:lnTo>
                    <a:pt x="212394" y="237413"/>
                  </a:lnTo>
                  <a:lnTo>
                    <a:pt x="257530" y="255739"/>
                  </a:lnTo>
                  <a:lnTo>
                    <a:pt x="283857" y="258038"/>
                  </a:lnTo>
                  <a:lnTo>
                    <a:pt x="309041" y="255739"/>
                  </a:lnTo>
                  <a:lnTo>
                    <a:pt x="353148" y="237413"/>
                  </a:lnTo>
                  <a:lnTo>
                    <a:pt x="386753" y="203073"/>
                  </a:lnTo>
                  <a:lnTo>
                    <a:pt x="406628" y="155270"/>
                  </a:lnTo>
                  <a:lnTo>
                    <a:pt x="408914" y="129832"/>
                  </a:lnTo>
                  <a:close/>
                </a:path>
              </a:pathLst>
            </a:custGeom>
            <a:solidFill>
              <a:srgbClr val="5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217949" y="1337024"/>
              <a:ext cx="204406" cy="248888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7504747" y="1332452"/>
            <a:ext cx="1225550" cy="258445"/>
            <a:chOff x="7504747" y="1332452"/>
            <a:chExt cx="1225550" cy="258445"/>
          </a:xfrm>
        </p:grpSpPr>
        <p:sp>
          <p:nvSpPr>
            <p:cNvPr id="31" name="object 31"/>
            <p:cNvSpPr/>
            <p:nvPr/>
          </p:nvSpPr>
          <p:spPr>
            <a:xfrm>
              <a:off x="7504747" y="1332452"/>
              <a:ext cx="215265" cy="258445"/>
            </a:xfrm>
            <a:custGeom>
              <a:avLst/>
              <a:gdLst/>
              <a:ahLst/>
              <a:cxnLst/>
              <a:rect l="l" t="t" r="r" b="b"/>
              <a:pathLst>
                <a:path w="215265" h="258444">
                  <a:moveTo>
                    <a:pt x="134302" y="258032"/>
                  </a:moveTo>
                  <a:lnTo>
                    <a:pt x="83845" y="248388"/>
                  </a:lnTo>
                  <a:lnTo>
                    <a:pt x="40052" y="220456"/>
                  </a:lnTo>
                  <a:lnTo>
                    <a:pt x="10286" y="178729"/>
                  </a:lnTo>
                  <a:lnTo>
                    <a:pt x="0" y="129825"/>
                  </a:lnTo>
                  <a:lnTo>
                    <a:pt x="595" y="117197"/>
                  </a:lnTo>
                  <a:lnTo>
                    <a:pt x="10667" y="79438"/>
                  </a:lnTo>
                  <a:lnTo>
                    <a:pt x="39623" y="38195"/>
                  </a:lnTo>
                  <a:lnTo>
                    <a:pt x="82391" y="10667"/>
                  </a:lnTo>
                  <a:lnTo>
                    <a:pt x="120793" y="809"/>
                  </a:lnTo>
                  <a:lnTo>
                    <a:pt x="134302" y="0"/>
                  </a:lnTo>
                  <a:lnTo>
                    <a:pt x="145708" y="523"/>
                  </a:lnTo>
                  <a:lnTo>
                    <a:pt x="195071" y="12192"/>
                  </a:lnTo>
                  <a:lnTo>
                    <a:pt x="205930" y="18288"/>
                  </a:lnTo>
                  <a:lnTo>
                    <a:pt x="215074" y="22860"/>
                  </a:lnTo>
                  <a:lnTo>
                    <a:pt x="190690" y="71723"/>
                  </a:lnTo>
                  <a:lnTo>
                    <a:pt x="187642" y="68675"/>
                  </a:lnTo>
                  <a:lnTo>
                    <a:pt x="181546" y="65627"/>
                  </a:lnTo>
                  <a:lnTo>
                    <a:pt x="176974" y="62579"/>
                  </a:lnTo>
                  <a:lnTo>
                    <a:pt x="167830" y="61055"/>
                  </a:lnTo>
                  <a:lnTo>
                    <a:pt x="161853" y="59055"/>
                  </a:lnTo>
                  <a:lnTo>
                    <a:pt x="155447" y="57626"/>
                  </a:lnTo>
                  <a:lnTo>
                    <a:pt x="148756" y="56769"/>
                  </a:lnTo>
                  <a:lnTo>
                    <a:pt x="141922" y="56483"/>
                  </a:lnTo>
                  <a:lnTo>
                    <a:pt x="131866" y="56792"/>
                  </a:lnTo>
                  <a:lnTo>
                    <a:pt x="91154" y="70592"/>
                  </a:lnTo>
                  <a:lnTo>
                    <a:pt x="65627" y="103822"/>
                  </a:lnTo>
                  <a:lnTo>
                    <a:pt x="61055" y="129825"/>
                  </a:lnTo>
                  <a:lnTo>
                    <a:pt x="62245" y="143257"/>
                  </a:lnTo>
                  <a:lnTo>
                    <a:pt x="82391" y="180213"/>
                  </a:lnTo>
                  <a:lnTo>
                    <a:pt x="123579" y="200358"/>
                  </a:lnTo>
                  <a:lnTo>
                    <a:pt x="141922" y="201549"/>
                  </a:lnTo>
                  <a:lnTo>
                    <a:pt x="148542" y="201501"/>
                  </a:lnTo>
                  <a:lnTo>
                    <a:pt x="154876" y="201168"/>
                  </a:lnTo>
                  <a:lnTo>
                    <a:pt x="161210" y="200263"/>
                  </a:lnTo>
                  <a:lnTo>
                    <a:pt x="167830" y="198501"/>
                  </a:lnTo>
                  <a:lnTo>
                    <a:pt x="175450" y="195453"/>
                  </a:lnTo>
                  <a:lnTo>
                    <a:pt x="181546" y="193929"/>
                  </a:lnTo>
                  <a:lnTo>
                    <a:pt x="184594" y="190881"/>
                  </a:lnTo>
                  <a:lnTo>
                    <a:pt x="190690" y="186309"/>
                  </a:lnTo>
                  <a:lnTo>
                    <a:pt x="215074" y="235172"/>
                  </a:lnTo>
                  <a:lnTo>
                    <a:pt x="213550" y="235172"/>
                  </a:lnTo>
                  <a:lnTo>
                    <a:pt x="213550" y="236696"/>
                  </a:lnTo>
                  <a:lnTo>
                    <a:pt x="212026" y="236696"/>
                  </a:lnTo>
                  <a:lnTo>
                    <a:pt x="210502" y="238220"/>
                  </a:lnTo>
                  <a:lnTo>
                    <a:pt x="201358" y="242792"/>
                  </a:lnTo>
                  <a:lnTo>
                    <a:pt x="196786" y="245840"/>
                  </a:lnTo>
                  <a:lnTo>
                    <a:pt x="192214" y="247364"/>
                  </a:lnTo>
                  <a:lnTo>
                    <a:pt x="186118" y="250412"/>
                  </a:lnTo>
                  <a:lnTo>
                    <a:pt x="141398" y="257770"/>
                  </a:lnTo>
                  <a:lnTo>
                    <a:pt x="134302" y="258032"/>
                  </a:lnTo>
                  <a:close/>
                </a:path>
              </a:pathLst>
            </a:custGeom>
            <a:solidFill>
              <a:srgbClr val="5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741253" y="1337024"/>
              <a:ext cx="204406" cy="248888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7945653" y="1332458"/>
              <a:ext cx="535940" cy="258445"/>
            </a:xfrm>
            <a:custGeom>
              <a:avLst/>
              <a:gdLst/>
              <a:ahLst/>
              <a:cxnLst/>
              <a:rect l="l" t="t" r="r" b="b"/>
              <a:pathLst>
                <a:path w="535940" h="258444">
                  <a:moveTo>
                    <a:pt x="250228" y="129832"/>
                  </a:moveTo>
                  <a:lnTo>
                    <a:pt x="247942" y="103466"/>
                  </a:lnTo>
                  <a:lnTo>
                    <a:pt x="241084" y="79400"/>
                  </a:lnTo>
                  <a:lnTo>
                    <a:pt x="229654" y="57645"/>
                  </a:lnTo>
                  <a:lnTo>
                    <a:pt x="227444" y="54965"/>
                  </a:lnTo>
                  <a:lnTo>
                    <a:pt x="213652" y="38201"/>
                  </a:lnTo>
                  <a:lnTo>
                    <a:pt x="194424" y="21259"/>
                  </a:lnTo>
                  <a:lnTo>
                    <a:pt x="189166" y="18288"/>
                  </a:lnTo>
                  <a:lnTo>
                    <a:pt x="189166" y="129832"/>
                  </a:lnTo>
                  <a:lnTo>
                    <a:pt x="188048" y="144132"/>
                  </a:lnTo>
                  <a:lnTo>
                    <a:pt x="172402" y="181737"/>
                  </a:lnTo>
                  <a:lnTo>
                    <a:pt x="125158" y="203073"/>
                  </a:lnTo>
                  <a:lnTo>
                    <a:pt x="114249" y="202476"/>
                  </a:lnTo>
                  <a:lnTo>
                    <a:pt x="74968" y="179781"/>
                  </a:lnTo>
                  <a:lnTo>
                    <a:pt x="61366" y="138950"/>
                  </a:lnTo>
                  <a:lnTo>
                    <a:pt x="61061" y="129832"/>
                  </a:lnTo>
                  <a:lnTo>
                    <a:pt x="62179" y="114579"/>
                  </a:lnTo>
                  <a:lnTo>
                    <a:pt x="77825" y="76301"/>
                  </a:lnTo>
                  <a:lnTo>
                    <a:pt x="125158" y="54965"/>
                  </a:lnTo>
                  <a:lnTo>
                    <a:pt x="139395" y="56362"/>
                  </a:lnTo>
                  <a:lnTo>
                    <a:pt x="172402" y="76301"/>
                  </a:lnTo>
                  <a:lnTo>
                    <a:pt x="188048" y="114579"/>
                  </a:lnTo>
                  <a:lnTo>
                    <a:pt x="189166" y="129832"/>
                  </a:lnTo>
                  <a:lnTo>
                    <a:pt x="189166" y="18288"/>
                  </a:lnTo>
                  <a:lnTo>
                    <a:pt x="173367" y="9347"/>
                  </a:lnTo>
                  <a:lnTo>
                    <a:pt x="150329" y="2311"/>
                  </a:lnTo>
                  <a:lnTo>
                    <a:pt x="125158" y="0"/>
                  </a:lnTo>
                  <a:lnTo>
                    <a:pt x="99936" y="2527"/>
                  </a:lnTo>
                  <a:lnTo>
                    <a:pt x="55803" y="21894"/>
                  </a:lnTo>
                  <a:lnTo>
                    <a:pt x="20574" y="57645"/>
                  </a:lnTo>
                  <a:lnTo>
                    <a:pt x="2286" y="103466"/>
                  </a:lnTo>
                  <a:lnTo>
                    <a:pt x="0" y="129832"/>
                  </a:lnTo>
                  <a:lnTo>
                    <a:pt x="2260" y="156133"/>
                  </a:lnTo>
                  <a:lnTo>
                    <a:pt x="19926" y="201917"/>
                  </a:lnTo>
                  <a:lnTo>
                    <a:pt x="54305" y="237413"/>
                  </a:lnTo>
                  <a:lnTo>
                    <a:pt x="99047" y="255739"/>
                  </a:lnTo>
                  <a:lnTo>
                    <a:pt x="125158" y="258038"/>
                  </a:lnTo>
                  <a:lnTo>
                    <a:pt x="150545" y="255739"/>
                  </a:lnTo>
                  <a:lnTo>
                    <a:pt x="173939" y="248881"/>
                  </a:lnTo>
                  <a:lnTo>
                    <a:pt x="195059" y="237413"/>
                  </a:lnTo>
                  <a:lnTo>
                    <a:pt x="213652" y="221361"/>
                  </a:lnTo>
                  <a:lnTo>
                    <a:pt x="228053" y="203073"/>
                  </a:lnTo>
                  <a:lnTo>
                    <a:pt x="229654" y="201053"/>
                  </a:lnTo>
                  <a:lnTo>
                    <a:pt x="241084" y="179019"/>
                  </a:lnTo>
                  <a:lnTo>
                    <a:pt x="247942" y="155270"/>
                  </a:lnTo>
                  <a:lnTo>
                    <a:pt x="250228" y="129832"/>
                  </a:lnTo>
                  <a:close/>
                </a:path>
                <a:path w="535940" h="258444">
                  <a:moveTo>
                    <a:pt x="535495" y="253453"/>
                  </a:moveTo>
                  <a:lnTo>
                    <a:pt x="514159" y="4572"/>
                  </a:lnTo>
                  <a:lnTo>
                    <a:pt x="453097" y="4572"/>
                  </a:lnTo>
                  <a:lnTo>
                    <a:pt x="398233" y="148107"/>
                  </a:lnTo>
                  <a:lnTo>
                    <a:pt x="343281" y="4572"/>
                  </a:lnTo>
                  <a:lnTo>
                    <a:pt x="283743" y="4572"/>
                  </a:lnTo>
                  <a:lnTo>
                    <a:pt x="260883" y="253453"/>
                  </a:lnTo>
                  <a:lnTo>
                    <a:pt x="317373" y="253453"/>
                  </a:lnTo>
                  <a:lnTo>
                    <a:pt x="329565" y="106870"/>
                  </a:lnTo>
                  <a:lnTo>
                    <a:pt x="331089" y="106870"/>
                  </a:lnTo>
                  <a:lnTo>
                    <a:pt x="381381" y="251929"/>
                  </a:lnTo>
                  <a:lnTo>
                    <a:pt x="414997" y="251929"/>
                  </a:lnTo>
                  <a:lnTo>
                    <a:pt x="466813" y="106870"/>
                  </a:lnTo>
                  <a:lnTo>
                    <a:pt x="468337" y="106870"/>
                  </a:lnTo>
                  <a:lnTo>
                    <a:pt x="479107" y="253453"/>
                  </a:lnTo>
                  <a:lnTo>
                    <a:pt x="535495" y="253453"/>
                  </a:lnTo>
                  <a:close/>
                </a:path>
              </a:pathLst>
            </a:custGeom>
            <a:solidFill>
              <a:srgbClr val="5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478107" y="1337024"/>
              <a:ext cx="251745" cy="248888"/>
            </a:xfrm>
            <a:prstGeom prst="rect">
              <a:avLst/>
            </a:prstGeom>
          </p:spPr>
        </p:pic>
      </p:grpSp>
      <p:grpSp>
        <p:nvGrpSpPr>
          <p:cNvPr id="35" name="object 35"/>
          <p:cNvGrpSpPr/>
          <p:nvPr/>
        </p:nvGrpSpPr>
        <p:grpSpPr>
          <a:xfrm>
            <a:off x="375284" y="2245518"/>
            <a:ext cx="453390" cy="215900"/>
            <a:chOff x="375284" y="2245518"/>
            <a:chExt cx="453390" cy="215900"/>
          </a:xfrm>
        </p:grpSpPr>
        <p:pic>
          <p:nvPicPr>
            <p:cNvPr id="36" name="object 3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75284" y="2245518"/>
              <a:ext cx="329565" cy="215360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724662" y="2246629"/>
              <a:ext cx="104139" cy="179070"/>
            </a:xfrm>
            <a:custGeom>
              <a:avLst/>
              <a:gdLst/>
              <a:ahLst/>
              <a:cxnLst/>
              <a:rect l="l" t="t" r="r" b="b"/>
              <a:pathLst>
                <a:path w="104140" h="179069">
                  <a:moveTo>
                    <a:pt x="103720" y="151130"/>
                  </a:moveTo>
                  <a:lnTo>
                    <a:pt x="33616" y="151130"/>
                  </a:lnTo>
                  <a:lnTo>
                    <a:pt x="33616" y="0"/>
                  </a:lnTo>
                  <a:lnTo>
                    <a:pt x="0" y="0"/>
                  </a:lnTo>
                  <a:lnTo>
                    <a:pt x="0" y="151130"/>
                  </a:lnTo>
                  <a:lnTo>
                    <a:pt x="0" y="179070"/>
                  </a:lnTo>
                  <a:lnTo>
                    <a:pt x="103720" y="179070"/>
                  </a:lnTo>
                  <a:lnTo>
                    <a:pt x="103720" y="1511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901636" y="2245518"/>
            <a:ext cx="836294" cy="215900"/>
            <a:chOff x="901636" y="2245518"/>
            <a:chExt cx="836294" cy="215900"/>
          </a:xfrm>
        </p:grpSpPr>
        <p:pic>
          <p:nvPicPr>
            <p:cNvPr id="39" name="object 3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01636" y="2245518"/>
              <a:ext cx="355473" cy="215360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1295298" y="2247645"/>
              <a:ext cx="113030" cy="177800"/>
            </a:xfrm>
            <a:custGeom>
              <a:avLst/>
              <a:gdLst/>
              <a:ahLst/>
              <a:cxnLst/>
              <a:rect l="l" t="t" r="r" b="b"/>
              <a:pathLst>
                <a:path w="113030" h="177800">
                  <a:moveTo>
                    <a:pt x="112864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0" y="76200"/>
                  </a:lnTo>
                  <a:lnTo>
                    <a:pt x="0" y="101600"/>
                  </a:lnTo>
                  <a:lnTo>
                    <a:pt x="0" y="152400"/>
                  </a:lnTo>
                  <a:lnTo>
                    <a:pt x="0" y="177800"/>
                  </a:lnTo>
                  <a:lnTo>
                    <a:pt x="112864" y="177800"/>
                  </a:lnTo>
                  <a:lnTo>
                    <a:pt x="112864" y="152400"/>
                  </a:lnTo>
                  <a:lnTo>
                    <a:pt x="33528" y="152400"/>
                  </a:lnTo>
                  <a:lnTo>
                    <a:pt x="33528" y="101600"/>
                  </a:lnTo>
                  <a:lnTo>
                    <a:pt x="96100" y="101600"/>
                  </a:lnTo>
                  <a:lnTo>
                    <a:pt x="96100" y="76200"/>
                  </a:lnTo>
                  <a:lnTo>
                    <a:pt x="33528" y="76200"/>
                  </a:lnTo>
                  <a:lnTo>
                    <a:pt x="33528" y="25400"/>
                  </a:lnTo>
                  <a:lnTo>
                    <a:pt x="112864" y="25400"/>
                  </a:lnTo>
                  <a:lnTo>
                    <a:pt x="1128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437131" y="2247042"/>
              <a:ext cx="300608" cy="178689"/>
            </a:xfrm>
            <a:prstGeom prst="rect">
              <a:avLst/>
            </a:prstGeom>
          </p:spPr>
        </p:pic>
      </p:grpSp>
      <p:grpSp>
        <p:nvGrpSpPr>
          <p:cNvPr id="42" name="object 42"/>
          <p:cNvGrpSpPr/>
          <p:nvPr/>
        </p:nvGrpSpPr>
        <p:grpSpPr>
          <a:xfrm>
            <a:off x="7359777" y="2245518"/>
            <a:ext cx="1002665" cy="182245"/>
            <a:chOff x="7359777" y="2245518"/>
            <a:chExt cx="1002665" cy="182245"/>
          </a:xfrm>
        </p:grpSpPr>
        <p:pic>
          <p:nvPicPr>
            <p:cNvPr id="43" name="object 4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359777" y="2245518"/>
              <a:ext cx="181546" cy="181737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568851" y="2247042"/>
              <a:ext cx="146399" cy="180212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7736675" y="2246642"/>
              <a:ext cx="142240" cy="179070"/>
            </a:xfrm>
            <a:custGeom>
              <a:avLst/>
              <a:gdLst/>
              <a:ahLst/>
              <a:cxnLst/>
              <a:rect l="l" t="t" r="r" b="b"/>
              <a:pathLst>
                <a:path w="142240" h="179069">
                  <a:moveTo>
                    <a:pt x="141833" y="0"/>
                  </a:moveTo>
                  <a:lnTo>
                    <a:pt x="0" y="0"/>
                  </a:lnTo>
                  <a:lnTo>
                    <a:pt x="0" y="27940"/>
                  </a:lnTo>
                  <a:lnTo>
                    <a:pt x="54864" y="27940"/>
                  </a:lnTo>
                  <a:lnTo>
                    <a:pt x="54864" y="179070"/>
                  </a:lnTo>
                  <a:lnTo>
                    <a:pt x="86969" y="179070"/>
                  </a:lnTo>
                  <a:lnTo>
                    <a:pt x="86969" y="27940"/>
                  </a:lnTo>
                  <a:lnTo>
                    <a:pt x="141833" y="27940"/>
                  </a:lnTo>
                  <a:lnTo>
                    <a:pt x="1418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901464" y="2247042"/>
              <a:ext cx="128111" cy="178689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052435" y="2247042"/>
              <a:ext cx="148018" cy="180212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8220355" y="2246642"/>
              <a:ext cx="142240" cy="179070"/>
            </a:xfrm>
            <a:custGeom>
              <a:avLst/>
              <a:gdLst/>
              <a:ahLst/>
              <a:cxnLst/>
              <a:rect l="l" t="t" r="r" b="b"/>
              <a:pathLst>
                <a:path w="142240" h="179069">
                  <a:moveTo>
                    <a:pt x="141820" y="0"/>
                  </a:moveTo>
                  <a:lnTo>
                    <a:pt x="0" y="0"/>
                  </a:lnTo>
                  <a:lnTo>
                    <a:pt x="0" y="27940"/>
                  </a:lnTo>
                  <a:lnTo>
                    <a:pt x="54864" y="27940"/>
                  </a:lnTo>
                  <a:lnTo>
                    <a:pt x="54864" y="179070"/>
                  </a:lnTo>
                  <a:lnTo>
                    <a:pt x="86956" y="179070"/>
                  </a:lnTo>
                  <a:lnTo>
                    <a:pt x="86956" y="27940"/>
                  </a:lnTo>
                  <a:lnTo>
                    <a:pt x="141820" y="27940"/>
                  </a:lnTo>
                  <a:lnTo>
                    <a:pt x="1418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9188" y="1941671"/>
            <a:ext cx="7152640" cy="0"/>
          </a:xfrm>
          <a:custGeom>
            <a:avLst/>
            <a:gdLst/>
            <a:ahLst/>
            <a:cxnLst/>
            <a:rect l="l" t="t" r="r" b="b"/>
            <a:pathLst>
              <a:path w="7152640">
                <a:moveTo>
                  <a:pt x="0" y="0"/>
                </a:moveTo>
                <a:lnTo>
                  <a:pt x="7152322" y="0"/>
                </a:lnTo>
              </a:path>
            </a:pathLst>
          </a:custGeom>
          <a:ln w="213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808" y="2724911"/>
            <a:ext cx="5135879" cy="258470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9047" y="2724911"/>
            <a:ext cx="3762755" cy="206502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361568" y="1337024"/>
            <a:ext cx="1359535" cy="254000"/>
            <a:chOff x="361568" y="1337024"/>
            <a:chExt cx="1359535" cy="25400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1568" y="1337024"/>
              <a:ext cx="474535" cy="24888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1156" y="1337024"/>
              <a:ext cx="212121" cy="24888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116799" y="1337030"/>
              <a:ext cx="604520" cy="254000"/>
            </a:xfrm>
            <a:custGeom>
              <a:avLst/>
              <a:gdLst/>
              <a:ahLst/>
              <a:cxnLst/>
              <a:rect l="l" t="t" r="r" b="b"/>
              <a:pathLst>
                <a:path w="604519" h="254000">
                  <a:moveTo>
                    <a:pt x="193738" y="0"/>
                  </a:moveTo>
                  <a:lnTo>
                    <a:pt x="137248" y="0"/>
                  </a:lnTo>
                  <a:lnTo>
                    <a:pt x="137248" y="143535"/>
                  </a:lnTo>
                  <a:lnTo>
                    <a:pt x="136677" y="158153"/>
                  </a:lnTo>
                  <a:lnTo>
                    <a:pt x="115722" y="194500"/>
                  </a:lnTo>
                  <a:lnTo>
                    <a:pt x="97624" y="196977"/>
                  </a:lnTo>
                  <a:lnTo>
                    <a:pt x="87274" y="196380"/>
                  </a:lnTo>
                  <a:lnTo>
                    <a:pt x="58686" y="169494"/>
                  </a:lnTo>
                  <a:lnTo>
                    <a:pt x="56388" y="143535"/>
                  </a:lnTo>
                  <a:lnTo>
                    <a:pt x="56388" y="0"/>
                  </a:lnTo>
                  <a:lnTo>
                    <a:pt x="0" y="0"/>
                  </a:lnTo>
                  <a:lnTo>
                    <a:pt x="0" y="160299"/>
                  </a:lnTo>
                  <a:lnTo>
                    <a:pt x="1663" y="181813"/>
                  </a:lnTo>
                  <a:lnTo>
                    <a:pt x="24384" y="230593"/>
                  </a:lnTo>
                  <a:lnTo>
                    <a:pt x="75044" y="252031"/>
                  </a:lnTo>
                  <a:lnTo>
                    <a:pt x="97624" y="253453"/>
                  </a:lnTo>
                  <a:lnTo>
                    <a:pt x="119341" y="252031"/>
                  </a:lnTo>
                  <a:lnTo>
                    <a:pt x="169354" y="230593"/>
                  </a:lnTo>
                  <a:lnTo>
                    <a:pt x="192290" y="181813"/>
                  </a:lnTo>
                  <a:lnTo>
                    <a:pt x="193738" y="160299"/>
                  </a:lnTo>
                  <a:lnTo>
                    <a:pt x="193738" y="0"/>
                  </a:lnTo>
                  <a:close/>
                </a:path>
                <a:path w="604519" h="254000">
                  <a:moveTo>
                    <a:pt x="453110" y="248881"/>
                  </a:moveTo>
                  <a:lnTo>
                    <a:pt x="432727" y="198501"/>
                  </a:lnTo>
                  <a:lnTo>
                    <a:pt x="412953" y="149631"/>
                  </a:lnTo>
                  <a:lnTo>
                    <a:pt x="383946" y="77914"/>
                  </a:lnTo>
                  <a:lnTo>
                    <a:pt x="353949" y="3771"/>
                  </a:lnTo>
                  <a:lnTo>
                    <a:pt x="353949" y="149631"/>
                  </a:lnTo>
                  <a:lnTo>
                    <a:pt x="299085" y="149631"/>
                  </a:lnTo>
                  <a:lnTo>
                    <a:pt x="326517" y="77914"/>
                  </a:lnTo>
                  <a:lnTo>
                    <a:pt x="353949" y="149631"/>
                  </a:lnTo>
                  <a:lnTo>
                    <a:pt x="353949" y="3771"/>
                  </a:lnTo>
                  <a:lnTo>
                    <a:pt x="352425" y="0"/>
                  </a:lnTo>
                  <a:lnTo>
                    <a:pt x="300609" y="0"/>
                  </a:lnTo>
                  <a:lnTo>
                    <a:pt x="199923" y="248881"/>
                  </a:lnTo>
                  <a:lnTo>
                    <a:pt x="260883" y="248881"/>
                  </a:lnTo>
                  <a:lnTo>
                    <a:pt x="279171" y="198501"/>
                  </a:lnTo>
                  <a:lnTo>
                    <a:pt x="373862" y="198501"/>
                  </a:lnTo>
                  <a:lnTo>
                    <a:pt x="392150" y="248881"/>
                  </a:lnTo>
                  <a:lnTo>
                    <a:pt x="453110" y="248881"/>
                  </a:lnTo>
                  <a:close/>
                </a:path>
                <a:path w="604519" h="254000">
                  <a:moveTo>
                    <a:pt x="604164" y="198399"/>
                  </a:moveTo>
                  <a:lnTo>
                    <a:pt x="518731" y="198399"/>
                  </a:lnTo>
                  <a:lnTo>
                    <a:pt x="518731" y="279"/>
                  </a:lnTo>
                  <a:lnTo>
                    <a:pt x="462241" y="279"/>
                  </a:lnTo>
                  <a:lnTo>
                    <a:pt x="462241" y="198399"/>
                  </a:lnTo>
                  <a:lnTo>
                    <a:pt x="462241" y="249199"/>
                  </a:lnTo>
                  <a:lnTo>
                    <a:pt x="604164" y="249199"/>
                  </a:lnTo>
                  <a:lnTo>
                    <a:pt x="604164" y="198399"/>
                  </a:lnTo>
                  <a:close/>
                </a:path>
              </a:pathLst>
            </a:custGeom>
            <a:solidFill>
              <a:srgbClr val="5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1820132" y="1332452"/>
            <a:ext cx="1116965" cy="258445"/>
            <a:chOff x="1820132" y="1332452"/>
            <a:chExt cx="1116965" cy="258445"/>
          </a:xfrm>
        </p:grpSpPr>
        <p:sp>
          <p:nvSpPr>
            <p:cNvPr id="11" name="object 11"/>
            <p:cNvSpPr/>
            <p:nvPr/>
          </p:nvSpPr>
          <p:spPr>
            <a:xfrm>
              <a:off x="1820132" y="1332452"/>
              <a:ext cx="235585" cy="258445"/>
            </a:xfrm>
            <a:custGeom>
              <a:avLst/>
              <a:gdLst/>
              <a:ahLst/>
              <a:cxnLst/>
              <a:rect l="l" t="t" r="r" b="b"/>
              <a:pathLst>
                <a:path w="235585" h="258444">
                  <a:moveTo>
                    <a:pt x="120491" y="258032"/>
                  </a:moveTo>
                  <a:lnTo>
                    <a:pt x="74378" y="248685"/>
                  </a:lnTo>
                  <a:lnTo>
                    <a:pt x="35051" y="219836"/>
                  </a:lnTo>
                  <a:lnTo>
                    <a:pt x="8953" y="178831"/>
                  </a:lnTo>
                  <a:lnTo>
                    <a:pt x="0" y="129825"/>
                  </a:lnTo>
                  <a:lnTo>
                    <a:pt x="2047" y="103466"/>
                  </a:lnTo>
                  <a:lnTo>
                    <a:pt x="19288" y="57642"/>
                  </a:lnTo>
                  <a:lnTo>
                    <a:pt x="53371" y="21900"/>
                  </a:lnTo>
                  <a:lnTo>
                    <a:pt x="96224" y="2525"/>
                  </a:lnTo>
                  <a:lnTo>
                    <a:pt x="120491" y="0"/>
                  </a:lnTo>
                  <a:lnTo>
                    <a:pt x="149478" y="2811"/>
                  </a:lnTo>
                  <a:lnTo>
                    <a:pt x="174867" y="11060"/>
                  </a:lnTo>
                  <a:lnTo>
                    <a:pt x="197094" y="24471"/>
                  </a:lnTo>
                  <a:lnTo>
                    <a:pt x="216598" y="42767"/>
                  </a:lnTo>
                  <a:lnTo>
                    <a:pt x="180022" y="84010"/>
                  </a:lnTo>
                  <a:lnTo>
                    <a:pt x="168852" y="69953"/>
                  </a:lnTo>
                  <a:lnTo>
                    <a:pt x="155817" y="59924"/>
                  </a:lnTo>
                  <a:lnTo>
                    <a:pt x="140763" y="53912"/>
                  </a:lnTo>
                  <a:lnTo>
                    <a:pt x="123539" y="51911"/>
                  </a:lnTo>
                  <a:lnTo>
                    <a:pt x="111275" y="53339"/>
                  </a:lnTo>
                  <a:lnTo>
                    <a:pt x="79343" y="74771"/>
                  </a:lnTo>
                  <a:lnTo>
                    <a:pt x="62198" y="114338"/>
                  </a:lnTo>
                  <a:lnTo>
                    <a:pt x="61055" y="129825"/>
                  </a:lnTo>
                  <a:lnTo>
                    <a:pt x="62198" y="145019"/>
                  </a:lnTo>
                  <a:lnTo>
                    <a:pt x="79343" y="183260"/>
                  </a:lnTo>
                  <a:lnTo>
                    <a:pt x="111275" y="204692"/>
                  </a:lnTo>
                  <a:lnTo>
                    <a:pt x="123539" y="206120"/>
                  </a:lnTo>
                  <a:lnTo>
                    <a:pt x="134436" y="205263"/>
                  </a:lnTo>
                  <a:lnTo>
                    <a:pt x="168854" y="185841"/>
                  </a:lnTo>
                  <a:lnTo>
                    <a:pt x="178498" y="157257"/>
                  </a:lnTo>
                  <a:lnTo>
                    <a:pt x="120491" y="157257"/>
                  </a:lnTo>
                  <a:lnTo>
                    <a:pt x="120491" y="114490"/>
                  </a:lnTo>
                  <a:lnTo>
                    <a:pt x="234981" y="114490"/>
                  </a:lnTo>
                  <a:lnTo>
                    <a:pt x="234981" y="167925"/>
                  </a:lnTo>
                  <a:lnTo>
                    <a:pt x="220039" y="206692"/>
                  </a:lnTo>
                  <a:lnTo>
                    <a:pt x="193738" y="235172"/>
                  </a:lnTo>
                  <a:lnTo>
                    <a:pt x="158865" y="252317"/>
                  </a:lnTo>
                  <a:lnTo>
                    <a:pt x="140334" y="256603"/>
                  </a:lnTo>
                  <a:lnTo>
                    <a:pt x="120491" y="258032"/>
                  </a:lnTo>
                  <a:close/>
                </a:path>
              </a:pathLst>
            </a:custGeom>
            <a:solidFill>
              <a:srgbClr val="5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81021" y="1337024"/>
              <a:ext cx="202882" cy="24888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283891" y="1332458"/>
              <a:ext cx="653415" cy="258445"/>
            </a:xfrm>
            <a:custGeom>
              <a:avLst/>
              <a:gdLst/>
              <a:ahLst/>
              <a:cxnLst/>
              <a:rect l="l" t="t" r="r" b="b"/>
              <a:pathLst>
                <a:path w="653414" h="258444">
                  <a:moveTo>
                    <a:pt x="250228" y="129832"/>
                  </a:moveTo>
                  <a:lnTo>
                    <a:pt x="247942" y="103466"/>
                  </a:lnTo>
                  <a:lnTo>
                    <a:pt x="241084" y="79400"/>
                  </a:lnTo>
                  <a:lnTo>
                    <a:pt x="229654" y="57645"/>
                  </a:lnTo>
                  <a:lnTo>
                    <a:pt x="227444" y="54965"/>
                  </a:lnTo>
                  <a:lnTo>
                    <a:pt x="213652" y="38201"/>
                  </a:lnTo>
                  <a:lnTo>
                    <a:pt x="194424" y="21259"/>
                  </a:lnTo>
                  <a:lnTo>
                    <a:pt x="189179" y="18300"/>
                  </a:lnTo>
                  <a:lnTo>
                    <a:pt x="189179" y="129832"/>
                  </a:lnTo>
                  <a:lnTo>
                    <a:pt x="188048" y="144132"/>
                  </a:lnTo>
                  <a:lnTo>
                    <a:pt x="172402" y="181737"/>
                  </a:lnTo>
                  <a:lnTo>
                    <a:pt x="125158" y="203073"/>
                  </a:lnTo>
                  <a:lnTo>
                    <a:pt x="115112" y="202476"/>
                  </a:lnTo>
                  <a:lnTo>
                    <a:pt x="75539" y="179781"/>
                  </a:lnTo>
                  <a:lnTo>
                    <a:pt x="61582" y="138950"/>
                  </a:lnTo>
                  <a:lnTo>
                    <a:pt x="61061" y="129832"/>
                  </a:lnTo>
                  <a:lnTo>
                    <a:pt x="62179" y="114579"/>
                  </a:lnTo>
                  <a:lnTo>
                    <a:pt x="77825" y="76301"/>
                  </a:lnTo>
                  <a:lnTo>
                    <a:pt x="111086" y="56362"/>
                  </a:lnTo>
                  <a:lnTo>
                    <a:pt x="125158" y="54965"/>
                  </a:lnTo>
                  <a:lnTo>
                    <a:pt x="140042" y="56362"/>
                  </a:lnTo>
                  <a:lnTo>
                    <a:pt x="179527" y="88112"/>
                  </a:lnTo>
                  <a:lnTo>
                    <a:pt x="189179" y="129832"/>
                  </a:lnTo>
                  <a:lnTo>
                    <a:pt x="189179" y="18300"/>
                  </a:lnTo>
                  <a:lnTo>
                    <a:pt x="173367" y="9347"/>
                  </a:lnTo>
                  <a:lnTo>
                    <a:pt x="150329" y="2311"/>
                  </a:lnTo>
                  <a:lnTo>
                    <a:pt x="125158" y="0"/>
                  </a:lnTo>
                  <a:lnTo>
                    <a:pt x="100584" y="2527"/>
                  </a:lnTo>
                  <a:lnTo>
                    <a:pt x="56057" y="21894"/>
                  </a:lnTo>
                  <a:lnTo>
                    <a:pt x="20624" y="57645"/>
                  </a:lnTo>
                  <a:lnTo>
                    <a:pt x="2298" y="103466"/>
                  </a:lnTo>
                  <a:lnTo>
                    <a:pt x="0" y="129832"/>
                  </a:lnTo>
                  <a:lnTo>
                    <a:pt x="2273" y="156133"/>
                  </a:lnTo>
                  <a:lnTo>
                    <a:pt x="19977" y="201917"/>
                  </a:lnTo>
                  <a:lnTo>
                    <a:pt x="54343" y="237413"/>
                  </a:lnTo>
                  <a:lnTo>
                    <a:pt x="99060" y="255739"/>
                  </a:lnTo>
                  <a:lnTo>
                    <a:pt x="125158" y="258038"/>
                  </a:lnTo>
                  <a:lnTo>
                    <a:pt x="151218" y="255739"/>
                  </a:lnTo>
                  <a:lnTo>
                    <a:pt x="174701" y="248881"/>
                  </a:lnTo>
                  <a:lnTo>
                    <a:pt x="195922" y="237413"/>
                  </a:lnTo>
                  <a:lnTo>
                    <a:pt x="215176" y="221361"/>
                  </a:lnTo>
                  <a:lnTo>
                    <a:pt x="228790" y="203073"/>
                  </a:lnTo>
                  <a:lnTo>
                    <a:pt x="230301" y="201053"/>
                  </a:lnTo>
                  <a:lnTo>
                    <a:pt x="241274" y="179019"/>
                  </a:lnTo>
                  <a:lnTo>
                    <a:pt x="247967" y="155270"/>
                  </a:lnTo>
                  <a:lnTo>
                    <a:pt x="250228" y="129832"/>
                  </a:lnTo>
                  <a:close/>
                </a:path>
                <a:path w="653414" h="258444">
                  <a:moveTo>
                    <a:pt x="450062" y="177063"/>
                  </a:moveTo>
                  <a:lnTo>
                    <a:pt x="433298" y="137439"/>
                  </a:lnTo>
                  <a:lnTo>
                    <a:pt x="383006" y="105346"/>
                  </a:lnTo>
                  <a:lnTo>
                    <a:pt x="376821" y="103822"/>
                  </a:lnTo>
                  <a:lnTo>
                    <a:pt x="372249" y="100774"/>
                  </a:lnTo>
                  <a:lnTo>
                    <a:pt x="367677" y="99250"/>
                  </a:lnTo>
                  <a:lnTo>
                    <a:pt x="363105" y="96202"/>
                  </a:lnTo>
                  <a:lnTo>
                    <a:pt x="350913" y="90106"/>
                  </a:lnTo>
                  <a:lnTo>
                    <a:pt x="346341" y="87058"/>
                  </a:lnTo>
                  <a:lnTo>
                    <a:pt x="344817" y="84010"/>
                  </a:lnTo>
                  <a:lnTo>
                    <a:pt x="341769" y="80962"/>
                  </a:lnTo>
                  <a:lnTo>
                    <a:pt x="341769" y="67144"/>
                  </a:lnTo>
                  <a:lnTo>
                    <a:pt x="343293" y="62572"/>
                  </a:lnTo>
                  <a:lnTo>
                    <a:pt x="349389" y="58000"/>
                  </a:lnTo>
                  <a:lnTo>
                    <a:pt x="353961" y="53428"/>
                  </a:lnTo>
                  <a:lnTo>
                    <a:pt x="361581" y="51904"/>
                  </a:lnTo>
                  <a:lnTo>
                    <a:pt x="378434" y="51904"/>
                  </a:lnTo>
                  <a:lnTo>
                    <a:pt x="386054" y="53428"/>
                  </a:lnTo>
                  <a:lnTo>
                    <a:pt x="404342" y="59524"/>
                  </a:lnTo>
                  <a:lnTo>
                    <a:pt x="413486" y="64096"/>
                  </a:lnTo>
                  <a:lnTo>
                    <a:pt x="416534" y="67144"/>
                  </a:lnTo>
                  <a:lnTo>
                    <a:pt x="419582" y="68668"/>
                  </a:lnTo>
                  <a:lnTo>
                    <a:pt x="421106" y="68668"/>
                  </a:lnTo>
                  <a:lnTo>
                    <a:pt x="443966" y="24384"/>
                  </a:lnTo>
                  <a:lnTo>
                    <a:pt x="434822" y="18288"/>
                  </a:lnTo>
                  <a:lnTo>
                    <a:pt x="396455" y="3860"/>
                  </a:lnTo>
                  <a:lnTo>
                    <a:pt x="366153" y="0"/>
                  </a:lnTo>
                  <a:lnTo>
                    <a:pt x="350697" y="1409"/>
                  </a:lnTo>
                  <a:lnTo>
                    <a:pt x="309765" y="21336"/>
                  </a:lnTo>
                  <a:lnTo>
                    <a:pt x="286956" y="60858"/>
                  </a:lnTo>
                  <a:lnTo>
                    <a:pt x="285280" y="76288"/>
                  </a:lnTo>
                  <a:lnTo>
                    <a:pt x="286131" y="86131"/>
                  </a:lnTo>
                  <a:lnTo>
                    <a:pt x="304761" y="120700"/>
                  </a:lnTo>
                  <a:lnTo>
                    <a:pt x="337197" y="142011"/>
                  </a:lnTo>
                  <a:lnTo>
                    <a:pt x="341769" y="145059"/>
                  </a:lnTo>
                  <a:lnTo>
                    <a:pt x="357009" y="151155"/>
                  </a:lnTo>
                  <a:lnTo>
                    <a:pt x="369201" y="157251"/>
                  </a:lnTo>
                  <a:lnTo>
                    <a:pt x="372249" y="160299"/>
                  </a:lnTo>
                  <a:lnTo>
                    <a:pt x="381482" y="166395"/>
                  </a:lnTo>
                  <a:lnTo>
                    <a:pt x="386054" y="170967"/>
                  </a:lnTo>
                  <a:lnTo>
                    <a:pt x="389102" y="177063"/>
                  </a:lnTo>
                  <a:lnTo>
                    <a:pt x="389102" y="181737"/>
                  </a:lnTo>
                  <a:lnTo>
                    <a:pt x="386803" y="191973"/>
                  </a:lnTo>
                  <a:lnTo>
                    <a:pt x="379907" y="199644"/>
                  </a:lnTo>
                  <a:lnTo>
                    <a:pt x="368452" y="204457"/>
                  </a:lnTo>
                  <a:lnTo>
                    <a:pt x="352437" y="206121"/>
                  </a:lnTo>
                  <a:lnTo>
                    <a:pt x="346430" y="205574"/>
                  </a:lnTo>
                  <a:lnTo>
                    <a:pt x="306146" y="187350"/>
                  </a:lnTo>
                  <a:lnTo>
                    <a:pt x="297573" y="181737"/>
                  </a:lnTo>
                  <a:lnTo>
                    <a:pt x="294525" y="180213"/>
                  </a:lnTo>
                  <a:lnTo>
                    <a:pt x="293001" y="177063"/>
                  </a:lnTo>
                  <a:lnTo>
                    <a:pt x="263944" y="224409"/>
                  </a:lnTo>
                  <a:lnTo>
                    <a:pt x="270040" y="230593"/>
                  </a:lnTo>
                  <a:lnTo>
                    <a:pt x="274612" y="233641"/>
                  </a:lnTo>
                  <a:lnTo>
                    <a:pt x="280708" y="236689"/>
                  </a:lnTo>
                  <a:lnTo>
                    <a:pt x="285280" y="239737"/>
                  </a:lnTo>
                  <a:lnTo>
                    <a:pt x="293001" y="242785"/>
                  </a:lnTo>
                  <a:lnTo>
                    <a:pt x="299097" y="245833"/>
                  </a:lnTo>
                  <a:lnTo>
                    <a:pt x="310908" y="250405"/>
                  </a:lnTo>
                  <a:lnTo>
                    <a:pt x="349008" y="257771"/>
                  </a:lnTo>
                  <a:lnTo>
                    <a:pt x="357009" y="258025"/>
                  </a:lnTo>
                  <a:lnTo>
                    <a:pt x="366141" y="257746"/>
                  </a:lnTo>
                  <a:lnTo>
                    <a:pt x="407962" y="247738"/>
                  </a:lnTo>
                  <a:lnTo>
                    <a:pt x="438492" y="222732"/>
                  </a:lnTo>
                  <a:lnTo>
                    <a:pt x="449732" y="188010"/>
                  </a:lnTo>
                  <a:lnTo>
                    <a:pt x="450062" y="177063"/>
                  </a:lnTo>
                  <a:close/>
                </a:path>
                <a:path w="653414" h="258444">
                  <a:moveTo>
                    <a:pt x="653034" y="177063"/>
                  </a:moveTo>
                  <a:lnTo>
                    <a:pt x="636181" y="137439"/>
                  </a:lnTo>
                  <a:lnTo>
                    <a:pt x="595033" y="109918"/>
                  </a:lnTo>
                  <a:lnTo>
                    <a:pt x="578269" y="103822"/>
                  </a:lnTo>
                  <a:lnTo>
                    <a:pt x="573697" y="100774"/>
                  </a:lnTo>
                  <a:lnTo>
                    <a:pt x="569125" y="99250"/>
                  </a:lnTo>
                  <a:lnTo>
                    <a:pt x="564553" y="96202"/>
                  </a:lnTo>
                  <a:lnTo>
                    <a:pt x="552361" y="90106"/>
                  </a:lnTo>
                  <a:lnTo>
                    <a:pt x="546163" y="84010"/>
                  </a:lnTo>
                  <a:lnTo>
                    <a:pt x="543115" y="77812"/>
                  </a:lnTo>
                  <a:lnTo>
                    <a:pt x="543115" y="67144"/>
                  </a:lnTo>
                  <a:lnTo>
                    <a:pt x="546163" y="62572"/>
                  </a:lnTo>
                  <a:lnTo>
                    <a:pt x="555409" y="53428"/>
                  </a:lnTo>
                  <a:lnTo>
                    <a:pt x="563029" y="51904"/>
                  </a:lnTo>
                  <a:lnTo>
                    <a:pt x="579793" y="51904"/>
                  </a:lnTo>
                  <a:lnTo>
                    <a:pt x="588937" y="53428"/>
                  </a:lnTo>
                  <a:lnTo>
                    <a:pt x="596557" y="56476"/>
                  </a:lnTo>
                  <a:lnTo>
                    <a:pt x="605701" y="59524"/>
                  </a:lnTo>
                  <a:lnTo>
                    <a:pt x="614845" y="64096"/>
                  </a:lnTo>
                  <a:lnTo>
                    <a:pt x="617893" y="67144"/>
                  </a:lnTo>
                  <a:lnTo>
                    <a:pt x="620941" y="68668"/>
                  </a:lnTo>
                  <a:lnTo>
                    <a:pt x="622465" y="68668"/>
                  </a:lnTo>
                  <a:lnTo>
                    <a:pt x="645414" y="24384"/>
                  </a:lnTo>
                  <a:lnTo>
                    <a:pt x="636181" y="18288"/>
                  </a:lnTo>
                  <a:lnTo>
                    <a:pt x="597839" y="3860"/>
                  </a:lnTo>
                  <a:lnTo>
                    <a:pt x="569125" y="0"/>
                  </a:lnTo>
                  <a:lnTo>
                    <a:pt x="553618" y="1409"/>
                  </a:lnTo>
                  <a:lnTo>
                    <a:pt x="512635" y="21336"/>
                  </a:lnTo>
                  <a:lnTo>
                    <a:pt x="489712" y="60858"/>
                  </a:lnTo>
                  <a:lnTo>
                    <a:pt x="488251" y="76288"/>
                  </a:lnTo>
                  <a:lnTo>
                    <a:pt x="488873" y="86131"/>
                  </a:lnTo>
                  <a:lnTo>
                    <a:pt x="506996" y="120700"/>
                  </a:lnTo>
                  <a:lnTo>
                    <a:pt x="550735" y="148107"/>
                  </a:lnTo>
                  <a:lnTo>
                    <a:pt x="558457" y="151155"/>
                  </a:lnTo>
                  <a:lnTo>
                    <a:pt x="570649" y="157251"/>
                  </a:lnTo>
                  <a:lnTo>
                    <a:pt x="579793" y="163347"/>
                  </a:lnTo>
                  <a:lnTo>
                    <a:pt x="585889" y="169443"/>
                  </a:lnTo>
                  <a:lnTo>
                    <a:pt x="588937" y="170967"/>
                  </a:lnTo>
                  <a:lnTo>
                    <a:pt x="590461" y="174015"/>
                  </a:lnTo>
                  <a:lnTo>
                    <a:pt x="590461" y="181737"/>
                  </a:lnTo>
                  <a:lnTo>
                    <a:pt x="588200" y="191973"/>
                  </a:lnTo>
                  <a:lnTo>
                    <a:pt x="581507" y="199644"/>
                  </a:lnTo>
                  <a:lnTo>
                    <a:pt x="570534" y="204457"/>
                  </a:lnTo>
                  <a:lnTo>
                    <a:pt x="555409" y="206121"/>
                  </a:lnTo>
                  <a:lnTo>
                    <a:pt x="548474" y="205574"/>
                  </a:lnTo>
                  <a:lnTo>
                    <a:pt x="512635" y="190500"/>
                  </a:lnTo>
                  <a:lnTo>
                    <a:pt x="500443" y="181737"/>
                  </a:lnTo>
                  <a:lnTo>
                    <a:pt x="495871" y="180213"/>
                  </a:lnTo>
                  <a:lnTo>
                    <a:pt x="494347" y="177063"/>
                  </a:lnTo>
                  <a:lnTo>
                    <a:pt x="465391" y="224409"/>
                  </a:lnTo>
                  <a:lnTo>
                    <a:pt x="469963" y="229069"/>
                  </a:lnTo>
                  <a:lnTo>
                    <a:pt x="473011" y="230593"/>
                  </a:lnTo>
                  <a:lnTo>
                    <a:pt x="476059" y="233641"/>
                  </a:lnTo>
                  <a:lnTo>
                    <a:pt x="513016" y="250405"/>
                  </a:lnTo>
                  <a:lnTo>
                    <a:pt x="551065" y="257771"/>
                  </a:lnTo>
                  <a:lnTo>
                    <a:pt x="559981" y="258025"/>
                  </a:lnTo>
                  <a:lnTo>
                    <a:pt x="568883" y="257746"/>
                  </a:lnTo>
                  <a:lnTo>
                    <a:pt x="610082" y="247738"/>
                  </a:lnTo>
                  <a:lnTo>
                    <a:pt x="640791" y="222732"/>
                  </a:lnTo>
                  <a:lnTo>
                    <a:pt x="652487" y="188010"/>
                  </a:lnTo>
                  <a:lnTo>
                    <a:pt x="653034" y="177063"/>
                  </a:lnTo>
                  <a:close/>
                </a:path>
              </a:pathLst>
            </a:custGeom>
            <a:solidFill>
              <a:srgbClr val="5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034569" y="1332452"/>
            <a:ext cx="967740" cy="258445"/>
            <a:chOff x="3034569" y="1332452"/>
            <a:chExt cx="967740" cy="258445"/>
          </a:xfrm>
        </p:grpSpPr>
        <p:sp>
          <p:nvSpPr>
            <p:cNvPr id="15" name="object 15"/>
            <p:cNvSpPr/>
            <p:nvPr/>
          </p:nvSpPr>
          <p:spPr>
            <a:xfrm>
              <a:off x="3034569" y="1332452"/>
              <a:ext cx="186690" cy="258445"/>
            </a:xfrm>
            <a:custGeom>
              <a:avLst/>
              <a:gdLst/>
              <a:ahLst/>
              <a:cxnLst/>
              <a:rect l="l" t="t" r="r" b="b"/>
              <a:pathLst>
                <a:path w="186689" h="258444">
                  <a:moveTo>
                    <a:pt x="93059" y="258032"/>
                  </a:moveTo>
                  <a:lnTo>
                    <a:pt x="53268" y="252698"/>
                  </a:lnTo>
                  <a:lnTo>
                    <a:pt x="35052" y="245840"/>
                  </a:lnTo>
                  <a:lnTo>
                    <a:pt x="27432" y="242792"/>
                  </a:lnTo>
                  <a:lnTo>
                    <a:pt x="15240" y="236696"/>
                  </a:lnTo>
                  <a:lnTo>
                    <a:pt x="6096" y="230600"/>
                  </a:lnTo>
                  <a:lnTo>
                    <a:pt x="3048" y="229076"/>
                  </a:lnTo>
                  <a:lnTo>
                    <a:pt x="0" y="224408"/>
                  </a:lnTo>
                  <a:lnTo>
                    <a:pt x="27432" y="177069"/>
                  </a:lnTo>
                  <a:lnTo>
                    <a:pt x="30480" y="180213"/>
                  </a:lnTo>
                  <a:lnTo>
                    <a:pt x="33528" y="181736"/>
                  </a:lnTo>
                  <a:lnTo>
                    <a:pt x="38100" y="184785"/>
                  </a:lnTo>
                  <a:lnTo>
                    <a:pt x="41148" y="187832"/>
                  </a:lnTo>
                  <a:lnTo>
                    <a:pt x="48768" y="192405"/>
                  </a:lnTo>
                  <a:lnTo>
                    <a:pt x="88487" y="206120"/>
                  </a:lnTo>
                  <a:lnTo>
                    <a:pt x="104251" y="204454"/>
                  </a:lnTo>
                  <a:lnTo>
                    <a:pt x="115157" y="199643"/>
                  </a:lnTo>
                  <a:lnTo>
                    <a:pt x="121491" y="191976"/>
                  </a:lnTo>
                  <a:lnTo>
                    <a:pt x="123539" y="181736"/>
                  </a:lnTo>
                  <a:lnTo>
                    <a:pt x="123539" y="174021"/>
                  </a:lnTo>
                  <a:lnTo>
                    <a:pt x="122015" y="170973"/>
                  </a:lnTo>
                  <a:lnTo>
                    <a:pt x="117443" y="166401"/>
                  </a:lnTo>
                  <a:lnTo>
                    <a:pt x="103727" y="157257"/>
                  </a:lnTo>
                  <a:lnTo>
                    <a:pt x="97631" y="154209"/>
                  </a:lnTo>
                  <a:lnTo>
                    <a:pt x="93059" y="151161"/>
                  </a:lnTo>
                  <a:lnTo>
                    <a:pt x="57785" y="134478"/>
                  </a:lnTo>
                  <a:lnTo>
                    <a:pt x="27765" y="104035"/>
                  </a:lnTo>
                  <a:lnTo>
                    <a:pt x="21336" y="76295"/>
                  </a:lnTo>
                  <a:lnTo>
                    <a:pt x="22788" y="60863"/>
                  </a:lnTo>
                  <a:lnTo>
                    <a:pt x="45720" y="21336"/>
                  </a:lnTo>
                  <a:lnTo>
                    <a:pt x="86734" y="1404"/>
                  </a:lnTo>
                  <a:lnTo>
                    <a:pt x="102203" y="0"/>
                  </a:lnTo>
                  <a:lnTo>
                    <a:pt x="112252" y="523"/>
                  </a:lnTo>
                  <a:lnTo>
                    <a:pt x="157912" y="12192"/>
                  </a:lnTo>
                  <a:lnTo>
                    <a:pt x="178498" y="24384"/>
                  </a:lnTo>
                  <a:lnTo>
                    <a:pt x="155638" y="68675"/>
                  </a:lnTo>
                  <a:lnTo>
                    <a:pt x="154114" y="68675"/>
                  </a:lnTo>
                  <a:lnTo>
                    <a:pt x="151066" y="67151"/>
                  </a:lnTo>
                  <a:lnTo>
                    <a:pt x="147923" y="64103"/>
                  </a:lnTo>
                  <a:lnTo>
                    <a:pt x="138779" y="59531"/>
                  </a:lnTo>
                  <a:lnTo>
                    <a:pt x="105251" y="51911"/>
                  </a:lnTo>
                  <a:lnTo>
                    <a:pt x="96107" y="51911"/>
                  </a:lnTo>
                  <a:lnTo>
                    <a:pt x="88487" y="53435"/>
                  </a:lnTo>
                  <a:lnTo>
                    <a:pt x="79343" y="62579"/>
                  </a:lnTo>
                  <a:lnTo>
                    <a:pt x="76295" y="67151"/>
                  </a:lnTo>
                  <a:lnTo>
                    <a:pt x="76295" y="77819"/>
                  </a:lnTo>
                  <a:lnTo>
                    <a:pt x="108299" y="100774"/>
                  </a:lnTo>
                  <a:lnTo>
                    <a:pt x="111347" y="103822"/>
                  </a:lnTo>
                  <a:lnTo>
                    <a:pt x="149875" y="122503"/>
                  </a:lnTo>
                  <a:lnTo>
                    <a:pt x="181737" y="156686"/>
                  </a:lnTo>
                  <a:lnTo>
                    <a:pt x="186118" y="177069"/>
                  </a:lnTo>
                  <a:lnTo>
                    <a:pt x="185570" y="188007"/>
                  </a:lnTo>
                  <a:lnTo>
                    <a:pt x="169545" y="229219"/>
                  </a:lnTo>
                  <a:lnTo>
                    <a:pt x="135851" y="250888"/>
                  </a:lnTo>
                  <a:lnTo>
                    <a:pt x="102179" y="257746"/>
                  </a:lnTo>
                  <a:lnTo>
                    <a:pt x="93059" y="258032"/>
                  </a:lnTo>
                  <a:close/>
                </a:path>
              </a:pathLst>
            </a:custGeom>
            <a:solidFill>
              <a:srgbClr val="5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20688" y="1337024"/>
              <a:ext cx="404336" cy="249205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652355" y="1332458"/>
              <a:ext cx="349885" cy="258445"/>
            </a:xfrm>
            <a:custGeom>
              <a:avLst/>
              <a:gdLst/>
              <a:ahLst/>
              <a:cxnLst/>
              <a:rect l="l" t="t" r="r" b="b"/>
              <a:pathLst>
                <a:path w="349885" h="258444">
                  <a:moveTo>
                    <a:pt x="141922" y="4572"/>
                  </a:moveTo>
                  <a:lnTo>
                    <a:pt x="0" y="4572"/>
                  </a:lnTo>
                  <a:lnTo>
                    <a:pt x="0" y="55372"/>
                  </a:lnTo>
                  <a:lnTo>
                    <a:pt x="0" y="103632"/>
                  </a:lnTo>
                  <a:lnTo>
                    <a:pt x="0" y="154432"/>
                  </a:lnTo>
                  <a:lnTo>
                    <a:pt x="0" y="202692"/>
                  </a:lnTo>
                  <a:lnTo>
                    <a:pt x="0" y="253492"/>
                  </a:lnTo>
                  <a:lnTo>
                    <a:pt x="141922" y="253492"/>
                  </a:lnTo>
                  <a:lnTo>
                    <a:pt x="141922" y="202692"/>
                  </a:lnTo>
                  <a:lnTo>
                    <a:pt x="56489" y="202692"/>
                  </a:lnTo>
                  <a:lnTo>
                    <a:pt x="56489" y="154432"/>
                  </a:lnTo>
                  <a:lnTo>
                    <a:pt x="138874" y="154432"/>
                  </a:lnTo>
                  <a:lnTo>
                    <a:pt x="138874" y="103632"/>
                  </a:lnTo>
                  <a:lnTo>
                    <a:pt x="56489" y="103632"/>
                  </a:lnTo>
                  <a:lnTo>
                    <a:pt x="56489" y="55372"/>
                  </a:lnTo>
                  <a:lnTo>
                    <a:pt x="141922" y="55372"/>
                  </a:lnTo>
                  <a:lnTo>
                    <a:pt x="141922" y="4572"/>
                  </a:lnTo>
                  <a:close/>
                </a:path>
                <a:path w="349885" h="258444">
                  <a:moveTo>
                    <a:pt x="349465" y="177063"/>
                  </a:moveTo>
                  <a:lnTo>
                    <a:pt x="332613" y="137439"/>
                  </a:lnTo>
                  <a:lnTo>
                    <a:pt x="282321" y="105346"/>
                  </a:lnTo>
                  <a:lnTo>
                    <a:pt x="276225" y="103822"/>
                  </a:lnTo>
                  <a:lnTo>
                    <a:pt x="271653" y="100774"/>
                  </a:lnTo>
                  <a:lnTo>
                    <a:pt x="267081" y="99250"/>
                  </a:lnTo>
                  <a:lnTo>
                    <a:pt x="262509" y="96202"/>
                  </a:lnTo>
                  <a:lnTo>
                    <a:pt x="250215" y="90106"/>
                  </a:lnTo>
                  <a:lnTo>
                    <a:pt x="245643" y="87058"/>
                  </a:lnTo>
                  <a:lnTo>
                    <a:pt x="244119" y="84010"/>
                  </a:lnTo>
                  <a:lnTo>
                    <a:pt x="241071" y="80962"/>
                  </a:lnTo>
                  <a:lnTo>
                    <a:pt x="239547" y="77812"/>
                  </a:lnTo>
                  <a:lnTo>
                    <a:pt x="239547" y="67144"/>
                  </a:lnTo>
                  <a:lnTo>
                    <a:pt x="242595" y="62572"/>
                  </a:lnTo>
                  <a:lnTo>
                    <a:pt x="247167" y="58000"/>
                  </a:lnTo>
                  <a:lnTo>
                    <a:pt x="253263" y="53428"/>
                  </a:lnTo>
                  <a:lnTo>
                    <a:pt x="260883" y="51904"/>
                  </a:lnTo>
                  <a:lnTo>
                    <a:pt x="277749" y="51904"/>
                  </a:lnTo>
                  <a:lnTo>
                    <a:pt x="285369" y="53428"/>
                  </a:lnTo>
                  <a:lnTo>
                    <a:pt x="303657" y="59524"/>
                  </a:lnTo>
                  <a:lnTo>
                    <a:pt x="312801" y="64096"/>
                  </a:lnTo>
                  <a:lnTo>
                    <a:pt x="317373" y="68668"/>
                  </a:lnTo>
                  <a:lnTo>
                    <a:pt x="320421" y="68668"/>
                  </a:lnTo>
                  <a:lnTo>
                    <a:pt x="343281" y="24384"/>
                  </a:lnTo>
                  <a:lnTo>
                    <a:pt x="334137" y="18288"/>
                  </a:lnTo>
                  <a:lnTo>
                    <a:pt x="328752" y="15100"/>
                  </a:lnTo>
                  <a:lnTo>
                    <a:pt x="285940" y="1905"/>
                  </a:lnTo>
                  <a:lnTo>
                    <a:pt x="265557" y="0"/>
                  </a:lnTo>
                  <a:lnTo>
                    <a:pt x="250050" y="1409"/>
                  </a:lnTo>
                  <a:lnTo>
                    <a:pt x="209067" y="21336"/>
                  </a:lnTo>
                  <a:lnTo>
                    <a:pt x="186359" y="60858"/>
                  </a:lnTo>
                  <a:lnTo>
                    <a:pt x="184683" y="76288"/>
                  </a:lnTo>
                  <a:lnTo>
                    <a:pt x="185521" y="86131"/>
                  </a:lnTo>
                  <a:lnTo>
                    <a:pt x="204076" y="120700"/>
                  </a:lnTo>
                  <a:lnTo>
                    <a:pt x="236499" y="142011"/>
                  </a:lnTo>
                  <a:lnTo>
                    <a:pt x="241071" y="145059"/>
                  </a:lnTo>
                  <a:lnTo>
                    <a:pt x="256311" y="151155"/>
                  </a:lnTo>
                  <a:lnTo>
                    <a:pt x="268605" y="157251"/>
                  </a:lnTo>
                  <a:lnTo>
                    <a:pt x="271653" y="160299"/>
                  </a:lnTo>
                  <a:lnTo>
                    <a:pt x="280797" y="166395"/>
                  </a:lnTo>
                  <a:lnTo>
                    <a:pt x="285369" y="170967"/>
                  </a:lnTo>
                  <a:lnTo>
                    <a:pt x="288417" y="177063"/>
                  </a:lnTo>
                  <a:lnTo>
                    <a:pt x="288417" y="181737"/>
                  </a:lnTo>
                  <a:lnTo>
                    <a:pt x="286131" y="191973"/>
                  </a:lnTo>
                  <a:lnTo>
                    <a:pt x="279260" y="199644"/>
                  </a:lnTo>
                  <a:lnTo>
                    <a:pt x="267804" y="204457"/>
                  </a:lnTo>
                  <a:lnTo>
                    <a:pt x="251739" y="206121"/>
                  </a:lnTo>
                  <a:lnTo>
                    <a:pt x="245745" y="205574"/>
                  </a:lnTo>
                  <a:lnTo>
                    <a:pt x="205447" y="187350"/>
                  </a:lnTo>
                  <a:lnTo>
                    <a:pt x="196875" y="181737"/>
                  </a:lnTo>
                  <a:lnTo>
                    <a:pt x="193827" y="180213"/>
                  </a:lnTo>
                  <a:lnTo>
                    <a:pt x="192303" y="177063"/>
                  </a:lnTo>
                  <a:lnTo>
                    <a:pt x="163258" y="224409"/>
                  </a:lnTo>
                  <a:lnTo>
                    <a:pt x="169354" y="230593"/>
                  </a:lnTo>
                  <a:lnTo>
                    <a:pt x="173926" y="233641"/>
                  </a:lnTo>
                  <a:lnTo>
                    <a:pt x="180111" y="236689"/>
                  </a:lnTo>
                  <a:lnTo>
                    <a:pt x="184683" y="239737"/>
                  </a:lnTo>
                  <a:lnTo>
                    <a:pt x="224307" y="254977"/>
                  </a:lnTo>
                  <a:lnTo>
                    <a:pt x="256311" y="258025"/>
                  </a:lnTo>
                  <a:lnTo>
                    <a:pt x="265493" y="257746"/>
                  </a:lnTo>
                  <a:lnTo>
                    <a:pt x="307086" y="247738"/>
                  </a:lnTo>
                  <a:lnTo>
                    <a:pt x="337781" y="222732"/>
                  </a:lnTo>
                  <a:lnTo>
                    <a:pt x="349123" y="188010"/>
                  </a:lnTo>
                  <a:lnTo>
                    <a:pt x="349465" y="177063"/>
                  </a:lnTo>
                  <a:close/>
                </a:path>
              </a:pathLst>
            </a:custGeom>
            <a:solidFill>
              <a:srgbClr val="5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4099464" y="1332452"/>
            <a:ext cx="1725930" cy="258445"/>
            <a:chOff x="4099464" y="1332452"/>
            <a:chExt cx="1725930" cy="258445"/>
          </a:xfrm>
        </p:grpSpPr>
        <p:sp>
          <p:nvSpPr>
            <p:cNvPr id="19" name="object 19"/>
            <p:cNvSpPr/>
            <p:nvPr/>
          </p:nvSpPr>
          <p:spPr>
            <a:xfrm>
              <a:off x="4099464" y="1332452"/>
              <a:ext cx="250825" cy="258445"/>
            </a:xfrm>
            <a:custGeom>
              <a:avLst/>
              <a:gdLst/>
              <a:ahLst/>
              <a:cxnLst/>
              <a:rect l="l" t="t" r="r" b="b"/>
              <a:pathLst>
                <a:path w="250825" h="258444">
                  <a:moveTo>
                    <a:pt x="125158" y="258032"/>
                  </a:moveTo>
                  <a:lnTo>
                    <a:pt x="75545" y="248876"/>
                  </a:lnTo>
                  <a:lnTo>
                    <a:pt x="35147" y="221361"/>
                  </a:lnTo>
                  <a:lnTo>
                    <a:pt x="8965" y="180165"/>
                  </a:lnTo>
                  <a:lnTo>
                    <a:pt x="0" y="129825"/>
                  </a:lnTo>
                  <a:lnTo>
                    <a:pt x="2287" y="103466"/>
                  </a:lnTo>
                  <a:lnTo>
                    <a:pt x="20614" y="57642"/>
                  </a:lnTo>
                  <a:lnTo>
                    <a:pt x="55841" y="21900"/>
                  </a:lnTo>
                  <a:lnTo>
                    <a:pt x="99933" y="2525"/>
                  </a:lnTo>
                  <a:lnTo>
                    <a:pt x="125158" y="0"/>
                  </a:lnTo>
                  <a:lnTo>
                    <a:pt x="150343" y="2311"/>
                  </a:lnTo>
                  <a:lnTo>
                    <a:pt x="173402" y="9346"/>
                  </a:lnTo>
                  <a:lnTo>
                    <a:pt x="194461" y="21257"/>
                  </a:lnTo>
                  <a:lnTo>
                    <a:pt x="213645" y="38195"/>
                  </a:lnTo>
                  <a:lnTo>
                    <a:pt x="227439" y="54959"/>
                  </a:lnTo>
                  <a:lnTo>
                    <a:pt x="125158" y="54959"/>
                  </a:lnTo>
                  <a:lnTo>
                    <a:pt x="110903" y="56364"/>
                  </a:lnTo>
                  <a:lnTo>
                    <a:pt x="77819" y="76295"/>
                  </a:lnTo>
                  <a:lnTo>
                    <a:pt x="62174" y="114576"/>
                  </a:lnTo>
                  <a:lnTo>
                    <a:pt x="61055" y="129825"/>
                  </a:lnTo>
                  <a:lnTo>
                    <a:pt x="61364" y="138945"/>
                  </a:lnTo>
                  <a:lnTo>
                    <a:pt x="75533" y="179784"/>
                  </a:lnTo>
                  <a:lnTo>
                    <a:pt x="114285" y="202477"/>
                  </a:lnTo>
                  <a:lnTo>
                    <a:pt x="125158" y="203073"/>
                  </a:lnTo>
                  <a:lnTo>
                    <a:pt x="228059" y="203073"/>
                  </a:lnTo>
                  <a:lnTo>
                    <a:pt x="213645" y="221361"/>
                  </a:lnTo>
                  <a:lnTo>
                    <a:pt x="195104" y="237418"/>
                  </a:lnTo>
                  <a:lnTo>
                    <a:pt x="173974" y="248876"/>
                  </a:lnTo>
                  <a:lnTo>
                    <a:pt x="150557" y="255744"/>
                  </a:lnTo>
                  <a:lnTo>
                    <a:pt x="125158" y="258032"/>
                  </a:lnTo>
                  <a:close/>
                </a:path>
                <a:path w="250825" h="258444">
                  <a:moveTo>
                    <a:pt x="228059" y="203073"/>
                  </a:moveTo>
                  <a:lnTo>
                    <a:pt x="125158" y="203073"/>
                  </a:lnTo>
                  <a:lnTo>
                    <a:pt x="140041" y="201668"/>
                  </a:lnTo>
                  <a:lnTo>
                    <a:pt x="152781" y="197548"/>
                  </a:lnTo>
                  <a:lnTo>
                    <a:pt x="179537" y="169942"/>
                  </a:lnTo>
                  <a:lnTo>
                    <a:pt x="189261" y="129825"/>
                  </a:lnTo>
                  <a:lnTo>
                    <a:pt x="188127" y="114576"/>
                  </a:lnTo>
                  <a:lnTo>
                    <a:pt x="172402" y="76295"/>
                  </a:lnTo>
                  <a:lnTo>
                    <a:pt x="125158" y="54959"/>
                  </a:lnTo>
                  <a:lnTo>
                    <a:pt x="227439" y="54959"/>
                  </a:lnTo>
                  <a:lnTo>
                    <a:pt x="229647" y="57642"/>
                  </a:lnTo>
                  <a:lnTo>
                    <a:pt x="241077" y="79402"/>
                  </a:lnTo>
                  <a:lnTo>
                    <a:pt x="247935" y="103466"/>
                  </a:lnTo>
                  <a:lnTo>
                    <a:pt x="250221" y="129825"/>
                  </a:lnTo>
                  <a:lnTo>
                    <a:pt x="247935" y="155272"/>
                  </a:lnTo>
                  <a:lnTo>
                    <a:pt x="241077" y="179022"/>
                  </a:lnTo>
                  <a:lnTo>
                    <a:pt x="229647" y="201057"/>
                  </a:lnTo>
                  <a:lnTo>
                    <a:pt x="228059" y="203073"/>
                  </a:lnTo>
                  <a:close/>
                </a:path>
              </a:pathLst>
            </a:custGeom>
            <a:solidFill>
              <a:srgbClr val="5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48162" y="1337024"/>
              <a:ext cx="404240" cy="24892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4784496" y="1336560"/>
              <a:ext cx="1040765" cy="250190"/>
            </a:xfrm>
            <a:custGeom>
              <a:avLst/>
              <a:gdLst/>
              <a:ahLst/>
              <a:cxnLst/>
              <a:rect l="l" t="t" r="r" b="b"/>
              <a:pathLst>
                <a:path w="1040764" h="250190">
                  <a:moveTo>
                    <a:pt x="204406" y="249351"/>
                  </a:moveTo>
                  <a:lnTo>
                    <a:pt x="122783" y="151625"/>
                  </a:lnTo>
                  <a:lnTo>
                    <a:pt x="118960" y="147053"/>
                  </a:lnTo>
                  <a:lnTo>
                    <a:pt x="129844" y="142151"/>
                  </a:lnTo>
                  <a:lnTo>
                    <a:pt x="161632" y="111340"/>
                  </a:lnTo>
                  <a:lnTo>
                    <a:pt x="169354" y="75336"/>
                  </a:lnTo>
                  <a:lnTo>
                    <a:pt x="167919" y="58140"/>
                  </a:lnTo>
                  <a:lnTo>
                    <a:pt x="146494" y="20281"/>
                  </a:lnTo>
                  <a:lnTo>
                    <a:pt x="109816" y="2933"/>
                  </a:lnTo>
                  <a:lnTo>
                    <a:pt x="109816" y="72186"/>
                  </a:lnTo>
                  <a:lnTo>
                    <a:pt x="109816" y="84480"/>
                  </a:lnTo>
                  <a:lnTo>
                    <a:pt x="105244" y="98196"/>
                  </a:lnTo>
                  <a:lnTo>
                    <a:pt x="99148" y="104292"/>
                  </a:lnTo>
                  <a:lnTo>
                    <a:pt x="93052" y="107340"/>
                  </a:lnTo>
                  <a:lnTo>
                    <a:pt x="83908" y="110388"/>
                  </a:lnTo>
                  <a:lnTo>
                    <a:pt x="56388" y="110388"/>
                  </a:lnTo>
                  <a:lnTo>
                    <a:pt x="56388" y="46278"/>
                  </a:lnTo>
                  <a:lnTo>
                    <a:pt x="79336" y="46278"/>
                  </a:lnTo>
                  <a:lnTo>
                    <a:pt x="88480" y="49326"/>
                  </a:lnTo>
                  <a:lnTo>
                    <a:pt x="93052" y="49326"/>
                  </a:lnTo>
                  <a:lnTo>
                    <a:pt x="96100" y="50850"/>
                  </a:lnTo>
                  <a:lnTo>
                    <a:pt x="99148" y="53898"/>
                  </a:lnTo>
                  <a:lnTo>
                    <a:pt x="102196" y="55422"/>
                  </a:lnTo>
                  <a:lnTo>
                    <a:pt x="105244" y="58470"/>
                  </a:lnTo>
                  <a:lnTo>
                    <a:pt x="109816" y="72186"/>
                  </a:lnTo>
                  <a:lnTo>
                    <a:pt x="109816" y="2933"/>
                  </a:lnTo>
                  <a:lnTo>
                    <a:pt x="105676" y="1854"/>
                  </a:lnTo>
                  <a:lnTo>
                    <a:pt x="88480" y="469"/>
                  </a:lnTo>
                  <a:lnTo>
                    <a:pt x="0" y="469"/>
                  </a:lnTo>
                  <a:lnTo>
                    <a:pt x="0" y="249351"/>
                  </a:lnTo>
                  <a:lnTo>
                    <a:pt x="56388" y="249351"/>
                  </a:lnTo>
                  <a:lnTo>
                    <a:pt x="56388" y="151625"/>
                  </a:lnTo>
                  <a:lnTo>
                    <a:pt x="132676" y="249351"/>
                  </a:lnTo>
                  <a:lnTo>
                    <a:pt x="204406" y="249351"/>
                  </a:lnTo>
                  <a:close/>
                </a:path>
                <a:path w="1040764" h="250190">
                  <a:moveTo>
                    <a:pt x="440905" y="469"/>
                  </a:moveTo>
                  <a:lnTo>
                    <a:pt x="376809" y="469"/>
                  </a:lnTo>
                  <a:lnTo>
                    <a:pt x="314223" y="163817"/>
                  </a:lnTo>
                  <a:lnTo>
                    <a:pt x="251739" y="469"/>
                  </a:lnTo>
                  <a:lnTo>
                    <a:pt x="189166" y="469"/>
                  </a:lnTo>
                  <a:lnTo>
                    <a:pt x="292887" y="249351"/>
                  </a:lnTo>
                  <a:lnTo>
                    <a:pt x="337185" y="249351"/>
                  </a:lnTo>
                  <a:lnTo>
                    <a:pt x="440905" y="469"/>
                  </a:lnTo>
                  <a:close/>
                </a:path>
                <a:path w="1040764" h="250190">
                  <a:moveTo>
                    <a:pt x="508342" y="0"/>
                  </a:moveTo>
                  <a:lnTo>
                    <a:pt x="450430" y="0"/>
                  </a:lnTo>
                  <a:lnTo>
                    <a:pt x="450430" y="249923"/>
                  </a:lnTo>
                  <a:lnTo>
                    <a:pt x="508342" y="249923"/>
                  </a:lnTo>
                  <a:lnTo>
                    <a:pt x="508342" y="0"/>
                  </a:lnTo>
                  <a:close/>
                </a:path>
                <a:path w="1040764" h="250190">
                  <a:moveTo>
                    <a:pt x="685038" y="469"/>
                  </a:moveTo>
                  <a:lnTo>
                    <a:pt x="543115" y="469"/>
                  </a:lnTo>
                  <a:lnTo>
                    <a:pt x="543115" y="51269"/>
                  </a:lnTo>
                  <a:lnTo>
                    <a:pt x="543115" y="99529"/>
                  </a:lnTo>
                  <a:lnTo>
                    <a:pt x="543115" y="150329"/>
                  </a:lnTo>
                  <a:lnTo>
                    <a:pt x="543115" y="198589"/>
                  </a:lnTo>
                  <a:lnTo>
                    <a:pt x="543115" y="249389"/>
                  </a:lnTo>
                  <a:lnTo>
                    <a:pt x="685038" y="249389"/>
                  </a:lnTo>
                  <a:lnTo>
                    <a:pt x="685038" y="198589"/>
                  </a:lnTo>
                  <a:lnTo>
                    <a:pt x="599592" y="198589"/>
                  </a:lnTo>
                  <a:lnTo>
                    <a:pt x="599592" y="150329"/>
                  </a:lnTo>
                  <a:lnTo>
                    <a:pt x="681990" y="150329"/>
                  </a:lnTo>
                  <a:lnTo>
                    <a:pt x="681990" y="99529"/>
                  </a:lnTo>
                  <a:lnTo>
                    <a:pt x="599592" y="99529"/>
                  </a:lnTo>
                  <a:lnTo>
                    <a:pt x="599592" y="51269"/>
                  </a:lnTo>
                  <a:lnTo>
                    <a:pt x="685038" y="51269"/>
                  </a:lnTo>
                  <a:lnTo>
                    <a:pt x="685038" y="469"/>
                  </a:lnTo>
                  <a:close/>
                </a:path>
                <a:path w="1040764" h="250190">
                  <a:moveTo>
                    <a:pt x="1040511" y="469"/>
                  </a:moveTo>
                  <a:lnTo>
                    <a:pt x="977925" y="469"/>
                  </a:lnTo>
                  <a:lnTo>
                    <a:pt x="936777" y="171437"/>
                  </a:lnTo>
                  <a:lnTo>
                    <a:pt x="935253" y="171437"/>
                  </a:lnTo>
                  <a:lnTo>
                    <a:pt x="889444" y="469"/>
                  </a:lnTo>
                  <a:lnTo>
                    <a:pt x="846772" y="469"/>
                  </a:lnTo>
                  <a:lnTo>
                    <a:pt x="802474" y="171437"/>
                  </a:lnTo>
                  <a:lnTo>
                    <a:pt x="800950" y="171437"/>
                  </a:lnTo>
                  <a:lnTo>
                    <a:pt x="758278" y="469"/>
                  </a:lnTo>
                  <a:lnTo>
                    <a:pt x="695706" y="469"/>
                  </a:lnTo>
                  <a:lnTo>
                    <a:pt x="765898" y="249351"/>
                  </a:lnTo>
                  <a:lnTo>
                    <a:pt x="828382" y="249351"/>
                  </a:lnTo>
                  <a:lnTo>
                    <a:pt x="868108" y="110388"/>
                  </a:lnTo>
                  <a:lnTo>
                    <a:pt x="907732" y="249351"/>
                  </a:lnTo>
                  <a:lnTo>
                    <a:pt x="970305" y="249351"/>
                  </a:lnTo>
                  <a:lnTo>
                    <a:pt x="1040511" y="469"/>
                  </a:lnTo>
                  <a:close/>
                </a:path>
              </a:pathLst>
            </a:custGeom>
            <a:solidFill>
              <a:srgbClr val="5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5921216" y="1332452"/>
            <a:ext cx="638175" cy="258445"/>
            <a:chOff x="5921216" y="1332452"/>
            <a:chExt cx="638175" cy="258445"/>
          </a:xfrm>
        </p:grpSpPr>
        <p:sp>
          <p:nvSpPr>
            <p:cNvPr id="23" name="object 23"/>
            <p:cNvSpPr/>
            <p:nvPr/>
          </p:nvSpPr>
          <p:spPr>
            <a:xfrm>
              <a:off x="5921210" y="1332458"/>
              <a:ext cx="408940" cy="258445"/>
            </a:xfrm>
            <a:custGeom>
              <a:avLst/>
              <a:gdLst/>
              <a:ahLst/>
              <a:cxnLst/>
              <a:rect l="l" t="t" r="r" b="b"/>
              <a:pathLst>
                <a:path w="408939" h="258444">
                  <a:moveTo>
                    <a:pt x="143357" y="4572"/>
                  </a:moveTo>
                  <a:lnTo>
                    <a:pt x="0" y="4572"/>
                  </a:lnTo>
                  <a:lnTo>
                    <a:pt x="0" y="55372"/>
                  </a:lnTo>
                  <a:lnTo>
                    <a:pt x="0" y="103632"/>
                  </a:lnTo>
                  <a:lnTo>
                    <a:pt x="0" y="154432"/>
                  </a:lnTo>
                  <a:lnTo>
                    <a:pt x="0" y="253492"/>
                  </a:lnTo>
                  <a:lnTo>
                    <a:pt x="56388" y="253492"/>
                  </a:lnTo>
                  <a:lnTo>
                    <a:pt x="56388" y="154432"/>
                  </a:lnTo>
                  <a:lnTo>
                    <a:pt x="137261" y="154432"/>
                  </a:lnTo>
                  <a:lnTo>
                    <a:pt x="137261" y="103632"/>
                  </a:lnTo>
                  <a:lnTo>
                    <a:pt x="56388" y="103632"/>
                  </a:lnTo>
                  <a:lnTo>
                    <a:pt x="56388" y="55372"/>
                  </a:lnTo>
                  <a:lnTo>
                    <a:pt x="143357" y="55372"/>
                  </a:lnTo>
                  <a:lnTo>
                    <a:pt x="143357" y="4572"/>
                  </a:lnTo>
                  <a:close/>
                </a:path>
                <a:path w="408939" h="258444">
                  <a:moveTo>
                    <a:pt x="408813" y="129832"/>
                  </a:moveTo>
                  <a:lnTo>
                    <a:pt x="406514" y="103466"/>
                  </a:lnTo>
                  <a:lnTo>
                    <a:pt x="399618" y="79400"/>
                  </a:lnTo>
                  <a:lnTo>
                    <a:pt x="388162" y="57645"/>
                  </a:lnTo>
                  <a:lnTo>
                    <a:pt x="385953" y="54965"/>
                  </a:lnTo>
                  <a:lnTo>
                    <a:pt x="372135" y="38201"/>
                  </a:lnTo>
                  <a:lnTo>
                    <a:pt x="352971" y="21259"/>
                  </a:lnTo>
                  <a:lnTo>
                    <a:pt x="347751" y="18313"/>
                  </a:lnTo>
                  <a:lnTo>
                    <a:pt x="347751" y="129832"/>
                  </a:lnTo>
                  <a:lnTo>
                    <a:pt x="346875" y="144132"/>
                  </a:lnTo>
                  <a:lnTo>
                    <a:pt x="332511" y="181737"/>
                  </a:lnTo>
                  <a:lnTo>
                    <a:pt x="298577" y="201663"/>
                  </a:lnTo>
                  <a:lnTo>
                    <a:pt x="283654" y="203073"/>
                  </a:lnTo>
                  <a:lnTo>
                    <a:pt x="273646" y="202476"/>
                  </a:lnTo>
                  <a:lnTo>
                    <a:pt x="234683" y="179781"/>
                  </a:lnTo>
                  <a:lnTo>
                    <a:pt x="223304" y="156133"/>
                  </a:lnTo>
                  <a:lnTo>
                    <a:pt x="221449" y="147929"/>
                  </a:lnTo>
                  <a:lnTo>
                    <a:pt x="220078" y="138950"/>
                  </a:lnTo>
                  <a:lnTo>
                    <a:pt x="219544" y="129832"/>
                  </a:lnTo>
                  <a:lnTo>
                    <a:pt x="220675" y="114579"/>
                  </a:lnTo>
                  <a:lnTo>
                    <a:pt x="236410" y="76301"/>
                  </a:lnTo>
                  <a:lnTo>
                    <a:pt x="269633" y="56362"/>
                  </a:lnTo>
                  <a:lnTo>
                    <a:pt x="283654" y="54965"/>
                  </a:lnTo>
                  <a:lnTo>
                    <a:pt x="298551" y="56362"/>
                  </a:lnTo>
                  <a:lnTo>
                    <a:pt x="338112" y="88112"/>
                  </a:lnTo>
                  <a:lnTo>
                    <a:pt x="347751" y="129832"/>
                  </a:lnTo>
                  <a:lnTo>
                    <a:pt x="347751" y="18313"/>
                  </a:lnTo>
                  <a:lnTo>
                    <a:pt x="331939" y="9347"/>
                  </a:lnTo>
                  <a:lnTo>
                    <a:pt x="308876" y="2311"/>
                  </a:lnTo>
                  <a:lnTo>
                    <a:pt x="283654" y="0"/>
                  </a:lnTo>
                  <a:lnTo>
                    <a:pt x="259118" y="2527"/>
                  </a:lnTo>
                  <a:lnTo>
                    <a:pt x="214566" y="21894"/>
                  </a:lnTo>
                  <a:lnTo>
                    <a:pt x="179158" y="57645"/>
                  </a:lnTo>
                  <a:lnTo>
                    <a:pt x="160870" y="103466"/>
                  </a:lnTo>
                  <a:lnTo>
                    <a:pt x="158584" y="129832"/>
                  </a:lnTo>
                  <a:lnTo>
                    <a:pt x="160858" y="156133"/>
                  </a:lnTo>
                  <a:lnTo>
                    <a:pt x="178523" y="201917"/>
                  </a:lnTo>
                  <a:lnTo>
                    <a:pt x="213067" y="237413"/>
                  </a:lnTo>
                  <a:lnTo>
                    <a:pt x="258229" y="255739"/>
                  </a:lnTo>
                  <a:lnTo>
                    <a:pt x="283654" y="258038"/>
                  </a:lnTo>
                  <a:lnTo>
                    <a:pt x="309765" y="255739"/>
                  </a:lnTo>
                  <a:lnTo>
                    <a:pt x="354469" y="237413"/>
                  </a:lnTo>
                  <a:lnTo>
                    <a:pt x="387299" y="203073"/>
                  </a:lnTo>
                  <a:lnTo>
                    <a:pt x="406539" y="155270"/>
                  </a:lnTo>
                  <a:lnTo>
                    <a:pt x="408813" y="129832"/>
                  </a:lnTo>
                  <a:close/>
                </a:path>
              </a:pathLst>
            </a:custGeom>
            <a:solidFill>
              <a:srgbClr val="5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54413" y="1337024"/>
              <a:ext cx="204406" cy="248888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6641210" y="1332452"/>
            <a:ext cx="1226820" cy="258445"/>
            <a:chOff x="6641210" y="1332452"/>
            <a:chExt cx="1226820" cy="258445"/>
          </a:xfrm>
        </p:grpSpPr>
        <p:sp>
          <p:nvSpPr>
            <p:cNvPr id="26" name="object 26"/>
            <p:cNvSpPr/>
            <p:nvPr/>
          </p:nvSpPr>
          <p:spPr>
            <a:xfrm>
              <a:off x="6641210" y="1332452"/>
              <a:ext cx="215265" cy="258445"/>
            </a:xfrm>
            <a:custGeom>
              <a:avLst/>
              <a:gdLst/>
              <a:ahLst/>
              <a:cxnLst/>
              <a:rect l="l" t="t" r="r" b="b"/>
              <a:pathLst>
                <a:path w="215265" h="258444">
                  <a:moveTo>
                    <a:pt x="134302" y="258032"/>
                  </a:moveTo>
                  <a:lnTo>
                    <a:pt x="84702" y="248388"/>
                  </a:lnTo>
                  <a:lnTo>
                    <a:pt x="41195" y="220456"/>
                  </a:lnTo>
                  <a:lnTo>
                    <a:pt x="10287" y="178729"/>
                  </a:lnTo>
                  <a:lnTo>
                    <a:pt x="0" y="129825"/>
                  </a:lnTo>
                  <a:lnTo>
                    <a:pt x="595" y="117197"/>
                  </a:lnTo>
                  <a:lnTo>
                    <a:pt x="10668" y="79438"/>
                  </a:lnTo>
                  <a:lnTo>
                    <a:pt x="32353" y="47626"/>
                  </a:lnTo>
                  <a:lnTo>
                    <a:pt x="71889" y="16670"/>
                  </a:lnTo>
                  <a:lnTo>
                    <a:pt x="109073" y="3047"/>
                  </a:lnTo>
                  <a:lnTo>
                    <a:pt x="134302" y="0"/>
                  </a:lnTo>
                  <a:lnTo>
                    <a:pt x="145708" y="523"/>
                  </a:lnTo>
                  <a:lnTo>
                    <a:pt x="187953" y="9286"/>
                  </a:lnTo>
                  <a:lnTo>
                    <a:pt x="207549" y="18288"/>
                  </a:lnTo>
                  <a:lnTo>
                    <a:pt x="215169" y="22860"/>
                  </a:lnTo>
                  <a:lnTo>
                    <a:pt x="199374" y="56483"/>
                  </a:lnTo>
                  <a:lnTo>
                    <a:pt x="143446" y="56483"/>
                  </a:lnTo>
                  <a:lnTo>
                    <a:pt x="133430" y="56792"/>
                  </a:lnTo>
                  <a:lnTo>
                    <a:pt x="92106" y="70592"/>
                  </a:lnTo>
                  <a:lnTo>
                    <a:pt x="65627" y="103822"/>
                  </a:lnTo>
                  <a:lnTo>
                    <a:pt x="61055" y="129825"/>
                  </a:lnTo>
                  <a:lnTo>
                    <a:pt x="62460" y="143257"/>
                  </a:lnTo>
                  <a:lnTo>
                    <a:pt x="82391" y="180213"/>
                  </a:lnTo>
                  <a:lnTo>
                    <a:pt x="124865" y="200358"/>
                  </a:lnTo>
                  <a:lnTo>
                    <a:pt x="143446" y="201549"/>
                  </a:lnTo>
                  <a:lnTo>
                    <a:pt x="199374" y="201549"/>
                  </a:lnTo>
                  <a:lnTo>
                    <a:pt x="215169" y="235172"/>
                  </a:lnTo>
                  <a:lnTo>
                    <a:pt x="213645" y="236696"/>
                  </a:lnTo>
                  <a:lnTo>
                    <a:pt x="212121" y="236696"/>
                  </a:lnTo>
                  <a:lnTo>
                    <a:pt x="210597" y="238220"/>
                  </a:lnTo>
                  <a:lnTo>
                    <a:pt x="207549" y="239744"/>
                  </a:lnTo>
                  <a:lnTo>
                    <a:pt x="202882" y="242792"/>
                  </a:lnTo>
                  <a:lnTo>
                    <a:pt x="198310" y="245840"/>
                  </a:lnTo>
                  <a:lnTo>
                    <a:pt x="192214" y="247364"/>
                  </a:lnTo>
                  <a:lnTo>
                    <a:pt x="149352" y="257079"/>
                  </a:lnTo>
                  <a:lnTo>
                    <a:pt x="142041" y="257770"/>
                  </a:lnTo>
                  <a:lnTo>
                    <a:pt x="134302" y="258032"/>
                  </a:lnTo>
                  <a:close/>
                </a:path>
                <a:path w="215265" h="258444">
                  <a:moveTo>
                    <a:pt x="192214" y="71723"/>
                  </a:moveTo>
                  <a:lnTo>
                    <a:pt x="190690" y="70199"/>
                  </a:lnTo>
                  <a:lnTo>
                    <a:pt x="184594" y="67151"/>
                  </a:lnTo>
                  <a:lnTo>
                    <a:pt x="183070" y="65627"/>
                  </a:lnTo>
                  <a:lnTo>
                    <a:pt x="176974" y="62579"/>
                  </a:lnTo>
                  <a:lnTo>
                    <a:pt x="167830" y="61055"/>
                  </a:lnTo>
                  <a:lnTo>
                    <a:pt x="160210" y="58007"/>
                  </a:lnTo>
                  <a:lnTo>
                    <a:pt x="151066" y="56483"/>
                  </a:lnTo>
                  <a:lnTo>
                    <a:pt x="199374" y="56483"/>
                  </a:lnTo>
                  <a:lnTo>
                    <a:pt x="192214" y="71723"/>
                  </a:lnTo>
                  <a:close/>
                </a:path>
                <a:path w="215265" h="258444">
                  <a:moveTo>
                    <a:pt x="199374" y="201549"/>
                  </a:moveTo>
                  <a:lnTo>
                    <a:pt x="160210" y="201549"/>
                  </a:lnTo>
                  <a:lnTo>
                    <a:pt x="175450" y="195453"/>
                  </a:lnTo>
                  <a:lnTo>
                    <a:pt x="181546" y="193929"/>
                  </a:lnTo>
                  <a:lnTo>
                    <a:pt x="186118" y="190881"/>
                  </a:lnTo>
                  <a:lnTo>
                    <a:pt x="192214" y="186309"/>
                  </a:lnTo>
                  <a:lnTo>
                    <a:pt x="199374" y="201549"/>
                  </a:lnTo>
                  <a:close/>
                </a:path>
              </a:pathLst>
            </a:custGeom>
            <a:solidFill>
              <a:srgbClr val="5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79240" y="1337024"/>
              <a:ext cx="202882" cy="248888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7082117" y="1332458"/>
              <a:ext cx="537210" cy="258445"/>
            </a:xfrm>
            <a:custGeom>
              <a:avLst/>
              <a:gdLst/>
              <a:ahLst/>
              <a:cxnLst/>
              <a:rect l="l" t="t" r="r" b="b"/>
              <a:pathLst>
                <a:path w="537209" h="258444">
                  <a:moveTo>
                    <a:pt x="250126" y="129832"/>
                  </a:moveTo>
                  <a:lnTo>
                    <a:pt x="247840" y="103466"/>
                  </a:lnTo>
                  <a:lnTo>
                    <a:pt x="240982" y="79400"/>
                  </a:lnTo>
                  <a:lnTo>
                    <a:pt x="229552" y="57645"/>
                  </a:lnTo>
                  <a:lnTo>
                    <a:pt x="227342" y="54965"/>
                  </a:lnTo>
                  <a:lnTo>
                    <a:pt x="213550" y="38201"/>
                  </a:lnTo>
                  <a:lnTo>
                    <a:pt x="194360" y="21259"/>
                  </a:lnTo>
                  <a:lnTo>
                    <a:pt x="189166" y="18326"/>
                  </a:lnTo>
                  <a:lnTo>
                    <a:pt x="189166" y="129832"/>
                  </a:lnTo>
                  <a:lnTo>
                    <a:pt x="188264" y="144132"/>
                  </a:lnTo>
                  <a:lnTo>
                    <a:pt x="172402" y="181737"/>
                  </a:lnTo>
                  <a:lnTo>
                    <a:pt x="125069" y="203073"/>
                  </a:lnTo>
                  <a:lnTo>
                    <a:pt x="115062" y="202476"/>
                  </a:lnTo>
                  <a:lnTo>
                    <a:pt x="75450" y="179781"/>
                  </a:lnTo>
                  <a:lnTo>
                    <a:pt x="61480" y="138950"/>
                  </a:lnTo>
                  <a:lnTo>
                    <a:pt x="60960" y="129832"/>
                  </a:lnTo>
                  <a:lnTo>
                    <a:pt x="62077" y="114579"/>
                  </a:lnTo>
                  <a:lnTo>
                    <a:pt x="77724" y="76301"/>
                  </a:lnTo>
                  <a:lnTo>
                    <a:pt x="111036" y="56362"/>
                  </a:lnTo>
                  <a:lnTo>
                    <a:pt x="125069" y="54965"/>
                  </a:lnTo>
                  <a:lnTo>
                    <a:pt x="139954" y="56362"/>
                  </a:lnTo>
                  <a:lnTo>
                    <a:pt x="179527" y="88112"/>
                  </a:lnTo>
                  <a:lnTo>
                    <a:pt x="189166" y="129832"/>
                  </a:lnTo>
                  <a:lnTo>
                    <a:pt x="189166" y="18326"/>
                  </a:lnTo>
                  <a:lnTo>
                    <a:pt x="173304" y="9347"/>
                  </a:lnTo>
                  <a:lnTo>
                    <a:pt x="150253" y="2311"/>
                  </a:lnTo>
                  <a:lnTo>
                    <a:pt x="125069" y="0"/>
                  </a:lnTo>
                  <a:lnTo>
                    <a:pt x="100520" y="2527"/>
                  </a:lnTo>
                  <a:lnTo>
                    <a:pt x="55968" y="21894"/>
                  </a:lnTo>
                  <a:lnTo>
                    <a:pt x="20574" y="57645"/>
                  </a:lnTo>
                  <a:lnTo>
                    <a:pt x="2286" y="103466"/>
                  </a:lnTo>
                  <a:lnTo>
                    <a:pt x="0" y="129832"/>
                  </a:lnTo>
                  <a:lnTo>
                    <a:pt x="2260" y="156133"/>
                  </a:lnTo>
                  <a:lnTo>
                    <a:pt x="19926" y="201917"/>
                  </a:lnTo>
                  <a:lnTo>
                    <a:pt x="54470" y="237413"/>
                  </a:lnTo>
                  <a:lnTo>
                    <a:pt x="99644" y="255739"/>
                  </a:lnTo>
                  <a:lnTo>
                    <a:pt x="125069" y="258038"/>
                  </a:lnTo>
                  <a:lnTo>
                    <a:pt x="151130" y="255739"/>
                  </a:lnTo>
                  <a:lnTo>
                    <a:pt x="174637" y="248881"/>
                  </a:lnTo>
                  <a:lnTo>
                    <a:pt x="195872" y="237413"/>
                  </a:lnTo>
                  <a:lnTo>
                    <a:pt x="215074" y="221361"/>
                  </a:lnTo>
                  <a:lnTo>
                    <a:pt x="228688" y="203073"/>
                  </a:lnTo>
                  <a:lnTo>
                    <a:pt x="230200" y="201053"/>
                  </a:lnTo>
                  <a:lnTo>
                    <a:pt x="241173" y="179019"/>
                  </a:lnTo>
                  <a:lnTo>
                    <a:pt x="247865" y="155270"/>
                  </a:lnTo>
                  <a:lnTo>
                    <a:pt x="250126" y="129832"/>
                  </a:lnTo>
                  <a:close/>
                </a:path>
                <a:path w="537209" h="258444">
                  <a:moveTo>
                    <a:pt x="537019" y="253453"/>
                  </a:moveTo>
                  <a:lnTo>
                    <a:pt x="514159" y="4572"/>
                  </a:lnTo>
                  <a:lnTo>
                    <a:pt x="454723" y="4572"/>
                  </a:lnTo>
                  <a:lnTo>
                    <a:pt x="399757" y="148107"/>
                  </a:lnTo>
                  <a:lnTo>
                    <a:pt x="344805" y="4572"/>
                  </a:lnTo>
                  <a:lnTo>
                    <a:pt x="283845" y="4572"/>
                  </a:lnTo>
                  <a:lnTo>
                    <a:pt x="262407" y="253453"/>
                  </a:lnTo>
                  <a:lnTo>
                    <a:pt x="318897" y="253453"/>
                  </a:lnTo>
                  <a:lnTo>
                    <a:pt x="329565" y="106870"/>
                  </a:lnTo>
                  <a:lnTo>
                    <a:pt x="331089" y="106870"/>
                  </a:lnTo>
                  <a:lnTo>
                    <a:pt x="382993" y="251929"/>
                  </a:lnTo>
                  <a:lnTo>
                    <a:pt x="416521" y="251929"/>
                  </a:lnTo>
                  <a:lnTo>
                    <a:pt x="466915" y="106870"/>
                  </a:lnTo>
                  <a:lnTo>
                    <a:pt x="468439" y="106870"/>
                  </a:lnTo>
                  <a:lnTo>
                    <a:pt x="480631" y="253453"/>
                  </a:lnTo>
                  <a:lnTo>
                    <a:pt x="537019" y="253453"/>
                  </a:lnTo>
                  <a:close/>
                </a:path>
              </a:pathLst>
            </a:custGeom>
            <a:solidFill>
              <a:srgbClr val="5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614666" y="1337024"/>
              <a:ext cx="253174" cy="248888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7958328" y="1336548"/>
            <a:ext cx="883285" cy="250190"/>
            <a:chOff x="7958328" y="1336548"/>
            <a:chExt cx="883285" cy="250190"/>
          </a:xfrm>
        </p:grpSpPr>
        <p:sp>
          <p:nvSpPr>
            <p:cNvPr id="31" name="object 31"/>
            <p:cNvSpPr/>
            <p:nvPr/>
          </p:nvSpPr>
          <p:spPr>
            <a:xfrm>
              <a:off x="7958328" y="1336548"/>
              <a:ext cx="58419" cy="250190"/>
            </a:xfrm>
            <a:custGeom>
              <a:avLst/>
              <a:gdLst/>
              <a:ahLst/>
              <a:cxnLst/>
              <a:rect l="l" t="t" r="r" b="b"/>
              <a:pathLst>
                <a:path w="58420" h="250190">
                  <a:moveTo>
                    <a:pt x="57911" y="249935"/>
                  </a:moveTo>
                  <a:lnTo>
                    <a:pt x="0" y="249935"/>
                  </a:lnTo>
                  <a:lnTo>
                    <a:pt x="0" y="0"/>
                  </a:lnTo>
                  <a:lnTo>
                    <a:pt x="57911" y="0"/>
                  </a:lnTo>
                  <a:lnTo>
                    <a:pt x="57911" y="249935"/>
                  </a:lnTo>
                  <a:close/>
                </a:path>
              </a:pathLst>
            </a:custGeom>
            <a:solidFill>
              <a:srgbClr val="5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052435" y="1337024"/>
              <a:ext cx="212121" cy="248888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299608" y="1337024"/>
              <a:ext cx="196786" cy="248888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8520671" y="1336560"/>
              <a:ext cx="320675" cy="250190"/>
            </a:xfrm>
            <a:custGeom>
              <a:avLst/>
              <a:gdLst/>
              <a:ahLst/>
              <a:cxnLst/>
              <a:rect l="l" t="t" r="r" b="b"/>
              <a:pathLst>
                <a:path w="320675" h="250190">
                  <a:moveTo>
                    <a:pt x="57924" y="0"/>
                  </a:moveTo>
                  <a:lnTo>
                    <a:pt x="0" y="0"/>
                  </a:lnTo>
                  <a:lnTo>
                    <a:pt x="0" y="249923"/>
                  </a:lnTo>
                  <a:lnTo>
                    <a:pt x="57924" y="249923"/>
                  </a:lnTo>
                  <a:lnTo>
                    <a:pt x="57924" y="0"/>
                  </a:lnTo>
                  <a:close/>
                </a:path>
                <a:path w="320675" h="250190">
                  <a:moveTo>
                    <a:pt x="320522" y="249351"/>
                  </a:moveTo>
                  <a:lnTo>
                    <a:pt x="300139" y="198970"/>
                  </a:lnTo>
                  <a:lnTo>
                    <a:pt x="280377" y="150101"/>
                  </a:lnTo>
                  <a:lnTo>
                    <a:pt x="251358" y="78384"/>
                  </a:lnTo>
                  <a:lnTo>
                    <a:pt x="221373" y="4241"/>
                  </a:lnTo>
                  <a:lnTo>
                    <a:pt x="221373" y="150101"/>
                  </a:lnTo>
                  <a:lnTo>
                    <a:pt x="166509" y="150101"/>
                  </a:lnTo>
                  <a:lnTo>
                    <a:pt x="193941" y="78384"/>
                  </a:lnTo>
                  <a:lnTo>
                    <a:pt x="221373" y="150101"/>
                  </a:lnTo>
                  <a:lnTo>
                    <a:pt x="221373" y="4241"/>
                  </a:lnTo>
                  <a:lnTo>
                    <a:pt x="219849" y="469"/>
                  </a:lnTo>
                  <a:lnTo>
                    <a:pt x="168033" y="469"/>
                  </a:lnTo>
                  <a:lnTo>
                    <a:pt x="67348" y="249351"/>
                  </a:lnTo>
                  <a:lnTo>
                    <a:pt x="128308" y="249351"/>
                  </a:lnTo>
                  <a:lnTo>
                    <a:pt x="146596" y="198970"/>
                  </a:lnTo>
                  <a:lnTo>
                    <a:pt x="241274" y="198970"/>
                  </a:lnTo>
                  <a:lnTo>
                    <a:pt x="259562" y="249351"/>
                  </a:lnTo>
                  <a:lnTo>
                    <a:pt x="320522" y="249351"/>
                  </a:lnTo>
                  <a:close/>
                </a:path>
              </a:pathLst>
            </a:custGeom>
            <a:solidFill>
              <a:srgbClr val="593B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375284" y="2245518"/>
            <a:ext cx="453390" cy="215900"/>
            <a:chOff x="375284" y="2245518"/>
            <a:chExt cx="453390" cy="215900"/>
          </a:xfrm>
        </p:grpSpPr>
        <p:pic>
          <p:nvPicPr>
            <p:cNvPr id="36" name="object 3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75284" y="2245518"/>
              <a:ext cx="329565" cy="215360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724662" y="2246629"/>
              <a:ext cx="104139" cy="179070"/>
            </a:xfrm>
            <a:custGeom>
              <a:avLst/>
              <a:gdLst/>
              <a:ahLst/>
              <a:cxnLst/>
              <a:rect l="l" t="t" r="r" b="b"/>
              <a:pathLst>
                <a:path w="104140" h="179069">
                  <a:moveTo>
                    <a:pt x="103720" y="151130"/>
                  </a:moveTo>
                  <a:lnTo>
                    <a:pt x="33616" y="151130"/>
                  </a:lnTo>
                  <a:lnTo>
                    <a:pt x="33616" y="0"/>
                  </a:lnTo>
                  <a:lnTo>
                    <a:pt x="0" y="0"/>
                  </a:lnTo>
                  <a:lnTo>
                    <a:pt x="0" y="151130"/>
                  </a:lnTo>
                  <a:lnTo>
                    <a:pt x="0" y="179070"/>
                  </a:lnTo>
                  <a:lnTo>
                    <a:pt x="103720" y="179070"/>
                  </a:lnTo>
                  <a:lnTo>
                    <a:pt x="103720" y="1511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901636" y="2245518"/>
            <a:ext cx="836294" cy="215900"/>
            <a:chOff x="901636" y="2245518"/>
            <a:chExt cx="836294" cy="215900"/>
          </a:xfrm>
        </p:grpSpPr>
        <p:pic>
          <p:nvPicPr>
            <p:cNvPr id="39" name="object 3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01636" y="2245518"/>
              <a:ext cx="355473" cy="215360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1295298" y="2247645"/>
              <a:ext cx="113030" cy="177800"/>
            </a:xfrm>
            <a:custGeom>
              <a:avLst/>
              <a:gdLst/>
              <a:ahLst/>
              <a:cxnLst/>
              <a:rect l="l" t="t" r="r" b="b"/>
              <a:pathLst>
                <a:path w="113030" h="177800">
                  <a:moveTo>
                    <a:pt x="112864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0" y="76200"/>
                  </a:lnTo>
                  <a:lnTo>
                    <a:pt x="0" y="101600"/>
                  </a:lnTo>
                  <a:lnTo>
                    <a:pt x="0" y="152400"/>
                  </a:lnTo>
                  <a:lnTo>
                    <a:pt x="0" y="177800"/>
                  </a:lnTo>
                  <a:lnTo>
                    <a:pt x="112864" y="177800"/>
                  </a:lnTo>
                  <a:lnTo>
                    <a:pt x="112864" y="152400"/>
                  </a:lnTo>
                  <a:lnTo>
                    <a:pt x="33528" y="152400"/>
                  </a:lnTo>
                  <a:lnTo>
                    <a:pt x="33528" y="101600"/>
                  </a:lnTo>
                  <a:lnTo>
                    <a:pt x="96100" y="101600"/>
                  </a:lnTo>
                  <a:lnTo>
                    <a:pt x="96100" y="76200"/>
                  </a:lnTo>
                  <a:lnTo>
                    <a:pt x="33528" y="76200"/>
                  </a:lnTo>
                  <a:lnTo>
                    <a:pt x="33528" y="25400"/>
                  </a:lnTo>
                  <a:lnTo>
                    <a:pt x="112864" y="25400"/>
                  </a:lnTo>
                  <a:lnTo>
                    <a:pt x="1128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37131" y="2247042"/>
              <a:ext cx="300608" cy="178689"/>
            </a:xfrm>
            <a:prstGeom prst="rect">
              <a:avLst/>
            </a:prstGeom>
          </p:spPr>
        </p:pic>
      </p:grpSp>
      <p:grpSp>
        <p:nvGrpSpPr>
          <p:cNvPr id="42" name="object 42"/>
          <p:cNvGrpSpPr/>
          <p:nvPr/>
        </p:nvGrpSpPr>
        <p:grpSpPr>
          <a:xfrm>
            <a:off x="7359777" y="2245518"/>
            <a:ext cx="1002665" cy="182245"/>
            <a:chOff x="7359777" y="2245518"/>
            <a:chExt cx="1002665" cy="182245"/>
          </a:xfrm>
        </p:grpSpPr>
        <p:pic>
          <p:nvPicPr>
            <p:cNvPr id="43" name="object 4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359777" y="2245518"/>
              <a:ext cx="181546" cy="181737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568851" y="2247042"/>
              <a:ext cx="146399" cy="180212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7736675" y="2246642"/>
              <a:ext cx="142240" cy="179070"/>
            </a:xfrm>
            <a:custGeom>
              <a:avLst/>
              <a:gdLst/>
              <a:ahLst/>
              <a:cxnLst/>
              <a:rect l="l" t="t" r="r" b="b"/>
              <a:pathLst>
                <a:path w="142240" h="179069">
                  <a:moveTo>
                    <a:pt x="141833" y="0"/>
                  </a:moveTo>
                  <a:lnTo>
                    <a:pt x="0" y="0"/>
                  </a:lnTo>
                  <a:lnTo>
                    <a:pt x="0" y="27940"/>
                  </a:lnTo>
                  <a:lnTo>
                    <a:pt x="54864" y="27940"/>
                  </a:lnTo>
                  <a:lnTo>
                    <a:pt x="54864" y="179070"/>
                  </a:lnTo>
                  <a:lnTo>
                    <a:pt x="86969" y="179070"/>
                  </a:lnTo>
                  <a:lnTo>
                    <a:pt x="86969" y="27940"/>
                  </a:lnTo>
                  <a:lnTo>
                    <a:pt x="141833" y="27940"/>
                  </a:lnTo>
                  <a:lnTo>
                    <a:pt x="1418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901464" y="2247042"/>
              <a:ext cx="128111" cy="178689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052435" y="2247042"/>
              <a:ext cx="148018" cy="180212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8220355" y="2246642"/>
              <a:ext cx="142240" cy="179070"/>
            </a:xfrm>
            <a:custGeom>
              <a:avLst/>
              <a:gdLst/>
              <a:ahLst/>
              <a:cxnLst/>
              <a:rect l="l" t="t" r="r" b="b"/>
              <a:pathLst>
                <a:path w="142240" h="179069">
                  <a:moveTo>
                    <a:pt x="141820" y="0"/>
                  </a:moveTo>
                  <a:lnTo>
                    <a:pt x="0" y="0"/>
                  </a:lnTo>
                  <a:lnTo>
                    <a:pt x="0" y="27940"/>
                  </a:lnTo>
                  <a:lnTo>
                    <a:pt x="54864" y="27940"/>
                  </a:lnTo>
                  <a:lnTo>
                    <a:pt x="54864" y="179070"/>
                  </a:lnTo>
                  <a:lnTo>
                    <a:pt x="86956" y="179070"/>
                  </a:lnTo>
                  <a:lnTo>
                    <a:pt x="86956" y="27940"/>
                  </a:lnTo>
                  <a:lnTo>
                    <a:pt x="141820" y="27940"/>
                  </a:lnTo>
                  <a:lnTo>
                    <a:pt x="1418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51</TotalTime>
  <Words>4</Words>
  <Application>Microsoft Office PowerPoint</Application>
  <PresentationFormat>Custom</PresentationFormat>
  <Paragraphs>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Gill Sans MT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Project.pdf</dc:title>
  <dc:creator>Harsh Rajput</dc:creator>
  <cp:lastModifiedBy>Nirbhay Kumar</cp:lastModifiedBy>
  <cp:revision>2</cp:revision>
  <dcterms:created xsi:type="dcterms:W3CDTF">2025-08-15T09:17:09Z</dcterms:created>
  <dcterms:modified xsi:type="dcterms:W3CDTF">2025-08-15T10:08:50Z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2024-08-20T00:00:00Z</vt:filetime>
  </property>
  <property fmtid="{D5CDD505-2E9C-101B-9397-08002B2CF9AE}" pid="3" name="LastSaved">
    <vt:filetime>2025-08-15T00:00:00Z</vt:filetime>
  </property>
  <property fmtid="{D5CDD505-2E9C-101B-9397-08002B2CF9AE}" pid="4" name="Producer">
    <vt:lpwstr>Microsoft: Print To PDF</vt:lpwstr>
  </property>
</Properties>
</file>