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57" r:id="rId5"/>
    <p:sldId id="282" r:id="rId6"/>
    <p:sldId id="259" r:id="rId7"/>
    <p:sldId id="283" r:id="rId8"/>
    <p:sldId id="260" r:id="rId9"/>
    <p:sldId id="284" r:id="rId10"/>
    <p:sldId id="261" r:id="rId11"/>
    <p:sldId id="285" r:id="rId12"/>
    <p:sldId id="262" r:id="rId13"/>
    <p:sldId id="264" r:id="rId14"/>
    <p:sldId id="286" r:id="rId15"/>
    <p:sldId id="263" r:id="rId16"/>
    <p:sldId id="287" r:id="rId17"/>
    <p:sldId id="265" r:id="rId18"/>
    <p:sldId id="288" r:id="rId19"/>
    <p:sldId id="266" r:id="rId20"/>
    <p:sldId id="289" r:id="rId21"/>
    <p:sldId id="267" r:id="rId22"/>
    <p:sldId id="290" r:id="rId23"/>
    <p:sldId id="268" r:id="rId24"/>
    <p:sldId id="291" r:id="rId25"/>
    <p:sldId id="269" r:id="rId26"/>
    <p:sldId id="292" r:id="rId27"/>
    <p:sldId id="270" r:id="rId28"/>
    <p:sldId id="293" r:id="rId29"/>
    <p:sldId id="271" r:id="rId30"/>
    <p:sldId id="294" r:id="rId31"/>
    <p:sldId id="272" r:id="rId32"/>
    <p:sldId id="295" r:id="rId33"/>
    <p:sldId id="273" r:id="rId34"/>
    <p:sldId id="296" r:id="rId35"/>
    <p:sldId id="274" r:id="rId36"/>
    <p:sldId id="297" r:id="rId37"/>
    <p:sldId id="275" r:id="rId38"/>
    <p:sldId id="298" r:id="rId39"/>
    <p:sldId id="276" r:id="rId40"/>
    <p:sldId id="279" r:id="rId41"/>
    <p:sldId id="277" r:id="rId42"/>
    <p:sldId id="27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3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20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0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1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4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00BC-C210-4994-8773-0F4380AAE8A8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206" y="92053"/>
            <a:ext cx="9144000" cy="654922"/>
          </a:xfrm>
        </p:spPr>
        <p:txBody>
          <a:bodyPr>
            <a:noAutofit/>
          </a:bodyPr>
          <a:lstStyle/>
          <a:p>
            <a:r>
              <a:rPr lang="en-GB" sz="4000" dirty="0"/>
              <a:t>Program to write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746974"/>
            <a:ext cx="9144000" cy="5991451"/>
          </a:xfrm>
        </p:spPr>
        <p:txBody>
          <a:bodyPr>
            <a:no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0</a:t>
            </a:r>
          </a:p>
          <a:p>
            <a:pPr algn="l"/>
            <a:r>
              <a:rPr lang="en-GB" sz="1200" dirty="0"/>
              <a:t>START:</a:t>
            </a:r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</a:t>
            </a:r>
          </a:p>
          <a:p>
            <a:pPr algn="l"/>
            <a:r>
              <a:rPr lang="en-GB" sz="1200" dirty="0"/>
              <a:t>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 E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EQ DX THEN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	MOV D, CX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C[1], CX</a:t>
            </a:r>
          </a:p>
          <a:p>
            <a:pPr algn="l"/>
            <a:r>
              <a:rPr lang="en-GB" sz="1200" dirty="0"/>
              <a:t>                          JUMP X</a:t>
            </a:r>
          </a:p>
          <a:p>
            <a:pPr algn="l"/>
            <a:r>
              <a:rPr lang="en-GB" sz="1200" dirty="0"/>
              <a:t>END</a:t>
            </a:r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5258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76718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08332"/>
              </p:ext>
            </p:extLst>
          </p:nvPr>
        </p:nvGraphicFramePr>
        <p:xfrm>
          <a:off x="242551" y="2097111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7236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190134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1482458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CONST E=0</a:t>
            </a:r>
          </a:p>
        </p:txBody>
      </p:sp>
    </p:spTree>
    <p:extLst>
      <p:ext uri="{BB962C8B-B14F-4D97-AF65-F5344CB8AC3E}">
        <p14:creationId xmlns:p14="http://schemas.microsoft.com/office/powerpoint/2010/main" val="273684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23267"/>
              </p:ext>
            </p:extLst>
          </p:nvPr>
        </p:nvGraphicFramePr>
        <p:xfrm>
          <a:off x="242551" y="2071348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CONST E =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9786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5869" y="5228823"/>
            <a:ext cx="3786389" cy="1493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constant size is specified as 0 to indicate it as a constant (given spec specifies that constant is always 1 byte and we store it in the respective memory location)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12686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cxnSp>
        <p:nvCxnSpPr>
          <p:cNvPr id="3" name="Curved Connector 2"/>
          <p:cNvCxnSpPr>
            <a:stCxn id="14" idx="3"/>
          </p:cNvCxnSpPr>
          <p:nvPr/>
        </p:nvCxnSpPr>
        <p:spPr>
          <a:xfrm flipV="1">
            <a:off x="5572258" y="3316299"/>
            <a:ext cx="4795235" cy="2659500"/>
          </a:xfrm>
          <a:prstGeom prst="curvedConnector3">
            <a:avLst>
              <a:gd name="adj1" fmla="val 43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4" idx="3"/>
          </p:cNvCxnSpPr>
          <p:nvPr/>
        </p:nvCxnSpPr>
        <p:spPr>
          <a:xfrm>
            <a:off x="5572258" y="5975799"/>
            <a:ext cx="2541431" cy="656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4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Till this point all the declarations are done. </a:t>
            </a:r>
          </a:p>
          <a:p>
            <a:pPr marL="0" indent="0">
              <a:buNone/>
            </a:pPr>
            <a:r>
              <a:rPr lang="en-GB" dirty="0"/>
              <a:t>From this point parse the code and generate intermediate code</a:t>
            </a:r>
          </a:p>
        </p:txBody>
      </p:sp>
    </p:spTree>
    <p:extLst>
      <p:ext uri="{BB962C8B-B14F-4D97-AF65-F5344CB8AC3E}">
        <p14:creationId xmlns:p14="http://schemas.microsoft.com/office/powerpoint/2010/main" val="27385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2059234"/>
            <a:ext cx="1100715" cy="26193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READ AX</a:t>
            </a:r>
          </a:p>
        </p:txBody>
      </p:sp>
    </p:spTree>
    <p:extLst>
      <p:ext uri="{BB962C8B-B14F-4D97-AF65-F5344CB8AC3E}">
        <p14:creationId xmlns:p14="http://schemas.microsoft.com/office/powerpoint/2010/main" val="170620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12886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1. READ 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169473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2354656"/>
            <a:ext cx="1072579" cy="290070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READ BX</a:t>
            </a:r>
          </a:p>
        </p:txBody>
      </p:sp>
    </p:spTree>
    <p:extLst>
      <p:ext uri="{BB962C8B-B14F-4D97-AF65-F5344CB8AC3E}">
        <p14:creationId xmlns:p14="http://schemas.microsoft.com/office/powerpoint/2010/main" val="429181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14950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2. READ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301309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2678214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A, AX</a:t>
            </a:r>
          </a:p>
        </p:txBody>
      </p:sp>
    </p:spTree>
    <p:extLst>
      <p:ext uri="{BB962C8B-B14F-4D97-AF65-F5344CB8AC3E}">
        <p14:creationId xmlns:p14="http://schemas.microsoft.com/office/powerpoint/2010/main" val="89836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6206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3. MOV A, 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343063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19138"/>
              </p:ext>
            </p:extLst>
          </p:nvPr>
        </p:nvGraphicFramePr>
        <p:xfrm>
          <a:off x="370625" y="706787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MOV(Register</a:t>
                      </a:r>
                      <a:r>
                        <a:rPr lang="en-GB" baseline="0" dirty="0"/>
                        <a:t> to Mem)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MOV(Mem</a:t>
                      </a:r>
                      <a:r>
                        <a:rPr lang="en-GB" baseline="0" dirty="0"/>
                        <a:t> to Register)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GTEQ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3488" y="296214"/>
            <a:ext cx="8100812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 CODES 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4737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3001771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B, BX</a:t>
            </a:r>
          </a:p>
        </p:txBody>
      </p:sp>
    </p:spTree>
    <p:extLst>
      <p:ext uri="{BB962C8B-B14F-4D97-AF65-F5344CB8AC3E}">
        <p14:creationId xmlns:p14="http://schemas.microsoft.com/office/powerpoint/2010/main" val="376148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9855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4. MOV B,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396994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3285610"/>
            <a:ext cx="1663422" cy="276002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ADD CX, AX, BX</a:t>
            </a:r>
          </a:p>
        </p:txBody>
      </p:sp>
    </p:spTree>
    <p:extLst>
      <p:ext uri="{BB962C8B-B14F-4D97-AF65-F5344CB8AC3E}">
        <p14:creationId xmlns:p14="http://schemas.microsoft.com/office/powerpoint/2010/main" val="205234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57828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5. ADD CX, AX, BX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7263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326" y="0"/>
            <a:ext cx="9144000" cy="6857999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488934" y="3804927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DX, E</a:t>
            </a:r>
          </a:p>
        </p:txBody>
      </p:sp>
    </p:spTree>
    <p:extLst>
      <p:ext uri="{BB962C8B-B14F-4D97-AF65-F5344CB8AC3E}">
        <p14:creationId xmlns:p14="http://schemas.microsoft.com/office/powerpoint/2010/main" val="1021227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79771"/>
              </p:ext>
            </p:extLst>
          </p:nvPr>
        </p:nvGraphicFramePr>
        <p:xfrm>
          <a:off x="242551" y="1633472"/>
          <a:ext cx="7313768" cy="2632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6. MOV DX, 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371499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545208" y="4170686"/>
            <a:ext cx="439532" cy="27470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X:</a:t>
            </a:r>
          </a:p>
        </p:txBody>
      </p:sp>
    </p:spTree>
    <p:extLst>
      <p:ext uri="{BB962C8B-B14F-4D97-AF65-F5344CB8AC3E}">
        <p14:creationId xmlns:p14="http://schemas.microsoft.com/office/powerpoint/2010/main" val="3566798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79771"/>
              </p:ext>
            </p:extLst>
          </p:nvPr>
        </p:nvGraphicFramePr>
        <p:xfrm>
          <a:off x="242551" y="1633472"/>
          <a:ext cx="7313768" cy="2632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Label: x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347018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03003" y="4339500"/>
            <a:ext cx="2113587" cy="33097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IF CX EQ DX THEN</a:t>
            </a:r>
          </a:p>
        </p:txBody>
      </p:sp>
    </p:spTree>
    <p:extLst>
      <p:ext uri="{BB962C8B-B14F-4D97-AF65-F5344CB8AC3E}">
        <p14:creationId xmlns:p14="http://schemas.microsoft.com/office/powerpoint/2010/main" val="3373974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50005"/>
              </p:ext>
            </p:extLst>
          </p:nvPr>
        </p:nvGraphicFramePr>
        <p:xfrm>
          <a:off x="242551" y="1633472"/>
          <a:ext cx="4677180" cy="32845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7. IF CX EQ DX THEN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06320" y="5370490"/>
            <a:ext cx="3786389" cy="940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in instruction number 7 we have to fill the last parameter so we are pushing it into stack</a:t>
            </a:r>
          </a:p>
        </p:txBody>
      </p:sp>
    </p:spTree>
    <p:extLst>
      <p:ext uri="{BB962C8B-B14F-4D97-AF65-F5344CB8AC3E}">
        <p14:creationId xmlns:p14="http://schemas.microsoft.com/office/powerpoint/2010/main" val="14260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187636"/>
            <a:ext cx="9144000" cy="6564856"/>
          </a:xfrm>
        </p:spPr>
        <p:txBody>
          <a:bodyPr>
            <a:normAutofit fontScale="32500" lnSpcReduction="20000"/>
          </a:bodyPr>
          <a:lstStyle/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666531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B</a:t>
            </a:r>
          </a:p>
        </p:txBody>
      </p:sp>
    </p:spTree>
    <p:extLst>
      <p:ext uri="{BB962C8B-B14F-4D97-AF65-F5344CB8AC3E}">
        <p14:creationId xmlns:p14="http://schemas.microsoft.com/office/powerpoint/2010/main" val="49858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403338" y="4648988"/>
            <a:ext cx="1536812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C[0], CX</a:t>
            </a:r>
          </a:p>
        </p:txBody>
      </p:sp>
    </p:spTree>
    <p:extLst>
      <p:ext uri="{BB962C8B-B14F-4D97-AF65-F5344CB8AC3E}">
        <p14:creationId xmlns:p14="http://schemas.microsoft.com/office/powerpoint/2010/main" val="3586650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02463"/>
              </p:ext>
            </p:extLst>
          </p:nvPr>
        </p:nvGraphicFramePr>
        <p:xfrm>
          <a:off x="242551" y="1633472"/>
          <a:ext cx="4677180" cy="3662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8. MOV C[0], CX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643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332999" y="4972546"/>
            <a:ext cx="1536812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D, CX</a:t>
            </a:r>
          </a:p>
        </p:txBody>
      </p:sp>
    </p:spTree>
    <p:extLst>
      <p:ext uri="{BB962C8B-B14F-4D97-AF65-F5344CB8AC3E}">
        <p14:creationId xmlns:p14="http://schemas.microsoft.com/office/powerpoint/2010/main" val="3347631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41583"/>
              </p:ext>
            </p:extLst>
          </p:nvPr>
        </p:nvGraphicFramePr>
        <p:xfrm>
          <a:off x="242551" y="1633472"/>
          <a:ext cx="4677180" cy="40401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9. MOV D, CX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86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	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45210" y="5282034"/>
            <a:ext cx="889695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523458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42415"/>
              </p:ext>
            </p:extLst>
          </p:nvPr>
        </p:nvGraphicFramePr>
        <p:xfrm>
          <a:off x="242551" y="1633472"/>
          <a:ext cx="4677180" cy="441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39981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ELSE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3079" y="4196370"/>
            <a:ext cx="2970459" cy="2468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Here we encountered else there should be a jump statement before it(after if statement it should execute instructions after else block) </a:t>
            </a:r>
          </a:p>
          <a:p>
            <a:r>
              <a:rPr lang="en-GB" dirty="0"/>
              <a:t>Where to jump we will fill it later. And also save the </a:t>
            </a:r>
            <a:r>
              <a:rPr lang="en-GB" dirty="0" err="1"/>
              <a:t>ElSE</a:t>
            </a:r>
            <a:r>
              <a:rPr lang="en-GB" dirty="0"/>
              <a:t> block address in label table</a:t>
            </a:r>
          </a:p>
        </p:txBody>
      </p:sp>
    </p:spTree>
    <p:extLst>
      <p:ext uri="{BB962C8B-B14F-4D97-AF65-F5344CB8AC3E}">
        <p14:creationId xmlns:p14="http://schemas.microsoft.com/office/powerpoint/2010/main" val="3118850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</a:p>
          <a:p>
            <a:pPr algn="l"/>
            <a:r>
              <a:rPr lang="en-GB" sz="1600" dirty="0"/>
              <a:t>                    JUMP X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276730" y="5535254"/>
            <a:ext cx="1466471" cy="2747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MOV C[1], CX</a:t>
            </a:r>
          </a:p>
        </p:txBody>
      </p:sp>
    </p:spTree>
    <p:extLst>
      <p:ext uri="{BB962C8B-B14F-4D97-AF65-F5344CB8AC3E}">
        <p14:creationId xmlns:p14="http://schemas.microsoft.com/office/powerpoint/2010/main" val="153171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29312"/>
              </p:ext>
            </p:extLst>
          </p:nvPr>
        </p:nvGraphicFramePr>
        <p:xfrm>
          <a:off x="242551" y="1633472"/>
          <a:ext cx="4677180" cy="4795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39981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10. MOV C[1], CX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617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A</a:t>
            </a:r>
          </a:p>
          <a:p>
            <a:pPr algn="l"/>
            <a:r>
              <a:rPr lang="en-GB" sz="1600" dirty="0"/>
              <a:t>DATA C[4]</a:t>
            </a:r>
          </a:p>
          <a:p>
            <a:pPr algn="l"/>
            <a:r>
              <a:rPr lang="en-GB" sz="1600" dirty="0"/>
              <a:t>DATA D</a:t>
            </a:r>
          </a:p>
          <a:p>
            <a:pPr algn="l"/>
            <a:r>
              <a:rPr lang="en-GB" sz="1600" dirty="0"/>
              <a:t>CONST E = 0</a:t>
            </a:r>
          </a:p>
          <a:p>
            <a:pPr algn="l"/>
            <a:r>
              <a:rPr lang="en-GB" sz="1600" dirty="0"/>
              <a:t>START:</a:t>
            </a:r>
          </a:p>
          <a:p>
            <a:pPr algn="l"/>
            <a:r>
              <a:rPr lang="en-GB" sz="1600" dirty="0"/>
              <a:t>READ AX</a:t>
            </a:r>
          </a:p>
          <a:p>
            <a:pPr algn="l"/>
            <a:r>
              <a:rPr lang="en-GB" sz="1600" dirty="0"/>
              <a:t>READ BX</a:t>
            </a:r>
          </a:p>
          <a:p>
            <a:pPr algn="l"/>
            <a:r>
              <a:rPr lang="en-GB" sz="1600" dirty="0"/>
              <a:t>MOV A, AX</a:t>
            </a:r>
          </a:p>
          <a:p>
            <a:pPr algn="l"/>
            <a:r>
              <a:rPr lang="en-GB" sz="1600" dirty="0"/>
              <a:t>MOV B, BX</a:t>
            </a:r>
          </a:p>
          <a:p>
            <a:pPr algn="l"/>
            <a:r>
              <a:rPr lang="en-GB" sz="1600" dirty="0"/>
              <a:t>ADD CX, AX, BX</a:t>
            </a:r>
          </a:p>
          <a:p>
            <a:pPr algn="l"/>
            <a:r>
              <a:rPr lang="en-GB" sz="1600" dirty="0"/>
              <a:t>MOV DX, E</a:t>
            </a:r>
          </a:p>
          <a:p>
            <a:pPr algn="l"/>
            <a:r>
              <a:rPr lang="en-GB" sz="1600" dirty="0"/>
              <a:t>X: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</a:p>
          <a:p>
            <a:pPr algn="l"/>
            <a:r>
              <a:rPr lang="en-GB" sz="1600" dirty="0"/>
              <a:t>END</a:t>
            </a:r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445539" y="5957285"/>
            <a:ext cx="945966" cy="302838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JUMP X</a:t>
            </a:r>
          </a:p>
        </p:txBody>
      </p:sp>
    </p:spTree>
    <p:extLst>
      <p:ext uri="{BB962C8B-B14F-4D97-AF65-F5344CB8AC3E}">
        <p14:creationId xmlns:p14="http://schemas.microsoft.com/office/powerpoint/2010/main" val="577425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41782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11. JMP 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11650" y="4945486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As we reached if end we will keep a block named </a:t>
            </a:r>
            <a:r>
              <a:rPr lang="en-GB" dirty="0" err="1"/>
              <a:t>ifend</a:t>
            </a:r>
            <a:r>
              <a:rPr lang="en-GB" dirty="0"/>
              <a:t> and its address.</a:t>
            </a:r>
          </a:p>
          <a:p>
            <a:r>
              <a:rPr lang="en-GB" dirty="0"/>
              <a:t>In the next step we will fill the * places</a:t>
            </a:r>
          </a:p>
        </p:txBody>
      </p:sp>
    </p:spTree>
    <p:extLst>
      <p:ext uri="{BB962C8B-B14F-4D97-AF65-F5344CB8AC3E}">
        <p14:creationId xmlns:p14="http://schemas.microsoft.com/office/powerpoint/2010/main" val="281911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0214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71961"/>
              </p:ext>
            </p:extLst>
          </p:nvPr>
        </p:nvGraphicFramePr>
        <p:xfrm>
          <a:off x="242551" y="1848119"/>
          <a:ext cx="6686281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55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453165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93511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2777738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PROGRAM ENDS HERE</a:t>
            </a:r>
          </a:p>
        </p:txBody>
      </p:sp>
    </p:spTree>
    <p:extLst>
      <p:ext uri="{BB962C8B-B14F-4D97-AF65-F5344CB8AC3E}">
        <p14:creationId xmlns:p14="http://schemas.microsoft.com/office/powerpoint/2010/main" val="3715194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78911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19"/>
            <a:ext cx="3786389" cy="1053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Now we will fill 10</a:t>
            </a:r>
            <a:r>
              <a:rPr lang="en-GB" baseline="30000" dirty="0"/>
              <a:t>th</a:t>
            </a:r>
            <a:r>
              <a:rPr lang="en-GB" dirty="0"/>
              <a:t> instruction * parameter.</a:t>
            </a:r>
          </a:p>
          <a:p>
            <a:r>
              <a:rPr lang="en-GB" dirty="0" err="1"/>
              <a:t>i.E</a:t>
            </a:r>
            <a:r>
              <a:rPr lang="en-GB" dirty="0"/>
              <a:t> Where should control go after if completion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8057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7103" y="4919729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Filling 10</a:t>
            </a:r>
            <a:r>
              <a:rPr lang="en-GB" baseline="30000" dirty="0"/>
              <a:t>th</a:t>
            </a:r>
            <a:r>
              <a:rPr lang="en-GB" dirty="0"/>
              <a:t> instructions left over parameter. (Where should the code jump after executing “IF”)</a:t>
            </a:r>
          </a:p>
        </p:txBody>
      </p:sp>
    </p:spTree>
    <p:extLst>
      <p:ext uri="{BB962C8B-B14F-4D97-AF65-F5344CB8AC3E}">
        <p14:creationId xmlns:p14="http://schemas.microsoft.com/office/powerpoint/2010/main" val="1583509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/>
                        <a:t>In</a:t>
                      </a:r>
                      <a:r>
                        <a:rPr lang="en-GB" baseline="0" dirty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</a:t>
                      </a:r>
                      <a:r>
                        <a:rPr lang="en-GB" baseline="0" dirty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LABEL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Now we will fill 7</a:t>
            </a:r>
            <a:r>
              <a:rPr lang="en-GB" baseline="30000" dirty="0"/>
              <a:t>th</a:t>
            </a:r>
            <a:r>
              <a:rPr lang="en-GB" dirty="0"/>
              <a:t> instruction * parameter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74055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7103" y="3902300"/>
            <a:ext cx="2811888" cy="275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Now we will fill 7</a:t>
            </a:r>
            <a:r>
              <a:rPr lang="en-GB" baseline="30000" dirty="0"/>
              <a:t>th</a:t>
            </a:r>
            <a:r>
              <a:rPr lang="en-GB" dirty="0"/>
              <a:t> instruction left over parameters. If “IF” false then it should execute else block and its instruction number is 11 so we will fill remaining parameter in 7</a:t>
            </a:r>
            <a:r>
              <a:rPr lang="en-GB" baseline="30000" dirty="0"/>
              <a:t>th</a:t>
            </a:r>
            <a:r>
              <a:rPr lang="en-GB" dirty="0"/>
              <a:t> instruction with 11 and remove 7 from stack</a:t>
            </a:r>
          </a:p>
        </p:txBody>
      </p:sp>
    </p:spTree>
    <p:extLst>
      <p:ext uri="{BB962C8B-B14F-4D97-AF65-F5344CB8AC3E}">
        <p14:creationId xmlns:p14="http://schemas.microsoft.com/office/powerpoint/2010/main" val="218136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461" y="127912"/>
            <a:ext cx="9144000" cy="673008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9927" y="553990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A</a:t>
            </a:r>
          </a:p>
        </p:txBody>
      </p:sp>
    </p:spTree>
    <p:extLst>
      <p:ext uri="{BB962C8B-B14F-4D97-AF65-F5344CB8AC3E}">
        <p14:creationId xmlns:p14="http://schemas.microsoft.com/office/powerpoint/2010/main" val="106695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5067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46271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246245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89161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C[4]</a:t>
            </a:r>
          </a:p>
        </p:txBody>
      </p:sp>
    </p:spTree>
    <p:extLst>
      <p:ext uri="{BB962C8B-B14F-4D97-AF65-F5344CB8AC3E}">
        <p14:creationId xmlns:p14="http://schemas.microsoft.com/office/powerpoint/2010/main" val="36300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24270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SYMBOL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75341"/>
              </p:ext>
            </p:extLst>
          </p:nvPr>
        </p:nvGraphicFramePr>
        <p:xfrm>
          <a:off x="242551" y="196832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Block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BLOCK ADDRESSES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DATA C[4]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MEMORY CURRENT ADDRESS =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2551" y="159483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INTERMEDIATE LANGUAGE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REGISTER CODES</a:t>
            </a:r>
          </a:p>
        </p:txBody>
      </p:sp>
    </p:spTree>
    <p:extLst>
      <p:ext uri="{BB962C8B-B14F-4D97-AF65-F5344CB8AC3E}">
        <p14:creationId xmlns:p14="http://schemas.microsoft.com/office/powerpoint/2010/main" val="190485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CONST E = 0</a:t>
            </a:r>
          </a:p>
          <a:p>
            <a:pPr algn="l"/>
            <a:r>
              <a:rPr lang="en-GB" sz="4800" dirty="0"/>
              <a:t>START:</a:t>
            </a:r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                    JUMP X</a:t>
            </a:r>
          </a:p>
          <a:p>
            <a:pPr algn="l"/>
            <a:r>
              <a:rPr lang="en-GB" sz="4800" dirty="0"/>
              <a:t>END</a:t>
            </a:r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1" y="118703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D</a:t>
            </a:r>
          </a:p>
        </p:txBody>
      </p:sp>
    </p:spTree>
    <p:extLst>
      <p:ext uri="{BB962C8B-B14F-4D97-AF65-F5344CB8AC3E}">
        <p14:creationId xmlns:p14="http://schemas.microsoft.com/office/powerpoint/2010/main" val="5194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2816</Words>
  <Application>Microsoft Office PowerPoint</Application>
  <PresentationFormat>Widescreen</PresentationFormat>
  <Paragraphs>1826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Program to write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battula</dc:creator>
  <cp:lastModifiedBy>SRI HARSHA KOMMANA</cp:lastModifiedBy>
  <cp:revision>21</cp:revision>
  <dcterms:created xsi:type="dcterms:W3CDTF">2014-06-15T07:23:13Z</dcterms:created>
  <dcterms:modified xsi:type="dcterms:W3CDTF">2019-06-01T06:52:04Z</dcterms:modified>
</cp:coreProperties>
</file>