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 u="sng">
                <a:solidFill>
                  <a:srgbClr val="00D2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 u="sng">
                <a:solidFill>
                  <a:srgbClr val="00D2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 u="sng">
                <a:solidFill>
                  <a:srgbClr val="00D2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 u="sng">
                <a:solidFill>
                  <a:srgbClr val="00D2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71131" y="1038606"/>
            <a:ext cx="5163820" cy="693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 u="sng">
                <a:solidFill>
                  <a:srgbClr val="00D2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6579" y="2286380"/>
            <a:ext cx="8615044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4630400" cy="8221980"/>
          </a:xfrm>
          <a:custGeom>
            <a:avLst/>
            <a:gdLst/>
            <a:ahLst/>
            <a:cxnLst/>
            <a:rect l="l" t="t" r="r" b="b"/>
            <a:pathLst>
              <a:path w="14630400" h="8221980">
                <a:moveTo>
                  <a:pt x="0" y="8221622"/>
                </a:moveTo>
                <a:lnTo>
                  <a:pt x="14630400" y="8221622"/>
                </a:lnTo>
                <a:lnTo>
                  <a:pt x="14630400" y="0"/>
                </a:lnTo>
                <a:lnTo>
                  <a:pt x="0" y="0"/>
                </a:lnTo>
                <a:lnTo>
                  <a:pt x="0" y="8221622"/>
                </a:lnTo>
                <a:close/>
              </a:path>
            </a:pathLst>
          </a:custGeom>
          <a:solidFill>
            <a:srgbClr val="0D16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43255" y="78485"/>
            <a:ext cx="414782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Industrial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Reporterggeegwer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"/>
            <a:ext cx="5486399" cy="82268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77530" y="1798396"/>
            <a:ext cx="44926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7805" algn="l"/>
              </a:tabLst>
            </a:pPr>
            <a:r>
              <a:rPr dirty="0" u="none" sz="4000" spc="-10" b="0">
                <a:solidFill>
                  <a:srgbClr val="FFFFFF"/>
                </a:solidFill>
                <a:latin typeface="Calibri"/>
                <a:cs typeface="Calibri"/>
              </a:rPr>
              <a:t>Major</a:t>
            </a:r>
            <a:r>
              <a:rPr dirty="0" u="none" sz="4000" b="0">
                <a:solidFill>
                  <a:srgbClr val="FFFFFF"/>
                </a:solidFill>
                <a:latin typeface="Calibri"/>
                <a:cs typeface="Calibri"/>
              </a:rPr>
              <a:t>	Project</a:t>
            </a:r>
            <a:r>
              <a:rPr dirty="0" u="none" sz="4000" spc="-12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none" sz="4000" spc="-10" b="0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36638" y="2166366"/>
            <a:ext cx="7190105" cy="5090160"/>
          </a:xfrm>
          <a:prstGeom prst="rect">
            <a:avLst/>
          </a:prstGeom>
        </p:spPr>
        <p:txBody>
          <a:bodyPr wrap="square" lIns="0" tIns="254635" rIns="0" bIns="0" rtlCol="0" vert="horz">
            <a:spAutoFit/>
          </a:bodyPr>
          <a:lstStyle/>
          <a:p>
            <a:pPr algn="ctr" marR="882015">
              <a:lnSpc>
                <a:spcPct val="100000"/>
              </a:lnSpc>
              <a:spcBef>
                <a:spcPts val="2005"/>
              </a:spcBef>
            </a:pPr>
            <a:r>
              <a:rPr dirty="0" sz="3600" spc="-2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2400" b="1">
                <a:solidFill>
                  <a:srgbClr val="00D292"/>
                </a:solidFill>
                <a:latin typeface="Calibri"/>
                <a:cs typeface="Calibri"/>
              </a:rPr>
              <a:t>Technology</a:t>
            </a:r>
            <a:r>
              <a:rPr dirty="0" sz="2400" spc="-55" b="1">
                <a:solidFill>
                  <a:srgbClr val="00D2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D292"/>
                </a:solidFill>
                <a:latin typeface="Calibri"/>
                <a:cs typeface="Calibri"/>
              </a:rPr>
              <a:t>Training</a:t>
            </a:r>
            <a:r>
              <a:rPr dirty="0" sz="2400" spc="-25" b="1">
                <a:solidFill>
                  <a:srgbClr val="00D2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D292"/>
                </a:solidFill>
                <a:latin typeface="Calibri"/>
                <a:cs typeface="Calibri"/>
              </a:rPr>
              <a:t>in</a:t>
            </a:r>
            <a:r>
              <a:rPr dirty="0" sz="2400" spc="-40" b="1">
                <a:solidFill>
                  <a:srgbClr val="00D2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D292"/>
                </a:solidFill>
                <a:latin typeface="Calibri"/>
                <a:cs typeface="Calibri"/>
              </a:rPr>
              <a:t>AWS,</a:t>
            </a:r>
            <a:r>
              <a:rPr dirty="0" sz="2400" spc="-25" b="1">
                <a:solidFill>
                  <a:srgbClr val="00D2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D292"/>
                </a:solidFill>
                <a:latin typeface="Calibri"/>
                <a:cs typeface="Calibri"/>
              </a:rPr>
              <a:t>Spark</a:t>
            </a:r>
            <a:r>
              <a:rPr dirty="0" sz="2400" spc="-40" b="1">
                <a:solidFill>
                  <a:srgbClr val="00D2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D292"/>
                </a:solidFill>
                <a:latin typeface="Calibri"/>
                <a:cs typeface="Calibri"/>
              </a:rPr>
              <a:t>and</a:t>
            </a:r>
            <a:r>
              <a:rPr dirty="0" sz="2400" spc="-25" b="1">
                <a:solidFill>
                  <a:srgbClr val="00D2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D292"/>
                </a:solidFill>
                <a:latin typeface="Calibri"/>
                <a:cs typeface="Calibri"/>
              </a:rPr>
              <a:t>Data</a:t>
            </a:r>
            <a:r>
              <a:rPr dirty="0" sz="2400" spc="-30" b="1">
                <a:solidFill>
                  <a:srgbClr val="00D29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D292"/>
                </a:solidFill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2400">
              <a:latin typeface="Calibri"/>
              <a:cs typeface="Calibri"/>
            </a:endParaRPr>
          </a:p>
          <a:p>
            <a:pPr algn="ctr" marR="1252220">
              <a:lnSpc>
                <a:spcPts val="2540"/>
              </a:lnSpc>
            </a:pPr>
            <a:r>
              <a:rPr dirty="0" sz="2400" b="1">
                <a:solidFill>
                  <a:srgbClr val="00D292"/>
                </a:solidFill>
                <a:latin typeface="Calibri"/>
                <a:cs typeface="Calibri"/>
              </a:rPr>
              <a:t>Submitted</a:t>
            </a:r>
            <a:r>
              <a:rPr dirty="0" sz="2400" spc="-100" b="1">
                <a:solidFill>
                  <a:srgbClr val="00D292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0D292"/>
                </a:solidFill>
                <a:latin typeface="Calibri"/>
                <a:cs typeface="Calibri"/>
              </a:rPr>
              <a:t>By:</a:t>
            </a:r>
            <a:endParaRPr sz="2400">
              <a:latin typeface="Calibri"/>
              <a:cs typeface="Calibri"/>
            </a:endParaRPr>
          </a:p>
          <a:p>
            <a:pPr algn="ctr" marR="1253490">
              <a:lnSpc>
                <a:spcPts val="2540"/>
              </a:lnSpc>
            </a:pPr>
            <a:r>
              <a:rPr dirty="0" sz="2400" b="1">
                <a:solidFill>
                  <a:srgbClr val="00D292"/>
                </a:solidFill>
                <a:latin typeface="Calibri"/>
                <a:cs typeface="Calibri"/>
              </a:rPr>
              <a:t>Nirbhay</a:t>
            </a:r>
            <a:r>
              <a:rPr dirty="0" sz="2400" spc="-45" b="1">
                <a:solidFill>
                  <a:srgbClr val="00D2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D292"/>
                </a:solidFill>
                <a:latin typeface="Calibri"/>
                <a:cs typeface="Calibri"/>
              </a:rPr>
              <a:t>Kumar</a:t>
            </a:r>
            <a:r>
              <a:rPr dirty="0" sz="2400" spc="-40" b="1">
                <a:solidFill>
                  <a:srgbClr val="00D29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D292"/>
                </a:solidFill>
                <a:latin typeface="Calibri"/>
                <a:cs typeface="Calibri"/>
              </a:rPr>
              <a:t>(219302192)</a:t>
            </a:r>
            <a:endParaRPr sz="2400">
              <a:latin typeface="Calibri"/>
              <a:cs typeface="Calibri"/>
            </a:endParaRPr>
          </a:p>
          <a:p>
            <a:pPr algn="ctr" marR="1334770">
              <a:lnSpc>
                <a:spcPct val="100000"/>
              </a:lnSpc>
              <a:spcBef>
                <a:spcPts val="173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Guidance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endParaRPr sz="2000">
              <a:latin typeface="Calibri"/>
              <a:cs typeface="Calibri"/>
            </a:endParaRPr>
          </a:p>
          <a:p>
            <a:pPr algn="ctr" marR="1337945">
              <a:lnSpc>
                <a:spcPct val="100000"/>
              </a:lnSpc>
              <a:spcBef>
                <a:spcPts val="1580"/>
              </a:spcBef>
            </a:pPr>
            <a:r>
              <a:rPr dirty="0" u="sng" sz="2400" spc="-50" b="1">
                <a:solidFill>
                  <a:srgbClr val="00D292"/>
                </a:solidFill>
                <a:uFill>
                  <a:solidFill>
                    <a:srgbClr val="00D292"/>
                  </a:solidFill>
                </a:uFill>
                <a:latin typeface="Calibri"/>
                <a:cs typeface="Calibri"/>
              </a:rPr>
              <a:t>Dr.</a:t>
            </a:r>
            <a:r>
              <a:rPr dirty="0" u="sng" sz="2400" spc="-85" b="1">
                <a:solidFill>
                  <a:srgbClr val="00D292"/>
                </a:solidFill>
                <a:uFill>
                  <a:solidFill>
                    <a:srgbClr val="00D29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b="1">
                <a:solidFill>
                  <a:srgbClr val="00D292"/>
                </a:solidFill>
                <a:uFill>
                  <a:solidFill>
                    <a:srgbClr val="00D292"/>
                  </a:solidFill>
                </a:uFill>
                <a:latin typeface="Calibri"/>
                <a:cs typeface="Calibri"/>
              </a:rPr>
              <a:t>Lokesh</a:t>
            </a:r>
            <a:r>
              <a:rPr dirty="0" u="sng" sz="2400" spc="-95" b="1">
                <a:solidFill>
                  <a:srgbClr val="00D292"/>
                </a:solidFill>
                <a:uFill>
                  <a:solidFill>
                    <a:srgbClr val="00D29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10" b="1">
                <a:solidFill>
                  <a:srgbClr val="00D292"/>
                </a:solidFill>
                <a:uFill>
                  <a:solidFill>
                    <a:srgbClr val="00D292"/>
                  </a:solidFill>
                </a:uFill>
                <a:latin typeface="Calibri"/>
                <a:cs typeface="Calibri"/>
              </a:rPr>
              <a:t>Sharma</a:t>
            </a:r>
            <a:endParaRPr sz="2400">
              <a:latin typeface="Calibri"/>
              <a:cs typeface="Calibri"/>
            </a:endParaRPr>
          </a:p>
          <a:p>
            <a:pPr algn="ctr" marL="905510" marR="2245995">
              <a:lnSpc>
                <a:spcPct val="91800"/>
              </a:lnSpc>
              <a:spcBef>
                <a:spcPts val="213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Technology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School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Technology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Manipal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Jaipur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2024-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2025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0"/>
            <a:ext cx="6560820" cy="8227059"/>
            <a:chOff x="0" y="0"/>
            <a:chExt cx="6560820" cy="8227059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486400" cy="8226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0"/>
              <a:ext cx="6560311" cy="82228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D16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7180" y="265937"/>
            <a:ext cx="46310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Internship</a:t>
            </a:r>
            <a:r>
              <a:rPr dirty="0" sz="4400" spc="-55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Overview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3481" y="2024837"/>
            <a:ext cx="800671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09670">
              <a:lnSpc>
                <a:spcPct val="100000"/>
              </a:lnSpc>
              <a:spcBef>
                <a:spcPts val="100"/>
              </a:spcBef>
              <a:tabLst>
                <a:tab pos="1345565" algn="l"/>
              </a:tabLs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dirty="0" sz="2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Cognizant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Location:</a:t>
            </a:r>
            <a:r>
              <a:rPr dirty="0" sz="24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Coimbatore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Tamil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Nadu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Duration: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Months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Role:</a:t>
            </a:r>
            <a:r>
              <a:rPr dirty="0" sz="24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Programmer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Analyst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Trainee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Project: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AWS,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3481" y="5317312"/>
            <a:ext cx="1355788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D292"/>
                </a:solidFill>
                <a:latin typeface="Calibri"/>
                <a:cs typeface="Calibri"/>
              </a:rPr>
              <a:t>Internship</a:t>
            </a:r>
            <a:r>
              <a:rPr dirty="0" sz="2400" spc="-80" b="1">
                <a:solidFill>
                  <a:srgbClr val="00D29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D292"/>
                </a:solidFill>
                <a:latin typeface="Calibri"/>
                <a:cs typeface="Calibri"/>
              </a:rPr>
              <a:t>Overview: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internship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Cognizant,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focused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Spark,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Databricks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2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2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structured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curriculum.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included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self-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paced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learning,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conceptual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facilitation,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doubt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clarification</a:t>
            </a:r>
            <a:r>
              <a:rPr dirty="0" sz="24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sessions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areas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covered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processing,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computing,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ETL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workflows.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foundation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large-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scale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pipelines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cloud-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solutions.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0119359" y="2023745"/>
            <a:ext cx="3728720" cy="1598295"/>
            <a:chOff x="10119359" y="2023745"/>
            <a:chExt cx="3728720" cy="1598295"/>
          </a:xfrm>
        </p:grpSpPr>
        <p:sp>
          <p:nvSpPr>
            <p:cNvPr id="7" name="object 7" descr=""/>
            <p:cNvSpPr/>
            <p:nvPr/>
          </p:nvSpPr>
          <p:spPr>
            <a:xfrm>
              <a:off x="10119359" y="2336774"/>
              <a:ext cx="3728720" cy="1058545"/>
            </a:xfrm>
            <a:custGeom>
              <a:avLst/>
              <a:gdLst/>
              <a:ahLst/>
              <a:cxnLst/>
              <a:rect l="l" t="t" r="r" b="b"/>
              <a:pathLst>
                <a:path w="3728719" h="1058545">
                  <a:moveTo>
                    <a:pt x="3728720" y="0"/>
                  </a:moveTo>
                  <a:lnTo>
                    <a:pt x="0" y="0"/>
                  </a:lnTo>
                  <a:lnTo>
                    <a:pt x="0" y="1058189"/>
                  </a:lnTo>
                  <a:lnTo>
                    <a:pt x="3728720" y="1058189"/>
                  </a:lnTo>
                  <a:lnTo>
                    <a:pt x="372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2663" y="2023745"/>
              <a:ext cx="2841497" cy="15982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-1"/>
            <a:ext cx="14630400" cy="8229600"/>
            <a:chOff x="0" y="-1"/>
            <a:chExt cx="14630400" cy="8229600"/>
          </a:xfrm>
        </p:grpSpPr>
        <p:sp>
          <p:nvSpPr>
            <p:cNvPr id="4" name="object 4" descr=""/>
            <p:cNvSpPr/>
            <p:nvPr/>
          </p:nvSpPr>
          <p:spPr>
            <a:xfrm>
              <a:off x="684606" y="0"/>
              <a:ext cx="13945869" cy="8229600"/>
            </a:xfrm>
            <a:custGeom>
              <a:avLst/>
              <a:gdLst/>
              <a:ahLst/>
              <a:cxnLst/>
              <a:rect l="l" t="t" r="r" b="b"/>
              <a:pathLst>
                <a:path w="13945869" h="8229600">
                  <a:moveTo>
                    <a:pt x="0" y="0"/>
                  </a:moveTo>
                  <a:lnTo>
                    <a:pt x="0" y="8229600"/>
                  </a:lnTo>
                  <a:lnTo>
                    <a:pt x="13945793" y="8229600"/>
                  </a:lnTo>
                  <a:lnTo>
                    <a:pt x="139457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16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5073395" cy="8229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dirty="0" spc="-70"/>
              <a:t> </a:t>
            </a:r>
            <a:r>
              <a:rPr dirty="0" spc="-45"/>
              <a:t>STATEMENT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1303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growing</a:t>
            </a:r>
            <a:r>
              <a:rPr dirty="0" spc="-60"/>
              <a:t> </a:t>
            </a:r>
            <a:r>
              <a:rPr dirty="0"/>
              <a:t>reliance</a:t>
            </a:r>
            <a:r>
              <a:rPr dirty="0" spc="-50"/>
              <a:t>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>
                <a:solidFill>
                  <a:srgbClr val="FF0000"/>
                </a:solidFill>
              </a:rPr>
              <a:t>Big</a:t>
            </a:r>
            <a:r>
              <a:rPr dirty="0" spc="-7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Data</a:t>
            </a:r>
            <a:r>
              <a:rPr dirty="0" spc="-5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and</a:t>
            </a:r>
            <a:r>
              <a:rPr dirty="0" spc="-4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Cloud</a:t>
            </a:r>
            <a:r>
              <a:rPr dirty="0" spc="-4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Technologies</a:t>
            </a:r>
            <a:r>
              <a:rPr dirty="0" spc="-10"/>
              <a:t>, organizations</a:t>
            </a:r>
            <a:r>
              <a:rPr dirty="0" spc="-75"/>
              <a:t> </a:t>
            </a:r>
            <a:r>
              <a:rPr dirty="0"/>
              <a:t>face</a:t>
            </a:r>
            <a:r>
              <a:rPr dirty="0" spc="-70"/>
              <a:t> </a:t>
            </a:r>
            <a:r>
              <a:rPr dirty="0"/>
              <a:t>challenges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85"/>
              <a:t> </a:t>
            </a:r>
            <a:r>
              <a:rPr dirty="0" spc="-10"/>
              <a:t>efficiently</a:t>
            </a:r>
            <a:r>
              <a:rPr dirty="0" spc="-60"/>
              <a:t> </a:t>
            </a:r>
            <a:r>
              <a:rPr dirty="0"/>
              <a:t>processing,</a:t>
            </a:r>
            <a:r>
              <a:rPr dirty="0" spc="-80"/>
              <a:t> </a:t>
            </a:r>
            <a:r>
              <a:rPr dirty="0"/>
              <a:t>analyzing,</a:t>
            </a:r>
            <a:r>
              <a:rPr dirty="0" spc="-65"/>
              <a:t> </a:t>
            </a:r>
            <a:r>
              <a:rPr dirty="0" spc="-25"/>
              <a:t>and </a:t>
            </a:r>
            <a:r>
              <a:rPr dirty="0"/>
              <a:t>managing</a:t>
            </a:r>
            <a:r>
              <a:rPr dirty="0" spc="-80"/>
              <a:t> </a:t>
            </a:r>
            <a:r>
              <a:rPr dirty="0"/>
              <a:t>large</a:t>
            </a:r>
            <a:r>
              <a:rPr dirty="0" spc="-75"/>
              <a:t> </a:t>
            </a:r>
            <a:r>
              <a:rPr dirty="0" spc="-10"/>
              <a:t>datasets.</a:t>
            </a:r>
            <a:r>
              <a:rPr dirty="0" spc="-90"/>
              <a:t> </a:t>
            </a:r>
            <a:r>
              <a:rPr dirty="0" spc="-10"/>
              <a:t>Traditional</a:t>
            </a:r>
            <a:r>
              <a:rPr dirty="0" spc="-75"/>
              <a:t> </a:t>
            </a:r>
            <a:r>
              <a:rPr dirty="0"/>
              <a:t>data</a:t>
            </a:r>
            <a:r>
              <a:rPr dirty="0" spc="-80"/>
              <a:t> </a:t>
            </a:r>
            <a:r>
              <a:rPr dirty="0"/>
              <a:t>processing</a:t>
            </a:r>
            <a:r>
              <a:rPr dirty="0" spc="-65"/>
              <a:t> </a:t>
            </a:r>
            <a:r>
              <a:rPr dirty="0"/>
              <a:t>methods</a:t>
            </a:r>
            <a:r>
              <a:rPr dirty="0" spc="-90"/>
              <a:t> </a:t>
            </a:r>
            <a:r>
              <a:rPr dirty="0" spc="-10"/>
              <a:t>often </a:t>
            </a:r>
            <a:r>
              <a:rPr dirty="0"/>
              <a:t>struggle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 spc="-10"/>
              <a:t>scalability,</a:t>
            </a:r>
            <a:r>
              <a:rPr dirty="0" spc="-75"/>
              <a:t> </a:t>
            </a:r>
            <a:r>
              <a:rPr dirty="0" spc="-20"/>
              <a:t>real-</a:t>
            </a:r>
            <a:r>
              <a:rPr dirty="0"/>
              <a:t>time</a:t>
            </a:r>
            <a:r>
              <a:rPr dirty="0" spc="-50"/>
              <a:t> </a:t>
            </a:r>
            <a:r>
              <a:rPr dirty="0"/>
              <a:t>processing,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integration</a:t>
            </a:r>
            <a:r>
              <a:rPr dirty="0" spc="-65"/>
              <a:t> </a:t>
            </a:r>
            <a:r>
              <a:rPr dirty="0" spc="-20"/>
              <a:t>with </a:t>
            </a:r>
            <a:r>
              <a:rPr dirty="0"/>
              <a:t>cloud</a:t>
            </a:r>
            <a:r>
              <a:rPr dirty="0" spc="-30"/>
              <a:t> </a:t>
            </a:r>
            <a:r>
              <a:rPr dirty="0" spc="-10"/>
              <a:t>platforms.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This</a:t>
            </a:r>
            <a:r>
              <a:rPr dirty="0" spc="-55"/>
              <a:t> </a:t>
            </a:r>
            <a:r>
              <a:rPr dirty="0"/>
              <a:t>project</a:t>
            </a:r>
            <a:r>
              <a:rPr dirty="0" spc="-60"/>
              <a:t> </a:t>
            </a:r>
            <a:r>
              <a:rPr dirty="0"/>
              <a:t>aims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/>
              <a:t>address</a:t>
            </a:r>
            <a:r>
              <a:rPr dirty="0" spc="-45"/>
              <a:t> </a:t>
            </a:r>
            <a:r>
              <a:rPr dirty="0"/>
              <a:t>these</a:t>
            </a:r>
            <a:r>
              <a:rPr dirty="0" spc="-45"/>
              <a:t> </a:t>
            </a:r>
            <a:r>
              <a:rPr dirty="0"/>
              <a:t>challenges</a:t>
            </a:r>
            <a:r>
              <a:rPr dirty="0" spc="-65"/>
              <a:t> </a:t>
            </a:r>
            <a:r>
              <a:rPr dirty="0"/>
              <a:t>by</a:t>
            </a:r>
            <a:r>
              <a:rPr dirty="0" spc="-50"/>
              <a:t> </a:t>
            </a:r>
            <a:r>
              <a:rPr dirty="0" spc="-10"/>
              <a:t>leveraging</a:t>
            </a:r>
            <a:r>
              <a:rPr dirty="0" spc="-70"/>
              <a:t> </a:t>
            </a:r>
            <a:r>
              <a:rPr dirty="0"/>
              <a:t>Big</a:t>
            </a:r>
            <a:r>
              <a:rPr dirty="0" spc="-65"/>
              <a:t> </a:t>
            </a:r>
            <a:r>
              <a:rPr dirty="0" spc="-20"/>
              <a:t>Data </a:t>
            </a:r>
            <a:r>
              <a:rPr dirty="0" spc="-10"/>
              <a:t>frameworks</a:t>
            </a:r>
            <a:r>
              <a:rPr dirty="0" spc="-85"/>
              <a:t> </a:t>
            </a:r>
            <a:r>
              <a:rPr dirty="0"/>
              <a:t>(Spark,</a:t>
            </a:r>
            <a:r>
              <a:rPr dirty="0" spc="-95"/>
              <a:t> </a:t>
            </a:r>
            <a:r>
              <a:rPr dirty="0"/>
              <a:t>Databricks)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10"/>
              <a:t>AWS</a:t>
            </a:r>
            <a:r>
              <a:rPr dirty="0" spc="-75"/>
              <a:t> </a:t>
            </a:r>
            <a:r>
              <a:rPr dirty="0"/>
              <a:t>Data</a:t>
            </a:r>
            <a:r>
              <a:rPr dirty="0" spc="-80"/>
              <a:t> </a:t>
            </a:r>
            <a:r>
              <a:rPr dirty="0"/>
              <a:t>Engineering</a:t>
            </a:r>
            <a:r>
              <a:rPr dirty="0" spc="-85"/>
              <a:t> </a:t>
            </a:r>
            <a:r>
              <a:rPr dirty="0"/>
              <a:t>services</a:t>
            </a:r>
            <a:r>
              <a:rPr dirty="0" spc="-75"/>
              <a:t> </a:t>
            </a:r>
            <a:r>
              <a:rPr dirty="0" spc="-25"/>
              <a:t>to </a:t>
            </a:r>
            <a:r>
              <a:rPr dirty="0"/>
              <a:t>develop</a:t>
            </a:r>
            <a:r>
              <a:rPr dirty="0" spc="-60"/>
              <a:t> </a:t>
            </a:r>
            <a:r>
              <a:rPr dirty="0"/>
              <a:t>scalable,</a:t>
            </a:r>
            <a:r>
              <a:rPr dirty="0" spc="-80"/>
              <a:t> </a:t>
            </a:r>
            <a:r>
              <a:rPr dirty="0" spc="-10"/>
              <a:t>high-</a:t>
            </a:r>
            <a:r>
              <a:rPr dirty="0"/>
              <a:t>performance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75"/>
              <a:t> </a:t>
            </a:r>
            <a:r>
              <a:rPr dirty="0"/>
              <a:t>pipelines.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goal</a:t>
            </a:r>
            <a:r>
              <a:rPr dirty="0" spc="-80"/>
              <a:t> </a:t>
            </a:r>
            <a:r>
              <a:rPr dirty="0"/>
              <a:t>is</a:t>
            </a:r>
            <a:r>
              <a:rPr dirty="0" spc="-70"/>
              <a:t> </a:t>
            </a:r>
            <a:r>
              <a:rPr dirty="0" spc="-25"/>
              <a:t>to </a:t>
            </a:r>
            <a:r>
              <a:rPr dirty="0"/>
              <a:t>enable</a:t>
            </a:r>
            <a:r>
              <a:rPr dirty="0" spc="-70"/>
              <a:t> </a:t>
            </a:r>
            <a:r>
              <a:rPr dirty="0" spc="-10"/>
              <a:t>efficient</a:t>
            </a:r>
            <a:r>
              <a:rPr dirty="0" spc="-65"/>
              <a:t> </a:t>
            </a:r>
            <a:r>
              <a:rPr dirty="0"/>
              <a:t>data</a:t>
            </a:r>
            <a:r>
              <a:rPr dirty="0" spc="-85"/>
              <a:t> </a:t>
            </a:r>
            <a:r>
              <a:rPr dirty="0"/>
              <a:t>ingestion,</a:t>
            </a:r>
            <a:r>
              <a:rPr dirty="0" spc="-65"/>
              <a:t> </a:t>
            </a:r>
            <a:r>
              <a:rPr dirty="0" spc="-10"/>
              <a:t>transformation,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 spc="-10"/>
              <a:t>visualization, </a:t>
            </a:r>
            <a:r>
              <a:rPr dirty="0"/>
              <a:t>ensuring</a:t>
            </a:r>
            <a:r>
              <a:rPr dirty="0" spc="-50"/>
              <a:t> </a:t>
            </a:r>
            <a:r>
              <a:rPr dirty="0" spc="-25"/>
              <a:t>real-</a:t>
            </a:r>
            <a:r>
              <a:rPr dirty="0"/>
              <a:t>time</a:t>
            </a:r>
            <a:r>
              <a:rPr dirty="0" spc="-50"/>
              <a:t> </a:t>
            </a:r>
            <a:r>
              <a:rPr dirty="0"/>
              <a:t>insights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optimized</a:t>
            </a:r>
            <a:r>
              <a:rPr dirty="0" spc="-60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 spc="-10"/>
              <a:t>workflows.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"/>
            <a:ext cx="14630400" cy="7560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8"/>
            <a:ext cx="14630400" cy="76593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7524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"/>
            <a:ext cx="14630399" cy="75036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"/>
            <a:ext cx="14630399" cy="75079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1175"/>
            <a:ext cx="14630400" cy="8218805"/>
          </a:xfrm>
          <a:custGeom>
            <a:avLst/>
            <a:gdLst/>
            <a:ahLst/>
            <a:cxnLst/>
            <a:rect l="l" t="t" r="r" b="b"/>
            <a:pathLst>
              <a:path w="14630400" h="8218805">
                <a:moveTo>
                  <a:pt x="14630400" y="0"/>
                </a:moveTo>
                <a:lnTo>
                  <a:pt x="0" y="0"/>
                </a:lnTo>
                <a:lnTo>
                  <a:pt x="0" y="8218424"/>
                </a:lnTo>
                <a:lnTo>
                  <a:pt x="14630400" y="8218424"/>
                </a:lnTo>
                <a:lnTo>
                  <a:pt x="14630400" y="0"/>
                </a:lnTo>
                <a:close/>
              </a:path>
            </a:pathLst>
          </a:custGeom>
          <a:solidFill>
            <a:srgbClr val="0D16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9214" y="1875281"/>
            <a:ext cx="2991485" cy="6934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/>
              <a:t>THANK</a:t>
            </a:r>
            <a:r>
              <a:rPr dirty="0" u="none" spc="-30"/>
              <a:t> </a:t>
            </a:r>
            <a:r>
              <a:rPr dirty="0" u="none" spc="-20"/>
              <a:t>YOU!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116704" y="3256534"/>
            <a:ext cx="6058535" cy="1265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1F1F1"/>
                </a:solidFill>
                <a:latin typeface="Calibri"/>
                <a:cs typeface="Calibri"/>
              </a:rPr>
              <a:t>We</a:t>
            </a:r>
            <a:r>
              <a:rPr dirty="0" sz="2400" spc="-3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1F1F1"/>
                </a:solidFill>
                <a:latin typeface="Calibri"/>
                <a:cs typeface="Calibri"/>
              </a:rPr>
              <a:t>appreciate</a:t>
            </a:r>
            <a:r>
              <a:rPr dirty="0" sz="2400" spc="-55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1F1F1"/>
                </a:solidFill>
                <a:latin typeface="Calibri"/>
                <a:cs typeface="Calibri"/>
              </a:rPr>
              <a:t>your</a:t>
            </a:r>
            <a:r>
              <a:rPr dirty="0" sz="2400" spc="-3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1F1F1"/>
                </a:solidFill>
                <a:latin typeface="Calibri"/>
                <a:cs typeface="Calibri"/>
              </a:rPr>
              <a:t>time</a:t>
            </a:r>
            <a:r>
              <a:rPr dirty="0" sz="2400" spc="-4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1F1F1"/>
                </a:solidFill>
                <a:latin typeface="Calibri"/>
                <a:cs typeface="Calibri"/>
              </a:rPr>
              <a:t>and</a:t>
            </a:r>
            <a:r>
              <a:rPr dirty="0" sz="2400" spc="-35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1F1F1"/>
                </a:solidFill>
                <a:latin typeface="Calibri"/>
                <a:cs typeface="Calibri"/>
              </a:rPr>
              <a:t>attention.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1F1F1"/>
                </a:solidFill>
                <a:latin typeface="Calibri"/>
                <a:cs typeface="Calibri"/>
              </a:rPr>
              <a:t>Let's</a:t>
            </a:r>
            <a:r>
              <a:rPr dirty="0" sz="2400" spc="-65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1F1F1"/>
                </a:solidFill>
                <a:latin typeface="Calibri"/>
                <a:cs typeface="Calibri"/>
              </a:rPr>
              <a:t>revolutionize</a:t>
            </a:r>
            <a:r>
              <a:rPr dirty="0" sz="2400" spc="-5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1F1F1"/>
                </a:solidFill>
                <a:latin typeface="Calibri"/>
                <a:cs typeface="Calibri"/>
              </a:rPr>
              <a:t>collaborative</a:t>
            </a:r>
            <a:r>
              <a:rPr dirty="0" sz="2400" spc="-5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1F1F1"/>
                </a:solidFill>
                <a:latin typeface="Calibri"/>
                <a:cs typeface="Calibri"/>
              </a:rPr>
              <a:t>coding</a:t>
            </a:r>
            <a:r>
              <a:rPr dirty="0" sz="2400" spc="-7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1F1F1"/>
                </a:solidFill>
                <a:latin typeface="Calibri"/>
                <a:cs typeface="Calibri"/>
              </a:rPr>
              <a:t>together!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dc:subject>PptxGenJS Presentation</dc:subject>
  <dc:title>PptxGenJS Presentation</dc:title>
  <dcterms:created xsi:type="dcterms:W3CDTF">2025-03-24T05:10:01Z</dcterms:created>
  <dcterms:modified xsi:type="dcterms:W3CDTF">2025-03-24T05:10:01Z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2025-03-24T00:00:00Z</vt:filetime>
  </property>
  <property fmtid="{D5CDD505-2E9C-101B-9397-08002B2CF9AE}" pid="5" name="Producer">
    <vt:lpwstr>Microsoft® PowerPoint® 2019</vt:lpwstr>
  </property>
</Properties>
</file>