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679"/>
  </p:normalViewPr>
  <p:slideViewPr>
    <p:cSldViewPr snapToGrid="0" snapToObjects="1">
      <p:cViewPr varScale="1">
        <p:scale>
          <a:sx n="127" d="100"/>
          <a:sy n="127" d="100"/>
        </p:scale>
        <p:origin x="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C9BC241-EA61-514B-BB45-F36B251DA729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3102867-777E-CE4E-9A76-057C6186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08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C241-EA61-514B-BB45-F36B251DA729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2867-777E-CE4E-9A76-057C6186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2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C241-EA61-514B-BB45-F36B251DA729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2867-777E-CE4E-9A76-057C6186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34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C241-EA61-514B-BB45-F36B251DA729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2867-777E-CE4E-9A76-057C6186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9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C241-EA61-514B-BB45-F36B251DA729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2867-777E-CE4E-9A76-057C6186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8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C241-EA61-514B-BB45-F36B251DA729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2867-777E-CE4E-9A76-057C6186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96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C241-EA61-514B-BB45-F36B251DA729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2867-777E-CE4E-9A76-057C6186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47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C241-EA61-514B-BB45-F36B251DA729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2867-777E-CE4E-9A76-057C6186CE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4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C241-EA61-514B-BB45-F36B251DA729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2867-777E-CE4E-9A76-057C6186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0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C241-EA61-514B-BB45-F36B251DA729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2867-777E-CE4E-9A76-057C6186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4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C241-EA61-514B-BB45-F36B251DA729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2867-777E-CE4E-9A76-057C6186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3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C241-EA61-514B-BB45-F36B251DA729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2867-777E-CE4E-9A76-057C6186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2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C241-EA61-514B-BB45-F36B251DA729}" type="datetimeFigureOut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2867-777E-CE4E-9A76-057C6186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4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C241-EA61-514B-BB45-F36B251DA729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2867-777E-CE4E-9A76-057C6186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0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C241-EA61-514B-BB45-F36B251DA729}" type="datetimeFigureOut">
              <a:rPr lang="en-US" smtClean="0"/>
              <a:t>9/5/19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2867-777E-CE4E-9A76-057C6186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0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C241-EA61-514B-BB45-F36B251DA729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2867-777E-CE4E-9A76-057C6186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C241-EA61-514B-BB45-F36B251DA729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2867-777E-CE4E-9A76-057C6186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8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9BC241-EA61-514B-BB45-F36B251DA729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102867-777E-CE4E-9A76-057C6186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6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cgis.com/home/webmap/viewer.html?webmap=8d15d99dc973499d8f93860298b3e57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D3BC-1795-B949-B05D-D60995B16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CRIME MAPPING</a:t>
            </a:r>
            <a:br>
              <a:rPr lang="en-US" dirty="0"/>
            </a:br>
            <a:r>
              <a:rPr lang="en-US" dirty="0"/>
              <a:t>week 2 – activity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9F20F-2F92-AB45-BBF2-FEFB36A98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NIRBHAY ASHOK PHERWANI</a:t>
            </a:r>
          </a:p>
          <a:p>
            <a:r>
              <a:rPr lang="en-US" cap="none" dirty="0"/>
              <a:t>https://nirbhay.me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BE467D-F492-EB4B-ABA1-FF25D2531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1" b="6817"/>
          <a:stretch/>
        </p:blipFill>
        <p:spPr>
          <a:xfrm>
            <a:off x="1687285" y="462337"/>
            <a:ext cx="8817429" cy="592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1665-D904-AE44-84A8-E393D5BC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6EF3A-5EC8-BE4B-8E5B-BF696C446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25" y="238874"/>
            <a:ext cx="8524125" cy="639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2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E2E3-21C9-4D46-94BA-4FDD5712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99F08-5A11-C04B-9B08-DE0B9F9DEEE3}"/>
              </a:ext>
            </a:extLst>
          </p:cNvPr>
          <p:cNvSpPr txBox="1"/>
          <p:nvPr/>
        </p:nvSpPr>
        <p:spPr>
          <a:xfrm>
            <a:off x="4056825" y="2679181"/>
            <a:ext cx="4633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https://www.arcgis.com/home/webmap/viewer.html?webmap=8d15d99dc973499d8f93860298b3e576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0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82B6-4AAC-0C44-844C-DA986B6B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783" y="2510366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 THANK YOU FOR WATCHING!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F4C7-32B7-5B4C-8A27-E359267B6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4672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{EA33BA4F-F225-5744-9F12-73C26B62163B}tf10001058</Template>
  <TotalTime>151</TotalTime>
  <Words>38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CRIME MAPPING week 2 – activity 4</vt:lpstr>
      <vt:lpstr>PowerPoint Presentation</vt:lpstr>
      <vt:lpstr> </vt:lpstr>
      <vt:lpstr> </vt:lpstr>
      <vt:lpstr> THANK YOU FOR WATCHING!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WORLD CRIME</dc:title>
  <dc:creator>Microsoft Office User</dc:creator>
  <cp:lastModifiedBy>Microsoft Office User</cp:lastModifiedBy>
  <cp:revision>5</cp:revision>
  <dcterms:created xsi:type="dcterms:W3CDTF">2019-09-05T23:11:00Z</dcterms:created>
  <dcterms:modified xsi:type="dcterms:W3CDTF">2019-09-06T01:42:27Z</dcterms:modified>
</cp:coreProperties>
</file>