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090" r:id="rId2"/>
    <p:sldId id="4093" r:id="rId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1340"/>
    <a:srgbClr val="998E9D"/>
    <a:srgbClr val="747A94"/>
    <a:srgbClr val="B0A2A8"/>
    <a:srgbClr val="613296"/>
    <a:srgbClr val="7DAAFD"/>
    <a:srgbClr val="7DBFFE"/>
    <a:srgbClr val="9ED4F8"/>
    <a:srgbClr val="FFE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5226" autoAdjust="0"/>
  </p:normalViewPr>
  <p:slideViewPr>
    <p:cSldViewPr snapToGrid="0" snapToObjects="1">
      <p:cViewPr>
        <p:scale>
          <a:sx n="41" d="100"/>
          <a:sy n="41" d="100"/>
        </p:scale>
        <p:origin x="7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Poppins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162822-CEBC-4B50-A252-1D178A65D456}"/>
              </a:ext>
            </a:extLst>
          </p:cNvPr>
          <p:cNvGrpSpPr/>
          <p:nvPr/>
        </p:nvGrpSpPr>
        <p:grpSpPr>
          <a:xfrm>
            <a:off x="4678472" y="2719898"/>
            <a:ext cx="12247259" cy="6369475"/>
            <a:chOff x="1204564" y="4431591"/>
            <a:chExt cx="11450357" cy="7381409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4874E5C-AE55-4696-9933-3CA8B1081E01}"/>
                </a:ext>
              </a:extLst>
            </p:cNvPr>
            <p:cNvSpPr/>
            <p:nvPr/>
          </p:nvSpPr>
          <p:spPr>
            <a:xfrm>
              <a:off x="2047015" y="4678341"/>
              <a:ext cx="10296348" cy="71346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3" h="5726">
                  <a:moveTo>
                    <a:pt x="7793" y="104"/>
                  </a:moveTo>
                  <a:cubicBezTo>
                    <a:pt x="8769" y="759"/>
                    <a:pt x="8302" y="3770"/>
                    <a:pt x="5664" y="5224"/>
                  </a:cubicBezTo>
                  <a:cubicBezTo>
                    <a:pt x="3254" y="6554"/>
                    <a:pt x="-1299" y="4983"/>
                    <a:pt x="352" y="3506"/>
                  </a:cubicBezTo>
                  <a:cubicBezTo>
                    <a:pt x="1643" y="2351"/>
                    <a:pt x="-637" y="527"/>
                    <a:pt x="2107" y="241"/>
                  </a:cubicBezTo>
                  <a:cubicBezTo>
                    <a:pt x="3208" y="126"/>
                    <a:pt x="3628" y="619"/>
                    <a:pt x="4469" y="678"/>
                  </a:cubicBezTo>
                  <a:cubicBezTo>
                    <a:pt x="5479" y="749"/>
                    <a:pt x="7142" y="-332"/>
                    <a:pt x="7793" y="104"/>
                  </a:cubicBezTo>
                  <a:close/>
                </a:path>
              </a:pathLst>
            </a:custGeom>
            <a:gradFill flip="none" rotWithShape="1">
              <a:gsLst>
                <a:gs pos="60000">
                  <a:srgbClr val="FFDD79"/>
                </a:gs>
                <a:gs pos="100000">
                  <a:srgbClr val="FFA509"/>
                </a:gs>
              </a:gsLst>
              <a:path path="circle">
                <a:fillToRect l="50000" t="50000" r="50000" b="50000"/>
              </a:path>
              <a:tileRect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CC0ACF7-A7BD-4E9F-9D1F-688815BC5E88}"/>
                </a:ext>
              </a:extLst>
            </p:cNvPr>
            <p:cNvSpPr/>
            <p:nvPr/>
          </p:nvSpPr>
          <p:spPr>
            <a:xfrm>
              <a:off x="2884478" y="5753841"/>
              <a:ext cx="3778564" cy="1597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33" h="1283">
                  <a:moveTo>
                    <a:pt x="2128" y="979"/>
                  </a:moveTo>
                  <a:cubicBezTo>
                    <a:pt x="2128" y="979"/>
                    <a:pt x="1250" y="51"/>
                    <a:pt x="963" y="719"/>
                  </a:cubicBezTo>
                  <a:cubicBezTo>
                    <a:pt x="963" y="719"/>
                    <a:pt x="479" y="-26"/>
                    <a:pt x="86" y="1"/>
                  </a:cubicBezTo>
                  <a:cubicBezTo>
                    <a:pt x="-83" y="354"/>
                    <a:pt x="40" y="812"/>
                    <a:pt x="93" y="1283"/>
                  </a:cubicBezTo>
                  <a:lnTo>
                    <a:pt x="3033" y="1283"/>
                  </a:lnTo>
                  <a:cubicBezTo>
                    <a:pt x="3033" y="1283"/>
                    <a:pt x="2382" y="510"/>
                    <a:pt x="2128" y="97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8239229-8B66-48C5-8572-35256951D5D6}"/>
                </a:ext>
              </a:extLst>
            </p:cNvPr>
            <p:cNvSpPr/>
            <p:nvPr/>
          </p:nvSpPr>
          <p:spPr>
            <a:xfrm>
              <a:off x="9237760" y="7949697"/>
              <a:ext cx="2767876" cy="9371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2" h="753">
                  <a:moveTo>
                    <a:pt x="1128" y="535"/>
                  </a:moveTo>
                  <a:cubicBezTo>
                    <a:pt x="1118" y="39"/>
                    <a:pt x="0" y="753"/>
                    <a:pt x="0" y="753"/>
                  </a:cubicBezTo>
                  <a:lnTo>
                    <a:pt x="1847" y="753"/>
                  </a:lnTo>
                  <a:cubicBezTo>
                    <a:pt x="2000" y="503"/>
                    <a:pt x="2124" y="251"/>
                    <a:pt x="2222" y="0"/>
                  </a:cubicBezTo>
                  <a:cubicBezTo>
                    <a:pt x="1738" y="167"/>
                    <a:pt x="1128" y="535"/>
                    <a:pt x="1128" y="535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04EA013-F5E7-461B-A1DE-72194412AF42}"/>
                </a:ext>
              </a:extLst>
            </p:cNvPr>
            <p:cNvSpPr/>
            <p:nvPr/>
          </p:nvSpPr>
          <p:spPr>
            <a:xfrm>
              <a:off x="1204564" y="9660770"/>
              <a:ext cx="3159188" cy="21509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6" h="1727">
                  <a:moveTo>
                    <a:pt x="2433" y="1028"/>
                  </a:moveTo>
                  <a:cubicBezTo>
                    <a:pt x="2347" y="1071"/>
                    <a:pt x="1242" y="1603"/>
                    <a:pt x="1212" y="1606"/>
                  </a:cubicBezTo>
                  <a:cubicBezTo>
                    <a:pt x="1171" y="1609"/>
                    <a:pt x="1794" y="1048"/>
                    <a:pt x="1567" y="1117"/>
                  </a:cubicBezTo>
                  <a:cubicBezTo>
                    <a:pt x="1179" y="1235"/>
                    <a:pt x="-37" y="1806"/>
                    <a:pt x="1" y="1718"/>
                  </a:cubicBezTo>
                  <a:cubicBezTo>
                    <a:pt x="20" y="1675"/>
                    <a:pt x="1020" y="1233"/>
                    <a:pt x="1325" y="938"/>
                  </a:cubicBezTo>
                  <a:cubicBezTo>
                    <a:pt x="1453" y="813"/>
                    <a:pt x="408" y="1153"/>
                    <a:pt x="399" y="1134"/>
                  </a:cubicBezTo>
                  <a:cubicBezTo>
                    <a:pt x="387" y="1109"/>
                    <a:pt x="1428" y="575"/>
                    <a:pt x="1465" y="515"/>
                  </a:cubicBezTo>
                  <a:cubicBezTo>
                    <a:pt x="1502" y="455"/>
                    <a:pt x="713" y="691"/>
                    <a:pt x="789" y="632"/>
                  </a:cubicBezTo>
                  <a:cubicBezTo>
                    <a:pt x="904" y="542"/>
                    <a:pt x="1876" y="77"/>
                    <a:pt x="2031" y="24"/>
                  </a:cubicBezTo>
                  <a:cubicBezTo>
                    <a:pt x="2350" y="-85"/>
                    <a:pt x="1945" y="188"/>
                    <a:pt x="2136" y="563"/>
                  </a:cubicBezTo>
                  <a:cubicBezTo>
                    <a:pt x="2325" y="937"/>
                    <a:pt x="2725" y="881"/>
                    <a:pt x="2433" y="1028"/>
                  </a:cubicBezTo>
                  <a:close/>
                </a:path>
              </a:pathLst>
            </a:custGeom>
            <a:solidFill>
              <a:srgbClr val="FF7C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6F7A45A-2091-4755-8C5F-72127848EC5B}"/>
                </a:ext>
              </a:extLst>
            </p:cNvPr>
            <p:cNvSpPr/>
            <p:nvPr/>
          </p:nvSpPr>
          <p:spPr>
            <a:xfrm>
              <a:off x="2670130" y="9863902"/>
              <a:ext cx="1395777" cy="1489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1" h="1196">
                  <a:moveTo>
                    <a:pt x="1121" y="783"/>
                  </a:moveTo>
                  <a:cubicBezTo>
                    <a:pt x="1106" y="765"/>
                    <a:pt x="971" y="722"/>
                    <a:pt x="811" y="460"/>
                  </a:cubicBezTo>
                  <a:cubicBezTo>
                    <a:pt x="651" y="199"/>
                    <a:pt x="755" y="23"/>
                    <a:pt x="750" y="0"/>
                  </a:cubicBezTo>
                  <a:cubicBezTo>
                    <a:pt x="749" y="1"/>
                    <a:pt x="747" y="2"/>
                    <a:pt x="745" y="3"/>
                  </a:cubicBezTo>
                  <a:cubicBezTo>
                    <a:pt x="691" y="21"/>
                    <a:pt x="452" y="134"/>
                    <a:pt x="259" y="246"/>
                  </a:cubicBezTo>
                  <a:cubicBezTo>
                    <a:pt x="361" y="253"/>
                    <a:pt x="515" y="227"/>
                    <a:pt x="434" y="340"/>
                  </a:cubicBezTo>
                  <a:cubicBezTo>
                    <a:pt x="370" y="429"/>
                    <a:pt x="38" y="643"/>
                    <a:pt x="38" y="643"/>
                  </a:cubicBezTo>
                  <a:cubicBezTo>
                    <a:pt x="38" y="643"/>
                    <a:pt x="365" y="571"/>
                    <a:pt x="403" y="654"/>
                  </a:cubicBezTo>
                  <a:cubicBezTo>
                    <a:pt x="440" y="734"/>
                    <a:pt x="0" y="1022"/>
                    <a:pt x="0" y="1022"/>
                  </a:cubicBezTo>
                  <a:cubicBezTo>
                    <a:pt x="0" y="1022"/>
                    <a:pt x="291" y="887"/>
                    <a:pt x="344" y="870"/>
                  </a:cubicBezTo>
                  <a:cubicBezTo>
                    <a:pt x="518" y="818"/>
                    <a:pt x="658" y="921"/>
                    <a:pt x="389" y="1196"/>
                  </a:cubicBezTo>
                  <a:cubicBezTo>
                    <a:pt x="656" y="1078"/>
                    <a:pt x="1068" y="818"/>
                    <a:pt x="1105" y="796"/>
                  </a:cubicBezTo>
                  <a:cubicBezTo>
                    <a:pt x="1111" y="791"/>
                    <a:pt x="1116" y="786"/>
                    <a:pt x="1121" y="783"/>
                  </a:cubicBezTo>
                  <a:close/>
                </a:path>
              </a:pathLst>
            </a:custGeom>
            <a:solidFill>
              <a:srgbClr val="FDD302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2D5284F-2EA9-49E6-850D-DAD44265E8E4}"/>
                </a:ext>
              </a:extLst>
            </p:cNvPr>
            <p:cNvSpPr/>
            <p:nvPr/>
          </p:nvSpPr>
          <p:spPr>
            <a:xfrm>
              <a:off x="3999853" y="9853935"/>
              <a:ext cx="453628" cy="76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618">
                  <a:moveTo>
                    <a:pt x="360" y="497"/>
                  </a:moveTo>
                  <a:cubicBezTo>
                    <a:pt x="346" y="322"/>
                    <a:pt x="267" y="157"/>
                    <a:pt x="140" y="35"/>
                  </a:cubicBezTo>
                  <a:lnTo>
                    <a:pt x="103" y="0"/>
                  </a:lnTo>
                  <a:lnTo>
                    <a:pt x="0" y="25"/>
                  </a:lnTo>
                  <a:lnTo>
                    <a:pt x="67" y="87"/>
                  </a:lnTo>
                  <a:cubicBezTo>
                    <a:pt x="189" y="199"/>
                    <a:pt x="263" y="356"/>
                    <a:pt x="274" y="521"/>
                  </a:cubicBezTo>
                  <a:lnTo>
                    <a:pt x="280" y="618"/>
                  </a:lnTo>
                  <a:lnTo>
                    <a:pt x="365" y="555"/>
                  </a:lnTo>
                  <a:close/>
                </a:path>
              </a:pathLst>
            </a:custGeom>
            <a:solidFill>
              <a:srgbClr val="6AB0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C2154B2-C765-4DDD-A749-79570F05DBBD}"/>
                </a:ext>
              </a:extLst>
            </p:cNvPr>
            <p:cNvSpPr/>
            <p:nvPr/>
          </p:nvSpPr>
          <p:spPr>
            <a:xfrm>
              <a:off x="4128215" y="9766699"/>
              <a:ext cx="611899" cy="777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2" h="625">
                  <a:moveTo>
                    <a:pt x="257" y="567"/>
                  </a:moveTo>
                  <a:lnTo>
                    <a:pt x="262" y="625"/>
                  </a:lnTo>
                  <a:lnTo>
                    <a:pt x="492" y="457"/>
                  </a:lnTo>
                  <a:lnTo>
                    <a:pt x="276" y="0"/>
                  </a:lnTo>
                  <a:lnTo>
                    <a:pt x="0" y="70"/>
                  </a:lnTo>
                  <a:lnTo>
                    <a:pt x="37" y="105"/>
                  </a:lnTo>
                  <a:cubicBezTo>
                    <a:pt x="164" y="227"/>
                    <a:pt x="243" y="392"/>
                    <a:pt x="257" y="567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E77280C-8340-4098-9A32-B416A5D3748E}"/>
                </a:ext>
              </a:extLst>
            </p:cNvPr>
            <p:cNvSpPr/>
            <p:nvPr/>
          </p:nvSpPr>
          <p:spPr>
            <a:xfrm>
              <a:off x="4150651" y="9527423"/>
              <a:ext cx="630592" cy="11988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7" h="963">
                  <a:moveTo>
                    <a:pt x="477" y="780"/>
                  </a:moveTo>
                  <a:cubicBezTo>
                    <a:pt x="423" y="538"/>
                    <a:pt x="316" y="310"/>
                    <a:pt x="164" y="114"/>
                  </a:cubicBezTo>
                  <a:lnTo>
                    <a:pt x="76" y="0"/>
                  </a:lnTo>
                  <a:lnTo>
                    <a:pt x="0" y="10"/>
                  </a:lnTo>
                  <a:lnTo>
                    <a:pt x="102" y="143"/>
                  </a:lnTo>
                  <a:cubicBezTo>
                    <a:pt x="255" y="340"/>
                    <a:pt x="362" y="567"/>
                    <a:pt x="416" y="809"/>
                  </a:cubicBezTo>
                  <a:lnTo>
                    <a:pt x="450" y="963"/>
                  </a:lnTo>
                  <a:lnTo>
                    <a:pt x="507" y="911"/>
                  </a:lnTo>
                  <a:close/>
                </a:path>
              </a:pathLst>
            </a:custGeom>
            <a:solidFill>
              <a:srgbClr val="9CBD3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D6661E-824C-4C27-9AA2-B5DFF195ADF3}"/>
                </a:ext>
              </a:extLst>
            </p:cNvPr>
            <p:cNvSpPr/>
            <p:nvPr/>
          </p:nvSpPr>
          <p:spPr>
            <a:xfrm>
              <a:off x="4245364" y="9472586"/>
              <a:ext cx="832481" cy="11889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955">
                  <a:moveTo>
                    <a:pt x="401" y="824"/>
                  </a:moveTo>
                  <a:lnTo>
                    <a:pt x="431" y="955"/>
                  </a:lnTo>
                  <a:lnTo>
                    <a:pt x="669" y="733"/>
                  </a:lnTo>
                  <a:lnTo>
                    <a:pt x="323" y="0"/>
                  </a:lnTo>
                  <a:lnTo>
                    <a:pt x="0" y="44"/>
                  </a:lnTo>
                  <a:lnTo>
                    <a:pt x="88" y="158"/>
                  </a:lnTo>
                  <a:cubicBezTo>
                    <a:pt x="240" y="354"/>
                    <a:pt x="347" y="582"/>
                    <a:pt x="401" y="824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CE94B44-BFEF-49FE-959B-225624E76B9F}"/>
                </a:ext>
              </a:extLst>
            </p:cNvPr>
            <p:cNvSpPr/>
            <p:nvPr/>
          </p:nvSpPr>
          <p:spPr>
            <a:xfrm>
              <a:off x="4474670" y="9648307"/>
              <a:ext cx="3104354" cy="20936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2" h="1681">
                  <a:moveTo>
                    <a:pt x="2388" y="50"/>
                  </a:moveTo>
                  <a:lnTo>
                    <a:pt x="2492" y="0"/>
                  </a:lnTo>
                  <a:lnTo>
                    <a:pt x="2182" y="1103"/>
                  </a:lnTo>
                  <a:lnTo>
                    <a:pt x="0" y="1681"/>
                  </a:lnTo>
                  <a:cubicBezTo>
                    <a:pt x="0" y="1681"/>
                    <a:pt x="110" y="1613"/>
                    <a:pt x="247" y="1524"/>
                  </a:cubicBezTo>
                  <a:lnTo>
                    <a:pt x="2112" y="1030"/>
                  </a:lnTo>
                  <a:close/>
                </a:path>
              </a:pathLst>
            </a:custGeom>
            <a:solidFill>
              <a:srgbClr val="1D136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A48ABE6-93A2-4277-9600-597D181A9607}"/>
                </a:ext>
              </a:extLst>
            </p:cNvPr>
            <p:cNvSpPr/>
            <p:nvPr/>
          </p:nvSpPr>
          <p:spPr>
            <a:xfrm>
              <a:off x="4782486" y="9710619"/>
              <a:ext cx="2666931" cy="18356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1" h="1474">
                  <a:moveTo>
                    <a:pt x="402" y="821"/>
                  </a:moveTo>
                  <a:lnTo>
                    <a:pt x="2141" y="0"/>
                  </a:lnTo>
                  <a:lnTo>
                    <a:pt x="1865" y="980"/>
                  </a:lnTo>
                  <a:lnTo>
                    <a:pt x="0" y="1474"/>
                  </a:lnTo>
                  <a:cubicBezTo>
                    <a:pt x="175" y="1361"/>
                    <a:pt x="393" y="1213"/>
                    <a:pt x="485" y="1129"/>
                  </a:cubicBezTo>
                  <a:cubicBezTo>
                    <a:pt x="756" y="878"/>
                    <a:pt x="402" y="821"/>
                    <a:pt x="402" y="821"/>
                  </a:cubicBezTo>
                  <a:close/>
                </a:path>
              </a:pathLst>
            </a:custGeom>
            <a:gradFill>
              <a:gsLst>
                <a:gs pos="2000">
                  <a:srgbClr val="0C76EC"/>
                </a:gs>
                <a:gs pos="100000">
                  <a:srgbClr val="1D1363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B8BA3DA-9184-4DB2-88FA-52E256C19913}"/>
                </a:ext>
              </a:extLst>
            </p:cNvPr>
            <p:cNvSpPr/>
            <p:nvPr/>
          </p:nvSpPr>
          <p:spPr>
            <a:xfrm>
              <a:off x="3227195" y="7459929"/>
              <a:ext cx="3587891" cy="16412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0" h="1318">
                  <a:moveTo>
                    <a:pt x="2776" y="509"/>
                  </a:moveTo>
                  <a:lnTo>
                    <a:pt x="2880" y="460"/>
                  </a:lnTo>
                  <a:lnTo>
                    <a:pt x="1832" y="0"/>
                  </a:lnTo>
                  <a:lnTo>
                    <a:pt x="0" y="1318"/>
                  </a:lnTo>
                  <a:cubicBezTo>
                    <a:pt x="0" y="1318"/>
                    <a:pt x="122" y="1276"/>
                    <a:pt x="278" y="1226"/>
                  </a:cubicBezTo>
                  <a:lnTo>
                    <a:pt x="1843" y="100"/>
                  </a:lnTo>
                  <a:close/>
                </a:path>
              </a:pathLst>
            </a:custGeom>
            <a:solidFill>
              <a:srgbClr val="1D136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13F69D1-DDAA-40FF-9340-CE8B6B44540B}"/>
                </a:ext>
              </a:extLst>
            </p:cNvPr>
            <p:cNvSpPr/>
            <p:nvPr/>
          </p:nvSpPr>
          <p:spPr>
            <a:xfrm>
              <a:off x="3573643" y="7584552"/>
              <a:ext cx="3111835" cy="1531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8" h="1230">
                  <a:moveTo>
                    <a:pt x="759" y="1230"/>
                  </a:moveTo>
                  <a:lnTo>
                    <a:pt x="2498" y="409"/>
                  </a:lnTo>
                  <a:lnTo>
                    <a:pt x="1565" y="0"/>
                  </a:lnTo>
                  <a:lnTo>
                    <a:pt x="0" y="1126"/>
                  </a:lnTo>
                  <a:cubicBezTo>
                    <a:pt x="198" y="1063"/>
                    <a:pt x="451" y="988"/>
                    <a:pt x="574" y="971"/>
                  </a:cubicBezTo>
                  <a:cubicBezTo>
                    <a:pt x="940" y="921"/>
                    <a:pt x="759" y="1230"/>
                    <a:pt x="759" y="1230"/>
                  </a:cubicBezTo>
                  <a:close/>
                </a:path>
              </a:pathLst>
            </a:custGeom>
            <a:gradFill>
              <a:gsLst>
                <a:gs pos="2000">
                  <a:srgbClr val="0C76EC"/>
                </a:gs>
                <a:gs pos="100000">
                  <a:srgbClr val="1D1363"/>
                </a:gs>
              </a:gsLst>
              <a:lin ang="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55F02C-7DF7-4CEF-ABCA-5A4E5755AAF5}"/>
                </a:ext>
              </a:extLst>
            </p:cNvPr>
            <p:cNvSpPr/>
            <p:nvPr/>
          </p:nvSpPr>
          <p:spPr>
            <a:xfrm>
              <a:off x="4331354" y="9227082"/>
              <a:ext cx="812542" cy="15739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1264">
                  <a:moveTo>
                    <a:pt x="575" y="943"/>
                  </a:moveTo>
                  <a:cubicBezTo>
                    <a:pt x="499" y="693"/>
                    <a:pt x="387" y="456"/>
                    <a:pt x="243" y="238"/>
                  </a:cubicBezTo>
                  <a:lnTo>
                    <a:pt x="84" y="0"/>
                  </a:lnTo>
                  <a:lnTo>
                    <a:pt x="0" y="6"/>
                  </a:lnTo>
                  <a:lnTo>
                    <a:pt x="175" y="270"/>
                  </a:lnTo>
                  <a:cubicBezTo>
                    <a:pt x="319" y="488"/>
                    <a:pt x="431" y="726"/>
                    <a:pt x="507" y="976"/>
                  </a:cubicBezTo>
                  <a:lnTo>
                    <a:pt x="594" y="1264"/>
                  </a:lnTo>
                  <a:lnTo>
                    <a:pt x="653" y="1202"/>
                  </a:lnTo>
                  <a:close/>
                </a:path>
              </a:pathLst>
            </a:custGeom>
            <a:solidFill>
              <a:srgbClr val="9CBD3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C5D8E63-5B89-4CFD-951D-6CDDAC6D1A61}"/>
                </a:ext>
              </a:extLst>
            </p:cNvPr>
            <p:cNvSpPr/>
            <p:nvPr/>
          </p:nvSpPr>
          <p:spPr>
            <a:xfrm>
              <a:off x="4436034" y="9210881"/>
              <a:ext cx="868622" cy="15129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8" h="1215">
                  <a:moveTo>
                    <a:pt x="491" y="956"/>
                  </a:moveTo>
                  <a:lnTo>
                    <a:pt x="569" y="1215"/>
                  </a:lnTo>
                  <a:lnTo>
                    <a:pt x="698" y="1079"/>
                  </a:lnTo>
                  <a:lnTo>
                    <a:pt x="188" y="0"/>
                  </a:lnTo>
                  <a:lnTo>
                    <a:pt x="0" y="13"/>
                  </a:lnTo>
                  <a:lnTo>
                    <a:pt x="159" y="251"/>
                  </a:lnTo>
                  <a:cubicBezTo>
                    <a:pt x="303" y="469"/>
                    <a:pt x="415" y="706"/>
                    <a:pt x="491" y="956"/>
                  </a:cubicBezTo>
                  <a:close/>
                </a:path>
              </a:pathLst>
            </a:custGeom>
            <a:solidFill>
              <a:srgbClr val="3C973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7D00EF2-028E-4073-AD2E-637944B95C62}"/>
                </a:ext>
              </a:extLst>
            </p:cNvPr>
            <p:cNvSpPr/>
            <p:nvPr/>
          </p:nvSpPr>
          <p:spPr>
            <a:xfrm>
              <a:off x="4670328" y="8871907"/>
              <a:ext cx="1168963" cy="16824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9" h="1351">
                  <a:moveTo>
                    <a:pt x="939" y="1258"/>
                  </a:moveTo>
                  <a:lnTo>
                    <a:pt x="345" y="0"/>
                  </a:lnTo>
                  <a:lnTo>
                    <a:pt x="0" y="272"/>
                  </a:lnTo>
                  <a:lnTo>
                    <a:pt x="510" y="1351"/>
                  </a:ln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01B940-4F48-4B19-85F8-B75DFB96F9A4}"/>
                </a:ext>
              </a:extLst>
            </p:cNvPr>
            <p:cNvSpPr/>
            <p:nvPr/>
          </p:nvSpPr>
          <p:spPr>
            <a:xfrm>
              <a:off x="4872218" y="6414342"/>
              <a:ext cx="5978163" cy="41624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8" h="3341">
                  <a:moveTo>
                    <a:pt x="4140" y="0"/>
                  </a:moveTo>
                  <a:cubicBezTo>
                    <a:pt x="3787" y="58"/>
                    <a:pt x="3438" y="141"/>
                    <a:pt x="3096" y="250"/>
                  </a:cubicBezTo>
                  <a:cubicBezTo>
                    <a:pt x="2731" y="366"/>
                    <a:pt x="2320" y="515"/>
                    <a:pt x="1942" y="693"/>
                  </a:cubicBezTo>
                  <a:cubicBezTo>
                    <a:pt x="1139" y="1073"/>
                    <a:pt x="361" y="1685"/>
                    <a:pt x="71" y="1923"/>
                  </a:cubicBezTo>
                  <a:cubicBezTo>
                    <a:pt x="2" y="1980"/>
                    <a:pt x="-20" y="2077"/>
                    <a:pt x="19" y="2159"/>
                  </a:cubicBezTo>
                  <a:lnTo>
                    <a:pt x="524" y="3228"/>
                  </a:lnTo>
                  <a:cubicBezTo>
                    <a:pt x="562" y="3310"/>
                    <a:pt x="652" y="3355"/>
                    <a:pt x="740" y="3338"/>
                  </a:cubicBezTo>
                  <a:cubicBezTo>
                    <a:pt x="1107" y="3266"/>
                    <a:pt x="2074" y="3053"/>
                    <a:pt x="2878" y="2673"/>
                  </a:cubicBezTo>
                  <a:cubicBezTo>
                    <a:pt x="3260" y="2493"/>
                    <a:pt x="3639" y="2267"/>
                    <a:pt x="3963" y="2056"/>
                  </a:cubicBezTo>
                  <a:cubicBezTo>
                    <a:pt x="4256" y="1866"/>
                    <a:pt x="4535" y="1655"/>
                    <a:pt x="4798" y="1426"/>
                  </a:cubicBezTo>
                  <a:cubicBezTo>
                    <a:pt x="4648" y="1267"/>
                    <a:pt x="4501" y="1058"/>
                    <a:pt x="4373" y="785"/>
                  </a:cubicBezTo>
                  <a:cubicBezTo>
                    <a:pt x="4234" y="492"/>
                    <a:pt x="4165" y="230"/>
                    <a:pt x="4140" y="0"/>
                  </a:cubicBezTo>
                  <a:close/>
                </a:path>
              </a:pathLst>
            </a:custGeom>
            <a:gradFill flip="none" rotWithShape="1">
              <a:gsLst>
                <a:gs pos="12000">
                  <a:srgbClr val="3C9737"/>
                </a:gs>
                <a:gs pos="73000">
                  <a:srgbClr val="9CBD32"/>
                </a:gs>
              </a:gsLst>
              <a:lin ang="18000000" scaled="0"/>
              <a:tileRect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6D7F1F0-ED38-4514-BBB8-C91475C42470}"/>
                </a:ext>
              </a:extLst>
            </p:cNvPr>
            <p:cNvSpPr/>
            <p:nvPr/>
          </p:nvSpPr>
          <p:spPr>
            <a:xfrm>
              <a:off x="10031608" y="6227408"/>
              <a:ext cx="2623313" cy="19615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6" h="1575">
                  <a:moveTo>
                    <a:pt x="2093" y="79"/>
                  </a:moveTo>
                  <a:cubicBezTo>
                    <a:pt x="2122" y="47"/>
                    <a:pt x="2098" y="-2"/>
                    <a:pt x="2056" y="0"/>
                  </a:cubicBezTo>
                  <a:lnTo>
                    <a:pt x="819" y="63"/>
                  </a:lnTo>
                  <a:cubicBezTo>
                    <a:pt x="544" y="77"/>
                    <a:pt x="271" y="106"/>
                    <a:pt x="0" y="149"/>
                  </a:cubicBezTo>
                  <a:cubicBezTo>
                    <a:pt x="25" y="379"/>
                    <a:pt x="94" y="641"/>
                    <a:pt x="233" y="934"/>
                  </a:cubicBezTo>
                  <a:cubicBezTo>
                    <a:pt x="361" y="1207"/>
                    <a:pt x="508" y="1416"/>
                    <a:pt x="658" y="1575"/>
                  </a:cubicBezTo>
                  <a:cubicBezTo>
                    <a:pt x="864" y="1395"/>
                    <a:pt x="1060" y="1204"/>
                    <a:pt x="1246" y="1002"/>
                  </a:cubicBezTo>
                  <a:close/>
                </a:path>
              </a:pathLst>
            </a:custGeom>
            <a:gradFill>
              <a:gsLst>
                <a:gs pos="21000">
                  <a:srgbClr val="024F21"/>
                </a:gs>
                <a:gs pos="83000">
                  <a:srgbClr val="077C38"/>
                </a:gs>
              </a:gsLst>
              <a:lin ang="180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626EFC5-11CE-4ACF-9332-0DB2531D76E7}"/>
                </a:ext>
              </a:extLst>
            </p:cNvPr>
            <p:cNvSpPr/>
            <p:nvPr/>
          </p:nvSpPr>
          <p:spPr>
            <a:xfrm>
              <a:off x="7748515" y="7641878"/>
              <a:ext cx="2713042" cy="1495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78" h="1201">
                  <a:moveTo>
                    <a:pt x="0" y="1185"/>
                  </a:moveTo>
                  <a:cubicBezTo>
                    <a:pt x="3" y="1191"/>
                    <a:pt x="6" y="1196"/>
                    <a:pt x="10" y="1201"/>
                  </a:cubicBezTo>
                  <a:cubicBezTo>
                    <a:pt x="629" y="1039"/>
                    <a:pt x="1189" y="723"/>
                    <a:pt x="1579" y="463"/>
                  </a:cubicBezTo>
                  <a:cubicBezTo>
                    <a:pt x="1825" y="298"/>
                    <a:pt x="2030" y="139"/>
                    <a:pt x="2178" y="16"/>
                  </a:cubicBezTo>
                  <a:cubicBezTo>
                    <a:pt x="2175" y="11"/>
                    <a:pt x="2172" y="5"/>
                    <a:pt x="2169" y="0"/>
                  </a:cubicBezTo>
                  <a:cubicBezTo>
                    <a:pt x="2022" y="123"/>
                    <a:pt x="1816" y="283"/>
                    <a:pt x="1568" y="449"/>
                  </a:cubicBezTo>
                  <a:cubicBezTo>
                    <a:pt x="1179" y="708"/>
                    <a:pt x="618" y="1025"/>
                    <a:pt x="0" y="1185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A33F9A0-74F3-478B-85DC-9041F189EC19}"/>
                </a:ext>
              </a:extLst>
            </p:cNvPr>
            <p:cNvSpPr/>
            <p:nvPr/>
          </p:nvSpPr>
          <p:spPr>
            <a:xfrm>
              <a:off x="7726083" y="9118660"/>
              <a:ext cx="33648" cy="249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1">
                  <a:moveTo>
                    <a:pt x="0" y="5"/>
                  </a:moveTo>
                  <a:cubicBezTo>
                    <a:pt x="3" y="11"/>
                    <a:pt x="6" y="16"/>
                    <a:pt x="10" y="21"/>
                  </a:cubicBezTo>
                  <a:cubicBezTo>
                    <a:pt x="16" y="20"/>
                    <a:pt x="22" y="18"/>
                    <a:pt x="28" y="16"/>
                  </a:cubicBezTo>
                  <a:cubicBezTo>
                    <a:pt x="24" y="11"/>
                    <a:pt x="21" y="6"/>
                    <a:pt x="18" y="0"/>
                  </a:cubicBezTo>
                  <a:cubicBezTo>
                    <a:pt x="12" y="2"/>
                    <a:pt x="6" y="4"/>
                    <a:pt x="0" y="5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E90FAE8-62FC-43EF-96CB-F801CBAB2008}"/>
                </a:ext>
              </a:extLst>
            </p:cNvPr>
            <p:cNvSpPr/>
            <p:nvPr/>
          </p:nvSpPr>
          <p:spPr>
            <a:xfrm>
              <a:off x="7198928" y="7306643"/>
              <a:ext cx="1162732" cy="24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4" h="1999">
                  <a:moveTo>
                    <a:pt x="934" y="1991"/>
                  </a:moveTo>
                  <a:cubicBezTo>
                    <a:pt x="708" y="1825"/>
                    <a:pt x="462" y="1558"/>
                    <a:pt x="259" y="1129"/>
                  </a:cubicBezTo>
                  <a:cubicBezTo>
                    <a:pt x="259" y="1129"/>
                    <a:pt x="259" y="1128"/>
                    <a:pt x="258" y="1128"/>
                  </a:cubicBezTo>
                  <a:cubicBezTo>
                    <a:pt x="41" y="667"/>
                    <a:pt x="-1" y="288"/>
                    <a:pt x="24" y="0"/>
                  </a:cubicBezTo>
                  <a:cubicBezTo>
                    <a:pt x="18" y="3"/>
                    <a:pt x="11" y="6"/>
                    <a:pt x="5" y="10"/>
                  </a:cubicBezTo>
                  <a:cubicBezTo>
                    <a:pt x="-18" y="298"/>
                    <a:pt x="26" y="678"/>
                    <a:pt x="242" y="1135"/>
                  </a:cubicBezTo>
                  <a:cubicBezTo>
                    <a:pt x="242" y="1136"/>
                    <a:pt x="243" y="1137"/>
                    <a:pt x="243" y="1137"/>
                  </a:cubicBezTo>
                  <a:cubicBezTo>
                    <a:pt x="445" y="1563"/>
                    <a:pt x="690" y="1831"/>
                    <a:pt x="916" y="1999"/>
                  </a:cubicBezTo>
                  <a:cubicBezTo>
                    <a:pt x="922" y="1996"/>
                    <a:pt x="928" y="1994"/>
                    <a:pt x="934" y="1991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F3A22D5-29EB-47C4-8E5D-3CCD97D6E5EE}"/>
                </a:ext>
              </a:extLst>
            </p:cNvPr>
            <p:cNvSpPr/>
            <p:nvPr/>
          </p:nvSpPr>
          <p:spPr>
            <a:xfrm>
              <a:off x="5029243" y="7923526"/>
              <a:ext cx="2212057" cy="14842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6" h="1192">
                  <a:moveTo>
                    <a:pt x="1776" y="18"/>
                  </a:moveTo>
                  <a:cubicBezTo>
                    <a:pt x="1776" y="12"/>
                    <a:pt x="1774" y="6"/>
                    <a:pt x="1773" y="0"/>
                  </a:cubicBezTo>
                  <a:cubicBezTo>
                    <a:pt x="1609" y="71"/>
                    <a:pt x="1392" y="173"/>
                    <a:pt x="1156" y="306"/>
                  </a:cubicBezTo>
                  <a:cubicBezTo>
                    <a:pt x="811" y="500"/>
                    <a:pt x="373" y="791"/>
                    <a:pt x="0" y="1175"/>
                  </a:cubicBezTo>
                  <a:lnTo>
                    <a:pt x="9" y="1192"/>
                  </a:lnTo>
                  <a:cubicBezTo>
                    <a:pt x="380" y="807"/>
                    <a:pt x="820" y="516"/>
                    <a:pt x="1164" y="322"/>
                  </a:cubicBezTo>
                  <a:cubicBezTo>
                    <a:pt x="1399" y="190"/>
                    <a:pt x="1613" y="89"/>
                    <a:pt x="1776" y="18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ADA0A7E-5ACB-443A-A6AB-96A17E72BCF7}"/>
                </a:ext>
              </a:extLst>
            </p:cNvPr>
            <p:cNvSpPr/>
            <p:nvPr/>
          </p:nvSpPr>
          <p:spPr>
            <a:xfrm>
              <a:off x="7238807" y="7914802"/>
              <a:ext cx="24925" cy="299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25">
                  <a:moveTo>
                    <a:pt x="21" y="18"/>
                  </a:moveTo>
                  <a:cubicBezTo>
                    <a:pt x="19" y="12"/>
                    <a:pt x="18" y="6"/>
                    <a:pt x="18" y="0"/>
                  </a:cubicBezTo>
                  <a:cubicBezTo>
                    <a:pt x="12" y="2"/>
                    <a:pt x="6" y="5"/>
                    <a:pt x="0" y="7"/>
                  </a:cubicBezTo>
                  <a:cubicBezTo>
                    <a:pt x="1" y="13"/>
                    <a:pt x="3" y="19"/>
                    <a:pt x="3" y="25"/>
                  </a:cubicBezTo>
                  <a:cubicBezTo>
                    <a:pt x="10" y="22"/>
                    <a:pt x="15" y="20"/>
                    <a:pt x="21" y="18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011EFC0-666A-47DD-9F7D-45DD95194109}"/>
                </a:ext>
              </a:extLst>
            </p:cNvPr>
            <p:cNvSpPr/>
            <p:nvPr/>
          </p:nvSpPr>
          <p:spPr>
            <a:xfrm>
              <a:off x="6276718" y="8658801"/>
              <a:ext cx="937165" cy="6517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3" h="524">
                  <a:moveTo>
                    <a:pt x="753" y="217"/>
                  </a:moveTo>
                  <a:lnTo>
                    <a:pt x="649" y="0"/>
                  </a:lnTo>
                  <a:lnTo>
                    <a:pt x="0" y="306"/>
                  </a:lnTo>
                  <a:lnTo>
                    <a:pt x="103" y="524"/>
                  </a:lnTo>
                  <a:close/>
                </a:path>
              </a:pathLst>
            </a:custGeom>
            <a:solidFill>
              <a:srgbClr val="0203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A15447E-E682-4EF4-9BAD-BD223EE45D58}"/>
                </a:ext>
              </a:extLst>
            </p:cNvPr>
            <p:cNvSpPr/>
            <p:nvPr/>
          </p:nvSpPr>
          <p:spPr>
            <a:xfrm>
              <a:off x="3822892" y="9040144"/>
              <a:ext cx="2580938" cy="13210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2" h="1061">
                  <a:moveTo>
                    <a:pt x="1969" y="0"/>
                  </a:moveTo>
                  <a:lnTo>
                    <a:pt x="0" y="1061"/>
                  </a:lnTo>
                  <a:lnTo>
                    <a:pt x="2072" y="218"/>
                  </a:lnTo>
                  <a:close/>
                </a:path>
              </a:pathLst>
            </a:custGeom>
            <a:solidFill>
              <a:srgbClr val="1D136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5401A51-5289-4900-9C8D-C8F5F4031F0D}"/>
                </a:ext>
              </a:extLst>
            </p:cNvPr>
            <p:cNvSpPr/>
            <p:nvPr/>
          </p:nvSpPr>
          <p:spPr>
            <a:xfrm>
              <a:off x="10316994" y="7584552"/>
              <a:ext cx="64804" cy="57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47">
                  <a:moveTo>
                    <a:pt x="0" y="33"/>
                  </a:moveTo>
                  <a:cubicBezTo>
                    <a:pt x="27" y="12"/>
                    <a:pt x="41" y="0"/>
                    <a:pt x="41" y="0"/>
                  </a:cubicBezTo>
                  <a:lnTo>
                    <a:pt x="53" y="13"/>
                  </a:lnTo>
                  <a:cubicBezTo>
                    <a:pt x="53" y="13"/>
                    <a:pt x="38" y="25"/>
                    <a:pt x="11" y="47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BB39ECA-0880-42FF-95ED-B9DE9D2F1D40}"/>
                </a:ext>
              </a:extLst>
            </p:cNvPr>
            <p:cNvSpPr/>
            <p:nvPr/>
          </p:nvSpPr>
          <p:spPr>
            <a:xfrm>
              <a:off x="7972837" y="7707928"/>
              <a:ext cx="2249444" cy="12424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6" h="998">
                  <a:moveTo>
                    <a:pt x="1709" y="65"/>
                  </a:moveTo>
                  <a:cubicBezTo>
                    <a:pt x="1738" y="43"/>
                    <a:pt x="1768" y="21"/>
                    <a:pt x="1795" y="0"/>
                  </a:cubicBezTo>
                  <a:lnTo>
                    <a:pt x="1806" y="14"/>
                  </a:lnTo>
                  <a:cubicBezTo>
                    <a:pt x="1778" y="35"/>
                    <a:pt x="1749" y="57"/>
                    <a:pt x="1719" y="79"/>
                  </a:cubicBezTo>
                  <a:close/>
                  <a:moveTo>
                    <a:pt x="1532" y="191"/>
                  </a:moveTo>
                  <a:cubicBezTo>
                    <a:pt x="1562" y="170"/>
                    <a:pt x="1592" y="149"/>
                    <a:pt x="1621" y="128"/>
                  </a:cubicBezTo>
                  <a:lnTo>
                    <a:pt x="1631" y="143"/>
                  </a:lnTo>
                  <a:cubicBezTo>
                    <a:pt x="1602" y="164"/>
                    <a:pt x="1572" y="184"/>
                    <a:pt x="1543" y="205"/>
                  </a:cubicBezTo>
                  <a:close/>
                  <a:moveTo>
                    <a:pt x="1353" y="311"/>
                  </a:moveTo>
                  <a:cubicBezTo>
                    <a:pt x="1383" y="292"/>
                    <a:pt x="1414" y="271"/>
                    <a:pt x="1443" y="251"/>
                  </a:cubicBezTo>
                  <a:lnTo>
                    <a:pt x="1453" y="267"/>
                  </a:lnTo>
                  <a:cubicBezTo>
                    <a:pt x="1423" y="287"/>
                    <a:pt x="1393" y="307"/>
                    <a:pt x="1363" y="327"/>
                  </a:cubicBezTo>
                  <a:close/>
                  <a:moveTo>
                    <a:pt x="1170" y="427"/>
                  </a:moveTo>
                  <a:cubicBezTo>
                    <a:pt x="1201" y="408"/>
                    <a:pt x="1231" y="390"/>
                    <a:pt x="1262" y="370"/>
                  </a:cubicBezTo>
                  <a:lnTo>
                    <a:pt x="1272" y="385"/>
                  </a:lnTo>
                  <a:cubicBezTo>
                    <a:pt x="1241" y="404"/>
                    <a:pt x="1210" y="424"/>
                    <a:pt x="1179" y="443"/>
                  </a:cubicBezTo>
                  <a:close/>
                  <a:moveTo>
                    <a:pt x="984" y="538"/>
                  </a:moveTo>
                  <a:cubicBezTo>
                    <a:pt x="1015" y="520"/>
                    <a:pt x="1047" y="501"/>
                    <a:pt x="1078" y="483"/>
                  </a:cubicBezTo>
                  <a:lnTo>
                    <a:pt x="1087" y="498"/>
                  </a:lnTo>
                  <a:cubicBezTo>
                    <a:pt x="1056" y="517"/>
                    <a:pt x="1024" y="536"/>
                    <a:pt x="993" y="553"/>
                  </a:cubicBezTo>
                  <a:close/>
                  <a:moveTo>
                    <a:pt x="795" y="642"/>
                  </a:moveTo>
                  <a:cubicBezTo>
                    <a:pt x="826" y="626"/>
                    <a:pt x="858" y="608"/>
                    <a:pt x="890" y="591"/>
                  </a:cubicBezTo>
                  <a:lnTo>
                    <a:pt x="899" y="607"/>
                  </a:lnTo>
                  <a:cubicBezTo>
                    <a:pt x="866" y="624"/>
                    <a:pt x="835" y="642"/>
                    <a:pt x="803" y="658"/>
                  </a:cubicBezTo>
                  <a:close/>
                  <a:moveTo>
                    <a:pt x="602" y="740"/>
                  </a:moveTo>
                  <a:cubicBezTo>
                    <a:pt x="634" y="725"/>
                    <a:pt x="666" y="709"/>
                    <a:pt x="699" y="692"/>
                  </a:cubicBezTo>
                  <a:lnTo>
                    <a:pt x="707" y="708"/>
                  </a:lnTo>
                  <a:cubicBezTo>
                    <a:pt x="674" y="725"/>
                    <a:pt x="642" y="741"/>
                    <a:pt x="610" y="757"/>
                  </a:cubicBezTo>
                  <a:close/>
                  <a:moveTo>
                    <a:pt x="412" y="846"/>
                  </a:moveTo>
                  <a:lnTo>
                    <a:pt x="405" y="830"/>
                  </a:lnTo>
                  <a:cubicBezTo>
                    <a:pt x="438" y="816"/>
                    <a:pt x="471" y="801"/>
                    <a:pt x="504" y="786"/>
                  </a:cubicBezTo>
                  <a:lnTo>
                    <a:pt x="512" y="802"/>
                  </a:lnTo>
                  <a:cubicBezTo>
                    <a:pt x="479" y="818"/>
                    <a:pt x="445" y="832"/>
                    <a:pt x="412" y="846"/>
                  </a:cubicBezTo>
                  <a:close/>
                  <a:moveTo>
                    <a:pt x="211" y="928"/>
                  </a:moveTo>
                  <a:lnTo>
                    <a:pt x="204" y="911"/>
                  </a:lnTo>
                  <a:cubicBezTo>
                    <a:pt x="238" y="898"/>
                    <a:pt x="272" y="885"/>
                    <a:pt x="306" y="872"/>
                  </a:cubicBezTo>
                  <a:lnTo>
                    <a:pt x="312" y="889"/>
                  </a:lnTo>
                  <a:cubicBezTo>
                    <a:pt x="278" y="902"/>
                    <a:pt x="244" y="915"/>
                    <a:pt x="211" y="928"/>
                  </a:cubicBezTo>
                  <a:close/>
                  <a:moveTo>
                    <a:pt x="6" y="998"/>
                  </a:moveTo>
                  <a:lnTo>
                    <a:pt x="0" y="981"/>
                  </a:lnTo>
                  <a:cubicBezTo>
                    <a:pt x="34" y="970"/>
                    <a:pt x="69" y="959"/>
                    <a:pt x="103" y="947"/>
                  </a:cubicBezTo>
                  <a:lnTo>
                    <a:pt x="108" y="964"/>
                  </a:lnTo>
                  <a:cubicBezTo>
                    <a:pt x="74" y="976"/>
                    <a:pt x="39" y="988"/>
                    <a:pt x="6" y="998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C197405-95D1-4813-89B3-8538C169DA82}"/>
                </a:ext>
              </a:extLst>
            </p:cNvPr>
            <p:cNvSpPr/>
            <p:nvPr/>
          </p:nvSpPr>
          <p:spPr>
            <a:xfrm>
              <a:off x="7741038" y="8931722"/>
              <a:ext cx="107176" cy="74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61">
                  <a:moveTo>
                    <a:pt x="0" y="8"/>
                  </a:moveTo>
                  <a:lnTo>
                    <a:pt x="16" y="0"/>
                  </a:lnTo>
                  <a:cubicBezTo>
                    <a:pt x="26" y="20"/>
                    <a:pt x="34" y="34"/>
                    <a:pt x="38" y="41"/>
                  </a:cubicBezTo>
                  <a:cubicBezTo>
                    <a:pt x="53" y="37"/>
                    <a:pt x="68" y="33"/>
                    <a:pt x="83" y="29"/>
                  </a:cubicBezTo>
                  <a:lnTo>
                    <a:pt x="87" y="46"/>
                  </a:lnTo>
                  <a:cubicBezTo>
                    <a:pt x="70" y="51"/>
                    <a:pt x="53" y="55"/>
                    <a:pt x="36" y="60"/>
                  </a:cubicBezTo>
                  <a:lnTo>
                    <a:pt x="29" y="61"/>
                  </a:lnTo>
                  <a:lnTo>
                    <a:pt x="26" y="56"/>
                  </a:lnTo>
                  <a:cubicBezTo>
                    <a:pt x="25" y="55"/>
                    <a:pt x="16" y="39"/>
                    <a:pt x="0" y="8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3A1D025-AF77-4043-B4D3-3577D07BD368}"/>
                </a:ext>
              </a:extLst>
            </p:cNvPr>
            <p:cNvSpPr/>
            <p:nvPr/>
          </p:nvSpPr>
          <p:spPr>
            <a:xfrm>
              <a:off x="7307350" y="7504793"/>
              <a:ext cx="396301" cy="13234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9" h="1063">
                  <a:moveTo>
                    <a:pt x="8" y="102"/>
                  </a:moveTo>
                  <a:cubicBezTo>
                    <a:pt x="4" y="68"/>
                    <a:pt x="2" y="33"/>
                    <a:pt x="0" y="1"/>
                  </a:cubicBezTo>
                  <a:lnTo>
                    <a:pt x="18" y="0"/>
                  </a:lnTo>
                  <a:cubicBezTo>
                    <a:pt x="19" y="32"/>
                    <a:pt x="22" y="66"/>
                    <a:pt x="26" y="100"/>
                  </a:cubicBezTo>
                  <a:close/>
                  <a:moveTo>
                    <a:pt x="38" y="302"/>
                  </a:moveTo>
                  <a:cubicBezTo>
                    <a:pt x="32" y="268"/>
                    <a:pt x="26" y="235"/>
                    <a:pt x="21" y="202"/>
                  </a:cubicBezTo>
                  <a:lnTo>
                    <a:pt x="38" y="199"/>
                  </a:lnTo>
                  <a:cubicBezTo>
                    <a:pt x="43" y="231"/>
                    <a:pt x="49" y="265"/>
                    <a:pt x="56" y="298"/>
                  </a:cubicBezTo>
                  <a:close/>
                  <a:moveTo>
                    <a:pt x="86" y="498"/>
                  </a:moveTo>
                  <a:cubicBezTo>
                    <a:pt x="77" y="465"/>
                    <a:pt x="68" y="432"/>
                    <a:pt x="60" y="400"/>
                  </a:cubicBezTo>
                  <a:lnTo>
                    <a:pt x="78" y="396"/>
                  </a:lnTo>
                  <a:cubicBezTo>
                    <a:pt x="85" y="428"/>
                    <a:pt x="94" y="461"/>
                    <a:pt x="103" y="493"/>
                  </a:cubicBezTo>
                  <a:close/>
                  <a:moveTo>
                    <a:pt x="147" y="690"/>
                  </a:moveTo>
                  <a:cubicBezTo>
                    <a:pt x="136" y="658"/>
                    <a:pt x="125" y="627"/>
                    <a:pt x="115" y="595"/>
                  </a:cubicBezTo>
                  <a:lnTo>
                    <a:pt x="133" y="589"/>
                  </a:lnTo>
                  <a:cubicBezTo>
                    <a:pt x="142" y="621"/>
                    <a:pt x="153" y="653"/>
                    <a:pt x="164" y="685"/>
                  </a:cubicBezTo>
                  <a:close/>
                  <a:moveTo>
                    <a:pt x="220" y="879"/>
                  </a:moveTo>
                  <a:cubicBezTo>
                    <a:pt x="207" y="848"/>
                    <a:pt x="194" y="816"/>
                    <a:pt x="182" y="785"/>
                  </a:cubicBezTo>
                  <a:lnTo>
                    <a:pt x="199" y="779"/>
                  </a:lnTo>
                  <a:cubicBezTo>
                    <a:pt x="211" y="810"/>
                    <a:pt x="224" y="841"/>
                    <a:pt x="237" y="872"/>
                  </a:cubicBezTo>
                  <a:close/>
                  <a:moveTo>
                    <a:pt x="289" y="1034"/>
                  </a:moveTo>
                  <a:cubicBezTo>
                    <a:pt x="279" y="1013"/>
                    <a:pt x="269" y="992"/>
                    <a:pt x="260" y="972"/>
                  </a:cubicBezTo>
                  <a:lnTo>
                    <a:pt x="276" y="964"/>
                  </a:lnTo>
                  <a:cubicBezTo>
                    <a:pt x="290" y="995"/>
                    <a:pt x="306" y="1027"/>
                    <a:pt x="319" y="1055"/>
                  </a:cubicBezTo>
                  <a:lnTo>
                    <a:pt x="303" y="1063"/>
                  </a:lnTo>
                  <a:cubicBezTo>
                    <a:pt x="298" y="1054"/>
                    <a:pt x="293" y="1044"/>
                    <a:pt x="289" y="1034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9DDCC8D-80E5-4C83-9F90-B3BBAEA8D42C}"/>
                </a:ext>
              </a:extLst>
            </p:cNvPr>
            <p:cNvSpPr/>
            <p:nvPr/>
          </p:nvSpPr>
          <p:spPr>
            <a:xfrm>
              <a:off x="7304858" y="7312874"/>
              <a:ext cx="23678" cy="660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" h="54">
                  <a:moveTo>
                    <a:pt x="0" y="53"/>
                  </a:moveTo>
                  <a:cubicBezTo>
                    <a:pt x="0" y="36"/>
                    <a:pt x="1" y="17"/>
                    <a:pt x="2" y="0"/>
                  </a:cubicBezTo>
                  <a:lnTo>
                    <a:pt x="20" y="1"/>
                  </a:lnTo>
                  <a:cubicBezTo>
                    <a:pt x="19" y="18"/>
                    <a:pt x="18" y="36"/>
                    <a:pt x="18" y="54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085CF7C-16CF-48D3-9067-E567A44CEC77}"/>
                </a:ext>
              </a:extLst>
            </p:cNvPr>
            <p:cNvSpPr/>
            <p:nvPr/>
          </p:nvSpPr>
          <p:spPr>
            <a:xfrm>
              <a:off x="4995594" y="7416311"/>
              <a:ext cx="2134791" cy="18170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4" h="1459">
                  <a:moveTo>
                    <a:pt x="1686" y="107"/>
                  </a:moveTo>
                  <a:cubicBezTo>
                    <a:pt x="1688" y="45"/>
                    <a:pt x="1693" y="0"/>
                    <a:pt x="1693" y="0"/>
                  </a:cubicBezTo>
                  <a:lnTo>
                    <a:pt x="1710" y="2"/>
                  </a:lnTo>
                  <a:cubicBezTo>
                    <a:pt x="1710" y="2"/>
                    <a:pt x="1706" y="47"/>
                    <a:pt x="1704" y="108"/>
                  </a:cubicBezTo>
                  <a:close/>
                  <a:moveTo>
                    <a:pt x="1696" y="323"/>
                  </a:moveTo>
                  <a:cubicBezTo>
                    <a:pt x="1691" y="291"/>
                    <a:pt x="1687" y="255"/>
                    <a:pt x="1686" y="215"/>
                  </a:cubicBezTo>
                  <a:lnTo>
                    <a:pt x="1704" y="215"/>
                  </a:lnTo>
                  <a:cubicBezTo>
                    <a:pt x="1705" y="253"/>
                    <a:pt x="1709" y="288"/>
                    <a:pt x="1714" y="320"/>
                  </a:cubicBezTo>
                  <a:close/>
                  <a:moveTo>
                    <a:pt x="1549" y="431"/>
                  </a:moveTo>
                  <a:lnTo>
                    <a:pt x="1542" y="415"/>
                  </a:lnTo>
                  <a:cubicBezTo>
                    <a:pt x="1577" y="399"/>
                    <a:pt x="1610" y="385"/>
                    <a:pt x="1641" y="373"/>
                  </a:cubicBezTo>
                  <a:lnTo>
                    <a:pt x="1647" y="389"/>
                  </a:lnTo>
                  <a:cubicBezTo>
                    <a:pt x="1617" y="401"/>
                    <a:pt x="1584" y="416"/>
                    <a:pt x="1549" y="431"/>
                  </a:cubicBezTo>
                  <a:close/>
                  <a:moveTo>
                    <a:pt x="1350" y="508"/>
                  </a:moveTo>
                  <a:cubicBezTo>
                    <a:pt x="1381" y="491"/>
                    <a:pt x="1414" y="475"/>
                    <a:pt x="1445" y="460"/>
                  </a:cubicBezTo>
                  <a:lnTo>
                    <a:pt x="1453" y="476"/>
                  </a:lnTo>
                  <a:cubicBezTo>
                    <a:pt x="1422" y="491"/>
                    <a:pt x="1389" y="507"/>
                    <a:pt x="1358" y="524"/>
                  </a:cubicBezTo>
                  <a:close/>
                  <a:moveTo>
                    <a:pt x="1161" y="610"/>
                  </a:moveTo>
                  <a:cubicBezTo>
                    <a:pt x="1192" y="592"/>
                    <a:pt x="1224" y="575"/>
                    <a:pt x="1255" y="558"/>
                  </a:cubicBezTo>
                  <a:lnTo>
                    <a:pt x="1263" y="574"/>
                  </a:lnTo>
                  <a:cubicBezTo>
                    <a:pt x="1232" y="590"/>
                    <a:pt x="1201" y="608"/>
                    <a:pt x="1170" y="626"/>
                  </a:cubicBezTo>
                  <a:close/>
                  <a:moveTo>
                    <a:pt x="977" y="720"/>
                  </a:moveTo>
                  <a:cubicBezTo>
                    <a:pt x="1007" y="700"/>
                    <a:pt x="1038" y="682"/>
                    <a:pt x="1068" y="664"/>
                  </a:cubicBezTo>
                  <a:lnTo>
                    <a:pt x="1077" y="679"/>
                  </a:lnTo>
                  <a:cubicBezTo>
                    <a:pt x="1048" y="698"/>
                    <a:pt x="1017" y="716"/>
                    <a:pt x="986" y="735"/>
                  </a:cubicBezTo>
                  <a:close/>
                  <a:moveTo>
                    <a:pt x="797" y="835"/>
                  </a:moveTo>
                  <a:cubicBezTo>
                    <a:pt x="827" y="815"/>
                    <a:pt x="857" y="795"/>
                    <a:pt x="887" y="776"/>
                  </a:cubicBezTo>
                  <a:lnTo>
                    <a:pt x="896" y="792"/>
                  </a:lnTo>
                  <a:cubicBezTo>
                    <a:pt x="866" y="811"/>
                    <a:pt x="836" y="830"/>
                    <a:pt x="807" y="850"/>
                  </a:cubicBezTo>
                  <a:close/>
                  <a:moveTo>
                    <a:pt x="620" y="956"/>
                  </a:moveTo>
                  <a:cubicBezTo>
                    <a:pt x="649" y="935"/>
                    <a:pt x="679" y="915"/>
                    <a:pt x="708" y="895"/>
                  </a:cubicBezTo>
                  <a:lnTo>
                    <a:pt x="718" y="910"/>
                  </a:lnTo>
                  <a:cubicBezTo>
                    <a:pt x="689" y="929"/>
                    <a:pt x="660" y="950"/>
                    <a:pt x="630" y="971"/>
                  </a:cubicBezTo>
                  <a:close/>
                  <a:moveTo>
                    <a:pt x="447" y="1083"/>
                  </a:moveTo>
                  <a:cubicBezTo>
                    <a:pt x="476" y="1061"/>
                    <a:pt x="505" y="1039"/>
                    <a:pt x="533" y="1019"/>
                  </a:cubicBezTo>
                  <a:lnTo>
                    <a:pt x="544" y="1033"/>
                  </a:lnTo>
                  <a:cubicBezTo>
                    <a:pt x="515" y="1054"/>
                    <a:pt x="487" y="1075"/>
                    <a:pt x="458" y="1097"/>
                  </a:cubicBezTo>
                  <a:close/>
                  <a:moveTo>
                    <a:pt x="278" y="1214"/>
                  </a:moveTo>
                  <a:cubicBezTo>
                    <a:pt x="306" y="1192"/>
                    <a:pt x="334" y="1169"/>
                    <a:pt x="363" y="1148"/>
                  </a:cubicBezTo>
                  <a:lnTo>
                    <a:pt x="374" y="1162"/>
                  </a:lnTo>
                  <a:cubicBezTo>
                    <a:pt x="345" y="1183"/>
                    <a:pt x="317" y="1206"/>
                    <a:pt x="290" y="1228"/>
                  </a:cubicBezTo>
                  <a:close/>
                  <a:moveTo>
                    <a:pt x="113" y="1349"/>
                  </a:moveTo>
                  <a:cubicBezTo>
                    <a:pt x="141" y="1326"/>
                    <a:pt x="168" y="1303"/>
                    <a:pt x="195" y="1281"/>
                  </a:cubicBezTo>
                  <a:lnTo>
                    <a:pt x="206" y="1295"/>
                  </a:lnTo>
                  <a:cubicBezTo>
                    <a:pt x="180" y="1317"/>
                    <a:pt x="152" y="1340"/>
                    <a:pt x="125" y="1363"/>
                  </a:cubicBezTo>
                  <a:close/>
                  <a:moveTo>
                    <a:pt x="0" y="1445"/>
                  </a:moveTo>
                  <a:cubicBezTo>
                    <a:pt x="11" y="1436"/>
                    <a:pt x="21" y="1428"/>
                    <a:pt x="32" y="1418"/>
                  </a:cubicBezTo>
                  <a:lnTo>
                    <a:pt x="43" y="1432"/>
                  </a:lnTo>
                  <a:cubicBezTo>
                    <a:pt x="33" y="1441"/>
                    <a:pt x="22" y="1450"/>
                    <a:pt x="13" y="1459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1AA83D3-A225-4223-BDB7-6C9526943797}"/>
                </a:ext>
              </a:extLst>
            </p:cNvPr>
            <p:cNvSpPr/>
            <p:nvPr/>
          </p:nvSpPr>
          <p:spPr>
            <a:xfrm>
              <a:off x="2536783" y="9948649"/>
              <a:ext cx="1438150" cy="934672"/>
            </a:xfrm>
            <a:custGeom>
              <a:avLst/>
              <a:gdLst>
                <a:gd name="connsiteX0" fmla="*/ 873002 w 1438150"/>
                <a:gd name="connsiteY0" fmla="*/ 891054 h 934672"/>
                <a:gd name="connsiteX1" fmla="*/ 894793 w 1438150"/>
                <a:gd name="connsiteY1" fmla="*/ 912863 h 934672"/>
                <a:gd name="connsiteX2" fmla="*/ 873002 w 1438150"/>
                <a:gd name="connsiteY2" fmla="*/ 934672 h 934672"/>
                <a:gd name="connsiteX3" fmla="*/ 852421 w 1438150"/>
                <a:gd name="connsiteY3" fmla="*/ 912863 h 934672"/>
                <a:gd name="connsiteX4" fmla="*/ 873002 w 1438150"/>
                <a:gd name="connsiteY4" fmla="*/ 891054 h 934672"/>
                <a:gd name="connsiteX5" fmla="*/ 20581 w 1438150"/>
                <a:gd name="connsiteY5" fmla="*/ 783878 h 934672"/>
                <a:gd name="connsiteX6" fmla="*/ 42372 w 1438150"/>
                <a:gd name="connsiteY6" fmla="*/ 805687 h 934672"/>
                <a:gd name="connsiteX7" fmla="*/ 20581 w 1438150"/>
                <a:gd name="connsiteY7" fmla="*/ 827496 h 934672"/>
                <a:gd name="connsiteX8" fmla="*/ 0 w 1438150"/>
                <a:gd name="connsiteY8" fmla="*/ 805687 h 934672"/>
                <a:gd name="connsiteX9" fmla="*/ 20581 w 1438150"/>
                <a:gd name="connsiteY9" fmla="*/ 783878 h 934672"/>
                <a:gd name="connsiteX10" fmla="*/ 1341567 w 1438150"/>
                <a:gd name="connsiteY10" fmla="*/ 650528 h 934672"/>
                <a:gd name="connsiteX11" fmla="*/ 1438150 w 1438150"/>
                <a:gd name="connsiteY11" fmla="*/ 747111 h 934672"/>
                <a:gd name="connsiteX12" fmla="*/ 1341567 w 1438150"/>
                <a:gd name="connsiteY12" fmla="*/ 843694 h 934672"/>
                <a:gd name="connsiteX13" fmla="*/ 1244984 w 1438150"/>
                <a:gd name="connsiteY13" fmla="*/ 747111 h 934672"/>
                <a:gd name="connsiteX14" fmla="*/ 1341567 w 1438150"/>
                <a:gd name="connsiteY14" fmla="*/ 650528 h 934672"/>
                <a:gd name="connsiteX15" fmla="*/ 846808 w 1438150"/>
                <a:gd name="connsiteY15" fmla="*/ 567031 h 934672"/>
                <a:gd name="connsiteX16" fmla="*/ 908502 w 1438150"/>
                <a:gd name="connsiteY16" fmla="*/ 629959 h 934672"/>
                <a:gd name="connsiteX17" fmla="*/ 846808 w 1438150"/>
                <a:gd name="connsiteY17" fmla="*/ 691654 h 934672"/>
                <a:gd name="connsiteX18" fmla="*/ 783879 w 1438150"/>
                <a:gd name="connsiteY18" fmla="*/ 629959 h 934672"/>
                <a:gd name="connsiteX19" fmla="*/ 846808 w 1438150"/>
                <a:gd name="connsiteY19" fmla="*/ 567031 h 934672"/>
                <a:gd name="connsiteX20" fmla="*/ 1036234 w 1438150"/>
                <a:gd name="connsiteY20" fmla="*/ 0 h 934672"/>
                <a:gd name="connsiteX21" fmla="*/ 1165225 w 1438150"/>
                <a:gd name="connsiteY21" fmla="*/ 131471 h 934672"/>
                <a:gd name="connsiteX22" fmla="*/ 1036234 w 1438150"/>
                <a:gd name="connsiteY22" fmla="*/ 260462 h 934672"/>
                <a:gd name="connsiteX23" fmla="*/ 904763 w 1438150"/>
                <a:gd name="connsiteY23" fmla="*/ 131471 h 934672"/>
                <a:gd name="connsiteX24" fmla="*/ 1036234 w 1438150"/>
                <a:gd name="connsiteY24" fmla="*/ 0 h 93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38150" h="934672">
                  <a:moveTo>
                    <a:pt x="873002" y="891054"/>
                  </a:moveTo>
                  <a:cubicBezTo>
                    <a:pt x="885108" y="891054"/>
                    <a:pt x="894793" y="900747"/>
                    <a:pt x="894793" y="912863"/>
                  </a:cubicBezTo>
                  <a:cubicBezTo>
                    <a:pt x="894793" y="924979"/>
                    <a:pt x="885108" y="934672"/>
                    <a:pt x="873002" y="934672"/>
                  </a:cubicBezTo>
                  <a:cubicBezTo>
                    <a:pt x="860896" y="934672"/>
                    <a:pt x="852421" y="924979"/>
                    <a:pt x="852421" y="912863"/>
                  </a:cubicBezTo>
                  <a:cubicBezTo>
                    <a:pt x="852421" y="900747"/>
                    <a:pt x="860896" y="891054"/>
                    <a:pt x="873002" y="891054"/>
                  </a:cubicBezTo>
                  <a:close/>
                  <a:moveTo>
                    <a:pt x="20581" y="783878"/>
                  </a:moveTo>
                  <a:cubicBezTo>
                    <a:pt x="32687" y="783878"/>
                    <a:pt x="42372" y="793571"/>
                    <a:pt x="42372" y="805687"/>
                  </a:cubicBezTo>
                  <a:cubicBezTo>
                    <a:pt x="42372" y="817803"/>
                    <a:pt x="32687" y="827496"/>
                    <a:pt x="20581" y="827496"/>
                  </a:cubicBezTo>
                  <a:cubicBezTo>
                    <a:pt x="8475" y="827496"/>
                    <a:pt x="0" y="817803"/>
                    <a:pt x="0" y="805687"/>
                  </a:cubicBezTo>
                  <a:cubicBezTo>
                    <a:pt x="0" y="793571"/>
                    <a:pt x="8475" y="783878"/>
                    <a:pt x="20581" y="783878"/>
                  </a:cubicBezTo>
                  <a:close/>
                  <a:moveTo>
                    <a:pt x="1341567" y="650528"/>
                  </a:moveTo>
                  <a:cubicBezTo>
                    <a:pt x="1394812" y="650528"/>
                    <a:pt x="1438150" y="693867"/>
                    <a:pt x="1438150" y="747111"/>
                  </a:cubicBezTo>
                  <a:cubicBezTo>
                    <a:pt x="1438150" y="800355"/>
                    <a:pt x="1394812" y="843694"/>
                    <a:pt x="1341567" y="843694"/>
                  </a:cubicBezTo>
                  <a:cubicBezTo>
                    <a:pt x="1288323" y="843694"/>
                    <a:pt x="1244984" y="800355"/>
                    <a:pt x="1244984" y="747111"/>
                  </a:cubicBezTo>
                  <a:cubicBezTo>
                    <a:pt x="1244984" y="693867"/>
                    <a:pt x="1288323" y="650528"/>
                    <a:pt x="1341567" y="650528"/>
                  </a:cubicBezTo>
                  <a:close/>
                  <a:moveTo>
                    <a:pt x="846808" y="567031"/>
                  </a:moveTo>
                  <a:cubicBezTo>
                    <a:pt x="881357" y="567031"/>
                    <a:pt x="908502" y="595410"/>
                    <a:pt x="908502" y="629959"/>
                  </a:cubicBezTo>
                  <a:cubicBezTo>
                    <a:pt x="908502" y="664508"/>
                    <a:pt x="881357" y="691654"/>
                    <a:pt x="846808" y="691654"/>
                  </a:cubicBezTo>
                  <a:cubicBezTo>
                    <a:pt x="812259" y="691654"/>
                    <a:pt x="783879" y="664508"/>
                    <a:pt x="783879" y="629959"/>
                  </a:cubicBezTo>
                  <a:cubicBezTo>
                    <a:pt x="783879" y="595410"/>
                    <a:pt x="812259" y="567031"/>
                    <a:pt x="846808" y="567031"/>
                  </a:cubicBezTo>
                  <a:close/>
                  <a:moveTo>
                    <a:pt x="1036234" y="0"/>
                  </a:moveTo>
                  <a:cubicBezTo>
                    <a:pt x="1106931" y="0"/>
                    <a:pt x="1165225" y="59534"/>
                    <a:pt x="1165225" y="131471"/>
                  </a:cubicBezTo>
                  <a:cubicBezTo>
                    <a:pt x="1165225" y="203408"/>
                    <a:pt x="1106931" y="260462"/>
                    <a:pt x="1036234" y="260462"/>
                  </a:cubicBezTo>
                  <a:cubicBezTo>
                    <a:pt x="964297" y="260462"/>
                    <a:pt x="904763" y="203408"/>
                    <a:pt x="904763" y="131471"/>
                  </a:cubicBezTo>
                  <a:cubicBezTo>
                    <a:pt x="904763" y="59534"/>
                    <a:pt x="964297" y="0"/>
                    <a:pt x="1036234" y="0"/>
                  </a:cubicBezTo>
                  <a:close/>
                </a:path>
              </a:pathLst>
            </a:custGeom>
            <a:solidFill>
              <a:srgbClr val="FDD3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9AD6453-41C6-4615-A0F7-23190434F91C}"/>
                </a:ext>
              </a:extLst>
            </p:cNvPr>
            <p:cNvSpPr/>
            <p:nvPr/>
          </p:nvSpPr>
          <p:spPr>
            <a:xfrm>
              <a:off x="10259664" y="6308413"/>
              <a:ext cx="2200841" cy="9745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7" h="783">
                  <a:moveTo>
                    <a:pt x="1737" y="0"/>
                  </a:moveTo>
                  <a:lnTo>
                    <a:pt x="25" y="147"/>
                  </a:lnTo>
                  <a:cubicBezTo>
                    <a:pt x="4" y="149"/>
                    <a:pt x="-7" y="171"/>
                    <a:pt x="4" y="188"/>
                  </a:cubicBezTo>
                  <a:cubicBezTo>
                    <a:pt x="62" y="278"/>
                    <a:pt x="220" y="516"/>
                    <a:pt x="434" y="765"/>
                  </a:cubicBezTo>
                  <a:cubicBezTo>
                    <a:pt x="451" y="784"/>
                    <a:pt x="480" y="789"/>
                    <a:pt x="503" y="776"/>
                  </a:cubicBezTo>
                  <a:lnTo>
                    <a:pt x="1753" y="51"/>
                  </a:lnTo>
                  <a:cubicBezTo>
                    <a:pt x="1778" y="36"/>
                    <a:pt x="1766" y="-2"/>
                    <a:pt x="1737" y="0"/>
                  </a:cubicBezTo>
                  <a:close/>
                </a:path>
              </a:pathLst>
            </a:custGeom>
            <a:solidFill>
              <a:srgbClr val="3C973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E89BD4F-0126-40F3-9598-3C04ECD48A89}"/>
                </a:ext>
              </a:extLst>
            </p:cNvPr>
            <p:cNvSpPr/>
            <p:nvPr/>
          </p:nvSpPr>
          <p:spPr>
            <a:xfrm>
              <a:off x="11351365" y="6357016"/>
              <a:ext cx="938411" cy="363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293">
                  <a:moveTo>
                    <a:pt x="25" y="65"/>
                  </a:moveTo>
                  <a:lnTo>
                    <a:pt x="724" y="0"/>
                  </a:lnTo>
                  <a:cubicBezTo>
                    <a:pt x="755" y="-3"/>
                    <a:pt x="766" y="40"/>
                    <a:pt x="738" y="53"/>
                  </a:cubicBezTo>
                  <a:lnTo>
                    <a:pt x="202" y="290"/>
                  </a:lnTo>
                  <a:cubicBezTo>
                    <a:pt x="192" y="295"/>
                    <a:pt x="179" y="292"/>
                    <a:pt x="171" y="284"/>
                  </a:cubicBezTo>
                  <a:lnTo>
                    <a:pt x="8" y="112"/>
                  </a:lnTo>
                  <a:cubicBezTo>
                    <a:pt x="-8" y="95"/>
                    <a:pt x="2" y="67"/>
                    <a:pt x="25" y="65"/>
                  </a:cubicBezTo>
                  <a:close/>
                </a:path>
              </a:pathLst>
            </a:custGeom>
            <a:solidFill>
              <a:srgbClr val="6AB0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C58E306-4961-4867-92A9-210E788B52AC}"/>
                </a:ext>
              </a:extLst>
            </p:cNvPr>
            <p:cNvSpPr/>
            <p:nvPr/>
          </p:nvSpPr>
          <p:spPr>
            <a:xfrm>
              <a:off x="11730219" y="6271026"/>
              <a:ext cx="332743" cy="6978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561">
                  <a:moveTo>
                    <a:pt x="135" y="311"/>
                  </a:moveTo>
                  <a:cubicBezTo>
                    <a:pt x="135" y="310"/>
                    <a:pt x="134" y="310"/>
                    <a:pt x="134" y="309"/>
                  </a:cubicBezTo>
                  <a:cubicBezTo>
                    <a:pt x="82" y="199"/>
                    <a:pt x="45" y="97"/>
                    <a:pt x="19" y="0"/>
                  </a:cubicBezTo>
                  <a:lnTo>
                    <a:pt x="0" y="1"/>
                  </a:lnTo>
                  <a:cubicBezTo>
                    <a:pt x="27" y="100"/>
                    <a:pt x="65" y="205"/>
                    <a:pt x="118" y="317"/>
                  </a:cubicBezTo>
                  <a:cubicBezTo>
                    <a:pt x="118" y="317"/>
                    <a:pt x="118" y="318"/>
                    <a:pt x="119" y="319"/>
                  </a:cubicBezTo>
                  <a:cubicBezTo>
                    <a:pt x="162" y="410"/>
                    <a:pt x="208" y="490"/>
                    <a:pt x="255" y="561"/>
                  </a:cubicBezTo>
                  <a:lnTo>
                    <a:pt x="268" y="548"/>
                  </a:lnTo>
                  <a:cubicBezTo>
                    <a:pt x="222" y="478"/>
                    <a:pt x="177" y="400"/>
                    <a:pt x="135" y="311"/>
                  </a:cubicBezTo>
                  <a:close/>
                </a:path>
              </a:pathLst>
            </a:custGeom>
            <a:solidFill>
              <a:srgbClr val="024F2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FEF38C7-0648-4DCD-8C83-00CB125927C8}"/>
                </a:ext>
              </a:extLst>
            </p:cNvPr>
            <p:cNvSpPr/>
            <p:nvPr/>
          </p:nvSpPr>
          <p:spPr>
            <a:xfrm>
              <a:off x="8016455" y="4500134"/>
              <a:ext cx="1642531" cy="1121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9" h="901">
                  <a:moveTo>
                    <a:pt x="1158" y="105"/>
                  </a:moveTo>
                  <a:lnTo>
                    <a:pt x="980" y="226"/>
                  </a:lnTo>
                  <a:lnTo>
                    <a:pt x="533" y="511"/>
                  </a:lnTo>
                  <a:lnTo>
                    <a:pt x="0" y="699"/>
                  </a:lnTo>
                  <a:lnTo>
                    <a:pt x="158" y="901"/>
                  </a:lnTo>
                  <a:lnTo>
                    <a:pt x="614" y="675"/>
                  </a:lnTo>
                  <a:lnTo>
                    <a:pt x="1081" y="276"/>
                  </a:lnTo>
                  <a:lnTo>
                    <a:pt x="1147" y="305"/>
                  </a:lnTo>
                  <a:lnTo>
                    <a:pt x="1208" y="287"/>
                  </a:lnTo>
                  <a:cubicBezTo>
                    <a:pt x="1221" y="282"/>
                    <a:pt x="1226" y="266"/>
                    <a:pt x="1218" y="254"/>
                  </a:cubicBezTo>
                  <a:lnTo>
                    <a:pt x="1252" y="211"/>
                  </a:lnTo>
                  <a:cubicBezTo>
                    <a:pt x="1264" y="196"/>
                    <a:pt x="1260" y="173"/>
                    <a:pt x="1243" y="164"/>
                  </a:cubicBezTo>
                  <a:lnTo>
                    <a:pt x="1195" y="136"/>
                  </a:lnTo>
                  <a:cubicBezTo>
                    <a:pt x="1195" y="136"/>
                    <a:pt x="1335" y="28"/>
                    <a:pt x="1318" y="0"/>
                  </a:cubicBezTo>
                  <a:close/>
                </a:path>
              </a:pathLst>
            </a:custGeom>
            <a:gradFill>
              <a:gsLst>
                <a:gs pos="27000">
                  <a:srgbClr val="FE9F9B"/>
                </a:gs>
                <a:gs pos="49000">
                  <a:srgbClr val="FEB3B0"/>
                </a:gs>
              </a:gsLst>
              <a:lin ang="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4179F1C-895F-4138-A819-5A4E785DAA5A}"/>
                </a:ext>
              </a:extLst>
            </p:cNvPr>
            <p:cNvSpPr/>
            <p:nvPr/>
          </p:nvSpPr>
          <p:spPr>
            <a:xfrm>
              <a:off x="6259268" y="5125741"/>
              <a:ext cx="1551552" cy="12138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6" h="975">
                  <a:moveTo>
                    <a:pt x="0" y="975"/>
                  </a:moveTo>
                  <a:cubicBezTo>
                    <a:pt x="0" y="975"/>
                    <a:pt x="486" y="975"/>
                    <a:pt x="655" y="821"/>
                  </a:cubicBezTo>
                  <a:cubicBezTo>
                    <a:pt x="769" y="717"/>
                    <a:pt x="775" y="624"/>
                    <a:pt x="797" y="697"/>
                  </a:cubicBezTo>
                  <a:cubicBezTo>
                    <a:pt x="877" y="964"/>
                    <a:pt x="1271" y="332"/>
                    <a:pt x="1245" y="15"/>
                  </a:cubicBezTo>
                  <a:cubicBezTo>
                    <a:pt x="1232" y="-141"/>
                    <a:pt x="0" y="975"/>
                    <a:pt x="0" y="975"/>
                  </a:cubicBezTo>
                  <a:close/>
                </a:path>
              </a:pathLst>
            </a:custGeom>
            <a:solidFill>
              <a:srgbClr val="912A2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C97C34C-F175-44F6-835C-56444CD69237}"/>
                </a:ext>
              </a:extLst>
            </p:cNvPr>
            <p:cNvSpPr/>
            <p:nvPr/>
          </p:nvSpPr>
          <p:spPr>
            <a:xfrm>
              <a:off x="7235069" y="5454746"/>
              <a:ext cx="735275" cy="9757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784">
                  <a:moveTo>
                    <a:pt x="0" y="749"/>
                  </a:moveTo>
                  <a:cubicBezTo>
                    <a:pt x="0" y="749"/>
                    <a:pt x="245" y="844"/>
                    <a:pt x="481" y="720"/>
                  </a:cubicBezTo>
                  <a:cubicBezTo>
                    <a:pt x="716" y="595"/>
                    <a:pt x="528" y="-1"/>
                    <a:pt x="345" y="0"/>
                  </a:cubicBezTo>
                  <a:cubicBezTo>
                    <a:pt x="163" y="0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0203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C67013B-D834-4AF1-A461-C5E4B33FC2F6}"/>
                </a:ext>
              </a:extLst>
            </p:cNvPr>
            <p:cNvSpPr/>
            <p:nvPr/>
          </p:nvSpPr>
          <p:spPr>
            <a:xfrm>
              <a:off x="7235069" y="5448515"/>
              <a:ext cx="428703" cy="969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5" h="779">
                  <a:moveTo>
                    <a:pt x="104" y="776"/>
                  </a:moveTo>
                  <a:lnTo>
                    <a:pt x="0" y="753"/>
                  </a:lnTo>
                  <a:lnTo>
                    <a:pt x="160" y="101"/>
                  </a:lnTo>
                  <a:cubicBezTo>
                    <a:pt x="175" y="39"/>
                    <a:pt x="233" y="-4"/>
                    <a:pt x="297" y="0"/>
                  </a:cubicBezTo>
                  <a:lnTo>
                    <a:pt x="345" y="4"/>
                  </a:lnTo>
                  <a:lnTo>
                    <a:pt x="242" y="683"/>
                  </a:lnTo>
                  <a:cubicBezTo>
                    <a:pt x="232" y="748"/>
                    <a:pt x="169" y="791"/>
                    <a:pt x="104" y="776"/>
                  </a:cubicBezTo>
                  <a:close/>
                </a:path>
              </a:pathLst>
            </a:custGeom>
            <a:solidFill>
              <a:srgbClr val="0C76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F06E4D4-D76B-48E5-A15D-37571B95190D}"/>
                </a:ext>
              </a:extLst>
            </p:cNvPr>
            <p:cNvSpPr/>
            <p:nvPr/>
          </p:nvSpPr>
          <p:spPr>
            <a:xfrm>
              <a:off x="7374647" y="5358786"/>
              <a:ext cx="1026893" cy="1495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5" h="1201">
                  <a:moveTo>
                    <a:pt x="143" y="326"/>
                  </a:moveTo>
                  <a:lnTo>
                    <a:pt x="250" y="807"/>
                  </a:lnTo>
                  <a:cubicBezTo>
                    <a:pt x="250" y="807"/>
                    <a:pt x="102" y="983"/>
                    <a:pt x="0" y="1185"/>
                  </a:cubicBezTo>
                  <a:cubicBezTo>
                    <a:pt x="74" y="1191"/>
                    <a:pt x="312" y="1209"/>
                    <a:pt x="400" y="1197"/>
                  </a:cubicBezTo>
                  <a:cubicBezTo>
                    <a:pt x="621" y="1167"/>
                    <a:pt x="576" y="1055"/>
                    <a:pt x="576" y="1055"/>
                  </a:cubicBezTo>
                  <a:lnTo>
                    <a:pt x="578" y="825"/>
                  </a:lnTo>
                  <a:lnTo>
                    <a:pt x="719" y="470"/>
                  </a:lnTo>
                  <a:cubicBezTo>
                    <a:pt x="719" y="470"/>
                    <a:pt x="868" y="389"/>
                    <a:pt x="812" y="281"/>
                  </a:cubicBezTo>
                  <a:cubicBezTo>
                    <a:pt x="792" y="244"/>
                    <a:pt x="762" y="203"/>
                    <a:pt x="738" y="171"/>
                  </a:cubicBezTo>
                  <a:cubicBezTo>
                    <a:pt x="711" y="136"/>
                    <a:pt x="651" y="88"/>
                    <a:pt x="614" y="63"/>
                  </a:cubicBezTo>
                  <a:lnTo>
                    <a:pt x="585" y="45"/>
                  </a:lnTo>
                  <a:cubicBezTo>
                    <a:pt x="534" y="12"/>
                    <a:pt x="474" y="-4"/>
                    <a:pt x="414" y="1"/>
                  </a:cubicBezTo>
                  <a:cubicBezTo>
                    <a:pt x="146" y="19"/>
                    <a:pt x="116" y="200"/>
                    <a:pt x="143" y="326"/>
                  </a:cubicBezTo>
                  <a:close/>
                </a:path>
              </a:pathLst>
            </a:custGeom>
            <a:solidFill>
              <a:srgbClr val="1D136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90407FB-0A33-4260-B4DC-C756E8FA9CC6}"/>
                </a:ext>
              </a:extLst>
            </p:cNvPr>
            <p:cNvSpPr/>
            <p:nvPr/>
          </p:nvSpPr>
          <p:spPr>
            <a:xfrm>
              <a:off x="8379108" y="9291886"/>
              <a:ext cx="199397" cy="138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112">
                  <a:moveTo>
                    <a:pt x="113" y="112"/>
                  </a:moveTo>
                  <a:cubicBezTo>
                    <a:pt x="113" y="110"/>
                    <a:pt x="72" y="58"/>
                    <a:pt x="151" y="72"/>
                  </a:cubicBezTo>
                  <a:lnTo>
                    <a:pt x="161" y="13"/>
                  </a:lnTo>
                  <a:lnTo>
                    <a:pt x="9" y="0"/>
                  </a:lnTo>
                  <a:lnTo>
                    <a:pt x="0" y="96"/>
                  </a:lnTo>
                  <a:cubicBezTo>
                    <a:pt x="0" y="96"/>
                    <a:pt x="113" y="115"/>
                    <a:pt x="113" y="112"/>
                  </a:cubicBezTo>
                  <a:close/>
                </a:path>
              </a:pathLst>
            </a:custGeom>
            <a:solidFill>
              <a:srgbClr val="FEB3B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4773297-6373-4E7B-978D-AA6A1C5E015B}"/>
                </a:ext>
              </a:extLst>
            </p:cNvPr>
            <p:cNvSpPr/>
            <p:nvPr/>
          </p:nvSpPr>
          <p:spPr>
            <a:xfrm>
              <a:off x="7247531" y="6673558"/>
              <a:ext cx="1567757" cy="2645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9" h="2124">
                  <a:moveTo>
                    <a:pt x="501" y="142"/>
                  </a:moveTo>
                  <a:cubicBezTo>
                    <a:pt x="413" y="154"/>
                    <a:pt x="175" y="136"/>
                    <a:pt x="101" y="130"/>
                  </a:cubicBezTo>
                  <a:cubicBezTo>
                    <a:pt x="-40" y="250"/>
                    <a:pt x="-44" y="530"/>
                    <a:pt x="152" y="638"/>
                  </a:cubicBezTo>
                  <a:cubicBezTo>
                    <a:pt x="540" y="854"/>
                    <a:pt x="918" y="1144"/>
                    <a:pt x="918" y="1144"/>
                  </a:cubicBezTo>
                  <a:lnTo>
                    <a:pt x="859" y="2096"/>
                  </a:lnTo>
                  <a:lnTo>
                    <a:pt x="916" y="2102"/>
                  </a:lnTo>
                  <a:lnTo>
                    <a:pt x="1068" y="2115"/>
                  </a:lnTo>
                  <a:lnTo>
                    <a:pt x="1162" y="2124"/>
                  </a:lnTo>
                  <a:lnTo>
                    <a:pt x="1257" y="1066"/>
                  </a:lnTo>
                  <a:cubicBezTo>
                    <a:pt x="1264" y="986"/>
                    <a:pt x="1239" y="907"/>
                    <a:pt x="1186" y="846"/>
                  </a:cubicBezTo>
                  <a:lnTo>
                    <a:pt x="652" y="227"/>
                  </a:lnTo>
                  <a:lnTo>
                    <a:pt x="934" y="129"/>
                  </a:lnTo>
                  <a:cubicBezTo>
                    <a:pt x="934" y="129"/>
                    <a:pt x="859" y="33"/>
                    <a:pt x="677" y="0"/>
                  </a:cubicBezTo>
                  <a:cubicBezTo>
                    <a:pt x="677" y="0"/>
                    <a:pt x="722" y="112"/>
                    <a:pt x="501" y="142"/>
                  </a:cubicBezTo>
                  <a:close/>
                </a:path>
              </a:pathLst>
            </a:custGeom>
            <a:gradFill>
              <a:gsLst>
                <a:gs pos="29000">
                  <a:srgbClr val="95C8FD"/>
                </a:gs>
                <a:gs pos="62000">
                  <a:srgbClr val="CEE6FF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3064F9-632B-4B51-B179-E47CE60D3E26}"/>
                </a:ext>
              </a:extLst>
            </p:cNvPr>
            <p:cNvSpPr/>
            <p:nvPr/>
          </p:nvSpPr>
          <p:spPr>
            <a:xfrm>
              <a:off x="8295610" y="9379122"/>
              <a:ext cx="524663" cy="4137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333">
                  <a:moveTo>
                    <a:pt x="291" y="163"/>
                  </a:moveTo>
                  <a:lnTo>
                    <a:pt x="234" y="61"/>
                  </a:lnTo>
                  <a:lnTo>
                    <a:pt x="240" y="34"/>
                  </a:lnTo>
                  <a:cubicBezTo>
                    <a:pt x="243" y="20"/>
                    <a:pt x="234" y="6"/>
                    <a:pt x="221" y="3"/>
                  </a:cubicBezTo>
                  <a:lnTo>
                    <a:pt x="218" y="2"/>
                  </a:lnTo>
                  <a:cubicBezTo>
                    <a:pt x="139" y="-12"/>
                    <a:pt x="180" y="40"/>
                    <a:pt x="180" y="42"/>
                  </a:cubicBezTo>
                  <a:cubicBezTo>
                    <a:pt x="180" y="45"/>
                    <a:pt x="67" y="26"/>
                    <a:pt x="67" y="26"/>
                  </a:cubicBezTo>
                  <a:cubicBezTo>
                    <a:pt x="67" y="26"/>
                    <a:pt x="16" y="31"/>
                    <a:pt x="0" y="135"/>
                  </a:cubicBezTo>
                  <a:lnTo>
                    <a:pt x="420" y="333"/>
                  </a:lnTo>
                  <a:cubicBezTo>
                    <a:pt x="427" y="303"/>
                    <a:pt x="416" y="246"/>
                    <a:pt x="291" y="163"/>
                  </a:cubicBezTo>
                  <a:close/>
                </a:path>
              </a:pathLst>
            </a:custGeom>
            <a:solidFill>
              <a:srgbClr val="0C76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A3489AC-3645-4658-8532-CA56155BF582}"/>
                </a:ext>
              </a:extLst>
            </p:cNvPr>
            <p:cNvSpPr/>
            <p:nvPr/>
          </p:nvSpPr>
          <p:spPr>
            <a:xfrm>
              <a:off x="8290622" y="9547363"/>
              <a:ext cx="527155" cy="276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223">
                  <a:moveTo>
                    <a:pt x="4" y="0"/>
                  </a:moveTo>
                  <a:cubicBezTo>
                    <a:pt x="3" y="11"/>
                    <a:pt x="1" y="23"/>
                    <a:pt x="0" y="36"/>
                  </a:cubicBezTo>
                  <a:lnTo>
                    <a:pt x="409" y="223"/>
                  </a:lnTo>
                  <a:cubicBezTo>
                    <a:pt x="409" y="223"/>
                    <a:pt x="419" y="215"/>
                    <a:pt x="424" y="198"/>
                  </a:cubicBezTo>
                  <a:close/>
                </a:path>
              </a:pathLst>
            </a:custGeom>
            <a:solidFill>
              <a:srgbClr val="0203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01E5797-814C-4E51-9BBC-88461EE0BEB8}"/>
                </a:ext>
              </a:extLst>
            </p:cNvPr>
            <p:cNvSpPr/>
            <p:nvPr/>
          </p:nvSpPr>
          <p:spPr>
            <a:xfrm>
              <a:off x="7545380" y="5413620"/>
              <a:ext cx="398793" cy="823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" h="662">
                  <a:moveTo>
                    <a:pt x="0" y="662"/>
                  </a:moveTo>
                  <a:lnTo>
                    <a:pt x="0" y="568"/>
                  </a:lnTo>
                  <a:lnTo>
                    <a:pt x="14" y="565"/>
                  </a:lnTo>
                  <a:cubicBezTo>
                    <a:pt x="24" y="562"/>
                    <a:pt x="234" y="504"/>
                    <a:pt x="232" y="297"/>
                  </a:cubicBezTo>
                  <a:cubicBezTo>
                    <a:pt x="230" y="93"/>
                    <a:pt x="40" y="71"/>
                    <a:pt x="35" y="70"/>
                  </a:cubicBezTo>
                  <a:cubicBezTo>
                    <a:pt x="28" y="70"/>
                    <a:pt x="50" y="44"/>
                    <a:pt x="60" y="35"/>
                  </a:cubicBezTo>
                  <a:cubicBezTo>
                    <a:pt x="81" y="16"/>
                    <a:pt x="105" y="-3"/>
                    <a:pt x="115" y="1"/>
                  </a:cubicBezTo>
                  <a:cubicBezTo>
                    <a:pt x="190" y="29"/>
                    <a:pt x="319" y="112"/>
                    <a:pt x="321" y="296"/>
                  </a:cubicBezTo>
                  <a:cubicBezTo>
                    <a:pt x="323" y="518"/>
                    <a:pt x="104" y="634"/>
                    <a:pt x="0" y="662"/>
                  </a:cubicBezTo>
                  <a:close/>
                </a:path>
              </a:pathLst>
            </a:custGeom>
            <a:solidFill>
              <a:srgbClr val="0C76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9C69175-B88A-4167-8256-467FEDE8BC7C}"/>
                </a:ext>
              </a:extLst>
            </p:cNvPr>
            <p:cNvSpPr/>
            <p:nvPr/>
          </p:nvSpPr>
          <p:spPr>
            <a:xfrm>
              <a:off x="7656294" y="5551952"/>
              <a:ext cx="1397023" cy="14306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2" h="1149">
                  <a:moveTo>
                    <a:pt x="7" y="68"/>
                  </a:moveTo>
                  <a:cubicBezTo>
                    <a:pt x="-11" y="121"/>
                    <a:pt x="9" y="180"/>
                    <a:pt x="53" y="214"/>
                  </a:cubicBezTo>
                  <a:lnTo>
                    <a:pt x="916" y="887"/>
                  </a:lnTo>
                  <a:lnTo>
                    <a:pt x="882" y="974"/>
                  </a:lnTo>
                  <a:lnTo>
                    <a:pt x="895" y="1096"/>
                  </a:lnTo>
                  <a:lnTo>
                    <a:pt x="915" y="1102"/>
                  </a:lnTo>
                  <a:cubicBezTo>
                    <a:pt x="915" y="1102"/>
                    <a:pt x="929" y="1144"/>
                    <a:pt x="940" y="1148"/>
                  </a:cubicBezTo>
                  <a:cubicBezTo>
                    <a:pt x="968" y="1157"/>
                    <a:pt x="1011" y="1113"/>
                    <a:pt x="1008" y="1012"/>
                  </a:cubicBezTo>
                  <a:lnTo>
                    <a:pt x="1006" y="963"/>
                  </a:lnTo>
                  <a:lnTo>
                    <a:pt x="1055" y="887"/>
                  </a:lnTo>
                  <a:lnTo>
                    <a:pt x="1122" y="865"/>
                  </a:lnTo>
                  <a:cubicBezTo>
                    <a:pt x="1122" y="865"/>
                    <a:pt x="1049" y="834"/>
                    <a:pt x="999" y="853"/>
                  </a:cubicBezTo>
                  <a:cubicBezTo>
                    <a:pt x="999" y="853"/>
                    <a:pt x="766" y="474"/>
                    <a:pt x="632" y="489"/>
                  </a:cubicBezTo>
                  <a:cubicBezTo>
                    <a:pt x="632" y="489"/>
                    <a:pt x="276" y="18"/>
                    <a:pt x="134" y="1"/>
                  </a:cubicBezTo>
                  <a:cubicBezTo>
                    <a:pt x="125" y="0"/>
                    <a:pt x="117" y="0"/>
                    <a:pt x="109" y="0"/>
                  </a:cubicBezTo>
                  <a:cubicBezTo>
                    <a:pt x="47" y="0"/>
                    <a:pt x="18" y="31"/>
                    <a:pt x="7" y="68"/>
                  </a:cubicBezTo>
                  <a:close/>
                </a:path>
              </a:pathLst>
            </a:custGeom>
            <a:gradFill>
              <a:gsLst>
                <a:gs pos="72000">
                  <a:srgbClr val="FE9F9B"/>
                </a:gs>
                <a:gs pos="50000">
                  <a:srgbClr val="FEB3B0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BE49EF7-24A4-4ACD-9C79-3CE8516A8F00}"/>
                </a:ext>
              </a:extLst>
            </p:cNvPr>
            <p:cNvSpPr/>
            <p:nvPr/>
          </p:nvSpPr>
          <p:spPr>
            <a:xfrm>
              <a:off x="7708636" y="5156897"/>
              <a:ext cx="322773" cy="3215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0" h="259">
                  <a:moveTo>
                    <a:pt x="41" y="194"/>
                  </a:moveTo>
                  <a:lnTo>
                    <a:pt x="0" y="16"/>
                  </a:lnTo>
                  <a:lnTo>
                    <a:pt x="152" y="0"/>
                  </a:lnTo>
                  <a:cubicBezTo>
                    <a:pt x="152" y="0"/>
                    <a:pt x="183" y="156"/>
                    <a:pt x="243" y="211"/>
                  </a:cubicBezTo>
                  <a:cubicBezTo>
                    <a:pt x="327" y="286"/>
                    <a:pt x="77" y="268"/>
                    <a:pt x="41" y="194"/>
                  </a:cubicBezTo>
                  <a:close/>
                </a:path>
              </a:pathLst>
            </a:custGeom>
            <a:solidFill>
              <a:srgbClr val="FEB3B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6ECCB7B-D816-4A8D-84EE-E72959283000}"/>
                </a:ext>
              </a:extLst>
            </p:cNvPr>
            <p:cNvSpPr/>
            <p:nvPr/>
          </p:nvSpPr>
          <p:spPr>
            <a:xfrm>
              <a:off x="7708636" y="5156897"/>
              <a:ext cx="219336" cy="1183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96">
                  <a:moveTo>
                    <a:pt x="177" y="92"/>
                  </a:moveTo>
                  <a:cubicBezTo>
                    <a:pt x="160" y="43"/>
                    <a:pt x="152" y="0"/>
                    <a:pt x="152" y="0"/>
                  </a:cubicBezTo>
                  <a:lnTo>
                    <a:pt x="0" y="16"/>
                  </a:lnTo>
                  <a:lnTo>
                    <a:pt x="3" y="35"/>
                  </a:lnTo>
                  <a:cubicBezTo>
                    <a:pt x="37" y="68"/>
                    <a:pt x="98" y="109"/>
                    <a:pt x="177" y="92"/>
                  </a:cubicBezTo>
                  <a:close/>
                </a:path>
              </a:pathLst>
            </a:custGeom>
            <a:solidFill>
              <a:srgbClr val="FF7C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9450BCA-3722-4D65-A530-CB9AD369B7ED}"/>
                </a:ext>
              </a:extLst>
            </p:cNvPr>
            <p:cNvSpPr/>
            <p:nvPr/>
          </p:nvSpPr>
          <p:spPr>
            <a:xfrm>
              <a:off x="7388355" y="4603571"/>
              <a:ext cx="638070" cy="604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486">
                  <a:moveTo>
                    <a:pt x="112" y="33"/>
                  </a:moveTo>
                  <a:cubicBezTo>
                    <a:pt x="6" y="94"/>
                    <a:pt x="-32" y="228"/>
                    <a:pt x="28" y="334"/>
                  </a:cubicBezTo>
                  <a:cubicBezTo>
                    <a:pt x="61" y="393"/>
                    <a:pt x="112" y="477"/>
                    <a:pt x="255" y="485"/>
                  </a:cubicBezTo>
                  <a:cubicBezTo>
                    <a:pt x="324" y="488"/>
                    <a:pt x="455" y="485"/>
                    <a:pt x="477" y="467"/>
                  </a:cubicBezTo>
                  <a:cubicBezTo>
                    <a:pt x="496" y="449"/>
                    <a:pt x="490" y="384"/>
                    <a:pt x="481" y="308"/>
                  </a:cubicBezTo>
                  <a:cubicBezTo>
                    <a:pt x="496" y="301"/>
                    <a:pt x="517" y="288"/>
                    <a:pt x="511" y="281"/>
                  </a:cubicBezTo>
                  <a:cubicBezTo>
                    <a:pt x="506" y="275"/>
                    <a:pt x="465" y="231"/>
                    <a:pt x="444" y="215"/>
                  </a:cubicBezTo>
                  <a:cubicBezTo>
                    <a:pt x="428" y="172"/>
                    <a:pt x="408" y="131"/>
                    <a:pt x="391" y="99"/>
                  </a:cubicBezTo>
                  <a:cubicBezTo>
                    <a:pt x="353" y="32"/>
                    <a:pt x="294" y="0"/>
                    <a:pt x="230" y="0"/>
                  </a:cubicBezTo>
                  <a:cubicBezTo>
                    <a:pt x="192" y="0"/>
                    <a:pt x="151" y="11"/>
                    <a:pt x="112" y="33"/>
                  </a:cubicBezTo>
                  <a:close/>
                </a:path>
              </a:pathLst>
            </a:custGeom>
            <a:gradFill>
              <a:gsLst>
                <a:gs pos="72000">
                  <a:srgbClr val="FE9F9B"/>
                </a:gs>
                <a:gs pos="50000">
                  <a:srgbClr val="FEB3B0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3B59E36-1800-4CFB-904E-83155545F964}"/>
                </a:ext>
              </a:extLst>
            </p:cNvPr>
            <p:cNvSpPr/>
            <p:nvPr/>
          </p:nvSpPr>
          <p:spPr>
            <a:xfrm>
              <a:off x="5648619" y="4431591"/>
              <a:ext cx="2245706" cy="19790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3" h="1589">
                  <a:moveTo>
                    <a:pt x="1767" y="215"/>
                  </a:moveTo>
                  <a:cubicBezTo>
                    <a:pt x="1767" y="215"/>
                    <a:pt x="1706" y="486"/>
                    <a:pt x="1635" y="441"/>
                  </a:cubicBezTo>
                  <a:cubicBezTo>
                    <a:pt x="1635" y="441"/>
                    <a:pt x="1625" y="403"/>
                    <a:pt x="1601" y="397"/>
                  </a:cubicBezTo>
                  <a:cubicBezTo>
                    <a:pt x="1568" y="389"/>
                    <a:pt x="1541" y="413"/>
                    <a:pt x="1551" y="460"/>
                  </a:cubicBezTo>
                  <a:cubicBezTo>
                    <a:pt x="1563" y="517"/>
                    <a:pt x="1619" y="474"/>
                    <a:pt x="1636" y="478"/>
                  </a:cubicBezTo>
                  <a:cubicBezTo>
                    <a:pt x="1652" y="481"/>
                    <a:pt x="1792" y="683"/>
                    <a:pt x="1601" y="747"/>
                  </a:cubicBezTo>
                  <a:cubicBezTo>
                    <a:pt x="1409" y="812"/>
                    <a:pt x="1349" y="866"/>
                    <a:pt x="1162" y="1198"/>
                  </a:cubicBezTo>
                  <a:cubicBezTo>
                    <a:pt x="775" y="1881"/>
                    <a:pt x="-179" y="1459"/>
                    <a:pt x="29" y="1472"/>
                  </a:cubicBezTo>
                  <a:cubicBezTo>
                    <a:pt x="567" y="1503"/>
                    <a:pt x="708" y="1188"/>
                    <a:pt x="466" y="1215"/>
                  </a:cubicBezTo>
                  <a:cubicBezTo>
                    <a:pt x="224" y="1243"/>
                    <a:pt x="418" y="996"/>
                    <a:pt x="763" y="880"/>
                  </a:cubicBezTo>
                  <a:cubicBezTo>
                    <a:pt x="1130" y="758"/>
                    <a:pt x="630" y="756"/>
                    <a:pt x="927" y="638"/>
                  </a:cubicBezTo>
                  <a:cubicBezTo>
                    <a:pt x="1168" y="543"/>
                    <a:pt x="1041" y="-76"/>
                    <a:pt x="1662" y="8"/>
                  </a:cubicBezTo>
                  <a:cubicBezTo>
                    <a:pt x="1751" y="20"/>
                    <a:pt x="1750" y="108"/>
                    <a:pt x="1751" y="109"/>
                  </a:cubicBezTo>
                  <a:cubicBezTo>
                    <a:pt x="1857" y="272"/>
                    <a:pt x="1767" y="215"/>
                    <a:pt x="1767" y="215"/>
                  </a:cubicBezTo>
                  <a:close/>
                </a:path>
              </a:pathLst>
            </a:custGeom>
            <a:solidFill>
              <a:srgbClr val="ED56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09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706B35A-4576-4234-AD80-C378954B0E09}"/>
              </a:ext>
            </a:extLst>
          </p:cNvPr>
          <p:cNvSpPr/>
          <p:nvPr/>
        </p:nvSpPr>
        <p:spPr>
          <a:xfrm>
            <a:off x="2745730" y="1055104"/>
            <a:ext cx="15378052" cy="22137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345" h="1778">
                <a:moveTo>
                  <a:pt x="1758" y="449"/>
                </a:moveTo>
                <a:cubicBezTo>
                  <a:pt x="1758" y="449"/>
                  <a:pt x="4285" y="362"/>
                  <a:pt x="3294" y="115"/>
                </a:cubicBezTo>
                <a:cubicBezTo>
                  <a:pt x="2305" y="-132"/>
                  <a:pt x="-1203" y="51"/>
                  <a:pt x="424" y="366"/>
                </a:cubicBezTo>
                <a:cubicBezTo>
                  <a:pt x="1400" y="555"/>
                  <a:pt x="3208" y="1541"/>
                  <a:pt x="1758" y="1377"/>
                </a:cubicBezTo>
                <a:cubicBezTo>
                  <a:pt x="-374" y="1134"/>
                  <a:pt x="3638" y="2583"/>
                  <a:pt x="9917" y="1102"/>
                </a:cubicBezTo>
                <a:cubicBezTo>
                  <a:pt x="16194" y="-379"/>
                  <a:pt x="8648" y="1523"/>
                  <a:pt x="5796" y="1596"/>
                </a:cubicBezTo>
                <a:cubicBezTo>
                  <a:pt x="4754" y="1623"/>
                  <a:pt x="2053" y="1637"/>
                  <a:pt x="2678" y="1390"/>
                </a:cubicBezTo>
                <a:cubicBezTo>
                  <a:pt x="3304" y="1143"/>
                  <a:pt x="963" y="517"/>
                  <a:pt x="1758" y="44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C3EEF4-09E2-41CE-84E5-A927CA3D5720}"/>
              </a:ext>
            </a:extLst>
          </p:cNvPr>
          <p:cNvGrpSpPr/>
          <p:nvPr/>
        </p:nvGrpSpPr>
        <p:grpSpPr>
          <a:xfrm>
            <a:off x="5983191" y="3784158"/>
            <a:ext cx="11404007" cy="5536896"/>
            <a:chOff x="1503676" y="4361434"/>
            <a:chExt cx="11531048" cy="8377948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8C46AC-EFD3-4A10-9737-BA69986B4AF8}"/>
                </a:ext>
              </a:extLst>
            </p:cNvPr>
            <p:cNvSpPr/>
            <p:nvPr/>
          </p:nvSpPr>
          <p:spPr>
            <a:xfrm>
              <a:off x="7923241" y="12533826"/>
              <a:ext cx="3638957" cy="205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2" h="166">
                  <a:moveTo>
                    <a:pt x="2839" y="166"/>
                  </a:moveTo>
                  <a:lnTo>
                    <a:pt x="83" y="166"/>
                  </a:lnTo>
                  <a:cubicBezTo>
                    <a:pt x="37" y="166"/>
                    <a:pt x="0" y="129"/>
                    <a:pt x="0" y="83"/>
                  </a:cubicBezTo>
                  <a:cubicBezTo>
                    <a:pt x="0" y="38"/>
                    <a:pt x="37" y="0"/>
                    <a:pt x="83" y="0"/>
                  </a:cubicBezTo>
                  <a:lnTo>
                    <a:pt x="2839" y="0"/>
                  </a:lnTo>
                  <a:cubicBezTo>
                    <a:pt x="2885" y="0"/>
                    <a:pt x="2922" y="38"/>
                    <a:pt x="2922" y="83"/>
                  </a:cubicBezTo>
                  <a:cubicBezTo>
                    <a:pt x="2922" y="129"/>
                    <a:pt x="2885" y="166"/>
                    <a:pt x="2839" y="16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A21032F-27E5-4BF6-A1FE-732998F58FC1}"/>
                </a:ext>
              </a:extLst>
            </p:cNvPr>
            <p:cNvSpPr/>
            <p:nvPr/>
          </p:nvSpPr>
          <p:spPr>
            <a:xfrm>
              <a:off x="1503676" y="12533826"/>
              <a:ext cx="3640203" cy="205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3" h="166">
                  <a:moveTo>
                    <a:pt x="2840" y="166"/>
                  </a:moveTo>
                  <a:lnTo>
                    <a:pt x="83" y="166"/>
                  </a:lnTo>
                  <a:cubicBezTo>
                    <a:pt x="37" y="166"/>
                    <a:pt x="0" y="129"/>
                    <a:pt x="0" y="83"/>
                  </a:cubicBezTo>
                  <a:cubicBezTo>
                    <a:pt x="0" y="38"/>
                    <a:pt x="37" y="0"/>
                    <a:pt x="83" y="0"/>
                  </a:cubicBezTo>
                  <a:lnTo>
                    <a:pt x="2840" y="0"/>
                  </a:lnTo>
                  <a:cubicBezTo>
                    <a:pt x="2886" y="0"/>
                    <a:pt x="2923" y="38"/>
                    <a:pt x="2923" y="83"/>
                  </a:cubicBezTo>
                  <a:cubicBezTo>
                    <a:pt x="2923" y="129"/>
                    <a:pt x="2886" y="166"/>
                    <a:pt x="2840" y="16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7776B85-B2A2-456D-A3C5-1162E52CFD52}"/>
                </a:ext>
              </a:extLst>
            </p:cNvPr>
            <p:cNvSpPr/>
            <p:nvPr/>
          </p:nvSpPr>
          <p:spPr>
            <a:xfrm>
              <a:off x="8600951" y="10807159"/>
              <a:ext cx="1873671" cy="18711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5" h="1503">
                  <a:moveTo>
                    <a:pt x="790" y="1503"/>
                  </a:moveTo>
                  <a:cubicBezTo>
                    <a:pt x="374" y="1503"/>
                    <a:pt x="21" y="1167"/>
                    <a:pt x="1" y="752"/>
                  </a:cubicBezTo>
                  <a:cubicBezTo>
                    <a:pt x="-19" y="337"/>
                    <a:pt x="301" y="0"/>
                    <a:pt x="716" y="0"/>
                  </a:cubicBezTo>
                  <a:cubicBezTo>
                    <a:pt x="1131" y="0"/>
                    <a:pt x="1484" y="337"/>
                    <a:pt x="1504" y="752"/>
                  </a:cubicBezTo>
                  <a:cubicBezTo>
                    <a:pt x="1524" y="1167"/>
                    <a:pt x="1204" y="1503"/>
                    <a:pt x="790" y="1503"/>
                  </a:cubicBez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4A093DF-FB85-4D0E-891F-108983DCE35B}"/>
                </a:ext>
              </a:extLst>
            </p:cNvPr>
            <p:cNvSpPr/>
            <p:nvPr/>
          </p:nvSpPr>
          <p:spPr>
            <a:xfrm>
              <a:off x="8861318" y="11067529"/>
              <a:ext cx="1351684" cy="13504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6" h="1085">
                  <a:moveTo>
                    <a:pt x="570" y="1085"/>
                  </a:moveTo>
                  <a:cubicBezTo>
                    <a:pt x="271" y="1085"/>
                    <a:pt x="15" y="843"/>
                    <a:pt x="1" y="543"/>
                  </a:cubicBezTo>
                  <a:cubicBezTo>
                    <a:pt x="-15" y="243"/>
                    <a:pt x="217" y="0"/>
                    <a:pt x="517" y="0"/>
                  </a:cubicBezTo>
                  <a:cubicBezTo>
                    <a:pt x="817" y="0"/>
                    <a:pt x="1072" y="243"/>
                    <a:pt x="1086" y="543"/>
                  </a:cubicBezTo>
                  <a:cubicBezTo>
                    <a:pt x="1101" y="843"/>
                    <a:pt x="870" y="1085"/>
                    <a:pt x="570" y="1085"/>
                  </a:cubicBezTo>
                  <a:close/>
                </a:path>
              </a:pathLst>
            </a:custGeom>
            <a:solidFill>
              <a:srgbClr val="878C8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F118AB-B291-41EA-BF9F-37D14E1FDCA3}"/>
                </a:ext>
              </a:extLst>
            </p:cNvPr>
            <p:cNvSpPr/>
            <p:nvPr/>
          </p:nvSpPr>
          <p:spPr>
            <a:xfrm>
              <a:off x="8990881" y="11198337"/>
              <a:ext cx="1092559" cy="10900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8" h="876">
                  <a:moveTo>
                    <a:pt x="461" y="876"/>
                  </a:moveTo>
                  <a:cubicBezTo>
                    <a:pt x="219" y="876"/>
                    <a:pt x="13" y="680"/>
                    <a:pt x="1" y="437"/>
                  </a:cubicBezTo>
                  <a:cubicBezTo>
                    <a:pt x="-11" y="196"/>
                    <a:pt x="176" y="0"/>
                    <a:pt x="418" y="0"/>
                  </a:cubicBezTo>
                  <a:cubicBezTo>
                    <a:pt x="660" y="0"/>
                    <a:pt x="866" y="196"/>
                    <a:pt x="878" y="437"/>
                  </a:cubicBezTo>
                  <a:cubicBezTo>
                    <a:pt x="890" y="680"/>
                    <a:pt x="703" y="876"/>
                    <a:pt x="461" y="876"/>
                  </a:cubicBezTo>
                  <a:close/>
                </a:path>
              </a:pathLst>
            </a:custGeom>
            <a:solidFill>
              <a:srgbClr val="ACB2B3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0E2F9C4-8DDE-4058-8AB2-EC26C51C678E}"/>
                </a:ext>
              </a:extLst>
            </p:cNvPr>
            <p:cNvSpPr/>
            <p:nvPr/>
          </p:nvSpPr>
          <p:spPr>
            <a:xfrm>
              <a:off x="9311052" y="11517260"/>
              <a:ext cx="450977" cy="4509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3" h="363">
                  <a:moveTo>
                    <a:pt x="191" y="363"/>
                  </a:moveTo>
                  <a:cubicBezTo>
                    <a:pt x="90" y="363"/>
                    <a:pt x="5" y="282"/>
                    <a:pt x="0" y="182"/>
                  </a:cubicBezTo>
                  <a:cubicBezTo>
                    <a:pt x="-5" y="82"/>
                    <a:pt x="72" y="0"/>
                    <a:pt x="173" y="0"/>
                  </a:cubicBezTo>
                  <a:cubicBezTo>
                    <a:pt x="273" y="0"/>
                    <a:pt x="358" y="82"/>
                    <a:pt x="363" y="182"/>
                  </a:cubicBezTo>
                  <a:cubicBezTo>
                    <a:pt x="368" y="282"/>
                    <a:pt x="291" y="363"/>
                    <a:pt x="191" y="363"/>
                  </a:cubicBezTo>
                  <a:close/>
                </a:path>
              </a:pathLst>
            </a:custGeom>
            <a:solidFill>
              <a:srgbClr val="ACB2B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4056B8A-E137-4D76-822A-495967DE1070}"/>
                </a:ext>
              </a:extLst>
            </p:cNvPr>
            <p:cNvSpPr/>
            <p:nvPr/>
          </p:nvSpPr>
          <p:spPr>
            <a:xfrm>
              <a:off x="2646067" y="10807159"/>
              <a:ext cx="1872425" cy="18711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4" h="1503">
                  <a:moveTo>
                    <a:pt x="788" y="1503"/>
                  </a:moveTo>
                  <a:cubicBezTo>
                    <a:pt x="374" y="1503"/>
                    <a:pt x="21" y="1167"/>
                    <a:pt x="1" y="752"/>
                  </a:cubicBezTo>
                  <a:cubicBezTo>
                    <a:pt x="-20" y="337"/>
                    <a:pt x="300" y="0"/>
                    <a:pt x="715" y="0"/>
                  </a:cubicBezTo>
                  <a:cubicBezTo>
                    <a:pt x="1129" y="0"/>
                    <a:pt x="1483" y="337"/>
                    <a:pt x="1503" y="752"/>
                  </a:cubicBezTo>
                  <a:cubicBezTo>
                    <a:pt x="1523" y="1167"/>
                    <a:pt x="1203" y="1503"/>
                    <a:pt x="788" y="1503"/>
                  </a:cubicBez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33C08D3-8E3D-4F01-A029-6D73DCF6350D}"/>
                </a:ext>
              </a:extLst>
            </p:cNvPr>
            <p:cNvSpPr/>
            <p:nvPr/>
          </p:nvSpPr>
          <p:spPr>
            <a:xfrm>
              <a:off x="2905192" y="11067529"/>
              <a:ext cx="1352930" cy="13504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7" h="1085">
                  <a:moveTo>
                    <a:pt x="570" y="1085"/>
                  </a:moveTo>
                  <a:cubicBezTo>
                    <a:pt x="270" y="1085"/>
                    <a:pt x="15" y="843"/>
                    <a:pt x="1" y="543"/>
                  </a:cubicBezTo>
                  <a:cubicBezTo>
                    <a:pt x="-14" y="243"/>
                    <a:pt x="217" y="0"/>
                    <a:pt x="517" y="0"/>
                  </a:cubicBezTo>
                  <a:cubicBezTo>
                    <a:pt x="817" y="0"/>
                    <a:pt x="1072" y="243"/>
                    <a:pt x="1087" y="543"/>
                  </a:cubicBezTo>
                  <a:cubicBezTo>
                    <a:pt x="1101" y="843"/>
                    <a:pt x="870" y="1085"/>
                    <a:pt x="570" y="1085"/>
                  </a:cubicBezTo>
                  <a:close/>
                </a:path>
              </a:pathLst>
            </a:custGeom>
            <a:solidFill>
              <a:srgbClr val="878C8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A8EC456-3348-4037-A33D-DC420E13D3E2}"/>
                </a:ext>
              </a:extLst>
            </p:cNvPr>
            <p:cNvSpPr/>
            <p:nvPr/>
          </p:nvSpPr>
          <p:spPr>
            <a:xfrm>
              <a:off x="3034754" y="11198337"/>
              <a:ext cx="1092559" cy="10900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8" h="876">
                  <a:moveTo>
                    <a:pt x="461" y="876"/>
                  </a:moveTo>
                  <a:cubicBezTo>
                    <a:pt x="219" y="876"/>
                    <a:pt x="13" y="680"/>
                    <a:pt x="1" y="437"/>
                  </a:cubicBezTo>
                  <a:cubicBezTo>
                    <a:pt x="-11" y="196"/>
                    <a:pt x="176" y="0"/>
                    <a:pt x="418" y="0"/>
                  </a:cubicBezTo>
                  <a:cubicBezTo>
                    <a:pt x="660" y="0"/>
                    <a:pt x="867" y="196"/>
                    <a:pt x="878" y="437"/>
                  </a:cubicBezTo>
                  <a:cubicBezTo>
                    <a:pt x="890" y="680"/>
                    <a:pt x="703" y="876"/>
                    <a:pt x="461" y="876"/>
                  </a:cubicBezTo>
                  <a:close/>
                </a:path>
              </a:pathLst>
            </a:custGeom>
            <a:solidFill>
              <a:srgbClr val="ACB2B3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12B3B86-B708-43E7-B4AB-CB79D10655FA}"/>
                </a:ext>
              </a:extLst>
            </p:cNvPr>
            <p:cNvSpPr/>
            <p:nvPr/>
          </p:nvSpPr>
          <p:spPr>
            <a:xfrm>
              <a:off x="3356168" y="11517260"/>
              <a:ext cx="450977" cy="4509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3" h="363">
                  <a:moveTo>
                    <a:pt x="191" y="363"/>
                  </a:moveTo>
                  <a:cubicBezTo>
                    <a:pt x="90" y="363"/>
                    <a:pt x="5" y="282"/>
                    <a:pt x="0" y="182"/>
                  </a:cubicBezTo>
                  <a:cubicBezTo>
                    <a:pt x="-5" y="82"/>
                    <a:pt x="73" y="0"/>
                    <a:pt x="173" y="0"/>
                  </a:cubicBezTo>
                  <a:cubicBezTo>
                    <a:pt x="273" y="0"/>
                    <a:pt x="358" y="82"/>
                    <a:pt x="363" y="182"/>
                  </a:cubicBezTo>
                  <a:cubicBezTo>
                    <a:pt x="368" y="282"/>
                    <a:pt x="291" y="363"/>
                    <a:pt x="191" y="363"/>
                  </a:cubicBezTo>
                  <a:close/>
                </a:path>
              </a:pathLst>
            </a:custGeom>
            <a:solidFill>
              <a:srgbClr val="ACB2B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81DD5D0-2F63-414F-B90E-608A5E510D7C}"/>
                </a:ext>
              </a:extLst>
            </p:cNvPr>
            <p:cNvSpPr/>
            <p:nvPr/>
          </p:nvSpPr>
          <p:spPr>
            <a:xfrm>
              <a:off x="2646067" y="10807159"/>
              <a:ext cx="1871179" cy="10277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3" h="826">
                  <a:moveTo>
                    <a:pt x="1" y="752"/>
                  </a:moveTo>
                  <a:cubicBezTo>
                    <a:pt x="-20" y="337"/>
                    <a:pt x="300" y="0"/>
                    <a:pt x="715" y="0"/>
                  </a:cubicBezTo>
                  <a:cubicBezTo>
                    <a:pt x="1129" y="0"/>
                    <a:pt x="1483" y="337"/>
                    <a:pt x="1503" y="752"/>
                  </a:cubicBezTo>
                  <a:cubicBezTo>
                    <a:pt x="1507" y="848"/>
                    <a:pt x="5" y="854"/>
                    <a:pt x="1" y="75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73C67B4-8851-4457-BEB3-19E0E3232561}"/>
                </a:ext>
              </a:extLst>
            </p:cNvPr>
            <p:cNvSpPr/>
            <p:nvPr/>
          </p:nvSpPr>
          <p:spPr>
            <a:xfrm>
              <a:off x="8600951" y="10807159"/>
              <a:ext cx="1872425" cy="10277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4" h="826">
                  <a:moveTo>
                    <a:pt x="1" y="752"/>
                  </a:moveTo>
                  <a:cubicBezTo>
                    <a:pt x="-19" y="337"/>
                    <a:pt x="301" y="0"/>
                    <a:pt x="716" y="0"/>
                  </a:cubicBezTo>
                  <a:cubicBezTo>
                    <a:pt x="1131" y="0"/>
                    <a:pt x="1484" y="337"/>
                    <a:pt x="1504" y="752"/>
                  </a:cubicBezTo>
                  <a:cubicBezTo>
                    <a:pt x="1509" y="848"/>
                    <a:pt x="6" y="854"/>
                    <a:pt x="1" y="75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805A2EF-36AB-45F1-BDDF-92501E360139}"/>
                </a:ext>
              </a:extLst>
            </p:cNvPr>
            <p:cNvSpPr/>
            <p:nvPr/>
          </p:nvSpPr>
          <p:spPr>
            <a:xfrm>
              <a:off x="11934690" y="7452242"/>
              <a:ext cx="411111" cy="1749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1405">
                  <a:moveTo>
                    <a:pt x="213" y="1405"/>
                  </a:moveTo>
                  <a:lnTo>
                    <a:pt x="331" y="1405"/>
                  </a:lnTo>
                  <a:lnTo>
                    <a:pt x="142" y="27"/>
                  </a:lnTo>
                  <a:cubicBezTo>
                    <a:pt x="140" y="19"/>
                    <a:pt x="138" y="9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4DE354D-3567-45C0-91B8-381126CB694E}"/>
                </a:ext>
              </a:extLst>
            </p:cNvPr>
            <p:cNvSpPr/>
            <p:nvPr/>
          </p:nvSpPr>
          <p:spPr>
            <a:xfrm>
              <a:off x="1681821" y="6809414"/>
              <a:ext cx="11143607" cy="5130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6" h="4119">
                  <a:moveTo>
                    <a:pt x="8170" y="460"/>
                  </a:moveTo>
                  <a:lnTo>
                    <a:pt x="8354" y="460"/>
                  </a:lnTo>
                  <a:cubicBezTo>
                    <a:pt x="8278" y="194"/>
                    <a:pt x="8030" y="0"/>
                    <a:pt x="7750" y="0"/>
                  </a:cubicBezTo>
                  <a:lnTo>
                    <a:pt x="709" y="0"/>
                  </a:lnTo>
                  <a:cubicBezTo>
                    <a:pt x="400" y="0"/>
                    <a:pt x="153" y="236"/>
                    <a:pt x="141" y="544"/>
                  </a:cubicBezTo>
                  <a:lnTo>
                    <a:pt x="0" y="4119"/>
                  </a:lnTo>
                  <a:lnTo>
                    <a:pt x="789" y="4119"/>
                  </a:lnTo>
                  <a:lnTo>
                    <a:pt x="759" y="3496"/>
                  </a:lnTo>
                  <a:lnTo>
                    <a:pt x="2247" y="3496"/>
                  </a:lnTo>
                  <a:lnTo>
                    <a:pt x="2277" y="4119"/>
                  </a:lnTo>
                  <a:lnTo>
                    <a:pt x="5570" y="4119"/>
                  </a:lnTo>
                  <a:lnTo>
                    <a:pt x="5539" y="3496"/>
                  </a:lnTo>
                  <a:lnTo>
                    <a:pt x="7028" y="3496"/>
                  </a:lnTo>
                  <a:lnTo>
                    <a:pt x="7058" y="4119"/>
                  </a:lnTo>
                  <a:lnTo>
                    <a:pt x="8946" y="4119"/>
                  </a:lnTo>
                  <a:lnTo>
                    <a:pt x="8902" y="3144"/>
                  </a:lnTo>
                  <a:cubicBezTo>
                    <a:pt x="8886" y="3146"/>
                    <a:pt x="8870" y="3147"/>
                    <a:pt x="8854" y="3147"/>
                  </a:cubicBezTo>
                  <a:cubicBezTo>
                    <a:pt x="8697" y="3147"/>
                    <a:pt x="8564" y="3042"/>
                    <a:pt x="8558" y="2913"/>
                  </a:cubicBezTo>
                  <a:cubicBezTo>
                    <a:pt x="8552" y="2784"/>
                    <a:pt x="8674" y="2678"/>
                    <a:pt x="8831" y="2678"/>
                  </a:cubicBezTo>
                  <a:cubicBezTo>
                    <a:pt x="8848" y="2678"/>
                    <a:pt x="8865" y="2680"/>
                    <a:pt x="8881" y="2682"/>
                  </a:cubicBezTo>
                  <a:lnTo>
                    <a:pt x="8875" y="2553"/>
                  </a:lnTo>
                  <a:cubicBezTo>
                    <a:pt x="8872" y="2478"/>
                    <a:pt x="8825" y="2410"/>
                    <a:pt x="8756" y="2379"/>
                  </a:cubicBezTo>
                  <a:lnTo>
                    <a:pt x="8615" y="2314"/>
                  </a:lnTo>
                  <a:lnTo>
                    <a:pt x="8568" y="1979"/>
                  </a:lnTo>
                  <a:lnTo>
                    <a:pt x="8389" y="1979"/>
                  </a:lnTo>
                  <a:close/>
                </a:path>
              </a:pathLst>
            </a:custGeom>
            <a:gradFill>
              <a:gsLst>
                <a:gs pos="58000">
                  <a:srgbClr val="FEA91F"/>
                </a:gs>
                <a:gs pos="14000">
                  <a:srgbClr val="FFC338"/>
                </a:gs>
                <a:gs pos="97000">
                  <a:srgbClr val="FC880B"/>
                </a:gs>
              </a:gsLst>
              <a:lin ang="16032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C9A5C05-0CB9-4D7C-BC3F-55D6A392F1AD}"/>
                </a:ext>
              </a:extLst>
            </p:cNvPr>
            <p:cNvSpPr/>
            <p:nvPr/>
          </p:nvSpPr>
          <p:spPr>
            <a:xfrm>
              <a:off x="11859939" y="7381232"/>
              <a:ext cx="494579" cy="189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" h="1519">
                  <a:moveTo>
                    <a:pt x="273" y="1462"/>
                  </a:moveTo>
                  <a:lnTo>
                    <a:pt x="60" y="57"/>
                  </a:lnTo>
                  <a:lnTo>
                    <a:pt x="197" y="57"/>
                  </a:lnTo>
                  <a:cubicBezTo>
                    <a:pt x="194" y="37"/>
                    <a:pt x="189" y="19"/>
                    <a:pt x="184" y="0"/>
                  </a:cubicBezTo>
                  <a:lnTo>
                    <a:pt x="0" y="0"/>
                  </a:lnTo>
                  <a:lnTo>
                    <a:pt x="219" y="1519"/>
                  </a:lnTo>
                  <a:lnTo>
                    <a:pt x="398" y="1519"/>
                  </a:lnTo>
                  <a:lnTo>
                    <a:pt x="391" y="1462"/>
                  </a:ln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E276987-CE74-4B3E-A72A-C672A324308D}"/>
                </a:ext>
              </a:extLst>
            </p:cNvPr>
            <p:cNvSpPr/>
            <p:nvPr/>
          </p:nvSpPr>
          <p:spPr>
            <a:xfrm>
              <a:off x="12386909" y="10795947"/>
              <a:ext cx="274074" cy="43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48">
                  <a:moveTo>
                    <a:pt x="220" y="175"/>
                  </a:moveTo>
                  <a:cubicBezTo>
                    <a:pt x="225" y="271"/>
                    <a:pt x="179" y="348"/>
                    <a:pt x="118" y="348"/>
                  </a:cubicBezTo>
                  <a:cubicBezTo>
                    <a:pt x="57" y="348"/>
                    <a:pt x="4" y="271"/>
                    <a:pt x="0" y="175"/>
                  </a:cubicBezTo>
                  <a:cubicBezTo>
                    <a:pt x="-5" y="78"/>
                    <a:pt x="40" y="0"/>
                    <a:pt x="101" y="0"/>
                  </a:cubicBezTo>
                  <a:cubicBezTo>
                    <a:pt x="162" y="0"/>
                    <a:pt x="215" y="78"/>
                    <a:pt x="220" y="175"/>
                  </a:cubicBez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2068F40-C7AA-418A-87A6-FA4068CF7445}"/>
                </a:ext>
              </a:extLst>
            </p:cNvPr>
            <p:cNvSpPr/>
            <p:nvPr/>
          </p:nvSpPr>
          <p:spPr>
            <a:xfrm>
              <a:off x="12491555" y="10839549"/>
              <a:ext cx="140774" cy="34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278">
                  <a:moveTo>
                    <a:pt x="19" y="0"/>
                  </a:moveTo>
                  <a:cubicBezTo>
                    <a:pt x="12" y="0"/>
                    <a:pt x="6" y="1"/>
                    <a:pt x="0" y="4"/>
                  </a:cubicBezTo>
                  <a:cubicBezTo>
                    <a:pt x="40" y="17"/>
                    <a:pt x="73" y="73"/>
                    <a:pt x="76" y="140"/>
                  </a:cubicBezTo>
                  <a:cubicBezTo>
                    <a:pt x="79" y="206"/>
                    <a:pt x="52" y="261"/>
                    <a:pt x="13" y="275"/>
                  </a:cubicBezTo>
                  <a:cubicBezTo>
                    <a:pt x="20" y="277"/>
                    <a:pt x="26" y="278"/>
                    <a:pt x="32" y="278"/>
                  </a:cubicBezTo>
                  <a:cubicBezTo>
                    <a:pt x="81" y="278"/>
                    <a:pt x="117" y="216"/>
                    <a:pt x="114" y="140"/>
                  </a:cubicBezTo>
                  <a:cubicBezTo>
                    <a:pt x="110" y="62"/>
                    <a:pt x="67" y="0"/>
                    <a:pt x="19" y="0"/>
                  </a:cubicBezTo>
                  <a:close/>
                </a:path>
              </a:pathLst>
            </a:custGeom>
            <a:solidFill>
              <a:srgbClr val="EFDEA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8F680C-946F-425B-887A-C39F8A9C3891}"/>
                </a:ext>
              </a:extLst>
            </p:cNvPr>
            <p:cNvSpPr/>
            <p:nvPr/>
          </p:nvSpPr>
          <p:spPr>
            <a:xfrm>
              <a:off x="12452939" y="10844532"/>
              <a:ext cx="132054" cy="336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271">
                  <a:moveTo>
                    <a:pt x="107" y="136"/>
                  </a:moveTo>
                  <a:cubicBezTo>
                    <a:pt x="104" y="69"/>
                    <a:pt x="71" y="13"/>
                    <a:pt x="31" y="0"/>
                  </a:cubicBezTo>
                  <a:cubicBezTo>
                    <a:pt x="19" y="3"/>
                    <a:pt x="9" y="11"/>
                    <a:pt x="0" y="22"/>
                  </a:cubicBezTo>
                  <a:cubicBezTo>
                    <a:pt x="24" y="48"/>
                    <a:pt x="40" y="89"/>
                    <a:pt x="42" y="136"/>
                  </a:cubicBezTo>
                  <a:cubicBezTo>
                    <a:pt x="44" y="182"/>
                    <a:pt x="32" y="223"/>
                    <a:pt x="11" y="248"/>
                  </a:cubicBezTo>
                  <a:cubicBezTo>
                    <a:pt x="21" y="259"/>
                    <a:pt x="32" y="267"/>
                    <a:pt x="44" y="271"/>
                  </a:cubicBezTo>
                  <a:cubicBezTo>
                    <a:pt x="83" y="257"/>
                    <a:pt x="110" y="202"/>
                    <a:pt x="107" y="136"/>
                  </a:cubicBezTo>
                  <a:close/>
                </a:path>
              </a:pathLst>
            </a:custGeom>
            <a:solidFill>
              <a:srgbClr val="FFF0C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4C8BB0F-9993-4EF5-94C9-D19F6B45DEE9}"/>
                </a:ext>
              </a:extLst>
            </p:cNvPr>
            <p:cNvSpPr/>
            <p:nvPr/>
          </p:nvSpPr>
          <p:spPr>
            <a:xfrm>
              <a:off x="12413074" y="10871940"/>
              <a:ext cx="90943" cy="280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226">
                  <a:moveTo>
                    <a:pt x="43" y="226"/>
                  </a:moveTo>
                  <a:cubicBezTo>
                    <a:pt x="64" y="201"/>
                    <a:pt x="76" y="160"/>
                    <a:pt x="74" y="114"/>
                  </a:cubicBezTo>
                  <a:cubicBezTo>
                    <a:pt x="72" y="67"/>
                    <a:pt x="56" y="26"/>
                    <a:pt x="32" y="0"/>
                  </a:cubicBezTo>
                  <a:cubicBezTo>
                    <a:pt x="11" y="26"/>
                    <a:pt x="-2" y="67"/>
                    <a:pt x="0" y="114"/>
                  </a:cubicBezTo>
                  <a:cubicBezTo>
                    <a:pt x="3" y="160"/>
                    <a:pt x="20" y="201"/>
                    <a:pt x="43" y="226"/>
                  </a:cubicBezTo>
                  <a:close/>
                </a:path>
              </a:pathLst>
            </a:custGeom>
            <a:solidFill>
              <a:srgbClr val="FFFAE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B64B240-AFDC-427B-A784-83F79E00BAB0}"/>
                </a:ext>
              </a:extLst>
            </p:cNvPr>
            <p:cNvSpPr/>
            <p:nvPr/>
          </p:nvSpPr>
          <p:spPr>
            <a:xfrm>
              <a:off x="2627380" y="10709984"/>
              <a:ext cx="1889866" cy="12283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8" h="987">
                  <a:moveTo>
                    <a:pt x="0" y="364"/>
                  </a:moveTo>
                  <a:lnTo>
                    <a:pt x="30" y="987"/>
                  </a:lnTo>
                  <a:lnTo>
                    <a:pt x="86" y="987"/>
                  </a:lnTo>
                  <a:cubicBezTo>
                    <a:pt x="103" y="987"/>
                    <a:pt x="116" y="974"/>
                    <a:pt x="115" y="957"/>
                  </a:cubicBezTo>
                  <a:lnTo>
                    <a:pt x="94" y="525"/>
                  </a:lnTo>
                  <a:cubicBezTo>
                    <a:pt x="92" y="484"/>
                    <a:pt x="124" y="450"/>
                    <a:pt x="166" y="450"/>
                  </a:cubicBezTo>
                  <a:lnTo>
                    <a:pt x="1331" y="450"/>
                  </a:lnTo>
                  <a:cubicBezTo>
                    <a:pt x="1372" y="450"/>
                    <a:pt x="1408" y="484"/>
                    <a:pt x="1410" y="525"/>
                  </a:cubicBezTo>
                  <a:lnTo>
                    <a:pt x="1431" y="958"/>
                  </a:lnTo>
                  <a:cubicBezTo>
                    <a:pt x="1432" y="974"/>
                    <a:pt x="1446" y="987"/>
                    <a:pt x="1461" y="987"/>
                  </a:cubicBezTo>
                  <a:lnTo>
                    <a:pt x="1518" y="987"/>
                  </a:lnTo>
                  <a:lnTo>
                    <a:pt x="1488" y="364"/>
                  </a:lnTo>
                  <a:cubicBezTo>
                    <a:pt x="1488" y="364"/>
                    <a:pt x="1227" y="3"/>
                    <a:pt x="754" y="0"/>
                  </a:cubicBezTo>
                  <a:cubicBezTo>
                    <a:pt x="252" y="-3"/>
                    <a:pt x="0" y="364"/>
                    <a:pt x="0" y="364"/>
                  </a:cubicBezTo>
                  <a:close/>
                </a:path>
              </a:pathLst>
            </a:custGeom>
            <a:solidFill>
              <a:srgbClr val="FFD8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444A043-CACC-4404-B44C-CE8CCC9D7824}"/>
                </a:ext>
              </a:extLst>
            </p:cNvPr>
            <p:cNvSpPr/>
            <p:nvPr/>
          </p:nvSpPr>
          <p:spPr>
            <a:xfrm>
              <a:off x="8582264" y="10727428"/>
              <a:ext cx="1891112" cy="12109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9" h="973">
                  <a:moveTo>
                    <a:pt x="0" y="350"/>
                  </a:moveTo>
                  <a:lnTo>
                    <a:pt x="31" y="973"/>
                  </a:lnTo>
                  <a:lnTo>
                    <a:pt x="79" y="973"/>
                  </a:lnTo>
                  <a:cubicBezTo>
                    <a:pt x="100" y="973"/>
                    <a:pt x="117" y="957"/>
                    <a:pt x="115" y="935"/>
                  </a:cubicBezTo>
                  <a:lnTo>
                    <a:pt x="95" y="511"/>
                  </a:lnTo>
                  <a:cubicBezTo>
                    <a:pt x="93" y="470"/>
                    <a:pt x="125" y="436"/>
                    <a:pt x="167" y="436"/>
                  </a:cubicBezTo>
                  <a:lnTo>
                    <a:pt x="1331" y="436"/>
                  </a:lnTo>
                  <a:cubicBezTo>
                    <a:pt x="1373" y="436"/>
                    <a:pt x="1409" y="470"/>
                    <a:pt x="1411" y="511"/>
                  </a:cubicBezTo>
                  <a:lnTo>
                    <a:pt x="1432" y="948"/>
                  </a:lnTo>
                  <a:cubicBezTo>
                    <a:pt x="1433" y="961"/>
                    <a:pt x="1445" y="973"/>
                    <a:pt x="1460" y="973"/>
                  </a:cubicBezTo>
                  <a:lnTo>
                    <a:pt x="1519" y="973"/>
                  </a:lnTo>
                  <a:lnTo>
                    <a:pt x="1489" y="350"/>
                  </a:lnTo>
                  <a:cubicBezTo>
                    <a:pt x="1489" y="350"/>
                    <a:pt x="1243" y="1"/>
                    <a:pt x="735" y="0"/>
                  </a:cubicBezTo>
                  <a:cubicBezTo>
                    <a:pt x="218" y="0"/>
                    <a:pt x="0" y="350"/>
                    <a:pt x="0" y="350"/>
                  </a:cubicBezTo>
                  <a:close/>
                </a:path>
              </a:pathLst>
            </a:custGeom>
            <a:solidFill>
              <a:srgbClr val="FFD8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4E0C17B-8746-4AB9-8ED6-DE4471E05B19}"/>
                </a:ext>
              </a:extLst>
            </p:cNvPr>
            <p:cNvSpPr/>
            <p:nvPr/>
          </p:nvSpPr>
          <p:spPr>
            <a:xfrm>
              <a:off x="12342064" y="10144398"/>
              <a:ext cx="427307" cy="5830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4" h="469">
                  <a:moveTo>
                    <a:pt x="294" y="428"/>
                  </a:moveTo>
                  <a:cubicBezTo>
                    <a:pt x="164" y="428"/>
                    <a:pt x="55" y="342"/>
                    <a:pt x="50" y="235"/>
                  </a:cubicBezTo>
                  <a:cubicBezTo>
                    <a:pt x="44" y="128"/>
                    <a:pt x="145" y="41"/>
                    <a:pt x="275" y="41"/>
                  </a:cubicBezTo>
                  <a:cubicBezTo>
                    <a:pt x="292" y="41"/>
                    <a:pt x="308" y="43"/>
                    <a:pt x="325" y="46"/>
                  </a:cubicBezTo>
                  <a:lnTo>
                    <a:pt x="323" y="4"/>
                  </a:lnTo>
                  <a:cubicBezTo>
                    <a:pt x="307" y="2"/>
                    <a:pt x="290" y="0"/>
                    <a:pt x="273" y="0"/>
                  </a:cubicBezTo>
                  <a:cubicBezTo>
                    <a:pt x="116" y="0"/>
                    <a:pt x="-6" y="106"/>
                    <a:pt x="0" y="235"/>
                  </a:cubicBezTo>
                  <a:cubicBezTo>
                    <a:pt x="6" y="364"/>
                    <a:pt x="139" y="469"/>
                    <a:pt x="296" y="469"/>
                  </a:cubicBezTo>
                  <a:cubicBezTo>
                    <a:pt x="312" y="469"/>
                    <a:pt x="328" y="468"/>
                    <a:pt x="344" y="466"/>
                  </a:cubicBezTo>
                  <a:lnTo>
                    <a:pt x="342" y="425"/>
                  </a:lnTo>
                  <a:cubicBezTo>
                    <a:pt x="326" y="427"/>
                    <a:pt x="310" y="428"/>
                    <a:pt x="294" y="428"/>
                  </a:cubicBez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C592921-C543-4031-A446-EAD0A15B1CFC}"/>
                </a:ext>
              </a:extLst>
            </p:cNvPr>
            <p:cNvSpPr/>
            <p:nvPr/>
          </p:nvSpPr>
          <p:spPr>
            <a:xfrm>
              <a:off x="12638559" y="10195475"/>
              <a:ext cx="173165" cy="48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387">
                  <a:moveTo>
                    <a:pt x="87" y="5"/>
                  </a:moveTo>
                  <a:cubicBezTo>
                    <a:pt x="70" y="2"/>
                    <a:pt x="54" y="0"/>
                    <a:pt x="37" y="0"/>
                  </a:cubicBezTo>
                  <a:cubicBezTo>
                    <a:pt x="24" y="0"/>
                    <a:pt x="12" y="1"/>
                    <a:pt x="0" y="3"/>
                  </a:cubicBezTo>
                  <a:cubicBezTo>
                    <a:pt x="35" y="47"/>
                    <a:pt x="60" y="118"/>
                    <a:pt x="65" y="197"/>
                  </a:cubicBezTo>
                  <a:cubicBezTo>
                    <a:pt x="69" y="273"/>
                    <a:pt x="52" y="341"/>
                    <a:pt x="23" y="386"/>
                  </a:cubicBezTo>
                  <a:cubicBezTo>
                    <a:pt x="34" y="387"/>
                    <a:pt x="45" y="387"/>
                    <a:pt x="56" y="387"/>
                  </a:cubicBezTo>
                  <a:cubicBezTo>
                    <a:pt x="72" y="387"/>
                    <a:pt x="88" y="386"/>
                    <a:pt x="104" y="384"/>
                  </a:cubicBezTo>
                  <a:cubicBezTo>
                    <a:pt x="104" y="384"/>
                    <a:pt x="145" y="310"/>
                    <a:pt x="140" y="198"/>
                  </a:cubicBezTo>
                  <a:cubicBezTo>
                    <a:pt x="135" y="82"/>
                    <a:pt x="87" y="5"/>
                    <a:pt x="87" y="5"/>
                  </a:cubicBezTo>
                  <a:close/>
                </a:path>
              </a:pathLst>
            </a:custGeom>
            <a:solidFill>
              <a:srgbClr val="EFDEA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93C179D-5C8C-4E48-A19C-55A41F49C1AB}"/>
                </a:ext>
              </a:extLst>
            </p:cNvPr>
            <p:cNvSpPr/>
            <p:nvPr/>
          </p:nvSpPr>
          <p:spPr>
            <a:xfrm>
              <a:off x="12496542" y="10199212"/>
              <a:ext cx="222997" cy="47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83">
                  <a:moveTo>
                    <a:pt x="114" y="0"/>
                  </a:moveTo>
                  <a:cubicBezTo>
                    <a:pt x="70" y="5"/>
                    <a:pt x="31" y="21"/>
                    <a:pt x="0" y="44"/>
                  </a:cubicBezTo>
                  <a:cubicBezTo>
                    <a:pt x="20" y="85"/>
                    <a:pt x="33" y="137"/>
                    <a:pt x="36" y="194"/>
                  </a:cubicBezTo>
                  <a:cubicBezTo>
                    <a:pt x="39" y="248"/>
                    <a:pt x="31" y="298"/>
                    <a:pt x="16" y="339"/>
                  </a:cubicBezTo>
                  <a:cubicBezTo>
                    <a:pt x="50" y="362"/>
                    <a:pt x="92" y="378"/>
                    <a:pt x="137" y="383"/>
                  </a:cubicBezTo>
                  <a:cubicBezTo>
                    <a:pt x="166" y="338"/>
                    <a:pt x="183" y="270"/>
                    <a:pt x="179" y="194"/>
                  </a:cubicBezTo>
                  <a:cubicBezTo>
                    <a:pt x="174" y="115"/>
                    <a:pt x="149" y="44"/>
                    <a:pt x="114" y="0"/>
                  </a:cubicBezTo>
                  <a:close/>
                </a:path>
              </a:pathLst>
            </a:custGeom>
            <a:solidFill>
              <a:srgbClr val="FFF0C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E7759C-7A98-4D3C-A781-053B09D3F7C8}"/>
                </a:ext>
              </a:extLst>
            </p:cNvPr>
            <p:cNvSpPr/>
            <p:nvPr/>
          </p:nvSpPr>
          <p:spPr>
            <a:xfrm>
              <a:off x="12404353" y="10254027"/>
              <a:ext cx="137037" cy="3662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295">
                  <a:moveTo>
                    <a:pt x="0" y="147"/>
                  </a:moveTo>
                  <a:cubicBezTo>
                    <a:pt x="3" y="207"/>
                    <a:pt x="38" y="260"/>
                    <a:pt x="90" y="295"/>
                  </a:cubicBezTo>
                  <a:cubicBezTo>
                    <a:pt x="105" y="254"/>
                    <a:pt x="113" y="204"/>
                    <a:pt x="110" y="150"/>
                  </a:cubicBezTo>
                  <a:cubicBezTo>
                    <a:pt x="107" y="93"/>
                    <a:pt x="94" y="41"/>
                    <a:pt x="74" y="0"/>
                  </a:cubicBezTo>
                  <a:cubicBezTo>
                    <a:pt x="25" y="36"/>
                    <a:pt x="-4" y="88"/>
                    <a:pt x="0" y="147"/>
                  </a:cubicBezTo>
                  <a:close/>
                </a:path>
              </a:pathLst>
            </a:custGeom>
            <a:solidFill>
              <a:srgbClr val="FFFAE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D9E2B95-89D0-4529-A25A-00A795B3C848}"/>
                </a:ext>
              </a:extLst>
            </p:cNvPr>
            <p:cNvSpPr/>
            <p:nvPr/>
          </p:nvSpPr>
          <p:spPr>
            <a:xfrm>
              <a:off x="3307582" y="7296519"/>
              <a:ext cx="209293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587">
                  <a:moveTo>
                    <a:pt x="79" y="1587"/>
                  </a:moveTo>
                  <a:lnTo>
                    <a:pt x="169" y="1587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94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8BF88E8-8B14-4DF8-AFA4-528C2E807240}"/>
                </a:ext>
              </a:extLst>
            </p:cNvPr>
            <p:cNvSpPr/>
            <p:nvPr/>
          </p:nvSpPr>
          <p:spPr>
            <a:xfrm>
              <a:off x="2181383" y="7296519"/>
              <a:ext cx="1223367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3" h="1587">
                  <a:moveTo>
                    <a:pt x="904" y="0"/>
                  </a:moveTo>
                  <a:lnTo>
                    <a:pt x="306" y="0"/>
                  </a:lnTo>
                  <a:cubicBezTo>
                    <a:pt x="177" y="0"/>
                    <a:pt x="73" y="98"/>
                    <a:pt x="67" y="227"/>
                  </a:cubicBezTo>
                  <a:lnTo>
                    <a:pt x="0" y="1587"/>
                  </a:lnTo>
                  <a:lnTo>
                    <a:pt x="983" y="1587"/>
                  </a:ln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AB489AF-FFCC-4269-8484-8E2283E7A715}"/>
                </a:ext>
              </a:extLst>
            </p:cNvPr>
            <p:cNvSpPr/>
            <p:nvPr/>
          </p:nvSpPr>
          <p:spPr>
            <a:xfrm>
              <a:off x="3672599" y="7296519"/>
              <a:ext cx="1962122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6" h="1587">
                  <a:moveTo>
                    <a:pt x="1498" y="0"/>
                  </a:moveTo>
                  <a:lnTo>
                    <a:pt x="0" y="0"/>
                  </a:lnTo>
                  <a:lnTo>
                    <a:pt x="79" y="1587"/>
                  </a:lnTo>
                  <a:lnTo>
                    <a:pt x="1576" y="1587"/>
                  </a:ln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7C159BD-F535-46C2-8280-B9CA8B4EEEC6}"/>
                </a:ext>
              </a:extLst>
            </p:cNvPr>
            <p:cNvSpPr/>
            <p:nvPr/>
          </p:nvSpPr>
          <p:spPr>
            <a:xfrm>
              <a:off x="5538795" y="7296519"/>
              <a:ext cx="208047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587">
                  <a:moveTo>
                    <a:pt x="78" y="1587"/>
                  </a:moveTo>
                  <a:lnTo>
                    <a:pt x="168" y="1587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94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7069F06-D103-4E8A-A994-866221561E52}"/>
                </a:ext>
              </a:extLst>
            </p:cNvPr>
            <p:cNvSpPr/>
            <p:nvPr/>
          </p:nvSpPr>
          <p:spPr>
            <a:xfrm>
              <a:off x="5933708" y="7296519"/>
              <a:ext cx="1960876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5" h="1587">
                  <a:moveTo>
                    <a:pt x="1497" y="0"/>
                  </a:moveTo>
                  <a:lnTo>
                    <a:pt x="0" y="0"/>
                  </a:lnTo>
                  <a:lnTo>
                    <a:pt x="78" y="1587"/>
                  </a:lnTo>
                  <a:lnTo>
                    <a:pt x="1575" y="1587"/>
                  </a:ln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58B8AB5-E363-4967-8628-40189CF66F96}"/>
                </a:ext>
              </a:extLst>
            </p:cNvPr>
            <p:cNvSpPr/>
            <p:nvPr/>
          </p:nvSpPr>
          <p:spPr>
            <a:xfrm>
              <a:off x="7798661" y="7296519"/>
              <a:ext cx="208047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587">
                  <a:moveTo>
                    <a:pt x="90" y="0"/>
                  </a:moveTo>
                  <a:lnTo>
                    <a:pt x="0" y="0"/>
                  </a:lnTo>
                  <a:lnTo>
                    <a:pt x="78" y="1587"/>
                  </a:lnTo>
                  <a:lnTo>
                    <a:pt x="168" y="1587"/>
                  </a:lnTo>
                  <a:close/>
                </a:path>
              </a:pathLst>
            </a:custGeom>
            <a:solidFill>
              <a:srgbClr val="49494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162E4E7-06CE-4E04-AF1E-F7BA6CC3882D}"/>
                </a:ext>
              </a:extLst>
            </p:cNvPr>
            <p:cNvSpPr/>
            <p:nvPr/>
          </p:nvSpPr>
          <p:spPr>
            <a:xfrm>
              <a:off x="9811861" y="7296519"/>
              <a:ext cx="206801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587">
                  <a:moveTo>
                    <a:pt x="0" y="0"/>
                  </a:moveTo>
                  <a:lnTo>
                    <a:pt x="78" y="1587"/>
                  </a:lnTo>
                  <a:lnTo>
                    <a:pt x="167" y="1587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49494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898F80D-70BF-4FFD-9184-730951699734}"/>
                </a:ext>
              </a:extLst>
            </p:cNvPr>
            <p:cNvSpPr/>
            <p:nvPr/>
          </p:nvSpPr>
          <p:spPr>
            <a:xfrm>
              <a:off x="8323140" y="7296519"/>
              <a:ext cx="1584647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3" h="1587">
                  <a:moveTo>
                    <a:pt x="0" y="0"/>
                  </a:moveTo>
                  <a:lnTo>
                    <a:pt x="78" y="1587"/>
                  </a:lnTo>
                  <a:lnTo>
                    <a:pt x="1273" y="158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A63570A-41D5-4E74-AE22-9139DD866DF2}"/>
                </a:ext>
              </a:extLst>
            </p:cNvPr>
            <p:cNvSpPr/>
            <p:nvPr/>
          </p:nvSpPr>
          <p:spPr>
            <a:xfrm>
              <a:off x="9923982" y="7296519"/>
              <a:ext cx="1889866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8" h="1587">
                  <a:moveTo>
                    <a:pt x="1054" y="0"/>
                  </a:moveTo>
                  <a:lnTo>
                    <a:pt x="0" y="0"/>
                  </a:lnTo>
                  <a:lnTo>
                    <a:pt x="77" y="1587"/>
                  </a:lnTo>
                  <a:lnTo>
                    <a:pt x="1433" y="1587"/>
                  </a:lnTo>
                  <a:lnTo>
                    <a:pt x="1518" y="1587"/>
                  </a:lnTo>
                  <a:lnTo>
                    <a:pt x="1355" y="267"/>
                  </a:lnTo>
                  <a:cubicBezTo>
                    <a:pt x="1344" y="182"/>
                    <a:pt x="1297" y="107"/>
                    <a:pt x="1231" y="58"/>
                  </a:cubicBezTo>
                  <a:cubicBezTo>
                    <a:pt x="1180" y="22"/>
                    <a:pt x="1119" y="0"/>
                    <a:pt x="1054" y="0"/>
                  </a:cubicBez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748AD7A-0386-4657-B371-FB0F38BD70B6}"/>
                </a:ext>
              </a:extLst>
            </p:cNvPr>
            <p:cNvSpPr/>
            <p:nvPr/>
          </p:nvSpPr>
          <p:spPr>
            <a:xfrm>
              <a:off x="8488830" y="9267361"/>
              <a:ext cx="143266" cy="1892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520">
                  <a:moveTo>
                    <a:pt x="116" y="1520"/>
                  </a:moveTo>
                  <a:lnTo>
                    <a:pt x="75" y="1520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D8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C1B2932-7048-485D-AE9C-46830973982A}"/>
                </a:ext>
              </a:extLst>
            </p:cNvPr>
            <p:cNvSpPr/>
            <p:nvPr/>
          </p:nvSpPr>
          <p:spPr>
            <a:xfrm>
              <a:off x="8673207" y="9824229"/>
              <a:ext cx="740000" cy="13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5" h="111">
                  <a:moveTo>
                    <a:pt x="490" y="111"/>
                  </a:moveTo>
                  <a:lnTo>
                    <a:pt x="116" y="111"/>
                  </a:lnTo>
                  <a:cubicBezTo>
                    <a:pt x="55" y="111"/>
                    <a:pt x="3" y="62"/>
                    <a:pt x="0" y="0"/>
                  </a:cubicBezTo>
                  <a:lnTo>
                    <a:pt x="595" y="0"/>
                  </a:lnTo>
                  <a:cubicBezTo>
                    <a:pt x="598" y="62"/>
                    <a:pt x="551" y="111"/>
                    <a:pt x="490" y="111"/>
                  </a:cubicBez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6F17C17-68DF-4921-A98C-6C3F9C7D21C7}"/>
                </a:ext>
              </a:extLst>
            </p:cNvPr>
            <p:cNvSpPr/>
            <p:nvPr/>
          </p:nvSpPr>
          <p:spPr>
            <a:xfrm>
              <a:off x="1964619" y="9750724"/>
              <a:ext cx="995388" cy="4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41">
                  <a:moveTo>
                    <a:pt x="781" y="41"/>
                  </a:moveTo>
                  <a:lnTo>
                    <a:pt x="22" y="41"/>
                  </a:lnTo>
                  <a:cubicBezTo>
                    <a:pt x="10" y="41"/>
                    <a:pt x="1" y="32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lnTo>
                    <a:pt x="779" y="0"/>
                  </a:lnTo>
                  <a:cubicBezTo>
                    <a:pt x="790" y="0"/>
                    <a:pt x="800" y="9"/>
                    <a:pt x="800" y="20"/>
                  </a:cubicBezTo>
                  <a:cubicBezTo>
                    <a:pt x="801" y="32"/>
                    <a:pt x="792" y="41"/>
                    <a:pt x="781" y="41"/>
                  </a:cubicBezTo>
                  <a:close/>
                </a:path>
              </a:pathLst>
            </a:custGeom>
            <a:solidFill>
              <a:srgbClr val="FC880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CECB717-1CD2-4656-8A20-B05ECE87ACE5}"/>
                </a:ext>
              </a:extLst>
            </p:cNvPr>
            <p:cNvSpPr/>
            <p:nvPr/>
          </p:nvSpPr>
          <p:spPr>
            <a:xfrm>
              <a:off x="1973339" y="9922647"/>
              <a:ext cx="995388" cy="4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41">
                  <a:moveTo>
                    <a:pt x="780" y="41"/>
                  </a:moveTo>
                  <a:lnTo>
                    <a:pt x="21" y="41"/>
                  </a:lnTo>
                  <a:cubicBezTo>
                    <a:pt x="10" y="41"/>
                    <a:pt x="1" y="32"/>
                    <a:pt x="0" y="21"/>
                  </a:cubicBezTo>
                  <a:cubicBezTo>
                    <a:pt x="-1" y="9"/>
                    <a:pt x="8" y="0"/>
                    <a:pt x="20" y="0"/>
                  </a:cubicBezTo>
                  <a:lnTo>
                    <a:pt x="778" y="0"/>
                  </a:lnTo>
                  <a:cubicBezTo>
                    <a:pt x="790" y="0"/>
                    <a:pt x="799" y="9"/>
                    <a:pt x="800" y="21"/>
                  </a:cubicBezTo>
                  <a:cubicBezTo>
                    <a:pt x="801" y="32"/>
                    <a:pt x="791" y="41"/>
                    <a:pt x="780" y="41"/>
                  </a:cubicBezTo>
                  <a:close/>
                </a:path>
              </a:pathLst>
            </a:custGeom>
            <a:solidFill>
              <a:srgbClr val="FC880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A42FE23-F29F-4ED3-B911-90A66255AF84}"/>
                </a:ext>
              </a:extLst>
            </p:cNvPr>
            <p:cNvSpPr/>
            <p:nvPr/>
          </p:nvSpPr>
          <p:spPr>
            <a:xfrm>
              <a:off x="1982057" y="10095812"/>
              <a:ext cx="995388" cy="4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41">
                  <a:moveTo>
                    <a:pt x="780" y="41"/>
                  </a:moveTo>
                  <a:lnTo>
                    <a:pt x="21" y="41"/>
                  </a:lnTo>
                  <a:cubicBezTo>
                    <a:pt x="10" y="41"/>
                    <a:pt x="0" y="32"/>
                    <a:pt x="0" y="20"/>
                  </a:cubicBezTo>
                  <a:cubicBezTo>
                    <a:pt x="-1" y="9"/>
                    <a:pt x="8" y="0"/>
                    <a:pt x="19" y="0"/>
                  </a:cubicBezTo>
                  <a:lnTo>
                    <a:pt x="778" y="0"/>
                  </a:lnTo>
                  <a:cubicBezTo>
                    <a:pt x="789" y="0"/>
                    <a:pt x="799" y="9"/>
                    <a:pt x="800" y="20"/>
                  </a:cubicBezTo>
                  <a:cubicBezTo>
                    <a:pt x="800" y="32"/>
                    <a:pt x="792" y="41"/>
                    <a:pt x="780" y="41"/>
                  </a:cubicBezTo>
                  <a:close/>
                </a:path>
              </a:pathLst>
            </a:custGeom>
            <a:solidFill>
              <a:srgbClr val="FC880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D510C07-C1F3-4CA9-B45B-AD9561266334}"/>
                </a:ext>
              </a:extLst>
            </p:cNvPr>
            <p:cNvSpPr/>
            <p:nvPr/>
          </p:nvSpPr>
          <p:spPr>
            <a:xfrm>
              <a:off x="4408862" y="11900964"/>
              <a:ext cx="4315422" cy="15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65" h="126">
                  <a:moveTo>
                    <a:pt x="3345" y="126"/>
                  </a:moveTo>
                  <a:lnTo>
                    <a:pt x="132" y="126"/>
                  </a:lnTo>
                  <a:cubicBezTo>
                    <a:pt x="63" y="126"/>
                    <a:pt x="4" y="70"/>
                    <a:pt x="0" y="0"/>
                  </a:cubicBezTo>
                  <a:lnTo>
                    <a:pt x="87" y="0"/>
                  </a:lnTo>
                  <a:lnTo>
                    <a:pt x="3465" y="0"/>
                  </a:lnTo>
                  <a:cubicBezTo>
                    <a:pt x="3468" y="70"/>
                    <a:pt x="3415" y="126"/>
                    <a:pt x="3345" y="126"/>
                  </a:cubicBezTo>
                  <a:close/>
                </a:path>
              </a:pathLst>
            </a:custGeom>
            <a:solidFill>
              <a:srgbClr val="FFC3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766B8AC-0E4F-480F-A1F2-0407CA0649FF}"/>
                </a:ext>
              </a:extLst>
            </p:cNvPr>
            <p:cNvSpPr/>
            <p:nvPr/>
          </p:nvSpPr>
          <p:spPr>
            <a:xfrm>
              <a:off x="10364992" y="11900964"/>
              <a:ext cx="2482863" cy="15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4" h="126">
                  <a:moveTo>
                    <a:pt x="1874" y="126"/>
                  </a:moveTo>
                  <a:lnTo>
                    <a:pt x="132" y="126"/>
                  </a:lnTo>
                  <a:cubicBezTo>
                    <a:pt x="62" y="126"/>
                    <a:pt x="3" y="70"/>
                    <a:pt x="0" y="0"/>
                  </a:cubicBezTo>
                  <a:lnTo>
                    <a:pt x="1994" y="0"/>
                  </a:lnTo>
                  <a:cubicBezTo>
                    <a:pt x="1997" y="70"/>
                    <a:pt x="1943" y="126"/>
                    <a:pt x="1874" y="126"/>
                  </a:cubicBezTo>
                  <a:close/>
                </a:path>
              </a:pathLst>
            </a:custGeom>
            <a:solidFill>
              <a:srgbClr val="FFC3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8DC7FC9-4F14-4250-8956-BFB063E5AEAD}"/>
                </a:ext>
              </a:extLst>
            </p:cNvPr>
            <p:cNvSpPr/>
            <p:nvPr/>
          </p:nvSpPr>
          <p:spPr>
            <a:xfrm>
              <a:off x="1639464" y="11900964"/>
              <a:ext cx="1131179" cy="15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9" h="126">
                  <a:moveTo>
                    <a:pt x="789" y="126"/>
                  </a:moveTo>
                  <a:lnTo>
                    <a:pt x="132" y="126"/>
                  </a:lnTo>
                  <a:cubicBezTo>
                    <a:pt x="63" y="126"/>
                    <a:pt x="3" y="70"/>
                    <a:pt x="0" y="0"/>
                  </a:cubicBezTo>
                  <a:lnTo>
                    <a:pt x="909" y="0"/>
                  </a:lnTo>
                  <a:cubicBezTo>
                    <a:pt x="913" y="70"/>
                    <a:pt x="859" y="126"/>
                    <a:pt x="789" y="126"/>
                  </a:cubicBezTo>
                  <a:close/>
                </a:path>
              </a:pathLst>
            </a:custGeom>
            <a:solidFill>
              <a:srgbClr val="FFC3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9479125-A67D-4E36-BED3-B4F978367204}"/>
                </a:ext>
              </a:extLst>
            </p:cNvPr>
            <p:cNvSpPr/>
            <p:nvPr/>
          </p:nvSpPr>
          <p:spPr>
            <a:xfrm>
              <a:off x="11725397" y="11826213"/>
              <a:ext cx="1309327" cy="245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198">
                  <a:moveTo>
                    <a:pt x="958" y="198"/>
                  </a:moveTo>
                  <a:lnTo>
                    <a:pt x="104" y="198"/>
                  </a:lnTo>
                  <a:cubicBezTo>
                    <a:pt x="50" y="198"/>
                    <a:pt x="3" y="154"/>
                    <a:pt x="0" y="99"/>
                  </a:cubicBezTo>
                  <a:cubicBezTo>
                    <a:pt x="-2" y="45"/>
                    <a:pt x="40" y="0"/>
                    <a:pt x="95" y="0"/>
                  </a:cubicBezTo>
                  <a:lnTo>
                    <a:pt x="948" y="0"/>
                  </a:lnTo>
                  <a:cubicBezTo>
                    <a:pt x="1003" y="0"/>
                    <a:pt x="1050" y="45"/>
                    <a:pt x="1052" y="99"/>
                  </a:cubicBezTo>
                  <a:cubicBezTo>
                    <a:pt x="1055" y="154"/>
                    <a:pt x="1012" y="198"/>
                    <a:pt x="958" y="198"/>
                  </a:cubicBezTo>
                  <a:close/>
                </a:path>
              </a:pathLst>
            </a:custGeom>
            <a:solidFill>
              <a:srgbClr val="FFD8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90B095B-CB12-46A9-AAD1-18559A0FA45A}"/>
                </a:ext>
              </a:extLst>
            </p:cNvPr>
            <p:cNvSpPr/>
            <p:nvPr/>
          </p:nvSpPr>
          <p:spPr>
            <a:xfrm>
              <a:off x="2266101" y="7377495"/>
              <a:ext cx="1053940" cy="181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1458">
                  <a:moveTo>
                    <a:pt x="775" y="0"/>
                  </a:moveTo>
                  <a:lnTo>
                    <a:pt x="847" y="1458"/>
                  </a:lnTo>
                  <a:lnTo>
                    <a:pt x="0" y="1458"/>
                  </a:lnTo>
                  <a:lnTo>
                    <a:pt x="63" y="168"/>
                  </a:lnTo>
                  <a:cubicBezTo>
                    <a:pt x="68" y="72"/>
                    <a:pt x="145" y="0"/>
                    <a:pt x="241" y="0"/>
                  </a:cubicBez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68E2D9D-66F2-4FF5-8AA2-2EEA5FB728E1}"/>
                </a:ext>
              </a:extLst>
            </p:cNvPr>
            <p:cNvSpPr/>
            <p:nvPr/>
          </p:nvSpPr>
          <p:spPr>
            <a:xfrm>
              <a:off x="3757310" y="7377495"/>
              <a:ext cx="1792691" cy="181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458">
                  <a:moveTo>
                    <a:pt x="1368" y="0"/>
                  </a:moveTo>
                  <a:lnTo>
                    <a:pt x="1440" y="1458"/>
                  </a:lnTo>
                  <a:lnTo>
                    <a:pt x="72" y="1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1146652-D980-4B11-B6EE-BCA6DAA6EE64}"/>
                </a:ext>
              </a:extLst>
            </p:cNvPr>
            <p:cNvSpPr/>
            <p:nvPr/>
          </p:nvSpPr>
          <p:spPr>
            <a:xfrm>
              <a:off x="3805899" y="8356687"/>
              <a:ext cx="1744105" cy="83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1" h="672">
                  <a:moveTo>
                    <a:pt x="1368" y="0"/>
                  </a:moveTo>
                  <a:lnTo>
                    <a:pt x="1401" y="672"/>
                  </a:lnTo>
                  <a:lnTo>
                    <a:pt x="33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1E6A941-E5DA-45AA-9BEC-3BBB63B5920B}"/>
                </a:ext>
              </a:extLst>
            </p:cNvPr>
            <p:cNvSpPr/>
            <p:nvPr/>
          </p:nvSpPr>
          <p:spPr>
            <a:xfrm>
              <a:off x="3771013" y="9436788"/>
              <a:ext cx="1993267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1" h="128">
                  <a:moveTo>
                    <a:pt x="1598" y="0"/>
                  </a:moveTo>
                  <a:lnTo>
                    <a:pt x="1601" y="64"/>
                  </a:lnTo>
                  <a:cubicBezTo>
                    <a:pt x="1603" y="99"/>
                    <a:pt x="1576" y="128"/>
                    <a:pt x="1540" y="128"/>
                  </a:cubicBezTo>
                  <a:lnTo>
                    <a:pt x="66" y="128"/>
                  </a:lnTo>
                  <a:cubicBezTo>
                    <a:pt x="31" y="128"/>
                    <a:pt x="1" y="99"/>
                    <a:pt x="0" y="64"/>
                  </a:cubicBezTo>
                  <a:cubicBezTo>
                    <a:pt x="-2" y="29"/>
                    <a:pt x="25" y="0"/>
                    <a:pt x="6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7456A67-D1CC-47B9-A23D-189A637108B0}"/>
                </a:ext>
              </a:extLst>
            </p:cNvPr>
            <p:cNvSpPr/>
            <p:nvPr/>
          </p:nvSpPr>
          <p:spPr>
            <a:xfrm>
              <a:off x="6035866" y="9436788"/>
              <a:ext cx="1993267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1" h="128">
                  <a:moveTo>
                    <a:pt x="1599" y="0"/>
                  </a:moveTo>
                  <a:lnTo>
                    <a:pt x="1601" y="64"/>
                  </a:lnTo>
                  <a:cubicBezTo>
                    <a:pt x="1604" y="99"/>
                    <a:pt x="1576" y="128"/>
                    <a:pt x="1541" y="128"/>
                  </a:cubicBezTo>
                  <a:lnTo>
                    <a:pt x="67" y="128"/>
                  </a:lnTo>
                  <a:cubicBezTo>
                    <a:pt x="32" y="128"/>
                    <a:pt x="2" y="99"/>
                    <a:pt x="0" y="64"/>
                  </a:cubicBezTo>
                  <a:cubicBezTo>
                    <a:pt x="-1" y="29"/>
                    <a:pt x="26" y="0"/>
                    <a:pt x="61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A2D2DCA-346F-43EC-B468-BC9A5D2C1FB3}"/>
                </a:ext>
              </a:extLst>
            </p:cNvPr>
            <p:cNvSpPr/>
            <p:nvPr/>
          </p:nvSpPr>
          <p:spPr>
            <a:xfrm>
              <a:off x="8425291" y="9436788"/>
              <a:ext cx="3407240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6" h="128">
                  <a:moveTo>
                    <a:pt x="2732" y="0"/>
                  </a:moveTo>
                  <a:lnTo>
                    <a:pt x="2736" y="64"/>
                  </a:lnTo>
                  <a:cubicBezTo>
                    <a:pt x="2737" y="99"/>
                    <a:pt x="2710" y="128"/>
                    <a:pt x="2675" y="128"/>
                  </a:cubicBezTo>
                  <a:lnTo>
                    <a:pt x="67" y="128"/>
                  </a:lnTo>
                  <a:cubicBezTo>
                    <a:pt x="32" y="128"/>
                    <a:pt x="2" y="99"/>
                    <a:pt x="0" y="64"/>
                  </a:cubicBezTo>
                  <a:cubicBezTo>
                    <a:pt x="-2" y="29"/>
                    <a:pt x="26" y="0"/>
                    <a:pt x="61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346901E-EB45-4302-BE0A-441E356C2196}"/>
                </a:ext>
              </a:extLst>
            </p:cNvPr>
            <p:cNvSpPr/>
            <p:nvPr/>
          </p:nvSpPr>
          <p:spPr>
            <a:xfrm>
              <a:off x="2187616" y="9436788"/>
              <a:ext cx="1334243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2" h="128">
                  <a:moveTo>
                    <a:pt x="1069" y="0"/>
                  </a:moveTo>
                  <a:lnTo>
                    <a:pt x="1072" y="64"/>
                  </a:lnTo>
                  <a:cubicBezTo>
                    <a:pt x="1074" y="99"/>
                    <a:pt x="1047" y="128"/>
                    <a:pt x="1011" y="128"/>
                  </a:cubicBezTo>
                  <a:lnTo>
                    <a:pt x="66" y="128"/>
                  </a:lnTo>
                  <a:cubicBezTo>
                    <a:pt x="32" y="128"/>
                    <a:pt x="2" y="99"/>
                    <a:pt x="0" y="64"/>
                  </a:cubicBezTo>
                  <a:cubicBezTo>
                    <a:pt x="-2" y="29"/>
                    <a:pt x="26" y="0"/>
                    <a:pt x="6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071842C-3E6A-413D-83CA-22640BE34307}"/>
                </a:ext>
              </a:extLst>
            </p:cNvPr>
            <p:cNvSpPr/>
            <p:nvPr/>
          </p:nvSpPr>
          <p:spPr>
            <a:xfrm>
              <a:off x="2266101" y="8357933"/>
              <a:ext cx="1053940" cy="83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71">
                  <a:moveTo>
                    <a:pt x="33" y="0"/>
                  </a:moveTo>
                  <a:lnTo>
                    <a:pt x="0" y="671"/>
                  </a:lnTo>
                  <a:lnTo>
                    <a:pt x="847" y="671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FDBAF6D-A396-43FD-B28E-DA05C784C6D6}"/>
                </a:ext>
              </a:extLst>
            </p:cNvPr>
            <p:cNvSpPr/>
            <p:nvPr/>
          </p:nvSpPr>
          <p:spPr>
            <a:xfrm>
              <a:off x="6018425" y="7377495"/>
              <a:ext cx="1792691" cy="181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458">
                  <a:moveTo>
                    <a:pt x="1368" y="0"/>
                  </a:moveTo>
                  <a:lnTo>
                    <a:pt x="1440" y="1458"/>
                  </a:lnTo>
                  <a:lnTo>
                    <a:pt x="71" y="1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98EC4AC-F964-425F-87FD-A3DBEBFFBBFD}"/>
                </a:ext>
              </a:extLst>
            </p:cNvPr>
            <p:cNvSpPr/>
            <p:nvPr/>
          </p:nvSpPr>
          <p:spPr>
            <a:xfrm>
              <a:off x="6065765" y="8350458"/>
              <a:ext cx="1745351" cy="84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2" h="677">
                  <a:moveTo>
                    <a:pt x="1368" y="0"/>
                  </a:moveTo>
                  <a:lnTo>
                    <a:pt x="1402" y="677"/>
                  </a:lnTo>
                  <a:lnTo>
                    <a:pt x="33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72A1E5C-AFD4-49EA-A498-5E160FD3F89C}"/>
                </a:ext>
              </a:extLst>
            </p:cNvPr>
            <p:cNvSpPr/>
            <p:nvPr/>
          </p:nvSpPr>
          <p:spPr>
            <a:xfrm>
              <a:off x="8374217" y="8350458"/>
              <a:ext cx="1533566" cy="9218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2" h="741">
                  <a:moveTo>
                    <a:pt x="0" y="0"/>
                  </a:moveTo>
                  <a:lnTo>
                    <a:pt x="37" y="741"/>
                  </a:lnTo>
                  <a:lnTo>
                    <a:pt x="1232" y="741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A851CF4-AAA5-4E4C-BF10-C7248D7648A2}"/>
                </a:ext>
              </a:extLst>
            </p:cNvPr>
            <p:cNvSpPr/>
            <p:nvPr/>
          </p:nvSpPr>
          <p:spPr>
            <a:xfrm>
              <a:off x="10008696" y="7377495"/>
              <a:ext cx="1610809" cy="971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4" h="781">
                  <a:moveTo>
                    <a:pt x="1223" y="207"/>
                  </a:moveTo>
                  <a:cubicBezTo>
                    <a:pt x="1215" y="143"/>
                    <a:pt x="1180" y="84"/>
                    <a:pt x="1126" y="45"/>
                  </a:cubicBezTo>
                  <a:cubicBezTo>
                    <a:pt x="1086" y="16"/>
                    <a:pt x="1038" y="0"/>
                    <a:pt x="989" y="0"/>
                  </a:cubicBezTo>
                  <a:lnTo>
                    <a:pt x="0" y="0"/>
                  </a:lnTo>
                  <a:lnTo>
                    <a:pt x="38" y="781"/>
                  </a:lnTo>
                  <a:lnTo>
                    <a:pt x="1294" y="781"/>
                  </a:ln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23E7AD9-4982-49AD-82CC-591D7711B4ED}"/>
                </a:ext>
              </a:extLst>
            </p:cNvPr>
            <p:cNvSpPr/>
            <p:nvPr/>
          </p:nvSpPr>
          <p:spPr>
            <a:xfrm>
              <a:off x="10056036" y="8350458"/>
              <a:ext cx="1668115" cy="84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0" h="677">
                  <a:moveTo>
                    <a:pt x="0" y="0"/>
                  </a:moveTo>
                  <a:lnTo>
                    <a:pt x="33" y="677"/>
                  </a:lnTo>
                  <a:lnTo>
                    <a:pt x="1324" y="677"/>
                  </a:lnTo>
                  <a:lnTo>
                    <a:pt x="1340" y="677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3181429-4A34-4F2B-8ED3-72FDAD6FF182}"/>
                </a:ext>
              </a:extLst>
            </p:cNvPr>
            <p:cNvSpPr/>
            <p:nvPr/>
          </p:nvSpPr>
          <p:spPr>
            <a:xfrm>
              <a:off x="8323140" y="7296519"/>
              <a:ext cx="1584647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3" h="1587">
                  <a:moveTo>
                    <a:pt x="1195" y="0"/>
                  </a:moveTo>
                  <a:lnTo>
                    <a:pt x="0" y="0"/>
                  </a:lnTo>
                  <a:lnTo>
                    <a:pt x="78" y="1587"/>
                  </a:lnTo>
                  <a:lnTo>
                    <a:pt x="1273" y="1587"/>
                  </a:lnTo>
                  <a:close/>
                  <a:moveTo>
                    <a:pt x="1133" y="65"/>
                  </a:moveTo>
                  <a:lnTo>
                    <a:pt x="1205" y="1523"/>
                  </a:lnTo>
                  <a:lnTo>
                    <a:pt x="139" y="1523"/>
                  </a:lnTo>
                  <a:lnTo>
                    <a:pt x="68" y="65"/>
                  </a:ln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01F311B-5FBA-4813-A0BA-AB53AC36599B}"/>
                </a:ext>
              </a:extLst>
            </p:cNvPr>
            <p:cNvSpPr/>
            <p:nvPr/>
          </p:nvSpPr>
          <p:spPr>
            <a:xfrm>
              <a:off x="9324756" y="7976721"/>
              <a:ext cx="1869933" cy="78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2" h="630">
                  <a:moveTo>
                    <a:pt x="1489" y="132"/>
                  </a:moveTo>
                  <a:cubicBezTo>
                    <a:pt x="1489" y="132"/>
                    <a:pt x="1532" y="268"/>
                    <a:pt x="1460" y="286"/>
                  </a:cubicBezTo>
                  <a:cubicBezTo>
                    <a:pt x="1380" y="307"/>
                    <a:pt x="1503" y="375"/>
                    <a:pt x="1385" y="386"/>
                  </a:cubicBezTo>
                  <a:cubicBezTo>
                    <a:pt x="1266" y="397"/>
                    <a:pt x="1287" y="377"/>
                    <a:pt x="1117" y="557"/>
                  </a:cubicBezTo>
                  <a:cubicBezTo>
                    <a:pt x="947" y="737"/>
                    <a:pt x="771" y="518"/>
                    <a:pt x="486" y="607"/>
                  </a:cubicBezTo>
                  <a:cubicBezTo>
                    <a:pt x="202" y="698"/>
                    <a:pt x="-140" y="390"/>
                    <a:pt x="60" y="441"/>
                  </a:cubicBezTo>
                  <a:cubicBezTo>
                    <a:pt x="303" y="503"/>
                    <a:pt x="388" y="379"/>
                    <a:pt x="311" y="343"/>
                  </a:cubicBezTo>
                  <a:cubicBezTo>
                    <a:pt x="104" y="246"/>
                    <a:pt x="382" y="236"/>
                    <a:pt x="602" y="258"/>
                  </a:cubicBezTo>
                  <a:cubicBezTo>
                    <a:pt x="821" y="281"/>
                    <a:pt x="840" y="216"/>
                    <a:pt x="840" y="216"/>
                  </a:cubicBezTo>
                  <a:cubicBezTo>
                    <a:pt x="840" y="216"/>
                    <a:pt x="955" y="194"/>
                    <a:pt x="1115" y="80"/>
                  </a:cubicBezTo>
                  <a:cubicBezTo>
                    <a:pt x="1402" y="-126"/>
                    <a:pt x="1489" y="132"/>
                    <a:pt x="1489" y="132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3B93707-1A0D-4449-862A-335A31212F5B}"/>
                </a:ext>
              </a:extLst>
            </p:cNvPr>
            <p:cNvSpPr/>
            <p:nvPr/>
          </p:nvSpPr>
          <p:spPr>
            <a:xfrm>
              <a:off x="10874518" y="8339246"/>
              <a:ext cx="174411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92">
                  <a:moveTo>
                    <a:pt x="141" y="63"/>
                  </a:moveTo>
                  <a:lnTo>
                    <a:pt x="130" y="0"/>
                  </a:lnTo>
                  <a:lnTo>
                    <a:pt x="4" y="0"/>
                  </a:lnTo>
                  <a:lnTo>
                    <a:pt x="0" y="57"/>
                  </a:lnTo>
                  <a:cubicBezTo>
                    <a:pt x="29" y="85"/>
                    <a:pt x="82" y="116"/>
                    <a:pt x="141" y="63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1A6D776-D00E-4CE6-B687-966EBA6C9EA1}"/>
                </a:ext>
              </a:extLst>
            </p:cNvPr>
            <p:cNvSpPr/>
            <p:nvPr/>
          </p:nvSpPr>
          <p:spPr>
            <a:xfrm>
              <a:off x="10757413" y="8410256"/>
              <a:ext cx="408620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" h="288">
                  <a:moveTo>
                    <a:pt x="320" y="102"/>
                  </a:moveTo>
                  <a:cubicBezTo>
                    <a:pt x="319" y="102"/>
                    <a:pt x="318" y="103"/>
                    <a:pt x="317" y="103"/>
                  </a:cubicBezTo>
                  <a:cubicBezTo>
                    <a:pt x="296" y="103"/>
                    <a:pt x="244" y="68"/>
                    <a:pt x="244" y="68"/>
                  </a:cubicBezTo>
                  <a:lnTo>
                    <a:pt x="234" y="6"/>
                  </a:lnTo>
                  <a:cubicBezTo>
                    <a:pt x="175" y="59"/>
                    <a:pt x="122" y="28"/>
                    <a:pt x="93" y="0"/>
                  </a:cubicBezTo>
                  <a:lnTo>
                    <a:pt x="89" y="66"/>
                  </a:lnTo>
                  <a:cubicBezTo>
                    <a:pt x="89" y="66"/>
                    <a:pt x="78" y="94"/>
                    <a:pt x="2" y="115"/>
                  </a:cubicBezTo>
                  <a:cubicBezTo>
                    <a:pt x="-6" y="173"/>
                    <a:pt x="2" y="278"/>
                    <a:pt x="159" y="287"/>
                  </a:cubicBezTo>
                  <a:cubicBezTo>
                    <a:pt x="341" y="298"/>
                    <a:pt x="339" y="176"/>
                    <a:pt x="320" y="102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5F6218E-DF46-4A95-B927-EB09C0B1ABCF}"/>
                </a:ext>
              </a:extLst>
            </p:cNvPr>
            <p:cNvSpPr/>
            <p:nvPr/>
          </p:nvSpPr>
          <p:spPr>
            <a:xfrm>
              <a:off x="6083206" y="7071027"/>
              <a:ext cx="464680" cy="109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881">
                  <a:moveTo>
                    <a:pt x="308" y="703"/>
                  </a:moveTo>
                  <a:cubicBezTo>
                    <a:pt x="301" y="685"/>
                    <a:pt x="301" y="596"/>
                    <a:pt x="279" y="551"/>
                  </a:cubicBezTo>
                  <a:cubicBezTo>
                    <a:pt x="179" y="345"/>
                    <a:pt x="144" y="253"/>
                    <a:pt x="144" y="253"/>
                  </a:cubicBezTo>
                  <a:lnTo>
                    <a:pt x="175" y="190"/>
                  </a:lnTo>
                  <a:cubicBezTo>
                    <a:pt x="175" y="190"/>
                    <a:pt x="182" y="72"/>
                    <a:pt x="179" y="71"/>
                  </a:cubicBezTo>
                  <a:cubicBezTo>
                    <a:pt x="176" y="70"/>
                    <a:pt x="142" y="75"/>
                    <a:pt x="148" y="117"/>
                  </a:cubicBezTo>
                  <a:lnTo>
                    <a:pt x="138" y="147"/>
                  </a:lnTo>
                  <a:cubicBezTo>
                    <a:pt x="138" y="147"/>
                    <a:pt x="100" y="15"/>
                    <a:pt x="73" y="19"/>
                  </a:cubicBezTo>
                  <a:cubicBezTo>
                    <a:pt x="46" y="23"/>
                    <a:pt x="41" y="-5"/>
                    <a:pt x="30" y="1"/>
                  </a:cubicBezTo>
                  <a:cubicBezTo>
                    <a:pt x="19" y="6"/>
                    <a:pt x="25" y="33"/>
                    <a:pt x="25" y="33"/>
                  </a:cubicBezTo>
                  <a:cubicBezTo>
                    <a:pt x="25" y="33"/>
                    <a:pt x="3" y="33"/>
                    <a:pt x="10" y="53"/>
                  </a:cubicBezTo>
                  <a:cubicBezTo>
                    <a:pt x="16" y="74"/>
                    <a:pt x="21" y="93"/>
                    <a:pt x="21" y="93"/>
                  </a:cubicBezTo>
                  <a:cubicBezTo>
                    <a:pt x="21" y="93"/>
                    <a:pt x="9" y="84"/>
                    <a:pt x="1" y="98"/>
                  </a:cubicBezTo>
                  <a:cubicBezTo>
                    <a:pt x="-6" y="113"/>
                    <a:pt x="32" y="173"/>
                    <a:pt x="32" y="173"/>
                  </a:cubicBezTo>
                  <a:cubicBezTo>
                    <a:pt x="32" y="173"/>
                    <a:pt x="16" y="243"/>
                    <a:pt x="61" y="270"/>
                  </a:cubicBezTo>
                  <a:lnTo>
                    <a:pt x="217" y="881"/>
                  </a:lnTo>
                  <a:lnTo>
                    <a:pt x="374" y="837"/>
                  </a:lnTo>
                  <a:cubicBezTo>
                    <a:pt x="351" y="796"/>
                    <a:pt x="327" y="750"/>
                    <a:pt x="308" y="703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0982169-3676-4C28-A08D-ACA50120A388}"/>
                </a:ext>
              </a:extLst>
            </p:cNvPr>
            <p:cNvSpPr/>
            <p:nvPr/>
          </p:nvSpPr>
          <p:spPr>
            <a:xfrm>
              <a:off x="6353543" y="8112512"/>
              <a:ext cx="196835" cy="227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" h="184">
                  <a:moveTo>
                    <a:pt x="0" y="44"/>
                  </a:moveTo>
                  <a:lnTo>
                    <a:pt x="36" y="184"/>
                  </a:lnTo>
                  <a:lnTo>
                    <a:pt x="159" y="3"/>
                  </a:lnTo>
                  <a:cubicBezTo>
                    <a:pt x="158" y="2"/>
                    <a:pt x="158" y="2"/>
                    <a:pt x="157" y="0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9B65D33-0F8D-42CB-9166-1FCE0BB5C859}"/>
                </a:ext>
              </a:extLst>
            </p:cNvPr>
            <p:cNvSpPr/>
            <p:nvPr/>
          </p:nvSpPr>
          <p:spPr>
            <a:xfrm>
              <a:off x="7590614" y="8215913"/>
              <a:ext cx="198081" cy="2391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193">
                  <a:moveTo>
                    <a:pt x="0" y="2"/>
                  </a:moveTo>
                  <a:lnTo>
                    <a:pt x="90" y="193"/>
                  </a:lnTo>
                  <a:lnTo>
                    <a:pt x="160" y="87"/>
                  </a:lnTo>
                  <a:lnTo>
                    <a:pt x="4" y="0"/>
                  </a:ln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EE23AA5-7558-4A4A-8F23-DFCF5669285F}"/>
                </a:ext>
              </a:extLst>
            </p:cNvPr>
            <p:cNvSpPr/>
            <p:nvPr/>
          </p:nvSpPr>
          <p:spPr>
            <a:xfrm>
              <a:off x="7595597" y="7464700"/>
              <a:ext cx="717576" cy="8583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7" h="690">
                  <a:moveTo>
                    <a:pt x="557" y="105"/>
                  </a:moveTo>
                  <a:cubicBezTo>
                    <a:pt x="557" y="105"/>
                    <a:pt x="573" y="77"/>
                    <a:pt x="559" y="64"/>
                  </a:cubicBezTo>
                  <a:cubicBezTo>
                    <a:pt x="545" y="51"/>
                    <a:pt x="530" y="66"/>
                    <a:pt x="530" y="66"/>
                  </a:cubicBezTo>
                  <a:cubicBezTo>
                    <a:pt x="530" y="66"/>
                    <a:pt x="543" y="41"/>
                    <a:pt x="520" y="29"/>
                  </a:cubicBezTo>
                  <a:cubicBezTo>
                    <a:pt x="498" y="17"/>
                    <a:pt x="487" y="38"/>
                    <a:pt x="487" y="38"/>
                  </a:cubicBezTo>
                  <a:cubicBezTo>
                    <a:pt x="487" y="38"/>
                    <a:pt x="488" y="10"/>
                    <a:pt x="464" y="3"/>
                  </a:cubicBezTo>
                  <a:cubicBezTo>
                    <a:pt x="442" y="-4"/>
                    <a:pt x="408" y="51"/>
                    <a:pt x="404" y="59"/>
                  </a:cubicBezTo>
                  <a:lnTo>
                    <a:pt x="403" y="60"/>
                  </a:lnTo>
                  <a:cubicBezTo>
                    <a:pt x="404" y="59"/>
                    <a:pt x="404" y="59"/>
                    <a:pt x="404" y="59"/>
                  </a:cubicBezTo>
                  <a:cubicBezTo>
                    <a:pt x="430" y="17"/>
                    <a:pt x="402" y="0"/>
                    <a:pt x="402" y="0"/>
                  </a:cubicBezTo>
                  <a:lnTo>
                    <a:pt x="355" y="41"/>
                  </a:lnTo>
                  <a:lnTo>
                    <a:pt x="347" y="137"/>
                  </a:lnTo>
                  <a:lnTo>
                    <a:pt x="361" y="171"/>
                  </a:lnTo>
                  <a:cubicBezTo>
                    <a:pt x="272" y="298"/>
                    <a:pt x="166" y="342"/>
                    <a:pt x="117" y="458"/>
                  </a:cubicBezTo>
                  <a:cubicBezTo>
                    <a:pt x="99" y="499"/>
                    <a:pt x="106" y="517"/>
                    <a:pt x="94" y="530"/>
                  </a:cubicBezTo>
                  <a:cubicBezTo>
                    <a:pt x="74" y="552"/>
                    <a:pt x="36" y="579"/>
                    <a:pt x="0" y="603"/>
                  </a:cubicBezTo>
                  <a:lnTo>
                    <a:pt x="156" y="690"/>
                  </a:lnTo>
                  <a:lnTo>
                    <a:pt x="457" y="238"/>
                  </a:lnTo>
                  <a:cubicBezTo>
                    <a:pt x="457" y="238"/>
                    <a:pt x="558" y="206"/>
                    <a:pt x="576" y="142"/>
                  </a:cubicBezTo>
                  <a:cubicBezTo>
                    <a:pt x="583" y="115"/>
                    <a:pt x="557" y="105"/>
                    <a:pt x="557" y="105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EFE8B3E-959A-4EE9-9D3A-8A4C7292CE64}"/>
                </a:ext>
              </a:extLst>
            </p:cNvPr>
            <p:cNvSpPr/>
            <p:nvPr/>
          </p:nvSpPr>
          <p:spPr>
            <a:xfrm>
              <a:off x="6982668" y="8242074"/>
              <a:ext cx="229226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27">
                  <a:moveTo>
                    <a:pt x="185" y="23"/>
                  </a:moveTo>
                  <a:lnTo>
                    <a:pt x="184" y="11"/>
                  </a:lnTo>
                  <a:lnTo>
                    <a:pt x="19" y="0"/>
                  </a:lnTo>
                  <a:lnTo>
                    <a:pt x="0" y="125"/>
                  </a:lnTo>
                  <a:cubicBezTo>
                    <a:pt x="48" y="132"/>
                    <a:pt x="123" y="122"/>
                    <a:pt x="185" y="23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3911451-1DBA-40FD-AA2D-6D1983520672}"/>
                </a:ext>
              </a:extLst>
            </p:cNvPr>
            <p:cNvSpPr/>
            <p:nvPr/>
          </p:nvSpPr>
          <p:spPr>
            <a:xfrm>
              <a:off x="6916641" y="8270727"/>
              <a:ext cx="356296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61">
                  <a:moveTo>
                    <a:pt x="254" y="116"/>
                  </a:moveTo>
                  <a:lnTo>
                    <a:pt x="238" y="0"/>
                  </a:lnTo>
                  <a:cubicBezTo>
                    <a:pt x="176" y="99"/>
                    <a:pt x="101" y="109"/>
                    <a:pt x="53" y="102"/>
                  </a:cubicBezTo>
                  <a:lnTo>
                    <a:pt x="49" y="123"/>
                  </a:lnTo>
                  <a:lnTo>
                    <a:pt x="2" y="116"/>
                  </a:lnTo>
                  <a:cubicBezTo>
                    <a:pt x="-4" y="159"/>
                    <a:pt x="-3" y="247"/>
                    <a:pt x="123" y="260"/>
                  </a:cubicBezTo>
                  <a:cubicBezTo>
                    <a:pt x="241" y="272"/>
                    <a:pt x="275" y="178"/>
                    <a:pt x="287" y="118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2EB33F3-7538-495D-A8FC-7A174190A4F8}"/>
                </a:ext>
              </a:extLst>
            </p:cNvPr>
            <p:cNvSpPr/>
            <p:nvPr/>
          </p:nvSpPr>
          <p:spPr>
            <a:xfrm>
              <a:off x="4569566" y="8320556"/>
              <a:ext cx="232963" cy="33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" h="270">
                  <a:moveTo>
                    <a:pt x="0" y="0"/>
                  </a:moveTo>
                  <a:lnTo>
                    <a:pt x="1" y="118"/>
                  </a:lnTo>
                  <a:cubicBezTo>
                    <a:pt x="1" y="118"/>
                    <a:pt x="57" y="270"/>
                    <a:pt x="117" y="270"/>
                  </a:cubicBezTo>
                  <a:cubicBezTo>
                    <a:pt x="176" y="270"/>
                    <a:pt x="188" y="113"/>
                    <a:pt x="188" y="113"/>
                  </a:cubicBezTo>
                  <a:lnTo>
                    <a:pt x="185" y="98"/>
                  </a:lnTo>
                  <a:cubicBezTo>
                    <a:pt x="105" y="131"/>
                    <a:pt x="28" y="37"/>
                    <a:pt x="0" y="0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A52D719-CE9A-442E-988E-6DF8A1CDFF0D}"/>
                </a:ext>
              </a:extLst>
            </p:cNvPr>
            <p:cNvSpPr/>
            <p:nvPr/>
          </p:nvSpPr>
          <p:spPr>
            <a:xfrm>
              <a:off x="4569566" y="8259515"/>
              <a:ext cx="229226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54">
                  <a:moveTo>
                    <a:pt x="185" y="147"/>
                  </a:moveTo>
                  <a:lnTo>
                    <a:pt x="160" y="26"/>
                  </a:lnTo>
                  <a:lnTo>
                    <a:pt x="0" y="0"/>
                  </a:lnTo>
                  <a:lnTo>
                    <a:pt x="0" y="49"/>
                  </a:lnTo>
                  <a:cubicBezTo>
                    <a:pt x="28" y="86"/>
                    <a:pt x="105" y="180"/>
                    <a:pt x="185" y="147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881B7A7-0027-499F-B528-3E1F922EC740}"/>
                </a:ext>
              </a:extLst>
            </p:cNvPr>
            <p:cNvSpPr/>
            <p:nvPr/>
          </p:nvSpPr>
          <p:spPr>
            <a:xfrm>
              <a:off x="4476131" y="7855879"/>
              <a:ext cx="403637" cy="53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5" h="429">
                  <a:moveTo>
                    <a:pt x="323" y="162"/>
                  </a:moveTo>
                  <a:cubicBezTo>
                    <a:pt x="327" y="251"/>
                    <a:pt x="334" y="429"/>
                    <a:pt x="210" y="429"/>
                  </a:cubicBezTo>
                  <a:cubicBezTo>
                    <a:pt x="85" y="429"/>
                    <a:pt x="4" y="251"/>
                    <a:pt x="0" y="162"/>
                  </a:cubicBezTo>
                  <a:cubicBezTo>
                    <a:pt x="-4" y="73"/>
                    <a:pt x="64" y="0"/>
                    <a:pt x="153" y="0"/>
                  </a:cubicBezTo>
                  <a:cubicBezTo>
                    <a:pt x="243" y="0"/>
                    <a:pt x="319" y="73"/>
                    <a:pt x="323" y="162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B66E114-0AD2-4850-B7E5-2CFD8A3154C0}"/>
                </a:ext>
              </a:extLst>
            </p:cNvPr>
            <p:cNvSpPr/>
            <p:nvPr/>
          </p:nvSpPr>
          <p:spPr>
            <a:xfrm>
              <a:off x="4892229" y="8400286"/>
              <a:ext cx="335118" cy="479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86">
                  <a:moveTo>
                    <a:pt x="28" y="0"/>
                  </a:moveTo>
                  <a:cubicBezTo>
                    <a:pt x="19" y="7"/>
                    <a:pt x="10" y="13"/>
                    <a:pt x="0" y="19"/>
                  </a:cubicBezTo>
                  <a:cubicBezTo>
                    <a:pt x="21" y="136"/>
                    <a:pt x="83" y="312"/>
                    <a:pt x="267" y="386"/>
                  </a:cubicBezTo>
                  <a:cubicBezTo>
                    <a:pt x="268" y="374"/>
                    <a:pt x="270" y="362"/>
                    <a:pt x="270" y="350"/>
                  </a:cubicBezTo>
                  <a:cubicBezTo>
                    <a:pt x="108" y="272"/>
                    <a:pt x="49" y="111"/>
                    <a:pt x="28" y="0"/>
                  </a:cubicBezTo>
                  <a:close/>
                </a:path>
              </a:pathLst>
            </a:custGeom>
            <a:solidFill>
              <a:srgbClr val="CB31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24F5934-E450-4E9A-803D-B70859507B37}"/>
                </a:ext>
              </a:extLst>
            </p:cNvPr>
            <p:cNvSpPr/>
            <p:nvPr/>
          </p:nvSpPr>
          <p:spPr>
            <a:xfrm>
              <a:off x="4233206" y="8446384"/>
              <a:ext cx="260370" cy="46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373">
                  <a:moveTo>
                    <a:pt x="210" y="12"/>
                  </a:moveTo>
                  <a:cubicBezTo>
                    <a:pt x="201" y="9"/>
                    <a:pt x="191" y="5"/>
                    <a:pt x="180" y="0"/>
                  </a:cubicBezTo>
                  <a:cubicBezTo>
                    <a:pt x="169" y="98"/>
                    <a:pt x="131" y="251"/>
                    <a:pt x="0" y="336"/>
                  </a:cubicBezTo>
                  <a:cubicBezTo>
                    <a:pt x="4" y="348"/>
                    <a:pt x="8" y="361"/>
                    <a:pt x="13" y="373"/>
                  </a:cubicBezTo>
                  <a:cubicBezTo>
                    <a:pt x="164" y="287"/>
                    <a:pt x="201" y="112"/>
                    <a:pt x="210" y="12"/>
                  </a:cubicBezTo>
                  <a:close/>
                </a:path>
              </a:pathLst>
            </a:custGeom>
            <a:solidFill>
              <a:srgbClr val="CB31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7FE1F69-F14D-444C-B551-2A7AE39F1939}"/>
                </a:ext>
              </a:extLst>
            </p:cNvPr>
            <p:cNvSpPr/>
            <p:nvPr/>
          </p:nvSpPr>
          <p:spPr>
            <a:xfrm>
              <a:off x="4249401" y="8423956"/>
              <a:ext cx="974209" cy="7686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3" h="618">
                  <a:moveTo>
                    <a:pt x="516" y="0"/>
                  </a:moveTo>
                  <a:cubicBezTo>
                    <a:pt x="504" y="8"/>
                    <a:pt x="491" y="14"/>
                    <a:pt x="479" y="19"/>
                  </a:cubicBezTo>
                  <a:lnTo>
                    <a:pt x="477" y="21"/>
                  </a:lnTo>
                  <a:cubicBezTo>
                    <a:pt x="477" y="21"/>
                    <a:pt x="450" y="225"/>
                    <a:pt x="378" y="225"/>
                  </a:cubicBezTo>
                  <a:cubicBezTo>
                    <a:pt x="308" y="225"/>
                    <a:pt x="232" y="43"/>
                    <a:pt x="230" y="37"/>
                  </a:cubicBezTo>
                  <a:cubicBezTo>
                    <a:pt x="220" y="35"/>
                    <a:pt x="210" y="33"/>
                    <a:pt x="197" y="30"/>
                  </a:cubicBezTo>
                  <a:cubicBezTo>
                    <a:pt x="188" y="130"/>
                    <a:pt x="151" y="305"/>
                    <a:pt x="0" y="391"/>
                  </a:cubicBezTo>
                  <a:cubicBezTo>
                    <a:pt x="29" y="471"/>
                    <a:pt x="75" y="552"/>
                    <a:pt x="118" y="618"/>
                  </a:cubicBezTo>
                  <a:lnTo>
                    <a:pt x="715" y="618"/>
                  </a:lnTo>
                  <a:cubicBezTo>
                    <a:pt x="715" y="618"/>
                    <a:pt x="764" y="507"/>
                    <a:pt x="783" y="367"/>
                  </a:cubicBezTo>
                  <a:cubicBezTo>
                    <a:pt x="599" y="293"/>
                    <a:pt x="537" y="117"/>
                    <a:pt x="516" y="0"/>
                  </a:cubicBezTo>
                  <a:close/>
                </a:path>
              </a:pathLst>
            </a:custGeom>
            <a:solidFill>
              <a:srgbClr val="FF454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E47048F-2F39-4089-958E-6349DCDE1238}"/>
                </a:ext>
              </a:extLst>
            </p:cNvPr>
            <p:cNvSpPr/>
            <p:nvPr/>
          </p:nvSpPr>
          <p:spPr>
            <a:xfrm>
              <a:off x="4535929" y="8447626"/>
              <a:ext cx="308956" cy="25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" h="206">
                  <a:moveTo>
                    <a:pt x="148" y="206"/>
                  </a:moveTo>
                  <a:cubicBezTo>
                    <a:pt x="220" y="206"/>
                    <a:pt x="247" y="2"/>
                    <a:pt x="247" y="2"/>
                  </a:cubicBezTo>
                  <a:lnTo>
                    <a:pt x="249" y="0"/>
                  </a:lnTo>
                  <a:cubicBezTo>
                    <a:pt x="238" y="5"/>
                    <a:pt x="226" y="8"/>
                    <a:pt x="215" y="11"/>
                  </a:cubicBezTo>
                  <a:cubicBezTo>
                    <a:pt x="215" y="11"/>
                    <a:pt x="203" y="168"/>
                    <a:pt x="144" y="168"/>
                  </a:cubicBezTo>
                  <a:cubicBezTo>
                    <a:pt x="84" y="168"/>
                    <a:pt x="28" y="16"/>
                    <a:pt x="28" y="16"/>
                  </a:cubicBezTo>
                  <a:cubicBezTo>
                    <a:pt x="28" y="16"/>
                    <a:pt x="19" y="19"/>
                    <a:pt x="0" y="18"/>
                  </a:cubicBezTo>
                  <a:cubicBezTo>
                    <a:pt x="2" y="24"/>
                    <a:pt x="78" y="206"/>
                    <a:pt x="148" y="206"/>
                  </a:cubicBezTo>
                  <a:close/>
                </a:path>
              </a:pathLst>
            </a:custGeom>
            <a:solidFill>
              <a:srgbClr val="CB31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1110100-B6A7-4654-A7C8-96A493183A1D}"/>
                </a:ext>
              </a:extLst>
            </p:cNvPr>
            <p:cNvSpPr/>
            <p:nvPr/>
          </p:nvSpPr>
          <p:spPr>
            <a:xfrm>
              <a:off x="4336606" y="7761199"/>
              <a:ext cx="599226" cy="599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482">
                  <a:moveTo>
                    <a:pt x="218" y="309"/>
                  </a:moveTo>
                  <a:cubicBezTo>
                    <a:pt x="218" y="309"/>
                    <a:pt x="225" y="330"/>
                    <a:pt x="242" y="316"/>
                  </a:cubicBezTo>
                  <a:cubicBezTo>
                    <a:pt x="259" y="301"/>
                    <a:pt x="236" y="257"/>
                    <a:pt x="236" y="257"/>
                  </a:cubicBezTo>
                  <a:cubicBezTo>
                    <a:pt x="236" y="257"/>
                    <a:pt x="289" y="246"/>
                    <a:pt x="267" y="198"/>
                  </a:cubicBezTo>
                  <a:cubicBezTo>
                    <a:pt x="244" y="149"/>
                    <a:pt x="380" y="208"/>
                    <a:pt x="445" y="146"/>
                  </a:cubicBezTo>
                  <a:cubicBezTo>
                    <a:pt x="510" y="85"/>
                    <a:pt x="491" y="-18"/>
                    <a:pt x="377" y="3"/>
                  </a:cubicBezTo>
                  <a:cubicBezTo>
                    <a:pt x="264" y="25"/>
                    <a:pt x="-80" y="3"/>
                    <a:pt x="50" y="179"/>
                  </a:cubicBezTo>
                  <a:cubicBezTo>
                    <a:pt x="50" y="179"/>
                    <a:pt x="-48" y="210"/>
                    <a:pt x="30" y="319"/>
                  </a:cubicBezTo>
                  <a:cubicBezTo>
                    <a:pt x="108" y="429"/>
                    <a:pt x="174" y="481"/>
                    <a:pt x="174" y="481"/>
                  </a:cubicBezTo>
                  <a:cubicBezTo>
                    <a:pt x="174" y="481"/>
                    <a:pt x="220" y="495"/>
                    <a:pt x="214" y="420"/>
                  </a:cubicBezTo>
                  <a:lnTo>
                    <a:pt x="210" y="354"/>
                  </a:lnTo>
                  <a:cubicBezTo>
                    <a:pt x="210" y="354"/>
                    <a:pt x="130" y="339"/>
                    <a:pt x="157" y="285"/>
                  </a:cubicBezTo>
                  <a:cubicBezTo>
                    <a:pt x="190" y="222"/>
                    <a:pt x="218" y="309"/>
                    <a:pt x="218" y="309"/>
                  </a:cubicBezTo>
                  <a:close/>
                </a:path>
              </a:pathLst>
            </a:custGeom>
            <a:solidFill>
              <a:srgbClr val="6023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7CAC2FD-9B20-4D8A-8093-6D82249D1F12}"/>
                </a:ext>
              </a:extLst>
            </p:cNvPr>
            <p:cNvSpPr/>
            <p:nvPr/>
          </p:nvSpPr>
          <p:spPr>
            <a:xfrm>
              <a:off x="4773879" y="8136182"/>
              <a:ext cx="56061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90">
                  <a:moveTo>
                    <a:pt x="26" y="90"/>
                  </a:moveTo>
                  <a:cubicBezTo>
                    <a:pt x="17" y="90"/>
                    <a:pt x="8" y="87"/>
                    <a:pt x="1" y="83"/>
                  </a:cubicBezTo>
                  <a:cubicBezTo>
                    <a:pt x="0" y="82"/>
                    <a:pt x="-1" y="79"/>
                    <a:pt x="0" y="77"/>
                  </a:cubicBezTo>
                  <a:cubicBezTo>
                    <a:pt x="1" y="75"/>
                    <a:pt x="4" y="74"/>
                    <a:pt x="6" y="75"/>
                  </a:cubicBezTo>
                  <a:cubicBezTo>
                    <a:pt x="12" y="80"/>
                    <a:pt x="25" y="83"/>
                    <a:pt x="32" y="80"/>
                  </a:cubicBezTo>
                  <a:cubicBezTo>
                    <a:pt x="35" y="79"/>
                    <a:pt x="36" y="77"/>
                    <a:pt x="36" y="77"/>
                  </a:cubicBezTo>
                  <a:cubicBezTo>
                    <a:pt x="36" y="73"/>
                    <a:pt x="28" y="55"/>
                    <a:pt x="21" y="42"/>
                  </a:cubicBezTo>
                  <a:cubicBezTo>
                    <a:pt x="14" y="31"/>
                    <a:pt x="12" y="6"/>
                    <a:pt x="12" y="5"/>
                  </a:cubicBezTo>
                  <a:cubicBezTo>
                    <a:pt x="12" y="2"/>
                    <a:pt x="14" y="0"/>
                    <a:pt x="17" y="0"/>
                  </a:cubicBezTo>
                  <a:cubicBezTo>
                    <a:pt x="20" y="0"/>
                    <a:pt x="22" y="2"/>
                    <a:pt x="22" y="5"/>
                  </a:cubicBezTo>
                  <a:cubicBezTo>
                    <a:pt x="22" y="11"/>
                    <a:pt x="23" y="30"/>
                    <a:pt x="29" y="38"/>
                  </a:cubicBezTo>
                  <a:cubicBezTo>
                    <a:pt x="29" y="38"/>
                    <a:pt x="48" y="70"/>
                    <a:pt x="45" y="80"/>
                  </a:cubicBezTo>
                  <a:cubicBezTo>
                    <a:pt x="43" y="84"/>
                    <a:pt x="40" y="87"/>
                    <a:pt x="35" y="89"/>
                  </a:cubicBezTo>
                  <a:cubicBezTo>
                    <a:pt x="33" y="90"/>
                    <a:pt x="30" y="90"/>
                    <a:pt x="26" y="90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6EAAD1B-F219-4FE5-BE82-6CBBB9ED51EB}"/>
                </a:ext>
              </a:extLst>
            </p:cNvPr>
            <p:cNvSpPr/>
            <p:nvPr/>
          </p:nvSpPr>
          <p:spPr>
            <a:xfrm>
              <a:off x="3430916" y="7397428"/>
              <a:ext cx="1024041" cy="146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3" h="1178">
                  <a:moveTo>
                    <a:pt x="687" y="701"/>
                  </a:moveTo>
                  <a:cubicBezTo>
                    <a:pt x="658" y="681"/>
                    <a:pt x="536" y="605"/>
                    <a:pt x="493" y="555"/>
                  </a:cubicBezTo>
                  <a:cubicBezTo>
                    <a:pt x="481" y="541"/>
                    <a:pt x="488" y="524"/>
                    <a:pt x="470" y="481"/>
                  </a:cubicBezTo>
                  <a:cubicBezTo>
                    <a:pt x="417" y="362"/>
                    <a:pt x="309" y="310"/>
                    <a:pt x="218" y="175"/>
                  </a:cubicBezTo>
                  <a:lnTo>
                    <a:pt x="231" y="144"/>
                  </a:lnTo>
                  <a:lnTo>
                    <a:pt x="221" y="47"/>
                  </a:lnTo>
                  <a:lnTo>
                    <a:pt x="172" y="2"/>
                  </a:lnTo>
                  <a:cubicBezTo>
                    <a:pt x="172" y="2"/>
                    <a:pt x="144" y="17"/>
                    <a:pt x="172" y="61"/>
                  </a:cubicBezTo>
                  <a:cubicBezTo>
                    <a:pt x="172" y="61"/>
                    <a:pt x="135" y="-5"/>
                    <a:pt x="111" y="0"/>
                  </a:cubicBezTo>
                  <a:cubicBezTo>
                    <a:pt x="87" y="6"/>
                    <a:pt x="89" y="33"/>
                    <a:pt x="89" y="33"/>
                  </a:cubicBezTo>
                  <a:cubicBezTo>
                    <a:pt x="89" y="33"/>
                    <a:pt x="77" y="12"/>
                    <a:pt x="55" y="22"/>
                  </a:cubicBezTo>
                  <a:cubicBezTo>
                    <a:pt x="33" y="32"/>
                    <a:pt x="46" y="58"/>
                    <a:pt x="46" y="58"/>
                  </a:cubicBezTo>
                  <a:cubicBezTo>
                    <a:pt x="46" y="58"/>
                    <a:pt x="31" y="42"/>
                    <a:pt x="17" y="54"/>
                  </a:cubicBezTo>
                  <a:cubicBezTo>
                    <a:pt x="3" y="66"/>
                    <a:pt x="20" y="95"/>
                    <a:pt x="20" y="95"/>
                  </a:cubicBezTo>
                  <a:cubicBezTo>
                    <a:pt x="20" y="95"/>
                    <a:pt x="-6" y="104"/>
                    <a:pt x="2" y="130"/>
                  </a:cubicBezTo>
                  <a:cubicBezTo>
                    <a:pt x="21" y="196"/>
                    <a:pt x="124" y="236"/>
                    <a:pt x="124" y="236"/>
                  </a:cubicBezTo>
                  <a:lnTo>
                    <a:pt x="621" y="1022"/>
                  </a:lnTo>
                  <a:cubicBezTo>
                    <a:pt x="625" y="1089"/>
                    <a:pt x="626" y="1124"/>
                    <a:pt x="643" y="1178"/>
                  </a:cubicBezTo>
                  <a:cubicBezTo>
                    <a:pt x="774" y="1093"/>
                    <a:pt x="812" y="940"/>
                    <a:pt x="823" y="842"/>
                  </a:cubicBezTo>
                  <a:cubicBezTo>
                    <a:pt x="811" y="809"/>
                    <a:pt x="798" y="772"/>
                    <a:pt x="687" y="701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919FB96-C24C-4511-BE6D-2D405D584E27}"/>
                </a:ext>
              </a:extLst>
            </p:cNvPr>
            <p:cNvSpPr/>
            <p:nvPr/>
          </p:nvSpPr>
          <p:spPr>
            <a:xfrm>
              <a:off x="4927112" y="7127091"/>
              <a:ext cx="748721" cy="1707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1372">
                  <a:moveTo>
                    <a:pt x="601" y="104"/>
                  </a:moveTo>
                  <a:cubicBezTo>
                    <a:pt x="595" y="88"/>
                    <a:pt x="583" y="95"/>
                    <a:pt x="583" y="95"/>
                  </a:cubicBezTo>
                  <a:cubicBezTo>
                    <a:pt x="583" y="95"/>
                    <a:pt x="589" y="76"/>
                    <a:pt x="598" y="57"/>
                  </a:cubicBezTo>
                  <a:cubicBezTo>
                    <a:pt x="606" y="39"/>
                    <a:pt x="584" y="35"/>
                    <a:pt x="584" y="35"/>
                  </a:cubicBezTo>
                  <a:cubicBezTo>
                    <a:pt x="584" y="35"/>
                    <a:pt x="593" y="9"/>
                    <a:pt x="582" y="1"/>
                  </a:cubicBezTo>
                  <a:cubicBezTo>
                    <a:pt x="572" y="-6"/>
                    <a:pt x="565" y="21"/>
                    <a:pt x="538" y="12"/>
                  </a:cubicBezTo>
                  <a:cubicBezTo>
                    <a:pt x="511" y="2"/>
                    <a:pt x="462" y="125"/>
                    <a:pt x="462" y="125"/>
                  </a:cubicBezTo>
                  <a:lnTo>
                    <a:pt x="454" y="94"/>
                  </a:lnTo>
                  <a:cubicBezTo>
                    <a:pt x="464" y="53"/>
                    <a:pt x="431" y="41"/>
                    <a:pt x="428" y="42"/>
                  </a:cubicBezTo>
                  <a:cubicBezTo>
                    <a:pt x="425" y="43"/>
                    <a:pt x="420" y="161"/>
                    <a:pt x="420" y="161"/>
                  </a:cubicBezTo>
                  <a:lnTo>
                    <a:pt x="445" y="230"/>
                  </a:lnTo>
                  <a:cubicBezTo>
                    <a:pt x="445" y="230"/>
                    <a:pt x="387" y="318"/>
                    <a:pt x="267" y="502"/>
                  </a:cubicBezTo>
                  <a:cubicBezTo>
                    <a:pt x="240" y="543"/>
                    <a:pt x="248" y="627"/>
                    <a:pt x="239" y="644"/>
                  </a:cubicBezTo>
                  <a:cubicBezTo>
                    <a:pt x="173" y="764"/>
                    <a:pt x="67" y="874"/>
                    <a:pt x="46" y="910"/>
                  </a:cubicBezTo>
                  <a:cubicBezTo>
                    <a:pt x="1" y="985"/>
                    <a:pt x="13" y="1013"/>
                    <a:pt x="0" y="1022"/>
                  </a:cubicBezTo>
                  <a:cubicBezTo>
                    <a:pt x="21" y="1133"/>
                    <a:pt x="80" y="1294"/>
                    <a:pt x="242" y="1372"/>
                  </a:cubicBezTo>
                  <a:cubicBezTo>
                    <a:pt x="246" y="1329"/>
                    <a:pt x="226" y="1245"/>
                    <a:pt x="220" y="1199"/>
                  </a:cubicBezTo>
                  <a:lnTo>
                    <a:pt x="526" y="263"/>
                  </a:lnTo>
                  <a:cubicBezTo>
                    <a:pt x="573" y="245"/>
                    <a:pt x="564" y="172"/>
                    <a:pt x="564" y="172"/>
                  </a:cubicBezTo>
                  <a:cubicBezTo>
                    <a:pt x="564" y="172"/>
                    <a:pt x="608" y="120"/>
                    <a:pt x="601" y="104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F596B6E-26F4-48F3-B8B8-2D042DD6E8D3}"/>
                </a:ext>
              </a:extLst>
            </p:cNvPr>
            <p:cNvSpPr/>
            <p:nvPr/>
          </p:nvSpPr>
          <p:spPr>
            <a:xfrm>
              <a:off x="6326136" y="8082613"/>
              <a:ext cx="1438889" cy="11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6" h="892">
                  <a:moveTo>
                    <a:pt x="1026" y="74"/>
                  </a:moveTo>
                  <a:lnTo>
                    <a:pt x="821" y="272"/>
                  </a:lnTo>
                  <a:lnTo>
                    <a:pt x="803" y="257"/>
                  </a:lnTo>
                  <a:lnTo>
                    <a:pt x="761" y="269"/>
                  </a:lnTo>
                  <a:cubicBezTo>
                    <a:pt x="749" y="329"/>
                    <a:pt x="715" y="423"/>
                    <a:pt x="597" y="411"/>
                  </a:cubicBezTo>
                  <a:cubicBezTo>
                    <a:pt x="471" y="398"/>
                    <a:pt x="470" y="310"/>
                    <a:pt x="476" y="267"/>
                  </a:cubicBezTo>
                  <a:lnTo>
                    <a:pt x="358" y="250"/>
                  </a:lnTo>
                  <a:lnTo>
                    <a:pt x="348" y="230"/>
                  </a:lnTo>
                  <a:lnTo>
                    <a:pt x="309" y="224"/>
                  </a:lnTo>
                  <a:lnTo>
                    <a:pt x="212" y="0"/>
                  </a:lnTo>
                  <a:lnTo>
                    <a:pt x="0" y="174"/>
                  </a:lnTo>
                  <a:lnTo>
                    <a:pt x="160" y="537"/>
                  </a:lnTo>
                  <a:lnTo>
                    <a:pt x="195" y="891"/>
                  </a:lnTo>
                  <a:lnTo>
                    <a:pt x="957" y="892"/>
                  </a:lnTo>
                  <a:lnTo>
                    <a:pt x="978" y="602"/>
                  </a:lnTo>
                  <a:lnTo>
                    <a:pt x="1156" y="356"/>
                  </a:lnTo>
                  <a:close/>
                </a:path>
              </a:pathLst>
            </a:custGeom>
            <a:solidFill>
              <a:srgbClr val="8B85D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D894884-7A8D-4C48-B143-460E537B3226}"/>
                </a:ext>
              </a:extLst>
            </p:cNvPr>
            <p:cNvSpPr/>
            <p:nvPr/>
          </p:nvSpPr>
          <p:spPr>
            <a:xfrm>
              <a:off x="8097651" y="7538202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2160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1080" tIns="1080" rIns="1080" bIns="10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9C87D66-A01A-45CD-9F85-E1E28D686B65}"/>
                </a:ext>
              </a:extLst>
            </p:cNvPr>
            <p:cNvSpPr/>
            <p:nvPr/>
          </p:nvSpPr>
          <p:spPr>
            <a:xfrm>
              <a:off x="6831927" y="7691434"/>
              <a:ext cx="484613" cy="6415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516">
                  <a:moveTo>
                    <a:pt x="390" y="196"/>
                  </a:moveTo>
                  <a:cubicBezTo>
                    <a:pt x="396" y="304"/>
                    <a:pt x="294" y="516"/>
                    <a:pt x="125" y="516"/>
                  </a:cubicBezTo>
                  <a:cubicBezTo>
                    <a:pt x="-43" y="516"/>
                    <a:pt x="9" y="304"/>
                    <a:pt x="4" y="196"/>
                  </a:cubicBezTo>
                  <a:cubicBezTo>
                    <a:pt x="-1" y="87"/>
                    <a:pt x="81" y="0"/>
                    <a:pt x="188" y="0"/>
                  </a:cubicBezTo>
                  <a:cubicBezTo>
                    <a:pt x="294" y="0"/>
                    <a:pt x="385" y="87"/>
                    <a:pt x="390" y="196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03F80D1-35E9-4AD2-B396-8844EC47C7E3}"/>
                </a:ext>
              </a:extLst>
            </p:cNvPr>
            <p:cNvSpPr/>
            <p:nvPr/>
          </p:nvSpPr>
          <p:spPr>
            <a:xfrm>
              <a:off x="6755934" y="7571838"/>
              <a:ext cx="691414" cy="7611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" h="612">
                  <a:moveTo>
                    <a:pt x="26" y="149"/>
                  </a:moveTo>
                  <a:cubicBezTo>
                    <a:pt x="26" y="149"/>
                    <a:pt x="-55" y="225"/>
                    <a:pt x="70" y="275"/>
                  </a:cubicBezTo>
                  <a:cubicBezTo>
                    <a:pt x="195" y="323"/>
                    <a:pt x="334" y="265"/>
                    <a:pt x="340" y="298"/>
                  </a:cubicBezTo>
                  <a:cubicBezTo>
                    <a:pt x="346" y="331"/>
                    <a:pt x="303" y="441"/>
                    <a:pt x="334" y="428"/>
                  </a:cubicBezTo>
                  <a:cubicBezTo>
                    <a:pt x="364" y="414"/>
                    <a:pt x="367" y="344"/>
                    <a:pt x="388" y="371"/>
                  </a:cubicBezTo>
                  <a:cubicBezTo>
                    <a:pt x="410" y="399"/>
                    <a:pt x="392" y="473"/>
                    <a:pt x="364" y="460"/>
                  </a:cubicBezTo>
                  <a:cubicBezTo>
                    <a:pt x="336" y="448"/>
                    <a:pt x="326" y="477"/>
                    <a:pt x="340" y="505"/>
                  </a:cubicBezTo>
                  <a:cubicBezTo>
                    <a:pt x="355" y="531"/>
                    <a:pt x="323" y="603"/>
                    <a:pt x="374" y="611"/>
                  </a:cubicBezTo>
                  <a:cubicBezTo>
                    <a:pt x="425" y="619"/>
                    <a:pt x="383" y="573"/>
                    <a:pt x="449" y="512"/>
                  </a:cubicBezTo>
                  <a:cubicBezTo>
                    <a:pt x="515" y="452"/>
                    <a:pt x="609" y="297"/>
                    <a:pt x="520" y="250"/>
                  </a:cubicBezTo>
                  <a:cubicBezTo>
                    <a:pt x="520" y="250"/>
                    <a:pt x="561" y="207"/>
                    <a:pt x="525" y="176"/>
                  </a:cubicBezTo>
                  <a:cubicBezTo>
                    <a:pt x="488" y="145"/>
                    <a:pt x="462" y="189"/>
                    <a:pt x="376" y="113"/>
                  </a:cubicBezTo>
                  <a:cubicBezTo>
                    <a:pt x="292" y="40"/>
                    <a:pt x="-63" y="-117"/>
                    <a:pt x="26" y="149"/>
                  </a:cubicBezTo>
                  <a:close/>
                </a:path>
              </a:pathLst>
            </a:custGeom>
            <a:solidFill>
              <a:srgbClr val="6023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FD68FEE-9387-4490-9B66-2A37417CE430}"/>
                </a:ext>
              </a:extLst>
            </p:cNvPr>
            <p:cNvSpPr/>
            <p:nvPr/>
          </p:nvSpPr>
          <p:spPr>
            <a:xfrm>
              <a:off x="6907920" y="7994162"/>
              <a:ext cx="67273" cy="169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137">
                  <a:moveTo>
                    <a:pt x="30" y="137"/>
                  </a:moveTo>
                  <a:cubicBezTo>
                    <a:pt x="23" y="137"/>
                    <a:pt x="15" y="136"/>
                    <a:pt x="8" y="131"/>
                  </a:cubicBezTo>
                  <a:cubicBezTo>
                    <a:pt x="-12" y="119"/>
                    <a:pt x="13" y="67"/>
                    <a:pt x="20" y="56"/>
                  </a:cubicBezTo>
                  <a:lnTo>
                    <a:pt x="28" y="4"/>
                  </a:lnTo>
                  <a:cubicBezTo>
                    <a:pt x="28" y="1"/>
                    <a:pt x="30" y="-1"/>
                    <a:pt x="32" y="0"/>
                  </a:cubicBezTo>
                  <a:cubicBezTo>
                    <a:pt x="35" y="0"/>
                    <a:pt x="37" y="3"/>
                    <a:pt x="36" y="5"/>
                  </a:cubicBezTo>
                  <a:lnTo>
                    <a:pt x="28" y="59"/>
                  </a:lnTo>
                  <a:cubicBezTo>
                    <a:pt x="16" y="82"/>
                    <a:pt x="3" y="117"/>
                    <a:pt x="13" y="124"/>
                  </a:cubicBezTo>
                  <a:cubicBezTo>
                    <a:pt x="28" y="132"/>
                    <a:pt x="48" y="124"/>
                    <a:pt x="49" y="124"/>
                  </a:cubicBezTo>
                  <a:cubicBezTo>
                    <a:pt x="51" y="123"/>
                    <a:pt x="53" y="124"/>
                    <a:pt x="55" y="126"/>
                  </a:cubicBezTo>
                  <a:cubicBezTo>
                    <a:pt x="56" y="128"/>
                    <a:pt x="55" y="131"/>
                    <a:pt x="53" y="132"/>
                  </a:cubicBezTo>
                  <a:cubicBezTo>
                    <a:pt x="52" y="132"/>
                    <a:pt x="42" y="137"/>
                    <a:pt x="30" y="137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930A322-8F09-45BC-AE1B-92AF6311BF76}"/>
                </a:ext>
              </a:extLst>
            </p:cNvPr>
            <p:cNvSpPr/>
            <p:nvPr/>
          </p:nvSpPr>
          <p:spPr>
            <a:xfrm>
              <a:off x="10712568" y="7892007"/>
              <a:ext cx="463435" cy="497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" h="400">
                  <a:moveTo>
                    <a:pt x="360" y="179"/>
                  </a:moveTo>
                  <a:cubicBezTo>
                    <a:pt x="352" y="175"/>
                    <a:pt x="343" y="181"/>
                    <a:pt x="336" y="192"/>
                  </a:cubicBezTo>
                  <a:cubicBezTo>
                    <a:pt x="336" y="190"/>
                    <a:pt x="336" y="189"/>
                    <a:pt x="336" y="187"/>
                  </a:cubicBezTo>
                  <a:cubicBezTo>
                    <a:pt x="329" y="49"/>
                    <a:pt x="260" y="0"/>
                    <a:pt x="176" y="0"/>
                  </a:cubicBezTo>
                  <a:cubicBezTo>
                    <a:pt x="94" y="0"/>
                    <a:pt x="29" y="49"/>
                    <a:pt x="36" y="187"/>
                  </a:cubicBezTo>
                  <a:cubicBezTo>
                    <a:pt x="36" y="188"/>
                    <a:pt x="36" y="190"/>
                    <a:pt x="36" y="191"/>
                  </a:cubicBezTo>
                  <a:cubicBezTo>
                    <a:pt x="28" y="181"/>
                    <a:pt x="19" y="175"/>
                    <a:pt x="11" y="179"/>
                  </a:cubicBezTo>
                  <a:cubicBezTo>
                    <a:pt x="-1" y="183"/>
                    <a:pt x="-3" y="207"/>
                    <a:pt x="6" y="231"/>
                  </a:cubicBezTo>
                  <a:cubicBezTo>
                    <a:pt x="15" y="255"/>
                    <a:pt x="32" y="271"/>
                    <a:pt x="44" y="266"/>
                  </a:cubicBezTo>
                  <a:cubicBezTo>
                    <a:pt x="45" y="265"/>
                    <a:pt x="47" y="264"/>
                    <a:pt x="49" y="263"/>
                  </a:cubicBezTo>
                  <a:cubicBezTo>
                    <a:pt x="75" y="355"/>
                    <a:pt x="139" y="400"/>
                    <a:pt x="196" y="400"/>
                  </a:cubicBezTo>
                  <a:cubicBezTo>
                    <a:pt x="253" y="400"/>
                    <a:pt x="313" y="355"/>
                    <a:pt x="331" y="263"/>
                  </a:cubicBezTo>
                  <a:cubicBezTo>
                    <a:pt x="332" y="264"/>
                    <a:pt x="334" y="265"/>
                    <a:pt x="336" y="266"/>
                  </a:cubicBezTo>
                  <a:cubicBezTo>
                    <a:pt x="348" y="271"/>
                    <a:pt x="364" y="255"/>
                    <a:pt x="370" y="231"/>
                  </a:cubicBezTo>
                  <a:cubicBezTo>
                    <a:pt x="377" y="207"/>
                    <a:pt x="372" y="183"/>
                    <a:pt x="360" y="179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336DE29-F15D-4FAC-BD3A-0CE0AEA1DF12}"/>
                </a:ext>
              </a:extLst>
            </p:cNvPr>
            <p:cNvSpPr/>
            <p:nvPr/>
          </p:nvSpPr>
          <p:spPr>
            <a:xfrm>
              <a:off x="10925595" y="8129953"/>
              <a:ext cx="39865" cy="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9">
                  <a:moveTo>
                    <a:pt x="33" y="9"/>
                  </a:moveTo>
                  <a:lnTo>
                    <a:pt x="1" y="9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DA0976C-586C-4ADB-B968-433B044BE68F}"/>
                </a:ext>
              </a:extLst>
            </p:cNvPr>
            <p:cNvSpPr/>
            <p:nvPr/>
          </p:nvSpPr>
          <p:spPr>
            <a:xfrm>
              <a:off x="10747447" y="8129953"/>
              <a:ext cx="38620" cy="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9">
                  <a:moveTo>
                    <a:pt x="32" y="9"/>
                  </a:moveTo>
                  <a:lnTo>
                    <a:pt x="1" y="9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F4971CD-93D7-4C2E-BEC9-BF3ACB4C25F5}"/>
                </a:ext>
              </a:extLst>
            </p:cNvPr>
            <p:cNvSpPr/>
            <p:nvPr/>
          </p:nvSpPr>
          <p:spPr>
            <a:xfrm>
              <a:off x="11104992" y="8129953"/>
              <a:ext cx="34882" cy="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9">
                  <a:moveTo>
                    <a:pt x="2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CD55A49-74D2-471F-B63C-C8A57F98DD1A}"/>
                </a:ext>
              </a:extLst>
            </p:cNvPr>
            <p:cNvSpPr/>
            <p:nvPr/>
          </p:nvSpPr>
          <p:spPr>
            <a:xfrm>
              <a:off x="10916874" y="8188502"/>
              <a:ext cx="63535" cy="286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24">
                  <a:moveTo>
                    <a:pt x="47" y="24"/>
                  </a:moveTo>
                  <a:cubicBezTo>
                    <a:pt x="46" y="24"/>
                    <a:pt x="44" y="23"/>
                    <a:pt x="43" y="22"/>
                  </a:cubicBezTo>
                  <a:cubicBezTo>
                    <a:pt x="37" y="14"/>
                    <a:pt x="32" y="10"/>
                    <a:pt x="26" y="10"/>
                  </a:cubicBezTo>
                  <a:cubicBezTo>
                    <a:pt x="16" y="10"/>
                    <a:pt x="8" y="21"/>
                    <a:pt x="8" y="21"/>
                  </a:cubicBezTo>
                  <a:cubicBezTo>
                    <a:pt x="7" y="23"/>
                    <a:pt x="4" y="24"/>
                    <a:pt x="2" y="22"/>
                  </a:cubicBezTo>
                  <a:cubicBezTo>
                    <a:pt x="0" y="21"/>
                    <a:pt x="-1" y="18"/>
                    <a:pt x="0" y="16"/>
                  </a:cubicBezTo>
                  <a:cubicBezTo>
                    <a:pt x="1" y="15"/>
                    <a:pt x="11" y="0"/>
                    <a:pt x="25" y="0"/>
                  </a:cubicBezTo>
                  <a:cubicBezTo>
                    <a:pt x="35" y="0"/>
                    <a:pt x="43" y="6"/>
                    <a:pt x="51" y="16"/>
                  </a:cubicBezTo>
                  <a:cubicBezTo>
                    <a:pt x="52" y="19"/>
                    <a:pt x="51" y="21"/>
                    <a:pt x="49" y="23"/>
                  </a:cubicBezTo>
                  <a:cubicBezTo>
                    <a:pt x="49" y="24"/>
                    <a:pt x="47" y="24"/>
                    <a:pt x="47" y="24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E6BC72A-9595-401A-8E2D-2ADEEE525E52}"/>
                </a:ext>
              </a:extLst>
            </p:cNvPr>
            <p:cNvSpPr/>
            <p:nvPr/>
          </p:nvSpPr>
          <p:spPr>
            <a:xfrm>
              <a:off x="10798528" y="7740020"/>
              <a:ext cx="708855" cy="99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0" h="800">
                  <a:moveTo>
                    <a:pt x="432" y="800"/>
                  </a:moveTo>
                  <a:cubicBezTo>
                    <a:pt x="432" y="800"/>
                    <a:pt x="579" y="409"/>
                    <a:pt x="570" y="370"/>
                  </a:cubicBezTo>
                  <a:cubicBezTo>
                    <a:pt x="562" y="337"/>
                    <a:pt x="355" y="126"/>
                    <a:pt x="274" y="43"/>
                  </a:cubicBezTo>
                  <a:cubicBezTo>
                    <a:pt x="253" y="22"/>
                    <a:pt x="226" y="9"/>
                    <a:pt x="197" y="8"/>
                  </a:cubicBezTo>
                  <a:lnTo>
                    <a:pt x="97" y="0"/>
                  </a:lnTo>
                  <a:lnTo>
                    <a:pt x="0" y="94"/>
                  </a:lnTo>
                  <a:cubicBezTo>
                    <a:pt x="49" y="113"/>
                    <a:pt x="73" y="76"/>
                    <a:pt x="73" y="76"/>
                  </a:cubicBezTo>
                  <a:lnTo>
                    <a:pt x="113" y="58"/>
                  </a:lnTo>
                  <a:cubicBezTo>
                    <a:pt x="164" y="85"/>
                    <a:pt x="213" y="67"/>
                    <a:pt x="213" y="67"/>
                  </a:cubicBezTo>
                  <a:lnTo>
                    <a:pt x="419" y="401"/>
                  </a:lnTo>
                  <a:cubicBezTo>
                    <a:pt x="419" y="401"/>
                    <a:pt x="346" y="557"/>
                    <a:pt x="306" y="617"/>
                  </a:cubicBezTo>
                  <a:lnTo>
                    <a:pt x="316" y="663"/>
                  </a:lnTo>
                  <a:cubicBezTo>
                    <a:pt x="328" y="724"/>
                    <a:pt x="373" y="778"/>
                    <a:pt x="432" y="800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F8B1E00-7765-4485-89F4-6514869B43F7}"/>
                </a:ext>
              </a:extLst>
            </p:cNvPr>
            <p:cNvSpPr/>
            <p:nvPr/>
          </p:nvSpPr>
          <p:spPr>
            <a:xfrm>
              <a:off x="10483342" y="8559751"/>
              <a:ext cx="1066398" cy="8110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7" h="652">
                  <a:moveTo>
                    <a:pt x="747" y="430"/>
                  </a:moveTo>
                  <a:lnTo>
                    <a:pt x="687" y="425"/>
                  </a:lnTo>
                  <a:lnTo>
                    <a:pt x="161" y="510"/>
                  </a:lnTo>
                  <a:lnTo>
                    <a:pt x="213" y="375"/>
                  </a:lnTo>
                  <a:cubicBezTo>
                    <a:pt x="136" y="277"/>
                    <a:pt x="200" y="171"/>
                    <a:pt x="200" y="171"/>
                  </a:cubicBezTo>
                  <a:lnTo>
                    <a:pt x="199" y="0"/>
                  </a:lnTo>
                  <a:cubicBezTo>
                    <a:pt x="187" y="1"/>
                    <a:pt x="161" y="4"/>
                    <a:pt x="144" y="30"/>
                  </a:cubicBezTo>
                  <a:cubicBezTo>
                    <a:pt x="92" y="112"/>
                    <a:pt x="-91" y="652"/>
                    <a:pt x="55" y="652"/>
                  </a:cubicBezTo>
                  <a:cubicBezTo>
                    <a:pt x="202" y="652"/>
                    <a:pt x="663" y="507"/>
                    <a:pt x="663" y="507"/>
                  </a:cubicBezTo>
                  <a:lnTo>
                    <a:pt x="857" y="507"/>
                  </a:lnTo>
                  <a:lnTo>
                    <a:pt x="795" y="451"/>
                  </a:lnTo>
                  <a:cubicBezTo>
                    <a:pt x="781" y="439"/>
                    <a:pt x="764" y="431"/>
                    <a:pt x="747" y="430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DA4F06B-1F65-4F07-B096-C2C23B3FE7FE}"/>
                </a:ext>
              </a:extLst>
            </p:cNvPr>
            <p:cNvSpPr/>
            <p:nvPr/>
          </p:nvSpPr>
          <p:spPr>
            <a:xfrm>
              <a:off x="4233206" y="8664398"/>
              <a:ext cx="721313" cy="52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0" h="425">
                  <a:moveTo>
                    <a:pt x="134" y="0"/>
                  </a:moveTo>
                  <a:cubicBezTo>
                    <a:pt x="107" y="60"/>
                    <a:pt x="65" y="119"/>
                    <a:pt x="0" y="161"/>
                  </a:cubicBezTo>
                  <a:cubicBezTo>
                    <a:pt x="4" y="173"/>
                    <a:pt x="8" y="186"/>
                    <a:pt x="13" y="198"/>
                  </a:cubicBezTo>
                  <a:cubicBezTo>
                    <a:pt x="42" y="278"/>
                    <a:pt x="88" y="359"/>
                    <a:pt x="131" y="425"/>
                  </a:cubicBezTo>
                  <a:lnTo>
                    <a:pt x="580" y="425"/>
                  </a:lnTo>
                  <a:cubicBezTo>
                    <a:pt x="294" y="335"/>
                    <a:pt x="174" y="103"/>
                    <a:pt x="134" y="0"/>
                  </a:cubicBezTo>
                  <a:close/>
                </a:path>
              </a:pathLst>
            </a:custGeom>
            <a:solidFill>
              <a:srgbClr val="CB312F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9A2FF57-F9C3-452F-8DA3-1069E38BE78B}"/>
                </a:ext>
              </a:extLst>
            </p:cNvPr>
            <p:cNvSpPr/>
            <p:nvPr/>
          </p:nvSpPr>
          <p:spPr>
            <a:xfrm>
              <a:off x="3645192" y="7472175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821AC25-99C6-4BD7-842B-F196FC58A877}"/>
                </a:ext>
              </a:extLst>
            </p:cNvPr>
            <p:cNvSpPr/>
            <p:nvPr/>
          </p:nvSpPr>
          <p:spPr>
            <a:xfrm>
              <a:off x="4205798" y="8634499"/>
              <a:ext cx="193098" cy="229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185">
                  <a:moveTo>
                    <a:pt x="156" y="24"/>
                  </a:moveTo>
                  <a:cubicBezTo>
                    <a:pt x="147" y="2"/>
                    <a:pt x="122" y="-7"/>
                    <a:pt x="104" y="5"/>
                  </a:cubicBezTo>
                  <a:cubicBezTo>
                    <a:pt x="53" y="37"/>
                    <a:pt x="0" y="29"/>
                    <a:pt x="0" y="29"/>
                  </a:cubicBezTo>
                  <a:cubicBezTo>
                    <a:pt x="4" y="96"/>
                    <a:pt x="5" y="131"/>
                    <a:pt x="22" y="185"/>
                  </a:cubicBezTo>
                  <a:cubicBezTo>
                    <a:pt x="87" y="143"/>
                    <a:pt x="129" y="84"/>
                    <a:pt x="156" y="24"/>
                  </a:cubicBezTo>
                  <a:close/>
                </a:path>
              </a:pathLst>
            </a:custGeom>
            <a:solidFill>
              <a:srgbClr val="F79D7C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52378BE-1547-4D7D-9BD2-0B0FC303950F}"/>
                </a:ext>
              </a:extLst>
            </p:cNvPr>
            <p:cNvSpPr/>
            <p:nvPr/>
          </p:nvSpPr>
          <p:spPr>
            <a:xfrm>
              <a:off x="6393408" y="8082613"/>
              <a:ext cx="1289394" cy="822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6" h="661">
                  <a:moveTo>
                    <a:pt x="358" y="609"/>
                  </a:moveTo>
                  <a:cubicBezTo>
                    <a:pt x="553" y="767"/>
                    <a:pt x="786" y="526"/>
                    <a:pt x="814" y="420"/>
                  </a:cubicBezTo>
                  <a:cubicBezTo>
                    <a:pt x="846" y="297"/>
                    <a:pt x="978" y="325"/>
                    <a:pt x="1036" y="213"/>
                  </a:cubicBezTo>
                  <a:lnTo>
                    <a:pt x="972" y="74"/>
                  </a:lnTo>
                  <a:lnTo>
                    <a:pt x="767" y="272"/>
                  </a:lnTo>
                  <a:lnTo>
                    <a:pt x="749" y="257"/>
                  </a:lnTo>
                  <a:lnTo>
                    <a:pt x="707" y="269"/>
                  </a:lnTo>
                  <a:cubicBezTo>
                    <a:pt x="695" y="329"/>
                    <a:pt x="661" y="423"/>
                    <a:pt x="543" y="411"/>
                  </a:cubicBezTo>
                  <a:cubicBezTo>
                    <a:pt x="417" y="398"/>
                    <a:pt x="416" y="310"/>
                    <a:pt x="422" y="267"/>
                  </a:cubicBezTo>
                  <a:lnTo>
                    <a:pt x="304" y="250"/>
                  </a:lnTo>
                  <a:lnTo>
                    <a:pt x="294" y="230"/>
                  </a:lnTo>
                  <a:lnTo>
                    <a:pt x="255" y="224"/>
                  </a:lnTo>
                  <a:lnTo>
                    <a:pt x="158" y="0"/>
                  </a:lnTo>
                  <a:lnTo>
                    <a:pt x="0" y="129"/>
                  </a:lnTo>
                  <a:cubicBezTo>
                    <a:pt x="28" y="197"/>
                    <a:pt x="124" y="334"/>
                    <a:pt x="151" y="340"/>
                  </a:cubicBezTo>
                  <a:cubicBezTo>
                    <a:pt x="192" y="349"/>
                    <a:pt x="252" y="524"/>
                    <a:pt x="358" y="609"/>
                  </a:cubicBezTo>
                  <a:close/>
                </a:path>
              </a:pathLst>
            </a:custGeom>
            <a:solidFill>
              <a:srgbClr val="AAA3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C8547B5-494E-45E8-A319-F72C066228C1}"/>
                </a:ext>
              </a:extLst>
            </p:cNvPr>
            <p:cNvSpPr/>
            <p:nvPr/>
          </p:nvSpPr>
          <p:spPr>
            <a:xfrm>
              <a:off x="10779841" y="8042748"/>
              <a:ext cx="149495" cy="14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121" y="60"/>
                  </a:moveTo>
                  <a:cubicBezTo>
                    <a:pt x="122" y="93"/>
                    <a:pt x="97" y="120"/>
                    <a:pt x="64" y="120"/>
                  </a:cubicBezTo>
                  <a:cubicBezTo>
                    <a:pt x="30" y="120"/>
                    <a:pt x="2" y="93"/>
                    <a:pt x="0" y="60"/>
                  </a:cubicBezTo>
                  <a:cubicBezTo>
                    <a:pt x="-1" y="27"/>
                    <a:pt x="25" y="0"/>
                    <a:pt x="58" y="0"/>
                  </a:cubicBezTo>
                  <a:cubicBezTo>
                    <a:pt x="91" y="0"/>
                    <a:pt x="119" y="27"/>
                    <a:pt x="121" y="60"/>
                  </a:cubicBezTo>
                  <a:close/>
                </a:path>
              </a:pathLst>
            </a:custGeom>
            <a:solidFill>
              <a:srgbClr val="6023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B6C4124-BD67-49A2-8A7E-A131C9A04E64}"/>
                </a:ext>
              </a:extLst>
            </p:cNvPr>
            <p:cNvSpPr/>
            <p:nvPr/>
          </p:nvSpPr>
          <p:spPr>
            <a:xfrm>
              <a:off x="10959231" y="8042748"/>
              <a:ext cx="148249" cy="14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20">
                  <a:moveTo>
                    <a:pt x="120" y="60"/>
                  </a:moveTo>
                  <a:cubicBezTo>
                    <a:pt x="122" y="93"/>
                    <a:pt x="97" y="120"/>
                    <a:pt x="63" y="120"/>
                  </a:cubicBezTo>
                  <a:cubicBezTo>
                    <a:pt x="30" y="120"/>
                    <a:pt x="2" y="93"/>
                    <a:pt x="0" y="60"/>
                  </a:cubicBezTo>
                  <a:cubicBezTo>
                    <a:pt x="-1" y="27"/>
                    <a:pt x="24" y="0"/>
                    <a:pt x="57" y="0"/>
                  </a:cubicBezTo>
                  <a:cubicBezTo>
                    <a:pt x="90" y="0"/>
                    <a:pt x="118" y="27"/>
                    <a:pt x="120" y="60"/>
                  </a:cubicBezTo>
                  <a:close/>
                </a:path>
              </a:pathLst>
            </a:custGeom>
            <a:solidFill>
              <a:srgbClr val="6023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41B0149-7C7A-48AC-9480-7F85DB4A175A}"/>
                </a:ext>
              </a:extLst>
            </p:cNvPr>
            <p:cNvSpPr/>
            <p:nvPr/>
          </p:nvSpPr>
          <p:spPr>
            <a:xfrm>
              <a:off x="10797278" y="8060189"/>
              <a:ext cx="113367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92">
                  <a:moveTo>
                    <a:pt x="92" y="46"/>
                  </a:moveTo>
                  <a:cubicBezTo>
                    <a:pt x="94" y="72"/>
                    <a:pt x="74" y="92"/>
                    <a:pt x="49" y="92"/>
                  </a:cubicBezTo>
                  <a:cubicBezTo>
                    <a:pt x="23" y="92"/>
                    <a:pt x="1" y="72"/>
                    <a:pt x="0" y="46"/>
                  </a:cubicBezTo>
                  <a:cubicBezTo>
                    <a:pt x="-1" y="20"/>
                    <a:pt x="18" y="0"/>
                    <a:pt x="44" y="0"/>
                  </a:cubicBezTo>
                  <a:cubicBezTo>
                    <a:pt x="70" y="0"/>
                    <a:pt x="91" y="20"/>
                    <a:pt x="92" y="46"/>
                  </a:cubicBez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CBAC735-BA2D-4FB6-B0EE-1704363487FB}"/>
                </a:ext>
              </a:extLst>
            </p:cNvPr>
            <p:cNvSpPr/>
            <p:nvPr/>
          </p:nvSpPr>
          <p:spPr>
            <a:xfrm>
              <a:off x="10976676" y="8060189"/>
              <a:ext cx="114613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92">
                  <a:moveTo>
                    <a:pt x="93" y="46"/>
                  </a:moveTo>
                  <a:cubicBezTo>
                    <a:pt x="94" y="72"/>
                    <a:pt x="74" y="92"/>
                    <a:pt x="49" y="92"/>
                  </a:cubicBezTo>
                  <a:cubicBezTo>
                    <a:pt x="23" y="92"/>
                    <a:pt x="2" y="72"/>
                    <a:pt x="0" y="46"/>
                  </a:cubicBezTo>
                  <a:cubicBezTo>
                    <a:pt x="-1" y="20"/>
                    <a:pt x="19" y="0"/>
                    <a:pt x="45" y="0"/>
                  </a:cubicBezTo>
                  <a:cubicBezTo>
                    <a:pt x="70" y="0"/>
                    <a:pt x="91" y="20"/>
                    <a:pt x="93" y="46"/>
                  </a:cubicBez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632802E-8632-4788-A7F4-577FFEE2FBB4}"/>
                </a:ext>
              </a:extLst>
            </p:cNvPr>
            <p:cNvSpPr/>
            <p:nvPr/>
          </p:nvSpPr>
          <p:spPr>
            <a:xfrm>
              <a:off x="10371221" y="7778640"/>
              <a:ext cx="842155" cy="47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384">
                  <a:moveTo>
                    <a:pt x="493" y="115"/>
                  </a:moveTo>
                  <a:cubicBezTo>
                    <a:pt x="492" y="113"/>
                    <a:pt x="516" y="236"/>
                    <a:pt x="306" y="277"/>
                  </a:cubicBezTo>
                  <a:cubicBezTo>
                    <a:pt x="306" y="277"/>
                    <a:pt x="317" y="368"/>
                    <a:pt x="208" y="356"/>
                  </a:cubicBezTo>
                  <a:cubicBezTo>
                    <a:pt x="181" y="353"/>
                    <a:pt x="147" y="359"/>
                    <a:pt x="115" y="371"/>
                  </a:cubicBezTo>
                  <a:cubicBezTo>
                    <a:pt x="48" y="398"/>
                    <a:pt x="0" y="375"/>
                    <a:pt x="0" y="375"/>
                  </a:cubicBezTo>
                  <a:cubicBezTo>
                    <a:pt x="0" y="375"/>
                    <a:pt x="282" y="-139"/>
                    <a:pt x="491" y="37"/>
                  </a:cubicBezTo>
                  <a:cubicBezTo>
                    <a:pt x="491" y="37"/>
                    <a:pt x="546" y="1"/>
                    <a:pt x="589" y="31"/>
                  </a:cubicBezTo>
                  <a:cubicBezTo>
                    <a:pt x="626" y="58"/>
                    <a:pt x="674" y="114"/>
                    <a:pt x="677" y="200"/>
                  </a:cubicBezTo>
                  <a:cubicBezTo>
                    <a:pt x="681" y="339"/>
                    <a:pt x="610" y="284"/>
                    <a:pt x="610" y="284"/>
                  </a:cubicBezTo>
                  <a:cubicBezTo>
                    <a:pt x="610" y="284"/>
                    <a:pt x="567" y="248"/>
                    <a:pt x="548" y="165"/>
                  </a:cubicBezTo>
                  <a:cubicBezTo>
                    <a:pt x="548" y="165"/>
                    <a:pt x="499" y="169"/>
                    <a:pt x="493" y="115"/>
                  </a:cubicBezTo>
                  <a:close/>
                </a:path>
              </a:pathLst>
            </a:custGeom>
            <a:solidFill>
              <a:srgbClr val="EC76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6430590-B466-4FF2-849A-148F0F6F9E21}"/>
                </a:ext>
              </a:extLst>
            </p:cNvPr>
            <p:cNvSpPr/>
            <p:nvPr/>
          </p:nvSpPr>
          <p:spPr>
            <a:xfrm>
              <a:off x="10749938" y="9019448"/>
              <a:ext cx="432290" cy="161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131">
                  <a:moveTo>
                    <a:pt x="217" y="5"/>
                  </a:moveTo>
                  <a:cubicBezTo>
                    <a:pt x="117" y="41"/>
                    <a:pt x="0" y="7"/>
                    <a:pt x="0" y="7"/>
                  </a:cubicBezTo>
                  <a:lnTo>
                    <a:pt x="13" y="131"/>
                  </a:lnTo>
                  <a:lnTo>
                    <a:pt x="348" y="78"/>
                  </a:lnTo>
                  <a:cubicBezTo>
                    <a:pt x="307" y="30"/>
                    <a:pt x="271" y="-14"/>
                    <a:pt x="217" y="5"/>
                  </a:cubicBezTo>
                  <a:close/>
                </a:path>
              </a:pathLst>
            </a:custGeom>
            <a:solidFill>
              <a:srgbClr val="73943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05FD6E9-A3B0-45F5-BFFF-FD69143BB373}"/>
                </a:ext>
              </a:extLst>
            </p:cNvPr>
            <p:cNvSpPr/>
            <p:nvPr/>
          </p:nvSpPr>
          <p:spPr>
            <a:xfrm>
              <a:off x="10702602" y="8508674"/>
              <a:ext cx="672728" cy="605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487">
                  <a:moveTo>
                    <a:pt x="511" y="398"/>
                  </a:moveTo>
                  <a:cubicBezTo>
                    <a:pt x="511" y="398"/>
                    <a:pt x="562" y="349"/>
                    <a:pt x="530" y="243"/>
                  </a:cubicBezTo>
                  <a:cubicBezTo>
                    <a:pt x="513" y="189"/>
                    <a:pt x="509" y="183"/>
                    <a:pt x="509" y="183"/>
                  </a:cubicBezTo>
                  <a:cubicBezTo>
                    <a:pt x="450" y="161"/>
                    <a:pt x="405" y="107"/>
                    <a:pt x="393" y="46"/>
                  </a:cubicBezTo>
                  <a:lnTo>
                    <a:pt x="383" y="0"/>
                  </a:lnTo>
                  <a:cubicBezTo>
                    <a:pt x="376" y="12"/>
                    <a:pt x="369" y="21"/>
                    <a:pt x="365" y="23"/>
                  </a:cubicBezTo>
                  <a:cubicBezTo>
                    <a:pt x="384" y="97"/>
                    <a:pt x="386" y="219"/>
                    <a:pt x="204" y="208"/>
                  </a:cubicBezTo>
                  <a:cubicBezTo>
                    <a:pt x="47" y="199"/>
                    <a:pt x="39" y="94"/>
                    <a:pt x="47" y="36"/>
                  </a:cubicBezTo>
                  <a:cubicBezTo>
                    <a:pt x="40" y="38"/>
                    <a:pt x="32" y="39"/>
                    <a:pt x="24" y="41"/>
                  </a:cubicBezTo>
                  <a:lnTo>
                    <a:pt x="25" y="212"/>
                  </a:lnTo>
                  <a:cubicBezTo>
                    <a:pt x="25" y="212"/>
                    <a:pt x="-39" y="318"/>
                    <a:pt x="38" y="416"/>
                  </a:cubicBezTo>
                  <a:cubicBezTo>
                    <a:pt x="38" y="416"/>
                    <a:pt x="155" y="450"/>
                    <a:pt x="255" y="414"/>
                  </a:cubicBezTo>
                  <a:cubicBezTo>
                    <a:pt x="309" y="395"/>
                    <a:pt x="345" y="439"/>
                    <a:pt x="386" y="487"/>
                  </a:cubicBezTo>
                  <a:lnTo>
                    <a:pt x="512" y="466"/>
                  </a:lnTo>
                  <a:close/>
                </a:path>
              </a:pathLst>
            </a:custGeom>
            <a:solidFill>
              <a:srgbClr val="96B76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C1113A5-32D1-4CA8-BA63-36A5104A0316}"/>
                </a:ext>
              </a:extLst>
            </p:cNvPr>
            <p:cNvSpPr/>
            <p:nvPr/>
          </p:nvSpPr>
          <p:spPr>
            <a:xfrm>
              <a:off x="8360513" y="5655811"/>
              <a:ext cx="2656024" cy="56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3" h="457">
                  <a:moveTo>
                    <a:pt x="450" y="0"/>
                  </a:moveTo>
                  <a:cubicBezTo>
                    <a:pt x="-65" y="0"/>
                    <a:pt x="-4" y="204"/>
                    <a:pt x="9" y="457"/>
                  </a:cubicBezTo>
                  <a:lnTo>
                    <a:pt x="2133" y="457"/>
                  </a:lnTo>
                  <a:cubicBezTo>
                    <a:pt x="2094" y="299"/>
                    <a:pt x="962" y="0"/>
                    <a:pt x="450" y="0"/>
                  </a:cubicBezTo>
                  <a:close/>
                </a:path>
              </a:pathLst>
            </a:custGeom>
            <a:solidFill>
              <a:srgbClr val="FFBAC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D1DE05B-323A-4577-96CF-707AD0E6D1B0}"/>
                </a:ext>
              </a:extLst>
            </p:cNvPr>
            <p:cNvSpPr/>
            <p:nvPr/>
          </p:nvSpPr>
          <p:spPr>
            <a:xfrm>
              <a:off x="8374217" y="6263758"/>
              <a:ext cx="2633604" cy="54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5" h="438">
                  <a:moveTo>
                    <a:pt x="484" y="438"/>
                  </a:moveTo>
                  <a:cubicBezTo>
                    <a:pt x="977" y="438"/>
                    <a:pt x="2018" y="161"/>
                    <a:pt x="2115" y="0"/>
                  </a:cubicBezTo>
                  <a:lnTo>
                    <a:pt x="0" y="0"/>
                  </a:lnTo>
                  <a:cubicBezTo>
                    <a:pt x="9" y="244"/>
                    <a:pt x="-18" y="438"/>
                    <a:pt x="484" y="438"/>
                  </a:cubicBezTo>
                  <a:close/>
                </a:path>
              </a:pathLst>
            </a:custGeom>
            <a:solidFill>
              <a:srgbClr val="FFBAC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DC9811D-E87C-4037-AAB7-73790F82013A}"/>
                </a:ext>
              </a:extLst>
            </p:cNvPr>
            <p:cNvSpPr/>
            <p:nvPr/>
          </p:nvSpPr>
          <p:spPr>
            <a:xfrm>
              <a:off x="8371726" y="6225138"/>
              <a:ext cx="2646062" cy="3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5" h="31">
                  <a:moveTo>
                    <a:pt x="2124" y="0"/>
                  </a:moveTo>
                  <a:lnTo>
                    <a:pt x="0" y="0"/>
                  </a:lnTo>
                  <a:cubicBezTo>
                    <a:pt x="0" y="1"/>
                    <a:pt x="0" y="4"/>
                    <a:pt x="0" y="6"/>
                  </a:cubicBezTo>
                  <a:cubicBezTo>
                    <a:pt x="1" y="14"/>
                    <a:pt x="1" y="23"/>
                    <a:pt x="2" y="31"/>
                  </a:cubicBezTo>
                  <a:lnTo>
                    <a:pt x="2117" y="31"/>
                  </a:lnTo>
                  <a:cubicBezTo>
                    <a:pt x="2123" y="22"/>
                    <a:pt x="2125" y="14"/>
                    <a:pt x="2125" y="6"/>
                  </a:cubicBezTo>
                  <a:cubicBezTo>
                    <a:pt x="2124" y="4"/>
                    <a:pt x="2124" y="1"/>
                    <a:pt x="2124" y="0"/>
                  </a:cubicBezTo>
                  <a:close/>
                </a:path>
              </a:pathLst>
            </a:custGeom>
            <a:solidFill>
              <a:srgbClr val="FD7C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313A4ED-615A-4086-BABC-6F2AF0BFA1E6}"/>
                </a:ext>
              </a:extLst>
            </p:cNvPr>
            <p:cNvSpPr/>
            <p:nvPr/>
          </p:nvSpPr>
          <p:spPr>
            <a:xfrm>
              <a:off x="8407853" y="5617192"/>
              <a:ext cx="636600" cy="1190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2" h="957">
                  <a:moveTo>
                    <a:pt x="466" y="0"/>
                  </a:moveTo>
                  <a:lnTo>
                    <a:pt x="0" y="0"/>
                  </a:lnTo>
                  <a:lnTo>
                    <a:pt x="47" y="957"/>
                  </a:lnTo>
                  <a:lnTo>
                    <a:pt x="512" y="957"/>
                  </a:lnTo>
                  <a:close/>
                </a:path>
              </a:pathLst>
            </a:custGeom>
            <a:solidFill>
              <a:srgbClr val="EFDEA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2622E96-0704-43B4-AF50-254A4B7205A4}"/>
                </a:ext>
              </a:extLst>
            </p:cNvPr>
            <p:cNvSpPr/>
            <p:nvPr/>
          </p:nvSpPr>
          <p:spPr>
            <a:xfrm>
              <a:off x="7528325" y="5617192"/>
              <a:ext cx="936835" cy="1190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3" h="957">
                  <a:moveTo>
                    <a:pt x="0" y="0"/>
                  </a:moveTo>
                  <a:lnTo>
                    <a:pt x="47" y="957"/>
                  </a:lnTo>
                  <a:lnTo>
                    <a:pt x="753" y="95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0C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0AB7013-AA63-4560-9ACC-986596E5BCD4}"/>
                </a:ext>
              </a:extLst>
            </p:cNvPr>
            <p:cNvSpPr/>
            <p:nvPr/>
          </p:nvSpPr>
          <p:spPr>
            <a:xfrm>
              <a:off x="2475394" y="4473555"/>
              <a:ext cx="1331751" cy="233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0" h="1875">
                  <a:moveTo>
                    <a:pt x="0" y="0"/>
                  </a:moveTo>
                  <a:lnTo>
                    <a:pt x="92" y="1875"/>
                  </a:lnTo>
                  <a:lnTo>
                    <a:pt x="1070" y="1875"/>
                  </a:lnTo>
                  <a:lnTo>
                    <a:pt x="978" y="0"/>
                  </a:lnTo>
                  <a:close/>
                </a:path>
              </a:pathLst>
            </a:custGeom>
            <a:gradFill>
              <a:gsLst>
                <a:gs pos="0">
                  <a:srgbClr val="614913"/>
                </a:gs>
                <a:gs pos="58000">
                  <a:srgbClr val="7C682D"/>
                </a:gs>
              </a:gsLst>
              <a:lin ang="16032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19A4CC3-A3A8-4AAE-A26E-B656E6B2973C}"/>
                </a:ext>
              </a:extLst>
            </p:cNvPr>
            <p:cNvSpPr/>
            <p:nvPr/>
          </p:nvSpPr>
          <p:spPr>
            <a:xfrm>
              <a:off x="3764788" y="5913690"/>
              <a:ext cx="753704" cy="8944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6" h="719">
                  <a:moveTo>
                    <a:pt x="35" y="719"/>
                  </a:moveTo>
                  <a:lnTo>
                    <a:pt x="606" y="719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A74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55DBCE2-DA99-4900-9CFD-FAA57CF1DD8E}"/>
                </a:ext>
              </a:extLst>
            </p:cNvPr>
            <p:cNvSpPr/>
            <p:nvPr/>
          </p:nvSpPr>
          <p:spPr>
            <a:xfrm>
              <a:off x="3693778" y="4473555"/>
              <a:ext cx="738754" cy="56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452">
                  <a:moveTo>
                    <a:pt x="572" y="0"/>
                  </a:moveTo>
                  <a:lnTo>
                    <a:pt x="0" y="0"/>
                  </a:lnTo>
                  <a:lnTo>
                    <a:pt x="22" y="452"/>
                  </a:lnTo>
                  <a:lnTo>
                    <a:pt x="594" y="452"/>
                  </a:lnTo>
                  <a:close/>
                </a:path>
              </a:pathLst>
            </a:custGeom>
            <a:solidFill>
              <a:srgbClr val="B4A74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1ECBBA-9376-4664-8CC9-AD7AAECD6ECF}"/>
                </a:ext>
              </a:extLst>
            </p:cNvPr>
            <p:cNvSpPr/>
            <p:nvPr/>
          </p:nvSpPr>
          <p:spPr>
            <a:xfrm>
              <a:off x="3721185" y="5036653"/>
              <a:ext cx="754950" cy="87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705">
                  <a:moveTo>
                    <a:pt x="0" y="0"/>
                  </a:moveTo>
                  <a:lnTo>
                    <a:pt x="35" y="705"/>
                  </a:lnTo>
                  <a:lnTo>
                    <a:pt x="607" y="705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DC15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BE2031A-0AF3-4748-94D2-2A7F101EC3AB}"/>
                </a:ext>
              </a:extLst>
            </p:cNvPr>
            <p:cNvSpPr/>
            <p:nvPr/>
          </p:nvSpPr>
          <p:spPr>
            <a:xfrm>
              <a:off x="4158458" y="4768808"/>
              <a:ext cx="264108" cy="48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40">
                  <a:moveTo>
                    <a:pt x="213" y="40"/>
                  </a:moveTo>
                  <a:lnTo>
                    <a:pt x="21" y="40"/>
                  </a:lnTo>
                  <a:cubicBezTo>
                    <a:pt x="10" y="40"/>
                    <a:pt x="1" y="31"/>
                    <a:pt x="0" y="20"/>
                  </a:cubicBezTo>
                  <a:cubicBezTo>
                    <a:pt x="-1" y="9"/>
                    <a:pt x="8" y="0"/>
                    <a:pt x="19" y="0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rgbClr val="7C68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E6DAC6B-25BB-4D53-80A6-E16DF3BA4C95}"/>
                </a:ext>
              </a:extLst>
            </p:cNvPr>
            <p:cNvSpPr/>
            <p:nvPr/>
          </p:nvSpPr>
          <p:spPr>
            <a:xfrm>
              <a:off x="4190845" y="5422848"/>
              <a:ext cx="262862" cy="4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41">
                  <a:moveTo>
                    <a:pt x="212" y="41"/>
                  </a:moveTo>
                  <a:lnTo>
                    <a:pt x="21" y="41"/>
                  </a:lnTo>
                  <a:cubicBezTo>
                    <a:pt x="10" y="41"/>
                    <a:pt x="0" y="31"/>
                    <a:pt x="0" y="20"/>
                  </a:cubicBezTo>
                  <a:cubicBezTo>
                    <a:pt x="0" y="9"/>
                    <a:pt x="8" y="0"/>
                    <a:pt x="19" y="0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rgbClr val="7C68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748D550-C3EC-4F68-A456-AC4857C50ECE}"/>
                </a:ext>
              </a:extLst>
            </p:cNvPr>
            <p:cNvSpPr/>
            <p:nvPr/>
          </p:nvSpPr>
          <p:spPr>
            <a:xfrm>
              <a:off x="4233206" y="6294902"/>
              <a:ext cx="264108" cy="48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40">
                  <a:moveTo>
                    <a:pt x="213" y="40"/>
                  </a:moveTo>
                  <a:lnTo>
                    <a:pt x="21" y="40"/>
                  </a:lnTo>
                  <a:cubicBezTo>
                    <a:pt x="10" y="40"/>
                    <a:pt x="0" y="3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rgbClr val="7C68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02523E0-5395-4EAF-A61A-F06D42C92B7B}"/>
                </a:ext>
              </a:extLst>
            </p:cNvPr>
            <p:cNvSpPr/>
            <p:nvPr/>
          </p:nvSpPr>
          <p:spPr>
            <a:xfrm>
              <a:off x="6503038" y="5142545"/>
              <a:ext cx="609192" cy="269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217">
                  <a:moveTo>
                    <a:pt x="490" y="217"/>
                  </a:moveTo>
                  <a:lnTo>
                    <a:pt x="453" y="217"/>
                  </a:lnTo>
                  <a:lnTo>
                    <a:pt x="445" y="57"/>
                  </a:lnTo>
                  <a:cubicBezTo>
                    <a:pt x="444" y="46"/>
                    <a:pt x="435" y="37"/>
                    <a:pt x="424" y="37"/>
                  </a:cubicBezTo>
                  <a:lnTo>
                    <a:pt x="55" y="37"/>
                  </a:lnTo>
                  <a:cubicBezTo>
                    <a:pt x="44" y="37"/>
                    <a:pt x="36" y="46"/>
                    <a:pt x="36" y="57"/>
                  </a:cubicBezTo>
                  <a:lnTo>
                    <a:pt x="44" y="217"/>
                  </a:lnTo>
                  <a:lnTo>
                    <a:pt x="7" y="217"/>
                  </a:lnTo>
                  <a:lnTo>
                    <a:pt x="0" y="57"/>
                  </a:lnTo>
                  <a:cubicBezTo>
                    <a:pt x="-2" y="25"/>
                    <a:pt x="22" y="0"/>
                    <a:pt x="54" y="0"/>
                  </a:cubicBezTo>
                  <a:lnTo>
                    <a:pt x="422" y="0"/>
                  </a:lnTo>
                  <a:cubicBezTo>
                    <a:pt x="454" y="0"/>
                    <a:pt x="480" y="25"/>
                    <a:pt x="482" y="5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1F32B76-E9D9-4B23-ABD0-EB2625455884}"/>
                </a:ext>
              </a:extLst>
            </p:cNvPr>
            <p:cNvSpPr/>
            <p:nvPr/>
          </p:nvSpPr>
          <p:spPr>
            <a:xfrm>
              <a:off x="5870176" y="5379246"/>
              <a:ext cx="1930977" cy="142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1" h="1148">
                  <a:moveTo>
                    <a:pt x="1364" y="0"/>
                  </a:moveTo>
                  <a:lnTo>
                    <a:pt x="125" y="0"/>
                  </a:lnTo>
                  <a:cubicBezTo>
                    <a:pt x="53" y="0"/>
                    <a:pt x="-3" y="59"/>
                    <a:pt x="0" y="131"/>
                  </a:cubicBezTo>
                  <a:lnTo>
                    <a:pt x="50" y="1148"/>
                  </a:lnTo>
                  <a:lnTo>
                    <a:pt x="1551" y="1148"/>
                  </a:lnTo>
                  <a:lnTo>
                    <a:pt x="1501" y="131"/>
                  </a:lnTo>
                  <a:cubicBezTo>
                    <a:pt x="1497" y="59"/>
                    <a:pt x="1436" y="0"/>
                    <a:pt x="1364" y="0"/>
                  </a:cubicBezTo>
                  <a:close/>
                </a:path>
              </a:pathLst>
            </a:custGeom>
            <a:solidFill>
              <a:srgbClr val="8B85D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C9B91D3-A3A7-42E6-AC10-7907E5ACD3B5}"/>
                </a:ext>
              </a:extLst>
            </p:cNvPr>
            <p:cNvSpPr/>
            <p:nvPr/>
          </p:nvSpPr>
          <p:spPr>
            <a:xfrm>
              <a:off x="4396404" y="5617192"/>
              <a:ext cx="1268216" cy="1190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9" h="957">
                  <a:moveTo>
                    <a:pt x="0" y="0"/>
                  </a:moveTo>
                  <a:lnTo>
                    <a:pt x="47" y="957"/>
                  </a:lnTo>
                  <a:lnTo>
                    <a:pt x="1019" y="957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B0BEAA2-DEE9-4674-81A0-48EF9A933835}"/>
                </a:ext>
              </a:extLst>
            </p:cNvPr>
            <p:cNvSpPr/>
            <p:nvPr/>
          </p:nvSpPr>
          <p:spPr>
            <a:xfrm>
              <a:off x="2357040" y="4391333"/>
              <a:ext cx="2162694" cy="10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7" h="86">
                  <a:moveTo>
                    <a:pt x="1692" y="0"/>
                  </a:moveTo>
                  <a:lnTo>
                    <a:pt x="41" y="0"/>
                  </a:lnTo>
                  <a:cubicBezTo>
                    <a:pt x="17" y="0"/>
                    <a:pt x="-1" y="19"/>
                    <a:pt x="0" y="42"/>
                  </a:cubicBezTo>
                  <a:cubicBezTo>
                    <a:pt x="1" y="67"/>
                    <a:pt x="22" y="86"/>
                    <a:pt x="45" y="86"/>
                  </a:cubicBezTo>
                  <a:lnTo>
                    <a:pt x="1696" y="86"/>
                  </a:lnTo>
                  <a:cubicBezTo>
                    <a:pt x="1720" y="86"/>
                    <a:pt x="1738" y="67"/>
                    <a:pt x="1737" y="42"/>
                  </a:cubicBezTo>
                  <a:cubicBezTo>
                    <a:pt x="1736" y="19"/>
                    <a:pt x="1716" y="0"/>
                    <a:pt x="1692" y="0"/>
                  </a:cubicBezTo>
                  <a:close/>
                </a:path>
              </a:pathLst>
            </a:custGeom>
            <a:solidFill>
              <a:srgbClr val="DEE69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BEE1DC6-DD3E-42A4-A269-8A5C1B1DBA99}"/>
                </a:ext>
              </a:extLst>
            </p:cNvPr>
            <p:cNvSpPr/>
            <p:nvPr/>
          </p:nvSpPr>
          <p:spPr>
            <a:xfrm>
              <a:off x="5607314" y="5617192"/>
              <a:ext cx="452222" cy="1190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957">
                  <a:moveTo>
                    <a:pt x="317" y="0"/>
                  </a:moveTo>
                  <a:lnTo>
                    <a:pt x="0" y="0"/>
                  </a:lnTo>
                  <a:lnTo>
                    <a:pt x="47" y="957"/>
                  </a:lnTo>
                  <a:lnTo>
                    <a:pt x="364" y="957"/>
                  </a:lnTo>
                  <a:close/>
                </a:path>
              </a:pathLst>
            </a:custGeom>
            <a:solidFill>
              <a:srgbClr val="49494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A9B5D34-1FFF-4267-BDE3-19AAED4AD20E}"/>
                </a:ext>
              </a:extLst>
            </p:cNvPr>
            <p:cNvSpPr/>
            <p:nvPr/>
          </p:nvSpPr>
          <p:spPr>
            <a:xfrm>
              <a:off x="5714452" y="5617192"/>
              <a:ext cx="128317" cy="3151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" h="254">
                  <a:moveTo>
                    <a:pt x="104" y="254"/>
                  </a:moveTo>
                  <a:lnTo>
                    <a:pt x="12" y="254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2B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554DA58-0CB4-40AD-A013-2F95244331F1}"/>
                </a:ext>
              </a:extLst>
            </p:cNvPr>
            <p:cNvSpPr/>
            <p:nvPr/>
          </p:nvSpPr>
          <p:spPr>
            <a:xfrm>
              <a:off x="4781354" y="5819010"/>
              <a:ext cx="78485" cy="2989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241">
                  <a:moveTo>
                    <a:pt x="44" y="241"/>
                  </a:moveTo>
                  <a:cubicBezTo>
                    <a:pt x="43" y="241"/>
                    <a:pt x="42" y="241"/>
                    <a:pt x="41" y="241"/>
                  </a:cubicBezTo>
                  <a:cubicBezTo>
                    <a:pt x="36" y="239"/>
                    <a:pt x="33" y="234"/>
                    <a:pt x="34" y="229"/>
                  </a:cubicBezTo>
                  <a:cubicBezTo>
                    <a:pt x="72" y="77"/>
                    <a:pt x="5" y="16"/>
                    <a:pt x="4" y="16"/>
                  </a:cubicBezTo>
                  <a:cubicBezTo>
                    <a:pt x="0" y="13"/>
                    <a:pt x="-1" y="7"/>
                    <a:pt x="2" y="3"/>
                  </a:cubicBezTo>
                  <a:cubicBezTo>
                    <a:pt x="6" y="-1"/>
                    <a:pt x="11" y="-1"/>
                    <a:pt x="16" y="2"/>
                  </a:cubicBezTo>
                  <a:cubicBezTo>
                    <a:pt x="18" y="5"/>
                    <a:pt x="92" y="70"/>
                    <a:pt x="52" y="235"/>
                  </a:cubicBezTo>
                  <a:cubicBezTo>
                    <a:pt x="51" y="238"/>
                    <a:pt x="48" y="241"/>
                    <a:pt x="44" y="241"/>
                  </a:cubicBezTo>
                  <a:close/>
                </a:path>
              </a:pathLst>
            </a:custGeom>
            <a:solidFill>
              <a:srgbClr val="FEA91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A662E20-0348-4F22-9721-A6C9A4E5F56A}"/>
                </a:ext>
              </a:extLst>
            </p:cNvPr>
            <p:cNvSpPr/>
            <p:nvPr/>
          </p:nvSpPr>
          <p:spPr>
            <a:xfrm>
              <a:off x="5047953" y="5857630"/>
              <a:ext cx="66027" cy="2778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224">
                  <a:moveTo>
                    <a:pt x="13" y="224"/>
                  </a:moveTo>
                  <a:cubicBezTo>
                    <a:pt x="8" y="224"/>
                    <a:pt x="4" y="221"/>
                    <a:pt x="3" y="216"/>
                  </a:cubicBezTo>
                  <a:cubicBezTo>
                    <a:pt x="-13" y="74"/>
                    <a:pt x="35" y="7"/>
                    <a:pt x="38" y="4"/>
                  </a:cubicBezTo>
                  <a:cubicBezTo>
                    <a:pt x="41" y="0"/>
                    <a:pt x="46" y="-1"/>
                    <a:pt x="50" y="2"/>
                  </a:cubicBezTo>
                  <a:cubicBezTo>
                    <a:pt x="55" y="5"/>
                    <a:pt x="55" y="11"/>
                    <a:pt x="52" y="15"/>
                  </a:cubicBezTo>
                  <a:cubicBezTo>
                    <a:pt x="52" y="16"/>
                    <a:pt x="6" y="81"/>
                    <a:pt x="22" y="215"/>
                  </a:cubicBezTo>
                  <a:cubicBezTo>
                    <a:pt x="22" y="220"/>
                    <a:pt x="19" y="224"/>
                    <a:pt x="14" y="224"/>
                  </a:cubicBezTo>
                  <a:close/>
                </a:path>
              </a:pathLst>
            </a:custGeom>
            <a:solidFill>
              <a:srgbClr val="FEA91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F0A5E03-D85D-4E6A-A798-B84DAC610867}"/>
                </a:ext>
              </a:extLst>
            </p:cNvPr>
            <p:cNvSpPr/>
            <p:nvPr/>
          </p:nvSpPr>
          <p:spPr>
            <a:xfrm>
              <a:off x="4953273" y="5468943"/>
              <a:ext cx="89697" cy="68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548">
                  <a:moveTo>
                    <a:pt x="65" y="548"/>
                  </a:moveTo>
                  <a:cubicBezTo>
                    <a:pt x="62" y="548"/>
                    <a:pt x="58" y="546"/>
                    <a:pt x="56" y="542"/>
                  </a:cubicBezTo>
                  <a:cubicBezTo>
                    <a:pt x="-62" y="266"/>
                    <a:pt x="44" y="8"/>
                    <a:pt x="45" y="5"/>
                  </a:cubicBezTo>
                  <a:cubicBezTo>
                    <a:pt x="47" y="0"/>
                    <a:pt x="52" y="-2"/>
                    <a:pt x="57" y="1"/>
                  </a:cubicBezTo>
                  <a:cubicBezTo>
                    <a:pt x="62" y="3"/>
                    <a:pt x="64" y="8"/>
                    <a:pt x="62" y="13"/>
                  </a:cubicBezTo>
                  <a:cubicBezTo>
                    <a:pt x="61" y="15"/>
                    <a:pt x="-42" y="267"/>
                    <a:pt x="73" y="535"/>
                  </a:cubicBezTo>
                  <a:cubicBezTo>
                    <a:pt x="75" y="540"/>
                    <a:pt x="73" y="546"/>
                    <a:pt x="68" y="548"/>
                  </a:cubicBezTo>
                  <a:cubicBezTo>
                    <a:pt x="68" y="548"/>
                    <a:pt x="67" y="548"/>
                    <a:pt x="65" y="548"/>
                  </a:cubicBezTo>
                  <a:close/>
                </a:path>
              </a:pathLst>
            </a:custGeom>
            <a:solidFill>
              <a:srgbClr val="FEA91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9826381-23F2-4F9E-BE58-10944D52AEDF}"/>
                </a:ext>
              </a:extLst>
            </p:cNvPr>
            <p:cNvSpPr/>
            <p:nvPr/>
          </p:nvSpPr>
          <p:spPr>
            <a:xfrm>
              <a:off x="4857347" y="5537461"/>
              <a:ext cx="73502" cy="5942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478">
                  <a:moveTo>
                    <a:pt x="30" y="478"/>
                  </a:moveTo>
                  <a:lnTo>
                    <a:pt x="29" y="477"/>
                  </a:lnTo>
                  <a:cubicBezTo>
                    <a:pt x="24" y="476"/>
                    <a:pt x="20" y="470"/>
                    <a:pt x="21" y="465"/>
                  </a:cubicBezTo>
                  <a:cubicBezTo>
                    <a:pt x="77" y="229"/>
                    <a:pt x="2" y="15"/>
                    <a:pt x="1" y="13"/>
                  </a:cubicBezTo>
                  <a:cubicBezTo>
                    <a:pt x="-1" y="8"/>
                    <a:pt x="2" y="2"/>
                    <a:pt x="6" y="1"/>
                  </a:cubicBezTo>
                  <a:cubicBezTo>
                    <a:pt x="11" y="-1"/>
                    <a:pt x="16" y="2"/>
                    <a:pt x="18" y="7"/>
                  </a:cubicBezTo>
                  <a:cubicBezTo>
                    <a:pt x="19" y="9"/>
                    <a:pt x="96" y="229"/>
                    <a:pt x="40" y="471"/>
                  </a:cubicBezTo>
                  <a:cubicBezTo>
                    <a:pt x="38" y="475"/>
                    <a:pt x="35" y="478"/>
                    <a:pt x="30" y="478"/>
                  </a:cubicBezTo>
                  <a:close/>
                </a:path>
              </a:pathLst>
            </a:custGeom>
            <a:solidFill>
              <a:srgbClr val="FEA91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4DEDC7E-DF8A-45AB-8547-6D60CA37DCCA}"/>
                </a:ext>
              </a:extLst>
            </p:cNvPr>
            <p:cNvSpPr/>
            <p:nvPr/>
          </p:nvSpPr>
          <p:spPr>
            <a:xfrm>
              <a:off x="6052061" y="5538707"/>
              <a:ext cx="1579665" cy="1222121"/>
            </a:xfrm>
            <a:custGeom>
              <a:avLst/>
              <a:gdLst>
                <a:gd name="connsiteX0" fmla="*/ 1499934 w 1579665"/>
                <a:gd name="connsiteY0" fmla="*/ 0 h 1222121"/>
                <a:gd name="connsiteX1" fmla="*/ 1520787 w 1579665"/>
                <a:gd name="connsiteY1" fmla="*/ 0 h 1222121"/>
                <a:gd name="connsiteX2" fmla="*/ 1579665 w 1579665"/>
                <a:gd name="connsiteY2" fmla="*/ 1222121 h 1222121"/>
                <a:gd name="connsiteX3" fmla="*/ 1560039 w 1579665"/>
                <a:gd name="connsiteY3" fmla="*/ 1222121 h 1222121"/>
                <a:gd name="connsiteX4" fmla="*/ 1200944 w 1579665"/>
                <a:gd name="connsiteY4" fmla="*/ 0 h 1222121"/>
                <a:gd name="connsiteX5" fmla="*/ 1220565 w 1579665"/>
                <a:gd name="connsiteY5" fmla="*/ 0 h 1222121"/>
                <a:gd name="connsiteX6" fmla="*/ 1279429 w 1579665"/>
                <a:gd name="connsiteY6" fmla="*/ 1222121 h 1222121"/>
                <a:gd name="connsiteX7" fmla="*/ 1259808 w 1579665"/>
                <a:gd name="connsiteY7" fmla="*/ 1222121 h 1222121"/>
                <a:gd name="connsiteX8" fmla="*/ 900708 w 1579665"/>
                <a:gd name="connsiteY8" fmla="*/ 0 h 1222121"/>
                <a:gd name="connsiteX9" fmla="*/ 920329 w 1579665"/>
                <a:gd name="connsiteY9" fmla="*/ 0 h 1222121"/>
                <a:gd name="connsiteX10" fmla="*/ 979193 w 1579665"/>
                <a:gd name="connsiteY10" fmla="*/ 1222121 h 1222121"/>
                <a:gd name="connsiteX11" fmla="*/ 959572 w 1579665"/>
                <a:gd name="connsiteY11" fmla="*/ 1222121 h 1222121"/>
                <a:gd name="connsiteX12" fmla="*/ 600472 w 1579665"/>
                <a:gd name="connsiteY12" fmla="*/ 0 h 1222121"/>
                <a:gd name="connsiteX13" fmla="*/ 620093 w 1579665"/>
                <a:gd name="connsiteY13" fmla="*/ 0 h 1222121"/>
                <a:gd name="connsiteX14" fmla="*/ 678957 w 1579665"/>
                <a:gd name="connsiteY14" fmla="*/ 1222121 h 1222121"/>
                <a:gd name="connsiteX15" fmla="*/ 659336 w 1579665"/>
                <a:gd name="connsiteY15" fmla="*/ 1222121 h 1222121"/>
                <a:gd name="connsiteX16" fmla="*/ 300236 w 1579665"/>
                <a:gd name="connsiteY16" fmla="*/ 0 h 1222121"/>
                <a:gd name="connsiteX17" fmla="*/ 319862 w 1579665"/>
                <a:gd name="connsiteY17" fmla="*/ 0 h 1222121"/>
                <a:gd name="connsiteX18" fmla="*/ 379967 w 1579665"/>
                <a:gd name="connsiteY18" fmla="*/ 1222121 h 1222121"/>
                <a:gd name="connsiteX19" fmla="*/ 359115 w 1579665"/>
                <a:gd name="connsiteY19" fmla="*/ 1222121 h 1222121"/>
                <a:gd name="connsiteX20" fmla="*/ 0 w 1579665"/>
                <a:gd name="connsiteY20" fmla="*/ 0 h 1222121"/>
                <a:gd name="connsiteX21" fmla="*/ 19626 w 1579665"/>
                <a:gd name="connsiteY21" fmla="*/ 0 h 1222121"/>
                <a:gd name="connsiteX22" fmla="*/ 79731 w 1579665"/>
                <a:gd name="connsiteY22" fmla="*/ 1222121 h 1222121"/>
                <a:gd name="connsiteX23" fmla="*/ 58879 w 1579665"/>
                <a:gd name="connsiteY23" fmla="*/ 1222121 h 122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79665" h="1222121">
                  <a:moveTo>
                    <a:pt x="1499934" y="0"/>
                  </a:moveTo>
                  <a:lnTo>
                    <a:pt x="1520787" y="0"/>
                  </a:lnTo>
                  <a:lnTo>
                    <a:pt x="1579665" y="1222121"/>
                  </a:lnTo>
                  <a:lnTo>
                    <a:pt x="1560039" y="1222121"/>
                  </a:lnTo>
                  <a:close/>
                  <a:moveTo>
                    <a:pt x="1200944" y="0"/>
                  </a:moveTo>
                  <a:lnTo>
                    <a:pt x="1220565" y="0"/>
                  </a:lnTo>
                  <a:lnTo>
                    <a:pt x="1279429" y="1222121"/>
                  </a:lnTo>
                  <a:lnTo>
                    <a:pt x="1259808" y="1222121"/>
                  </a:lnTo>
                  <a:close/>
                  <a:moveTo>
                    <a:pt x="900708" y="0"/>
                  </a:moveTo>
                  <a:lnTo>
                    <a:pt x="920329" y="0"/>
                  </a:lnTo>
                  <a:lnTo>
                    <a:pt x="979193" y="1222121"/>
                  </a:lnTo>
                  <a:lnTo>
                    <a:pt x="959572" y="1222121"/>
                  </a:lnTo>
                  <a:close/>
                  <a:moveTo>
                    <a:pt x="600472" y="0"/>
                  </a:moveTo>
                  <a:lnTo>
                    <a:pt x="620093" y="0"/>
                  </a:lnTo>
                  <a:lnTo>
                    <a:pt x="678957" y="1222121"/>
                  </a:lnTo>
                  <a:lnTo>
                    <a:pt x="659336" y="1222121"/>
                  </a:lnTo>
                  <a:close/>
                  <a:moveTo>
                    <a:pt x="300236" y="0"/>
                  </a:moveTo>
                  <a:lnTo>
                    <a:pt x="319862" y="0"/>
                  </a:lnTo>
                  <a:lnTo>
                    <a:pt x="379967" y="1222121"/>
                  </a:lnTo>
                  <a:lnTo>
                    <a:pt x="359115" y="1222121"/>
                  </a:lnTo>
                  <a:close/>
                  <a:moveTo>
                    <a:pt x="0" y="0"/>
                  </a:moveTo>
                  <a:lnTo>
                    <a:pt x="19626" y="0"/>
                  </a:lnTo>
                  <a:lnTo>
                    <a:pt x="79731" y="1222121"/>
                  </a:lnTo>
                  <a:lnTo>
                    <a:pt x="58879" y="1222121"/>
                  </a:lnTo>
                  <a:close/>
                </a:path>
              </a:pathLst>
            </a:custGeom>
            <a:solidFill>
              <a:srgbClr val="C6BDE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3EA4A7A-1865-4B32-A3EA-97F0BFCA5D40}"/>
                </a:ext>
              </a:extLst>
            </p:cNvPr>
            <p:cNvSpPr/>
            <p:nvPr/>
          </p:nvSpPr>
          <p:spPr>
            <a:xfrm>
              <a:off x="7848493" y="5618438"/>
              <a:ext cx="181886" cy="39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317">
                  <a:moveTo>
                    <a:pt x="147" y="317"/>
                  </a:moveTo>
                  <a:lnTo>
                    <a:pt x="16" y="317"/>
                  </a:lnTo>
                  <a:lnTo>
                    <a:pt x="0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B4A74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41C16A2-D9D5-4800-A2B9-EAA86291FA17}"/>
                </a:ext>
              </a:extLst>
            </p:cNvPr>
            <p:cNvSpPr/>
            <p:nvPr/>
          </p:nvSpPr>
          <p:spPr>
            <a:xfrm>
              <a:off x="8693140" y="5618438"/>
              <a:ext cx="134546" cy="39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317">
                  <a:moveTo>
                    <a:pt x="109" y="317"/>
                  </a:moveTo>
                  <a:lnTo>
                    <a:pt x="16" y="317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7C68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F963022-04FD-440D-A6EA-6D5A95B4E1B8}"/>
                </a:ext>
              </a:extLst>
            </p:cNvPr>
            <p:cNvSpPr/>
            <p:nvPr/>
          </p:nvSpPr>
          <p:spPr>
            <a:xfrm>
              <a:off x="8944786" y="5858875"/>
              <a:ext cx="951785" cy="94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5" h="763">
                  <a:moveTo>
                    <a:pt x="0" y="381"/>
                  </a:moveTo>
                  <a:cubicBezTo>
                    <a:pt x="10" y="592"/>
                    <a:pt x="190" y="763"/>
                    <a:pt x="401" y="763"/>
                  </a:cubicBezTo>
                  <a:cubicBezTo>
                    <a:pt x="612" y="763"/>
                    <a:pt x="774" y="592"/>
                    <a:pt x="764" y="381"/>
                  </a:cubicBezTo>
                  <a:cubicBezTo>
                    <a:pt x="754" y="170"/>
                    <a:pt x="574" y="0"/>
                    <a:pt x="363" y="0"/>
                  </a:cubicBezTo>
                  <a:cubicBezTo>
                    <a:pt x="152" y="0"/>
                    <a:pt x="-10" y="170"/>
                    <a:pt x="0" y="381"/>
                  </a:cubicBezTo>
                  <a:close/>
                </a:path>
              </a:pathLst>
            </a:custGeom>
            <a:gradFill>
              <a:gsLst>
                <a:gs pos="0">
                  <a:srgbClr val="614913"/>
                </a:gs>
                <a:gs pos="44000">
                  <a:srgbClr val="7C682D"/>
                </a:gs>
              </a:gsLst>
              <a:lin ang="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74713A0-D52A-4ECE-90D0-BAE7AE2D4C0F}"/>
                </a:ext>
              </a:extLst>
            </p:cNvPr>
            <p:cNvSpPr/>
            <p:nvPr/>
          </p:nvSpPr>
          <p:spPr>
            <a:xfrm>
              <a:off x="8949773" y="5860121"/>
              <a:ext cx="929361" cy="948047"/>
            </a:xfrm>
            <a:custGeom>
              <a:avLst/>
              <a:gdLst>
                <a:gd name="connsiteX0" fmla="*/ 397340 w 929361"/>
                <a:gd name="connsiteY0" fmla="*/ 0 h 948047"/>
                <a:gd name="connsiteX1" fmla="*/ 614367 w 929361"/>
                <a:gd name="connsiteY1" fmla="*/ 348363 h 948047"/>
                <a:gd name="connsiteX2" fmla="*/ 639429 w 929361"/>
                <a:gd name="connsiteY2" fmla="*/ 441947 h 948047"/>
                <a:gd name="connsiteX3" fmla="*/ 640183 w 929361"/>
                <a:gd name="connsiteY3" fmla="*/ 446840 h 948047"/>
                <a:gd name="connsiteX4" fmla="*/ 671421 w 929361"/>
                <a:gd name="connsiteY4" fmla="*/ 453166 h 948047"/>
                <a:gd name="connsiteX5" fmla="*/ 674990 w 929361"/>
                <a:gd name="connsiteY5" fmla="*/ 455508 h 948047"/>
                <a:gd name="connsiteX6" fmla="*/ 686888 w 929361"/>
                <a:gd name="connsiteY6" fmla="*/ 424886 h 948047"/>
                <a:gd name="connsiteX7" fmla="*/ 698948 w 929361"/>
                <a:gd name="connsiteY7" fmla="*/ 118256 h 948047"/>
                <a:gd name="connsiteX8" fmla="*/ 679062 w 929361"/>
                <a:gd name="connsiteY8" fmla="*/ 57307 h 948047"/>
                <a:gd name="connsiteX9" fmla="*/ 693977 w 929361"/>
                <a:gd name="connsiteY9" fmla="*/ 64770 h 948047"/>
                <a:gd name="connsiteX10" fmla="*/ 708891 w 929361"/>
                <a:gd name="connsiteY10" fmla="*/ 115768 h 948047"/>
                <a:gd name="connsiteX11" fmla="*/ 697705 w 929361"/>
                <a:gd name="connsiteY11" fmla="*/ 428695 h 948047"/>
                <a:gd name="connsiteX12" fmla="*/ 684806 w 929361"/>
                <a:gd name="connsiteY12" fmla="*/ 461948 h 948047"/>
                <a:gd name="connsiteX13" fmla="*/ 701273 w 929361"/>
                <a:gd name="connsiteY13" fmla="*/ 472752 h 948047"/>
                <a:gd name="connsiteX14" fmla="*/ 722308 w 929361"/>
                <a:gd name="connsiteY14" fmla="*/ 501849 h 948047"/>
                <a:gd name="connsiteX15" fmla="*/ 723638 w 929361"/>
                <a:gd name="connsiteY15" fmla="*/ 507144 h 948047"/>
                <a:gd name="connsiteX16" fmla="*/ 744142 w 929361"/>
                <a:gd name="connsiteY16" fmla="*/ 499675 h 948047"/>
                <a:gd name="connsiteX17" fmla="*/ 925629 w 929361"/>
                <a:gd name="connsiteY17" fmla="*/ 352559 h 948047"/>
                <a:gd name="connsiteX18" fmla="*/ 929361 w 929361"/>
                <a:gd name="connsiteY18" fmla="*/ 366186 h 948047"/>
                <a:gd name="connsiteX19" fmla="*/ 745542 w 929361"/>
                <a:gd name="connsiteY19" fmla="*/ 511135 h 948047"/>
                <a:gd name="connsiteX20" fmla="*/ 726375 w 929361"/>
                <a:gd name="connsiteY20" fmla="*/ 518037 h 948047"/>
                <a:gd name="connsiteX21" fmla="*/ 731279 w 929361"/>
                <a:gd name="connsiteY21" fmla="*/ 537559 h 948047"/>
                <a:gd name="connsiteX22" fmla="*/ 717946 w 929361"/>
                <a:gd name="connsiteY22" fmla="*/ 588281 h 948047"/>
                <a:gd name="connsiteX23" fmla="*/ 714216 w 929361"/>
                <a:gd name="connsiteY23" fmla="*/ 591482 h 948047"/>
                <a:gd name="connsiteX24" fmla="*/ 715943 w 929361"/>
                <a:gd name="connsiteY24" fmla="*/ 593053 h 948047"/>
                <a:gd name="connsiteX25" fmla="*/ 862088 w 929361"/>
                <a:gd name="connsiteY25" fmla="*/ 762445 h 948047"/>
                <a:gd name="connsiteX26" fmla="*/ 855869 w 929361"/>
                <a:gd name="connsiteY26" fmla="*/ 772391 h 948047"/>
                <a:gd name="connsiteX27" fmla="*/ 709102 w 929361"/>
                <a:gd name="connsiteY27" fmla="*/ 602843 h 948047"/>
                <a:gd name="connsiteX28" fmla="*/ 705163 w 929361"/>
                <a:gd name="connsiteY28" fmla="*/ 599249 h 948047"/>
                <a:gd name="connsiteX29" fmla="*/ 678904 w 929361"/>
                <a:gd name="connsiteY29" fmla="*/ 621777 h 948047"/>
                <a:gd name="connsiteX30" fmla="*/ 656461 w 929361"/>
                <a:gd name="connsiteY30" fmla="*/ 626425 h 948047"/>
                <a:gd name="connsiteX31" fmla="*/ 650176 w 929361"/>
                <a:gd name="connsiteY31" fmla="*/ 702637 h 948047"/>
                <a:gd name="connsiteX32" fmla="*/ 528796 w 929361"/>
                <a:gd name="connsiteY32" fmla="*/ 946803 h 948047"/>
                <a:gd name="connsiteX33" fmla="*/ 508954 w 929361"/>
                <a:gd name="connsiteY33" fmla="*/ 948047 h 948047"/>
                <a:gd name="connsiteX34" fmla="*/ 637465 w 929361"/>
                <a:gd name="connsiteY34" fmla="*/ 709169 h 948047"/>
                <a:gd name="connsiteX35" fmla="*/ 645010 w 929361"/>
                <a:gd name="connsiteY35" fmla="*/ 628796 h 948047"/>
                <a:gd name="connsiteX36" fmla="*/ 643426 w 929361"/>
                <a:gd name="connsiteY36" fmla="*/ 629124 h 948047"/>
                <a:gd name="connsiteX37" fmla="*/ 608006 w 929361"/>
                <a:gd name="connsiteY37" fmla="*/ 621777 h 948047"/>
                <a:gd name="connsiteX38" fmla="*/ 604912 w 929361"/>
                <a:gd name="connsiteY38" fmla="*/ 619717 h 948047"/>
                <a:gd name="connsiteX39" fmla="*/ 573032 w 929361"/>
                <a:gd name="connsiteY39" fmla="*/ 662968 h 948047"/>
                <a:gd name="connsiteX40" fmla="*/ 212992 w 929361"/>
                <a:gd name="connsiteY40" fmla="*/ 858351 h 948047"/>
                <a:gd name="connsiteX41" fmla="*/ 196835 w 929361"/>
                <a:gd name="connsiteY41" fmla="*/ 847157 h 948047"/>
                <a:gd name="connsiteX42" fmla="*/ 561418 w 929361"/>
                <a:gd name="connsiteY42" fmla="*/ 658071 h 948047"/>
                <a:gd name="connsiteX43" fmla="*/ 594899 w 929361"/>
                <a:gd name="connsiteY43" fmla="*/ 613050 h 948047"/>
                <a:gd name="connsiteX44" fmla="*/ 578154 w 929361"/>
                <a:gd name="connsiteY44" fmla="*/ 601902 h 948047"/>
                <a:gd name="connsiteX45" fmla="*/ 557119 w 929361"/>
                <a:gd name="connsiteY45" fmla="*/ 572747 h 948047"/>
                <a:gd name="connsiteX46" fmla="*/ 555080 w 929361"/>
                <a:gd name="connsiteY46" fmla="*/ 564747 h 948047"/>
                <a:gd name="connsiteX47" fmla="*/ 488941 w 929361"/>
                <a:gd name="connsiteY47" fmla="*/ 574317 h 948047"/>
                <a:gd name="connsiteX48" fmla="*/ 457838 w 929361"/>
                <a:gd name="connsiteY48" fmla="*/ 575556 h 948047"/>
                <a:gd name="connsiteX49" fmla="*/ 78380 w 929361"/>
                <a:gd name="connsiteY49" fmla="*/ 460341 h 948047"/>
                <a:gd name="connsiteX50" fmla="*/ 0 w 929361"/>
                <a:gd name="connsiteY50" fmla="*/ 392203 h 948047"/>
                <a:gd name="connsiteX51" fmla="*/ 1244 w 929361"/>
                <a:gd name="connsiteY51" fmla="*/ 377336 h 948047"/>
                <a:gd name="connsiteX52" fmla="*/ 84600 w 929361"/>
                <a:gd name="connsiteY52" fmla="*/ 450430 h 948047"/>
                <a:gd name="connsiteX53" fmla="*/ 488941 w 929361"/>
                <a:gd name="connsiteY53" fmla="*/ 563168 h 948047"/>
                <a:gd name="connsiteX54" fmla="*/ 552321 w 929361"/>
                <a:gd name="connsiteY54" fmla="*/ 553927 h 948047"/>
                <a:gd name="connsiteX55" fmla="*/ 548148 w 929361"/>
                <a:gd name="connsiteY55" fmla="*/ 537559 h 948047"/>
                <a:gd name="connsiteX56" fmla="*/ 561481 w 929361"/>
                <a:gd name="connsiteY56" fmla="*/ 486293 h 948047"/>
                <a:gd name="connsiteX57" fmla="*/ 571787 w 929361"/>
                <a:gd name="connsiteY57" fmla="*/ 477548 h 948047"/>
                <a:gd name="connsiteX58" fmla="*/ 532485 w 929361"/>
                <a:gd name="connsiteY58" fmla="*/ 441687 h 948047"/>
                <a:gd name="connsiteX59" fmla="*/ 89697 w 929361"/>
                <a:gd name="connsiteY59" fmla="*/ 173145 h 948047"/>
                <a:gd name="connsiteX60" fmla="*/ 95916 w 929361"/>
                <a:gd name="connsiteY60" fmla="*/ 163199 h 948047"/>
                <a:gd name="connsiteX61" fmla="*/ 539947 w 929361"/>
                <a:gd name="connsiteY61" fmla="*/ 432984 h 948047"/>
                <a:gd name="connsiteX62" fmla="*/ 580664 w 929361"/>
                <a:gd name="connsiteY62" fmla="*/ 470016 h 948047"/>
                <a:gd name="connsiteX63" fmla="*/ 600523 w 929361"/>
                <a:gd name="connsiteY63" fmla="*/ 453166 h 948047"/>
                <a:gd name="connsiteX64" fmla="*/ 628752 w 929361"/>
                <a:gd name="connsiteY64" fmla="*/ 447459 h 948047"/>
                <a:gd name="connsiteX65" fmla="*/ 628505 w 929361"/>
                <a:gd name="connsiteY65" fmla="*/ 445811 h 948047"/>
                <a:gd name="connsiteX66" fmla="*/ 603205 w 929361"/>
                <a:gd name="connsiteY66" fmla="*/ 350852 h 948047"/>
                <a:gd name="connsiteX67" fmla="*/ 382458 w 929361"/>
                <a:gd name="connsiteY67" fmla="*/ 2488 h 948047"/>
                <a:gd name="connsiteX68" fmla="*/ 397340 w 929361"/>
                <a:gd name="connsiteY68" fmla="*/ 0 h 9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29361" h="948047">
                  <a:moveTo>
                    <a:pt x="397340" y="0"/>
                  </a:moveTo>
                  <a:cubicBezTo>
                    <a:pt x="487871" y="82114"/>
                    <a:pt x="567241" y="202797"/>
                    <a:pt x="614367" y="348363"/>
                  </a:cubicBezTo>
                  <a:cubicBezTo>
                    <a:pt x="624598" y="379778"/>
                    <a:pt x="632931" y="411057"/>
                    <a:pt x="639429" y="441947"/>
                  </a:cubicBezTo>
                  <a:lnTo>
                    <a:pt x="640183" y="446840"/>
                  </a:lnTo>
                  <a:lnTo>
                    <a:pt x="671421" y="453166"/>
                  </a:lnTo>
                  <a:lnTo>
                    <a:pt x="674990" y="455508"/>
                  </a:lnTo>
                  <a:lnTo>
                    <a:pt x="686888" y="424886"/>
                  </a:lnTo>
                  <a:cubicBezTo>
                    <a:pt x="717124" y="323026"/>
                    <a:pt x="721319" y="217143"/>
                    <a:pt x="698948" y="118256"/>
                  </a:cubicBezTo>
                  <a:cubicBezTo>
                    <a:pt x="692734" y="97110"/>
                    <a:pt x="686519" y="75965"/>
                    <a:pt x="679062" y="57307"/>
                  </a:cubicBezTo>
                  <a:cubicBezTo>
                    <a:pt x="685277" y="58551"/>
                    <a:pt x="690248" y="62282"/>
                    <a:pt x="693977" y="64770"/>
                  </a:cubicBezTo>
                  <a:cubicBezTo>
                    <a:pt x="700191" y="80940"/>
                    <a:pt x="705162" y="98354"/>
                    <a:pt x="708891" y="115768"/>
                  </a:cubicBezTo>
                  <a:cubicBezTo>
                    <a:pt x="733126" y="217453"/>
                    <a:pt x="728699" y="324736"/>
                    <a:pt x="697705" y="428695"/>
                  </a:cubicBezTo>
                  <a:lnTo>
                    <a:pt x="684806" y="461948"/>
                  </a:lnTo>
                  <a:lnTo>
                    <a:pt x="701273" y="472752"/>
                  </a:lnTo>
                  <a:cubicBezTo>
                    <a:pt x="709935" y="481027"/>
                    <a:pt x="717127" y="490887"/>
                    <a:pt x="722308" y="501849"/>
                  </a:cubicBezTo>
                  <a:lnTo>
                    <a:pt x="723638" y="507144"/>
                  </a:lnTo>
                  <a:lnTo>
                    <a:pt x="744142" y="499675"/>
                  </a:lnTo>
                  <a:cubicBezTo>
                    <a:pt x="818634" y="463129"/>
                    <a:pt x="880841" y="412644"/>
                    <a:pt x="925629" y="352559"/>
                  </a:cubicBezTo>
                  <a:cubicBezTo>
                    <a:pt x="926873" y="357514"/>
                    <a:pt x="928117" y="361231"/>
                    <a:pt x="929361" y="366186"/>
                  </a:cubicBezTo>
                  <a:cubicBezTo>
                    <a:pt x="883328" y="425033"/>
                    <a:pt x="820500" y="474898"/>
                    <a:pt x="745542" y="511135"/>
                  </a:cubicBezTo>
                  <a:lnTo>
                    <a:pt x="726375" y="518037"/>
                  </a:lnTo>
                  <a:lnTo>
                    <a:pt x="731279" y="537559"/>
                  </a:lnTo>
                  <a:cubicBezTo>
                    <a:pt x="732207" y="556120"/>
                    <a:pt x="727219" y="573636"/>
                    <a:pt x="717946" y="588281"/>
                  </a:cubicBezTo>
                  <a:lnTo>
                    <a:pt x="714216" y="591482"/>
                  </a:lnTo>
                  <a:lnTo>
                    <a:pt x="715943" y="593053"/>
                  </a:lnTo>
                  <a:cubicBezTo>
                    <a:pt x="770048" y="648377"/>
                    <a:pt x="819178" y="705256"/>
                    <a:pt x="862088" y="762445"/>
                  </a:cubicBezTo>
                  <a:cubicBezTo>
                    <a:pt x="859600" y="766175"/>
                    <a:pt x="857113" y="769905"/>
                    <a:pt x="855869" y="772391"/>
                  </a:cubicBezTo>
                  <a:cubicBezTo>
                    <a:pt x="812337" y="715202"/>
                    <a:pt x="763207" y="658323"/>
                    <a:pt x="709102" y="602843"/>
                  </a:cubicBezTo>
                  <a:lnTo>
                    <a:pt x="705163" y="599249"/>
                  </a:lnTo>
                  <a:lnTo>
                    <a:pt x="678904" y="621777"/>
                  </a:lnTo>
                  <a:lnTo>
                    <a:pt x="656461" y="626425"/>
                  </a:lnTo>
                  <a:lnTo>
                    <a:pt x="650176" y="702637"/>
                  </a:lnTo>
                  <a:cubicBezTo>
                    <a:pt x="634519" y="807769"/>
                    <a:pt x="592664" y="894549"/>
                    <a:pt x="528796" y="946803"/>
                  </a:cubicBezTo>
                  <a:cubicBezTo>
                    <a:pt x="522595" y="946803"/>
                    <a:pt x="515154" y="948047"/>
                    <a:pt x="508954" y="948047"/>
                  </a:cubicBezTo>
                  <a:cubicBezTo>
                    <a:pt x="575922" y="900147"/>
                    <a:pt x="620257" y="814611"/>
                    <a:pt x="637465" y="709169"/>
                  </a:cubicBezTo>
                  <a:lnTo>
                    <a:pt x="645010" y="628796"/>
                  </a:lnTo>
                  <a:lnTo>
                    <a:pt x="643426" y="629124"/>
                  </a:lnTo>
                  <a:cubicBezTo>
                    <a:pt x="631052" y="629124"/>
                    <a:pt x="619065" y="626495"/>
                    <a:pt x="608006" y="621777"/>
                  </a:cubicBezTo>
                  <a:lnTo>
                    <a:pt x="604912" y="619717"/>
                  </a:lnTo>
                  <a:lnTo>
                    <a:pt x="573032" y="662968"/>
                  </a:lnTo>
                  <a:cubicBezTo>
                    <a:pt x="475390" y="779522"/>
                    <a:pt x="343492" y="849022"/>
                    <a:pt x="212992" y="858351"/>
                  </a:cubicBezTo>
                  <a:cubicBezTo>
                    <a:pt x="208021" y="853376"/>
                    <a:pt x="203049" y="850888"/>
                    <a:pt x="196835" y="847157"/>
                  </a:cubicBezTo>
                  <a:cubicBezTo>
                    <a:pt x="329199" y="843425"/>
                    <a:pt x="462262" y="775324"/>
                    <a:pt x="561418" y="658071"/>
                  </a:cubicBezTo>
                  <a:lnTo>
                    <a:pt x="594899" y="613050"/>
                  </a:lnTo>
                  <a:lnTo>
                    <a:pt x="578154" y="601902"/>
                  </a:lnTo>
                  <a:cubicBezTo>
                    <a:pt x="569492" y="593550"/>
                    <a:pt x="562300" y="583651"/>
                    <a:pt x="557119" y="572747"/>
                  </a:cubicBezTo>
                  <a:lnTo>
                    <a:pt x="555080" y="564747"/>
                  </a:lnTo>
                  <a:lnTo>
                    <a:pt x="488941" y="574317"/>
                  </a:lnTo>
                  <a:cubicBezTo>
                    <a:pt x="478988" y="575556"/>
                    <a:pt x="467791" y="575556"/>
                    <a:pt x="457838" y="575556"/>
                  </a:cubicBezTo>
                  <a:cubicBezTo>
                    <a:pt x="318496" y="575556"/>
                    <a:pt x="185375" y="534673"/>
                    <a:pt x="78380" y="460341"/>
                  </a:cubicBezTo>
                  <a:cubicBezTo>
                    <a:pt x="48521" y="439280"/>
                    <a:pt x="22394" y="416980"/>
                    <a:pt x="0" y="392203"/>
                  </a:cubicBezTo>
                  <a:cubicBezTo>
                    <a:pt x="0" y="387247"/>
                    <a:pt x="1244" y="382292"/>
                    <a:pt x="1244" y="377336"/>
                  </a:cubicBezTo>
                  <a:cubicBezTo>
                    <a:pt x="26127" y="403353"/>
                    <a:pt x="53497" y="429369"/>
                    <a:pt x="84600" y="450430"/>
                  </a:cubicBezTo>
                  <a:cubicBezTo>
                    <a:pt x="196572" y="529718"/>
                    <a:pt x="339646" y="569362"/>
                    <a:pt x="488941" y="563168"/>
                  </a:cubicBezTo>
                  <a:lnTo>
                    <a:pt x="552321" y="553927"/>
                  </a:lnTo>
                  <a:lnTo>
                    <a:pt x="548148" y="537559"/>
                  </a:lnTo>
                  <a:cubicBezTo>
                    <a:pt x="547220" y="518534"/>
                    <a:pt x="552208" y="500902"/>
                    <a:pt x="561481" y="486293"/>
                  </a:cubicBezTo>
                  <a:lnTo>
                    <a:pt x="571787" y="477548"/>
                  </a:lnTo>
                  <a:lnTo>
                    <a:pt x="532485" y="441687"/>
                  </a:lnTo>
                  <a:cubicBezTo>
                    <a:pt x="385718" y="322335"/>
                    <a:pt x="231489" y="231577"/>
                    <a:pt x="89697" y="173145"/>
                  </a:cubicBezTo>
                  <a:cubicBezTo>
                    <a:pt x="92185" y="169415"/>
                    <a:pt x="93428" y="166928"/>
                    <a:pt x="95916" y="163199"/>
                  </a:cubicBezTo>
                  <a:cubicBezTo>
                    <a:pt x="238951" y="222875"/>
                    <a:pt x="391937" y="313632"/>
                    <a:pt x="539947" y="432984"/>
                  </a:cubicBezTo>
                  <a:lnTo>
                    <a:pt x="580664" y="470016"/>
                  </a:lnTo>
                  <a:lnTo>
                    <a:pt x="600523" y="453166"/>
                  </a:lnTo>
                  <a:lnTo>
                    <a:pt x="628752" y="447459"/>
                  </a:lnTo>
                  <a:lnTo>
                    <a:pt x="628505" y="445811"/>
                  </a:lnTo>
                  <a:cubicBezTo>
                    <a:pt x="622001" y="414479"/>
                    <a:pt x="613591" y="382733"/>
                    <a:pt x="603205" y="350852"/>
                  </a:cubicBezTo>
                  <a:cubicBezTo>
                    <a:pt x="556080" y="204041"/>
                    <a:pt x="474229" y="82114"/>
                    <a:pt x="382458" y="2488"/>
                  </a:cubicBezTo>
                  <a:cubicBezTo>
                    <a:pt x="387419" y="1244"/>
                    <a:pt x="392379" y="1244"/>
                    <a:pt x="397340" y="0"/>
                  </a:cubicBezTo>
                  <a:close/>
                </a:path>
              </a:pathLst>
            </a:custGeom>
            <a:solidFill>
              <a:srgbClr val="CDC15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D704B55-2D4A-4E73-813A-3227BE82DC6E}"/>
                </a:ext>
              </a:extLst>
            </p:cNvPr>
            <p:cNvSpPr/>
            <p:nvPr/>
          </p:nvSpPr>
          <p:spPr>
            <a:xfrm>
              <a:off x="2617414" y="4361434"/>
              <a:ext cx="647812" cy="304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1" h="2444">
                  <a:moveTo>
                    <a:pt x="485" y="0"/>
                  </a:moveTo>
                  <a:lnTo>
                    <a:pt x="401" y="0"/>
                  </a:lnTo>
                  <a:cubicBezTo>
                    <a:pt x="386" y="0"/>
                    <a:pt x="373" y="11"/>
                    <a:pt x="370" y="26"/>
                  </a:cubicBezTo>
                  <a:lnTo>
                    <a:pt x="0" y="2404"/>
                  </a:lnTo>
                  <a:cubicBezTo>
                    <a:pt x="-3" y="2424"/>
                    <a:pt x="13" y="2444"/>
                    <a:pt x="35" y="2444"/>
                  </a:cubicBezTo>
                  <a:lnTo>
                    <a:pt x="118" y="2444"/>
                  </a:lnTo>
                  <a:cubicBezTo>
                    <a:pt x="134" y="2444"/>
                    <a:pt x="147" y="2433"/>
                    <a:pt x="149" y="2417"/>
                  </a:cubicBezTo>
                  <a:lnTo>
                    <a:pt x="520" y="39"/>
                  </a:lnTo>
                  <a:cubicBezTo>
                    <a:pt x="523" y="19"/>
                    <a:pt x="506" y="0"/>
                    <a:pt x="485" y="0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BA514BA-7173-4059-847D-D1698E194994}"/>
                </a:ext>
              </a:extLst>
            </p:cNvPr>
            <p:cNvSpPr/>
            <p:nvPr/>
          </p:nvSpPr>
          <p:spPr>
            <a:xfrm>
              <a:off x="3860710" y="4361434"/>
              <a:ext cx="936835" cy="304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3" h="2444">
                  <a:moveTo>
                    <a:pt x="32" y="0"/>
                  </a:moveTo>
                  <a:lnTo>
                    <a:pt x="114" y="0"/>
                  </a:lnTo>
                  <a:cubicBezTo>
                    <a:pt x="130" y="0"/>
                    <a:pt x="145" y="11"/>
                    <a:pt x="148" y="26"/>
                  </a:cubicBezTo>
                  <a:lnTo>
                    <a:pt x="752" y="2404"/>
                  </a:lnTo>
                  <a:cubicBezTo>
                    <a:pt x="757" y="2424"/>
                    <a:pt x="743" y="2444"/>
                    <a:pt x="721" y="2444"/>
                  </a:cubicBezTo>
                  <a:lnTo>
                    <a:pt x="638" y="2444"/>
                  </a:lnTo>
                  <a:cubicBezTo>
                    <a:pt x="623" y="2444"/>
                    <a:pt x="608" y="2433"/>
                    <a:pt x="605" y="2417"/>
                  </a:cubicBezTo>
                  <a:lnTo>
                    <a:pt x="1" y="39"/>
                  </a:lnTo>
                  <a:cubicBezTo>
                    <a:pt x="-4" y="19"/>
                    <a:pt x="10" y="0"/>
                    <a:pt x="32" y="0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DDA222A-82CE-4E22-A1F4-68726477B0FE}"/>
                </a:ext>
              </a:extLst>
            </p:cNvPr>
            <p:cNvSpPr/>
            <p:nvPr/>
          </p:nvSpPr>
          <p:spPr>
            <a:xfrm>
              <a:off x="6175395" y="5353084"/>
              <a:ext cx="686431" cy="205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1648">
                  <a:moveTo>
                    <a:pt x="551" y="1608"/>
                  </a:moveTo>
                  <a:lnTo>
                    <a:pt x="150" y="27"/>
                  </a:lnTo>
                  <a:cubicBezTo>
                    <a:pt x="145" y="12"/>
                    <a:pt x="131" y="0"/>
                    <a:pt x="115" y="0"/>
                  </a:cubicBezTo>
                  <a:lnTo>
                    <a:pt x="32" y="0"/>
                  </a:lnTo>
                  <a:cubicBezTo>
                    <a:pt x="11" y="0"/>
                    <a:pt x="-4" y="20"/>
                    <a:pt x="1" y="40"/>
                  </a:cubicBezTo>
                  <a:lnTo>
                    <a:pt x="403" y="1621"/>
                  </a:lnTo>
                  <a:cubicBezTo>
                    <a:pt x="407" y="1637"/>
                    <a:pt x="421" y="1648"/>
                    <a:pt x="437" y="1648"/>
                  </a:cubicBezTo>
                  <a:lnTo>
                    <a:pt x="520" y="1648"/>
                  </a:lnTo>
                  <a:cubicBezTo>
                    <a:pt x="541" y="1648"/>
                    <a:pt x="556" y="1628"/>
                    <a:pt x="551" y="1608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87B627C-63D2-4A3D-8CD7-4075588F4BA0}"/>
                </a:ext>
              </a:extLst>
            </p:cNvPr>
            <p:cNvSpPr/>
            <p:nvPr/>
          </p:nvSpPr>
          <p:spPr>
            <a:xfrm>
              <a:off x="9823073" y="5777899"/>
              <a:ext cx="578047" cy="162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5" h="1307">
                  <a:moveTo>
                    <a:pt x="464" y="1267"/>
                  </a:moveTo>
                  <a:lnTo>
                    <a:pt x="154" y="48"/>
                  </a:lnTo>
                  <a:cubicBezTo>
                    <a:pt x="151" y="35"/>
                    <a:pt x="141" y="25"/>
                    <a:pt x="128" y="22"/>
                  </a:cubicBezTo>
                  <a:lnTo>
                    <a:pt x="40" y="1"/>
                  </a:lnTo>
                  <a:cubicBezTo>
                    <a:pt x="16" y="-5"/>
                    <a:pt x="-5" y="15"/>
                    <a:pt x="1" y="40"/>
                  </a:cubicBezTo>
                  <a:lnTo>
                    <a:pt x="316" y="1280"/>
                  </a:lnTo>
                  <a:cubicBezTo>
                    <a:pt x="320" y="1296"/>
                    <a:pt x="334" y="1307"/>
                    <a:pt x="350" y="1307"/>
                  </a:cubicBezTo>
                  <a:lnTo>
                    <a:pt x="433" y="1307"/>
                  </a:lnTo>
                  <a:cubicBezTo>
                    <a:pt x="454" y="1307"/>
                    <a:pt x="469" y="1287"/>
                    <a:pt x="464" y="1267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785A437-AEE4-4B18-8F99-868795361AE4}"/>
                </a:ext>
              </a:extLst>
            </p:cNvPr>
            <p:cNvSpPr/>
            <p:nvPr/>
          </p:nvSpPr>
          <p:spPr>
            <a:xfrm>
              <a:off x="6749705" y="6448131"/>
              <a:ext cx="2049327" cy="3675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96">
                  <a:moveTo>
                    <a:pt x="1646" y="0"/>
                  </a:moveTo>
                  <a:lnTo>
                    <a:pt x="235" y="0"/>
                  </a:lnTo>
                  <a:cubicBezTo>
                    <a:pt x="146" y="0"/>
                    <a:pt x="69" y="57"/>
                    <a:pt x="45" y="142"/>
                  </a:cubicBezTo>
                  <a:lnTo>
                    <a:pt x="0" y="296"/>
                  </a:lnTo>
                  <a:lnTo>
                    <a:pt x="1559" y="296"/>
                  </a:lnTo>
                  <a:close/>
                </a:path>
              </a:pathLst>
            </a:custGeom>
            <a:solidFill>
              <a:srgbClr val="FF454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1A49EB7-956D-4F92-865A-6E35BCA11A67}"/>
                </a:ext>
              </a:extLst>
            </p:cNvPr>
            <p:cNvSpPr/>
            <p:nvPr/>
          </p:nvSpPr>
          <p:spPr>
            <a:xfrm>
              <a:off x="7504654" y="5576081"/>
              <a:ext cx="454714" cy="1816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6" h="1459">
                  <a:moveTo>
                    <a:pt x="218" y="27"/>
                  </a:moveTo>
                  <a:lnTo>
                    <a:pt x="1" y="1419"/>
                  </a:lnTo>
                  <a:cubicBezTo>
                    <a:pt x="-3" y="1440"/>
                    <a:pt x="14" y="1459"/>
                    <a:pt x="35" y="1459"/>
                  </a:cubicBezTo>
                  <a:lnTo>
                    <a:pt x="118" y="1459"/>
                  </a:lnTo>
                  <a:cubicBezTo>
                    <a:pt x="134" y="1459"/>
                    <a:pt x="147" y="1448"/>
                    <a:pt x="150" y="1432"/>
                  </a:cubicBezTo>
                  <a:lnTo>
                    <a:pt x="366" y="40"/>
                  </a:lnTo>
                  <a:cubicBezTo>
                    <a:pt x="370" y="20"/>
                    <a:pt x="353" y="0"/>
                    <a:pt x="332" y="0"/>
                  </a:cubicBezTo>
                  <a:lnTo>
                    <a:pt x="249" y="0"/>
                  </a:lnTo>
                  <a:cubicBezTo>
                    <a:pt x="233" y="0"/>
                    <a:pt x="220" y="11"/>
                    <a:pt x="218" y="27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2D5247C-DB68-4EF1-A73F-997FE1C48D85}"/>
                </a:ext>
              </a:extLst>
            </p:cNvPr>
            <p:cNvSpPr/>
            <p:nvPr/>
          </p:nvSpPr>
          <p:spPr>
            <a:xfrm>
              <a:off x="8573544" y="6448131"/>
              <a:ext cx="346330" cy="3675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" h="296">
                  <a:moveTo>
                    <a:pt x="272" y="148"/>
                  </a:moveTo>
                  <a:cubicBezTo>
                    <a:pt x="249" y="230"/>
                    <a:pt x="170" y="296"/>
                    <a:pt x="97" y="296"/>
                  </a:cubicBezTo>
                  <a:cubicBezTo>
                    <a:pt x="23" y="296"/>
                    <a:pt x="-17" y="230"/>
                    <a:pt x="7" y="148"/>
                  </a:cubicBezTo>
                  <a:cubicBezTo>
                    <a:pt x="31" y="67"/>
                    <a:pt x="109" y="0"/>
                    <a:pt x="183" y="0"/>
                  </a:cubicBezTo>
                  <a:cubicBezTo>
                    <a:pt x="256" y="0"/>
                    <a:pt x="296" y="67"/>
                    <a:pt x="272" y="148"/>
                  </a:cubicBezTo>
                  <a:close/>
                </a:path>
              </a:pathLst>
            </a:custGeom>
            <a:solidFill>
              <a:srgbClr val="CB31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9B78AC8-B307-465E-87A6-1234E916985D}"/>
                </a:ext>
              </a:extLst>
            </p:cNvPr>
            <p:cNvSpPr/>
            <p:nvPr/>
          </p:nvSpPr>
          <p:spPr>
            <a:xfrm>
              <a:off x="8579773" y="6514162"/>
              <a:ext cx="266599" cy="256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07">
                  <a:moveTo>
                    <a:pt x="103" y="207"/>
                  </a:moveTo>
                  <a:cubicBezTo>
                    <a:pt x="103" y="207"/>
                    <a:pt x="102" y="207"/>
                    <a:pt x="101" y="207"/>
                  </a:cubicBezTo>
                  <a:cubicBezTo>
                    <a:pt x="54" y="206"/>
                    <a:pt x="21" y="184"/>
                    <a:pt x="7" y="146"/>
                  </a:cubicBezTo>
                  <a:cubicBezTo>
                    <a:pt x="-12" y="92"/>
                    <a:pt x="13" y="23"/>
                    <a:pt x="47" y="0"/>
                  </a:cubicBezTo>
                  <a:lnTo>
                    <a:pt x="52" y="7"/>
                  </a:lnTo>
                  <a:cubicBezTo>
                    <a:pt x="21" y="29"/>
                    <a:pt x="-1" y="93"/>
                    <a:pt x="16" y="143"/>
                  </a:cubicBezTo>
                  <a:cubicBezTo>
                    <a:pt x="24" y="167"/>
                    <a:pt x="46" y="197"/>
                    <a:pt x="101" y="198"/>
                  </a:cubicBezTo>
                  <a:cubicBezTo>
                    <a:pt x="136" y="199"/>
                    <a:pt x="171" y="174"/>
                    <a:pt x="191" y="133"/>
                  </a:cubicBezTo>
                  <a:cubicBezTo>
                    <a:pt x="209" y="98"/>
                    <a:pt x="211" y="61"/>
                    <a:pt x="198" y="42"/>
                  </a:cubicBezTo>
                  <a:cubicBezTo>
                    <a:pt x="191" y="31"/>
                    <a:pt x="178" y="26"/>
                    <a:pt x="162" y="27"/>
                  </a:cubicBezTo>
                  <a:cubicBezTo>
                    <a:pt x="112" y="31"/>
                    <a:pt x="88" y="73"/>
                    <a:pt x="87" y="102"/>
                  </a:cubicBezTo>
                  <a:cubicBezTo>
                    <a:pt x="85" y="120"/>
                    <a:pt x="93" y="133"/>
                    <a:pt x="106" y="136"/>
                  </a:cubicBezTo>
                  <a:cubicBezTo>
                    <a:pt x="118" y="139"/>
                    <a:pt x="127" y="138"/>
                    <a:pt x="134" y="133"/>
                  </a:cubicBezTo>
                  <a:cubicBezTo>
                    <a:pt x="148" y="123"/>
                    <a:pt x="150" y="99"/>
                    <a:pt x="150" y="99"/>
                  </a:cubicBezTo>
                  <a:lnTo>
                    <a:pt x="159" y="100"/>
                  </a:lnTo>
                  <a:cubicBezTo>
                    <a:pt x="159" y="101"/>
                    <a:pt x="157" y="128"/>
                    <a:pt x="139" y="141"/>
                  </a:cubicBezTo>
                  <a:cubicBezTo>
                    <a:pt x="130" y="147"/>
                    <a:pt x="119" y="149"/>
                    <a:pt x="104" y="145"/>
                  </a:cubicBezTo>
                  <a:cubicBezTo>
                    <a:pt x="87" y="140"/>
                    <a:pt x="76" y="124"/>
                    <a:pt x="78" y="101"/>
                  </a:cubicBezTo>
                  <a:cubicBezTo>
                    <a:pt x="79" y="63"/>
                    <a:pt x="111" y="22"/>
                    <a:pt x="161" y="18"/>
                  </a:cubicBezTo>
                  <a:cubicBezTo>
                    <a:pt x="186" y="16"/>
                    <a:pt x="199" y="27"/>
                    <a:pt x="206" y="37"/>
                  </a:cubicBezTo>
                  <a:cubicBezTo>
                    <a:pt x="221" y="59"/>
                    <a:pt x="219" y="100"/>
                    <a:pt x="199" y="138"/>
                  </a:cubicBezTo>
                  <a:cubicBezTo>
                    <a:pt x="177" y="181"/>
                    <a:pt x="142" y="207"/>
                    <a:pt x="103" y="207"/>
                  </a:cubicBezTo>
                  <a:close/>
                </a:path>
              </a:pathLst>
            </a:custGeom>
            <a:solidFill>
              <a:srgbClr val="FF454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F8184C9-190C-4FD5-B555-E2F0073BEE4E}"/>
                </a:ext>
              </a:extLst>
            </p:cNvPr>
            <p:cNvSpPr/>
            <p:nvPr/>
          </p:nvSpPr>
          <p:spPr>
            <a:xfrm>
              <a:off x="4639330" y="6161603"/>
              <a:ext cx="606701" cy="64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17">
                  <a:moveTo>
                    <a:pt x="100" y="517"/>
                  </a:moveTo>
                  <a:lnTo>
                    <a:pt x="440" y="517"/>
                  </a:lnTo>
                  <a:lnTo>
                    <a:pt x="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5449596-0FB3-42C2-AA1D-1A230EECBC71}"/>
                </a:ext>
              </a:extLst>
            </p:cNvPr>
            <p:cNvSpPr/>
            <p:nvPr/>
          </p:nvSpPr>
          <p:spPr>
            <a:xfrm>
              <a:off x="4583273" y="6078135"/>
              <a:ext cx="715084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5" h="68">
                  <a:moveTo>
                    <a:pt x="0" y="0"/>
                  </a:moveTo>
                  <a:lnTo>
                    <a:pt x="572" y="0"/>
                  </a:lnTo>
                  <a:lnTo>
                    <a:pt x="575" y="68"/>
                  </a:lnTo>
                  <a:lnTo>
                    <a:pt x="4" y="68"/>
                  </a:ln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43804E2-D932-452B-B9CE-BB427A5634ED}"/>
                </a:ext>
              </a:extLst>
            </p:cNvPr>
            <p:cNvSpPr/>
            <p:nvPr/>
          </p:nvSpPr>
          <p:spPr>
            <a:xfrm>
              <a:off x="4382701" y="5140054"/>
              <a:ext cx="483367" cy="784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" h="631">
                  <a:moveTo>
                    <a:pt x="364" y="425"/>
                  </a:moveTo>
                  <a:cubicBezTo>
                    <a:pt x="406" y="504"/>
                    <a:pt x="394" y="593"/>
                    <a:pt x="336" y="621"/>
                  </a:cubicBezTo>
                  <a:cubicBezTo>
                    <a:pt x="277" y="651"/>
                    <a:pt x="195" y="610"/>
                    <a:pt x="153" y="530"/>
                  </a:cubicBezTo>
                  <a:cubicBezTo>
                    <a:pt x="110" y="451"/>
                    <a:pt x="-20" y="12"/>
                    <a:pt x="3" y="0"/>
                  </a:cubicBezTo>
                  <a:cubicBezTo>
                    <a:pt x="26" y="-12"/>
                    <a:pt x="321" y="346"/>
                    <a:pt x="364" y="425"/>
                  </a:cubicBezTo>
                  <a:close/>
                </a:path>
              </a:pathLst>
            </a:custGeom>
            <a:solidFill>
              <a:srgbClr val="FFD8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5644016-E882-4A78-A989-E77A825E2D05}"/>
                </a:ext>
              </a:extLst>
            </p:cNvPr>
            <p:cNvSpPr/>
            <p:nvPr/>
          </p:nvSpPr>
          <p:spPr>
            <a:xfrm>
              <a:off x="4978189" y="5071535"/>
              <a:ext cx="403637" cy="7948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5" h="639">
                  <a:moveTo>
                    <a:pt x="238" y="534"/>
                  </a:moveTo>
                  <a:cubicBezTo>
                    <a:pt x="206" y="614"/>
                    <a:pt x="130" y="657"/>
                    <a:pt x="68" y="631"/>
                  </a:cubicBezTo>
                  <a:cubicBezTo>
                    <a:pt x="6" y="603"/>
                    <a:pt x="-18" y="516"/>
                    <a:pt x="14" y="435"/>
                  </a:cubicBezTo>
                  <a:cubicBezTo>
                    <a:pt x="46" y="354"/>
                    <a:pt x="295" y="-11"/>
                    <a:pt x="320" y="0"/>
                  </a:cubicBezTo>
                  <a:cubicBezTo>
                    <a:pt x="344" y="11"/>
                    <a:pt x="271" y="453"/>
                    <a:pt x="238" y="534"/>
                  </a:cubicBezTo>
                  <a:close/>
                </a:path>
              </a:pathLst>
            </a:custGeom>
            <a:solidFill>
              <a:srgbClr val="FFD8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1EC63AB-2929-4B84-8616-E94CFFC30141}"/>
                </a:ext>
              </a:extLst>
            </p:cNvPr>
            <p:cNvSpPr/>
            <p:nvPr/>
          </p:nvSpPr>
          <p:spPr>
            <a:xfrm>
              <a:off x="4874788" y="4780020"/>
              <a:ext cx="414849" cy="901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" h="725">
                  <a:moveTo>
                    <a:pt x="243" y="598"/>
                  </a:moveTo>
                  <a:cubicBezTo>
                    <a:pt x="209" y="689"/>
                    <a:pt x="131" y="744"/>
                    <a:pt x="68" y="718"/>
                  </a:cubicBezTo>
                  <a:cubicBezTo>
                    <a:pt x="5" y="693"/>
                    <a:pt x="-18" y="598"/>
                    <a:pt x="15" y="506"/>
                  </a:cubicBezTo>
                  <a:cubicBezTo>
                    <a:pt x="48" y="414"/>
                    <a:pt x="304" y="-10"/>
                    <a:pt x="329" y="0"/>
                  </a:cubicBezTo>
                  <a:cubicBezTo>
                    <a:pt x="354" y="10"/>
                    <a:pt x="276" y="506"/>
                    <a:pt x="243" y="598"/>
                  </a:cubicBezTo>
                  <a:close/>
                </a:path>
              </a:pathLst>
            </a:custGeom>
            <a:solidFill>
              <a:srgbClr val="EC76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29488C1-94B5-4CFC-BB31-A61E767A120C}"/>
                </a:ext>
              </a:extLst>
            </p:cNvPr>
            <p:cNvSpPr/>
            <p:nvPr/>
          </p:nvSpPr>
          <p:spPr>
            <a:xfrm>
              <a:off x="4709098" y="4603118"/>
              <a:ext cx="312694" cy="1087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874">
                  <a:moveTo>
                    <a:pt x="252" y="668"/>
                  </a:moveTo>
                  <a:cubicBezTo>
                    <a:pt x="259" y="780"/>
                    <a:pt x="209" y="872"/>
                    <a:pt x="139" y="874"/>
                  </a:cubicBezTo>
                  <a:cubicBezTo>
                    <a:pt x="70" y="876"/>
                    <a:pt x="8" y="787"/>
                    <a:pt x="1" y="675"/>
                  </a:cubicBezTo>
                  <a:cubicBezTo>
                    <a:pt x="-7" y="563"/>
                    <a:pt x="53" y="1"/>
                    <a:pt x="81" y="0"/>
                  </a:cubicBezTo>
                  <a:cubicBezTo>
                    <a:pt x="108" y="0"/>
                    <a:pt x="244" y="556"/>
                    <a:pt x="252" y="668"/>
                  </a:cubicBezTo>
                  <a:close/>
                </a:path>
              </a:pathLst>
            </a:custGeom>
            <a:solidFill>
              <a:srgbClr val="FEA91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0121AB1-3108-4765-88CA-4D58D840C23C}"/>
                </a:ext>
              </a:extLst>
            </p:cNvPr>
            <p:cNvSpPr/>
            <p:nvPr/>
          </p:nvSpPr>
          <p:spPr>
            <a:xfrm>
              <a:off x="5051691" y="5587293"/>
              <a:ext cx="455960" cy="18176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460">
                  <a:moveTo>
                    <a:pt x="217" y="27"/>
                  </a:moveTo>
                  <a:lnTo>
                    <a:pt x="0" y="1420"/>
                  </a:lnTo>
                  <a:cubicBezTo>
                    <a:pt x="-3" y="1440"/>
                    <a:pt x="14" y="1460"/>
                    <a:pt x="35" y="1460"/>
                  </a:cubicBezTo>
                  <a:lnTo>
                    <a:pt x="118" y="1460"/>
                  </a:lnTo>
                  <a:cubicBezTo>
                    <a:pt x="134" y="1460"/>
                    <a:pt x="147" y="1449"/>
                    <a:pt x="149" y="1433"/>
                  </a:cubicBezTo>
                  <a:lnTo>
                    <a:pt x="366" y="41"/>
                  </a:lnTo>
                  <a:cubicBezTo>
                    <a:pt x="369" y="20"/>
                    <a:pt x="353" y="0"/>
                    <a:pt x="332" y="0"/>
                  </a:cubicBezTo>
                  <a:lnTo>
                    <a:pt x="249" y="0"/>
                  </a:lnTo>
                  <a:cubicBezTo>
                    <a:pt x="233" y="0"/>
                    <a:pt x="219" y="12"/>
                    <a:pt x="217" y="27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D74CD5BB-AF49-451E-861A-F5956F5B7AC3}"/>
              </a:ext>
            </a:extLst>
          </p:cNvPr>
          <p:cNvSpPr/>
          <p:nvPr/>
        </p:nvSpPr>
        <p:spPr>
          <a:xfrm>
            <a:off x="16313465" y="7217371"/>
            <a:ext cx="5283403" cy="2553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42" h="206">
                <a:moveTo>
                  <a:pt x="4242" y="0"/>
                </a:moveTo>
                <a:lnTo>
                  <a:pt x="103" y="0"/>
                </a:lnTo>
                <a:cubicBezTo>
                  <a:pt x="20" y="0"/>
                  <a:pt x="-29" y="94"/>
                  <a:pt x="19" y="162"/>
                </a:cubicBezTo>
                <a:cubicBezTo>
                  <a:pt x="38" y="190"/>
                  <a:pt x="70" y="206"/>
                  <a:pt x="103" y="206"/>
                </a:cubicBezTo>
                <a:lnTo>
                  <a:pt x="4242" y="206"/>
                </a:lnTo>
                <a:close/>
              </a:path>
            </a:pathLst>
          </a:custGeom>
          <a:solidFill>
            <a:srgbClr val="FF9E3D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C8BFEE43-D37C-4A70-9380-E9F555E52CBE}"/>
              </a:ext>
            </a:extLst>
          </p:cNvPr>
          <p:cNvSpPr/>
          <p:nvPr/>
        </p:nvSpPr>
        <p:spPr>
          <a:xfrm>
            <a:off x="16880300" y="1570198"/>
            <a:ext cx="2026903" cy="58925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28" h="4731">
                <a:moveTo>
                  <a:pt x="1440" y="1343"/>
                </a:moveTo>
                <a:cubicBezTo>
                  <a:pt x="1435" y="1358"/>
                  <a:pt x="1437" y="1376"/>
                  <a:pt x="1446" y="1392"/>
                </a:cubicBezTo>
                <a:cubicBezTo>
                  <a:pt x="1462" y="1419"/>
                  <a:pt x="1575" y="1522"/>
                  <a:pt x="1588" y="1514"/>
                </a:cubicBezTo>
                <a:cubicBezTo>
                  <a:pt x="1601" y="1507"/>
                  <a:pt x="1561" y="1359"/>
                  <a:pt x="1545" y="1331"/>
                </a:cubicBezTo>
                <a:cubicBezTo>
                  <a:pt x="1536" y="1316"/>
                  <a:pt x="1521" y="1307"/>
                  <a:pt x="1505" y="1305"/>
                </a:cubicBezTo>
                <a:lnTo>
                  <a:pt x="1628" y="1231"/>
                </a:lnTo>
                <a:lnTo>
                  <a:pt x="1595" y="1175"/>
                </a:lnTo>
                <a:lnTo>
                  <a:pt x="857" y="1619"/>
                </a:lnTo>
                <a:lnTo>
                  <a:pt x="857" y="512"/>
                </a:lnTo>
                <a:lnTo>
                  <a:pt x="1345" y="219"/>
                </a:lnTo>
                <a:lnTo>
                  <a:pt x="1312" y="163"/>
                </a:lnTo>
                <a:lnTo>
                  <a:pt x="1181" y="242"/>
                </a:lnTo>
                <a:cubicBezTo>
                  <a:pt x="1183" y="229"/>
                  <a:pt x="1181" y="215"/>
                  <a:pt x="1173" y="202"/>
                </a:cubicBezTo>
                <a:cubicBezTo>
                  <a:pt x="1157" y="174"/>
                  <a:pt x="1045" y="71"/>
                  <a:pt x="1032" y="79"/>
                </a:cubicBezTo>
                <a:cubicBezTo>
                  <a:pt x="1019" y="87"/>
                  <a:pt x="1057" y="234"/>
                  <a:pt x="1074" y="262"/>
                </a:cubicBezTo>
                <a:cubicBezTo>
                  <a:pt x="1082" y="275"/>
                  <a:pt x="1093" y="283"/>
                  <a:pt x="1106" y="287"/>
                </a:cubicBezTo>
                <a:lnTo>
                  <a:pt x="857" y="437"/>
                </a:lnTo>
                <a:lnTo>
                  <a:pt x="857" y="0"/>
                </a:lnTo>
                <a:lnTo>
                  <a:pt x="794" y="0"/>
                </a:lnTo>
                <a:lnTo>
                  <a:pt x="794" y="908"/>
                </a:lnTo>
                <a:lnTo>
                  <a:pt x="524" y="746"/>
                </a:lnTo>
                <a:cubicBezTo>
                  <a:pt x="535" y="741"/>
                  <a:pt x="544" y="733"/>
                  <a:pt x="551" y="723"/>
                </a:cubicBezTo>
                <a:cubicBezTo>
                  <a:pt x="567" y="696"/>
                  <a:pt x="605" y="548"/>
                  <a:pt x="593" y="540"/>
                </a:cubicBezTo>
                <a:cubicBezTo>
                  <a:pt x="580" y="532"/>
                  <a:pt x="468" y="635"/>
                  <a:pt x="451" y="663"/>
                </a:cubicBezTo>
                <a:cubicBezTo>
                  <a:pt x="445" y="674"/>
                  <a:pt x="442" y="686"/>
                  <a:pt x="443" y="697"/>
                </a:cubicBezTo>
                <a:lnTo>
                  <a:pt x="339" y="635"/>
                </a:lnTo>
                <a:lnTo>
                  <a:pt x="306" y="690"/>
                </a:lnTo>
                <a:lnTo>
                  <a:pt x="794" y="983"/>
                </a:lnTo>
                <a:lnTo>
                  <a:pt x="794" y="2393"/>
                </a:lnTo>
                <a:lnTo>
                  <a:pt x="514" y="2225"/>
                </a:lnTo>
                <a:cubicBezTo>
                  <a:pt x="533" y="2224"/>
                  <a:pt x="550" y="2214"/>
                  <a:pt x="559" y="2197"/>
                </a:cubicBezTo>
                <a:cubicBezTo>
                  <a:pt x="576" y="2169"/>
                  <a:pt x="615" y="2022"/>
                  <a:pt x="602" y="2014"/>
                </a:cubicBezTo>
                <a:cubicBezTo>
                  <a:pt x="590" y="2006"/>
                  <a:pt x="477" y="2110"/>
                  <a:pt x="460" y="2138"/>
                </a:cubicBezTo>
                <a:cubicBezTo>
                  <a:pt x="451" y="2154"/>
                  <a:pt x="450" y="2174"/>
                  <a:pt x="458" y="2191"/>
                </a:cubicBezTo>
                <a:lnTo>
                  <a:pt x="52" y="1947"/>
                </a:lnTo>
                <a:lnTo>
                  <a:pt x="19" y="2002"/>
                </a:lnTo>
                <a:lnTo>
                  <a:pt x="104" y="2053"/>
                </a:lnTo>
                <a:cubicBezTo>
                  <a:pt x="81" y="2049"/>
                  <a:pt x="58" y="2059"/>
                  <a:pt x="45" y="2080"/>
                </a:cubicBezTo>
                <a:cubicBezTo>
                  <a:pt x="29" y="2108"/>
                  <a:pt x="-10" y="2255"/>
                  <a:pt x="3" y="2264"/>
                </a:cubicBezTo>
                <a:cubicBezTo>
                  <a:pt x="16" y="2271"/>
                  <a:pt x="128" y="2168"/>
                  <a:pt x="145" y="2140"/>
                </a:cubicBezTo>
                <a:cubicBezTo>
                  <a:pt x="157" y="2119"/>
                  <a:pt x="155" y="2094"/>
                  <a:pt x="141" y="2075"/>
                </a:cubicBezTo>
                <a:lnTo>
                  <a:pt x="794" y="2467"/>
                </a:lnTo>
                <a:lnTo>
                  <a:pt x="794" y="4731"/>
                </a:lnTo>
                <a:lnTo>
                  <a:pt x="857" y="4731"/>
                </a:lnTo>
                <a:lnTo>
                  <a:pt x="857" y="1694"/>
                </a:lnTo>
                <a:close/>
              </a:path>
            </a:pathLst>
          </a:custGeom>
          <a:solidFill>
            <a:srgbClr val="30374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285FBE91-AEC2-4935-BB47-024555900C15}"/>
              </a:ext>
            </a:extLst>
          </p:cNvPr>
          <p:cNvSpPr/>
          <p:nvPr/>
        </p:nvSpPr>
        <p:spPr>
          <a:xfrm>
            <a:off x="18223260" y="3922256"/>
            <a:ext cx="2749462" cy="35392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08" h="2842">
                <a:moveTo>
                  <a:pt x="1343" y="1734"/>
                </a:moveTo>
                <a:lnTo>
                  <a:pt x="2208" y="1214"/>
                </a:lnTo>
                <a:lnTo>
                  <a:pt x="2176" y="1159"/>
                </a:lnTo>
                <a:lnTo>
                  <a:pt x="1988" y="1272"/>
                </a:lnTo>
                <a:cubicBezTo>
                  <a:pt x="2001" y="1253"/>
                  <a:pt x="2003" y="1228"/>
                  <a:pt x="1991" y="1208"/>
                </a:cubicBezTo>
                <a:cubicBezTo>
                  <a:pt x="1975" y="1181"/>
                  <a:pt x="1862" y="1077"/>
                  <a:pt x="1849" y="1084"/>
                </a:cubicBezTo>
                <a:cubicBezTo>
                  <a:pt x="1836" y="1093"/>
                  <a:pt x="1876" y="1240"/>
                  <a:pt x="1892" y="1267"/>
                </a:cubicBezTo>
                <a:cubicBezTo>
                  <a:pt x="1904" y="1288"/>
                  <a:pt x="1928" y="1298"/>
                  <a:pt x="1949" y="1295"/>
                </a:cubicBezTo>
                <a:lnTo>
                  <a:pt x="1136" y="1784"/>
                </a:lnTo>
                <a:lnTo>
                  <a:pt x="1136" y="1265"/>
                </a:lnTo>
                <a:lnTo>
                  <a:pt x="1302" y="1165"/>
                </a:lnTo>
                <a:cubicBezTo>
                  <a:pt x="1299" y="1179"/>
                  <a:pt x="1301" y="1193"/>
                  <a:pt x="1309" y="1206"/>
                </a:cubicBezTo>
                <a:cubicBezTo>
                  <a:pt x="1326" y="1234"/>
                  <a:pt x="1438" y="1337"/>
                  <a:pt x="1451" y="1329"/>
                </a:cubicBezTo>
                <a:cubicBezTo>
                  <a:pt x="1463" y="1322"/>
                  <a:pt x="1425" y="1174"/>
                  <a:pt x="1408" y="1146"/>
                </a:cubicBezTo>
                <a:cubicBezTo>
                  <a:pt x="1401" y="1134"/>
                  <a:pt x="1389" y="1125"/>
                  <a:pt x="1376" y="1121"/>
                </a:cubicBezTo>
                <a:lnTo>
                  <a:pt x="1624" y="972"/>
                </a:lnTo>
                <a:lnTo>
                  <a:pt x="1591" y="917"/>
                </a:lnTo>
                <a:lnTo>
                  <a:pt x="1136" y="1190"/>
                </a:lnTo>
                <a:lnTo>
                  <a:pt x="1136" y="463"/>
                </a:lnTo>
                <a:lnTo>
                  <a:pt x="1306" y="361"/>
                </a:lnTo>
                <a:cubicBezTo>
                  <a:pt x="1298" y="378"/>
                  <a:pt x="1299" y="398"/>
                  <a:pt x="1309" y="416"/>
                </a:cubicBezTo>
                <a:cubicBezTo>
                  <a:pt x="1326" y="443"/>
                  <a:pt x="1438" y="546"/>
                  <a:pt x="1451" y="538"/>
                </a:cubicBezTo>
                <a:cubicBezTo>
                  <a:pt x="1463" y="531"/>
                  <a:pt x="1425" y="383"/>
                  <a:pt x="1408" y="355"/>
                </a:cubicBezTo>
                <a:cubicBezTo>
                  <a:pt x="1398" y="338"/>
                  <a:pt x="1381" y="329"/>
                  <a:pt x="1362" y="327"/>
                </a:cubicBezTo>
                <a:lnTo>
                  <a:pt x="1624" y="170"/>
                </a:lnTo>
                <a:lnTo>
                  <a:pt x="1591" y="116"/>
                </a:lnTo>
                <a:lnTo>
                  <a:pt x="1491" y="176"/>
                </a:lnTo>
                <a:cubicBezTo>
                  <a:pt x="1498" y="159"/>
                  <a:pt x="1497" y="140"/>
                  <a:pt x="1487" y="123"/>
                </a:cubicBezTo>
                <a:cubicBezTo>
                  <a:pt x="1471" y="96"/>
                  <a:pt x="1358" y="-8"/>
                  <a:pt x="1346" y="0"/>
                </a:cubicBezTo>
                <a:cubicBezTo>
                  <a:pt x="1333" y="8"/>
                  <a:pt x="1372" y="156"/>
                  <a:pt x="1388" y="183"/>
                </a:cubicBezTo>
                <a:cubicBezTo>
                  <a:pt x="1398" y="200"/>
                  <a:pt x="1415" y="209"/>
                  <a:pt x="1433" y="211"/>
                </a:cubicBezTo>
                <a:lnTo>
                  <a:pt x="1136" y="389"/>
                </a:lnTo>
                <a:lnTo>
                  <a:pt x="1136" y="22"/>
                </a:lnTo>
                <a:lnTo>
                  <a:pt x="1072" y="22"/>
                </a:lnTo>
                <a:lnTo>
                  <a:pt x="1072" y="706"/>
                </a:lnTo>
                <a:lnTo>
                  <a:pt x="792" y="537"/>
                </a:lnTo>
                <a:cubicBezTo>
                  <a:pt x="806" y="533"/>
                  <a:pt x="819" y="524"/>
                  <a:pt x="827" y="511"/>
                </a:cubicBezTo>
                <a:cubicBezTo>
                  <a:pt x="844" y="483"/>
                  <a:pt x="882" y="336"/>
                  <a:pt x="869" y="328"/>
                </a:cubicBezTo>
                <a:cubicBezTo>
                  <a:pt x="857" y="320"/>
                  <a:pt x="744" y="424"/>
                  <a:pt x="728" y="451"/>
                </a:cubicBezTo>
                <a:cubicBezTo>
                  <a:pt x="720" y="465"/>
                  <a:pt x="718" y="480"/>
                  <a:pt x="721" y="495"/>
                </a:cubicBezTo>
                <a:lnTo>
                  <a:pt x="617" y="433"/>
                </a:lnTo>
                <a:lnTo>
                  <a:pt x="585" y="487"/>
                </a:lnTo>
                <a:lnTo>
                  <a:pt x="921" y="689"/>
                </a:lnTo>
                <a:cubicBezTo>
                  <a:pt x="906" y="693"/>
                  <a:pt x="891" y="702"/>
                  <a:pt x="882" y="716"/>
                </a:cubicBezTo>
                <a:cubicBezTo>
                  <a:pt x="866" y="743"/>
                  <a:pt x="827" y="891"/>
                  <a:pt x="840" y="899"/>
                </a:cubicBezTo>
                <a:cubicBezTo>
                  <a:pt x="853" y="906"/>
                  <a:pt x="965" y="803"/>
                  <a:pt x="982" y="776"/>
                </a:cubicBezTo>
                <a:cubicBezTo>
                  <a:pt x="990" y="761"/>
                  <a:pt x="993" y="745"/>
                  <a:pt x="988" y="730"/>
                </a:cubicBezTo>
                <a:lnTo>
                  <a:pt x="1072" y="780"/>
                </a:lnTo>
                <a:lnTo>
                  <a:pt x="1072" y="1428"/>
                </a:lnTo>
                <a:lnTo>
                  <a:pt x="504" y="1086"/>
                </a:lnTo>
                <a:cubicBezTo>
                  <a:pt x="529" y="1095"/>
                  <a:pt x="558" y="1085"/>
                  <a:pt x="573" y="1061"/>
                </a:cubicBezTo>
                <a:cubicBezTo>
                  <a:pt x="589" y="1034"/>
                  <a:pt x="628" y="887"/>
                  <a:pt x="615" y="878"/>
                </a:cubicBezTo>
                <a:cubicBezTo>
                  <a:pt x="602" y="871"/>
                  <a:pt x="490" y="974"/>
                  <a:pt x="473" y="1002"/>
                </a:cubicBezTo>
                <a:cubicBezTo>
                  <a:pt x="459" y="1026"/>
                  <a:pt x="464" y="1056"/>
                  <a:pt x="484" y="1074"/>
                </a:cubicBezTo>
                <a:lnTo>
                  <a:pt x="334" y="984"/>
                </a:lnTo>
                <a:lnTo>
                  <a:pt x="302" y="1039"/>
                </a:lnTo>
                <a:lnTo>
                  <a:pt x="1072" y="1502"/>
                </a:lnTo>
                <a:lnTo>
                  <a:pt x="1072" y="2079"/>
                </a:lnTo>
                <a:lnTo>
                  <a:pt x="778" y="1903"/>
                </a:lnTo>
                <a:cubicBezTo>
                  <a:pt x="794" y="1900"/>
                  <a:pt x="810" y="1891"/>
                  <a:pt x="819" y="1875"/>
                </a:cubicBezTo>
                <a:cubicBezTo>
                  <a:pt x="835" y="1848"/>
                  <a:pt x="874" y="1700"/>
                  <a:pt x="861" y="1692"/>
                </a:cubicBezTo>
                <a:cubicBezTo>
                  <a:pt x="848" y="1685"/>
                  <a:pt x="736" y="1789"/>
                  <a:pt x="720" y="1816"/>
                </a:cubicBezTo>
                <a:cubicBezTo>
                  <a:pt x="711" y="1831"/>
                  <a:pt x="708" y="1848"/>
                  <a:pt x="714" y="1864"/>
                </a:cubicBezTo>
                <a:lnTo>
                  <a:pt x="33" y="1455"/>
                </a:lnTo>
                <a:lnTo>
                  <a:pt x="0" y="1510"/>
                </a:lnTo>
                <a:lnTo>
                  <a:pt x="211" y="1636"/>
                </a:lnTo>
                <a:cubicBezTo>
                  <a:pt x="196" y="1640"/>
                  <a:pt x="182" y="1649"/>
                  <a:pt x="173" y="1663"/>
                </a:cubicBezTo>
                <a:cubicBezTo>
                  <a:pt x="157" y="1691"/>
                  <a:pt x="118" y="1839"/>
                  <a:pt x="131" y="1846"/>
                </a:cubicBezTo>
                <a:cubicBezTo>
                  <a:pt x="144" y="1854"/>
                  <a:pt x="256" y="1750"/>
                  <a:pt x="272" y="1723"/>
                </a:cubicBezTo>
                <a:cubicBezTo>
                  <a:pt x="281" y="1708"/>
                  <a:pt x="283" y="1692"/>
                  <a:pt x="279" y="1677"/>
                </a:cubicBezTo>
                <a:lnTo>
                  <a:pt x="1072" y="2154"/>
                </a:lnTo>
                <a:lnTo>
                  <a:pt x="1072" y="2842"/>
                </a:lnTo>
                <a:lnTo>
                  <a:pt x="1136" y="2842"/>
                </a:lnTo>
                <a:lnTo>
                  <a:pt x="1136" y="1858"/>
                </a:lnTo>
                <a:lnTo>
                  <a:pt x="1297" y="1762"/>
                </a:lnTo>
                <a:cubicBezTo>
                  <a:pt x="1286" y="1780"/>
                  <a:pt x="1285" y="1802"/>
                  <a:pt x="1296" y="1822"/>
                </a:cubicBezTo>
                <a:cubicBezTo>
                  <a:pt x="1313" y="1850"/>
                  <a:pt x="1425" y="1953"/>
                  <a:pt x="1438" y="1945"/>
                </a:cubicBezTo>
                <a:cubicBezTo>
                  <a:pt x="1451" y="1938"/>
                  <a:pt x="1413" y="1790"/>
                  <a:pt x="1396" y="1762"/>
                </a:cubicBezTo>
                <a:cubicBezTo>
                  <a:pt x="1384" y="1743"/>
                  <a:pt x="1364" y="1733"/>
                  <a:pt x="1343" y="1734"/>
                </a:cubicBezTo>
                <a:close/>
              </a:path>
            </a:pathLst>
          </a:custGeom>
          <a:solidFill>
            <a:srgbClr val="AF623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467F3C12-E4D5-412D-A7F8-0F4E04F3BD70}"/>
              </a:ext>
            </a:extLst>
          </p:cNvPr>
          <p:cNvSpPr/>
          <p:nvPr/>
        </p:nvSpPr>
        <p:spPr>
          <a:xfrm>
            <a:off x="1493732" y="7120093"/>
            <a:ext cx="5150783" cy="2553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94" h="206">
                <a:moveTo>
                  <a:pt x="0" y="0"/>
                </a:moveTo>
                <a:lnTo>
                  <a:pt x="0" y="206"/>
                </a:lnTo>
                <a:lnTo>
                  <a:pt x="4491" y="206"/>
                </a:lnTo>
                <a:cubicBezTo>
                  <a:pt x="4574" y="206"/>
                  <a:pt x="4623" y="112"/>
                  <a:pt x="4575" y="44"/>
                </a:cubicBezTo>
                <a:cubicBezTo>
                  <a:pt x="4556" y="17"/>
                  <a:pt x="4524" y="0"/>
                  <a:pt x="4491" y="0"/>
                </a:cubicBezTo>
                <a:close/>
              </a:path>
            </a:pathLst>
          </a:custGeom>
          <a:solidFill>
            <a:srgbClr val="FF9E3D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593DC072-B9EA-484E-A619-25E72101E585}"/>
              </a:ext>
            </a:extLst>
          </p:cNvPr>
          <p:cNvSpPr/>
          <p:nvPr/>
        </p:nvSpPr>
        <p:spPr>
          <a:xfrm>
            <a:off x="2385722" y="3824978"/>
            <a:ext cx="2476144" cy="35392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09" h="2842">
                <a:moveTo>
                  <a:pt x="2176" y="1455"/>
                </a:moveTo>
                <a:lnTo>
                  <a:pt x="1494" y="1864"/>
                </a:lnTo>
                <a:cubicBezTo>
                  <a:pt x="1500" y="1848"/>
                  <a:pt x="1498" y="1831"/>
                  <a:pt x="1489" y="1816"/>
                </a:cubicBezTo>
                <a:cubicBezTo>
                  <a:pt x="1473" y="1789"/>
                  <a:pt x="1361" y="1685"/>
                  <a:pt x="1348" y="1692"/>
                </a:cubicBezTo>
                <a:cubicBezTo>
                  <a:pt x="1335" y="1700"/>
                  <a:pt x="1373" y="1848"/>
                  <a:pt x="1390" y="1875"/>
                </a:cubicBezTo>
                <a:cubicBezTo>
                  <a:pt x="1399" y="1891"/>
                  <a:pt x="1414" y="1900"/>
                  <a:pt x="1430" y="1903"/>
                </a:cubicBezTo>
                <a:lnTo>
                  <a:pt x="1137" y="2079"/>
                </a:lnTo>
                <a:lnTo>
                  <a:pt x="1137" y="1502"/>
                </a:lnTo>
                <a:lnTo>
                  <a:pt x="1907" y="1039"/>
                </a:lnTo>
                <a:lnTo>
                  <a:pt x="1874" y="984"/>
                </a:lnTo>
                <a:lnTo>
                  <a:pt x="1725" y="1074"/>
                </a:lnTo>
                <a:cubicBezTo>
                  <a:pt x="1745" y="1056"/>
                  <a:pt x="1749" y="1026"/>
                  <a:pt x="1735" y="1002"/>
                </a:cubicBezTo>
                <a:cubicBezTo>
                  <a:pt x="1719" y="974"/>
                  <a:pt x="1606" y="871"/>
                  <a:pt x="1593" y="878"/>
                </a:cubicBezTo>
                <a:cubicBezTo>
                  <a:pt x="1581" y="887"/>
                  <a:pt x="1619" y="1034"/>
                  <a:pt x="1636" y="1061"/>
                </a:cubicBezTo>
                <a:cubicBezTo>
                  <a:pt x="1650" y="1085"/>
                  <a:pt x="1679" y="1095"/>
                  <a:pt x="1705" y="1086"/>
                </a:cubicBezTo>
                <a:lnTo>
                  <a:pt x="1137" y="1428"/>
                </a:lnTo>
                <a:lnTo>
                  <a:pt x="1137" y="780"/>
                </a:lnTo>
                <a:lnTo>
                  <a:pt x="1221" y="730"/>
                </a:lnTo>
                <a:cubicBezTo>
                  <a:pt x="1216" y="745"/>
                  <a:pt x="1218" y="761"/>
                  <a:pt x="1227" y="776"/>
                </a:cubicBezTo>
                <a:cubicBezTo>
                  <a:pt x="1243" y="803"/>
                  <a:pt x="1356" y="906"/>
                  <a:pt x="1368" y="899"/>
                </a:cubicBezTo>
                <a:cubicBezTo>
                  <a:pt x="1381" y="891"/>
                  <a:pt x="1343" y="743"/>
                  <a:pt x="1326" y="716"/>
                </a:cubicBezTo>
                <a:cubicBezTo>
                  <a:pt x="1317" y="702"/>
                  <a:pt x="1303" y="693"/>
                  <a:pt x="1288" y="689"/>
                </a:cubicBezTo>
                <a:lnTo>
                  <a:pt x="1624" y="487"/>
                </a:lnTo>
                <a:lnTo>
                  <a:pt x="1591" y="433"/>
                </a:lnTo>
                <a:lnTo>
                  <a:pt x="1488" y="495"/>
                </a:lnTo>
                <a:cubicBezTo>
                  <a:pt x="1491" y="480"/>
                  <a:pt x="1489" y="465"/>
                  <a:pt x="1481" y="451"/>
                </a:cubicBezTo>
                <a:cubicBezTo>
                  <a:pt x="1464" y="424"/>
                  <a:pt x="1352" y="320"/>
                  <a:pt x="1339" y="328"/>
                </a:cubicBezTo>
                <a:cubicBezTo>
                  <a:pt x="1326" y="336"/>
                  <a:pt x="1365" y="483"/>
                  <a:pt x="1381" y="511"/>
                </a:cubicBezTo>
                <a:cubicBezTo>
                  <a:pt x="1390" y="524"/>
                  <a:pt x="1403" y="533"/>
                  <a:pt x="1417" y="537"/>
                </a:cubicBezTo>
                <a:lnTo>
                  <a:pt x="1137" y="706"/>
                </a:lnTo>
                <a:lnTo>
                  <a:pt x="1137" y="22"/>
                </a:lnTo>
                <a:lnTo>
                  <a:pt x="1072" y="22"/>
                </a:lnTo>
                <a:lnTo>
                  <a:pt x="1072" y="389"/>
                </a:lnTo>
                <a:lnTo>
                  <a:pt x="776" y="211"/>
                </a:lnTo>
                <a:cubicBezTo>
                  <a:pt x="793" y="209"/>
                  <a:pt x="811" y="200"/>
                  <a:pt x="821" y="183"/>
                </a:cubicBezTo>
                <a:cubicBezTo>
                  <a:pt x="837" y="156"/>
                  <a:pt x="875" y="8"/>
                  <a:pt x="863" y="0"/>
                </a:cubicBezTo>
                <a:cubicBezTo>
                  <a:pt x="850" y="-8"/>
                  <a:pt x="738" y="96"/>
                  <a:pt x="721" y="123"/>
                </a:cubicBezTo>
                <a:cubicBezTo>
                  <a:pt x="712" y="140"/>
                  <a:pt x="711" y="159"/>
                  <a:pt x="718" y="176"/>
                </a:cubicBezTo>
                <a:lnTo>
                  <a:pt x="618" y="116"/>
                </a:lnTo>
                <a:lnTo>
                  <a:pt x="585" y="170"/>
                </a:lnTo>
                <a:lnTo>
                  <a:pt x="847" y="327"/>
                </a:lnTo>
                <a:cubicBezTo>
                  <a:pt x="828" y="329"/>
                  <a:pt x="810" y="338"/>
                  <a:pt x="800" y="355"/>
                </a:cubicBezTo>
                <a:cubicBezTo>
                  <a:pt x="784" y="383"/>
                  <a:pt x="745" y="531"/>
                  <a:pt x="758" y="538"/>
                </a:cubicBezTo>
                <a:cubicBezTo>
                  <a:pt x="770" y="546"/>
                  <a:pt x="883" y="443"/>
                  <a:pt x="899" y="416"/>
                </a:cubicBezTo>
                <a:cubicBezTo>
                  <a:pt x="910" y="398"/>
                  <a:pt x="910" y="378"/>
                  <a:pt x="902" y="361"/>
                </a:cubicBezTo>
                <a:lnTo>
                  <a:pt x="1072" y="463"/>
                </a:lnTo>
                <a:lnTo>
                  <a:pt x="1072" y="1190"/>
                </a:lnTo>
                <a:lnTo>
                  <a:pt x="618" y="917"/>
                </a:lnTo>
                <a:lnTo>
                  <a:pt x="585" y="972"/>
                </a:lnTo>
                <a:lnTo>
                  <a:pt x="833" y="1121"/>
                </a:lnTo>
                <a:cubicBezTo>
                  <a:pt x="820" y="1125"/>
                  <a:pt x="808" y="1134"/>
                  <a:pt x="800" y="1146"/>
                </a:cubicBezTo>
                <a:cubicBezTo>
                  <a:pt x="784" y="1174"/>
                  <a:pt x="745" y="1322"/>
                  <a:pt x="758" y="1329"/>
                </a:cubicBezTo>
                <a:cubicBezTo>
                  <a:pt x="770" y="1337"/>
                  <a:pt x="883" y="1234"/>
                  <a:pt x="899" y="1206"/>
                </a:cubicBezTo>
                <a:cubicBezTo>
                  <a:pt x="907" y="1193"/>
                  <a:pt x="909" y="1179"/>
                  <a:pt x="907" y="1165"/>
                </a:cubicBezTo>
                <a:lnTo>
                  <a:pt x="1072" y="1265"/>
                </a:lnTo>
                <a:lnTo>
                  <a:pt x="1072" y="1784"/>
                </a:lnTo>
                <a:lnTo>
                  <a:pt x="259" y="1295"/>
                </a:lnTo>
                <a:cubicBezTo>
                  <a:pt x="281" y="1298"/>
                  <a:pt x="304" y="1288"/>
                  <a:pt x="316" y="1267"/>
                </a:cubicBezTo>
                <a:cubicBezTo>
                  <a:pt x="333" y="1240"/>
                  <a:pt x="372" y="1093"/>
                  <a:pt x="359" y="1084"/>
                </a:cubicBezTo>
                <a:cubicBezTo>
                  <a:pt x="346" y="1077"/>
                  <a:pt x="234" y="1181"/>
                  <a:pt x="218" y="1208"/>
                </a:cubicBezTo>
                <a:cubicBezTo>
                  <a:pt x="205" y="1228"/>
                  <a:pt x="207" y="1253"/>
                  <a:pt x="220" y="1272"/>
                </a:cubicBezTo>
                <a:lnTo>
                  <a:pt x="33" y="1159"/>
                </a:lnTo>
                <a:lnTo>
                  <a:pt x="0" y="1214"/>
                </a:lnTo>
                <a:lnTo>
                  <a:pt x="866" y="1734"/>
                </a:lnTo>
                <a:cubicBezTo>
                  <a:pt x="845" y="1733"/>
                  <a:pt x="824" y="1743"/>
                  <a:pt x="812" y="1762"/>
                </a:cubicBezTo>
                <a:cubicBezTo>
                  <a:pt x="796" y="1790"/>
                  <a:pt x="758" y="1938"/>
                  <a:pt x="770" y="1945"/>
                </a:cubicBezTo>
                <a:cubicBezTo>
                  <a:pt x="783" y="1953"/>
                  <a:pt x="896" y="1850"/>
                  <a:pt x="912" y="1822"/>
                </a:cubicBezTo>
                <a:cubicBezTo>
                  <a:pt x="923" y="1802"/>
                  <a:pt x="923" y="1780"/>
                  <a:pt x="912" y="1762"/>
                </a:cubicBezTo>
                <a:lnTo>
                  <a:pt x="1072" y="1858"/>
                </a:lnTo>
                <a:lnTo>
                  <a:pt x="1072" y="2842"/>
                </a:lnTo>
                <a:lnTo>
                  <a:pt x="1137" y="2842"/>
                </a:lnTo>
                <a:lnTo>
                  <a:pt x="1137" y="2154"/>
                </a:lnTo>
                <a:lnTo>
                  <a:pt x="1930" y="1677"/>
                </a:lnTo>
                <a:cubicBezTo>
                  <a:pt x="1925" y="1692"/>
                  <a:pt x="1927" y="1708"/>
                  <a:pt x="1936" y="1723"/>
                </a:cubicBezTo>
                <a:cubicBezTo>
                  <a:pt x="1952" y="1750"/>
                  <a:pt x="2064" y="1854"/>
                  <a:pt x="2077" y="1846"/>
                </a:cubicBezTo>
                <a:cubicBezTo>
                  <a:pt x="2090" y="1839"/>
                  <a:pt x="2051" y="1691"/>
                  <a:pt x="2035" y="1663"/>
                </a:cubicBezTo>
                <a:cubicBezTo>
                  <a:pt x="2027" y="1649"/>
                  <a:pt x="2013" y="1640"/>
                  <a:pt x="1998" y="1636"/>
                </a:cubicBezTo>
                <a:lnTo>
                  <a:pt x="2209" y="1510"/>
                </a:lnTo>
                <a:close/>
              </a:path>
            </a:pathLst>
          </a:custGeom>
          <a:solidFill>
            <a:srgbClr val="30374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675DE0B0-126C-4809-AAD3-FFA8CC737842}"/>
              </a:ext>
            </a:extLst>
          </p:cNvPr>
          <p:cNvSpPr/>
          <p:nvPr/>
        </p:nvSpPr>
        <p:spPr>
          <a:xfrm>
            <a:off x="4453737" y="1472920"/>
            <a:ext cx="1817857" cy="58925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22" h="4731">
                <a:moveTo>
                  <a:pt x="1525" y="2052"/>
                </a:moveTo>
                <a:lnTo>
                  <a:pt x="1608" y="2002"/>
                </a:lnTo>
                <a:lnTo>
                  <a:pt x="1575" y="1947"/>
                </a:lnTo>
                <a:lnTo>
                  <a:pt x="1170" y="2191"/>
                </a:lnTo>
                <a:cubicBezTo>
                  <a:pt x="1177" y="2174"/>
                  <a:pt x="1177" y="2154"/>
                  <a:pt x="1167" y="2138"/>
                </a:cubicBezTo>
                <a:cubicBezTo>
                  <a:pt x="1150" y="2110"/>
                  <a:pt x="1038" y="2007"/>
                  <a:pt x="1025" y="2014"/>
                </a:cubicBezTo>
                <a:cubicBezTo>
                  <a:pt x="1012" y="2022"/>
                  <a:pt x="1051" y="2169"/>
                  <a:pt x="1068" y="2197"/>
                </a:cubicBezTo>
                <a:cubicBezTo>
                  <a:pt x="1078" y="2214"/>
                  <a:pt x="1095" y="2224"/>
                  <a:pt x="1113" y="2225"/>
                </a:cubicBezTo>
                <a:lnTo>
                  <a:pt x="834" y="2393"/>
                </a:lnTo>
                <a:lnTo>
                  <a:pt x="834" y="983"/>
                </a:lnTo>
                <a:lnTo>
                  <a:pt x="1322" y="690"/>
                </a:lnTo>
                <a:lnTo>
                  <a:pt x="1289" y="635"/>
                </a:lnTo>
                <a:lnTo>
                  <a:pt x="1184" y="697"/>
                </a:lnTo>
                <a:cubicBezTo>
                  <a:pt x="1185" y="686"/>
                  <a:pt x="1183" y="674"/>
                  <a:pt x="1176" y="663"/>
                </a:cubicBezTo>
                <a:cubicBezTo>
                  <a:pt x="1160" y="635"/>
                  <a:pt x="1048" y="532"/>
                  <a:pt x="1035" y="540"/>
                </a:cubicBezTo>
                <a:cubicBezTo>
                  <a:pt x="1022" y="548"/>
                  <a:pt x="1061" y="696"/>
                  <a:pt x="1077" y="723"/>
                </a:cubicBezTo>
                <a:cubicBezTo>
                  <a:pt x="1083" y="733"/>
                  <a:pt x="1093" y="741"/>
                  <a:pt x="1103" y="746"/>
                </a:cubicBezTo>
                <a:lnTo>
                  <a:pt x="834" y="908"/>
                </a:lnTo>
                <a:lnTo>
                  <a:pt x="834" y="0"/>
                </a:lnTo>
                <a:lnTo>
                  <a:pt x="770" y="0"/>
                </a:lnTo>
                <a:lnTo>
                  <a:pt x="770" y="437"/>
                </a:lnTo>
                <a:lnTo>
                  <a:pt x="521" y="287"/>
                </a:lnTo>
                <a:cubicBezTo>
                  <a:pt x="534" y="283"/>
                  <a:pt x="546" y="275"/>
                  <a:pt x="554" y="262"/>
                </a:cubicBezTo>
                <a:cubicBezTo>
                  <a:pt x="570" y="234"/>
                  <a:pt x="609" y="87"/>
                  <a:pt x="596" y="79"/>
                </a:cubicBezTo>
                <a:cubicBezTo>
                  <a:pt x="583" y="71"/>
                  <a:pt x="470" y="174"/>
                  <a:pt x="454" y="202"/>
                </a:cubicBezTo>
                <a:cubicBezTo>
                  <a:pt x="447" y="215"/>
                  <a:pt x="444" y="229"/>
                  <a:pt x="447" y="242"/>
                </a:cubicBezTo>
                <a:lnTo>
                  <a:pt x="315" y="163"/>
                </a:lnTo>
                <a:lnTo>
                  <a:pt x="282" y="219"/>
                </a:lnTo>
                <a:lnTo>
                  <a:pt x="770" y="512"/>
                </a:lnTo>
                <a:lnTo>
                  <a:pt x="770" y="1619"/>
                </a:lnTo>
                <a:lnTo>
                  <a:pt x="33" y="1175"/>
                </a:lnTo>
                <a:lnTo>
                  <a:pt x="0" y="1231"/>
                </a:lnTo>
                <a:lnTo>
                  <a:pt x="122" y="1305"/>
                </a:lnTo>
                <a:cubicBezTo>
                  <a:pt x="107" y="1307"/>
                  <a:pt x="91" y="1316"/>
                  <a:pt x="83" y="1331"/>
                </a:cubicBezTo>
                <a:cubicBezTo>
                  <a:pt x="66" y="1359"/>
                  <a:pt x="27" y="1507"/>
                  <a:pt x="40" y="1514"/>
                </a:cubicBezTo>
                <a:cubicBezTo>
                  <a:pt x="53" y="1522"/>
                  <a:pt x="165" y="1419"/>
                  <a:pt x="182" y="1392"/>
                </a:cubicBezTo>
                <a:cubicBezTo>
                  <a:pt x="191" y="1376"/>
                  <a:pt x="192" y="1358"/>
                  <a:pt x="187" y="1343"/>
                </a:cubicBezTo>
                <a:lnTo>
                  <a:pt x="770" y="1694"/>
                </a:lnTo>
                <a:lnTo>
                  <a:pt x="770" y="4731"/>
                </a:lnTo>
                <a:lnTo>
                  <a:pt x="834" y="4731"/>
                </a:lnTo>
                <a:lnTo>
                  <a:pt x="834" y="2467"/>
                </a:lnTo>
                <a:lnTo>
                  <a:pt x="1477" y="2081"/>
                </a:lnTo>
                <a:cubicBezTo>
                  <a:pt x="1467" y="2098"/>
                  <a:pt x="1466" y="2121"/>
                  <a:pt x="1477" y="2140"/>
                </a:cubicBezTo>
                <a:cubicBezTo>
                  <a:pt x="1493" y="2168"/>
                  <a:pt x="1606" y="2271"/>
                  <a:pt x="1619" y="2264"/>
                </a:cubicBezTo>
                <a:cubicBezTo>
                  <a:pt x="1632" y="2255"/>
                  <a:pt x="1593" y="2108"/>
                  <a:pt x="1577" y="2080"/>
                </a:cubicBezTo>
                <a:cubicBezTo>
                  <a:pt x="1565" y="2062"/>
                  <a:pt x="1545" y="2051"/>
                  <a:pt x="1525" y="2052"/>
                </a:cubicBezTo>
                <a:close/>
              </a:path>
            </a:pathLst>
          </a:custGeom>
          <a:solidFill>
            <a:srgbClr val="AF623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484059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able Slides S2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00E09B"/>
      </a:accent1>
      <a:accent2>
        <a:srgbClr val="BD78DE"/>
      </a:accent2>
      <a:accent3>
        <a:srgbClr val="00C7D3"/>
      </a:accent3>
      <a:accent4>
        <a:srgbClr val="F97A58"/>
      </a:accent4>
      <a:accent5>
        <a:srgbClr val="ED5151"/>
      </a:accent5>
      <a:accent6>
        <a:srgbClr val="DCDFE1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85703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Poppins</vt:lpstr>
      <vt:lpstr>Default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Kanwar Sharma</dc:creator>
  <cp:keywords/>
  <dc:description/>
  <cp:lastModifiedBy>Kanwar Sharma</cp:lastModifiedBy>
  <cp:revision>9893</cp:revision>
  <cp:lastPrinted>2019-09-18T23:04:43Z</cp:lastPrinted>
  <dcterms:created xsi:type="dcterms:W3CDTF">2014-11-12T21:47:38Z</dcterms:created>
  <dcterms:modified xsi:type="dcterms:W3CDTF">2022-04-15T09:02:49Z</dcterms:modified>
  <cp:category/>
</cp:coreProperties>
</file>