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326" r:id="rId4"/>
    <p:sldId id="327" r:id="rId5"/>
    <p:sldId id="328" r:id="rId6"/>
    <p:sldId id="329" r:id="rId7"/>
    <p:sldId id="286" r:id="rId8"/>
    <p:sldId id="330" r:id="rId9"/>
    <p:sldId id="331" r:id="rId10"/>
    <p:sldId id="332" r:id="rId11"/>
    <p:sldId id="333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FE6DE1-0C18-4FCA-B269-7750616CC634}" type="datetimeFigureOut">
              <a:rPr lang="he-IL" smtClean="0"/>
              <a:t>י"ב/תשרי/תשפ"ד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2788A2B-F307-42C4-BDDD-3249872036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50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8A2B-F307-42C4-BDDD-32498720368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65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2E7-3FF9-47D0-90B0-EBF847BC737B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89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3D89-741C-44EA-B0A8-5DC586495A37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05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BE7C-9AEE-4A2A-AAFE-E9CEEF32BE2B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2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3194-87C4-46BE-9AC7-DE3C0C398389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484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5FFD-7D9E-4817-9014-426A14349792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05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540E-796F-4295-A619-6309FF7324DB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08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111-FC61-4E41-9BE2-5C31476B188F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75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4F4C-B14E-4120-BB95-BCEF27D84717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44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7109-F77C-4DC7-95FB-88C6428B01C0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74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CD44-5A8F-4F74-A963-865116F7C3FA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24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7D34-EA69-4C91-BF9D-14CE6DA95F11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63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89E2-CD86-40FC-A7C6-6DF6501E9E63}" type="datetime8">
              <a:rPr lang="he-IL" smtClean="0"/>
              <a:t>27 ספטמבר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ניר חן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95D4-1C52-45D3-91A1-24D1F8B487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90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 Net </a:t>
            </a:r>
            <a:r>
              <a:rPr lang="en-US" dirty="0" err="1"/>
              <a:t>RESTFul</a:t>
            </a:r>
            <a:r>
              <a:rPr lang="en-US" dirty="0"/>
              <a:t> Web API Core Security JWT 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754B4-5DC1-4FA0-B4A4-0045F01D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1</a:t>
            </a:fld>
            <a:endParaRPr lang="he-IL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50AA39-1043-65F8-EA43-2E88C2FC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55450-22D8-2C69-EA40-06DAB063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0" y="1896718"/>
            <a:ext cx="7760906" cy="397931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03974" y="318945"/>
            <a:ext cx="6649825" cy="1325563"/>
          </a:xfrm>
        </p:spPr>
        <p:txBody>
          <a:bodyPr/>
          <a:lstStyle/>
          <a:p>
            <a:pPr algn="ctr"/>
            <a:r>
              <a:rPr lang="en-US" dirty="0"/>
              <a:t>Students Controller – using the JWT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D0BA1-0E5A-44EE-B2BD-7BFBDCF3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10</a:t>
            </a:fld>
            <a:endParaRPr lang="he-IL"/>
          </a:p>
        </p:txBody>
      </p:sp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04A2CAC0-0BAC-06E9-1DBC-5B44125C64B7}"/>
              </a:ext>
            </a:extLst>
          </p:cNvPr>
          <p:cNvSpPr txBox="1">
            <a:spLocks/>
          </p:cNvSpPr>
          <p:nvPr/>
        </p:nvSpPr>
        <p:spPr>
          <a:xfrm>
            <a:off x="8876145" y="3625629"/>
            <a:ext cx="1679828" cy="521497"/>
          </a:xfrm>
          <a:prstGeom prst="wedgeRoundRectCallout">
            <a:avLst>
              <a:gd name="adj1" fmla="val -92287"/>
              <a:gd name="adj2" fmla="val -47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Get the data from JWT</a:t>
            </a:r>
          </a:p>
        </p:txBody>
      </p:sp>
    </p:spTree>
    <p:extLst>
      <p:ext uri="{BB962C8B-B14F-4D97-AF65-F5344CB8AC3E}">
        <p14:creationId xmlns:p14="http://schemas.microsoft.com/office/powerpoint/2010/main" val="129358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8F1DDB-B7A4-B13F-EEDF-F3301FA6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52" y="1809435"/>
            <a:ext cx="5576296" cy="142124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03974" y="318945"/>
            <a:ext cx="6649825" cy="1325563"/>
          </a:xfrm>
        </p:spPr>
        <p:txBody>
          <a:bodyPr/>
          <a:lstStyle/>
          <a:p>
            <a:pPr algn="ctr"/>
            <a:r>
              <a:rPr lang="en-US" dirty="0"/>
              <a:t>Students Controller – using the JWT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D0BA1-0E5A-44EE-B2BD-7BFBDCF3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11</a:t>
            </a:fld>
            <a:endParaRPr lang="he-IL"/>
          </a:p>
        </p:txBody>
      </p:sp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04A2CAC0-0BAC-06E9-1DBC-5B44125C64B7}"/>
              </a:ext>
            </a:extLst>
          </p:cNvPr>
          <p:cNvSpPr txBox="1">
            <a:spLocks/>
          </p:cNvSpPr>
          <p:nvPr/>
        </p:nvSpPr>
        <p:spPr>
          <a:xfrm>
            <a:off x="4178397" y="1644508"/>
            <a:ext cx="3145192" cy="521497"/>
          </a:xfrm>
          <a:prstGeom prst="wedgeRoundRectCallout">
            <a:avLst>
              <a:gd name="adj1" fmla="val -80587"/>
              <a:gd name="adj2" fmla="val 3141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Only role Tutor can access this 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FCBBB-B4AC-E576-8664-1791D6CB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25" y="3828477"/>
            <a:ext cx="1400370" cy="257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0C600-5FC6-5AFC-B914-7D608FB1E311}"/>
              </a:ext>
            </a:extLst>
          </p:cNvPr>
          <p:cNvSpPr txBox="1"/>
          <p:nvPr/>
        </p:nvSpPr>
        <p:spPr>
          <a:xfrm>
            <a:off x="793252" y="3749197"/>
            <a:ext cx="20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role will get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E9EF9-C0DE-FE26-2BDF-8F87A0646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030" y="4169349"/>
            <a:ext cx="1352739" cy="285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111CBF-569A-65CC-9DD7-5D35A20A1C6D}"/>
              </a:ext>
            </a:extLst>
          </p:cNvPr>
          <p:cNvSpPr txBox="1"/>
          <p:nvPr/>
        </p:nvSpPr>
        <p:spPr>
          <a:xfrm>
            <a:off x="793252" y="4120312"/>
            <a:ext cx="18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 role will 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C49CC2-7811-ABB6-1856-0A27C7036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366" y="4593669"/>
            <a:ext cx="1495634" cy="285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31510E-ED81-0779-6DC2-8382ABD7E2B1}"/>
              </a:ext>
            </a:extLst>
          </p:cNvPr>
          <p:cNvSpPr txBox="1"/>
          <p:nvPr/>
        </p:nvSpPr>
        <p:spPr>
          <a:xfrm>
            <a:off x="764072" y="4510127"/>
            <a:ext cx="376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authorization header will 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ACAF-35E7-342D-DAF8-6F8C6224A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813" y="1807448"/>
            <a:ext cx="4571006" cy="17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1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b="1" dirty="0"/>
              <a:t>01 Installation</a:t>
            </a:r>
          </a:p>
          <a:p>
            <a:pPr algn="l" rtl="0"/>
            <a:r>
              <a:rPr lang="en-US" dirty="0"/>
              <a:t>02 Methods: Get, Post, Put, Delete – the basic (wrong) way</a:t>
            </a:r>
          </a:p>
          <a:p>
            <a:pPr algn="l" rtl="0"/>
            <a:r>
              <a:rPr lang="en-US" dirty="0"/>
              <a:t>03 Content Negotiation</a:t>
            </a:r>
          </a:p>
          <a:p>
            <a:pPr algn="l" rtl="0"/>
            <a:r>
              <a:rPr lang="en-US" dirty="0"/>
              <a:t>04 Status Codes and </a:t>
            </a:r>
            <a:r>
              <a:rPr lang="en-US" dirty="0" err="1"/>
              <a:t>IHttpActionResult</a:t>
            </a:r>
            <a:endParaRPr lang="en-US" dirty="0"/>
          </a:p>
          <a:p>
            <a:pPr algn="l" rtl="0"/>
            <a:r>
              <a:rPr lang="en-US" dirty="0"/>
              <a:t>05 Methods: Get, Post, Put, Delete – the right way</a:t>
            </a:r>
          </a:p>
          <a:p>
            <a:pPr algn="l" rtl="0"/>
            <a:r>
              <a:rPr lang="en-US" dirty="0"/>
              <a:t>06 Custom Method Names</a:t>
            </a:r>
          </a:p>
          <a:p>
            <a:pPr algn="l" rtl="0"/>
            <a:r>
              <a:rPr lang="en-US" dirty="0"/>
              <a:t>07 Attribute Routing</a:t>
            </a:r>
          </a:p>
          <a:p>
            <a:pPr algn="l" rtl="0"/>
            <a:r>
              <a:rPr lang="en-US" dirty="0"/>
              <a:t>08 Query String Parameters</a:t>
            </a:r>
          </a:p>
          <a:p>
            <a:pPr algn="l" rtl="0"/>
            <a:r>
              <a:rPr lang="en-US" dirty="0"/>
              <a:t>09 </a:t>
            </a:r>
            <a:r>
              <a:rPr lang="en-US" dirty="0" err="1"/>
              <a:t>FromUri</a:t>
            </a:r>
            <a:r>
              <a:rPr lang="en-US" dirty="0"/>
              <a:t> and </a:t>
            </a:r>
            <a:r>
              <a:rPr lang="en-US" dirty="0" err="1"/>
              <a:t>FromBody</a:t>
            </a:r>
            <a:endParaRPr lang="en-US" dirty="0"/>
          </a:p>
          <a:p>
            <a:pPr algn="l" rtl="0"/>
            <a:r>
              <a:rPr lang="en-US" dirty="0"/>
              <a:t>10 Cross-Origin Resource Sharing (CORS)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DAC5-EBF4-4961-9B07-078F4290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684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C4A6-B2C7-5056-7C77-D3EEF22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74ED-8CF1-D1F1-72E3-F5D2925F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 צורך להתקין את 3 החבילות הבאות. נא לשים לב לגרסאות שמתאימות לגרסת ה .</a:t>
            </a:r>
            <a:r>
              <a:rPr lang="en-US" dirty="0"/>
              <a:t>NET</a:t>
            </a:r>
            <a:r>
              <a:rPr lang="he-IL" dirty="0"/>
              <a:t> שלכם:</a:t>
            </a:r>
          </a:p>
          <a:p>
            <a:pPr algn="l" rtl="0"/>
            <a:r>
              <a:rPr lang="en-US" dirty="0" err="1"/>
              <a:t>Microsoft.AspNetCore.Authentication.JwtBearer</a:t>
            </a:r>
            <a:endParaRPr lang="en-US" dirty="0"/>
          </a:p>
          <a:p>
            <a:pPr algn="l" rtl="0"/>
            <a:r>
              <a:rPr lang="en-US" dirty="0" err="1"/>
              <a:t>Microsoft.IdentityModel.Tokens</a:t>
            </a:r>
            <a:endParaRPr lang="en-US" dirty="0"/>
          </a:p>
          <a:p>
            <a:pPr algn="l" rtl="0"/>
            <a:r>
              <a:rPr lang="en-US" dirty="0" err="1"/>
              <a:t>System.IdentityModel.Tokens.Jwt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650A6-DA27-C067-3C4A-78295335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DECE-A895-099D-EEBD-0C670D3B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4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C4A6-B2C7-5056-7C77-D3EEF22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Up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74ED-8CF1-D1F1-72E3-F5D2925F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בקובץ </a:t>
            </a:r>
            <a:r>
              <a:rPr lang="en-US" dirty="0" err="1"/>
              <a:t>appsettings.json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650A6-DA27-C067-3C4A-78295335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DECE-A895-099D-EEBD-0C670D3B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4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38692-7FA2-1781-57A3-7F5208D1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62" y="1425084"/>
            <a:ext cx="5944430" cy="1533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FEBFA-F3F3-312C-588C-25B4EE0CAB3D}"/>
              </a:ext>
            </a:extLst>
          </p:cNvPr>
          <p:cNvGrpSpPr/>
          <p:nvPr/>
        </p:nvGrpSpPr>
        <p:grpSpPr>
          <a:xfrm>
            <a:off x="396262" y="3429000"/>
            <a:ext cx="4779077" cy="1039983"/>
            <a:chOff x="5659424" y="3072533"/>
            <a:chExt cx="5922561" cy="1219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55C68C-B7B7-D0F7-38A9-518E24574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403" y="3072533"/>
              <a:ext cx="2381582" cy="121937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ACDE46-C0F0-119D-DB02-90492AE52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424" y="3386902"/>
              <a:ext cx="3686689" cy="905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5E53A62-53A5-745A-C6E6-11747D1B1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752" y="4556103"/>
            <a:ext cx="3560245" cy="1533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65DD778-EF17-2AD9-C49B-797AD6E21EE9}"/>
              </a:ext>
            </a:extLst>
          </p:cNvPr>
          <p:cNvGrpSpPr/>
          <p:nvPr/>
        </p:nvGrpSpPr>
        <p:grpSpPr>
          <a:xfrm>
            <a:off x="6692384" y="5146507"/>
            <a:ext cx="5231425" cy="1392405"/>
            <a:chOff x="6340692" y="4159828"/>
            <a:chExt cx="5231425" cy="139240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3EF0679-1741-101F-B8A6-D0F67C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0692" y="4159828"/>
              <a:ext cx="2133898" cy="10764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F0EE2B-1044-94EA-022B-556966AEA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6481" y="4780600"/>
              <a:ext cx="3305636" cy="7716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CAFAB7AE-650B-0E52-2DCC-96E29D14856B}"/>
              </a:ext>
            </a:extLst>
          </p:cNvPr>
          <p:cNvSpPr/>
          <p:nvPr/>
        </p:nvSpPr>
        <p:spPr>
          <a:xfrm rot="7344471">
            <a:off x="6798483" y="473882"/>
            <a:ext cx="952770" cy="664514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2DBF63E-2D6E-D0A2-025C-C2A832265382}"/>
              </a:ext>
            </a:extLst>
          </p:cNvPr>
          <p:cNvSpPr/>
          <p:nvPr/>
        </p:nvSpPr>
        <p:spPr>
          <a:xfrm>
            <a:off x="6425294" y="1333850"/>
            <a:ext cx="3909985" cy="545309"/>
          </a:xfrm>
          <a:prstGeom prst="wedgeRoundRectCallout">
            <a:avLst>
              <a:gd name="adj1" fmla="val -108931"/>
              <a:gd name="adj2" fmla="val 4279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random key. For example from https://randomkeygen.com/</a:t>
            </a:r>
          </a:p>
        </p:txBody>
      </p:sp>
    </p:spTree>
    <p:extLst>
      <p:ext uri="{BB962C8B-B14F-4D97-AF65-F5344CB8AC3E}">
        <p14:creationId xmlns:p14="http://schemas.microsoft.com/office/powerpoint/2010/main" val="34127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C4A6-B2C7-5056-7C77-D3EEF22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Set Up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74ED-8CF1-D1F1-72E3-F5D2925F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בקובץ </a:t>
            </a:r>
            <a:r>
              <a:rPr lang="en-US" dirty="0" err="1"/>
              <a:t>Program.cs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650A6-DA27-C067-3C4A-78295335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DECE-A895-099D-EEBD-0C670D3B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5</a:t>
            </a:fld>
            <a:endParaRPr lang="he-IL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BF3B668-D9F1-A010-8011-DF00A5C6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60" y="1400916"/>
            <a:ext cx="6517485" cy="52007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309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C0B5-8E10-12BB-1203-734BCE5D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8092-1020-60D9-6549-C3CE26CB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039CE-563C-DA5A-E59A-63BABD5E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2FC3-A727-E4B5-6FBE-E4242989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6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3D0DD-0324-824D-DCA7-9D127251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3" y="1825625"/>
            <a:ext cx="2936147" cy="19019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856EA-1A54-D3EE-8907-B24AE414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3" y="4212368"/>
            <a:ext cx="8498679" cy="1659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A3161C-75D7-ECB4-75AC-ADDFFA34B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993" y="1842152"/>
            <a:ext cx="3255225" cy="12782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697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D0BA1-0E5A-44EE-B2BD-7BFBDCF3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7</a:t>
            </a:fld>
            <a:endParaRPr lang="he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A8EA7D-046B-AB28-7C0A-59096FA5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8" y="642995"/>
            <a:ext cx="5515745" cy="5792008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2BA239F-00C3-824C-041B-E8AC0739A26A}"/>
              </a:ext>
            </a:extLst>
          </p:cNvPr>
          <p:cNvSpPr/>
          <p:nvPr/>
        </p:nvSpPr>
        <p:spPr>
          <a:xfrm>
            <a:off x="6391373" y="5109440"/>
            <a:ext cx="914400" cy="612648"/>
          </a:xfrm>
          <a:prstGeom prst="wedgeRoundRectCallout">
            <a:avLst>
              <a:gd name="adj1" fmla="val -248106"/>
              <a:gd name="adj2" fmla="val -1033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page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FE23257-A64E-1A8F-1114-23E469D4225C}"/>
              </a:ext>
            </a:extLst>
          </p:cNvPr>
          <p:cNvSpPr/>
          <p:nvPr/>
        </p:nvSpPr>
        <p:spPr>
          <a:xfrm>
            <a:off x="6391373" y="5109440"/>
            <a:ext cx="914400" cy="612648"/>
          </a:xfrm>
          <a:prstGeom prst="wedgeRoundRectCallout">
            <a:avLst>
              <a:gd name="adj1" fmla="val -130934"/>
              <a:gd name="adj2" fmla="val -685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page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DB16237-E414-186A-8C92-13EF29C2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675" y="2430246"/>
            <a:ext cx="2229795" cy="692727"/>
          </a:xfrm>
          <a:prstGeom prst="wedgeRoundRectCallout">
            <a:avLst>
              <a:gd name="adj1" fmla="val -129631"/>
              <a:gd name="adj2" fmla="val 895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Dependency injection 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0116BF6E-37EB-FC36-AFF4-BAFBEBB9EC08}"/>
              </a:ext>
            </a:extLst>
          </p:cNvPr>
          <p:cNvSpPr txBox="1">
            <a:spLocks/>
          </p:cNvSpPr>
          <p:nvPr/>
        </p:nvSpPr>
        <p:spPr>
          <a:xfrm>
            <a:off x="6096000" y="4292615"/>
            <a:ext cx="1597088" cy="365125"/>
          </a:xfrm>
          <a:prstGeom prst="wedgeRoundRectCallout">
            <a:avLst>
              <a:gd name="adj1" fmla="val -129631"/>
              <a:gd name="adj2" fmla="val 895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login failed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A7E78D-F49B-0EAF-78B4-104DAE11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448" y="2339523"/>
            <a:ext cx="2689349" cy="1657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B4D489-B96A-4B1F-92F7-538317B0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435" y="4501086"/>
            <a:ext cx="3919377" cy="20378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6D1EE8-6E15-2CE2-398D-64C9F3C4A87E}"/>
              </a:ext>
            </a:extLst>
          </p:cNvPr>
          <p:cNvCxnSpPr/>
          <p:nvPr/>
        </p:nvCxnSpPr>
        <p:spPr>
          <a:xfrm>
            <a:off x="4350327" y="5722088"/>
            <a:ext cx="4100946" cy="22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0AA33F1-3C65-AAF0-4AE6-301847FA076C}"/>
              </a:ext>
            </a:extLst>
          </p:cNvPr>
          <p:cNvSpPr/>
          <p:nvPr/>
        </p:nvSpPr>
        <p:spPr>
          <a:xfrm>
            <a:off x="8610600" y="6421399"/>
            <a:ext cx="3113047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Encripted</a:t>
            </a:r>
            <a:r>
              <a:rPr lang="en-US" sz="1500" dirty="0"/>
              <a:t> data that is created in </a:t>
            </a:r>
            <a:r>
              <a:rPr lang="en-US" sz="1500" dirty="0" err="1"/>
              <a:t>GenerateJSONWebToken</a:t>
            </a:r>
            <a:r>
              <a:rPr lang="en-US" sz="1500" dirty="0"/>
              <a:t> function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657229-D0D8-AAD7-73E5-1F75D334E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413" y="1144178"/>
            <a:ext cx="1820812" cy="115132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20145" y="394276"/>
            <a:ext cx="6458730" cy="1325563"/>
          </a:xfrm>
        </p:spPr>
        <p:txBody>
          <a:bodyPr/>
          <a:lstStyle/>
          <a:p>
            <a:pPr algn="ctr"/>
            <a:r>
              <a:rPr lang="en-US" dirty="0"/>
              <a:t>Login Controller – creating the JWT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155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8B3270-C830-7D83-87F8-CDF6EC00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9" y="2598654"/>
            <a:ext cx="7867867" cy="338229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03974" y="365125"/>
            <a:ext cx="6649825" cy="1325563"/>
          </a:xfrm>
        </p:spPr>
        <p:txBody>
          <a:bodyPr/>
          <a:lstStyle/>
          <a:p>
            <a:pPr algn="ctr"/>
            <a:r>
              <a:rPr lang="en-US" dirty="0"/>
              <a:t>Login Controller </a:t>
            </a:r>
            <a:r>
              <a:rPr lang="en-US" dirty="0" err="1"/>
              <a:t>cont</a:t>
            </a:r>
            <a:r>
              <a:rPr lang="en-US" dirty="0"/>
              <a:t>’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D0BA1-0E5A-44EE-B2BD-7BFBDCF3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8</a:t>
            </a:fld>
            <a:endParaRPr lang="he-IL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DB16237-E414-186A-8C92-13EF29C2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761" y="3523794"/>
            <a:ext cx="2689349" cy="1162874"/>
          </a:xfrm>
          <a:prstGeom prst="wedgeRoundRectCallout">
            <a:avLst>
              <a:gd name="adj1" fmla="val -112802"/>
              <a:gd name="adj2" fmla="val 18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/>
              <a:t>The data that we need to hold in the JWT. This will be sent along with every request to the server. Encrypted.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A5D68-1088-E591-B951-581ABD00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69" y="1520764"/>
            <a:ext cx="7673866" cy="72691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AB8D5FDF-44E9-931B-45B2-72B74D58CC7B}"/>
              </a:ext>
            </a:extLst>
          </p:cNvPr>
          <p:cNvSpPr txBox="1">
            <a:spLocks/>
          </p:cNvSpPr>
          <p:nvPr/>
        </p:nvSpPr>
        <p:spPr>
          <a:xfrm>
            <a:off x="5238543" y="4907886"/>
            <a:ext cx="1873457" cy="439126"/>
          </a:xfrm>
          <a:prstGeom prst="wedgeRoundRectCallout">
            <a:avLst>
              <a:gd name="adj1" fmla="val -112802"/>
              <a:gd name="adj2" fmla="val 18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Will be expired after this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43318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03974" y="318945"/>
            <a:ext cx="6649825" cy="1325563"/>
          </a:xfrm>
        </p:spPr>
        <p:txBody>
          <a:bodyPr/>
          <a:lstStyle/>
          <a:p>
            <a:pPr algn="ctr"/>
            <a:r>
              <a:rPr lang="en-US" dirty="0"/>
              <a:t>Students Controller – using the JWT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ניר חן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D0BA1-0E5A-44EE-B2BD-7BFBDCF3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5D4-1C52-45D3-91A1-24D1F8B487A4}" type="slidenum">
              <a:rPr lang="he-IL" smtClean="0"/>
              <a:t>9</a:t>
            </a:fld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31FE31-45B8-3652-3382-B7FD2BA6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1263719"/>
            <a:ext cx="4580046" cy="141160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AB8D5FDF-44E9-931B-45B2-72B74D58CC7B}"/>
              </a:ext>
            </a:extLst>
          </p:cNvPr>
          <p:cNvSpPr txBox="1">
            <a:spLocks/>
          </p:cNvSpPr>
          <p:nvPr/>
        </p:nvSpPr>
        <p:spPr>
          <a:xfrm>
            <a:off x="3768437" y="858982"/>
            <a:ext cx="2475346" cy="843863"/>
          </a:xfrm>
          <a:prstGeom prst="wedgeRoundRectCallout">
            <a:avLst>
              <a:gd name="adj1" fmla="val -136683"/>
              <a:gd name="adj2" fmla="val 3245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Only logged in students can call this method. Role doe not matter!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99199D-0E29-C425-F9E4-EE5B4063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02" y="2865357"/>
            <a:ext cx="7786733" cy="286118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If not logged in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Else send the token along with the request like this: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89E789-3DEB-03C2-2ED7-8FFED264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77" y="2932828"/>
            <a:ext cx="1590897" cy="43821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4329BE-A6CA-C60E-75D7-3FCC232B6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41" y="5502398"/>
            <a:ext cx="4007003" cy="85395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46A1F4-3B24-A499-10EC-4F659AA2A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17" y="6397580"/>
            <a:ext cx="5449060" cy="32389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3D0F8D-48D8-9A0E-6078-5A09F74F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17" y="5502028"/>
            <a:ext cx="3162741" cy="485843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E7C5AF-8EA1-6BF7-6891-7E03D9C6D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173" y="2871628"/>
            <a:ext cx="2535467" cy="16994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444E75-DEF1-08EB-66E5-A87DEFB44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843" y="4460610"/>
            <a:ext cx="2367293" cy="1895740"/>
          </a:xfrm>
          <a:prstGeom prst="rect">
            <a:avLst/>
          </a:prstGeom>
        </p:spPr>
      </p:pic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04A2CAC0-0BAC-06E9-1DBC-5B44125C64B7}"/>
              </a:ext>
            </a:extLst>
          </p:cNvPr>
          <p:cNvSpPr txBox="1">
            <a:spLocks/>
          </p:cNvSpPr>
          <p:nvPr/>
        </p:nvSpPr>
        <p:spPr>
          <a:xfrm>
            <a:off x="5051100" y="1888727"/>
            <a:ext cx="1570182" cy="375664"/>
          </a:xfrm>
          <a:prstGeom prst="wedgeRoundRectCallout">
            <a:avLst>
              <a:gd name="adj1" fmla="val -147271"/>
              <a:gd name="adj2" fmla="val 3245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Next page…</a:t>
            </a:r>
          </a:p>
        </p:txBody>
      </p:sp>
    </p:spTree>
    <p:extLst>
      <p:ext uri="{BB962C8B-B14F-4D97-AF65-F5344CB8AC3E}">
        <p14:creationId xmlns:p14="http://schemas.microsoft.com/office/powerpoint/2010/main" val="32107528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309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ASP Net RESTFul Web API Core Security JWT </vt:lpstr>
      <vt:lpstr>Topics </vt:lpstr>
      <vt:lpstr>Installation </vt:lpstr>
      <vt:lpstr>Set Up  </vt:lpstr>
      <vt:lpstr>Set Up cont’</vt:lpstr>
      <vt:lpstr>Model </vt:lpstr>
      <vt:lpstr>Login Controller – creating the JWT</vt:lpstr>
      <vt:lpstr>Login Controller cont’</vt:lpstr>
      <vt:lpstr>Students Controller – using the JWT</vt:lpstr>
      <vt:lpstr>Students Controller – using the JWT</vt:lpstr>
      <vt:lpstr>Students Controller – using the JWT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Net Core</dc:title>
  <dc:creator>Nir</dc:creator>
  <cp:lastModifiedBy>חן ניר</cp:lastModifiedBy>
  <cp:revision>334</cp:revision>
  <dcterms:created xsi:type="dcterms:W3CDTF">2017-09-03T09:48:31Z</dcterms:created>
  <dcterms:modified xsi:type="dcterms:W3CDTF">2023-09-27T10:22:08Z</dcterms:modified>
</cp:coreProperties>
</file>