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57" r:id="rId3"/>
    <p:sldId id="263" r:id="rId4"/>
    <p:sldId id="2761" r:id="rId5"/>
    <p:sldId id="2762" r:id="rId6"/>
    <p:sldId id="276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8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9ABD48-F973-9601-34BA-513E5F535977}" name="Nir Cafri" initials="NC" userId="S::nircafri@mail.tau.ac.il::93a9bcd0-a285-42ce-8b46-0b34b98bc47d" providerId="AD"/>
  <p188:author id="{3C713B81-E4D5-0F78-F6A6-3D545B20BE5A}" name="Alon Friedman" initials="AF" userId="S::al642234@dal.ca::6ef7f9ff-8b55-4386-b63c-8a3140bddd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9588" autoAdjust="0"/>
  </p:normalViewPr>
  <p:slideViewPr>
    <p:cSldViewPr snapToGrid="0" snapToObjects="1">
      <p:cViewPr varScale="1">
        <p:scale>
          <a:sx n="69" d="100"/>
          <a:sy n="69" d="100"/>
        </p:scale>
        <p:origin x="3180" y="78"/>
      </p:cViewPr>
      <p:guideLst>
        <p:guide orient="horz" pos="3138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68AF-D436-45B7-9D7B-7D787C1C2BA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FD83-FA20-419C-BB9A-676A1377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Epilepsy 1 –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AB_1866</a:t>
            </a:r>
            <a:r>
              <a:rPr lang="en-US" dirty="0"/>
              <a:t>LFT</a:t>
            </a:r>
          </a:p>
          <a:p>
            <a:r>
              <a:rPr lang="en-US" dirty="0"/>
              <a:t>2 -  MH 4108 LF</a:t>
            </a:r>
          </a:p>
          <a:p>
            <a:r>
              <a:rPr lang="en-US" dirty="0"/>
              <a:t>3 - WS_7206 G</a:t>
            </a:r>
          </a:p>
          <a:p>
            <a:endParaRPr lang="en-US" dirty="0"/>
          </a:p>
          <a:p>
            <a:r>
              <a:rPr lang="en-US" dirty="0"/>
              <a:t>Controls</a:t>
            </a:r>
          </a:p>
          <a:p>
            <a:r>
              <a:rPr lang="en-US" dirty="0"/>
              <a:t>1 – AN 0207</a:t>
            </a:r>
          </a:p>
          <a:p>
            <a:r>
              <a:rPr lang="en-US" dirty="0"/>
              <a:t>2 – HS 5404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EA 0804</a:t>
            </a:r>
          </a:p>
          <a:p>
            <a:r>
              <a:rPr lang="en-US" dirty="0"/>
              <a:t>LL 0265</a:t>
            </a:r>
          </a:p>
          <a:p>
            <a:r>
              <a:rPr lang="en-US" dirty="0"/>
              <a:t>BT 3007 – left side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AF7084 – linear and </a:t>
            </a:r>
            <a:r>
              <a:rPr lang="en-US" dirty="0" err="1"/>
              <a:t>tofts</a:t>
            </a:r>
            <a:r>
              <a:rPr lang="en-US" dirty="0"/>
              <a:t> diffuse</a:t>
            </a:r>
          </a:p>
          <a:p>
            <a:r>
              <a:rPr lang="en-US" dirty="0"/>
              <a:t>BA 5372 – linear G and </a:t>
            </a:r>
            <a:r>
              <a:rPr lang="en-US" dirty="0" err="1"/>
              <a:t>tofts</a:t>
            </a:r>
            <a:r>
              <a:rPr lang="en-US" dirty="0"/>
              <a:t>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-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MH_4108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BT_3007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RS_7023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1S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9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6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69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5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94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08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82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66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CB9-A693-CA42-9056-EA714E1C6B92}" type="datetimeFigureOut">
              <a:rPr lang="en-IL" smtClean="0"/>
              <a:t>01/29/2024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oleObject" Target="../embeddings/oleObject4.bin"/><Relationship Id="rId3" Type="http://schemas.openxmlformats.org/officeDocument/2006/relationships/image" Target="../media/image12.png"/><Relationship Id="rId21" Type="http://schemas.openxmlformats.org/officeDocument/2006/relationships/image" Target="../media/image26.em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25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emf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7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g"/><Relationship Id="rId15" Type="http://schemas.openxmlformats.org/officeDocument/2006/relationships/image" Target="../media/image36.emf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4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6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52.png"/><Relationship Id="rId5" Type="http://schemas.openxmlformats.org/officeDocument/2006/relationships/image" Target="../media/image48.emf"/><Relationship Id="rId10" Type="http://schemas.openxmlformats.org/officeDocument/2006/relationships/image" Target="../media/image51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F5ADC8D-E244-79F8-FE06-90851C54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9" t="7244" r="7213" b="8966"/>
          <a:stretch/>
        </p:blipFill>
        <p:spPr>
          <a:xfrm>
            <a:off x="1604086" y="2032376"/>
            <a:ext cx="751975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43525F-EB51-8C82-0689-9D8D17148198}"/>
              </a:ext>
            </a:extLst>
          </p:cNvPr>
          <p:cNvSpPr txBox="1"/>
          <p:nvPr/>
        </p:nvSpPr>
        <p:spPr>
          <a:xfrm>
            <a:off x="2479662" y="580624"/>
            <a:ext cx="224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2                         3                          4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645E0-65BA-F47E-FC6D-EF576B0BFFC5}"/>
              </a:ext>
            </a:extLst>
          </p:cNvPr>
          <p:cNvSpPr txBox="1"/>
          <p:nvPr/>
        </p:nvSpPr>
        <p:spPr>
          <a:xfrm>
            <a:off x="6291818" y="4675119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5C5FC-096E-4B48-0654-5EF53657BD9A}"/>
              </a:ext>
            </a:extLst>
          </p:cNvPr>
          <p:cNvSpPr txBox="1"/>
          <p:nvPr/>
        </p:nvSpPr>
        <p:spPr>
          <a:xfrm>
            <a:off x="6283048" y="5639740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382C8-3183-77D2-D3A2-06B0C82864C0}"/>
              </a:ext>
            </a:extLst>
          </p:cNvPr>
          <p:cNvSpPr txBox="1"/>
          <p:nvPr/>
        </p:nvSpPr>
        <p:spPr>
          <a:xfrm>
            <a:off x="1833180" y="610912"/>
            <a:ext cx="204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4A2F5-D412-F80F-EF2F-BDF0A1FC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26" y="797254"/>
            <a:ext cx="748800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891F53-5792-E11C-63FF-69E9CDC02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8" b="-1"/>
          <a:stretch/>
        </p:blipFill>
        <p:spPr>
          <a:xfrm>
            <a:off x="3124124" y="2032376"/>
            <a:ext cx="852604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B424F6-07D6-FF08-D8B7-B6CBA002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52" y="797254"/>
            <a:ext cx="75199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89EA7E-4AE4-7895-F112-9490597E7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756"/>
          <a:stretch/>
        </p:blipFill>
        <p:spPr>
          <a:xfrm>
            <a:off x="4004692" y="2032376"/>
            <a:ext cx="819276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FC06BF-CC31-84A7-56E7-7A7A587EA7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23"/>
          <a:stretch/>
        </p:blipFill>
        <p:spPr>
          <a:xfrm>
            <a:off x="1641296" y="797254"/>
            <a:ext cx="74503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C83C61-90FF-9901-BC22-BF5CA3075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76921"/>
              </p:ext>
            </p:extLst>
          </p:nvPr>
        </p:nvGraphicFramePr>
        <p:xfrm>
          <a:off x="3416300" y="2982913"/>
          <a:ext cx="1928813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2020001" imgH="2956144" progId="Prism9.Document">
                  <p:embed/>
                </p:oleObj>
              </mc:Choice>
              <mc:Fallback>
                <p:oleObj name="Prism 9" r:id="rId9" imgW="2020001" imgH="2956144" progId="Prism9.Document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0346BB6-21C8-D0BD-46E0-217AAD37C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982913"/>
                        <a:ext cx="1928813" cy="2820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DA2CA2-8D4A-1527-34F2-5C518C0F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48290"/>
              </p:ext>
            </p:extLst>
          </p:nvPr>
        </p:nvGraphicFramePr>
        <p:xfrm>
          <a:off x="1158876" y="3077483"/>
          <a:ext cx="194980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1" imgW="1946894" imgH="2738251" progId="Prism9.Document">
                  <p:embed/>
                </p:oleObj>
              </mc:Choice>
              <mc:Fallback>
                <p:oleObj name="Prism 9" r:id="rId11" imgW="1946894" imgH="2738251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C83C61-90FF-9901-BC22-BF5CA3075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3077483"/>
                        <a:ext cx="1949801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069F09F-3BAA-A5CF-281C-6C4DC5D92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024" y="2032376"/>
            <a:ext cx="712137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E84FA-B043-B9E4-16C6-2D1F5CB22D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3957" y="797254"/>
            <a:ext cx="77304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F651B5-CFD3-CD84-1725-18E9337D6FDA}"/>
              </a:ext>
            </a:extLst>
          </p:cNvPr>
          <p:cNvSpPr txBox="1"/>
          <p:nvPr/>
        </p:nvSpPr>
        <p:spPr>
          <a:xfrm>
            <a:off x="1583567" y="40199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BBBD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FA425-E4E8-A6CE-9AF9-11A589D84192}"/>
              </a:ext>
            </a:extLst>
          </p:cNvPr>
          <p:cNvSpPr txBox="1"/>
          <p:nvPr/>
        </p:nvSpPr>
        <p:spPr>
          <a:xfrm>
            <a:off x="1556555" y="1739088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Regional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3FCF6-F48E-ACAD-AD9E-F9AE56EF10D7}"/>
              </a:ext>
            </a:extLst>
          </p:cNvPr>
          <p:cNvSpPr txBox="1"/>
          <p:nvPr/>
        </p:nvSpPr>
        <p:spPr>
          <a:xfrm>
            <a:off x="1375107" y="298135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Whole brain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E29D-D181-0E0D-03B4-E1103EAF4BCE}"/>
              </a:ext>
            </a:extLst>
          </p:cNvPr>
          <p:cNvSpPr txBox="1"/>
          <p:nvPr/>
        </p:nvSpPr>
        <p:spPr>
          <a:xfrm>
            <a:off x="3588502" y="296170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Regional analysis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EA0869-8F97-C0BF-D9A0-901E7F249639}"/>
              </a:ext>
            </a:extLst>
          </p:cNvPr>
          <p:cNvGrpSpPr/>
          <p:nvPr/>
        </p:nvGrpSpPr>
        <p:grpSpPr>
          <a:xfrm>
            <a:off x="4838431" y="1090228"/>
            <a:ext cx="427844" cy="1297719"/>
            <a:chOff x="5000507" y="592771"/>
            <a:chExt cx="427844" cy="12977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02FBF-F9A9-1F16-1D08-650729C9A741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84A5D1-161A-87E7-CFA7-69591DD1D4A4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0A35C6-7095-CDA4-9DDF-882DF7562D70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27F87A8-59C0-6E9F-7FF4-E026D2509F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2821B2-8910-06A8-C6B7-EB58097854CD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17FAF3-C413-7086-1899-E4D187C6D729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732770-CA00-3201-CADB-A68E4AEC5D3A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37751-332F-FB88-D28B-0EA6FA06F36D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998F6-A3E4-48C7-C12F-378FC5572814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DD78AF-D2E3-3A72-8A2D-B7561760773D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7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6F9C7D-7A65-962E-EEB7-6CF3C9A5E8C5}"/>
              </a:ext>
            </a:extLst>
          </p:cNvPr>
          <p:cNvSpPr txBox="1"/>
          <p:nvPr/>
        </p:nvSpPr>
        <p:spPr>
          <a:xfrm>
            <a:off x="-7059" y="301757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F9D96-1CDC-997E-2073-49A2A0CF0E72}"/>
              </a:ext>
            </a:extLst>
          </p:cNvPr>
          <p:cNvSpPr txBox="1"/>
          <p:nvPr/>
        </p:nvSpPr>
        <p:spPr>
          <a:xfrm>
            <a:off x="2421648" y="301757"/>
            <a:ext cx="209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644301-9693-027C-71C6-C05B06C0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2" y="593964"/>
            <a:ext cx="1841905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B7434-6F59-18BA-5A34-BFC0AC37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3" y="1284618"/>
            <a:ext cx="1722923" cy="548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2B1CE4-F49B-E1FC-CB7C-2CD33DA8F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231" y="631346"/>
            <a:ext cx="1913208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9AE888-7054-E638-E3DD-886129EBF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862" y="1302231"/>
            <a:ext cx="1900552" cy="54864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B7465-DC4B-C3AE-6C18-3EA3F5E8FE9F}"/>
              </a:ext>
            </a:extLst>
          </p:cNvPr>
          <p:cNvGrpSpPr/>
          <p:nvPr/>
        </p:nvGrpSpPr>
        <p:grpSpPr>
          <a:xfrm>
            <a:off x="4459000" y="468820"/>
            <a:ext cx="468766" cy="1404438"/>
            <a:chOff x="4378315" y="468820"/>
            <a:chExt cx="468766" cy="14044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3A175A-973E-3FBA-7D27-749D3267BBED}"/>
                </a:ext>
              </a:extLst>
            </p:cNvPr>
            <p:cNvSpPr txBox="1"/>
            <p:nvPr/>
          </p:nvSpPr>
          <p:spPr>
            <a:xfrm rot="16200000">
              <a:off x="4066993" y="1120510"/>
              <a:ext cx="119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P value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8F5AC5-AE95-7C94-FD5C-EB7FA0FDF733}"/>
                </a:ext>
              </a:extLst>
            </p:cNvPr>
            <p:cNvSpPr txBox="1"/>
            <p:nvPr/>
          </p:nvSpPr>
          <p:spPr>
            <a:xfrm>
              <a:off x="4444407" y="1627140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0A109-6D5D-F370-9D41-794927B17AFB}"/>
                </a:ext>
              </a:extLst>
            </p:cNvPr>
            <p:cNvSpPr txBox="1"/>
            <p:nvPr/>
          </p:nvSpPr>
          <p:spPr>
            <a:xfrm>
              <a:off x="4444407" y="142066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ED20CB-D1C3-20E7-5E02-2DD31E008BEF}"/>
                </a:ext>
              </a:extLst>
            </p:cNvPr>
            <p:cNvSpPr txBox="1"/>
            <p:nvPr/>
          </p:nvSpPr>
          <p:spPr>
            <a:xfrm>
              <a:off x="4444407" y="1200375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1AA29-462E-BFD1-C6B6-2D9C767B882A}"/>
                </a:ext>
              </a:extLst>
            </p:cNvPr>
            <p:cNvSpPr txBox="1"/>
            <p:nvPr/>
          </p:nvSpPr>
          <p:spPr>
            <a:xfrm>
              <a:off x="4444407" y="983847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A4C726-9D82-4935-BA98-794B72A5E7C6}"/>
                </a:ext>
              </a:extLst>
            </p:cNvPr>
            <p:cNvSpPr txBox="1"/>
            <p:nvPr/>
          </p:nvSpPr>
          <p:spPr>
            <a:xfrm>
              <a:off x="4444407" y="771518"/>
              <a:ext cx="240920" cy="230832"/>
            </a:xfrm>
            <a:prstGeom prst="rect">
              <a:avLst/>
            </a:prstGeom>
            <a:noFill/>
          </p:spPr>
          <p:txBody>
            <a:bodyPr wrap="none" lIns="90000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490DE3-F05D-9C44-A2B8-99B3AA6CF9F9}"/>
                </a:ext>
              </a:extLst>
            </p:cNvPr>
            <p:cNvSpPr txBox="1"/>
            <p:nvPr/>
          </p:nvSpPr>
          <p:spPr>
            <a:xfrm>
              <a:off x="4444407" y="55079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147BA-FA52-64D5-166E-419E63B7E0D3}"/>
                </a:ext>
              </a:extLst>
            </p:cNvPr>
            <p:cNvSpPr txBox="1"/>
            <p:nvPr/>
          </p:nvSpPr>
          <p:spPr>
            <a:xfrm>
              <a:off x="4444407" y="468820"/>
              <a:ext cx="402674" cy="19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aseline="30000" dirty="0">
                  <a:latin typeface="Times New Roman" panose="02020603050405020304" pitchFamily="18" charset="0"/>
                  <a:cs typeface="+mj-cs"/>
                </a:rPr>
                <a:t>x</a:t>
              </a:r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10</a:t>
              </a:r>
              <a:r>
                <a:rPr lang="en-IL" sz="900" baseline="30000" dirty="0">
                  <a:latin typeface="Times New Roman" panose="02020603050405020304" pitchFamily="18" charset="0"/>
                  <a:cs typeface="+mj-cs"/>
                </a:rPr>
                <a:t>-3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1CAB3A-A652-FA6D-7EA0-0CFE6D5A4980}"/>
                </a:ext>
              </a:extLst>
            </p:cNvPr>
            <p:cNvGrpSpPr/>
            <p:nvPr/>
          </p:nvGrpSpPr>
          <p:grpSpPr>
            <a:xfrm>
              <a:off x="4378315" y="577841"/>
              <a:ext cx="154800" cy="1295417"/>
              <a:chOff x="4371358" y="611996"/>
              <a:chExt cx="154800" cy="118954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4E845BB-1911-28A3-A46A-C7FDF016D8A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23126" r="46000"/>
              <a:stretch/>
            </p:blipFill>
            <p:spPr>
              <a:xfrm>
                <a:off x="4371358" y="611996"/>
                <a:ext cx="154800" cy="1189540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4DC0F33-C2A4-AFED-D33C-F8AA023A743B}"/>
                  </a:ext>
                </a:extLst>
              </p:cNvPr>
              <p:cNvSpPr/>
              <p:nvPr/>
            </p:nvSpPr>
            <p:spPr>
              <a:xfrm>
                <a:off x="4373927" y="691707"/>
                <a:ext cx="122400" cy="100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360400-E33F-FEF4-C38C-F52844C0E8D0}"/>
              </a:ext>
            </a:extLst>
          </p:cNvPr>
          <p:cNvGrpSpPr/>
          <p:nvPr/>
        </p:nvGrpSpPr>
        <p:grpSpPr>
          <a:xfrm>
            <a:off x="1998676" y="560619"/>
            <a:ext cx="467999" cy="1319577"/>
            <a:chOff x="1971781" y="560619"/>
            <a:chExt cx="467999" cy="13195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A18260-ACED-6115-379B-C6C65A87F966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 score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7AE2A-5032-6CCD-7F6E-0979417C52B5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4F02C-74E7-CBE2-BAE9-3C6CE4E44078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9F272-6767-7517-C24E-260B5EABD143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56CC1-C62E-D271-96CA-87F1F6F919F2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103E5-7E86-25A2-3F58-12BAFC29C94B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E8A6A7-6836-6DB9-3045-3E3B40A0191C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F3DBBD-21BB-8F35-6BC4-C50872A805E2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F14A053-ABF6-1432-BC13-230E6D7B1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30945-5922-7C30-88CA-485B978C7DD5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B2C542-4E0B-BF89-C14B-5E776110DB3B}"/>
              </a:ext>
            </a:extLst>
          </p:cNvPr>
          <p:cNvSpPr txBox="1"/>
          <p:nvPr/>
        </p:nvSpPr>
        <p:spPr>
          <a:xfrm>
            <a:off x="28208" y="193327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  Generalized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079DAF-6AE2-50D9-0F9C-C77D167FC040}"/>
              </a:ext>
            </a:extLst>
          </p:cNvPr>
          <p:cNvSpPr txBox="1"/>
          <p:nvPr/>
        </p:nvSpPr>
        <p:spPr>
          <a:xfrm>
            <a:off x="2396673" y="1942724"/>
            <a:ext cx="159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Temporal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87C51-DF6A-0DBB-757B-037924895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645" y="2199943"/>
            <a:ext cx="768095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8B6E92-BBB8-1662-9F02-159EB91340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062" y="2199943"/>
            <a:ext cx="914400" cy="914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4A3F9BF-A3F4-1990-AB23-2B5E87D7C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46" y="3364633"/>
            <a:ext cx="1853772" cy="7315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A23ED67-4D38-33AD-B916-DA2802399A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724" y="3364633"/>
            <a:ext cx="2018770" cy="7315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AE1D449-1A2F-CB17-FE56-AD9F183D26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0991" y="2204235"/>
            <a:ext cx="76720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D504BB6-4AE2-CF1B-7D61-675DA0DD1C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0345" y="2204235"/>
            <a:ext cx="717259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E670540-AEBB-11EA-68F0-E0CB5E728A58}"/>
              </a:ext>
            </a:extLst>
          </p:cNvPr>
          <p:cNvGrpSpPr/>
          <p:nvPr/>
        </p:nvGrpSpPr>
        <p:grpSpPr>
          <a:xfrm>
            <a:off x="4444109" y="3093910"/>
            <a:ext cx="467999" cy="1319577"/>
            <a:chOff x="1971781" y="560619"/>
            <a:chExt cx="467999" cy="13195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BAECEF-4BAA-F465-4711-C0E976757C27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Zscore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B6C935-4A79-1E91-A8AA-E7B27B26188C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983F92-B1BE-2D3C-A658-11F8D47F6C3D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91A85C-DF9D-FE88-8086-B2AEABB6CCE4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C442EB-84D2-FB66-3070-A56E67BC4666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222F40-2D33-EE5D-3791-B578C53D208D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3C2AAE-456D-1ECC-F5E9-02C3A5E07DDF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4332D-E87E-B87A-2613-E5DD8C5634F9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33A09C4A-3A19-6D8C-E847-E05C9ACFE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0CAFA30-D9D4-89D4-4364-278FACD3B9FD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794544-0391-2987-AD97-515C41E3E7D8}"/>
              </a:ext>
            </a:extLst>
          </p:cNvPr>
          <p:cNvGrpSpPr/>
          <p:nvPr/>
        </p:nvGrpSpPr>
        <p:grpSpPr>
          <a:xfrm>
            <a:off x="4416620" y="1917529"/>
            <a:ext cx="427844" cy="1297719"/>
            <a:chOff x="5000507" y="592771"/>
            <a:chExt cx="427844" cy="12977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0A5295-7D79-F606-726A-C8B763926CF8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BBB71FF-287D-71ED-27C6-EE67F5374012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EAB28A8-827A-DF5C-B2D7-CEFFBEC972E2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85588B72-C9A9-637C-5646-23C510DC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6E6BCF0-58F4-AA8F-EE8A-5D692B83E0DB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4D0AF-A3C2-1ACA-991A-A7AB0249809D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4058A3-0D77-3621-0866-135A39743403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A020F5-CB7F-6936-8208-65A8905BA9A3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67A9E3-B21B-FC54-4863-DD142FFFDA18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597A12-E5DF-1BB9-F50E-68FB99CDE63A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B2A973-8C9D-CE48-6938-850A647778FE}"/>
              </a:ext>
            </a:extLst>
          </p:cNvPr>
          <p:cNvSpPr txBox="1"/>
          <p:nvPr/>
        </p:nvSpPr>
        <p:spPr>
          <a:xfrm>
            <a:off x="30927" y="441402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E All Patients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610C9-6748-E445-289D-75A0E2DFD555}"/>
              </a:ext>
            </a:extLst>
          </p:cNvPr>
          <p:cNvSpPr txBox="1"/>
          <p:nvPr/>
        </p:nvSpPr>
        <p:spPr>
          <a:xfrm>
            <a:off x="1773110" y="4414029"/>
            <a:ext cx="116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+mj-cs"/>
              </a:rPr>
              <a:t>F </a:t>
            </a:r>
            <a:endParaRPr lang="en-IL" sz="10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B5A5-CE12-1EBD-FA47-2F3F5CE31000}"/>
              </a:ext>
            </a:extLst>
          </p:cNvPr>
          <p:cNvSpPr txBox="1"/>
          <p:nvPr/>
        </p:nvSpPr>
        <p:spPr>
          <a:xfrm>
            <a:off x="3039647" y="4414029"/>
            <a:ext cx="211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G Brain regions with BBBD 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0D9272-4443-FEFB-E2A8-464D53845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715476"/>
              </p:ext>
            </p:extLst>
          </p:nvPr>
        </p:nvGraphicFramePr>
        <p:xfrm>
          <a:off x="3817785" y="4631322"/>
          <a:ext cx="1896454" cy="211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686252" imgH="3000443" progId="Prism9.Document">
                  <p:embed/>
                </p:oleObj>
              </mc:Choice>
              <mc:Fallback>
                <p:oleObj name="Prism 9" r:id="rId16" imgW="2686252" imgH="3000443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CD4309-77D0-F486-AF99-58CCAB6D9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85" y="4631322"/>
                        <a:ext cx="1896454" cy="2117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F444EA-991D-7A00-6B2B-7F1837F76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2223"/>
              </p:ext>
            </p:extLst>
          </p:nvPr>
        </p:nvGraphicFramePr>
        <p:xfrm>
          <a:off x="1556826" y="4793609"/>
          <a:ext cx="22896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8" imgW="3704716" imgH="2625523" progId="Prism9.Document">
                  <p:embed/>
                </p:oleObj>
              </mc:Choice>
              <mc:Fallback>
                <p:oleObj name="Prism 9" r:id="rId18" imgW="3704716" imgH="2625523" progId="Prism9.Document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D7D90B-BA77-62F1-FA7B-25EDA96A9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26" y="4793609"/>
                        <a:ext cx="22896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3D584D-B830-8680-315E-8278ACF3D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7073"/>
              </p:ext>
            </p:extLst>
          </p:nvPr>
        </p:nvGraphicFramePr>
        <p:xfrm>
          <a:off x="-26088" y="4742356"/>
          <a:ext cx="14154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0" imgW="2289743" imgH="2625523" progId="Prism9.Document">
                  <p:embed/>
                </p:oleObj>
              </mc:Choice>
              <mc:Fallback>
                <p:oleObj name="Prism 9" r:id="rId20" imgW="2289743" imgH="2625523" progId="Prism9.Document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936BF94-D6BC-724C-EE5A-30768466E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88" y="4742356"/>
                        <a:ext cx="14154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D7784DC-41A6-EF82-CBEC-0E44C7F287F7}"/>
              </a:ext>
            </a:extLst>
          </p:cNvPr>
          <p:cNvGrpSpPr>
            <a:grpSpLocks noChangeAspect="1"/>
          </p:cNvGrpSpPr>
          <p:nvPr/>
        </p:nvGrpSpPr>
        <p:grpSpPr>
          <a:xfrm>
            <a:off x="1551625" y="759166"/>
            <a:ext cx="864331" cy="1203970"/>
            <a:chOff x="343986" y="5817188"/>
            <a:chExt cx="1143000" cy="1502254"/>
          </a:xfrm>
        </p:grpSpPr>
        <p:pic>
          <p:nvPicPr>
            <p:cNvPr id="3" name="Picture 2" descr="A close-up of a brain scan&#10;&#10;Description automatically generated with medium confidence">
              <a:extLst>
                <a:ext uri="{FF2B5EF4-FFF2-40B4-BE49-F238E27FC236}">
                  <a16:creationId xmlns:a16="http://schemas.microsoft.com/office/drawing/2014/main" id="{9A60ACA5-8775-D6D1-3374-66A892F37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44" t="13087" r="19256" b="4769"/>
            <a:stretch/>
          </p:blipFill>
          <p:spPr>
            <a:xfrm>
              <a:off x="343986" y="5817188"/>
              <a:ext cx="1143000" cy="150225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3E6EB-DA22-38A3-A92D-7A8DCED6D21D}"/>
                </a:ext>
              </a:extLst>
            </p:cNvPr>
            <p:cNvSpPr/>
            <p:nvPr/>
          </p:nvSpPr>
          <p:spPr>
            <a:xfrm>
              <a:off x="1006997" y="6215604"/>
              <a:ext cx="369599" cy="3356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FC281C-D9E1-33BD-F001-12030980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4" t="3664" r="37602" b="12076"/>
          <a:stretch/>
        </p:blipFill>
        <p:spPr>
          <a:xfrm>
            <a:off x="229127" y="2046958"/>
            <a:ext cx="1265629" cy="12039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1E74F-5AD6-6938-5C23-BFBF67C2E1E6}"/>
              </a:ext>
            </a:extLst>
          </p:cNvPr>
          <p:cNvGrpSpPr>
            <a:grpSpLocks noChangeAspect="1"/>
          </p:cNvGrpSpPr>
          <p:nvPr/>
        </p:nvGrpSpPr>
        <p:grpSpPr>
          <a:xfrm>
            <a:off x="325073" y="759166"/>
            <a:ext cx="1073737" cy="1203970"/>
            <a:chOff x="361950" y="838200"/>
            <a:chExt cx="1143000" cy="1281634"/>
          </a:xfrm>
        </p:grpSpPr>
        <p:pic>
          <p:nvPicPr>
            <p:cNvPr id="7" name="Picture 6" descr="A close-up of a brain scan&#10;&#10;Description automatically generated with low confidence">
              <a:extLst>
                <a:ext uri="{FF2B5EF4-FFF2-40B4-BE49-F238E27FC236}">
                  <a16:creationId xmlns:a16="http://schemas.microsoft.com/office/drawing/2014/main" id="{154D3944-7CD2-10D9-C3C0-B0108B369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82" t="5255" r="19318" b="24663"/>
            <a:stretch/>
          </p:blipFill>
          <p:spPr>
            <a:xfrm>
              <a:off x="361950" y="838200"/>
              <a:ext cx="1143000" cy="128163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7B7D14-CD5A-438A-41DE-EE35E7A909CA}"/>
                </a:ext>
              </a:extLst>
            </p:cNvPr>
            <p:cNvSpPr/>
            <p:nvPr/>
          </p:nvSpPr>
          <p:spPr>
            <a:xfrm>
              <a:off x="1015832" y="1576400"/>
              <a:ext cx="293850" cy="266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AutoShape 2">
            <a:extLst>
              <a:ext uri="{FF2B5EF4-FFF2-40B4-BE49-F238E27FC236}">
                <a16:creationId xmlns:a16="http://schemas.microsoft.com/office/drawing/2014/main" id="{8E225F92-3EE1-E6D4-95C9-3034D29A0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28D790-864C-1A0F-AC5F-8B9202741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386" y="2065893"/>
            <a:ext cx="952068" cy="116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DE7CC0-93CA-8B3F-B0F9-46323AA2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784" y="2065893"/>
            <a:ext cx="1037374" cy="11661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A150DB-1D1E-4D7E-92FE-C24353C10E81}"/>
              </a:ext>
            </a:extLst>
          </p:cNvPr>
          <p:cNvGrpSpPr>
            <a:grpSpLocks noChangeAspect="1"/>
          </p:cNvGrpSpPr>
          <p:nvPr/>
        </p:nvGrpSpPr>
        <p:grpSpPr>
          <a:xfrm>
            <a:off x="2969095" y="784752"/>
            <a:ext cx="904650" cy="1166100"/>
            <a:chOff x="5225083" y="669068"/>
            <a:chExt cx="1234170" cy="15908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F556D22-CF1C-CC97-B1FC-C9A88FB0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85" r="-1"/>
            <a:stretch/>
          </p:blipFill>
          <p:spPr>
            <a:xfrm rot="16200000">
              <a:off x="5046742" y="847409"/>
              <a:ext cx="1590852" cy="123417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0EFC7-ECE1-1E03-04EB-207FFEB44414}"/>
                </a:ext>
              </a:extLst>
            </p:cNvPr>
            <p:cNvSpPr/>
            <p:nvPr/>
          </p:nvSpPr>
          <p:spPr>
            <a:xfrm>
              <a:off x="5440558" y="1680288"/>
              <a:ext cx="222805" cy="202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453BA23-347A-E7A9-E46F-DCBD53789B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12" r="4764" b="3514"/>
          <a:stretch/>
        </p:blipFill>
        <p:spPr>
          <a:xfrm rot="16200000">
            <a:off x="4003948" y="784752"/>
            <a:ext cx="1323046" cy="116610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57506-41BB-6106-607B-304D50279079}"/>
              </a:ext>
            </a:extLst>
          </p:cNvPr>
          <p:cNvSpPr txBox="1"/>
          <p:nvPr/>
        </p:nvSpPr>
        <p:spPr>
          <a:xfrm>
            <a:off x="151399" y="497556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2986E-0A05-4365-78DC-A9E36D5CF5F5}"/>
              </a:ext>
            </a:extLst>
          </p:cNvPr>
          <p:cNvGrpSpPr/>
          <p:nvPr/>
        </p:nvGrpSpPr>
        <p:grpSpPr>
          <a:xfrm>
            <a:off x="5296271" y="1995662"/>
            <a:ext cx="427844" cy="1297719"/>
            <a:chOff x="5000507" y="592771"/>
            <a:chExt cx="427844" cy="12977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FF5969-20A8-5A92-B5DC-BD192A3D8CDB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2FB653-DA62-3A9E-FF29-A270CE30E2F9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B01FB9A-75E7-066B-480E-C9107B2B1E71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D3E8988-5EA1-4037-CAE7-41B4F786A2A8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0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9870F8-EAF6-C46D-AD72-DC75CC02C02E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81CB70-4FD1-D7E0-3AC2-312C69EB8597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0EE71A-79A0-BE1D-BC96-E47C67BC6435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5B013-713D-8B01-4B62-D95B9B85A231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7486FB-88AE-CFED-87D6-7F6CAEDC5DED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A8E14B-DBFB-9950-621D-EC27F592B6AC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F75892-05DA-7DD6-0357-26785CD58280}"/>
              </a:ext>
            </a:extLst>
          </p:cNvPr>
          <p:cNvSpPr txBox="1"/>
          <p:nvPr/>
        </p:nvSpPr>
        <p:spPr>
          <a:xfrm>
            <a:off x="2878839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E077A-E34A-1FF3-CE6D-5AA0AAD7D20E}"/>
              </a:ext>
            </a:extLst>
          </p:cNvPr>
          <p:cNvSpPr txBox="1"/>
          <p:nvPr/>
        </p:nvSpPr>
        <p:spPr>
          <a:xfrm>
            <a:off x="494212" y="3392088"/>
            <a:ext cx="500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                                   E                                     F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4E94EE-0432-8D21-1A30-D92F08AA1DE8}"/>
              </a:ext>
            </a:extLst>
          </p:cNvPr>
          <p:cNvSpPr txBox="1"/>
          <p:nvPr/>
        </p:nvSpPr>
        <p:spPr>
          <a:xfrm>
            <a:off x="1418439" y="5140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113B-8048-2A3C-715C-422E151ED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3513" y="2045439"/>
            <a:ext cx="940756" cy="120700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8F45B57-0089-ADE0-EDDE-5CD71BA6B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98401"/>
              </p:ext>
            </p:extLst>
          </p:nvPr>
        </p:nvGraphicFramePr>
        <p:xfrm>
          <a:off x="1689100" y="3590925"/>
          <a:ext cx="1600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2020001" imgH="2899960" progId="Prism9.Document">
                  <p:embed/>
                </p:oleObj>
              </mc:Choice>
              <mc:Fallback>
                <p:oleObj name="Prism 9" r:id="rId12" imgW="2020001" imgH="2899960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78535A-6ED7-5AA0-7A70-303DF45F7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590925"/>
                        <a:ext cx="1600200" cy="229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8288A5-1A9D-CBC5-F1D8-80DE461EF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809797"/>
              </p:ext>
            </p:extLst>
          </p:nvPr>
        </p:nvGraphicFramePr>
        <p:xfrm>
          <a:off x="3098054" y="3539096"/>
          <a:ext cx="1583089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1914842" imgH="2902842" progId="Prism9.Document">
                  <p:embed/>
                </p:oleObj>
              </mc:Choice>
              <mc:Fallback>
                <p:oleObj name="Prism 9" r:id="rId14" imgW="1914842" imgH="2902842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8261B78-962E-0DE2-13DA-F1A70EE5B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054" y="3539096"/>
                        <a:ext cx="1583089" cy="240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E8E616-2FD8-31BA-7F6B-E8789C91C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988184"/>
              </p:ext>
            </p:extLst>
          </p:nvPr>
        </p:nvGraphicFramePr>
        <p:xfrm>
          <a:off x="405909" y="3539096"/>
          <a:ext cx="153514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003435" imgH="3133340" progId="Prism9.Document">
                  <p:embed/>
                </p:oleObj>
              </mc:Choice>
              <mc:Fallback>
                <p:oleObj name="Prism 9" r:id="rId16" imgW="2003435" imgH="3133340" progId="Prism9.Document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0CBD706-250F-A3D2-CE89-F54CB44B5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909" y="3539096"/>
                        <a:ext cx="1535146" cy="2401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6E6B52F-6627-B2BB-AEBD-72DC577AF62D}"/>
              </a:ext>
            </a:extLst>
          </p:cNvPr>
          <p:cNvGrpSpPr/>
          <p:nvPr/>
        </p:nvGrpSpPr>
        <p:grpSpPr>
          <a:xfrm>
            <a:off x="206375" y="475800"/>
            <a:ext cx="2670175" cy="2016576"/>
            <a:chOff x="231124" y="448230"/>
            <a:chExt cx="3282143" cy="2478747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0BC6DAC-6350-7041-EA47-60614E3CC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988500"/>
                </p:ext>
              </p:extLst>
            </p:nvPr>
          </p:nvGraphicFramePr>
          <p:xfrm>
            <a:off x="231124" y="641966"/>
            <a:ext cx="3282143" cy="2285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3855613" imgH="2689630" progId="Prism9.Document">
                    <p:embed/>
                  </p:oleObj>
                </mc:Choice>
                <mc:Fallback>
                  <p:oleObj name="Prism 9" r:id="rId3" imgW="3855613" imgH="2689630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24" y="641966"/>
                          <a:ext cx="3282143" cy="22850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D1DCE-CB0B-C83E-4E1E-1A55E0752B0E}"/>
                </a:ext>
              </a:extLst>
            </p:cNvPr>
            <p:cNvSpPr txBox="1"/>
            <p:nvPr/>
          </p:nvSpPr>
          <p:spPr>
            <a:xfrm>
              <a:off x="325736" y="44823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Age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586A7-1D56-644F-BBF2-B4838F67A8B9}"/>
              </a:ext>
            </a:extLst>
          </p:cNvPr>
          <p:cNvGrpSpPr/>
          <p:nvPr/>
        </p:nvGrpSpPr>
        <p:grpSpPr>
          <a:xfrm>
            <a:off x="206375" y="2449370"/>
            <a:ext cx="2670175" cy="1954355"/>
            <a:chOff x="-103327" y="2731540"/>
            <a:chExt cx="3282143" cy="240226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9E431B2-472E-C5AA-C21A-7A7EF4150F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317805"/>
                </p:ext>
              </p:extLst>
            </p:nvPr>
          </p:nvGraphicFramePr>
          <p:xfrm>
            <a:off x="-103327" y="2846844"/>
            <a:ext cx="3282143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5" imgW="3855613" imgH="2689630" progId="Prism9.Document">
                    <p:embed/>
                  </p:oleObj>
                </mc:Choice>
                <mc:Fallback>
                  <p:oleObj name="Prism 9" r:id="rId5" imgW="3855613" imgH="2689630" progId="Prism9.Document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C0BC6DAC-6350-7041-EA47-60614E3CC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3327" y="2846844"/>
                          <a:ext cx="3282143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F7B63A-9C42-93A3-DD0C-8F59E132D022}"/>
                </a:ext>
              </a:extLst>
            </p:cNvPr>
            <p:cNvSpPr txBox="1"/>
            <p:nvPr/>
          </p:nvSpPr>
          <p:spPr>
            <a:xfrm>
              <a:off x="54289" y="273154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Age of onset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0A43C-66E9-3FAB-523A-9B2010C93599}"/>
              </a:ext>
            </a:extLst>
          </p:cNvPr>
          <p:cNvGrpSpPr/>
          <p:nvPr/>
        </p:nvGrpSpPr>
        <p:grpSpPr>
          <a:xfrm>
            <a:off x="3430588" y="2434405"/>
            <a:ext cx="2668587" cy="2024883"/>
            <a:chOff x="3191240" y="2846956"/>
            <a:chExt cx="3280191" cy="2488959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F7EF3C6-098B-C76B-7138-609F0F2EB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182358"/>
                </p:ext>
              </p:extLst>
            </p:nvPr>
          </p:nvGraphicFramePr>
          <p:xfrm>
            <a:off x="3191240" y="3048952"/>
            <a:ext cx="3280191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7" imgW="3855613" imgH="2689630" progId="Prism9.Document">
                    <p:embed/>
                  </p:oleObj>
                </mc:Choice>
                <mc:Fallback>
                  <p:oleObj name="Prism 9" r:id="rId7" imgW="3855613" imgH="2689630" progId="Prism9.Document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99E431B2-472E-C5AA-C21A-7A7EF4150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240" y="3048952"/>
                          <a:ext cx="3280191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188CD-3D63-8DDD-812F-7262279BF9F5}"/>
                </a:ext>
              </a:extLst>
            </p:cNvPr>
            <p:cNvSpPr txBox="1"/>
            <p:nvPr/>
          </p:nvSpPr>
          <p:spPr>
            <a:xfrm>
              <a:off x="3250612" y="2846956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Years of epilepsy 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0311FD-9E2D-05F7-CB4D-F059BABB95F0}"/>
              </a:ext>
            </a:extLst>
          </p:cNvPr>
          <p:cNvGrpSpPr/>
          <p:nvPr/>
        </p:nvGrpSpPr>
        <p:grpSpPr>
          <a:xfrm>
            <a:off x="3635375" y="406576"/>
            <a:ext cx="1666875" cy="2231849"/>
            <a:chOff x="3513304" y="234873"/>
            <a:chExt cx="2048901" cy="2834206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3DC3CF5-84AE-5C44-42D1-0C6BAAB801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908447"/>
                </p:ext>
              </p:extLst>
            </p:nvPr>
          </p:nvGraphicFramePr>
          <p:xfrm>
            <a:off x="3513304" y="325368"/>
            <a:ext cx="2048901" cy="2743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9" imgW="2020001" imgH="2704757" progId="Prism9.Document">
                    <p:embed/>
                  </p:oleObj>
                </mc:Choice>
                <mc:Fallback>
                  <p:oleObj name="Prism 9" r:id="rId9" imgW="2020001" imgH="2704757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304" y="325368"/>
                          <a:ext cx="2048901" cy="27437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D1C3E-42A1-8C3B-32BC-3509DCACABD0}"/>
                </a:ext>
              </a:extLst>
            </p:cNvPr>
            <p:cNvSpPr txBox="1"/>
            <p:nvPr/>
          </p:nvSpPr>
          <p:spPr>
            <a:xfrm>
              <a:off x="3606212" y="23487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Gender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76D98-B2B9-6B9D-B8D8-EF26002913B0}"/>
              </a:ext>
            </a:extLst>
          </p:cNvPr>
          <p:cNvGrpSpPr>
            <a:grpSpLocks noChangeAspect="1"/>
          </p:cNvGrpSpPr>
          <p:nvPr/>
        </p:nvGrpSpPr>
        <p:grpSpPr>
          <a:xfrm>
            <a:off x="161925" y="4522658"/>
            <a:ext cx="2717800" cy="2033718"/>
            <a:chOff x="-85641" y="5561763"/>
            <a:chExt cx="3761910" cy="2815019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8B48F64B-43EF-6062-60E6-C7AC06BD5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506030"/>
                </p:ext>
              </p:extLst>
            </p:nvPr>
          </p:nvGraphicFramePr>
          <p:xfrm>
            <a:off x="-85641" y="5753115"/>
            <a:ext cx="3761910" cy="2623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11" imgW="3860295" imgH="2689630" progId="Prism9.Document">
                    <p:embed/>
                  </p:oleObj>
                </mc:Choice>
                <mc:Fallback>
                  <p:oleObj name="Prism 9" r:id="rId11" imgW="3860295" imgH="2689630" progId="Prism9.Document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F016753E-9BD5-B7AC-7382-6F5AF25E8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5641" y="5753115"/>
                          <a:ext cx="3761910" cy="26236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C40B1-B708-6045-49F9-7BE88990E923}"/>
                </a:ext>
              </a:extLst>
            </p:cNvPr>
            <p:cNvSpPr txBox="1"/>
            <p:nvPr/>
          </p:nvSpPr>
          <p:spPr>
            <a:xfrm>
              <a:off x="119188" y="556176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Seizure frequency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EA896-8782-DACB-5093-1DED87E79109}"/>
              </a:ext>
            </a:extLst>
          </p:cNvPr>
          <p:cNvGrpSpPr>
            <a:grpSpLocks noChangeAspect="1"/>
          </p:cNvGrpSpPr>
          <p:nvPr/>
        </p:nvGrpSpPr>
        <p:grpSpPr>
          <a:xfrm>
            <a:off x="260350" y="522175"/>
            <a:ext cx="2101850" cy="2665526"/>
            <a:chOff x="3206060" y="5977957"/>
            <a:chExt cx="3026449" cy="3838083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0A4B9B58-613B-F78B-B334-00E455BA3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969800"/>
                </p:ext>
              </p:extLst>
            </p:nvPr>
          </p:nvGraphicFramePr>
          <p:xfrm>
            <a:off x="3206060" y="6046696"/>
            <a:ext cx="3026449" cy="3769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2019240" imgH="2516040" progId="Prism9.Document">
                    <p:embed/>
                  </p:oleObj>
                </mc:Choice>
                <mc:Fallback>
                  <p:oleObj name="Prism 9" r:id="rId3" imgW="2019240" imgH="2516040" progId="Prism9.Document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0A4B9B58-613B-F78B-B334-00E455BA3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060" y="6046696"/>
                          <a:ext cx="3026449" cy="37693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08391-822B-E02A-1270-B348BE53CF98}"/>
                </a:ext>
              </a:extLst>
            </p:cNvPr>
            <p:cNvSpPr txBox="1"/>
            <p:nvPr/>
          </p:nvSpPr>
          <p:spPr>
            <a:xfrm>
              <a:off x="3501817" y="5977957"/>
              <a:ext cx="1789656" cy="33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551C0-8B65-678A-0316-E0D1E897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19011"/>
              </p:ext>
            </p:extLst>
          </p:nvPr>
        </p:nvGraphicFramePr>
        <p:xfrm>
          <a:off x="3429000" y="460006"/>
          <a:ext cx="2313454" cy="31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5" imgW="2169458" imgH="2951823" progId="Prism9.Document">
                  <p:embed/>
                </p:oleObj>
              </mc:Choice>
              <mc:Fallback>
                <p:oleObj name="Prism 9" r:id="rId5" imgW="2169458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60006"/>
                        <a:ext cx="2313454" cy="314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D552F4-D435-6F57-CF52-50D256AA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0879"/>
              </p:ext>
            </p:extLst>
          </p:nvPr>
        </p:nvGraphicFramePr>
        <p:xfrm>
          <a:off x="604741" y="3030843"/>
          <a:ext cx="2201863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7" imgW="2201510" imgH="2951823" progId="Prism9.Document">
                  <p:embed/>
                </p:oleObj>
              </mc:Choice>
              <mc:Fallback>
                <p:oleObj name="Prism 9" r:id="rId7" imgW="2201510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741" y="3030843"/>
                        <a:ext cx="2201863" cy="295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94C6E58-3663-7554-14E5-6C869C94E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03733"/>
              </p:ext>
            </p:extLst>
          </p:nvPr>
        </p:nvGraphicFramePr>
        <p:xfrm>
          <a:off x="2949325" y="3081643"/>
          <a:ext cx="352107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3521767" imgH="2899960" progId="Prism9.Document">
                  <p:embed/>
                </p:oleObj>
              </mc:Choice>
              <mc:Fallback>
                <p:oleObj name="Prism 9" r:id="rId9" imgW="3521767" imgH="289996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9325" y="3081643"/>
                        <a:ext cx="3521075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15260B-AEEC-5B2E-3939-92CB1C27D644}"/>
              </a:ext>
            </a:extLst>
          </p:cNvPr>
          <p:cNvSpPr txBox="1"/>
          <p:nvPr/>
        </p:nvSpPr>
        <p:spPr>
          <a:xfrm>
            <a:off x="3506410" y="492341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9DABB-C2BE-C680-ED4E-A6D25FCD9DEF}"/>
              </a:ext>
            </a:extLst>
          </p:cNvPr>
          <p:cNvSpPr txBox="1"/>
          <p:nvPr/>
        </p:nvSpPr>
        <p:spPr>
          <a:xfrm>
            <a:off x="494093" y="3098189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5F6-E1EB-6E22-3492-7EC80326F294}"/>
              </a:ext>
            </a:extLst>
          </p:cNvPr>
          <p:cNvSpPr txBox="1"/>
          <p:nvPr/>
        </p:nvSpPr>
        <p:spPr>
          <a:xfrm>
            <a:off x="3209260" y="3045026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BEC06B-B7EB-6F3B-3E08-BD93AA315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59695"/>
              </p:ext>
            </p:extLst>
          </p:nvPr>
        </p:nvGraphicFramePr>
        <p:xfrm>
          <a:off x="-12700" y="7383463"/>
          <a:ext cx="22256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2904495" imgH="2802359" progId="Prism9.Document">
                  <p:embed/>
                </p:oleObj>
              </mc:Choice>
              <mc:Fallback>
                <p:oleObj name="Prism 9" r:id="rId2" imgW="2904495" imgH="2802359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6413E0-DA50-8A1A-808B-28951A3E7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7383463"/>
                        <a:ext cx="222567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2B8EC2B-5A91-32F5-345F-B79CDF0A3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5746"/>
              </p:ext>
            </p:extLst>
          </p:nvPr>
        </p:nvGraphicFramePr>
        <p:xfrm>
          <a:off x="1790117" y="7383463"/>
          <a:ext cx="175736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2294425" imgH="2675945" progId="Prism9.Document">
                  <p:embed/>
                </p:oleObj>
              </mc:Choice>
              <mc:Fallback>
                <p:oleObj name="Prism 9" r:id="rId4" imgW="2294425" imgH="2675945" progId="Prism9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7ED9F4-FE93-D47C-C82C-F55180B8D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117" y="7383463"/>
                        <a:ext cx="1757363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988BE1-955A-88E9-557C-4806D7820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67069"/>
              </p:ext>
            </p:extLst>
          </p:nvPr>
        </p:nvGraphicFramePr>
        <p:xfrm>
          <a:off x="3278188" y="7240588"/>
          <a:ext cx="34623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4518983" imgH="2959386" progId="Prism9.Document">
                  <p:embed/>
                </p:oleObj>
              </mc:Choice>
              <mc:Fallback>
                <p:oleObj name="Prism 9" r:id="rId6" imgW="4518983" imgH="2959386" progId="Prism9.Document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047562-445A-71A9-3606-030AB97B1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8188" y="7240588"/>
                        <a:ext cx="3462337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4636BF-D047-7119-3D1E-86274E11E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46367"/>
              </p:ext>
            </p:extLst>
          </p:nvPr>
        </p:nvGraphicFramePr>
        <p:xfrm>
          <a:off x="246062" y="3694132"/>
          <a:ext cx="2022476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8" imgW="2020001" imgH="2867907" progId="Prism9.Document">
                  <p:embed/>
                </p:oleObj>
              </mc:Choice>
              <mc:Fallback>
                <p:oleObj name="Prism 9" r:id="rId8" imgW="2020001" imgH="2867907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54636BF-D047-7119-3D1E-86274E11E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" y="3694132"/>
                        <a:ext cx="2022476" cy="287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B54E393-549F-C3F5-F95F-53D9657B08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31116"/>
            <a:ext cx="6858000" cy="362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4A8F5-CEA2-648C-2D1E-47EFED69E0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5435" y="3468685"/>
            <a:ext cx="4012565" cy="2906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5F9558-7CBF-0603-DA0F-B6479FC000E4}"/>
              </a:ext>
            </a:extLst>
          </p:cNvPr>
          <p:cNvSpPr txBox="1"/>
          <p:nvPr/>
        </p:nvSpPr>
        <p:spPr>
          <a:xfrm>
            <a:off x="2514600" y="352132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P=0.84</a:t>
            </a:r>
          </a:p>
        </p:txBody>
      </p:sp>
    </p:spTree>
    <p:extLst>
      <p:ext uri="{BB962C8B-B14F-4D97-AF65-F5344CB8AC3E}">
        <p14:creationId xmlns:p14="http://schemas.microsoft.com/office/powerpoint/2010/main" val="160640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8472</TotalTime>
  <Words>197</Words>
  <Application>Microsoft Office PowerPoint</Application>
  <PresentationFormat>A4 Paper (210x297 mm)</PresentationFormat>
  <Paragraphs>96</Paragraphs>
  <Slides>6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docs-Calibri</vt:lpstr>
      <vt:lpstr>Times New Roman</vt:lpstr>
      <vt:lpstr>Office Theme</vt:lpstr>
      <vt:lpstr>Prism 9</vt:lpstr>
      <vt:lpstr>GraphPad Prism 9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Friedman</dc:creator>
  <cp:lastModifiedBy>Nir  Cafri</cp:lastModifiedBy>
  <cp:revision>317</cp:revision>
  <dcterms:created xsi:type="dcterms:W3CDTF">2022-06-10T11:16:37Z</dcterms:created>
  <dcterms:modified xsi:type="dcterms:W3CDTF">2024-01-29T12:50:20Z</dcterms:modified>
</cp:coreProperties>
</file>