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 varScale="1">
        <p:scale>
          <a:sx n="69" d="100"/>
          <a:sy n="69" d="100"/>
        </p:scale>
        <p:origin x="3180" y="78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02/19/2024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emf"/><Relationship Id="rId18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emf"/><Relationship Id="rId5" Type="http://schemas.openxmlformats.org/officeDocument/2006/relationships/image" Target="../media/image14.png"/><Relationship Id="rId15" Type="http://schemas.openxmlformats.org/officeDocument/2006/relationships/image" Target="../media/image20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emf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jpg"/><Relationship Id="rId15" Type="http://schemas.openxmlformats.org/officeDocument/2006/relationships/image" Target="../media/image37.emf"/><Relationship Id="rId10" Type="http://schemas.openxmlformats.org/officeDocument/2006/relationships/image" Target="../media/image1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7.e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3.png"/><Relationship Id="rId5" Type="http://schemas.openxmlformats.org/officeDocument/2006/relationships/image" Target="../media/image49.emf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76921"/>
              </p:ext>
            </p:extLst>
          </p:nvPr>
        </p:nvGraphicFramePr>
        <p:xfrm>
          <a:off x="3416300" y="2982913"/>
          <a:ext cx="1928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2956144" progId="Prism9.Document">
                  <p:embed/>
                </p:oleObj>
              </mc:Choice>
              <mc:Fallback>
                <p:oleObj name="Prism 9" r:id="rId9" imgW="2020001" imgH="2956144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82913"/>
                        <a:ext cx="1928813" cy="282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48290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9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81565"/>
              </p:ext>
            </p:extLst>
          </p:nvPr>
        </p:nvGraphicFramePr>
        <p:xfrm>
          <a:off x="3605332" y="4647224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0" imgW="2686252" imgH="3000443" progId="Prism9.Document">
                  <p:embed/>
                </p:oleObj>
              </mc:Choice>
              <mc:Fallback>
                <p:oleObj name="Prism 9" r:id="rId10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32" y="4647224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222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3704716" imgH="2625523" progId="Prism9.Document">
                  <p:embed/>
                </p:oleObj>
              </mc:Choice>
              <mc:Fallback>
                <p:oleObj name="Prism 9" r:id="rId12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7073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2289743" imgH="2625523" progId="Prism9.Document">
                  <p:embed/>
                </p:oleObj>
              </mc:Choice>
              <mc:Fallback>
                <p:oleObj name="Prism 9" r:id="rId14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ACAF59-542D-9A8B-AA32-CB19CD4C39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811" y="650160"/>
            <a:ext cx="1560365" cy="601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B15AFA-C825-668A-8526-441BEF0BE0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50" y="1317976"/>
            <a:ext cx="1901473" cy="5113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08FEFE-0ADF-6E18-8F13-2A73D50F5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8238" y="679090"/>
            <a:ext cx="1673069" cy="6606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B1C3DA-6028-7217-5EFC-EF9DE27D91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38125" y="1305243"/>
            <a:ext cx="1945615" cy="5368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65404A-E16F-D6C1-99CF-582056F2DA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927" y="3348945"/>
            <a:ext cx="2126977" cy="8337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F0A001-3A93-2D9F-3447-B1992B1AE7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61545" y="3433268"/>
            <a:ext cx="1878922" cy="703243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EAC5C1-B727-0D58-8DFE-995C2120E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148156"/>
              </p:ext>
            </p:extLst>
          </p:nvPr>
        </p:nvGraphicFramePr>
        <p:xfrm>
          <a:off x="5185871" y="4414029"/>
          <a:ext cx="1546225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2" imgW="1951575" imgH="2906083" progId="Prism9.Document">
                  <p:embed/>
                </p:oleObj>
              </mc:Choice>
              <mc:Fallback>
                <p:oleObj name="Prism 9" r:id="rId22" imgW="1951575" imgH="2906083" progId="Prism9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8F45B57-0089-ADE0-EDDE-5CD71BA6B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71" y="4414029"/>
                        <a:ext cx="1546225" cy="2300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8401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09797"/>
              </p:ext>
            </p:extLst>
          </p:nvPr>
        </p:nvGraphicFramePr>
        <p:xfrm>
          <a:off x="3098054" y="3539096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54" y="3539096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88184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988500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3855613" imgH="2689630" progId="Prism9.Document">
                    <p:embed/>
                  </p:oleObj>
                </mc:Choice>
                <mc:Fallback>
                  <p:oleObj name="Prism 9" r:id="rId3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317805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5" imgW="3855613" imgH="2689630" progId="Prism9.Document">
                    <p:embed/>
                  </p:oleObj>
                </mc:Choice>
                <mc:Fallback>
                  <p:oleObj name="Prism 9" r:id="rId5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182358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7" imgW="3855613" imgH="2689630" progId="Prism9.Document">
                    <p:embed/>
                  </p:oleObj>
                </mc:Choice>
                <mc:Fallback>
                  <p:oleObj name="Prism 9" r:id="rId7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908447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9" imgW="2020001" imgH="2704757" progId="Prism9.Document">
                    <p:embed/>
                  </p:oleObj>
                </mc:Choice>
                <mc:Fallback>
                  <p:oleObj name="Prism 9" r:id="rId9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506030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1" imgW="3860295" imgH="2689630" progId="Prism9.Document">
                    <p:embed/>
                  </p:oleObj>
                </mc:Choice>
                <mc:Fallback>
                  <p:oleObj name="Prism 9" r:id="rId11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5"/>
            <a:ext cx="2101850" cy="2665526"/>
            <a:chOff x="3206060" y="5977957"/>
            <a:chExt cx="3026449" cy="383808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969800"/>
                </p:ext>
              </p:extLst>
            </p:nvPr>
          </p:nvGraphicFramePr>
          <p:xfrm>
            <a:off x="3206060" y="6046696"/>
            <a:ext cx="3026449" cy="376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2019240" imgH="2516040" progId="Prism9.Document">
                    <p:embed/>
                  </p:oleObj>
                </mc:Choice>
                <mc:Fallback>
                  <p:oleObj name="Prism 9" r:id="rId3" imgW="2019240" imgH="2516040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6"/>
                          <a:ext cx="3026449" cy="37693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19011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2169458" imgH="2951823" progId="Prism9.Document">
                  <p:embed/>
                </p:oleObj>
              </mc:Choice>
              <mc:Fallback>
                <p:oleObj name="Prism 9" r:id="rId5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0879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7" imgW="2201510" imgH="2951823" progId="Prism9.Document">
                  <p:embed/>
                </p:oleObj>
              </mc:Choice>
              <mc:Fallback>
                <p:oleObj name="Prism 9" r:id="rId7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3733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3521767" imgH="2899960" progId="Prism9.Document">
                  <p:embed/>
                </p:oleObj>
              </mc:Choice>
              <mc:Fallback>
                <p:oleObj name="Prism 9" r:id="rId9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59695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2802359" progId="Prism9.Document">
                  <p:embed/>
                </p:oleObj>
              </mc:Choice>
              <mc:Fallback>
                <p:oleObj name="Prism 9" r:id="rId2" imgW="2904495" imgH="280235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4636BF-D047-7119-3D1E-86274E11E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46367"/>
              </p:ext>
            </p:extLst>
          </p:nvPr>
        </p:nvGraphicFramePr>
        <p:xfrm>
          <a:off x="246062" y="3694132"/>
          <a:ext cx="2022476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2020001" imgH="2867907" progId="Prism9.Document">
                  <p:embed/>
                </p:oleObj>
              </mc:Choice>
              <mc:Fallback>
                <p:oleObj name="Prism 9" r:id="rId8" imgW="2020001" imgH="2867907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54636BF-D047-7119-3D1E-86274E11E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" y="3694132"/>
                        <a:ext cx="2022476" cy="287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54E393-549F-C3F5-F95F-53D9657B0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31116"/>
            <a:ext cx="6858000" cy="362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A8F5-CEA2-648C-2D1E-47EFED69E0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435" y="3468685"/>
            <a:ext cx="4012565" cy="2906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F9558-7CBF-0603-DA0F-B6479FC000E4}"/>
              </a:ext>
            </a:extLst>
          </p:cNvPr>
          <p:cNvSpPr txBox="1"/>
          <p:nvPr/>
        </p:nvSpPr>
        <p:spPr>
          <a:xfrm>
            <a:off x="2514600" y="352132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P=0.84</a:t>
            </a:r>
          </a:p>
        </p:txBody>
      </p:sp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8523</TotalTime>
  <Words>193</Words>
  <Application>Microsoft Office PowerPoint</Application>
  <PresentationFormat>A4 Paper (210x297 mm)</PresentationFormat>
  <Paragraphs>96</Paragraphs>
  <Slides>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 Cafri</cp:lastModifiedBy>
  <cp:revision>321</cp:revision>
  <dcterms:created xsi:type="dcterms:W3CDTF">2022-06-10T11:16:37Z</dcterms:created>
  <dcterms:modified xsi:type="dcterms:W3CDTF">2024-02-19T12:28:45Z</dcterms:modified>
</cp:coreProperties>
</file>