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06F4-46E8-A132-CFA4-9EBFADEF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A8141-5CF8-2F72-DAA7-4F90C5C2D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A307-C9A3-9731-E32C-82AFC43B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4E00-2456-A4C3-9C0B-D2DDFADC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A34B-A3DC-FC57-5680-9BB30317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FCA9-E606-28B8-DAB1-D5616F7D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5E5F-6AE9-CE29-3195-EE32D0344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04C0-5BAC-059B-FA93-7B48F079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0893-CF30-BDC7-D12C-7829BCB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0582-C49B-C112-A7D0-ADCC94C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87A4B-CE54-99DD-F35E-1234849C5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8BA2-9188-01D9-0898-697669A1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D426-EAC3-BE6A-9C40-2A8DF0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F56F-B580-11E5-A0E3-7A753C29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0C86-92FD-36DB-96C2-6825200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8149-925B-8195-7678-7F634AB1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C942-B1FD-2822-09E5-038AFF11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C505-ACC2-9E27-A582-96171451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EC78-8869-BD0A-44EA-A758AD5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C4FF-0C72-5387-0F0E-21FF53BA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4E59-AB19-B4B4-BAA9-A02D1910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90A0-59C9-DDCF-AC0E-41339559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61BF-A549-81BB-FBF0-E6E68333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B5A4-51AA-B31A-F701-857C015D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C3AD-F4FD-C25C-0ED1-D1284D9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1FB8-0EC6-BD74-4906-644EC18C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725-DF3C-E98A-AC53-2838F8F87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F64D-3DA8-C040-91F4-EE482E22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04CC-918D-836B-807B-5F8F7B94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5397-C2C0-C9C1-4D6C-FC0AE60D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36E7-D725-1097-3BBE-A67563EA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D397-65C1-3FCA-CECF-DD9F1B04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5CB3-614D-6A4C-A128-0DAC6F08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4E69-7B52-D1B7-DB32-7BC0799F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B0D05-D90F-984A-04E3-7BB5FF42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C23AC-A6FD-7B5A-2BAB-89875488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73C10-305A-FBDF-E099-FA75262C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CFF82-9896-8DD9-944B-7DD2BDB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2887C-8C77-033D-FA2D-0662C69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C99-2D1F-ACF8-437F-807DE85E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0DBAA-DC03-6B40-62D3-1C4941EF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B8FA-5F3F-1E9D-5CF4-03792BC1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1B21-07E3-76DA-E822-22525543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8CF8-FF7E-7E6E-9B7D-2FF3E24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09BF6-FF6C-32D4-714C-5AEFB89C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E3C0-4F1C-1190-01BA-5A49C71B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6A0-D9EF-18E1-6C70-83E8457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0F9B-F3B7-751F-2642-14E0BA0D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BB5F-FFF9-4644-0FB7-E983D0D4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4D09-334E-28DC-6A13-CF760393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99EA-777A-7D8B-41D5-83EB0380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D1CDC-483F-CEEF-45C0-70208ED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8049-942E-CEA1-0D46-13BD78B6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EF5E-5C4E-6985-5555-268A8C075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1DDB8-21E6-5E94-6335-AB521D2E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E902-36A7-623A-AACD-D01BA539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E7305-B66D-09B9-C89B-9ED1247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3BDA-29EA-F36D-7A16-D9D5D5CC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2B52D-1613-6580-0CC6-0B26C7D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7EF0-FD84-727C-4E64-0645AB03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A93D-3104-6579-F178-629019147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C42D-D16B-4DDB-8FEF-F8D15AD6D8A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B8F4-E678-0F56-EC7E-F9A36DF52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F75E-3B15-1C70-E055-E96156AF6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DDFF-B39C-4E1E-B2A3-0B602DD1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D44-A1F9-08EF-8763-C058E22E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flipped</a:t>
            </a:r>
          </a:p>
        </p:txBody>
      </p:sp>
    </p:spTree>
    <p:extLst>
      <p:ext uri="{BB962C8B-B14F-4D97-AF65-F5344CB8AC3E}">
        <p14:creationId xmlns:p14="http://schemas.microsoft.com/office/powerpoint/2010/main" val="341444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5C4-56AF-1344-446D-839ED7AA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E15B6-1B77-D0C1-9041-3368A8B2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8AD0-BF39-914D-D413-E81B98B4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07BF7-DD0C-8740-9049-73C4A432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8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8ABE-2703-3A3B-CBA0-04338E7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4DD3F-7E2E-48D8-F0F8-319221FA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4012576" cy="3008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2B7CE2-2AA8-AF83-8F43-B390A8FF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76" y="841431"/>
            <a:ext cx="4012576" cy="3008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082C7-700E-CDE5-274D-127181E6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52" y="841431"/>
            <a:ext cx="4012576" cy="300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77D26-378C-5BDD-45E2-6EDCDB7DE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49715"/>
            <a:ext cx="4012576" cy="300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D193A-017F-1734-1757-3515E6B80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576" y="3849715"/>
            <a:ext cx="4012576" cy="300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5B0B6-1C1E-5C16-7C77-CCD16E97A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152" y="3849715"/>
            <a:ext cx="4012576" cy="30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5F91-F031-0218-4263-0FCCB42F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6D84E-646A-58F9-A62A-807D6726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BD72-DD8C-F533-BC44-E71172F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C900-80BC-3459-5994-0F81556B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39BC-8C42-1200-6ABD-5147E3C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E73B9-FF10-5A4E-B7A9-465F66FB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4012576" cy="3008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62EA8-FBA7-8ACB-8DDA-6A8427C1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76" y="841431"/>
            <a:ext cx="4012576" cy="3008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9FF29-E567-0341-15F9-DD04D9D25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52" y="841431"/>
            <a:ext cx="4012576" cy="300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84B5A-28E7-584E-3B17-3E2D8425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49715"/>
            <a:ext cx="4012576" cy="300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BA81E-A22D-08F6-4676-A0C96AAAC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576" y="3849715"/>
            <a:ext cx="4012576" cy="300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FF40F-CFD5-1BA9-8150-16CB32872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152" y="3849715"/>
            <a:ext cx="4012576" cy="30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1423-B91F-D0EC-0530-A227471F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678B0-C2C0-013B-DB4D-C9F024DD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4E1C-3EB2-F7FA-0EE9-9060C497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0B0F5-DC8A-D41E-494C-A3B6A3CC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5F0-C383-E35F-BC99-3113B978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D4341-0F06-89F4-3CF6-95582EE6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4012576" cy="3008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89A8B3-404C-D443-BBD5-27CE5B5A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76" y="841431"/>
            <a:ext cx="4012576" cy="3008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A97E4-C108-8414-A484-4CA64E9A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52" y="841431"/>
            <a:ext cx="4012576" cy="300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ADD5E-88B0-D305-6FF8-90643796C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49715"/>
            <a:ext cx="4012576" cy="300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8DA1C-B40D-7181-CF24-1A3F0493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576" y="3849715"/>
            <a:ext cx="4012576" cy="300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FE3B6-7DE1-2C69-FA86-7378C5EE4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152" y="3849715"/>
            <a:ext cx="4012576" cy="30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32FD-0598-2C71-C422-B784F522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C97EE-1B0D-B9AF-C2D8-12374A0E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AC7-8315-ED64-F065-A8610CA0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BT_3007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C9ACA-EFB8-9842-805C-96A037F2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11662617" cy="60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9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D44-A1F9-08EF-8763-C058E22E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</a:t>
            </a:r>
          </a:p>
        </p:txBody>
      </p:sp>
    </p:spTree>
    <p:extLst>
      <p:ext uri="{BB962C8B-B14F-4D97-AF65-F5344CB8AC3E}">
        <p14:creationId xmlns:p14="http://schemas.microsoft.com/office/powerpoint/2010/main" val="349557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CB44-F14E-4114-9E61-991574AF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12192000" cy="701731"/>
          </a:xfrm>
        </p:spPr>
        <p:txBody>
          <a:bodyPr>
            <a:spAutoFit/>
          </a:bodyPr>
          <a:lstStyle/>
          <a:p>
            <a:pPr algn="ctr"/>
            <a:r>
              <a:rPr lang="en-US"/>
              <a:t>MH_4108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BEC1D-ACD2-185E-D569-4FF0F052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431"/>
            <a:ext cx="4012576" cy="3008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AD9F-FFF5-C9C9-82A0-8B3F4FF0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76" y="841431"/>
            <a:ext cx="4012576" cy="3008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473FB-2034-C928-67BD-16BD1C91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52" y="841431"/>
            <a:ext cx="4012576" cy="300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D5606-0F60-C630-2686-9302EE647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49715"/>
            <a:ext cx="4012576" cy="300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D191F-6EDE-1233-F77B-04359A226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576" y="3849715"/>
            <a:ext cx="4012576" cy="300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BDE1E-E783-2FE5-D21E-2A8929C7A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152" y="3849715"/>
            <a:ext cx="4012576" cy="30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Not flipped</vt:lpstr>
      <vt:lpstr>MH_4108</vt:lpstr>
      <vt:lpstr>MH_4108</vt:lpstr>
      <vt:lpstr>MH_4108</vt:lpstr>
      <vt:lpstr>BT_3007</vt:lpstr>
      <vt:lpstr>BT_3007</vt:lpstr>
      <vt:lpstr>BT_3007</vt:lpstr>
      <vt:lpstr>Flipped</vt:lpstr>
      <vt:lpstr>MH_4108</vt:lpstr>
      <vt:lpstr>MH_4108</vt:lpstr>
      <vt:lpstr>MH_4108</vt:lpstr>
      <vt:lpstr>BT_3007</vt:lpstr>
      <vt:lpstr>BT_3007</vt:lpstr>
      <vt:lpstr>BT_3007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flipped</dc:title>
  <dc:creator>Sheida Mirloo</dc:creator>
  <cp:lastModifiedBy>Sheida Mirloo</cp:lastModifiedBy>
  <cp:revision>1</cp:revision>
  <dcterms:created xsi:type="dcterms:W3CDTF">2023-07-03T19:39:32Z</dcterms:created>
  <dcterms:modified xsi:type="dcterms:W3CDTF">2023-07-03T19:39:44Z</dcterms:modified>
</cp:coreProperties>
</file>