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>MathWorks,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Juande Manjon Perez</dc:creator>
  <cp:lastModifiedBy>Juande Manjon Perez</cp:lastModifiedBy>
  <cp:revision>9</cp:revision>
  <dcterms:created xsi:type="dcterms:W3CDTF">2014-10-29T15:36:00Z</dcterms:created>
  <dcterms:modified xsi:type="dcterms:W3CDTF">2015-04-23T12:28:03Z</dcterms:modified>
</cp:coreProperties>
</file>