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11" r:id="rId2"/>
    <p:sldId id="41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 autoAdjust="0"/>
    <p:restoredTop sz="89188" autoAdjust="0"/>
  </p:normalViewPr>
  <p:slideViewPr>
    <p:cSldViewPr snapToGrid="0" showGuides="1">
      <p:cViewPr varScale="1">
        <p:scale>
          <a:sx n="132" d="100"/>
          <a:sy n="132" d="100"/>
        </p:scale>
        <p:origin x="16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D8DFB-0B18-C344-8548-ECCB7FFEFD52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C235-3F35-7A45-8632-E680BA17C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CA862-456F-4F38-A707-1B5C5F7CED46}" type="datetimeFigureOut">
              <a:rPr lang="en-AU" smtClean="0"/>
              <a:t>5/3/18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91FB-2CFA-42BF-849A-15A1EA4EE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772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91FB-2CFA-42BF-849A-15A1EA4EE2E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33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B91FB-2CFA-42BF-849A-15A1EA4EE2E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46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FB9A419-0733-024C-A8D8-BE43DBE3DF1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8DDC-DBC9-DA44-A60C-F7A5CAEF1A7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D797-E522-5649-B433-74DBC210AE6D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3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13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44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14428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110413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10000">
        <p14:glitter pattern="hexagon"/>
      </p:transition>
    </mc:Choice>
    <mc:Fallback xmlns="">
      <p:transition spd="slow" advClick="0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28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824536"/>
          </a:xfrm>
        </p:spPr>
        <p:txBody>
          <a:bodyPr anchor="t">
            <a:normAutofit/>
          </a:bodyPr>
          <a:lstStyle>
            <a:lvl1pPr marL="182880" indent="-182880" algn="l"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1148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9436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7724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60120" indent="-182880" algn="l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792088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765-0BF3-AD4E-BA56-4FDC48C9034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1BBBB06-8218-A041-B62F-8D225D4F1A3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3EF5-8757-D74B-B620-4698CED4E86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C60F-755A-B549-805D-9C78635811C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30AD-BA03-2347-B7EC-4A983423010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2635-A7EB-E547-878D-0DEE071B115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F5C9-73C9-8142-BD39-CE475F037A0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0869-0A1C-E445-9627-9EB657995BDF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246751" y="6625771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  <a:ea typeface="ＭＳ Ｐゴシック" pitchFamily="34" charset="-128"/>
              </a:rPr>
              <a:pPr/>
              <a:t>‹#›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258D9F-F20D-A54B-A834-46A49754F11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ea typeface="ＭＳ Ｐゴシック" pitchFamily="34" charset="-128"/>
              </a:rPr>
              <a:t>3/5/18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  <a:ea typeface="ＭＳ Ｐゴシック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>
              <a:solidFill>
                <a:prstClr val="black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71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703" r:id="rId17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4281128" y="3115691"/>
            <a:ext cx="4478864" cy="2815885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46751" y="7215326"/>
            <a:ext cx="533400" cy="1524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4" name="Picture 74" descr="doc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" y="3537130"/>
            <a:ext cx="1208797" cy="107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1801488" y="3550036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cxnSpLocks/>
            <a:stCxn id="14" idx="3"/>
            <a:endCxn id="24" idx="1"/>
          </p:cNvCxnSpPr>
          <p:nvPr/>
        </p:nvCxnSpPr>
        <p:spPr bwMode="auto">
          <a:xfrm>
            <a:off x="1286862" y="4073014"/>
            <a:ext cx="514626" cy="645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4502148" y="3550035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7086739" y="3550034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78065" y="4750441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 Light" charset="0"/>
                <a:cs typeface="Times New Roman" charset="0"/>
              </a:rPr>
              <a:t>Event log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5" name="Graphic 4" descr="Compu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4289" y="1115350"/>
            <a:ext cx="988179" cy="988179"/>
          </a:xfrm>
          <a:prstGeom prst="rect">
            <a:avLst/>
          </a:prstGeom>
        </p:spPr>
      </p:pic>
      <p:pic>
        <p:nvPicPr>
          <p:cNvPr id="1026" name="Picture 2" descr="http://blog.yhat.com/static/img/N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55" y="3558122"/>
            <a:ext cx="1218189" cy="10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6476" y="4750441"/>
            <a:ext cx="1898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Nirdizati Training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12" name="Straight Connector 11"/>
          <p:cNvCxnSpPr>
            <a:cxnSpLocks/>
            <a:stCxn id="1026" idx="0"/>
            <a:endCxn id="1026" idx="2"/>
          </p:cNvCxnSpPr>
          <p:nvPr/>
        </p:nvCxnSpPr>
        <p:spPr>
          <a:xfrm>
            <a:off x="2555550" y="3558122"/>
            <a:ext cx="0" cy="10297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87967" y="3245860"/>
            <a:ext cx="911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6372" y="3247303"/>
            <a:ext cx="1018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Validation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27" name="Picture 5" descr="\\psf\Home\Downloads\images-3.jpe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70" b="89450" l="0" r="100000">
                        <a14:foregroundMark x1="86147" y1="30734" x2="86147" y2="30734"/>
                        <a14:foregroundMark x1="82684" y1="32110" x2="82684" y2="32110"/>
                        <a14:foregroundMark x1="80519" y1="31193" x2="80519" y2="31193"/>
                        <a14:foregroundMark x1="82251" y1="29817" x2="82251" y2="29817"/>
                        <a14:foregroundMark x1="79221" y1="30275" x2="79221" y2="30275"/>
                        <a14:foregroundMark x1="29870" y1="60092" x2="29870" y2="60092"/>
                        <a14:foregroundMark x1="27706" y1="63303" x2="27706" y2="63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31" y="3307702"/>
            <a:ext cx="1439347" cy="1358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693781" y="4750441"/>
            <a:ext cx="112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Predictor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4520" y="4731635"/>
            <a:ext cx="1296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Dashboard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4" y="3711211"/>
            <a:ext cx="1237141" cy="6456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98" y="73677"/>
            <a:ext cx="4501805" cy="104167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02147" y="5460753"/>
            <a:ext cx="372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Nirdizati Runtime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3" name="Straight Arrow Connector 42"/>
          <p:cNvCxnSpPr>
            <a:cxnSpLocks/>
            <a:stCxn id="24" idx="3"/>
            <a:endCxn id="35" idx="1"/>
          </p:cNvCxnSpPr>
          <p:nvPr/>
        </p:nvCxnSpPr>
        <p:spPr bwMode="auto">
          <a:xfrm flipV="1">
            <a:off x="3309613" y="4079467"/>
            <a:ext cx="119253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56211" y="1826901"/>
            <a:ext cx="219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Information System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52" name="Straight Arrow Connector 51"/>
          <p:cNvCxnSpPr>
            <a:cxnSpLocks/>
            <a:stCxn id="35" idx="3"/>
            <a:endCxn id="36" idx="1"/>
          </p:cNvCxnSpPr>
          <p:nvPr/>
        </p:nvCxnSpPr>
        <p:spPr bwMode="auto">
          <a:xfrm flipV="1">
            <a:off x="6010273" y="4079466"/>
            <a:ext cx="107646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51020" y="3525955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0187" y="3487409"/>
            <a:ext cx="166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Predictive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model(s)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60" name="Straight Arrow Connector 59"/>
          <p:cNvCxnSpPr>
            <a:cxnSpLocks/>
            <a:stCxn id="5" idx="3"/>
          </p:cNvCxnSpPr>
          <p:nvPr/>
        </p:nvCxnSpPr>
        <p:spPr bwMode="auto">
          <a:xfrm>
            <a:off x="6822468" y="1609440"/>
            <a:ext cx="1172371" cy="188084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9"/>
          <p:cNvCxnSpPr>
            <a:cxnSpLocks/>
            <a:stCxn id="5" idx="1"/>
          </p:cNvCxnSpPr>
          <p:nvPr/>
        </p:nvCxnSpPr>
        <p:spPr bwMode="auto">
          <a:xfrm rot="10800000" flipV="1">
            <a:off x="4789771" y="1609439"/>
            <a:ext cx="1044518" cy="1880845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140946" y="2254289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51143" y="2242399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2">
            <a:extLst>
              <a:ext uri="{FF2B5EF4-FFF2-40B4-BE49-F238E27FC236}">
                <a16:creationId xmlns:a16="http://schemas.microsoft.com/office/drawing/2014/main" id="{BDC71451-BA3D-5141-9E71-91338369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5" y="2736488"/>
            <a:ext cx="8796958" cy="2942417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4281128" y="3115691"/>
            <a:ext cx="4478864" cy="2083581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14" name="Picture 74" descr="documents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52" b="88710" l="9091" r="93506">
                        <a14:foregroundMark x1="53247" y1="6452" x2="53247" y2="6452"/>
                        <a14:foregroundMark x1="85714" y1="48387" x2="85714" y2="48387"/>
                        <a14:foregroundMark x1="93506" y1="61290" x2="93506" y2="61290"/>
                        <a14:foregroundMark x1="28571" y1="87097" x2="28571" y2="87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1" y="3778898"/>
            <a:ext cx="677993" cy="60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1720167" y="3558120"/>
            <a:ext cx="1610098" cy="1028671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cxnSpLocks/>
            <a:stCxn id="14" idx="3"/>
            <a:endCxn id="24" idx="1"/>
          </p:cNvCxnSpPr>
          <p:nvPr/>
        </p:nvCxnSpPr>
        <p:spPr bwMode="auto">
          <a:xfrm flipV="1">
            <a:off x="1227084" y="4072456"/>
            <a:ext cx="493083" cy="701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4502148" y="3550035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7086739" y="3550034"/>
            <a:ext cx="1508125" cy="1058863"/>
          </a:xfrm>
          <a:prstGeom prst="rect">
            <a:avLst/>
          </a:prstGeom>
          <a:solidFill>
            <a:srgbClr val="E7ECED"/>
          </a:solidFill>
          <a:ln w="25400">
            <a:solidFill>
              <a:srgbClr val="64808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AU" sz="12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250554" y="432365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 Light" charset="0"/>
                <a:cs typeface="Times New Roman" charset="0"/>
              </a:rPr>
              <a:t>Event log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5" name="Graphic 4" descr="Compute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7544" y="1163475"/>
            <a:ext cx="988179" cy="988179"/>
          </a:xfrm>
          <a:prstGeom prst="rect">
            <a:avLst/>
          </a:prstGeom>
        </p:spPr>
      </p:pic>
      <p:pic>
        <p:nvPicPr>
          <p:cNvPr id="1026" name="Picture 2" descr="http://blog.yhat.com/static/img/N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80" y="3558121"/>
            <a:ext cx="1218189" cy="10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72010" y="4581944"/>
            <a:ext cx="245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 plugin bundle</a:t>
            </a:r>
            <a:endParaRPr lang="en-AU" sz="2000" b="1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12" name="Straight Connector 11"/>
          <p:cNvCxnSpPr>
            <a:cxnSpLocks/>
            <a:stCxn id="1026" idx="0"/>
            <a:endCxn id="1026" idx="2"/>
          </p:cNvCxnSpPr>
          <p:nvPr/>
        </p:nvCxnSpPr>
        <p:spPr>
          <a:xfrm>
            <a:off x="2488175" y="3558121"/>
            <a:ext cx="0" cy="10297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93276" y="3161746"/>
            <a:ext cx="1037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Training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06257" y="3162857"/>
            <a:ext cx="1238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Validation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27" name="Picture 5" descr="\\psf\Home\Downloads\images-3.jpe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70" b="89450" l="0" r="100000">
                        <a14:foregroundMark x1="86147" y1="30734" x2="86147" y2="30734"/>
                        <a14:foregroundMark x1="82684" y1="32110" x2="82684" y2="32110"/>
                        <a14:foregroundMark x1="80519" y1="31193" x2="80519" y2="31193"/>
                        <a14:foregroundMark x1="82251" y1="29817" x2="82251" y2="29817"/>
                        <a14:foregroundMark x1="79221" y1="30275" x2="79221" y2="30275"/>
                        <a14:foregroundMark x1="29870" y1="60092" x2="29870" y2="60092"/>
                        <a14:foregroundMark x1="27706" y1="63303" x2="27706" y2="63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31" y="3307702"/>
            <a:ext cx="1439347" cy="1358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693781" y="4634941"/>
            <a:ext cx="112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Predictor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4520" y="4616135"/>
            <a:ext cx="1296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Dashboard</a:t>
            </a:r>
            <a:endParaRPr lang="en-AU" sz="2000" dirty="0">
              <a:solidFill>
                <a:srgbClr val="000000"/>
              </a:solidFill>
              <a:cs typeface="Times New Roman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64" y="3711211"/>
            <a:ext cx="1237141" cy="64563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640082" y="5186958"/>
            <a:ext cx="37212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Runtime plugin bundle</a:t>
            </a:r>
            <a:endParaRPr lang="en-AU" sz="2000" b="1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3" name="Straight Arrow Connector 42"/>
          <p:cNvCxnSpPr>
            <a:cxnSpLocks/>
            <a:stCxn id="24" idx="3"/>
            <a:endCxn id="35" idx="1"/>
          </p:cNvCxnSpPr>
          <p:nvPr/>
        </p:nvCxnSpPr>
        <p:spPr bwMode="auto">
          <a:xfrm>
            <a:off x="3330265" y="4072456"/>
            <a:ext cx="1171883" cy="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82132" y="1912718"/>
            <a:ext cx="219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Information system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52" name="Straight Arrow Connector 51"/>
          <p:cNvCxnSpPr>
            <a:cxnSpLocks/>
            <a:stCxn id="35" idx="3"/>
            <a:endCxn id="36" idx="1"/>
          </p:cNvCxnSpPr>
          <p:nvPr/>
        </p:nvCxnSpPr>
        <p:spPr bwMode="auto">
          <a:xfrm flipV="1">
            <a:off x="6010273" y="4079466"/>
            <a:ext cx="107646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9520" y="3525955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70187" y="3487409"/>
            <a:ext cx="1669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Predictive</a:t>
            </a:r>
          </a:p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model(s)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60" name="Straight Arrow Connector 59"/>
          <p:cNvCxnSpPr>
            <a:cxnSpLocks/>
            <a:stCxn id="5" idx="3"/>
            <a:endCxn id="36" idx="0"/>
          </p:cNvCxnSpPr>
          <p:nvPr/>
        </p:nvCxnSpPr>
        <p:spPr bwMode="auto">
          <a:xfrm>
            <a:off x="6995723" y="1657565"/>
            <a:ext cx="845079" cy="1892469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9"/>
          <p:cNvCxnSpPr>
            <a:cxnSpLocks/>
            <a:stCxn id="5" idx="1"/>
          </p:cNvCxnSpPr>
          <p:nvPr/>
        </p:nvCxnSpPr>
        <p:spPr bwMode="auto">
          <a:xfrm rot="10800000" flipV="1">
            <a:off x="5201670" y="1657565"/>
            <a:ext cx="805874" cy="1889996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61791" y="2248877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05065" y="2248877"/>
            <a:ext cx="138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Event  stream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104298-5214-C641-8C78-FD7F016F33E7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0273" y="4452301"/>
            <a:ext cx="53291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CFC9C45-33C4-8941-B443-FB7159538645}"/>
              </a:ext>
            </a:extLst>
          </p:cNvPr>
          <p:cNvSpPr/>
          <p:nvPr/>
        </p:nvSpPr>
        <p:spPr>
          <a:xfrm>
            <a:off x="5999145" y="4456941"/>
            <a:ext cx="1184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Predictions</a:t>
            </a:r>
          </a:p>
          <a:p>
            <a:r>
              <a:rPr lang="en-AU" sz="1600" dirty="0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 CSV</a:t>
            </a:r>
            <a:endParaRPr lang="en-AU" sz="1600" dirty="0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150C4-1400-D444-ACF2-11CC147EB102}"/>
              </a:ext>
            </a:extLst>
          </p:cNvPr>
          <p:cNvSpPr/>
          <p:nvPr/>
        </p:nvSpPr>
        <p:spPr>
          <a:xfrm>
            <a:off x="129183" y="2736488"/>
            <a:ext cx="1229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b="1" dirty="0" err="1">
                <a:solidFill>
                  <a:srgbClr val="000000"/>
                </a:solidFill>
                <a:latin typeface="Calibri Light" charset="0"/>
                <a:ea typeface="MS PGothic" charset="0"/>
                <a:cs typeface="MS PGothic" charset="0"/>
              </a:rPr>
              <a:t>Apromore</a:t>
            </a:r>
            <a:endParaRPr lang="en-AU" sz="2000" b="1" dirty="0">
              <a:solidFill>
                <a:srgbClr val="000000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0" grpId="0" animBg="1"/>
      <p:bldP spid="2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3_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6306</TotalTime>
  <Words>58</Words>
  <Application>Microsoft Macintosh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PGothic</vt:lpstr>
      <vt:lpstr>MS PGothic</vt:lpstr>
      <vt:lpstr>Arial</vt:lpstr>
      <vt:lpstr>Calibri</vt:lpstr>
      <vt:lpstr>Calibri Light</vt:lpstr>
      <vt:lpstr>Times New Roman</vt:lpstr>
      <vt:lpstr>Wingdings</vt:lpstr>
      <vt:lpstr>3_Composite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Hidden Processes</dc:title>
  <dc:creator>Marcello La Rosa</dc:creator>
  <cp:lastModifiedBy>Marcello La Rosa</cp:lastModifiedBy>
  <cp:revision>278</cp:revision>
  <dcterms:created xsi:type="dcterms:W3CDTF">2015-01-28T22:31:24Z</dcterms:created>
  <dcterms:modified xsi:type="dcterms:W3CDTF">2018-03-05T03:35:41Z</dcterms:modified>
</cp:coreProperties>
</file>