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41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7" autoAdjust="0"/>
    <p:restoredTop sz="89160" autoAdjust="0"/>
  </p:normalViewPr>
  <p:slideViewPr>
    <p:cSldViewPr snapToGrid="0" showGuides="1">
      <p:cViewPr varScale="1">
        <p:scale>
          <a:sx n="65" d="100"/>
          <a:sy n="65" d="100"/>
        </p:scale>
        <p:origin x="202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D8DFB-0B18-C344-8548-ECCB7FFEFD5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6C235-3F35-7A45-8632-E680BA17C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859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CA862-456F-4F38-A707-1B5C5F7CED46}" type="datetimeFigureOut">
              <a:rPr lang="en-AU" smtClean="0"/>
              <a:t>27/07/2017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B91FB-2CFA-42BF-849A-15A1EA4EE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7727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91FB-2CFA-42BF-849A-15A1EA4EE2E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33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CFB9A419-0733-024C-A8D8-BE43DBE3DF19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7/27/2017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09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8DDC-DBC9-DA44-A60C-F7A5CAEF1A7E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7/27/2017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71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D797-E522-5649-B433-74DBC210AE6D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7/27/2017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3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139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448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144282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110413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87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Click="0" advTm="10000">
        <p14:glitter pattern="hexagon"/>
      </p:transition>
    </mc:Choice>
    <mc:Fallback xmlns="">
      <p:transition spd="slow" advClick="0" advTm="10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728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136904" cy="4824536"/>
          </a:xfrm>
        </p:spPr>
        <p:txBody>
          <a:bodyPr anchor="t">
            <a:normAutofit/>
          </a:bodyPr>
          <a:lstStyle>
            <a:lvl1pPr marL="182880" indent="-182880" algn="l">
              <a:buFont typeface="Arial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11480" indent="-182880" algn="l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94360" indent="-182880" algn="l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77240" indent="-182880" algn="l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60120" indent="-182880" algn="l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67544" y="260648"/>
            <a:ext cx="8064896" cy="792088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F765-0BF3-AD4E-BA56-4FDC48C9034E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7/27/2017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C1BBBB06-8218-A041-B62F-8D225D4F1A3B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7/27/2017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13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EF5-8757-D74B-B620-4698CED4E86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7/27/2017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67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C60F-755A-B549-805D-9C78635811C5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7/27/2017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0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30AD-BA03-2347-B7EC-4A9834230108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7/27/2017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5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2635-A7EB-E547-878D-0DEE071B115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7/27/2017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2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F5C9-73C9-8142-BD39-CE475F037A0E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7/27/2017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37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0869-0A1C-E445-9627-9EB657995BDF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7/27/2017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65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246751" y="6625771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  <a:ea typeface="ＭＳ Ｐゴシック" pitchFamily="34" charset="-128"/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B258D9F-F20D-A54B-A834-46A49754F11B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  <a:ea typeface="ＭＳ Ｐゴシック" pitchFamily="34" charset="-128"/>
              </a:rPr>
              <a:t>7/27/2017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AU">
              <a:solidFill>
                <a:prstClr val="black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671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703" r:id="rId17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62"/>
          <p:cNvSpPr>
            <a:spLocks noChangeArrowheads="1"/>
          </p:cNvSpPr>
          <p:nvPr/>
        </p:nvSpPr>
        <p:spPr bwMode="auto">
          <a:xfrm>
            <a:off x="4281128" y="3115691"/>
            <a:ext cx="4478864" cy="2815885"/>
          </a:xfrm>
          <a:prstGeom prst="rect">
            <a:avLst/>
          </a:prstGeom>
          <a:solidFill>
            <a:srgbClr val="E7ECED"/>
          </a:solidFill>
          <a:ln w="25400">
            <a:solidFill>
              <a:srgbClr val="64808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AU" sz="12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246751" y="7215326"/>
            <a:ext cx="533400" cy="152400"/>
          </a:xfrm>
        </p:spPr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4" name="Picture 74" descr="docum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" y="3537130"/>
            <a:ext cx="1208797" cy="1071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62"/>
          <p:cNvSpPr>
            <a:spLocks noChangeArrowheads="1"/>
          </p:cNvSpPr>
          <p:nvPr/>
        </p:nvSpPr>
        <p:spPr bwMode="auto">
          <a:xfrm>
            <a:off x="1801488" y="3550036"/>
            <a:ext cx="1508125" cy="1058863"/>
          </a:xfrm>
          <a:prstGeom prst="rect">
            <a:avLst/>
          </a:prstGeom>
          <a:solidFill>
            <a:srgbClr val="E7ECED"/>
          </a:solidFill>
          <a:ln w="25400">
            <a:solidFill>
              <a:srgbClr val="64808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AU" sz="1200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31" name="Straight Arrow Connector 30"/>
          <p:cNvCxnSpPr>
            <a:cxnSpLocks/>
            <a:stCxn id="14" idx="3"/>
            <a:endCxn id="24" idx="1"/>
          </p:cNvCxnSpPr>
          <p:nvPr/>
        </p:nvCxnSpPr>
        <p:spPr bwMode="auto">
          <a:xfrm>
            <a:off x="1286862" y="4073014"/>
            <a:ext cx="514626" cy="645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62"/>
          <p:cNvSpPr>
            <a:spLocks noChangeArrowheads="1"/>
          </p:cNvSpPr>
          <p:nvPr/>
        </p:nvSpPr>
        <p:spPr bwMode="auto">
          <a:xfrm>
            <a:off x="4502148" y="3550035"/>
            <a:ext cx="1508125" cy="1058863"/>
          </a:xfrm>
          <a:prstGeom prst="rect">
            <a:avLst/>
          </a:prstGeom>
          <a:solidFill>
            <a:srgbClr val="E7ECED"/>
          </a:solidFill>
          <a:ln w="25400">
            <a:solidFill>
              <a:srgbClr val="64808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AU" sz="12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7086739" y="3550034"/>
            <a:ext cx="1508125" cy="1058863"/>
          </a:xfrm>
          <a:prstGeom prst="rect">
            <a:avLst/>
          </a:prstGeom>
          <a:solidFill>
            <a:srgbClr val="E7ECED"/>
          </a:solidFill>
          <a:ln w="25400">
            <a:solidFill>
              <a:srgbClr val="64808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AU" sz="12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78065" y="4750441"/>
            <a:ext cx="113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alibri Light" charset="0"/>
                <a:cs typeface="Times New Roman" charset="0"/>
              </a:rPr>
              <a:t>Event log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pic>
        <p:nvPicPr>
          <p:cNvPr id="5" name="Graphic 4" descr="Compute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4289" y="1115350"/>
            <a:ext cx="988179" cy="988179"/>
          </a:xfrm>
          <a:prstGeom prst="rect">
            <a:avLst/>
          </a:prstGeom>
        </p:spPr>
      </p:pic>
      <p:pic>
        <p:nvPicPr>
          <p:cNvPr id="1026" name="Picture 2" descr="http://blog.yhat.com/static/img/N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455" y="3558122"/>
            <a:ext cx="1218189" cy="102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06476" y="4750441"/>
            <a:ext cx="1898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Nirdizati Training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12" name="Straight Connector 11"/>
          <p:cNvCxnSpPr>
            <a:cxnSpLocks/>
            <a:stCxn id="1026" idx="0"/>
            <a:endCxn id="1026" idx="2"/>
          </p:cNvCxnSpPr>
          <p:nvPr/>
        </p:nvCxnSpPr>
        <p:spPr>
          <a:xfrm>
            <a:off x="2555550" y="3558122"/>
            <a:ext cx="0" cy="10297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87967" y="3245860"/>
            <a:ext cx="9119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Training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86372" y="3247303"/>
            <a:ext cx="10182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Validation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pic>
        <p:nvPicPr>
          <p:cNvPr id="27" name="Picture 5" descr="\\psf\Home\Downloads\images-3.jpe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670" b="89450" l="0" r="100000">
                        <a14:foregroundMark x1="86147" y1="30734" x2="86147" y2="30734"/>
                        <a14:foregroundMark x1="82684" y1="32110" x2="82684" y2="32110"/>
                        <a14:foregroundMark x1="80519" y1="31193" x2="80519" y2="31193"/>
                        <a14:foregroundMark x1="82251" y1="29817" x2="82251" y2="29817"/>
                        <a14:foregroundMark x1="79221" y1="30275" x2="79221" y2="30275"/>
                        <a14:foregroundMark x1="29870" y1="60092" x2="29870" y2="60092"/>
                        <a14:foregroundMark x1="27706" y1="63303" x2="27706" y2="63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131" y="3307702"/>
            <a:ext cx="1439347" cy="13583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4693781" y="4750441"/>
            <a:ext cx="1124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Predictor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84520" y="4731635"/>
            <a:ext cx="1296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Dashboard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564" y="3711211"/>
            <a:ext cx="1237141" cy="64563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098" y="73677"/>
            <a:ext cx="4501805" cy="104167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502147" y="5460753"/>
            <a:ext cx="3721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0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Nirdizati Runtime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43" name="Straight Arrow Connector 42"/>
          <p:cNvCxnSpPr>
            <a:cxnSpLocks/>
            <a:stCxn id="24" idx="3"/>
            <a:endCxn id="35" idx="1"/>
          </p:cNvCxnSpPr>
          <p:nvPr/>
        </p:nvCxnSpPr>
        <p:spPr bwMode="auto">
          <a:xfrm flipV="1">
            <a:off x="3309613" y="4079467"/>
            <a:ext cx="1192535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256211" y="1826901"/>
            <a:ext cx="2198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Information System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52" name="Straight Arrow Connector 51"/>
          <p:cNvCxnSpPr>
            <a:cxnSpLocks/>
            <a:stCxn id="35" idx="3"/>
            <a:endCxn id="36" idx="1"/>
          </p:cNvCxnSpPr>
          <p:nvPr/>
        </p:nvCxnSpPr>
        <p:spPr bwMode="auto">
          <a:xfrm flipV="1">
            <a:off x="6010273" y="4079466"/>
            <a:ext cx="1076466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951020" y="3525955"/>
            <a:ext cx="1184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Predictions</a:t>
            </a:r>
          </a:p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 stream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70187" y="3487409"/>
            <a:ext cx="16698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Predictive</a:t>
            </a:r>
          </a:p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 model(s)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60" name="Straight Arrow Connector 59"/>
          <p:cNvCxnSpPr>
            <a:cxnSpLocks/>
            <a:stCxn id="5" idx="3"/>
          </p:cNvCxnSpPr>
          <p:nvPr/>
        </p:nvCxnSpPr>
        <p:spPr bwMode="auto">
          <a:xfrm>
            <a:off x="6822468" y="1609440"/>
            <a:ext cx="1172371" cy="1880845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59"/>
          <p:cNvCxnSpPr>
            <a:cxnSpLocks/>
            <a:stCxn id="5" idx="1"/>
          </p:cNvCxnSpPr>
          <p:nvPr/>
        </p:nvCxnSpPr>
        <p:spPr bwMode="auto">
          <a:xfrm rot="10800000" flipV="1">
            <a:off x="4789771" y="1609439"/>
            <a:ext cx="1044518" cy="1880845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140946" y="2254289"/>
            <a:ext cx="138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Event  stream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351143" y="2242399"/>
            <a:ext cx="138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Event  stream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5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3_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6293</TotalTime>
  <Words>27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Arial</vt:lpstr>
      <vt:lpstr>Calibri</vt:lpstr>
      <vt:lpstr>Calibri Light</vt:lpstr>
      <vt:lpstr>Times New Roman</vt:lpstr>
      <vt:lpstr>Wingdings</vt:lpstr>
      <vt:lpstr>3_Composite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Hidden Processes</dc:title>
  <dc:creator>Marcello La Rosa</dc:creator>
  <cp:lastModifiedBy>Ilya Verenich</cp:lastModifiedBy>
  <cp:revision>269</cp:revision>
  <dcterms:created xsi:type="dcterms:W3CDTF">2015-01-28T22:31:24Z</dcterms:created>
  <dcterms:modified xsi:type="dcterms:W3CDTF">2017-07-27T13:31:59Z</dcterms:modified>
</cp:coreProperties>
</file>