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411" r:id="rId2"/>
    <p:sldId id="41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1" autoAdjust="0"/>
    <p:restoredTop sz="89188" autoAdjust="0"/>
  </p:normalViewPr>
  <p:slideViewPr>
    <p:cSldViewPr snapToGrid="0" showGuides="1">
      <p:cViewPr>
        <p:scale>
          <a:sx n="100" d="100"/>
          <a:sy n="100" d="100"/>
        </p:scale>
        <p:origin x="1788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D8DFB-0B18-C344-8548-ECCB7FFEFD5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C235-3F35-7A45-8632-E680BA17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5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CA862-456F-4F38-A707-1B5C5F7CED46}" type="datetimeFigureOut">
              <a:rPr lang="en-AU" smtClean="0"/>
              <a:t>9/04/2018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B91FB-2CFA-42BF-849A-15A1EA4EE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772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91FB-2CFA-42BF-849A-15A1EA4EE2E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33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91FB-2CFA-42BF-849A-15A1EA4EE2E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46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CFB9A419-0733-024C-A8D8-BE43DBE3DF19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4/9/2018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9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8DDC-DBC9-DA44-A60C-F7A5CAEF1A7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4/9/2018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1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D797-E522-5649-B433-74DBC210AE6D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4/9/2018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3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139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448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14428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110413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87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10000">
        <p14:glitter pattern="hexagon"/>
      </p:transition>
    </mc:Choice>
    <mc:Fallback xmlns="">
      <p:transition spd="slow" advClick="0" advTm="1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728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36904" cy="4824536"/>
          </a:xfrm>
        </p:spPr>
        <p:txBody>
          <a:bodyPr anchor="t">
            <a:normAutofit/>
          </a:bodyPr>
          <a:lstStyle>
            <a:lvl1pPr marL="182880" indent="-182880" algn="l"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11480" indent="-182880" algn="l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94360" indent="-182880" algn="l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77240" indent="-182880" algn="l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60120" indent="-182880" algn="l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792088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F765-0BF3-AD4E-BA56-4FDC48C9034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4/9/2018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C1BBBB06-8218-A041-B62F-8D225D4F1A3B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4/9/2018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13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EF5-8757-D74B-B620-4698CED4E86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4/9/2018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7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C60F-755A-B549-805D-9C78635811C5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4/9/2018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0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30AD-BA03-2347-B7EC-4A983423010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4/9/2018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2635-A7EB-E547-878D-0DEE071B115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4/9/2018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2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F5C9-73C9-8142-BD39-CE475F037A0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4/9/2018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7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0869-0A1C-E445-9627-9EB657995BDF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4/9/2018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5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246751" y="6625771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  <a:ea typeface="ＭＳ Ｐゴシック" pitchFamily="34" charset="-128"/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258D9F-F20D-A54B-A834-46A49754F11B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ea typeface="ＭＳ Ｐゴシック" pitchFamily="34" charset="-128"/>
              </a:rPr>
              <a:t>4/9/2018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AU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671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703" r:id="rId17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4281128" y="3115691"/>
            <a:ext cx="4478864" cy="2815885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46751" y="7215326"/>
            <a:ext cx="533400" cy="152400"/>
          </a:xfrm>
        </p:spPr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4" name="Picture 74" descr="docu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" y="3537130"/>
            <a:ext cx="1208797" cy="107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62"/>
          <p:cNvSpPr>
            <a:spLocks noChangeArrowheads="1"/>
          </p:cNvSpPr>
          <p:nvPr/>
        </p:nvSpPr>
        <p:spPr bwMode="auto">
          <a:xfrm>
            <a:off x="1801488" y="3550036"/>
            <a:ext cx="1508125" cy="1058863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cxnSpLocks/>
            <a:stCxn id="14" idx="3"/>
            <a:endCxn id="24" idx="1"/>
          </p:cNvCxnSpPr>
          <p:nvPr/>
        </p:nvCxnSpPr>
        <p:spPr bwMode="auto">
          <a:xfrm>
            <a:off x="1286862" y="4073014"/>
            <a:ext cx="514626" cy="64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62"/>
          <p:cNvSpPr>
            <a:spLocks noChangeArrowheads="1"/>
          </p:cNvSpPr>
          <p:nvPr/>
        </p:nvSpPr>
        <p:spPr bwMode="auto">
          <a:xfrm>
            <a:off x="4502148" y="3550035"/>
            <a:ext cx="1508125" cy="1058863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7086739" y="3550034"/>
            <a:ext cx="1508125" cy="1058863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78065" y="4750441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alibri Light" charset="0"/>
                <a:cs typeface="Times New Roman" charset="0"/>
              </a:rPr>
              <a:t>Event log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5" name="Graphic 4" descr="Comput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4289" y="1115350"/>
            <a:ext cx="988179" cy="988179"/>
          </a:xfrm>
          <a:prstGeom prst="rect">
            <a:avLst/>
          </a:prstGeom>
        </p:spPr>
      </p:pic>
      <p:pic>
        <p:nvPicPr>
          <p:cNvPr id="1026" name="Picture 2" descr="http://blog.yhat.com/static/img/N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55" y="3558122"/>
            <a:ext cx="1218189" cy="10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06476" y="4750441"/>
            <a:ext cx="1898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Nirdizati Training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12" name="Straight Connector 11"/>
          <p:cNvCxnSpPr>
            <a:cxnSpLocks/>
            <a:stCxn id="1026" idx="0"/>
            <a:endCxn id="1026" idx="2"/>
          </p:cNvCxnSpPr>
          <p:nvPr/>
        </p:nvCxnSpPr>
        <p:spPr>
          <a:xfrm>
            <a:off x="2555550" y="3558122"/>
            <a:ext cx="0" cy="10297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87967" y="3245860"/>
            <a:ext cx="911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Training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6372" y="3247303"/>
            <a:ext cx="1018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Validation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27" name="Picture 5" descr="\\psf\Home\Downloads\images-3.jpe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70" b="89450" l="0" r="100000">
                        <a14:foregroundMark x1="86147" y1="30734" x2="86147" y2="30734"/>
                        <a14:foregroundMark x1="82684" y1="32110" x2="82684" y2="32110"/>
                        <a14:foregroundMark x1="80519" y1="31193" x2="80519" y2="31193"/>
                        <a14:foregroundMark x1="82251" y1="29817" x2="82251" y2="29817"/>
                        <a14:foregroundMark x1="79221" y1="30275" x2="79221" y2="30275"/>
                        <a14:foregroundMark x1="29870" y1="60092" x2="29870" y2="60092"/>
                        <a14:foregroundMark x1="27706" y1="63303" x2="27706" y2="63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131" y="3307702"/>
            <a:ext cx="1439347" cy="1358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693781" y="4750441"/>
            <a:ext cx="112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Predictor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84520" y="4731635"/>
            <a:ext cx="1296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Dashboard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64" y="3711211"/>
            <a:ext cx="1237141" cy="64563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98" y="73677"/>
            <a:ext cx="4501805" cy="104167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502147" y="5460753"/>
            <a:ext cx="372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Nirdizati Runtime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43" name="Straight Arrow Connector 42"/>
          <p:cNvCxnSpPr>
            <a:cxnSpLocks/>
            <a:stCxn id="24" idx="3"/>
            <a:endCxn id="35" idx="1"/>
          </p:cNvCxnSpPr>
          <p:nvPr/>
        </p:nvCxnSpPr>
        <p:spPr bwMode="auto">
          <a:xfrm flipV="1">
            <a:off x="3309613" y="4079467"/>
            <a:ext cx="1192535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256211" y="1826901"/>
            <a:ext cx="219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Information System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52" name="Straight Arrow Connector 51"/>
          <p:cNvCxnSpPr>
            <a:cxnSpLocks/>
            <a:stCxn id="35" idx="3"/>
            <a:endCxn id="36" idx="1"/>
          </p:cNvCxnSpPr>
          <p:nvPr/>
        </p:nvCxnSpPr>
        <p:spPr bwMode="auto">
          <a:xfrm flipV="1">
            <a:off x="6010273" y="4079466"/>
            <a:ext cx="1076466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51020" y="3525955"/>
            <a:ext cx="1184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Predictions</a:t>
            </a:r>
          </a:p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 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70187" y="3487409"/>
            <a:ext cx="1669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Predictive</a:t>
            </a:r>
          </a:p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 model(s)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60" name="Straight Arrow Connector 59"/>
          <p:cNvCxnSpPr>
            <a:cxnSpLocks/>
            <a:stCxn id="5" idx="3"/>
          </p:cNvCxnSpPr>
          <p:nvPr/>
        </p:nvCxnSpPr>
        <p:spPr bwMode="auto">
          <a:xfrm>
            <a:off x="6822468" y="1609440"/>
            <a:ext cx="1172371" cy="1880845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9"/>
          <p:cNvCxnSpPr>
            <a:cxnSpLocks/>
            <a:stCxn id="5" idx="1"/>
          </p:cNvCxnSpPr>
          <p:nvPr/>
        </p:nvCxnSpPr>
        <p:spPr bwMode="auto">
          <a:xfrm rot="10800000" flipV="1">
            <a:off x="4789771" y="1609439"/>
            <a:ext cx="1044518" cy="1880845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140946" y="2254289"/>
            <a:ext cx="138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Event  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351143" y="2242399"/>
            <a:ext cx="138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Event  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5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2">
            <a:extLst>
              <a:ext uri="{FF2B5EF4-FFF2-40B4-BE49-F238E27FC236}">
                <a16:creationId xmlns:a16="http://schemas.microsoft.com/office/drawing/2014/main" id="{BDC71451-BA3D-5141-9E71-91338369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5" y="2736488"/>
            <a:ext cx="8796958" cy="2942417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4281128" y="3115691"/>
            <a:ext cx="4478864" cy="2083581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14" name="Picture 74" descr="documents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52" b="88710" l="9091" r="93506">
                        <a14:foregroundMark x1="53247" y1="6452" x2="53247" y2="6452"/>
                        <a14:foregroundMark x1="85714" y1="48387" x2="85714" y2="48387"/>
                        <a14:foregroundMark x1="93506" y1="61290" x2="93506" y2="61290"/>
                        <a14:foregroundMark x1="28571" y1="87097" x2="28571" y2="87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1" y="3778898"/>
            <a:ext cx="677993" cy="60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62"/>
          <p:cNvSpPr>
            <a:spLocks noChangeArrowheads="1"/>
          </p:cNvSpPr>
          <p:nvPr/>
        </p:nvSpPr>
        <p:spPr bwMode="auto">
          <a:xfrm>
            <a:off x="1720167" y="3558120"/>
            <a:ext cx="1610098" cy="1028671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cxnSpLocks/>
            <a:stCxn id="14" idx="3"/>
            <a:endCxn id="24" idx="1"/>
          </p:cNvCxnSpPr>
          <p:nvPr/>
        </p:nvCxnSpPr>
        <p:spPr bwMode="auto">
          <a:xfrm flipV="1">
            <a:off x="1227084" y="4072456"/>
            <a:ext cx="493083" cy="701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62"/>
          <p:cNvSpPr>
            <a:spLocks noChangeArrowheads="1"/>
          </p:cNvSpPr>
          <p:nvPr/>
        </p:nvSpPr>
        <p:spPr bwMode="auto">
          <a:xfrm>
            <a:off x="4502148" y="3550035"/>
            <a:ext cx="1508125" cy="1058863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7086739" y="3550034"/>
            <a:ext cx="1508125" cy="1058863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50554" y="4323653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alibri Light" charset="0"/>
                <a:cs typeface="Times New Roman" charset="0"/>
              </a:rPr>
              <a:t>Event log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5" name="Graphic 4" descr="Compute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7544" y="1163475"/>
            <a:ext cx="988179" cy="988179"/>
          </a:xfrm>
          <a:prstGeom prst="rect">
            <a:avLst/>
          </a:prstGeom>
        </p:spPr>
      </p:pic>
      <p:pic>
        <p:nvPicPr>
          <p:cNvPr id="1026" name="Picture 2" descr="http://blog.yhat.com/static/img/N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80" y="3558121"/>
            <a:ext cx="1218189" cy="10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72010" y="4581944"/>
            <a:ext cx="2454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b="1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Training plugin bundle</a:t>
            </a:r>
            <a:endParaRPr lang="en-AU" sz="2000" b="1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12" name="Straight Connector 11"/>
          <p:cNvCxnSpPr>
            <a:cxnSpLocks/>
            <a:stCxn id="1026" idx="0"/>
            <a:endCxn id="1026" idx="2"/>
          </p:cNvCxnSpPr>
          <p:nvPr/>
        </p:nvCxnSpPr>
        <p:spPr>
          <a:xfrm>
            <a:off x="2488175" y="3558121"/>
            <a:ext cx="0" cy="10297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93276" y="3161746"/>
            <a:ext cx="10377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Training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06257" y="3162857"/>
            <a:ext cx="1238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Validation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27" name="Picture 5" descr="\\psf\Home\Downloads\images-3.jpe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70" b="89450" l="0" r="100000">
                        <a14:foregroundMark x1="86147" y1="30734" x2="86147" y2="30734"/>
                        <a14:foregroundMark x1="82684" y1="32110" x2="82684" y2="32110"/>
                        <a14:foregroundMark x1="80519" y1="31193" x2="80519" y2="31193"/>
                        <a14:foregroundMark x1="82251" y1="29817" x2="82251" y2="29817"/>
                        <a14:foregroundMark x1="79221" y1="30275" x2="79221" y2="30275"/>
                        <a14:foregroundMark x1="29870" y1="60092" x2="29870" y2="60092"/>
                        <a14:foregroundMark x1="27706" y1="63303" x2="27706" y2="63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131" y="3307702"/>
            <a:ext cx="1439347" cy="1358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693781" y="4634941"/>
            <a:ext cx="112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Predictor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84520" y="4616135"/>
            <a:ext cx="1296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Dashboard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64" y="3711211"/>
            <a:ext cx="1237141" cy="64563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640082" y="5186958"/>
            <a:ext cx="372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b="1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Runtime plugin bundle</a:t>
            </a:r>
            <a:endParaRPr lang="en-AU" sz="2000" b="1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43" name="Straight Arrow Connector 42"/>
          <p:cNvCxnSpPr>
            <a:cxnSpLocks/>
            <a:stCxn id="24" idx="3"/>
            <a:endCxn id="35" idx="1"/>
          </p:cNvCxnSpPr>
          <p:nvPr/>
        </p:nvCxnSpPr>
        <p:spPr bwMode="auto">
          <a:xfrm>
            <a:off x="3330265" y="4072456"/>
            <a:ext cx="1171883" cy="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282132" y="1912718"/>
            <a:ext cx="219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Information system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52" name="Straight Arrow Connector 51"/>
          <p:cNvCxnSpPr>
            <a:cxnSpLocks/>
            <a:stCxn id="35" idx="3"/>
            <a:endCxn id="36" idx="1"/>
          </p:cNvCxnSpPr>
          <p:nvPr/>
        </p:nvCxnSpPr>
        <p:spPr bwMode="auto">
          <a:xfrm flipV="1">
            <a:off x="6010273" y="4079466"/>
            <a:ext cx="1076466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89520" y="3525955"/>
            <a:ext cx="1184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Predictions</a:t>
            </a:r>
          </a:p>
          <a:p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70187" y="3487409"/>
            <a:ext cx="1669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Predictive</a:t>
            </a:r>
          </a:p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 model(s)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60" name="Straight Arrow Connector 59"/>
          <p:cNvCxnSpPr>
            <a:cxnSpLocks/>
            <a:stCxn id="5" idx="3"/>
            <a:endCxn id="36" idx="0"/>
          </p:cNvCxnSpPr>
          <p:nvPr/>
        </p:nvCxnSpPr>
        <p:spPr bwMode="auto">
          <a:xfrm>
            <a:off x="6995723" y="1657565"/>
            <a:ext cx="845079" cy="1892469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9"/>
          <p:cNvCxnSpPr>
            <a:cxnSpLocks/>
            <a:stCxn id="5" idx="1"/>
          </p:cNvCxnSpPr>
          <p:nvPr/>
        </p:nvCxnSpPr>
        <p:spPr bwMode="auto">
          <a:xfrm rot="10800000" flipV="1">
            <a:off x="5201670" y="1657565"/>
            <a:ext cx="805874" cy="1889996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561791" y="2248877"/>
            <a:ext cx="138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Event  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205065" y="2248877"/>
            <a:ext cx="138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Event  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104298-5214-C641-8C78-FD7F016F33E7}"/>
              </a:ext>
            </a:extLst>
          </p:cNvPr>
          <p:cNvCxnSpPr>
            <a:cxnSpLocks/>
          </p:cNvCxnSpPr>
          <p:nvPr/>
        </p:nvCxnSpPr>
        <p:spPr bwMode="auto">
          <a:xfrm>
            <a:off x="6010273" y="4452303"/>
            <a:ext cx="1076466" cy="463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CFC9C45-33C4-8941-B443-FB7159538645}"/>
              </a:ext>
            </a:extLst>
          </p:cNvPr>
          <p:cNvSpPr/>
          <p:nvPr/>
        </p:nvSpPr>
        <p:spPr>
          <a:xfrm>
            <a:off x="5999145" y="4456941"/>
            <a:ext cx="1184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Predictions</a:t>
            </a:r>
          </a:p>
          <a:p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 CSV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150C4-1400-D444-ACF2-11CC147EB102}"/>
              </a:ext>
            </a:extLst>
          </p:cNvPr>
          <p:cNvSpPr/>
          <p:nvPr/>
        </p:nvSpPr>
        <p:spPr>
          <a:xfrm>
            <a:off x="129183" y="2736488"/>
            <a:ext cx="1229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b="1" dirty="0" err="1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Apromore</a:t>
            </a:r>
            <a:endParaRPr lang="en-AU" sz="2000" b="1" dirty="0">
              <a:solidFill>
                <a:srgbClr val="000000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0" grpId="0" animBg="1"/>
      <p:bldP spid="2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3_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6306</TotalTime>
  <Words>58</Words>
  <Application>Microsoft Office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MS PGothic</vt:lpstr>
      <vt:lpstr>MS PGothic</vt:lpstr>
      <vt:lpstr>Arial</vt:lpstr>
      <vt:lpstr>Calibri</vt:lpstr>
      <vt:lpstr>Calibri Light</vt:lpstr>
      <vt:lpstr>Times New Roman</vt:lpstr>
      <vt:lpstr>Wingdings</vt:lpstr>
      <vt:lpstr>3_Composite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Hidden Processes</dc:title>
  <dc:creator>Marcello La Rosa</dc:creator>
  <cp:lastModifiedBy>Ilya Verenich</cp:lastModifiedBy>
  <cp:revision>279</cp:revision>
  <dcterms:created xsi:type="dcterms:W3CDTF">2015-01-28T22:31:24Z</dcterms:created>
  <dcterms:modified xsi:type="dcterms:W3CDTF">2018-04-09T10:26:56Z</dcterms:modified>
</cp:coreProperties>
</file>