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803763" cy="30275213"/>
  <p:notesSz cx="7315200" cy="9601200"/>
  <p:defaultTextStyle>
    <a:defPPr>
      <a:defRPr lang="en-US"/>
    </a:defPPr>
    <a:lvl1pPr marL="0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1pPr>
    <a:lvl2pPr marL="2022519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2pPr>
    <a:lvl3pPr marL="4045039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3pPr>
    <a:lvl4pPr marL="6067557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4pPr>
    <a:lvl5pPr marL="8090076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5pPr>
    <a:lvl6pPr marL="10112594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6pPr>
    <a:lvl7pPr marL="12135114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7pPr>
    <a:lvl8pPr marL="14157633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8pPr>
    <a:lvl9pPr marL="16180151" algn="l" defTabSz="4045039" rtl="0" eaLnBrk="1" latinLnBrk="0" hangingPunct="1">
      <a:defRPr sz="79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46" userDrawn="1">
          <p15:clr>
            <a:srgbClr val="A4A3A4"/>
          </p15:clr>
        </p15:guide>
        <p15:guide id="2" orient="horz" pos="4497" userDrawn="1">
          <p15:clr>
            <a:srgbClr val="A4A3A4"/>
          </p15:clr>
        </p15:guide>
        <p15:guide id="3" pos="9314" userDrawn="1">
          <p15:clr>
            <a:srgbClr val="A4A3A4"/>
          </p15:clr>
        </p15:guide>
        <p15:guide id="4" pos="176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643"/>
  </p:normalViewPr>
  <p:slideViewPr>
    <p:cSldViewPr snapToGrid="0">
      <p:cViewPr varScale="1">
        <p:scale>
          <a:sx n="26" d="100"/>
          <a:sy n="26" d="100"/>
        </p:scale>
        <p:origin x="1266" y="198"/>
      </p:cViewPr>
      <p:guideLst>
        <p:guide orient="horz" pos="18046"/>
        <p:guide orient="horz" pos="4497"/>
        <p:guide pos="9314"/>
        <p:guide pos="176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809" cy="481517"/>
          </a:xfrm>
          <a:prstGeom prst="rect">
            <a:avLst/>
          </a:prstGeom>
        </p:spPr>
        <p:txBody>
          <a:bodyPr vert="horz" lIns="30477" tIns="15238" rIns="30477" bIns="15238" rtlCol="0"/>
          <a:lstStyle>
            <a:lvl1pPr algn="l">
              <a:defRPr sz="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726" y="0"/>
            <a:ext cx="3169809" cy="481517"/>
          </a:xfrm>
          <a:prstGeom prst="rect">
            <a:avLst/>
          </a:prstGeom>
        </p:spPr>
        <p:txBody>
          <a:bodyPr vert="horz" lIns="30477" tIns="15238" rIns="30477" bIns="15238" rtlCol="0"/>
          <a:lstStyle>
            <a:lvl1pPr algn="r">
              <a:defRPr sz="400"/>
            </a:lvl1pPr>
          </a:lstStyle>
          <a:p>
            <a:fld id="{AA8C7615-B4F6-874E-BCDD-3CB2FD1EDA8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683"/>
            <a:ext cx="3169809" cy="481517"/>
          </a:xfrm>
          <a:prstGeom prst="rect">
            <a:avLst/>
          </a:prstGeom>
        </p:spPr>
        <p:txBody>
          <a:bodyPr vert="horz" lIns="30477" tIns="15238" rIns="30477" bIns="15238" rtlCol="0" anchor="b"/>
          <a:lstStyle>
            <a:lvl1pPr algn="l">
              <a:defRPr sz="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726" y="9119683"/>
            <a:ext cx="3169809" cy="481517"/>
          </a:xfrm>
          <a:prstGeom prst="rect">
            <a:avLst/>
          </a:prstGeom>
        </p:spPr>
        <p:txBody>
          <a:bodyPr vert="horz" lIns="30477" tIns="15238" rIns="30477" bIns="15238" rtlCol="0" anchor="b"/>
          <a:lstStyle>
            <a:lvl1pPr algn="r">
              <a:defRPr sz="400"/>
            </a:lvl1pPr>
          </a:lstStyle>
          <a:p>
            <a:fld id="{EB28F309-ECA0-0248-AF3E-AD5A3AC0B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809" cy="479983"/>
          </a:xfrm>
          <a:prstGeom prst="rect">
            <a:avLst/>
          </a:prstGeom>
        </p:spPr>
        <p:txBody>
          <a:bodyPr vert="horz" lIns="30477" tIns="15238" rIns="30477" bIns="15238" rtlCol="0"/>
          <a:lstStyle>
            <a:lvl1pPr algn="l">
              <a:defRPr sz="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726" y="0"/>
            <a:ext cx="3169809" cy="479983"/>
          </a:xfrm>
          <a:prstGeom prst="rect">
            <a:avLst/>
          </a:prstGeom>
        </p:spPr>
        <p:txBody>
          <a:bodyPr vert="horz" lIns="30477" tIns="15238" rIns="30477" bIns="15238" rtlCol="0"/>
          <a:lstStyle>
            <a:lvl1pPr algn="r">
              <a:defRPr sz="400"/>
            </a:lvl1pPr>
          </a:lstStyle>
          <a:p>
            <a:fld id="{21D6F63E-D234-4BD7-A42D-40EE355A454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477" tIns="15238" rIns="30477" bIns="152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409" y="4560608"/>
            <a:ext cx="5852382" cy="4320361"/>
          </a:xfrm>
          <a:prstGeom prst="rect">
            <a:avLst/>
          </a:prstGeom>
        </p:spPr>
        <p:txBody>
          <a:bodyPr vert="horz" lIns="30477" tIns="15238" rIns="30477" bIns="152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683"/>
            <a:ext cx="3169809" cy="479983"/>
          </a:xfrm>
          <a:prstGeom prst="rect">
            <a:avLst/>
          </a:prstGeom>
        </p:spPr>
        <p:txBody>
          <a:bodyPr vert="horz" lIns="30477" tIns="15238" rIns="30477" bIns="15238" rtlCol="0" anchor="b"/>
          <a:lstStyle>
            <a:lvl1pPr algn="l">
              <a:defRPr sz="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726" y="9119683"/>
            <a:ext cx="3169809" cy="479983"/>
          </a:xfrm>
          <a:prstGeom prst="rect">
            <a:avLst/>
          </a:prstGeom>
        </p:spPr>
        <p:txBody>
          <a:bodyPr vert="horz" lIns="30477" tIns="15238" rIns="30477" bIns="15238" rtlCol="0" anchor="b"/>
          <a:lstStyle>
            <a:lvl1pPr algn="r">
              <a:defRPr sz="400"/>
            </a:lvl1pPr>
          </a:lstStyle>
          <a:p>
            <a:fld id="{E8CE0228-C24C-4DDA-BECB-48F92C93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646709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1293419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940128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2586838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3233547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3880256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4526966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5173675" algn="l" defTabSz="1293419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Missing:</a:t>
            </a:r>
          </a:p>
          <a:p>
            <a:pPr marL="57144" indent="-57144">
              <a:buFontTx/>
              <a:buChar char="-"/>
            </a:pPr>
            <a:r>
              <a:rPr lang="en-US" baseline="0" dirty="0"/>
              <a:t>Introduction</a:t>
            </a:r>
          </a:p>
          <a:p>
            <a:pPr marL="57144" indent="-57144">
              <a:buFontTx/>
              <a:buChar char="-"/>
            </a:pPr>
            <a:r>
              <a:rPr lang="en-US" baseline="0" dirty="0"/>
              <a:t>Problem statement</a:t>
            </a:r>
          </a:p>
          <a:p>
            <a:pPr marL="57144" indent="-57144">
              <a:buFontTx/>
              <a:buChar char="-"/>
            </a:pPr>
            <a:r>
              <a:rPr lang="en-US" baseline="0" dirty="0"/>
              <a:t>Solution</a:t>
            </a:r>
          </a:p>
          <a:p>
            <a:pPr marL="57144" indent="-57144">
              <a:buFontTx/>
              <a:buChar char="-"/>
            </a:pPr>
            <a:r>
              <a:rPr lang="en-US" baseline="0" dirty="0"/>
              <a:t>Link to landing/demo, repo</a:t>
            </a:r>
          </a:p>
          <a:p>
            <a:pPr marL="57144" indent="-57144">
              <a:buFontTx/>
              <a:buChar char="-"/>
            </a:pPr>
            <a:r>
              <a:rPr lang="en-US" baseline="0" dirty="0"/>
              <a:t>Background</a:t>
            </a:r>
          </a:p>
          <a:p>
            <a:pPr marL="57144" indent="-57144">
              <a:buFontTx/>
              <a:buChar char="-"/>
            </a:pPr>
            <a:r>
              <a:rPr lang="en-US" baseline="0" dirty="0"/>
              <a:t>Use cases ? (at least which type of predictions)</a:t>
            </a:r>
          </a:p>
          <a:p>
            <a:pPr marL="57144" indent="-5714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E0228-C24C-4DDA-BECB-48F92C933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6" y="9404941"/>
            <a:ext cx="36383199" cy="6489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566" y="17155955"/>
            <a:ext cx="29962633" cy="773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2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42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63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85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0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2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48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70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1528" y="5354231"/>
            <a:ext cx="20814814" cy="114057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9645" y="5354231"/>
            <a:ext cx="61738483" cy="114057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210" y="19454631"/>
            <a:ext cx="36383199" cy="6012994"/>
          </a:xfrm>
        </p:spPr>
        <p:txBody>
          <a:bodyPr anchor="t"/>
          <a:lstStyle>
            <a:lvl1pPr algn="l">
              <a:defRPr sz="1767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210" y="12831930"/>
            <a:ext cx="36383199" cy="6622700"/>
          </a:xfrm>
        </p:spPr>
        <p:txBody>
          <a:bodyPr anchor="b"/>
          <a:lstStyle>
            <a:lvl1pPr marL="0" indent="0">
              <a:buNone/>
              <a:defRPr sz="8906">
                <a:solidFill>
                  <a:schemeClr val="tx1">
                    <a:tint val="75000"/>
                  </a:schemeClr>
                </a:solidFill>
              </a:defRPr>
            </a:lvl1pPr>
            <a:lvl2pPr marL="2021263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2pPr>
            <a:lvl3pPr marL="4042528" indent="0">
              <a:buNone/>
              <a:defRPr sz="7068">
                <a:solidFill>
                  <a:schemeClr val="tx1">
                    <a:tint val="75000"/>
                  </a:schemeClr>
                </a:solidFill>
              </a:defRPr>
            </a:lvl3pPr>
            <a:lvl4pPr marL="6063794" indent="0">
              <a:buNone/>
              <a:defRPr sz="6220">
                <a:solidFill>
                  <a:schemeClr val="tx1">
                    <a:tint val="75000"/>
                  </a:schemeClr>
                </a:solidFill>
              </a:defRPr>
            </a:lvl4pPr>
            <a:lvl5pPr marL="8085057" indent="0">
              <a:buNone/>
              <a:defRPr sz="6220">
                <a:solidFill>
                  <a:schemeClr val="tx1">
                    <a:tint val="75000"/>
                  </a:schemeClr>
                </a:solidFill>
              </a:defRPr>
            </a:lvl5pPr>
            <a:lvl6pPr marL="10106321" indent="0">
              <a:buNone/>
              <a:defRPr sz="6220">
                <a:solidFill>
                  <a:schemeClr val="tx1">
                    <a:tint val="75000"/>
                  </a:schemeClr>
                </a:solidFill>
              </a:defRPr>
            </a:lvl6pPr>
            <a:lvl7pPr marL="12127587" indent="0">
              <a:buNone/>
              <a:defRPr sz="6220">
                <a:solidFill>
                  <a:schemeClr val="tx1">
                    <a:tint val="75000"/>
                  </a:schemeClr>
                </a:solidFill>
              </a:defRPr>
            </a:lvl7pPr>
            <a:lvl8pPr marL="14148851" indent="0">
              <a:buNone/>
              <a:defRPr sz="6220">
                <a:solidFill>
                  <a:schemeClr val="tx1">
                    <a:tint val="75000"/>
                  </a:schemeClr>
                </a:solidFill>
              </a:defRPr>
            </a:lvl8pPr>
            <a:lvl9pPr marL="16170114" indent="0">
              <a:buNone/>
              <a:defRPr sz="6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9653" y="31193284"/>
            <a:ext cx="41272933" cy="88218606"/>
          </a:xfrm>
        </p:spPr>
        <p:txBody>
          <a:bodyPr/>
          <a:lstStyle>
            <a:lvl1pPr>
              <a:defRPr sz="12440"/>
            </a:lvl1pPr>
            <a:lvl2pPr>
              <a:defRPr sz="10603"/>
            </a:lvl2pPr>
            <a:lvl3pPr>
              <a:defRPr sz="8906"/>
            </a:lvl3pPr>
            <a:lvl4pPr>
              <a:defRPr sz="7916"/>
            </a:lvl4pPr>
            <a:lvl5pPr>
              <a:defRPr sz="7916"/>
            </a:lvl5pPr>
            <a:lvl6pPr>
              <a:defRPr sz="7916"/>
            </a:lvl6pPr>
            <a:lvl7pPr>
              <a:defRPr sz="7916"/>
            </a:lvl7pPr>
            <a:lvl8pPr>
              <a:defRPr sz="7916"/>
            </a:lvl8pPr>
            <a:lvl9pPr>
              <a:defRPr sz="79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5981" y="31193284"/>
            <a:ext cx="41280363" cy="88218606"/>
          </a:xfrm>
        </p:spPr>
        <p:txBody>
          <a:bodyPr/>
          <a:lstStyle>
            <a:lvl1pPr>
              <a:defRPr sz="12440"/>
            </a:lvl1pPr>
            <a:lvl2pPr>
              <a:defRPr sz="10603"/>
            </a:lvl2pPr>
            <a:lvl3pPr>
              <a:defRPr sz="8906"/>
            </a:lvl3pPr>
            <a:lvl4pPr>
              <a:defRPr sz="7916"/>
            </a:lvl4pPr>
            <a:lvl5pPr>
              <a:defRPr sz="7916"/>
            </a:lvl5pPr>
            <a:lvl6pPr>
              <a:defRPr sz="7916"/>
            </a:lvl6pPr>
            <a:lvl7pPr>
              <a:defRPr sz="7916"/>
            </a:lvl7pPr>
            <a:lvl8pPr>
              <a:defRPr sz="7916"/>
            </a:lvl8pPr>
            <a:lvl9pPr>
              <a:defRPr sz="79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89" y="1212417"/>
            <a:ext cx="38523387" cy="50458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91" y="6776885"/>
            <a:ext cx="18912430" cy="2824283"/>
          </a:xfrm>
        </p:spPr>
        <p:txBody>
          <a:bodyPr anchor="b"/>
          <a:lstStyle>
            <a:lvl1pPr marL="0" indent="0">
              <a:buNone/>
              <a:defRPr sz="10603" b="1"/>
            </a:lvl1pPr>
            <a:lvl2pPr marL="2021263" indent="0">
              <a:buNone/>
              <a:defRPr sz="8906" b="1"/>
            </a:lvl2pPr>
            <a:lvl3pPr marL="4042528" indent="0">
              <a:buNone/>
              <a:defRPr sz="7916" b="1"/>
            </a:lvl3pPr>
            <a:lvl4pPr marL="6063794" indent="0">
              <a:buNone/>
              <a:defRPr sz="7068" b="1"/>
            </a:lvl4pPr>
            <a:lvl5pPr marL="8085057" indent="0">
              <a:buNone/>
              <a:defRPr sz="7068" b="1"/>
            </a:lvl5pPr>
            <a:lvl6pPr marL="10106321" indent="0">
              <a:buNone/>
              <a:defRPr sz="7068" b="1"/>
            </a:lvl6pPr>
            <a:lvl7pPr marL="12127587" indent="0">
              <a:buNone/>
              <a:defRPr sz="7068" b="1"/>
            </a:lvl7pPr>
            <a:lvl8pPr marL="14148851" indent="0">
              <a:buNone/>
              <a:defRPr sz="7068" b="1"/>
            </a:lvl8pPr>
            <a:lvl9pPr marL="16170114" indent="0">
              <a:buNone/>
              <a:defRPr sz="7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191" y="9601170"/>
            <a:ext cx="18912430" cy="17443290"/>
          </a:xfrm>
        </p:spPr>
        <p:txBody>
          <a:bodyPr/>
          <a:lstStyle>
            <a:lvl1pPr>
              <a:defRPr sz="10603"/>
            </a:lvl1pPr>
            <a:lvl2pPr>
              <a:defRPr sz="8906"/>
            </a:lvl2pPr>
            <a:lvl3pPr>
              <a:defRPr sz="7916"/>
            </a:lvl3pPr>
            <a:lvl4pPr>
              <a:defRPr sz="7068"/>
            </a:lvl4pPr>
            <a:lvl5pPr>
              <a:defRPr sz="7068"/>
            </a:lvl5pPr>
            <a:lvl6pPr>
              <a:defRPr sz="7068"/>
            </a:lvl6pPr>
            <a:lvl7pPr>
              <a:defRPr sz="7068"/>
            </a:lvl7pPr>
            <a:lvl8pPr>
              <a:defRPr sz="7068"/>
            </a:lvl8pPr>
            <a:lvl9pPr>
              <a:defRPr sz="7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3725" y="6776885"/>
            <a:ext cx="18919857" cy="2824283"/>
          </a:xfrm>
        </p:spPr>
        <p:txBody>
          <a:bodyPr anchor="b"/>
          <a:lstStyle>
            <a:lvl1pPr marL="0" indent="0">
              <a:buNone/>
              <a:defRPr sz="10603" b="1"/>
            </a:lvl1pPr>
            <a:lvl2pPr marL="2021263" indent="0">
              <a:buNone/>
              <a:defRPr sz="8906" b="1"/>
            </a:lvl2pPr>
            <a:lvl3pPr marL="4042528" indent="0">
              <a:buNone/>
              <a:defRPr sz="7916" b="1"/>
            </a:lvl3pPr>
            <a:lvl4pPr marL="6063794" indent="0">
              <a:buNone/>
              <a:defRPr sz="7068" b="1"/>
            </a:lvl4pPr>
            <a:lvl5pPr marL="8085057" indent="0">
              <a:buNone/>
              <a:defRPr sz="7068" b="1"/>
            </a:lvl5pPr>
            <a:lvl6pPr marL="10106321" indent="0">
              <a:buNone/>
              <a:defRPr sz="7068" b="1"/>
            </a:lvl6pPr>
            <a:lvl7pPr marL="12127587" indent="0">
              <a:buNone/>
              <a:defRPr sz="7068" b="1"/>
            </a:lvl7pPr>
            <a:lvl8pPr marL="14148851" indent="0">
              <a:buNone/>
              <a:defRPr sz="7068" b="1"/>
            </a:lvl8pPr>
            <a:lvl9pPr marL="16170114" indent="0">
              <a:buNone/>
              <a:defRPr sz="7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3725" y="9601170"/>
            <a:ext cx="18919857" cy="17443290"/>
          </a:xfrm>
        </p:spPr>
        <p:txBody>
          <a:bodyPr/>
          <a:lstStyle>
            <a:lvl1pPr>
              <a:defRPr sz="10603"/>
            </a:lvl1pPr>
            <a:lvl2pPr>
              <a:defRPr sz="8906"/>
            </a:lvl2pPr>
            <a:lvl3pPr>
              <a:defRPr sz="7916"/>
            </a:lvl3pPr>
            <a:lvl4pPr>
              <a:defRPr sz="7068"/>
            </a:lvl4pPr>
            <a:lvl5pPr>
              <a:defRPr sz="7068"/>
            </a:lvl5pPr>
            <a:lvl6pPr>
              <a:defRPr sz="7068"/>
            </a:lvl6pPr>
            <a:lvl7pPr>
              <a:defRPr sz="7068"/>
            </a:lvl7pPr>
            <a:lvl8pPr>
              <a:defRPr sz="7068"/>
            </a:lvl8pPr>
            <a:lvl9pPr>
              <a:defRPr sz="7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90" y="1205404"/>
            <a:ext cx="14082144" cy="5129967"/>
          </a:xfrm>
        </p:spPr>
        <p:txBody>
          <a:bodyPr anchor="b"/>
          <a:lstStyle>
            <a:lvl1pPr algn="l">
              <a:defRPr sz="89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5089" y="1205405"/>
            <a:ext cx="23928492" cy="25839056"/>
          </a:xfrm>
        </p:spPr>
        <p:txBody>
          <a:bodyPr/>
          <a:lstStyle>
            <a:lvl1pPr>
              <a:defRPr sz="14136"/>
            </a:lvl1pPr>
            <a:lvl2pPr>
              <a:defRPr sz="12440"/>
            </a:lvl2pPr>
            <a:lvl3pPr>
              <a:defRPr sz="10603"/>
            </a:lvl3pPr>
            <a:lvl4pPr>
              <a:defRPr sz="8906"/>
            </a:lvl4pPr>
            <a:lvl5pPr>
              <a:defRPr sz="8906"/>
            </a:lvl5pPr>
            <a:lvl6pPr>
              <a:defRPr sz="8906"/>
            </a:lvl6pPr>
            <a:lvl7pPr>
              <a:defRPr sz="8906"/>
            </a:lvl7pPr>
            <a:lvl8pPr>
              <a:defRPr sz="8906"/>
            </a:lvl8pPr>
            <a:lvl9pPr>
              <a:defRPr sz="8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190" y="6335373"/>
            <a:ext cx="14082144" cy="20709089"/>
          </a:xfrm>
        </p:spPr>
        <p:txBody>
          <a:bodyPr/>
          <a:lstStyle>
            <a:lvl1pPr marL="0" indent="0">
              <a:buNone/>
              <a:defRPr sz="6220"/>
            </a:lvl1pPr>
            <a:lvl2pPr marL="2021263" indent="0">
              <a:buNone/>
              <a:defRPr sz="5372"/>
            </a:lvl2pPr>
            <a:lvl3pPr marL="4042528" indent="0">
              <a:buNone/>
              <a:defRPr sz="4382"/>
            </a:lvl3pPr>
            <a:lvl4pPr marL="6063794" indent="0">
              <a:buNone/>
              <a:defRPr sz="3958"/>
            </a:lvl4pPr>
            <a:lvl5pPr marL="8085057" indent="0">
              <a:buNone/>
              <a:defRPr sz="3958"/>
            </a:lvl5pPr>
            <a:lvl6pPr marL="10106321" indent="0">
              <a:buNone/>
              <a:defRPr sz="3958"/>
            </a:lvl6pPr>
            <a:lvl7pPr marL="12127587" indent="0">
              <a:buNone/>
              <a:defRPr sz="3958"/>
            </a:lvl7pPr>
            <a:lvl8pPr marL="14148851" indent="0">
              <a:buNone/>
              <a:defRPr sz="3958"/>
            </a:lvl8pPr>
            <a:lvl9pPr marL="16170114" indent="0">
              <a:buNone/>
              <a:defRPr sz="39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842" y="21192652"/>
            <a:ext cx="25682258" cy="2501913"/>
          </a:xfrm>
        </p:spPr>
        <p:txBody>
          <a:bodyPr anchor="b"/>
          <a:lstStyle>
            <a:lvl1pPr algn="l">
              <a:defRPr sz="89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9842" y="2705148"/>
            <a:ext cx="25682258" cy="18165128"/>
          </a:xfrm>
        </p:spPr>
        <p:txBody>
          <a:bodyPr/>
          <a:lstStyle>
            <a:lvl1pPr marL="0" indent="0">
              <a:buNone/>
              <a:defRPr sz="14136"/>
            </a:lvl1pPr>
            <a:lvl2pPr marL="2021263" indent="0">
              <a:buNone/>
              <a:defRPr sz="12440"/>
            </a:lvl2pPr>
            <a:lvl3pPr marL="4042528" indent="0">
              <a:buNone/>
              <a:defRPr sz="10603"/>
            </a:lvl3pPr>
            <a:lvl4pPr marL="6063794" indent="0">
              <a:buNone/>
              <a:defRPr sz="8906"/>
            </a:lvl4pPr>
            <a:lvl5pPr marL="8085057" indent="0">
              <a:buNone/>
              <a:defRPr sz="8906"/>
            </a:lvl5pPr>
            <a:lvl6pPr marL="10106321" indent="0">
              <a:buNone/>
              <a:defRPr sz="8906"/>
            </a:lvl6pPr>
            <a:lvl7pPr marL="12127587" indent="0">
              <a:buNone/>
              <a:defRPr sz="8906"/>
            </a:lvl7pPr>
            <a:lvl8pPr marL="14148851" indent="0">
              <a:buNone/>
              <a:defRPr sz="8906"/>
            </a:lvl8pPr>
            <a:lvl9pPr marL="16170114" indent="0">
              <a:buNone/>
              <a:defRPr sz="89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842" y="23694562"/>
            <a:ext cx="25682258" cy="3553130"/>
          </a:xfrm>
        </p:spPr>
        <p:txBody>
          <a:bodyPr/>
          <a:lstStyle>
            <a:lvl1pPr marL="0" indent="0">
              <a:buNone/>
              <a:defRPr sz="6220"/>
            </a:lvl1pPr>
            <a:lvl2pPr marL="2021263" indent="0">
              <a:buNone/>
              <a:defRPr sz="5372"/>
            </a:lvl2pPr>
            <a:lvl3pPr marL="4042528" indent="0">
              <a:buNone/>
              <a:defRPr sz="4382"/>
            </a:lvl3pPr>
            <a:lvl4pPr marL="6063794" indent="0">
              <a:buNone/>
              <a:defRPr sz="3958"/>
            </a:lvl4pPr>
            <a:lvl5pPr marL="8085057" indent="0">
              <a:buNone/>
              <a:defRPr sz="3958"/>
            </a:lvl5pPr>
            <a:lvl6pPr marL="10106321" indent="0">
              <a:buNone/>
              <a:defRPr sz="3958"/>
            </a:lvl6pPr>
            <a:lvl7pPr marL="12127587" indent="0">
              <a:buNone/>
              <a:defRPr sz="3958"/>
            </a:lvl7pPr>
            <a:lvl8pPr marL="14148851" indent="0">
              <a:buNone/>
              <a:defRPr sz="3958"/>
            </a:lvl8pPr>
            <a:lvl9pPr marL="16170114" indent="0">
              <a:buNone/>
              <a:defRPr sz="39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189" y="1212417"/>
            <a:ext cx="38523387" cy="5045868"/>
          </a:xfrm>
          <a:prstGeom prst="rect">
            <a:avLst/>
          </a:prstGeom>
        </p:spPr>
        <p:txBody>
          <a:bodyPr vert="horz" lIns="285969" tIns="142985" rIns="285969" bIns="14298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89" y="7064220"/>
            <a:ext cx="38523387" cy="19980241"/>
          </a:xfrm>
          <a:prstGeom prst="rect">
            <a:avLst/>
          </a:prstGeom>
        </p:spPr>
        <p:txBody>
          <a:bodyPr vert="horz" lIns="285969" tIns="142985" rIns="285969" bIns="14298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193" y="28060640"/>
            <a:ext cx="9987544" cy="1611873"/>
          </a:xfrm>
          <a:prstGeom prst="rect">
            <a:avLst/>
          </a:prstGeom>
        </p:spPr>
        <p:txBody>
          <a:bodyPr vert="horz" lIns="285969" tIns="142985" rIns="285969" bIns="142985" rtlCol="0" anchor="ctr"/>
          <a:lstStyle>
            <a:lvl1pPr algn="l">
              <a:defRPr sz="5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B5A2-BC95-471D-8676-CBF9E18C0D6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4623" y="28060640"/>
            <a:ext cx="13554525" cy="1611873"/>
          </a:xfrm>
          <a:prstGeom prst="rect">
            <a:avLst/>
          </a:prstGeom>
        </p:spPr>
        <p:txBody>
          <a:bodyPr vert="horz" lIns="285969" tIns="142985" rIns="285969" bIns="142985" rtlCol="0" anchor="ctr"/>
          <a:lstStyle>
            <a:lvl1pPr algn="ctr">
              <a:defRPr sz="5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5" y="28060640"/>
            <a:ext cx="9987544" cy="1611873"/>
          </a:xfrm>
          <a:prstGeom prst="rect">
            <a:avLst/>
          </a:prstGeom>
        </p:spPr>
        <p:txBody>
          <a:bodyPr vert="horz" lIns="285969" tIns="142985" rIns="285969" bIns="142985" rtlCol="0" anchor="ctr"/>
          <a:lstStyle>
            <a:lvl1pPr algn="r">
              <a:defRPr sz="5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599C-3142-41A4-AF88-D607F403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42528" rtl="0" eaLnBrk="1" latinLnBrk="0" hangingPunct="1">
        <a:spcBef>
          <a:spcPct val="0"/>
        </a:spcBef>
        <a:buNone/>
        <a:defRPr sz="19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5947" indent="-1515947" algn="l" defTabSz="40425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36" kern="1200">
          <a:solidFill>
            <a:schemeClr val="tx1"/>
          </a:solidFill>
          <a:latin typeface="+mn-lt"/>
          <a:ea typeface="+mn-ea"/>
          <a:cs typeface="+mn-cs"/>
        </a:defRPr>
      </a:lvl1pPr>
      <a:lvl2pPr marL="3284555" indent="-1263290" algn="l" defTabSz="40425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440" kern="1200">
          <a:solidFill>
            <a:schemeClr val="tx1"/>
          </a:solidFill>
          <a:latin typeface="+mn-lt"/>
          <a:ea typeface="+mn-ea"/>
          <a:cs typeface="+mn-cs"/>
        </a:defRPr>
      </a:lvl2pPr>
      <a:lvl3pPr marL="5053161" indent="-1010634" algn="l" defTabSz="40425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603" kern="1200">
          <a:solidFill>
            <a:schemeClr val="tx1"/>
          </a:solidFill>
          <a:latin typeface="+mn-lt"/>
          <a:ea typeface="+mn-ea"/>
          <a:cs typeface="+mn-cs"/>
        </a:defRPr>
      </a:lvl3pPr>
      <a:lvl4pPr marL="7074423" indent="-1010634" algn="l" defTabSz="4042528" rtl="0" eaLnBrk="1" latinLnBrk="0" hangingPunct="1">
        <a:spcBef>
          <a:spcPct val="20000"/>
        </a:spcBef>
        <a:buFont typeface="Arial" panose="020B0604020202020204" pitchFamily="34" charset="0"/>
        <a:buChar char="–"/>
        <a:defRPr sz="8906" kern="1200">
          <a:solidFill>
            <a:schemeClr val="tx1"/>
          </a:solidFill>
          <a:latin typeface="+mn-lt"/>
          <a:ea typeface="+mn-ea"/>
          <a:cs typeface="+mn-cs"/>
        </a:defRPr>
      </a:lvl4pPr>
      <a:lvl5pPr marL="9095690" indent="-1010634" algn="l" defTabSz="4042528" rtl="0" eaLnBrk="1" latinLnBrk="0" hangingPunct="1">
        <a:spcBef>
          <a:spcPct val="20000"/>
        </a:spcBef>
        <a:buFont typeface="Arial" panose="020B0604020202020204" pitchFamily="34" charset="0"/>
        <a:buChar char="»"/>
        <a:defRPr sz="8906" kern="1200">
          <a:solidFill>
            <a:schemeClr val="tx1"/>
          </a:solidFill>
          <a:latin typeface="+mn-lt"/>
          <a:ea typeface="+mn-ea"/>
          <a:cs typeface="+mn-cs"/>
        </a:defRPr>
      </a:lvl5pPr>
      <a:lvl6pPr marL="11116953" indent="-1010634" algn="l" defTabSz="4042528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6" kern="1200">
          <a:solidFill>
            <a:schemeClr val="tx1"/>
          </a:solidFill>
          <a:latin typeface="+mn-lt"/>
          <a:ea typeface="+mn-ea"/>
          <a:cs typeface="+mn-cs"/>
        </a:defRPr>
      </a:lvl6pPr>
      <a:lvl7pPr marL="13138218" indent="-1010634" algn="l" defTabSz="4042528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6" kern="1200">
          <a:solidFill>
            <a:schemeClr val="tx1"/>
          </a:solidFill>
          <a:latin typeface="+mn-lt"/>
          <a:ea typeface="+mn-ea"/>
          <a:cs typeface="+mn-cs"/>
        </a:defRPr>
      </a:lvl7pPr>
      <a:lvl8pPr marL="15159482" indent="-1010634" algn="l" defTabSz="4042528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6" kern="1200">
          <a:solidFill>
            <a:schemeClr val="tx1"/>
          </a:solidFill>
          <a:latin typeface="+mn-lt"/>
          <a:ea typeface="+mn-ea"/>
          <a:cs typeface="+mn-cs"/>
        </a:defRPr>
      </a:lvl8pPr>
      <a:lvl9pPr marL="17180747" indent="-1010634" algn="l" defTabSz="4042528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1pPr>
      <a:lvl2pPr marL="2021263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2pPr>
      <a:lvl3pPr marL="4042528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3pPr>
      <a:lvl4pPr marL="6063794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4pPr>
      <a:lvl5pPr marL="8085057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5pPr>
      <a:lvl6pPr marL="10106321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6pPr>
      <a:lvl7pPr marL="12127587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7pPr>
      <a:lvl8pPr marL="14148851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8pPr>
      <a:lvl9pPr marL="16170114" algn="l" defTabSz="4042528" rtl="0" eaLnBrk="1" latinLnBrk="0" hangingPunct="1">
        <a:defRPr sz="79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irdizati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hyperlink" Target="http://nirdizati.com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hyperlink" Target="http://training.nirdizati.org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dashboard.nirdizati.org/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6B8979-27CB-420E-8B94-47A366C2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678" y="6417937"/>
            <a:ext cx="9026255" cy="6003360"/>
          </a:xfrm>
          <a:prstGeom prst="rect">
            <a:avLst/>
          </a:prstGeom>
        </p:spPr>
      </p:pic>
      <p:grpSp>
        <p:nvGrpSpPr>
          <p:cNvPr id="39" name="Group 54"/>
          <p:cNvGrpSpPr/>
          <p:nvPr/>
        </p:nvGrpSpPr>
        <p:grpSpPr>
          <a:xfrm>
            <a:off x="22029740" y="15029868"/>
            <a:ext cx="19022839" cy="12073316"/>
            <a:chOff x="27388604" y="11055181"/>
            <a:chExt cx="13457020" cy="8540831"/>
          </a:xfrm>
        </p:grpSpPr>
        <p:pic>
          <p:nvPicPr>
            <p:cNvPr id="14" name="Picture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8604" y="11055181"/>
              <a:ext cx="8938820" cy="5781530"/>
            </a:xfrm>
            <a:prstGeom prst="rect">
              <a:avLst/>
            </a:prstGeom>
          </p:spPr>
        </p:pic>
        <p:pic>
          <p:nvPicPr>
            <p:cNvPr id="16" name="Picture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6"/>
            <a:stretch/>
          </p:blipFill>
          <p:spPr>
            <a:xfrm>
              <a:off x="30032333" y="13834741"/>
              <a:ext cx="8610947" cy="4600835"/>
            </a:xfrm>
            <a:prstGeom prst="rect">
              <a:avLst/>
            </a:prstGeom>
          </p:spPr>
        </p:pic>
        <p:pic>
          <p:nvPicPr>
            <p:cNvPr id="17" name="Picture 5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638"/>
            <a:stretch/>
          </p:blipFill>
          <p:spPr>
            <a:xfrm>
              <a:off x="32310234" y="16161744"/>
              <a:ext cx="8535390" cy="3434268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635775" y="4885406"/>
            <a:ext cx="20853934" cy="24667581"/>
            <a:chOff x="537909" y="3475735"/>
            <a:chExt cx="9162288" cy="17450189"/>
          </a:xfrm>
        </p:grpSpPr>
        <p:sp>
          <p:nvSpPr>
            <p:cNvPr id="43" name="Rectangle 42"/>
            <p:cNvSpPr/>
            <p:nvPr/>
          </p:nvSpPr>
          <p:spPr>
            <a:xfrm>
              <a:off x="537909" y="3475735"/>
              <a:ext cx="9162288" cy="1745018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97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81" name="TextBox 1480"/>
            <p:cNvSpPr txBox="1"/>
            <p:nvPr/>
          </p:nvSpPr>
          <p:spPr>
            <a:xfrm>
              <a:off x="861603" y="4385246"/>
              <a:ext cx="8444960" cy="4961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endParaRPr lang="en-US" sz="3958" dirty="0"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1413"/>
            <p:cNvSpPr txBox="1"/>
            <p:nvPr/>
          </p:nvSpPr>
          <p:spPr>
            <a:xfrm>
              <a:off x="693634" y="3975315"/>
              <a:ext cx="8831836" cy="402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46298" indent="-646298">
                <a:buFont typeface="Arial" panose="020B0604020202020204" pitchFamily="34" charset="0"/>
                <a:buChar char="•"/>
              </a:pPr>
              <a:r>
                <a:rPr lang="en-AU" sz="5089" dirty="0"/>
                <a:t>Predict</a:t>
              </a:r>
              <a:r>
                <a:rPr lang="en-AU" sz="5089" b="1" dirty="0"/>
                <a:t> process outcome</a:t>
              </a:r>
              <a:r>
                <a:rPr lang="en-AU" sz="5089" dirty="0"/>
                <a:t> (“</a:t>
              </a:r>
              <a:r>
                <a:rPr lang="en-AU" sz="5089" i="1" dirty="0"/>
                <a:t>Is this loan offer going to be rejected?</a:t>
              </a:r>
              <a:r>
                <a:rPr lang="en-AU" sz="5089" dirty="0"/>
                <a:t>”)</a:t>
              </a:r>
            </a:p>
            <a:p>
              <a:pPr marL="646298" indent="-646298">
                <a:buFont typeface="Arial" panose="020B0604020202020204" pitchFamily="34" charset="0"/>
                <a:buChar char="•"/>
              </a:pPr>
              <a:r>
                <a:rPr lang="en-AU" sz="5089" dirty="0"/>
                <a:t>Predict </a:t>
              </a:r>
              <a:r>
                <a:rPr lang="en-AU" sz="5089" b="1" dirty="0"/>
                <a:t>process performance</a:t>
              </a:r>
              <a:r>
                <a:rPr lang="en-AU" sz="5089" dirty="0"/>
                <a:t> (“</a:t>
              </a:r>
              <a:r>
                <a:rPr lang="en-AU" sz="5089" i="1" dirty="0"/>
                <a:t>Will this claim take longer than 5 days to be handled?</a:t>
              </a:r>
              <a:r>
                <a:rPr lang="en-AU" sz="5089" dirty="0"/>
                <a:t>”)</a:t>
              </a:r>
            </a:p>
            <a:p>
              <a:pPr marL="646298" indent="-646298">
                <a:buFont typeface="Arial" panose="020B0604020202020204" pitchFamily="34" charset="0"/>
                <a:buChar char="•"/>
              </a:pPr>
              <a:r>
                <a:rPr lang="en-AU" sz="5089" dirty="0"/>
                <a:t>Predict </a:t>
              </a:r>
              <a:r>
                <a:rPr lang="en-AU" sz="5089" b="1" dirty="0"/>
                <a:t>future events</a:t>
              </a:r>
              <a:r>
                <a:rPr lang="en-AU" sz="5089" dirty="0"/>
                <a:t> (“</a:t>
              </a:r>
              <a:r>
                <a:rPr lang="en-AU" sz="5089" i="1" dirty="0"/>
                <a:t>What activity is likely to be executed next? And after that?</a:t>
              </a:r>
              <a:r>
                <a:rPr lang="en-AU" sz="5089" dirty="0"/>
                <a:t>”)</a:t>
              </a:r>
            </a:p>
            <a:p>
              <a:endParaRPr lang="en-AU" sz="5089" dirty="0"/>
            </a:p>
            <a:p>
              <a:pPr marL="646298" indent="-646298">
                <a:lnSpc>
                  <a:spcPct val="114000"/>
                </a:lnSpc>
                <a:buFont typeface="Arial" charset="0"/>
                <a:buChar char="•"/>
              </a:pPr>
              <a:endParaRPr lang="en-US" sz="5089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1489709" y="4885405"/>
            <a:ext cx="20499495" cy="24689434"/>
            <a:chOff x="20541456" y="3713370"/>
            <a:chExt cx="9162288" cy="17170418"/>
          </a:xfrm>
        </p:grpSpPr>
        <p:sp>
          <p:nvSpPr>
            <p:cNvPr id="183" name="Rectangle 182"/>
            <p:cNvSpPr/>
            <p:nvPr/>
          </p:nvSpPr>
          <p:spPr>
            <a:xfrm>
              <a:off x="20541456" y="3713370"/>
              <a:ext cx="9162288" cy="1716042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97"/>
            </a:p>
          </p:txBody>
        </p:sp>
        <p:sp>
          <p:nvSpPr>
            <p:cNvPr id="1587" name="TextBox 1586"/>
            <p:cNvSpPr txBox="1"/>
            <p:nvPr/>
          </p:nvSpPr>
          <p:spPr>
            <a:xfrm>
              <a:off x="20772936" y="9906792"/>
              <a:ext cx="8757375" cy="60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89" b="1" dirty="0">
                  <a:latin typeface="+mj-lt"/>
                  <a:cs typeface="Arial" panose="020B0604020202020204" pitchFamily="34" charset="0"/>
                </a:rPr>
                <a:t>Runtime component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59438" y="18887996"/>
              <a:ext cx="8321893" cy="19957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958" dirty="0"/>
                <a:t>Web:        </a:t>
              </a:r>
              <a:r>
                <a:rPr lang="en-US" sz="3958" dirty="0">
                  <a:hlinkClick r:id="rId7"/>
                </a:rPr>
                <a:t>http://nirdizati.org</a:t>
              </a:r>
              <a:endParaRPr lang="en-US" sz="3958" dirty="0"/>
            </a:p>
            <a:p>
              <a:pPr>
                <a:lnSpc>
                  <a:spcPct val="114000"/>
                </a:lnSpc>
              </a:pPr>
              <a:r>
                <a:rPr lang="en-US" sz="3958" dirty="0"/>
                <a:t>Code:       </a:t>
              </a:r>
              <a:r>
                <a:rPr lang="en-US" sz="3958" dirty="0">
                  <a:hlinkClick r:id="rId8"/>
                </a:rPr>
                <a:t>https://github.com/nirdizati</a:t>
              </a:r>
              <a:r>
                <a:rPr lang="en-US" sz="3958" dirty="0"/>
                <a:t> </a:t>
              </a:r>
            </a:p>
            <a:p>
              <a:pPr>
                <a:lnSpc>
                  <a:spcPct val="114000"/>
                </a:lnSpc>
              </a:pPr>
              <a:r>
                <a:rPr lang="en-US" sz="3958" dirty="0"/>
                <a:t>Runtime: </a:t>
              </a:r>
              <a:r>
                <a:rPr lang="en-US" sz="3958" dirty="0">
                  <a:hlinkClick r:id="rId9"/>
                </a:rPr>
                <a:t>http://dashboard.nirdizati.org</a:t>
              </a:r>
              <a:endParaRPr lang="en-US" sz="3958" dirty="0"/>
            </a:p>
            <a:p>
              <a:pPr>
                <a:lnSpc>
                  <a:spcPct val="114000"/>
                </a:lnSpc>
              </a:pPr>
              <a:r>
                <a:rPr lang="en-US" sz="3958" dirty="0"/>
                <a:t>Training:  </a:t>
              </a:r>
              <a:r>
                <a:rPr lang="en-US" sz="3958" dirty="0">
                  <a:hlinkClick r:id="rId10"/>
                </a:rPr>
                <a:t>http://training.nirdizati.org</a:t>
              </a:r>
              <a:endParaRPr lang="en-US" sz="3958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1C3BE54-0187-4B09-9398-A6CDF98D4B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199" y="619258"/>
            <a:ext cx="8251365" cy="19370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74BA63-BB15-4F99-8889-C6C29B7AB688}"/>
              </a:ext>
            </a:extLst>
          </p:cNvPr>
          <p:cNvSpPr txBox="1"/>
          <p:nvPr/>
        </p:nvSpPr>
        <p:spPr>
          <a:xfrm>
            <a:off x="635776" y="2598375"/>
            <a:ext cx="41353426" cy="104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20" b="1" dirty="0">
                <a:latin typeface="+mj-lt"/>
                <a:cs typeface="Arial" panose="020B0604020202020204" pitchFamily="34" charset="0"/>
              </a:rPr>
              <a:t>Open source predictive process monitoring dashboard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94D6DD-E49C-46EC-87C7-C896D16596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3" y="23334960"/>
            <a:ext cx="20477868" cy="553399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3DA2A41-E5FD-4432-AB67-B0E047ADB8E2}"/>
              </a:ext>
            </a:extLst>
          </p:cNvPr>
          <p:cNvSpPr txBox="1"/>
          <p:nvPr/>
        </p:nvSpPr>
        <p:spPr>
          <a:xfrm>
            <a:off x="1069082" y="21353946"/>
            <a:ext cx="12469760" cy="875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89" b="1" dirty="0">
                <a:latin typeface="+mj-lt"/>
                <a:cs typeface="Arial" panose="020B0604020202020204" pitchFamily="34" charset="0"/>
              </a:rPr>
              <a:t>Dataflow diagram of the Runtime component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F35B36-8EF9-45C6-AF6A-8302352710A4}"/>
              </a:ext>
            </a:extLst>
          </p:cNvPr>
          <p:cNvSpPr txBox="1"/>
          <p:nvPr/>
        </p:nvSpPr>
        <p:spPr>
          <a:xfrm>
            <a:off x="21942892" y="5066972"/>
            <a:ext cx="19658275" cy="87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9" b="1" dirty="0">
                <a:latin typeface="+mj-lt"/>
                <a:cs typeface="Arial" panose="020B0604020202020204" pitchFamily="34" charset="0"/>
              </a:rPr>
              <a:t>Training component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EEA09-412D-4C88-B80E-BDD97B8AF4B5}"/>
              </a:ext>
            </a:extLst>
          </p:cNvPr>
          <p:cNvSpPr txBox="1"/>
          <p:nvPr/>
        </p:nvSpPr>
        <p:spPr>
          <a:xfrm>
            <a:off x="1011840" y="10593577"/>
            <a:ext cx="5541645" cy="875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89" b="1" dirty="0">
                <a:latin typeface="+mj-lt"/>
                <a:cs typeface="Arial" panose="020B0604020202020204" pitchFamily="34" charset="0"/>
              </a:rPr>
              <a:t>High-level overview</a:t>
            </a:r>
          </a:p>
        </p:txBody>
      </p:sp>
      <p:pic>
        <p:nvPicPr>
          <p:cNvPr id="25" name="Picture 2" descr="mage result for QUT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35" y="1246889"/>
            <a:ext cx="2183005" cy="21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mage result for university of tartu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6" y="1284458"/>
            <a:ext cx="2128393" cy="21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mage result for FBK logo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/>
          <a:stretch/>
        </p:blipFill>
        <p:spPr bwMode="auto">
          <a:xfrm>
            <a:off x="5593878" y="84087"/>
            <a:ext cx="3562247" cy="431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F03A027-806E-4D07-9C77-5416A2664C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8" y="11874701"/>
            <a:ext cx="16024043" cy="8660390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D7AA86-27B7-481A-A043-EFC5488B9B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279" y="6187706"/>
            <a:ext cx="11230745" cy="6552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64013-2469-43C2-AF81-2E1971B57A9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0" y="108897"/>
            <a:ext cx="4198024" cy="4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106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coderus</dc:creator>
  <cp:lastModifiedBy>Ilya Verenich</cp:lastModifiedBy>
  <cp:revision>12</cp:revision>
  <dcterms:modified xsi:type="dcterms:W3CDTF">2017-08-30T06:24:36Z</dcterms:modified>
</cp:coreProperties>
</file>