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53" autoAdjust="0"/>
  </p:normalViewPr>
  <p:slideViewPr>
    <p:cSldViewPr snapToGrid="0">
      <p:cViewPr varScale="1">
        <p:scale>
          <a:sx n="73" d="100"/>
          <a:sy n="73" d="100"/>
        </p:scale>
        <p:origin x="5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2F52B-AE1A-4F7B-88A0-CE1AEB1B927E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0BC7-BC7E-4A0D-A192-F1F5F9D7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8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FEEB0-6799-4D45-87F5-D81561C02DA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C9AC1-CDB6-429F-B919-9AF8E91F0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22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813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0326C6-C211-4ACE-B5D2-D0008CD5241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3284113"/>
            <a:ext cx="10623997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6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6310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4819"/>
            <a:ext cx="10515600" cy="5100809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6C6-C211-4ACE-B5D2-D0008CD5241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2163"/>
            <a:ext cx="4114800" cy="359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858018"/>
            <a:ext cx="10515600" cy="12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2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761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08284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26C6-C211-4ACE-B5D2-D0008CD5241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C0D5-B11B-4EA1-AFC9-4EBED2876C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3657601"/>
            <a:ext cx="10515600" cy="38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636D821-E919-4CD1-9210-4B199FC548A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DE6E7C-A0EA-4959-8851-3B4B81ADB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8035" y="3335630"/>
            <a:ext cx="10934163" cy="77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33341" y="1352283"/>
            <a:ext cx="9968248" cy="1584100"/>
          </a:xfrm>
        </p:spPr>
        <p:txBody>
          <a:bodyPr>
            <a:noAutofit/>
          </a:bodyPr>
          <a:lstStyle>
            <a:lvl1pPr marL="0" indent="0" algn="ctr">
              <a:buNone/>
              <a:defRPr sz="4000"/>
            </a:lvl1pPr>
            <a:lvl2pPr algn="ctr">
              <a:defRPr sz="4000"/>
            </a:lvl2pPr>
            <a:lvl3pPr algn="ctr">
              <a:defRPr sz="4000"/>
            </a:lvl3pPr>
            <a:lvl4pPr algn="ctr">
              <a:defRPr sz="4000"/>
            </a:lvl4pPr>
            <a:lvl5pPr algn="ctr">
              <a:defRPr sz="4000"/>
            </a:lvl5pPr>
          </a:lstStyle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46232" y="3812148"/>
            <a:ext cx="6297769" cy="65682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97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636D821-E919-4CD1-9210-4B199FC548AC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DE6E7C-A0EA-4959-8851-3B4B81ADB0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28035" y="3335630"/>
            <a:ext cx="10934163" cy="772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33341" y="1352283"/>
            <a:ext cx="9968248" cy="1584100"/>
          </a:xfrm>
        </p:spPr>
        <p:txBody>
          <a:bodyPr>
            <a:noAutofit/>
          </a:bodyPr>
          <a:lstStyle>
            <a:lvl1pPr marL="0" indent="0" algn="ctr">
              <a:buNone/>
              <a:defRPr sz="4000"/>
            </a:lvl1pPr>
            <a:lvl2pPr algn="ctr">
              <a:defRPr sz="4000"/>
            </a:lvl2pPr>
            <a:lvl3pPr algn="ctr">
              <a:defRPr sz="4000"/>
            </a:lvl3pPr>
            <a:lvl4pPr algn="ctr">
              <a:defRPr sz="4000"/>
            </a:lvl4pPr>
            <a:lvl5pPr algn="ctr">
              <a:defRPr sz="4000"/>
            </a:lvl5pPr>
          </a:lstStyle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846232" y="3812148"/>
            <a:ext cx="6297769" cy="65682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algn="ctr">
              <a:defRPr sz="2400"/>
            </a:lvl2pPr>
            <a:lvl3pPr algn="ctr">
              <a:defRPr sz="2400"/>
            </a:lvl3pPr>
            <a:lvl4pPr algn="ctr">
              <a:defRPr sz="2400"/>
            </a:lvl4pPr>
            <a:lvl5pPr algn="ctr">
              <a:defRPr sz="2400"/>
            </a:lvl5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2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035"/>
            <a:ext cx="10515600" cy="78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9099"/>
            <a:ext cx="10515600" cy="49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326C6-C211-4ACE-B5D2-D0008CD52410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874" y="6176965"/>
            <a:ext cx="827959" cy="5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8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9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33341" y="1593669"/>
            <a:ext cx="9968248" cy="1332411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Unit 2: </a:t>
            </a:r>
            <a:r>
              <a:rPr lang="en-US" dirty="0" smtClean="0"/>
              <a:t>Prerequisite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60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 Initialization (2-D):</a:t>
            </a:r>
          </a:p>
          <a:p>
            <a:pPr marL="0" indent="0">
              <a:buNone/>
            </a:pPr>
            <a:r>
              <a:rPr lang="en-US" dirty="0"/>
              <a:t>The general format of array initialization is:</a:t>
            </a:r>
          </a:p>
          <a:p>
            <a:pPr marL="0" indent="0">
              <a:buNone/>
            </a:pPr>
            <a:r>
              <a:rPr lang="en-US" b="1" dirty="0" err="1" smtClean="0"/>
              <a:t>d</a:t>
            </a:r>
            <a:r>
              <a:rPr lang="en-US" dirty="0" err="1" smtClean="0"/>
              <a:t>ata_type</a:t>
            </a:r>
            <a:r>
              <a:rPr lang="en-US" dirty="0"/>
              <a:t> </a:t>
            </a:r>
            <a:r>
              <a:rPr lang="en-US" dirty="0" err="1" smtClean="0"/>
              <a:t>array_name</a:t>
            </a:r>
            <a:r>
              <a:rPr lang="en-US" dirty="0" smtClean="0"/>
              <a:t>[</a:t>
            </a:r>
            <a:r>
              <a:rPr lang="en-US" dirty="0" err="1" smtClean="0"/>
              <a:t>row_size</a:t>
            </a:r>
            <a:r>
              <a:rPr lang="en-US" dirty="0"/>
              <a:t>][</a:t>
            </a:r>
            <a:r>
              <a:rPr lang="en-US" dirty="0" err="1"/>
              <a:t>col_size</a:t>
            </a:r>
            <a:r>
              <a:rPr lang="en-US" dirty="0" smtClean="0"/>
              <a:t>]= {</a:t>
            </a:r>
            <a:r>
              <a:rPr lang="en-US" dirty="0"/>
              <a:t>element1,element2,…………..,element n};</a:t>
            </a:r>
          </a:p>
          <a:p>
            <a:pPr marL="0" indent="0">
              <a:buNone/>
            </a:pPr>
            <a:r>
              <a:rPr lang="en-US" b="1" dirty="0"/>
              <a:t>for example:</a:t>
            </a:r>
          </a:p>
          <a:p>
            <a:pPr marL="0" indent="0">
              <a:buNone/>
            </a:pPr>
            <a:r>
              <a:rPr lang="en-US" dirty="0"/>
              <a:t>int a[2][3]={33,44,23,56,77,87};</a:t>
            </a:r>
          </a:p>
          <a:p>
            <a:pPr marL="0" indent="0">
              <a:buNone/>
            </a:pP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/>
              <a:t>int a[2][3]={{33,44,23},</a:t>
            </a:r>
          </a:p>
          <a:p>
            <a:pPr marL="0" indent="0">
              <a:buNone/>
            </a:pPr>
            <a:r>
              <a:rPr lang="en-AT" dirty="0"/>
              <a:t>{56, 77, 87}};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0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Structure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structure is a collection of one or more variables, possibly of different </a:t>
            </a:r>
            <a:r>
              <a:rPr lang="en-US" dirty="0" smtClean="0"/>
              <a:t>types grouped </a:t>
            </a:r>
            <a:r>
              <a:rPr lang="en-US" dirty="0"/>
              <a:t>together under a single name.</a:t>
            </a:r>
          </a:p>
          <a:p>
            <a:r>
              <a:rPr lang="en-US" dirty="0"/>
              <a:t>An array is a data structure in which all the members are of the same 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Structure is </a:t>
            </a:r>
            <a:r>
              <a:rPr lang="en-US" dirty="0"/>
              <a:t>another data structure in which the individual elements can differ in type. Thus, </a:t>
            </a:r>
            <a:r>
              <a:rPr lang="en-US" dirty="0" smtClean="0"/>
              <a:t>a single </a:t>
            </a:r>
            <a:r>
              <a:rPr lang="en-US" dirty="0"/>
              <a:t>structure might contain integer elements, floating-point elements and </a:t>
            </a:r>
            <a:r>
              <a:rPr lang="en-US" dirty="0" smtClean="0"/>
              <a:t>character elements.</a:t>
            </a:r>
          </a:p>
          <a:p>
            <a:r>
              <a:rPr lang="en-US" dirty="0" smtClean="0"/>
              <a:t> </a:t>
            </a:r>
            <a:r>
              <a:rPr lang="en-US" dirty="0"/>
              <a:t>The individual structure elements are referred to as </a:t>
            </a:r>
            <a:r>
              <a:rPr lang="en-US" i="1" dirty="0"/>
              <a:t>members.</a:t>
            </a:r>
          </a:p>
          <a:p>
            <a:pPr marL="0" indent="0">
              <a:buNone/>
            </a:pPr>
            <a:r>
              <a:rPr lang="en-US" dirty="0"/>
              <a:t>Defining a structure: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struct </a:t>
            </a:r>
            <a:r>
              <a:rPr lang="en-US" i="1" dirty="0" err="1"/>
              <a:t>structure_name</a:t>
            </a:r>
            <a:endParaRPr lang="en-US" i="1" dirty="0"/>
          </a:p>
          <a:p>
            <a:pPr marL="0" indent="0">
              <a:buNone/>
            </a:pPr>
            <a:r>
              <a:rPr lang="en-AT" dirty="0"/>
              <a:t>{</a:t>
            </a:r>
          </a:p>
          <a:p>
            <a:pPr marL="0" indent="0">
              <a:buNone/>
            </a:pPr>
            <a:r>
              <a:rPr lang="en-US" dirty="0"/>
              <a:t>member 1;</a:t>
            </a:r>
          </a:p>
          <a:p>
            <a:pPr marL="0" indent="0">
              <a:buNone/>
            </a:pPr>
            <a:r>
              <a:rPr lang="en-US" dirty="0"/>
              <a:t>member 2;</a:t>
            </a:r>
          </a:p>
          <a:p>
            <a:pPr marL="0" indent="0">
              <a:buNone/>
            </a:pPr>
            <a:r>
              <a:rPr lang="en-AT" dirty="0"/>
              <a:t>………..</a:t>
            </a:r>
          </a:p>
          <a:p>
            <a:pPr marL="0" indent="0">
              <a:buNone/>
            </a:pPr>
            <a:r>
              <a:rPr lang="en-US" dirty="0"/>
              <a:t>member n;</a:t>
            </a:r>
          </a:p>
          <a:p>
            <a:pPr marL="0" indent="0">
              <a:buNone/>
            </a:pPr>
            <a:r>
              <a:rPr lang="en-AT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0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define a structure to hold the information of a student as follows:</a:t>
            </a:r>
          </a:p>
          <a:p>
            <a:pPr marL="0" indent="0">
              <a:buNone/>
            </a:pPr>
            <a:r>
              <a:rPr lang="en-US" b="1" dirty="0"/>
              <a:t>struct </a:t>
            </a:r>
            <a:r>
              <a:rPr lang="en-US" dirty="0"/>
              <a:t>Student</a:t>
            </a:r>
          </a:p>
          <a:p>
            <a:pPr marL="0" indent="0">
              <a:buNone/>
            </a:pPr>
            <a:r>
              <a:rPr lang="en-AT" dirty="0"/>
              <a:t>{</a:t>
            </a:r>
          </a:p>
          <a:p>
            <a:pPr marL="0" indent="0">
              <a:buNone/>
            </a:pPr>
            <a:r>
              <a:rPr lang="en-US" b="1" dirty="0"/>
              <a:t>c</a:t>
            </a:r>
            <a:r>
              <a:rPr lang="en-US" dirty="0"/>
              <a:t>har </a:t>
            </a:r>
            <a:r>
              <a:rPr lang="en-US" dirty="0" smtClean="0"/>
              <a:t>name[12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int roll;</a:t>
            </a:r>
          </a:p>
          <a:p>
            <a:pPr marL="0" indent="0">
              <a:buNone/>
            </a:pPr>
            <a:r>
              <a:rPr lang="en-US" dirty="0"/>
              <a:t>char sec;</a:t>
            </a:r>
          </a:p>
          <a:p>
            <a:pPr marL="0" indent="0">
              <a:buNone/>
            </a:pPr>
            <a:r>
              <a:rPr lang="en-US" dirty="0"/>
              <a:t>float marks;</a:t>
            </a:r>
          </a:p>
          <a:p>
            <a:pPr marL="0" indent="0">
              <a:buNone/>
            </a:pPr>
            <a:r>
              <a:rPr lang="en-AT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Structure variable declaration:</a:t>
            </a:r>
          </a:p>
          <a:p>
            <a:pPr marL="0" indent="0">
              <a:buNone/>
            </a:pPr>
            <a:r>
              <a:rPr lang="en-US" dirty="0"/>
              <a:t>struct Student s1, s2, s3;</a:t>
            </a:r>
          </a:p>
        </p:txBody>
      </p:sp>
    </p:spTree>
    <p:extLst>
      <p:ext uri="{BB962C8B-B14F-4D97-AF65-F5344CB8AC3E}">
        <p14:creationId xmlns:p14="http://schemas.microsoft.com/office/powerpoint/2010/main" val="302773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</a:p>
          <a:p>
            <a:r>
              <a:rPr lang="en-US" dirty="0" smtClean="0"/>
              <a:t>Structure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Array is a group of same type of variables that have common name</a:t>
            </a:r>
          </a:p>
          <a:p>
            <a:pPr marL="0" indent="0">
              <a:buNone/>
            </a:pPr>
            <a:r>
              <a:rPr lang="en-US" dirty="0"/>
              <a:t>• Each item in the group is called an element of the array</a:t>
            </a:r>
          </a:p>
          <a:p>
            <a:pPr marL="0" indent="0">
              <a:buNone/>
            </a:pPr>
            <a:r>
              <a:rPr lang="en-US" dirty="0"/>
              <a:t>• Each element is distinguished from another by an index</a:t>
            </a:r>
          </a:p>
          <a:p>
            <a:pPr marL="0" indent="0">
              <a:buNone/>
            </a:pPr>
            <a:r>
              <a:rPr lang="en-US" dirty="0"/>
              <a:t>• All elements are stored contiguously in memory</a:t>
            </a:r>
          </a:p>
          <a:p>
            <a:pPr marL="0" indent="0">
              <a:buNone/>
            </a:pPr>
            <a:r>
              <a:rPr lang="en-US" dirty="0"/>
              <a:t>• The elements of the array can be of any valid type- integers, characters, </a:t>
            </a:r>
            <a:r>
              <a:rPr lang="en-US" dirty="0" smtClean="0"/>
              <a:t>floating point types </a:t>
            </a:r>
            <a:r>
              <a:rPr lang="en-US" dirty="0"/>
              <a:t>or user-defined types</a:t>
            </a:r>
          </a:p>
        </p:txBody>
      </p:sp>
    </p:spTree>
    <p:extLst>
      <p:ext uri="{BB962C8B-B14F-4D97-AF65-F5344CB8AC3E}">
        <p14:creationId xmlns:p14="http://schemas.microsoft.com/office/powerpoint/2010/main" val="32618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Array: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One </a:t>
            </a:r>
            <a:r>
              <a:rPr lang="en-US" b="1" dirty="0"/>
              <a:t>dimensional </a:t>
            </a:r>
            <a:r>
              <a:rPr lang="en-US" b="1" dirty="0" smtClean="0"/>
              <a:t>array</a:t>
            </a:r>
          </a:p>
          <a:p>
            <a:r>
              <a:rPr lang="en-US" b="1" dirty="0" smtClean="0"/>
              <a:t>Two dimensional </a:t>
            </a:r>
            <a:r>
              <a:rPr lang="en-US" b="1" dirty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6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One dimensional array:</a:t>
            </a:r>
          </a:p>
          <a:p>
            <a:r>
              <a:rPr lang="en-US" dirty="0"/>
              <a:t>The elements of the array can be represented either as a single column or as </a:t>
            </a:r>
            <a:r>
              <a:rPr lang="en-US" dirty="0" smtClean="0"/>
              <a:t>a single row</a:t>
            </a:r>
          </a:p>
          <a:p>
            <a:pPr marL="0" indent="0">
              <a:buNone/>
            </a:pPr>
            <a:r>
              <a:rPr lang="en-US" b="1" dirty="0"/>
              <a:t>Declaring one-dimensional array:</a:t>
            </a:r>
          </a:p>
          <a:p>
            <a:pPr marL="0" indent="0">
              <a:buNone/>
            </a:pPr>
            <a:r>
              <a:rPr lang="en-US" b="1" dirty="0" err="1"/>
              <a:t>d</a:t>
            </a:r>
            <a:r>
              <a:rPr lang="en-US" dirty="0" err="1"/>
              <a:t>ata_type</a:t>
            </a:r>
            <a:r>
              <a:rPr lang="en-US" dirty="0"/>
              <a:t> </a:t>
            </a:r>
            <a:r>
              <a:rPr lang="en-US" dirty="0" err="1"/>
              <a:t>array_name</a:t>
            </a:r>
            <a:r>
              <a:rPr lang="en-US" dirty="0"/>
              <a:t>[size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Following </a:t>
            </a:r>
            <a:r>
              <a:rPr lang="en-US" dirty="0"/>
              <a:t>are some valid array declarations:</a:t>
            </a:r>
          </a:p>
          <a:p>
            <a:pPr marL="0" indent="0">
              <a:buNone/>
            </a:pPr>
            <a:r>
              <a:rPr lang="en-US" dirty="0"/>
              <a:t>int age[15];</a:t>
            </a:r>
          </a:p>
          <a:p>
            <a:pPr marL="0" indent="0">
              <a:buNone/>
            </a:pPr>
            <a:r>
              <a:rPr lang="en-US" dirty="0"/>
              <a:t>float weight[50];</a:t>
            </a:r>
          </a:p>
          <a:p>
            <a:pPr marL="0" indent="0">
              <a:buNone/>
            </a:pPr>
            <a:r>
              <a:rPr lang="en-US" dirty="0"/>
              <a:t>int marks[100];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3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are some invalid array declarations in c:</a:t>
            </a:r>
          </a:p>
          <a:p>
            <a:pPr marL="0" indent="0">
              <a:buNone/>
            </a:pPr>
            <a:r>
              <a:rPr lang="en-US" dirty="0"/>
              <a:t>int value[0];</a:t>
            </a:r>
          </a:p>
          <a:p>
            <a:pPr marL="0" indent="0">
              <a:buNone/>
            </a:pPr>
            <a:r>
              <a:rPr lang="en-US" dirty="0"/>
              <a:t>int marks[0.5];</a:t>
            </a:r>
          </a:p>
          <a:p>
            <a:pPr marL="0" indent="0">
              <a:buNone/>
            </a:pPr>
            <a:r>
              <a:rPr lang="en-US" dirty="0"/>
              <a:t>int number[-5];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Array Initialization (1-D):</a:t>
            </a:r>
          </a:p>
          <a:p>
            <a:pPr marL="0" indent="0">
              <a:buNone/>
            </a:pPr>
            <a:r>
              <a:rPr lang="en-US" dirty="0"/>
              <a:t>The general format of array initialization is:</a:t>
            </a:r>
          </a:p>
          <a:p>
            <a:pPr marL="0" indent="0">
              <a:buNone/>
            </a:pPr>
            <a:r>
              <a:rPr lang="en-US" b="1" dirty="0" err="1"/>
              <a:t>d</a:t>
            </a:r>
            <a:r>
              <a:rPr lang="en-US" dirty="0" err="1"/>
              <a:t>ata_type</a:t>
            </a:r>
            <a:r>
              <a:rPr lang="en-US" dirty="0"/>
              <a:t> </a:t>
            </a:r>
            <a:r>
              <a:rPr lang="en-US" dirty="0" err="1"/>
              <a:t>array_name</a:t>
            </a:r>
            <a:r>
              <a:rPr lang="en-US" dirty="0"/>
              <a:t>[size]={element1,element2,…………..,element n};</a:t>
            </a:r>
          </a:p>
          <a:p>
            <a:pPr marL="0" indent="0">
              <a:buNone/>
            </a:pPr>
            <a:r>
              <a:rPr lang="en-US" b="1" dirty="0"/>
              <a:t>for example:</a:t>
            </a:r>
          </a:p>
          <a:p>
            <a:pPr marL="0" indent="0">
              <a:buNone/>
            </a:pPr>
            <a:r>
              <a:rPr lang="en-US" dirty="0"/>
              <a:t>int age[5]={22,33,43,24,55};</a:t>
            </a:r>
          </a:p>
          <a:p>
            <a:pPr marL="0" indent="0">
              <a:buNone/>
            </a:pPr>
            <a:r>
              <a:rPr lang="en-US" dirty="0"/>
              <a:t>int weight[]={55,6,77,5,45,88,96,11,44,32};</a:t>
            </a:r>
          </a:p>
          <a:p>
            <a:pPr marL="0" indent="0">
              <a:buNone/>
            </a:pPr>
            <a:r>
              <a:rPr lang="en-US" dirty="0"/>
              <a:t>float a[]={2,3.5,7.9,-5.9,-8};</a:t>
            </a:r>
          </a:p>
          <a:p>
            <a:pPr marL="0" indent="0">
              <a:buNone/>
            </a:pPr>
            <a:r>
              <a:rPr lang="en-US" dirty="0"/>
              <a:t>char section[4]={‘A’,’B’,’C’,’D’};</a:t>
            </a:r>
          </a:p>
          <a:p>
            <a:pPr marL="0" indent="0">
              <a:buNone/>
            </a:pPr>
            <a:r>
              <a:rPr lang="en-US" dirty="0"/>
              <a:t>char name[10</a:t>
            </a:r>
            <a:r>
              <a:rPr lang="en-US" dirty="0" smtClean="0"/>
              <a:t>]=”HARIBAHADUR”;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9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Two-Dimensional array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we declare two dimensional array, the first subscript written is for the number </a:t>
            </a:r>
            <a:r>
              <a:rPr lang="en-US" dirty="0" smtClean="0"/>
              <a:t>of rows </a:t>
            </a:r>
            <a:r>
              <a:rPr lang="en-US" dirty="0"/>
              <a:t>and the second one is for the column.</a:t>
            </a:r>
          </a:p>
          <a:p>
            <a:pPr marL="0" indent="0">
              <a:buNone/>
            </a:pPr>
            <a:r>
              <a:rPr lang="en-US" b="1" dirty="0"/>
              <a:t>Declaration of 2- D array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data_type</a:t>
            </a:r>
            <a:r>
              <a:rPr lang="en-US" dirty="0" smtClean="0"/>
              <a:t> </a:t>
            </a:r>
            <a:r>
              <a:rPr lang="en-US" dirty="0" err="1"/>
              <a:t>array_name</a:t>
            </a:r>
            <a:r>
              <a:rPr lang="en-US" dirty="0"/>
              <a:t>[</a:t>
            </a:r>
            <a:r>
              <a:rPr lang="en-US" dirty="0" err="1"/>
              <a:t>row_size</a:t>
            </a:r>
            <a:r>
              <a:rPr lang="en-US" dirty="0"/>
              <a:t>][</a:t>
            </a:r>
            <a:r>
              <a:rPr lang="en-US" dirty="0" err="1"/>
              <a:t>column_size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b="1" dirty="0"/>
              <a:t>Example;</a:t>
            </a:r>
          </a:p>
          <a:p>
            <a:pPr marL="0" indent="0">
              <a:buNone/>
            </a:pPr>
            <a:r>
              <a:rPr lang="en-US" dirty="0"/>
              <a:t>int a[3][4];</a:t>
            </a:r>
          </a:p>
          <a:p>
            <a:pPr marL="0" indent="0">
              <a:buNone/>
            </a:pPr>
            <a:r>
              <a:rPr lang="en-US" dirty="0"/>
              <a:t>float b[10][10];</a:t>
            </a:r>
          </a:p>
          <a:p>
            <a:pPr marL="0" indent="0">
              <a:buNone/>
            </a:pPr>
            <a:r>
              <a:rPr lang="en-US" dirty="0" smtClean="0"/>
              <a:t>In the first </a:t>
            </a:r>
            <a:r>
              <a:rPr lang="en-US" dirty="0"/>
              <a:t>example, 3 represents number of rows and 4 represents number of 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7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2" y="1324270"/>
            <a:ext cx="10334897" cy="3688467"/>
          </a:xfrm>
        </p:spPr>
      </p:pic>
    </p:spTree>
    <p:extLst>
      <p:ext uri="{BB962C8B-B14F-4D97-AF65-F5344CB8AC3E}">
        <p14:creationId xmlns:p14="http://schemas.microsoft.com/office/powerpoint/2010/main" val="2676749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475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Custom Design</vt:lpstr>
      <vt:lpstr>PowerPoint Presentation</vt:lpstr>
      <vt:lpstr>Content </vt:lpstr>
      <vt:lpstr>Array</vt:lpstr>
      <vt:lpstr>Types of Array:</vt:lpstr>
      <vt:lpstr>PowerPoint Presentation</vt:lpstr>
      <vt:lpstr>PowerPoint Presentation</vt:lpstr>
      <vt:lpstr>PowerPoint Presentation</vt:lpstr>
      <vt:lpstr>Two-Dimensional array:</vt:lpstr>
      <vt:lpstr>PowerPoint Presentation</vt:lpstr>
      <vt:lpstr>PowerPoint Presentation</vt:lpstr>
      <vt:lpstr>Structure: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2021-05-07T17:21:49Z</dcterms:created>
  <dcterms:modified xsi:type="dcterms:W3CDTF">2021-05-12T04:50:32Z</dcterms:modified>
</cp:coreProperties>
</file>