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handoutMasterIdLst>
    <p:handoutMasterId r:id="rId43"/>
  </p:handoutMasterIdLst>
  <p:sldIdLst>
    <p:sldId id="261" r:id="rId2"/>
    <p:sldId id="259" r:id="rId3"/>
    <p:sldId id="278" r:id="rId4"/>
    <p:sldId id="282" r:id="rId5"/>
    <p:sldId id="279" r:id="rId6"/>
    <p:sldId id="280" r:id="rId7"/>
    <p:sldId id="283" r:id="rId8"/>
    <p:sldId id="284" r:id="rId9"/>
    <p:sldId id="285" r:id="rId10"/>
    <p:sldId id="286" r:id="rId11"/>
    <p:sldId id="287" r:id="rId12"/>
    <p:sldId id="288" r:id="rId13"/>
    <p:sldId id="290" r:id="rId14"/>
    <p:sldId id="291" r:id="rId15"/>
    <p:sldId id="298" r:id="rId16"/>
    <p:sldId id="299" r:id="rId17"/>
    <p:sldId id="300" r:id="rId18"/>
    <p:sldId id="303" r:id="rId19"/>
    <p:sldId id="310" r:id="rId20"/>
    <p:sldId id="308" r:id="rId21"/>
    <p:sldId id="311" r:id="rId22"/>
    <p:sldId id="312" r:id="rId23"/>
    <p:sldId id="306" r:id="rId24"/>
    <p:sldId id="318" r:id="rId25"/>
    <p:sldId id="302" r:id="rId26"/>
    <p:sldId id="313" r:id="rId27"/>
    <p:sldId id="314" r:id="rId28"/>
    <p:sldId id="301" r:id="rId29"/>
    <p:sldId id="315" r:id="rId30"/>
    <p:sldId id="316" r:id="rId31"/>
    <p:sldId id="317" r:id="rId32"/>
    <p:sldId id="324" r:id="rId33"/>
    <p:sldId id="325" r:id="rId34"/>
    <p:sldId id="327" r:id="rId35"/>
    <p:sldId id="323" r:id="rId36"/>
    <p:sldId id="322" r:id="rId37"/>
    <p:sldId id="321" r:id="rId38"/>
    <p:sldId id="319" r:id="rId39"/>
    <p:sldId id="329" r:id="rId40"/>
    <p:sldId id="27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5dcf750ec2d4a4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26" autoAdjust="0"/>
    <p:restoredTop sz="94353" autoAdjust="0"/>
  </p:normalViewPr>
  <p:slideViewPr>
    <p:cSldViewPr snapToGrid="0">
      <p:cViewPr varScale="1">
        <p:scale>
          <a:sx n="82" d="100"/>
          <a:sy n="82" d="100"/>
        </p:scale>
        <p:origin x="835"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82F52B-AE1A-4F7B-88A0-CE1AEB1B927E}" type="datetimeFigureOut">
              <a:rPr lang="en-US" smtClean="0"/>
              <a:t>2/14/2025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7C0BC7-BC7E-4A0D-A192-F1F5F9D73230}" type="slidenum">
              <a:rPr lang="en-US" smtClean="0"/>
              <a:t>‹#›</a:t>
            </a:fld>
            <a:endParaRPr lang="en-US"/>
          </a:p>
        </p:txBody>
      </p:sp>
    </p:spTree>
    <p:extLst>
      <p:ext uri="{BB962C8B-B14F-4D97-AF65-F5344CB8AC3E}">
        <p14:creationId xmlns:p14="http://schemas.microsoft.com/office/powerpoint/2010/main" val="151518542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13T01:55:51.86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96710BA5-747B-40E2-B32F-F7A4A4A8ABDA}" emma:medium="tactile" emma:mode="ink">
          <msink:context xmlns:msink="http://schemas.microsoft.com/ink/2010/main" type="inkDrawing" rotatedBoundingBox="8055,6096 8070,6096 8070,6111 8055,6111" shapeName="Other"/>
        </emma:interpretation>
      </emma:emma>
    </inkml:annotationXML>
    <inkml:trace contextRef="#ctx0" brushRef="#br0">0 0 0</inkml:trace>
  </inkml:traceGroup>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13T02:03:59.49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FDC80DBA-1180-4921-8BA3-709AE3AA9BD6}" emma:medium="tactile" emma:mode="ink">
          <msink:context xmlns:msink="http://schemas.microsoft.com/ink/2010/main" type="inkDrawing" rotatedBoundingBox="7003,5515 7018,5515 7018,5530 7003,5530" shapeName="Other"/>
        </emma:interpretation>
      </emma:emma>
    </inkml:annotationXML>
    <inkml:trace contextRef="#ctx0" brushRef="#br0">0 0 0</inkml:trace>
  </inkml:traceGroup>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13T02:06:07.316"/>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804AD5C-2C6C-4B25-8C37-A39495770D72}" emma:medium="tactile" emma:mode="ink">
          <msink:context xmlns:msink="http://schemas.microsoft.com/ink/2010/main" type="inkDrawing" rotatedBoundingBox="17199,13353 17214,13353 17214,13368 17199,13368" shapeName="Other"/>
        </emma:interpretation>
      </emma:emma>
    </inkml:annotationXML>
    <inkml:trace contextRef="#ctx0" brushRef="#br0">-181 5733 0</inkml:trace>
  </inkml:traceGroup>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13T02:06:26.78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AA90B749-10E7-48ED-BFD7-E31B887500F4}" emma:medium="tactile" emma:mode="ink">
          <msink:context xmlns:msink="http://schemas.microsoft.com/ink/2010/main" type="writingRegion" rotatedBoundingBox="30087,10475 25009,14377 24285,13436 29363,9533"/>
        </emma:interpretation>
      </emma:emma>
    </inkml:annotationXML>
    <inkml:traceGroup>
      <inkml:annotationXML>
        <emma:emma xmlns:emma="http://www.w3.org/2003/04/emma" version="1.0">
          <emma:interpretation id="{2DA85286-715A-44D4-8C02-F8417C9C7E6B}" emma:medium="tactile" emma:mode="ink">
            <msink:context xmlns:msink="http://schemas.microsoft.com/ink/2010/main" type="paragraph" rotatedBoundingBox="30087,10475 25009,14377 24285,13436 29363,9533" alignmentLevel="1"/>
          </emma:interpretation>
        </emma:emma>
      </inkml:annotationXML>
      <inkml:traceGroup>
        <inkml:annotationXML>
          <emma:emma xmlns:emma="http://www.w3.org/2003/04/emma" version="1.0">
            <emma:interpretation id="{9AF09599-6184-466D-81D6-911B7D0D4034}" emma:medium="tactile" emma:mode="ink">
              <msink:context xmlns:msink="http://schemas.microsoft.com/ink/2010/main" type="line" rotatedBoundingBox="30087,10475 25009,14377 24285,13436 29363,9533"/>
            </emma:interpretation>
          </emma:emma>
        </inkml:annotationXML>
        <inkml:traceGroup>
          <inkml:annotationXML>
            <emma:emma xmlns:emma="http://www.w3.org/2003/04/emma" version="1.0">
              <emma:interpretation id="{4EB2AC9E-9CC0-44A3-9A56-8638AECBDD6C}" emma:medium="tactile" emma:mode="ink">
                <msink:context xmlns:msink="http://schemas.microsoft.com/ink/2010/main" type="inkWord" rotatedBoundingBox="26042,13130 25020,13915 24516,13259 25538,12474"/>
              </emma:interpretation>
              <emma:one-of disjunction-type="recognition" id="oneOf0">
                <emma:interpretation id="interp0" emma:lang="" emma:confidence="1">
                  <emma:literal/>
                </emma:interpretation>
              </emma:one-of>
            </emma:emma>
          </inkml:annotationXML>
          <inkml:trace contextRef="#ctx0" brushRef="#br0">-3410 3374 0</inkml:trace>
        </inkml:traceGroup>
      </inkml:traceGroup>
    </inkml:traceGroup>
  </inkml:traceGroup>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13T02:11:07.27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4CBF7B1-2C67-44C9-8FC8-2C52C5AE05B1}" emma:medium="tactile" emma:mode="ink">
          <msink:context xmlns:msink="http://schemas.microsoft.com/ink/2010/main" type="writingRegion" rotatedBoundingBox="20795,3878 32643,3931 32593,14934 20746,14881"/>
        </emma:interpretation>
      </emma:emma>
    </inkml:annotationXML>
    <inkml:traceGroup>
      <inkml:annotationXML>
        <emma:emma xmlns:emma="http://www.w3.org/2003/04/emma" version="1.0">
          <emma:interpretation id="{C9F411FA-CDAE-4528-B168-00D1526FD313}" emma:medium="tactile" emma:mode="ink">
            <msink:context xmlns:msink="http://schemas.microsoft.com/ink/2010/main" type="paragraph" rotatedBoundingBox="23224,5213 32387,5669 32256,8308 23093,7852" alignmentLevel="2"/>
          </emma:interpretation>
        </emma:emma>
      </inkml:annotationXML>
      <inkml:traceGroup>
        <inkml:annotationXML>
          <emma:emma xmlns:emma="http://www.w3.org/2003/04/emma" version="1.0">
            <emma:interpretation id="{A698D364-3C16-467E-BC5B-0891E976451F}" emma:medium="tactile" emma:mode="ink">
              <msink:context xmlns:msink="http://schemas.microsoft.com/ink/2010/main" type="line" rotatedBoundingBox="23224,5213 32387,5669 32256,8308 23093,7852"/>
            </emma:interpretation>
          </emma:emma>
        </inkml:annotationXML>
        <inkml:traceGroup>
          <inkml:annotationXML>
            <emma:emma xmlns:emma="http://www.w3.org/2003/04/emma" version="1.0">
              <emma:interpretation id="{9F49B683-797F-4D40-88CB-E14A2584D75F}" emma:medium="tactile" emma:mode="ink">
                <msink:context xmlns:msink="http://schemas.microsoft.com/ink/2010/main" type="inkWord" rotatedBoundingBox="29142,5987 32363,6148 32284,7744 29063,7583"/>
              </emma:interpretation>
              <emma:one-of disjunction-type="recognition" id="oneOf0">
                <emma:interpretation id="interp0" emma:lang="" emma:confidence="1">
                  <emma:literal/>
                </emma:interpretation>
              </emma:one-of>
            </emma:emma>
          </inkml:annotationXML>
          <inkml:trace contextRef="#ctx0" brushRef="#br0">4572 3193 0</inkml:trace>
        </inkml:traceGroup>
      </inkml:traceGroup>
    </inkml:traceGroup>
  </inkml:traceGroup>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13T02:12:10.10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FD007EB-1439-4860-BD2B-FE55E633BD21}" emma:medium="tactile" emma:mode="ink">
          <msink:context xmlns:msink="http://schemas.microsoft.com/ink/2010/main" type="inkDrawing" rotatedBoundingBox="9651,8999 9666,8999 9666,9014 9651,9014" shapeName="Other"/>
        </emma:interpretation>
      </emma:emma>
    </inkml:annotationXML>
    <inkml:trace contextRef="#ctx0" brushRef="#br0">0 0 0</inkml:trace>
  </inkml:traceGroup>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16T00:24:23.87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CCEC218B-9C89-4691-89C7-0B7DD0397FDE}" emma:medium="tactile" emma:mode="ink">
          <msink:context xmlns:msink="http://schemas.microsoft.com/ink/2010/main" type="writingRegion" rotatedBoundingBox="24648,2612 28139,5270 26672,7197 23181,4539"/>
        </emma:interpretation>
      </emma:emma>
    </inkml:annotationXML>
    <inkml:traceGroup>
      <inkml:annotationXML>
        <emma:emma xmlns:emma="http://www.w3.org/2003/04/emma" version="1.0">
          <emma:interpretation id="{F869DBA7-2CF8-47C6-B9A4-811ADFC17CD2}" emma:medium="tactile" emma:mode="ink">
            <msink:context xmlns:msink="http://schemas.microsoft.com/ink/2010/main" type="paragraph" rotatedBoundingBox="24648,2612 28139,5270 26672,7197 23181,4539" alignmentLevel="1"/>
          </emma:interpretation>
        </emma:emma>
      </inkml:annotationXML>
      <inkml:traceGroup>
        <inkml:annotationXML>
          <emma:emma xmlns:emma="http://www.w3.org/2003/04/emma" version="1.0">
            <emma:interpretation id="{C484F736-0029-4665-B12B-6A3CDBA80930}" emma:medium="tactile" emma:mode="ink">
              <msink:context xmlns:msink="http://schemas.microsoft.com/ink/2010/main" type="line" rotatedBoundingBox="24648,2612 28139,5270 26672,7197 23181,4539"/>
            </emma:interpretation>
          </emma:emma>
        </inkml:annotationXML>
        <inkml:traceGroup>
          <inkml:annotationXML>
            <emma:emma xmlns:emma="http://www.w3.org/2003/04/emma" version="1.0">
              <emma:interpretation id="{768C19E7-5159-4E7B-B38E-432E7CE850F7}" emma:medium="tactile" emma:mode="ink">
                <msink:context xmlns:msink="http://schemas.microsoft.com/ink/2010/main" type="inkWord" rotatedBoundingBox="24648,2612 26584,4086 25117,6013 23181,4539"/>
              </emma:interpretation>
            </emma:emma>
          </inkml:annotationXML>
          <inkml:trace contextRef="#ctx0" brushRef="#br0">2141 36 0</inkml:trace>
        </inkml:traceGroup>
      </inkml:traceGroup>
    </inkml:traceGroup>
  </inkml:traceGroup>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16T00:30:14.09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57AE3AF-74A7-4F00-AAA3-6A51D808D08F}" emma:medium="tactile" emma:mode="ink">
          <msink:context xmlns:msink="http://schemas.microsoft.com/ink/2010/main" type="inkDrawing" rotatedBoundingBox="9615,16474 9630,16474 9630,16489 9615,16489" shapeName="Other"/>
        </emma:interpretation>
      </emma:emma>
    </inkml:annotationXML>
    <inkml:trace contextRef="#ctx0" brushRef="#br0">0 0 0</inkml:trace>
  </inkml:traceGroup>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16T00:29:45.84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754A5C8-DA9C-46E0-BE54-2980FFB630E2}" emma:medium="tactile" emma:mode="ink">
          <msink:context xmlns:msink="http://schemas.microsoft.com/ink/2010/main" type="writingRegion" rotatedBoundingBox="3737,13934 4281,13934 4281,15204 3737,15204"/>
        </emma:interpretation>
      </emma:emma>
    </inkml:annotationXML>
    <inkml:traceGroup>
      <inkml:annotationXML>
        <emma:emma xmlns:emma="http://www.w3.org/2003/04/emma" version="1.0">
          <emma:interpretation id="{C805D8E2-6C93-4E47-9AA0-36B4FC067F6B}" emma:medium="tactile" emma:mode="ink">
            <msink:context xmlns:msink="http://schemas.microsoft.com/ink/2010/main" type="paragraph" rotatedBoundingBox="3737,13934 4281,13934 4281,15204 3737,15204" alignmentLevel="1"/>
          </emma:interpretation>
        </emma:emma>
      </inkml:annotationXML>
      <inkml:traceGroup>
        <inkml:annotationXML>
          <emma:emma xmlns:emma="http://www.w3.org/2003/04/emma" version="1.0">
            <emma:interpretation id="{A7A9E3E0-3141-4FF5-AFA1-8849BBA3C32B}" emma:medium="tactile" emma:mode="ink">
              <msink:context xmlns:msink="http://schemas.microsoft.com/ink/2010/main" type="line" rotatedBoundingBox="3737,13934 4281,13934 4281,15204 3737,15204"/>
            </emma:interpretation>
          </emma:emma>
        </inkml:annotationXML>
        <inkml:traceGroup>
          <inkml:annotationXML>
            <emma:emma xmlns:emma="http://www.w3.org/2003/04/emma" version="1.0">
              <emma:interpretation id="{A68A2B86-2EE6-4216-9C54-8173A26FF4E3}" emma:medium="tactile" emma:mode="ink">
                <msink:context xmlns:msink="http://schemas.microsoft.com/ink/2010/main" type="inkWord" rotatedBoundingBox="3737,13934 4281,13934 4281,15204 3737,15204"/>
              </emma:interpretation>
            </emma:emma>
          </inkml:annotationXML>
          <inkml:trace contextRef="#ctx0" brushRef="#br0">282 72 0</inkml:trace>
        </inkml:traceGroup>
      </inkml:traceGroup>
    </inkml:traceGroup>
  </inkml:traceGroup>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16T00:30:39.70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A627133F-848E-455F-ADE7-B0C11C66979B}" emma:medium="tactile" emma:mode="ink">
          <msink:context xmlns:msink="http://schemas.microsoft.com/ink/2010/main" type="writingRegion" rotatedBoundingBox="20348,16925 20977,13364 22412,13617 21783,17178"/>
        </emma:interpretation>
      </emma:emma>
    </inkml:annotationXML>
    <inkml:traceGroup>
      <inkml:annotationXML>
        <emma:emma xmlns:emma="http://www.w3.org/2003/04/emma" version="1.0">
          <emma:interpretation id="{5675AF6F-9505-42AF-B346-706EC477A5EF}" emma:medium="tactile" emma:mode="ink">
            <msink:context xmlns:msink="http://schemas.microsoft.com/ink/2010/main" type="paragraph" rotatedBoundingBox="20348,16925 20977,13364 22412,13617 21783,17178" alignmentLevel="1"/>
          </emma:interpretation>
        </emma:emma>
      </inkml:annotationXML>
      <inkml:traceGroup>
        <inkml:annotationXML>
          <emma:emma xmlns:emma="http://www.w3.org/2003/04/emma" version="1.0">
            <emma:interpretation id="{9E3733C7-6B13-4E75-A821-D3CEB36395FB}" emma:medium="tactile" emma:mode="ink">
              <msink:context xmlns:msink="http://schemas.microsoft.com/ink/2010/main" type="line" rotatedBoundingBox="20348,16925 20977,13364 22412,13617 21783,17178"/>
            </emma:interpretation>
          </emma:emma>
        </inkml:annotationXML>
        <inkml:traceGroup>
          <inkml:annotationXML>
            <emma:emma xmlns:emma="http://www.w3.org/2003/04/emma" version="1.0">
              <emma:interpretation id="{C479444E-E640-4D9E-A234-CA12E78193A2}" emma:medium="tactile" emma:mode="ink">
                <msink:context xmlns:msink="http://schemas.microsoft.com/ink/2010/main" type="inkWord" rotatedBoundingBox="20566,15689 20977,13364 22221,13584 21810,15908"/>
              </emma:interpretation>
              <emma:one-of disjunction-type="recognition" id="oneOf0">
                <emma:interpretation id="interp0" emma:lang="" emma:confidence="0.5">
                  <emma:literal>)</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one-of>
            </emma:emma>
          </inkml:annotationXML>
          <inkml:trace contextRef="#ctx0" brushRef="#br0">-2104 13534 0</inkml:trace>
        </inkml:traceGroup>
      </inkml:traceGroup>
    </inkml:traceGroup>
  </inkml:traceGroup>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16T00:35:48.186"/>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C58DF2AF-EF8E-486D-A642-148BFCCE619E}" emma:medium="tactile" emma:mode="ink">
          <msink:context xmlns:msink="http://schemas.microsoft.com/ink/2010/main" type="inkDrawing" rotatedBoundingBox="3410,3991 3519,3991 3519,4006 3410,4006" shapeName="Other"/>
        </emma:interpretation>
      </emma:emma>
    </inkml:annotationXML>
    <inkml:trace contextRef="#ctx0" brushRef="#br0">0 0 0,'37'0'0,"35"0"16</inkml:trace>
  </inkml:traceGroup>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13T02:01:51.31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2F85D8A3-7FDE-4039-A87C-54D652DB4E17}" emma:medium="tactile" emma:mode="ink">
          <msink:context xmlns:msink="http://schemas.microsoft.com/ink/2010/main" type="writingRegion" rotatedBoundingBox="3987,4468 10399,4316 10585,12140 4174,12293"/>
        </emma:interpretation>
      </emma:emma>
    </inkml:annotationXML>
    <inkml:traceGroup>
      <inkml:annotationXML>
        <emma:emma xmlns:emma="http://www.w3.org/2003/04/emma" version="1.0">
          <emma:interpretation id="{869CBAD8-C144-4927-B323-B1884A128B87}" emma:medium="tactile" emma:mode="ink">
            <msink:context xmlns:msink="http://schemas.microsoft.com/ink/2010/main" type="paragraph" rotatedBoundingBox="7303,4420 6640,5479 6121,5153 6784,4094" alignmentLevel="2"/>
          </emma:interpretation>
        </emma:emma>
      </inkml:annotationXML>
      <inkml:traceGroup>
        <inkml:annotationXML>
          <emma:emma xmlns:emma="http://www.w3.org/2003/04/emma" version="1.0">
            <emma:interpretation id="{0C0B01DF-447F-4E02-8C7E-D0A09752801D}" emma:medium="tactile" emma:mode="ink">
              <msink:context xmlns:msink="http://schemas.microsoft.com/ink/2010/main" type="line" rotatedBoundingBox="7303,4420 6639,5479 6121,5153 6784,4094"/>
            </emma:interpretation>
          </emma:emma>
        </inkml:annotationXML>
        <inkml:traceGroup>
          <inkml:annotationXML>
            <emma:emma xmlns:emma="http://www.w3.org/2003/04/emma" version="1.0">
              <emma:interpretation id="{F4294F8A-2DD2-4E41-BAA5-8B4C8EC45B1F}" emma:medium="tactile" emma:mode="ink">
                <msink:context xmlns:msink="http://schemas.microsoft.com/ink/2010/main" type="inkWord" rotatedBoundingBox="7303,4420 6639,5479 6121,5153 6784,4094"/>
              </emma:interpretation>
              <emma:one-of disjunction-type="recognition" id="oneOf0">
                <emma:interpretation id="interp0" emma:lang="" emma:confidence="0.5">
                  <emma:literal>V</emma:literal>
                </emma:interpretation>
                <emma:interpretation id="interp1" emma:lang="" emma:confidence="0">
                  <emma:literal>v</emma:literal>
                </emma:interpretation>
                <emma:interpretation id="interp2" emma:lang="" emma:confidence="0">
                  <emma:literal>X</emma:literal>
                </emma:interpretation>
                <emma:interpretation id="interp3" emma:lang="" emma:confidence="0">
                  <emma:literal>N</emma:literal>
                </emma:interpretation>
                <emma:interpretation id="interp4" emma:lang="" emma:confidence="0">
                  <emma:literal>.</emma:literal>
                </emma:interpretation>
              </emma:one-of>
            </emma:emma>
          </inkml:annotationXML>
          <inkml:trace contextRef="#ctx0" brushRef="#br0">2563-6724 0,'0'36'93,"0"1"-77,0 35-16,0-36 16,-36 1-16,36-1 15,0 0-15,-36-36 16</inkml:trace>
        </inkml:traceGroup>
      </inkml:traceGroup>
    </inkml:traceGroup>
    <inkml:traceGroup>
      <inkml:annotationXML>
        <emma:emma xmlns:emma="http://www.w3.org/2003/04/emma" version="1.0">
          <emma:interpretation id="{04C94A7D-CC58-47AA-A177-60ACB5277AC9}" emma:medium="tactile" emma:mode="ink">
            <msink:context xmlns:msink="http://schemas.microsoft.com/ink/2010/main" type="paragraph" rotatedBoundingBox="4150,11278 10561,11125 10585,12140 4174,12293" alignmentLevel="1"/>
          </emma:interpretation>
        </emma:emma>
      </inkml:annotationXML>
      <inkml:traceGroup>
        <inkml:annotationXML>
          <emma:emma xmlns:emma="http://www.w3.org/2003/04/emma" version="1.0">
            <emma:interpretation id="{DEE1F2F0-E79F-48A7-BCEE-9DD187059A6C}" emma:medium="tactile" emma:mode="ink">
              <msink:context xmlns:msink="http://schemas.microsoft.com/ink/2010/main" type="line" rotatedBoundingBox="4150,11278 10561,11125 10585,12140 4174,12293"/>
            </emma:interpretation>
          </emma:emma>
        </inkml:annotationXML>
        <inkml:traceGroup>
          <inkml:annotationXML>
            <emma:emma xmlns:emma="http://www.w3.org/2003/04/emma" version="1.0">
              <emma:interpretation id="{FC492566-37D1-47BD-9CF4-3FE7DDA65322}" emma:medium="tactile" emma:mode="ink">
                <msink:context xmlns:msink="http://schemas.microsoft.com/ink/2010/main" type="inkWord" rotatedBoundingBox="10559,11647 10573,11647 10574,11662 10559,11663"/>
              </emma:interpretation>
              <emma:one-of disjunction-type="recognition" id="oneOf1">
                <emma:interpretation id="interp5" emma:lang="" emma:confidence="1">
                  <emma:literal/>
                </emma:interpretation>
              </emma:one-of>
            </emma:emma>
          </inkml:annotationXML>
          <inkml:trace contextRef="#ctx0" brushRef="#br0" timeOffset="14976.43">6410 352 0</inkml:trace>
        </inkml:traceGroup>
      </inkml:traceGroup>
    </inkml:traceGroup>
  </inkml:traceGroup>
</inkml:ink>
</file>

<file path=ppt/ink/ink20.xml><?xml version="1.0" encoding="utf-8"?>
<inkml:ink xmlns:inkml="http://www.w3.org/2003/InkML">
  <inkml:definitions/>
  <inkml:traceGroup>
    <inkml:annotationXML>
      <emma:emma xmlns:emma="http://www.w3.org/2003/04/emma" version="1.0">
        <emma:interpretation id="{6DE736D5-52A4-4DF4-BB73-D5795115BEF2}" emma:medium="tactile" emma:mode="ink">
          <msink:context xmlns:msink="http://schemas.microsoft.com/ink/2010/main" type="inkDrawing" rotatedBoundingBox="25617,10087 28012,10087 28012,10102 25617,10102" semanticType="underline" shapeName="Other"/>
        </emma:interpretation>
      </emma:emma>
    </inkml:annotationXML>
  </inkml:traceGroup>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16T00:44:52.89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611ED03C-0087-4057-AE9D-C13383A773D7}" emma:medium="tactile" emma:mode="ink">
          <msink:context xmlns:msink="http://schemas.microsoft.com/ink/2010/main" type="inkDrawing" rotatedBoundingBox="30044,10849 30059,10849 30059,10864 30044,10864" shapeName="Other"/>
        </emma:interpretation>
      </emma:emma>
    </inkml:annotationXML>
    <inkml:trace contextRef="#ctx0" brushRef="#br0">399 2867 0</inkml:trace>
  </inkml:traceGroup>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16T00:44:54.15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C6E5174D-A7FC-4206-86EC-8A4A77BD616C}" emma:medium="tactile" emma:mode="ink">
          <msink:context xmlns:msink="http://schemas.microsoft.com/ink/2010/main" type="inkDrawing" rotatedBoundingBox="28048,12627 28063,12627 28063,12642 28048,12642" shapeName="Other"/>
        </emma:interpretation>
      </emma:emma>
    </inkml:annotationXML>
    <inkml:trace contextRef="#ctx0" brushRef="#br0">-1597 4645 0</inkml:trace>
  </inkml:traceGroup>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16T00:39:48.576"/>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A1C806A8-BCA5-4682-A7F3-5E4CFC96ABA5}" emma:medium="tactile" emma:mode="ink">
          <msink:context xmlns:msink="http://schemas.microsoft.com/ink/2010/main" type="inkDrawing" rotatedBoundingBox="29572,16510 29935,16510 29935,16525 29572,16525" shapeName="Other"/>
        </emma:interpretation>
      </emma:emma>
    </inkml:annotationXML>
    <inkml:trace contextRef="#ctx0" brushRef="#br0">-73 8528 0,'37'0'156,"-1"0"-140,36 0-16,-35 0 16,-1 0-1,0 0-15,1 0 16,-1 0-1,0 0 1</inkml:trace>
  </inkml:traceGroup>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16T00:45:10.11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1667291-594B-4F36-9450-7CF9C99CC400}" emma:medium="tactile" emma:mode="ink">
          <msink:context xmlns:msink="http://schemas.microsoft.com/ink/2010/main" type="writingRegion" rotatedBoundingBox="4426,14405 4441,14405 4441,14420 4426,14420"/>
        </emma:interpretation>
      </emma:emma>
    </inkml:annotationXML>
    <inkml:traceGroup>
      <inkml:annotationXML>
        <emma:emma xmlns:emma="http://www.w3.org/2003/04/emma" version="1.0">
          <emma:interpretation id="{11A837D0-862D-49C9-9C70-8D0121AD2528}" emma:medium="tactile" emma:mode="ink">
            <msink:context xmlns:msink="http://schemas.microsoft.com/ink/2010/main" type="paragraph" rotatedBoundingBox="4426,14405 4441,14405 4441,14420 4426,14420" alignmentLevel="1"/>
          </emma:interpretation>
        </emma:emma>
      </inkml:annotationXML>
      <inkml:traceGroup>
        <inkml:annotationXML>
          <emma:emma xmlns:emma="http://www.w3.org/2003/04/emma" version="1.0">
            <emma:interpretation id="{F0947D7E-027C-44A2-A024-BB3845F28A03}" emma:medium="tactile" emma:mode="ink">
              <msink:context xmlns:msink="http://schemas.microsoft.com/ink/2010/main" type="line" rotatedBoundingBox="4426,14405 4441,14405 4441,14420 4426,14420"/>
            </emma:interpretation>
          </emma:emma>
        </inkml:annotationXML>
        <inkml:traceGroup>
          <inkml:annotationXML>
            <emma:emma xmlns:emma="http://www.w3.org/2003/04/emma" version="1.0">
              <emma:interpretation id="{D767B2CB-7FC3-43D2-8AC1-4C99AF87AFFF}" emma:medium="tactile" emma:mode="ink">
                <msink:context xmlns:msink="http://schemas.microsoft.com/ink/2010/main" type="inkWord" rotatedBoundingBox="4426,14405 4441,14405 4441,14420 4426,14420"/>
              </emma:interpretation>
            </emma:emma>
          </inkml:annotationXML>
          <inkml:trace contextRef="#ctx0" brushRef="#br0">0 0 0</inkml:trace>
        </inkml:traceGroup>
      </inkml:traceGroup>
    </inkml:traceGroup>
  </inkml:traceGroup>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20T01:29:17.39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06F5A8CE-E2FF-48DD-BEB6-08ECB9AB64B7}" emma:medium="tactile" emma:mode="ink">
          <msink:context xmlns:msink="http://schemas.microsoft.com/ink/2010/main" type="writingRegion" rotatedBoundingBox="21299,6205 27591,6205 27591,12896 21299,12896"/>
        </emma:interpretation>
      </emma:emma>
    </inkml:annotationXML>
    <inkml:traceGroup>
      <inkml:annotationXML>
        <emma:emma xmlns:emma="http://www.w3.org/2003/04/emma" version="1.0">
          <emma:interpretation id="{2F9DA11D-1E3B-490D-B938-2E7F3F0FFC6A}" emma:medium="tactile" emma:mode="ink">
            <msink:context xmlns:msink="http://schemas.microsoft.com/ink/2010/main" type="paragraph" rotatedBoundingBox="21299,6205 27591,6205 27591,12896 21299,12896" alignmentLevel="1"/>
          </emma:interpretation>
        </emma:emma>
      </inkml:annotationXML>
      <inkml:traceGroup>
        <inkml:annotationXML>
          <emma:emma xmlns:emma="http://www.w3.org/2003/04/emma" version="1.0">
            <emma:interpretation id="{05DADE8C-2884-4182-8AD9-DD86436E7052}" emma:medium="tactile" emma:mode="ink">
              <msink:context xmlns:msink="http://schemas.microsoft.com/ink/2010/main" type="line" rotatedBoundingBox="21299,6205 27591,6205 27591,12896 21299,12896"/>
            </emma:interpretation>
          </emma:emma>
        </inkml:annotationXML>
        <inkml:traceGroup>
          <inkml:annotationXML>
            <emma:emma xmlns:emma="http://www.w3.org/2003/04/emma" version="1.0">
              <emma:interpretation id="{A4EFFEF5-A4B1-407D-9DB5-DD3C64ADE308}" emma:medium="tactile" emma:mode="ink">
                <msink:context xmlns:msink="http://schemas.microsoft.com/ink/2010/main" type="inkWord" rotatedBoundingBox="21299,6205 21314,6205 21314,6220 21299,6220"/>
              </emma:interpretation>
              <emma:one-of disjunction-type="recognition" id="oneOf0">
                <emma:interpretation id="interp0" emma:lang="" emma:confidence="1">
                  <emma:literal/>
                </emma:interpretation>
              </emma:one-of>
            </emma:emma>
          </inkml:annotationXML>
          <inkml:trace contextRef="#ctx0" brushRef="#br0">0 0 0</inkml:trace>
          <inkml:trace contextRef="#ctx0" brushRef="#br0" timeOffset="-246.81">0 0 0</inkml:trace>
        </inkml:traceGroup>
        <inkml:traceGroup>
          <inkml:annotationXML>
            <emma:emma xmlns:emma="http://www.w3.org/2003/04/emma" version="1.0">
              <emma:interpretation id="{8ACF6326-9721-4074-ACC0-16F081E50361}" emma:medium="tactile" emma:mode="ink">
                <msink:context xmlns:msink="http://schemas.microsoft.com/ink/2010/main" type="inkWord" rotatedBoundingBox="27576,12881 27591,12881 27591,12896 27576,12896"/>
              </emma:interpretation>
              <emma:one-of disjunction-type="recognition" id="oneOf1">
                <emma:interpretation id="interp1" emma:lang="" emma:confidence="0.5">
                  <emma:literal>.</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interpretation id="interp5" emma:lang="" emma:confidence="0">
                  <emma:literal>'</emma:literal>
                </emma:interpretation>
              </emma:one-of>
            </emma:emma>
          </inkml:annotationXML>
          <inkml:trace contextRef="#ctx0" brushRef="#br0" timeOffset="165831.69">6277 6676 0</inkml:trace>
        </inkml:traceGroup>
      </inkml:traceGroup>
    </inkml:traceGroup>
  </inkml:traceGroup>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20T01:34:41.36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CA20901D-2B3F-44DA-864F-AC8751FF7974}" emma:medium="tactile" emma:mode="ink">
          <msink:context xmlns:msink="http://schemas.microsoft.com/ink/2010/main" type="writingRegion" rotatedBoundingBox="3570,11230 6374,9675 7725,12110 4920,13666"/>
        </emma:interpretation>
      </emma:emma>
    </inkml:annotationXML>
    <inkml:traceGroup>
      <inkml:annotationXML>
        <emma:emma xmlns:emma="http://www.w3.org/2003/04/emma" version="1.0">
          <emma:interpretation id="{3A0DD5EF-577A-4427-8A25-BB47C9B603B9}" emma:medium="tactile" emma:mode="ink">
            <msink:context xmlns:msink="http://schemas.microsoft.com/ink/2010/main" type="paragraph" rotatedBoundingBox="3570,11230 6374,9675 6874,10576 4069,12131" alignmentLevel="1"/>
          </emma:interpretation>
        </emma:emma>
      </inkml:annotationXML>
      <inkml:traceGroup>
        <inkml:annotationXML>
          <emma:emma xmlns:emma="http://www.w3.org/2003/04/emma" version="1.0">
            <emma:interpretation id="{2877BB75-115C-414A-AEF7-4DD1F342B2AA}" emma:medium="tactile" emma:mode="ink">
              <msink:context xmlns:msink="http://schemas.microsoft.com/ink/2010/main" type="line" rotatedBoundingBox="3570,11230 6374,9675 6874,10576 4069,12131"/>
            </emma:interpretation>
          </emma:emma>
        </inkml:annotationXML>
        <inkml:traceGroup>
          <inkml:annotationXML>
            <emma:emma xmlns:emma="http://www.w3.org/2003/04/emma" version="1.0">
              <emma:interpretation id="{E4C33841-9A7B-4C8A-A892-2D3DC6D9C713}" emma:medium="tactile" emma:mode="ink">
                <msink:context xmlns:msink="http://schemas.microsoft.com/ink/2010/main" type="inkWord" rotatedBoundingBox="3570,11230 6374,9675 6874,10576 4069,12131"/>
              </emma:interpretation>
              <emma:one-of disjunction-type="recognition" id="oneOf0">
                <emma:interpretation id="interp0" emma:lang="" emma:confidence="1">
                  <emma:literal/>
                </emma:interpretation>
              </emma:one-of>
            </emma:emma>
          </inkml:annotationXML>
          <inkml:trace contextRef="#ctx0" brushRef="#br0">4572 5988 0</inkml:trace>
        </inkml:traceGroup>
      </inkml:traceGroup>
    </inkml:traceGroup>
    <inkml:traceGroup>
      <inkml:annotationXML>
        <emma:emma xmlns:emma="http://www.w3.org/2003/04/emma" version="1.0">
          <emma:interpretation id="{A8E79876-7B19-4E53-9366-C073BD334BE5}" emma:medium="tactile" emma:mode="ink">
            <msink:context xmlns:msink="http://schemas.microsoft.com/ink/2010/main" type="paragraph" rotatedBoundingBox="5477,11864 5519,13490 4888,13506 4846,11880" alignmentLevel="2"/>
          </emma:interpretation>
        </emma:emma>
      </inkml:annotationXML>
      <inkml:traceGroup>
        <inkml:annotationXML>
          <emma:emma xmlns:emma="http://www.w3.org/2003/04/emma" version="1.0">
            <emma:interpretation id="{8DF98B38-9BA8-4480-B244-AEEC28E6DD3E}" emma:medium="tactile" emma:mode="ink">
              <msink:context xmlns:msink="http://schemas.microsoft.com/ink/2010/main" type="line" rotatedBoundingBox="5477,11864 5519,13490 4888,13506 4846,11880"/>
            </emma:interpretation>
          </emma:emma>
        </inkml:annotationXML>
        <inkml:traceGroup>
          <inkml:annotationXML>
            <emma:emma xmlns:emma="http://www.w3.org/2003/04/emma" version="1.0">
              <emma:interpretation id="{2FFCD382-A99D-4C35-9D3A-232104F6A79F}" emma:medium="tactile" emma:mode="ink">
                <msink:context xmlns:msink="http://schemas.microsoft.com/ink/2010/main" type="inkWord" rotatedBoundingBox="5477,11864 5479,11930 4971,11943 4969,11877"/>
              </emma:interpretation>
              <emma:one-of disjunction-type="recognition" id="oneOf1">
                <emma:interpretation id="interp1" emma:lang="" emma:confidence="1">
                  <emma:literal/>
                </emma:interpretation>
              </emma:one-of>
            </emma:emma>
          </inkml:annotationXML>
          <inkml:trace contextRef="#ctx0" brushRef="#br0" timeOffset="43919.13">4281 6895 0</inkml:trace>
        </inkml:traceGroup>
      </inkml:traceGroup>
    </inkml:traceGroup>
  </inkml:traceGroup>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20T01:47:50.566"/>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2D9C813F-76AE-4DA5-8F0C-F05F9763E29F}" emma:medium="tactile" emma:mode="ink">
          <msink:context xmlns:msink="http://schemas.microsoft.com/ink/2010/main" type="writingRegion" rotatedBoundingBox="13502,-253 23167,229 23051,2542 13387,2059"/>
        </emma:interpretation>
      </emma:emma>
    </inkml:annotationXML>
    <inkml:traceGroup>
      <inkml:annotationXML>
        <emma:emma xmlns:emma="http://www.w3.org/2003/04/emma" version="1.0">
          <emma:interpretation id="{B13D0B3F-D891-4AD2-B360-2EB64850198B}" emma:medium="tactile" emma:mode="ink">
            <msink:context xmlns:msink="http://schemas.microsoft.com/ink/2010/main" type="paragraph" rotatedBoundingBox="13502,-253 23167,229 23051,2542 13387,2059" alignmentLevel="1"/>
          </emma:interpretation>
        </emma:emma>
      </inkml:annotationXML>
      <inkml:traceGroup>
        <inkml:annotationXML>
          <emma:emma xmlns:emma="http://www.w3.org/2003/04/emma" version="1.0">
            <emma:interpretation id="{FC0F914D-1D06-4851-9D2A-1AFEF1A2AA30}" emma:medium="tactile" emma:mode="ink">
              <msink:context xmlns:msink="http://schemas.microsoft.com/ink/2010/main" type="line" rotatedBoundingBox="13502,-253 23167,229 23051,2542 13387,2059"/>
            </emma:interpretation>
          </emma:emma>
        </inkml:annotationXML>
        <inkml:traceGroup>
          <inkml:annotationXML>
            <emma:emma xmlns:emma="http://www.w3.org/2003/04/emma" version="1.0">
              <emma:interpretation id="{ABFA4750-7D84-400D-A008-EE6E726BDF42}" emma:medium="tactile" emma:mode="ink">
                <msink:context xmlns:msink="http://schemas.microsoft.com/ink/2010/main" type="inkWord" rotatedBoundingBox="18582,0 21723,156 21607,2470 18467,2313"/>
              </emma:interpretation>
              <emma:one-of disjunction-type="recognition" id="oneOf0">
                <emma:interpretation id="interp0" emma:lang="" emma:confidence="1">
                  <emma:literal/>
                </emma:interpretation>
              </emma:one-of>
            </emma:emma>
          </inkml:annotationXML>
          <inkml:trace contextRef="#ctx0" brushRef="#br0">6423-798 0</inkml:trace>
        </inkml:traceGroup>
      </inkml:traceGroup>
    </inkml:traceGroup>
  </inkml:traceGroup>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20T01:48:46.82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2C5358FA-CF37-4212-A024-3EBCE32776B7}" emma:medium="tactile" emma:mode="ink">
          <msink:context xmlns:msink="http://schemas.microsoft.com/ink/2010/main" type="writingRegion" rotatedBoundingBox="12917,11357 7899,18171 2498,14194 7515,7380"/>
        </emma:interpretation>
      </emma:emma>
    </inkml:annotationXML>
    <inkml:traceGroup>
      <inkml:annotationXML>
        <emma:emma xmlns:emma="http://www.w3.org/2003/04/emma" version="1.0">
          <emma:interpretation id="{F0AF0B32-635C-4BA9-9115-032BED829F9D}" emma:medium="tactile" emma:mode="ink">
            <msink:context xmlns:msink="http://schemas.microsoft.com/ink/2010/main" type="paragraph" rotatedBoundingBox="8109,15418 2437,14721 2593,13455 8265,14152" alignmentLevel="2"/>
          </emma:interpretation>
        </emma:emma>
      </inkml:annotationXML>
      <inkml:traceGroup>
        <inkml:annotationXML>
          <emma:emma xmlns:emma="http://www.w3.org/2003/04/emma" version="1.0">
            <emma:interpretation id="{F7CAFC12-1C5B-458C-8FE1-625062D17078}" emma:medium="tactile" emma:mode="ink">
              <msink:context xmlns:msink="http://schemas.microsoft.com/ink/2010/main" type="line" rotatedBoundingBox="8109,15418 2437,14721 2593,13455 8265,14152"/>
            </emma:interpretation>
          </emma:emma>
        </inkml:annotationXML>
        <inkml:traceGroup>
          <inkml:annotationXML>
            <emma:emma xmlns:emma="http://www.w3.org/2003/04/emma" version="1.0">
              <emma:interpretation id="{B5FF2375-807B-4918-B5CF-1A8AE1319181}" emma:medium="tactile" emma:mode="ink">
                <msink:context xmlns:msink="http://schemas.microsoft.com/ink/2010/main" type="inkWord" rotatedBoundingBox="8109,15418 2437,14721 2593,13455 8265,14152"/>
              </emma:interpretation>
              <emma:one-of disjunction-type="recognition" id="oneOf0">
                <emma:interpretation id="interp0" emma:lang="" emma:confidence="1">
                  <emma:literal/>
                </emma:interpretation>
              </emma:one-of>
            </emma:emma>
          </inkml:annotationXML>
          <inkml:trace contextRef="#ctx0" brushRef="#br0">-6821 1633 0</inkml:trace>
        </inkml:traceGroup>
      </inkml:traceGroup>
    </inkml:traceGroup>
  </inkml:traceGroup>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17T05:03:51.569"/>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0 0 0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13T02:02:19.11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42981D8-9EEF-4BD1-954B-1624FDF0CF32}" emma:medium="tactile" emma:mode="ink">
          <msink:context xmlns:msink="http://schemas.microsoft.com/ink/2010/main" type="writingRegion" rotatedBoundingBox="11196,14762 10695,10378 12136,10214 12636,14598"/>
        </emma:interpretation>
      </emma:emma>
    </inkml:annotationXML>
    <inkml:traceGroup>
      <inkml:annotationXML>
        <emma:emma xmlns:emma="http://www.w3.org/2003/04/emma" version="1.0">
          <emma:interpretation id="{AF023767-87AB-4443-A13C-45CB7F9735C7}" emma:medium="tactile" emma:mode="ink">
            <msink:context xmlns:msink="http://schemas.microsoft.com/ink/2010/main" type="paragraph" rotatedBoundingBox="11196,14762 10695,10378 12136,10214 12636,14598" alignmentLevel="1"/>
          </emma:interpretation>
        </emma:emma>
      </inkml:annotationXML>
      <inkml:traceGroup>
        <inkml:annotationXML>
          <emma:emma xmlns:emma="http://www.w3.org/2003/04/emma" version="1.0">
            <emma:interpretation id="{CD6811F5-CFFE-4AEE-9427-7E920E81DDEA}" emma:medium="tactile" emma:mode="ink">
              <msink:context xmlns:msink="http://schemas.microsoft.com/ink/2010/main" type="line" rotatedBoundingBox="11196,14762 10695,10378 12136,10214 12636,14598"/>
            </emma:interpretation>
          </emma:emma>
        </inkml:annotationXML>
        <inkml:traceGroup>
          <inkml:annotationXML>
            <emma:emma xmlns:emma="http://www.w3.org/2003/04/emma" version="1.0">
              <emma:interpretation id="{93944795-B0A9-4337-BF00-2DF509463C16}" emma:medium="tactile" emma:mode="ink">
                <msink:context xmlns:msink="http://schemas.microsoft.com/ink/2010/main" type="inkWord" rotatedBoundingBox="10850,11735 10848,11720 10863,11718 10865,11733"/>
              </emma:interpretation>
              <emma:one-of disjunction-type="recognition" id="oneOf0">
                <emma:interpretation id="interp0" emma:lang="" emma:confidence="1">
                  <emma:literal/>
                </emma:interpretation>
              </emma:one-of>
            </emma:emma>
          </inkml:annotationXML>
          <inkml:trace contextRef="#ctx0" brushRef="#br0">-617-1996 0</inkml:trace>
        </inkml:traceGroup>
        <inkml:traceGroup>
          <inkml:annotationXML>
            <emma:emma xmlns:emma="http://www.w3.org/2003/04/emma" version="1.0">
              <emma:interpretation id="{98A2508E-1285-43CC-966B-17797E757FFC}" emma:medium="tactile" emma:mode="ink">
                <msink:context xmlns:msink="http://schemas.microsoft.com/ink/2010/main" type="inkWord" rotatedBoundingBox="11176,10683 11174,10668 11189,10666 11191,10681"/>
              </emma:interpretation>
              <emma:one-of disjunction-type="recognition" id="oneOf1">
                <emma:interpretation id="interp1" emma:lang="" emma:confidence="1">
                  <emma:literal/>
                </emma:interpretation>
              </emma:one-of>
            </emma:emma>
          </inkml:annotationXML>
          <inkml:trace contextRef="#ctx0" brushRef="#br0" timeOffset="768">-291-3048 0</inkml:trace>
        </inkml:traceGroup>
      </inkml:traceGroup>
    </inkml:traceGroup>
  </inkml:traceGroup>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20T02:13:28.11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1134D012-BEF5-443C-A449-FE60ACBD6679}" emma:medium="tactile" emma:mode="ink">
          <msink:context xmlns:msink="http://schemas.microsoft.com/ink/2010/main" type="writingRegion" rotatedBoundingBox="26196,4045 26211,4045 26211,4060 26196,4060"/>
        </emma:interpretation>
      </emma:emma>
    </inkml:annotationXML>
    <inkml:traceGroup>
      <inkml:annotationXML>
        <emma:emma xmlns:emma="http://www.w3.org/2003/04/emma" version="1.0">
          <emma:interpretation id="{22CE188E-C47B-4A35-9F41-14BC5450F915}" emma:medium="tactile" emma:mode="ink">
            <msink:context xmlns:msink="http://schemas.microsoft.com/ink/2010/main" type="paragraph" rotatedBoundingBox="26196,4045 26211,4045 26211,4060 26196,4060" alignmentLevel="1"/>
          </emma:interpretation>
        </emma:emma>
      </inkml:annotationXML>
      <inkml:traceGroup>
        <inkml:annotationXML>
          <emma:emma xmlns:emma="http://www.w3.org/2003/04/emma" version="1.0">
            <emma:interpretation id="{A62A3F38-AC84-4912-91FB-2DADA4B22B18}" emma:medium="tactile" emma:mode="ink">
              <msink:context xmlns:msink="http://schemas.microsoft.com/ink/2010/main" type="line" rotatedBoundingBox="26196,4045 26211,4045 26211,4060 26196,4060"/>
            </emma:interpretation>
          </emma:emma>
        </inkml:annotationXML>
        <inkml:traceGroup>
          <inkml:annotationXML>
            <emma:emma xmlns:emma="http://www.w3.org/2003/04/emma" version="1.0">
              <emma:interpretation id="{E7FCD3E7-3C13-487C-BC3D-0CC44E1A2F2A}" emma:medium="tactile" emma:mode="ink">
                <msink:context xmlns:msink="http://schemas.microsoft.com/ink/2010/main" type="inkWord" rotatedBoundingBox="26196,4045 26211,4045 26211,4060 26196,4060"/>
              </emma:interpretation>
            </emma:emma>
          </inkml:annotationXML>
          <inkml:trace contextRef="#ctx0" brushRef="#br0">10012 147 0</inkml:trace>
        </inkml:traceGroup>
      </inkml:traceGroup>
    </inkml:traceGroup>
  </inkml:traceGroup>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20T02:10:45.44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FB16483C-53E4-4BBE-8D5D-C50BC666E0EC}" emma:medium="tactile" emma:mode="ink">
          <msink:context xmlns:msink="http://schemas.microsoft.com/ink/2010/main" type="writingRegion" rotatedBoundingBox="16155,5434 24823,5434 24823,11887 16155,11887"/>
        </emma:interpretation>
      </emma:emma>
    </inkml:annotationXML>
    <inkml:traceGroup>
      <inkml:annotationXML>
        <emma:emma xmlns:emma="http://www.w3.org/2003/04/emma" version="1.0">
          <emma:interpretation id="{4BB464E4-B326-42FB-9F18-A3B9057687BD}" emma:medium="tactile" emma:mode="ink">
            <msink:context xmlns:msink="http://schemas.microsoft.com/ink/2010/main" type="paragraph" rotatedBoundingBox="16155,5434 24823,5434 24823,11887 16155,11887" alignmentLevel="1"/>
          </emma:interpretation>
        </emma:emma>
      </inkml:annotationXML>
      <inkml:traceGroup>
        <inkml:annotationXML>
          <emma:emma xmlns:emma="http://www.w3.org/2003/04/emma" version="1.0">
            <emma:interpretation id="{E38FCDE3-F60E-422D-94C8-0D2A67864BB9}" emma:medium="tactile" emma:mode="ink">
              <msink:context xmlns:msink="http://schemas.microsoft.com/ink/2010/main" type="line" rotatedBoundingBox="16155,5434 24823,5434 24823,11887 16155,11887"/>
            </emma:interpretation>
          </emma:emma>
        </inkml:annotationXML>
        <inkml:traceGroup>
          <inkml:annotationXML>
            <emma:emma xmlns:emma="http://www.w3.org/2003/04/emma" version="1.0">
              <emma:interpretation id="{259A6EEB-ED5F-4824-8796-C9A8EB80FDE6}" emma:medium="tactile" emma:mode="ink">
                <msink:context xmlns:msink="http://schemas.microsoft.com/ink/2010/main" type="inkWord" rotatedBoundingBox="16155,5434 16214,5434 16214,5493 16155,5493"/>
              </emma:interpretation>
            </emma:emma>
          </inkml:annotationXML>
          <inkml:trace contextRef="#ctx0" brushRef="#br0">-29 1536 0,'29'0'109,"-29"29"-93,0 1 0,30-30-16</inkml:trace>
        </inkml:traceGroup>
        <inkml:traceGroup>
          <inkml:annotationXML>
            <emma:emma xmlns:emma="http://www.w3.org/2003/04/emma" version="1.0">
              <emma:interpretation id="{8413622F-D036-458D-9A31-9C0384D38E96}" emma:medium="tactile" emma:mode="ink">
                <msink:context xmlns:msink="http://schemas.microsoft.com/ink/2010/main" type="inkWord" rotatedBoundingBox="24808,11872 24823,11872 24823,11887 24808,11887"/>
              </emma:interpretation>
            </emma:emma>
          </inkml:annotationXML>
          <inkml:trace contextRef="#ctx0" brushRef="#br0" timeOffset="1064.51">8624 7974 0</inkml:trace>
        </inkml:traceGroup>
      </inkml:traceGroup>
    </inkml:traceGroup>
  </inkml:traceGroup>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21T01:49:16.62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69B8338-53C0-4343-8F81-A4BB1653CED7}" emma:medium="tactile" emma:mode="ink">
          <msink:context xmlns:msink="http://schemas.microsoft.com/ink/2010/main" type="writingRegion" rotatedBoundingBox="17439,2325 29563,712 30306,6297 18182,7911"/>
        </emma:interpretation>
      </emma:emma>
    </inkml:annotationXML>
    <inkml:traceGroup>
      <inkml:annotationXML>
        <emma:emma xmlns:emma="http://www.w3.org/2003/04/emma" version="1.0">
          <emma:interpretation id="{A624AE5A-4A4D-40CF-8CB2-F811F706063B}" emma:medium="tactile" emma:mode="ink">
            <msink:context xmlns:msink="http://schemas.microsoft.com/ink/2010/main" type="paragraph" rotatedBoundingBox="18323,5007 29929,3462 30306,6297 18700,7842" alignmentLevel="1"/>
          </emma:interpretation>
        </emma:emma>
      </inkml:annotationXML>
      <inkml:traceGroup>
        <inkml:annotationXML>
          <emma:emma xmlns:emma="http://www.w3.org/2003/04/emma" version="1.0">
            <emma:interpretation id="{CD151C24-9109-40CF-B252-BE184DDF9B29}" emma:medium="tactile" emma:mode="ink">
              <msink:context xmlns:msink="http://schemas.microsoft.com/ink/2010/main" type="line" rotatedBoundingBox="18322,5006 29929,3462 30306,6297 18700,7842"/>
            </emma:interpretation>
          </emma:emma>
        </inkml:annotationXML>
        <inkml:traceGroup>
          <inkml:annotationXML>
            <emma:emma xmlns:emma="http://www.w3.org/2003/04/emma" version="1.0">
              <emma:interpretation id="{FE2642D2-9977-4E2C-8B2E-C0CB92A67A6A}" emma:medium="tactile" emma:mode="ink">
                <msink:context xmlns:msink="http://schemas.microsoft.com/ink/2010/main" type="inkWord" rotatedBoundingBox="18323,5007 23591,4306 23968,7141 18700,7842"/>
              </emma:interpretation>
              <emma:one-of disjunction-type="recognition" id="oneOf0">
                <emma:interpretation id="interp0" emma:lang="" emma:confidence="1">
                  <emma:literal/>
                </emma:interpretation>
              </emma:one-of>
            </emma:emma>
          </inkml:annotationXML>
          <inkml:trace contextRef="#ctx0" brushRef="#br0">2104 4935 0</inkml:trace>
        </inkml:traceGroup>
      </inkml:traceGroup>
    </inkml:traceGroup>
  </inkml:traceGroup>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21T01:49:23.84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1944D65-306A-44A4-9995-CED35927943F}" emma:medium="tactile" emma:mode="ink">
          <msink:context xmlns:msink="http://schemas.microsoft.com/ink/2010/main" type="inkDrawing" rotatedBoundingBox="12082,8745 12097,8745 12097,8760 12082,8760" shapeName="Other"/>
        </emma:interpretation>
      </emma:emma>
    </inkml:annotationXML>
    <inkml:trace contextRef="#ctx0" brushRef="#br0">-5516 5987 0</inkml:trace>
  </inkml:traceGroup>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21T01:49:24.76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4F89A9F-6572-40A7-B0B6-99DA87729FE5}" emma:medium="tactile" emma:mode="ink">
          <msink:context xmlns:msink="http://schemas.microsoft.com/ink/2010/main" type="inkDrawing" rotatedBoundingBox="12627,8745 12642,8745 12642,8760 12627,8760" shapeName="Other"/>
        </emma:interpretation>
      </emma:emma>
    </inkml:annotationXML>
    <inkml:trace contextRef="#ctx0" brushRef="#br0">-4971 5987 0</inkml:trace>
  </inkml:traceGroup>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21T01:49:55.29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ED6092B-DBFD-4048-8EE0-6B4B45A9681C}" emma:medium="tactile" emma:mode="ink">
          <msink:context xmlns:msink="http://schemas.microsoft.com/ink/2010/main" type="writingRegion" rotatedBoundingBox="2079,9136 5818,9007 5914,11785 2175,11914"/>
        </emma:interpretation>
      </emma:emma>
    </inkml:annotationXML>
    <inkml:traceGroup>
      <inkml:annotationXML>
        <emma:emma xmlns:emma="http://www.w3.org/2003/04/emma" version="1.0">
          <emma:interpretation id="{719885A8-8D80-4FFC-807A-8668F59BE737}" emma:medium="tactile" emma:mode="ink">
            <msink:context xmlns:msink="http://schemas.microsoft.com/ink/2010/main" type="paragraph" rotatedBoundingBox="2124,10443 5864,10314 5914,11785 2175,11914" alignmentLevel="1"/>
          </emma:interpretation>
        </emma:emma>
      </inkml:annotationXML>
      <inkml:traceGroup>
        <inkml:annotationXML>
          <emma:emma xmlns:emma="http://www.w3.org/2003/04/emma" version="1.0">
            <emma:interpretation id="{60F91690-79C1-473D-A15A-D863394ABD3B}" emma:medium="tactile" emma:mode="ink">
              <msink:context xmlns:msink="http://schemas.microsoft.com/ink/2010/main" type="line" rotatedBoundingBox="2124,10443 5864,10314 5914,11785 2175,11914"/>
            </emma:interpretation>
          </emma:emma>
        </inkml:annotationXML>
        <inkml:traceGroup>
          <inkml:annotationXML>
            <emma:emma xmlns:emma="http://www.w3.org/2003/04/emma" version="1.0">
              <emma:interpretation id="{48AB43FB-831D-4548-BDB6-52C3D6C1E9E9}" emma:medium="tactile" emma:mode="ink">
                <msink:context xmlns:msink="http://schemas.microsoft.com/ink/2010/main" type="inkWord" rotatedBoundingBox="2124,10443 5864,10314 5914,11785 2175,11914"/>
              </emma:interpretation>
              <emma:one-of disjunction-type="recognition" id="oneOf0">
                <emma:interpretation id="interp0" emma:lang="" emma:confidence="1">
                  <emma:literal/>
                </emma:interpretation>
              </emma:one-of>
            </emma:emma>
          </inkml:annotationXML>
          <inkml:trace contextRef="#ctx0" brushRef="#br0">2946 2701 0,'73'-36'110,"-37"36"-110,0 0 15,0 0 1,1 0 0</inkml:trace>
        </inkml:traceGroup>
      </inkml:traceGroup>
    </inkml:traceGroup>
  </inkml:traceGroup>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21T01:52:38.58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40BDC37-19AE-4CC0-ACB5-65E3C03E4B31}" emma:medium="tactile" emma:mode="ink">
          <msink:context xmlns:msink="http://schemas.microsoft.com/ink/2010/main" type="writingRegion" rotatedBoundingBox="996,7171 9624,7804 9273,12579 645,11946"/>
        </emma:interpretation>
      </emma:emma>
    </inkml:annotationXML>
    <inkml:traceGroup>
      <inkml:annotationXML>
        <emma:emma xmlns:emma="http://www.w3.org/2003/04/emma" version="1.0">
          <emma:interpretation id="{7A2B587D-13D1-4C9F-B17D-4CD23CF8001F}" emma:medium="tactile" emma:mode="ink">
            <msink:context xmlns:msink="http://schemas.microsoft.com/ink/2010/main" type="paragraph" rotatedBoundingBox="807,7702 7884,7328 7964,8835 886,9209" alignmentLevel="1"/>
          </emma:interpretation>
        </emma:emma>
      </inkml:annotationXML>
      <inkml:traceGroup>
        <inkml:annotationXML>
          <emma:emma xmlns:emma="http://www.w3.org/2003/04/emma" version="1.0">
            <emma:interpretation id="{9E65A05F-A494-4FAE-8B51-A317E6406295}" emma:medium="tactile" emma:mode="ink">
              <msink:context xmlns:msink="http://schemas.microsoft.com/ink/2010/main" type="line" rotatedBoundingBox="1186,7682 7884,7328 7964,8835 1266,9189"/>
            </emma:interpretation>
          </emma:emma>
        </inkml:annotationXML>
        <inkml:traceGroup>
          <inkml:annotationXML>
            <emma:emma xmlns:emma="http://www.w3.org/2003/04/emma" version="1.0">
              <emma:interpretation id="{ED61EE18-E48C-4452-977C-B07B9668B343}" emma:medium="tactile" emma:mode="ink">
                <msink:context xmlns:msink="http://schemas.microsoft.com/ink/2010/main" type="inkWord" rotatedBoundingBox="2980,7587 5481,7455 5516,8114 3015,8246"/>
              </emma:interpretation>
              <emma:one-of disjunction-type="recognition" id="oneOf0">
                <emma:interpretation id="interp0" emma:lang="" emma:confidence="1">
                  <emma:literal/>
                </emma:interpretation>
              </emma:one-of>
            </emma:emma>
          </inkml:annotationXML>
          <inkml:trace contextRef="#ctx0" brushRef="#br0">4463 3304 0,'36'0'187,"0"0"-46,1 0-125</inkml:trace>
        </inkml:traceGroup>
      </inkml:traceGroup>
    </inkml:traceGroup>
    <inkml:traceGroup>
      <inkml:annotationXML>
        <emma:emma xmlns:emma="http://www.w3.org/2003/04/emma" version="1.0">
          <emma:interpretation id="{81FE054C-D677-4E7F-A0E2-6F5A2FA4B16B}" emma:medium="tactile" emma:mode="ink">
            <msink:context xmlns:msink="http://schemas.microsoft.com/ink/2010/main" type="paragraph" rotatedBoundingBox="958,9281 9470,9906 9354,11480 842,10855" alignmentLevel="1"/>
          </emma:interpretation>
        </emma:emma>
      </inkml:annotationXML>
      <inkml:traceGroup>
        <inkml:annotationXML>
          <emma:emma xmlns:emma="http://www.w3.org/2003/04/emma" version="1.0">
            <emma:interpretation id="{60BF8718-5BB9-4EC2-AFB9-F58507EE22C0}" emma:medium="tactile" emma:mode="ink">
              <msink:context xmlns:msink="http://schemas.microsoft.com/ink/2010/main" type="line" rotatedBoundingBox="3344,9456 9470,9906 9354,11480 3229,11031"/>
            </emma:interpretation>
          </emma:emma>
        </inkml:annotationXML>
        <inkml:traceGroup>
          <inkml:annotationXML>
            <emma:emma xmlns:emma="http://www.w3.org/2003/04/emma" version="1.0">
              <emma:interpretation id="{D81F69BD-5F1D-42F1-BDA0-7E4B63EA06BF}" emma:medium="tactile" emma:mode="ink">
                <msink:context xmlns:msink="http://schemas.microsoft.com/ink/2010/main" type="inkWord" rotatedBoundingBox="9435,9903 9470,9906 9467,9944 9433,9942"/>
              </emma:interpretation>
            </emma:emma>
          </inkml:annotationXML>
          <inkml:trace contextRef="#ctx0" brushRef="#br0" timeOffset="97303.23">8527 5118 0,'-37'36'516</inkml:trace>
        </inkml:traceGroup>
      </inkml:traceGroup>
    </inkml:traceGroup>
  </inkml:traceGroup>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21T01:56:18.92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08E66F3C-1FDD-4242-B39C-B1EF146E25A3}" emma:medium="tactile" emma:mode="ink">
          <msink:context xmlns:msink="http://schemas.microsoft.com/ink/2010/main" type="inkDrawing" rotatedBoundingBox="8925,12265 8940,12265 8940,12280 8925,12280" shapeName="Other"/>
        </emma:interpretation>
      </emma:emma>
    </inkml:annotationXML>
    <inkml:trace contextRef="#ctx0" brushRef="#br0">0 0 0</inkml:trace>
  </inkml:traceGroup>
</inkml:ink>
</file>

<file path=ppt/ink/ink3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21T01:57:53.95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B98A281A-0EF0-46B6-9D61-A9D117893B0D}" emma:medium="tactile" emma:mode="ink">
          <msink:context xmlns:msink="http://schemas.microsoft.com/ink/2010/main" type="inkDrawing" rotatedBoundingBox="9978,5044 9993,5044 9993,5059 9978,5059" shapeName="Other"/>
        </emma:interpretation>
      </emma:emma>
    </inkml:annotationXML>
    <inkml:trace contextRef="#ctx0" brushRef="#br0">7693-544 0</inkml:trace>
  </inkml:traceGroup>
</inkml:ink>
</file>

<file path=ppt/ink/ink3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23T01:07:45.466"/>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9DB9E27-B836-473E-929C-FD3EBBC57346}" emma:medium="tactile" emma:mode="ink">
          <msink:context xmlns:msink="http://schemas.microsoft.com/ink/2010/main" type="inkDrawing" rotatedBoundingBox="17562,6931 17577,6931 17577,6946 17562,6946" shapeName="Other"/>
        </emma:interpretation>
      </emma:emma>
    </inkml:annotationXML>
    <inkml:trace contextRef="#ctx0" brushRef="#br0">0 0 0</inkml:trace>
  </inkml:traceGroup>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13T02:02:29.64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6AAA22A-3774-468C-9C8D-137F66E08A38}" emma:medium="tactile" emma:mode="ink">
          <msink:context xmlns:msink="http://schemas.microsoft.com/ink/2010/main" type="inkDrawing" rotatedBoundingBox="17453,9797 17468,9797 17468,9812 17453,9812" shapeName="Other"/>
        </emma:interpretation>
      </emma:emma>
    </inkml:annotationXML>
    <inkml:trace contextRef="#ctx0" brushRef="#br0">0 0 0</inkml:trace>
  </inkml:traceGroup>
</inkml:ink>
</file>

<file path=ppt/ink/ink4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23T01:08:04.73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84B7B0A-9D0D-43E4-A0D8-BE34AC7423F5}" emma:medium="tactile" emma:mode="ink">
          <msink:context xmlns:msink="http://schemas.microsoft.com/ink/2010/main" type="inkDrawing" rotatedBoundingBox="3338,8201 3353,8201 3353,8216 3338,8216" shapeName="Other"/>
        </emma:interpretation>
      </emma:emma>
    </inkml:annotationXML>
    <inkml:trace contextRef="#ctx0" brushRef="#br0">0 0 0</inkml:trace>
  </inkml:traceGroup>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23T01:08:27.23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604444AC-2CB3-45A3-A7E0-7E3BB785BBB1}" emma:medium="tactile" emma:mode="ink">
          <msink:context xmlns:msink="http://schemas.microsoft.com/ink/2010/main" type="inkDrawing" rotatedBoundingBox="3737,9507 3752,9507 3752,9522 3737,9522" shapeName="Other"/>
        </emma:interpretation>
      </emma:emma>
    </inkml:annotationXML>
    <inkml:trace contextRef="#ctx0" brushRef="#br0">0 0 0</inkml:trace>
  </inkml:traceGroup>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13T02:02:36.25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91D335C7-C3BA-4D45-85D9-D2FA7BAFAE79}" emma:medium="tactile" emma:mode="ink">
          <msink:context xmlns:msink="http://schemas.microsoft.com/ink/2010/main" type="writingRegion" rotatedBoundingBox="22751,7729 24347,7729 24347,10864 22751,10864"/>
        </emma:interpretation>
      </emma:emma>
    </inkml:annotationXML>
    <inkml:traceGroup>
      <inkml:annotationXML>
        <emma:emma xmlns:emma="http://www.w3.org/2003/04/emma" version="1.0">
          <emma:interpretation id="{55A49C84-F3B3-41E4-B78A-E1BCE430D082}" emma:medium="tactile" emma:mode="ink">
            <msink:context xmlns:msink="http://schemas.microsoft.com/ink/2010/main" type="paragraph" rotatedBoundingBox="22751,7729 24347,7729 24347,10864 22751,10864" alignmentLevel="1"/>
          </emma:interpretation>
        </emma:emma>
      </inkml:annotationXML>
      <inkml:traceGroup>
        <inkml:annotationXML>
          <emma:emma xmlns:emma="http://www.w3.org/2003/04/emma" version="1.0">
            <emma:interpretation id="{2FA86628-2E3C-4428-A488-B245DB5FF6E0}" emma:medium="tactile" emma:mode="ink">
              <msink:context xmlns:msink="http://schemas.microsoft.com/ink/2010/main" type="line" rotatedBoundingBox="22751,7729 24347,7729 24347,10864 22751,10864"/>
            </emma:interpretation>
          </emma:emma>
        </inkml:annotationXML>
        <inkml:traceGroup>
          <inkml:annotationXML>
            <emma:emma xmlns:emma="http://www.w3.org/2003/04/emma" version="1.0">
              <emma:interpretation id="{8A24F04E-F18F-42F7-AE6F-A7B779303D0D}" emma:medium="tactile" emma:mode="ink">
                <msink:context xmlns:msink="http://schemas.microsoft.com/ink/2010/main" type="inkWord" rotatedBoundingBox="22751,10849 22766,10849 22766,10864 22751,10864"/>
              </emma:interpretation>
              <emma:one-of disjunction-type="recognition" id="oneOf0">
                <emma:interpretation id="interp0" emma:lang="" emma:confidence="1">
                  <emma:literal/>
                </emma:interpretation>
              </emma:one-of>
            </emma:emma>
          </inkml:annotationXML>
          <inkml:trace contextRef="#ctx0" brushRef="#br0">0 0 0</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13T02:02:30.50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054C5ADF-201F-4ED7-8E2E-181C15B5A742}" emma:medium="tactile" emma:mode="ink">
          <msink:context xmlns:msink="http://schemas.microsoft.com/ink/2010/main" type="inkDrawing" rotatedBoundingBox="18505,9725 18520,9725 18520,9740 18505,9740" shapeName="Other"/>
        </emma:interpretation>
      </emma:emma>
    </inkml:annotationXML>
    <inkml:trace contextRef="#ctx0" brushRef="#br0">0 0 0</inkml:trace>
  </inkml:traceGroup>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13T02:03:04.366"/>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17072073-B9D4-41FC-9B52-DCA4AD72F058}" emma:medium="tactile" emma:mode="ink">
          <msink:context xmlns:msink="http://schemas.microsoft.com/ink/2010/main" type="writingRegion" rotatedBoundingBox="28895,7967 30534,9595 30118,10014 28479,8386"/>
        </emma:interpretation>
      </emma:emma>
    </inkml:annotationXML>
    <inkml:traceGroup>
      <inkml:annotationXML>
        <emma:emma xmlns:emma="http://www.w3.org/2003/04/emma" version="1.0">
          <emma:interpretation id="{90745A6A-53D8-4618-BD21-12CB8AA4AB26}" emma:medium="tactile" emma:mode="ink">
            <msink:context xmlns:msink="http://schemas.microsoft.com/ink/2010/main" type="paragraph" rotatedBoundingBox="28895,7967 30534,9595 30118,10014 28479,8386" alignmentLevel="1"/>
          </emma:interpretation>
        </emma:emma>
      </inkml:annotationXML>
      <inkml:traceGroup>
        <inkml:annotationXML>
          <emma:emma xmlns:emma="http://www.w3.org/2003/04/emma" version="1.0">
            <emma:interpretation id="{B295482C-842A-4EFF-9BFE-D15B0B8F60E8}" emma:medium="tactile" emma:mode="ink">
              <msink:context xmlns:msink="http://schemas.microsoft.com/ink/2010/main" type="line" rotatedBoundingBox="28895,7967 30534,9595 30118,10014 28479,8386"/>
            </emma:interpretation>
          </emma:emma>
        </inkml:annotationXML>
        <inkml:traceGroup>
          <inkml:annotationXML>
            <emma:emma xmlns:emma="http://www.w3.org/2003/04/emma" version="1.0">
              <emma:interpretation id="{FC8A606F-4C0E-45C0-ABE8-53EFB4CB4D1D}" emma:medium="tactile" emma:mode="ink">
                <msink:context xmlns:msink="http://schemas.microsoft.com/ink/2010/main" type="inkWord" rotatedBoundingBox="28563,8301 28574,8312 28563,8323 28552,8312"/>
              </emma:interpretation>
              <emma:one-of disjunction-type="recognition" id="oneOf0">
                <emma:interpretation id="interp0" emma:lang="" emma:confidence="0.5">
                  <emma:literal>.</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one-of>
            </emma:emma>
          </inkml:annotationXML>
          <inkml:trace contextRef="#ctx0" brushRef="#br0">-1379-1053 0</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13T02:02:55.27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A1C321E1-A2C4-4C22-9E45-0034CDA0CDE9}" emma:medium="tactile" emma:mode="ink">
          <msink:context xmlns:msink="http://schemas.microsoft.com/ink/2010/main" type="inkDrawing" rotatedBoundingBox="21190,8418 21205,8418 21205,8433 21190,8433" shapeName="Other"/>
        </emma:interpretation>
      </emma:emma>
    </inkml:annotationXML>
    <inkml:trace contextRef="#ctx0" brushRef="#br0">-1561-2431 0</inkml:trace>
  </inkml:traceGroup>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5-13T02:03:58.22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452B921-090E-4E4D-88B3-83DCD32E626F}" emma:medium="tactile" emma:mode="ink">
          <msink:context xmlns:msink="http://schemas.microsoft.com/ink/2010/main" type="inkDrawing" rotatedBoundingBox="7075,4826 7090,4826 7090,4841 7075,4841" shapeName="Other"/>
        </emma:interpretation>
      </emma:emma>
    </inkml:annotationXML>
    <inkml:trace contextRef="#ctx0" brushRef="#br0">0 0 0</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8FEEB0-6799-4D45-87F5-D81561C02DA9}" type="datetimeFigureOut">
              <a:rPr lang="en-US" smtClean="0"/>
              <a:t>2/14/2025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C9AC1-CDB6-429F-B919-9AF8E91F0CC3}" type="slidenum">
              <a:rPr lang="en-US" smtClean="0"/>
              <a:t>‹#›</a:t>
            </a:fld>
            <a:endParaRPr lang="en-US"/>
          </a:p>
        </p:txBody>
      </p:sp>
    </p:spTree>
    <p:extLst>
      <p:ext uri="{BB962C8B-B14F-4D97-AF65-F5344CB8AC3E}">
        <p14:creationId xmlns:p14="http://schemas.microsoft.com/office/powerpoint/2010/main" val="2098266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2299"/>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4038136"/>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890326C6-C211-4ACE-B5D2-D0008CD52410}" type="datetimeFigureOut">
              <a:rPr lang="en-US" smtClean="0"/>
              <a:t>2/14/2025</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B6B7C0D5-B11B-4EA1-AFC9-4EBED2876C8A}" type="slidenum">
              <a:rPr lang="en-US" smtClean="0"/>
              <a:t>‹#›</a:t>
            </a:fld>
            <a:endParaRPr lang="en-US"/>
          </a:p>
        </p:txBody>
      </p:sp>
      <p:cxnSp>
        <p:nvCxnSpPr>
          <p:cNvPr id="8" name="Straight Connector 7"/>
          <p:cNvCxnSpPr/>
          <p:nvPr userDrawn="1"/>
        </p:nvCxnSpPr>
        <p:spPr>
          <a:xfrm flipV="1">
            <a:off x="838200" y="3284113"/>
            <a:ext cx="10623997" cy="1287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364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35"/>
            <a:ext cx="10515600" cy="631061"/>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838200" y="994819"/>
            <a:ext cx="10515600" cy="510080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90326C6-C211-4ACE-B5D2-D0008CD52410}" type="datetimeFigureOut">
              <a:rPr lang="en-US" smtClean="0"/>
              <a:t>2/14/2025</a:t>
            </a:fld>
            <a:endParaRPr lang="en-US"/>
          </a:p>
        </p:txBody>
      </p:sp>
      <p:sp>
        <p:nvSpPr>
          <p:cNvPr id="5" name="Footer Placeholder 4"/>
          <p:cNvSpPr>
            <a:spLocks noGrp="1"/>
          </p:cNvSpPr>
          <p:nvPr>
            <p:ph type="ftr" sz="quarter" idx="11"/>
          </p:nvPr>
        </p:nvSpPr>
        <p:spPr>
          <a:xfrm>
            <a:off x="4038600" y="6362163"/>
            <a:ext cx="4114800" cy="359312"/>
          </a:xfrm>
        </p:spPr>
        <p:txBody>
          <a:bodyPr/>
          <a:lstStyle/>
          <a:p>
            <a:endParaRPr lang="en-US" dirty="0"/>
          </a:p>
        </p:txBody>
      </p:sp>
      <p:sp>
        <p:nvSpPr>
          <p:cNvPr id="6" name="Slide Number Placeholder 5"/>
          <p:cNvSpPr>
            <a:spLocks noGrp="1"/>
          </p:cNvSpPr>
          <p:nvPr>
            <p:ph type="sldNum" sz="quarter" idx="12"/>
          </p:nvPr>
        </p:nvSpPr>
        <p:spPr/>
        <p:txBody>
          <a:bodyPr/>
          <a:lstStyle/>
          <a:p>
            <a:fld id="{B6B7C0D5-B11B-4EA1-AFC9-4EBED2876C8A}" type="slidenum">
              <a:rPr lang="en-US" smtClean="0"/>
              <a:t>‹#›</a:t>
            </a:fld>
            <a:endParaRPr lang="en-US"/>
          </a:p>
        </p:txBody>
      </p:sp>
      <p:cxnSp>
        <p:nvCxnSpPr>
          <p:cNvPr id="8" name="Straight Connector 7"/>
          <p:cNvCxnSpPr/>
          <p:nvPr userDrawn="1"/>
        </p:nvCxnSpPr>
        <p:spPr>
          <a:xfrm>
            <a:off x="838200" y="858018"/>
            <a:ext cx="10515600" cy="1287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623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0326C6-C211-4ACE-B5D2-D0008CD52410}" type="datetimeFigureOut">
              <a:rPr lang="en-US" smtClean="0"/>
              <a:t>2/14/2025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endParaRPr lang="en-US" dirty="0"/>
          </a:p>
        </p:txBody>
      </p:sp>
      <p:cxnSp>
        <p:nvCxnSpPr>
          <p:cNvPr id="13" name="Straight Connector 12"/>
          <p:cNvCxnSpPr/>
          <p:nvPr userDrawn="1"/>
        </p:nvCxnSpPr>
        <p:spPr>
          <a:xfrm>
            <a:off x="838200" y="1107583"/>
            <a:ext cx="10515600" cy="3863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5"/>
          </p:nvPr>
        </p:nvSpPr>
        <p:spPr>
          <a:xfrm>
            <a:off x="746975" y="1365161"/>
            <a:ext cx="5035707" cy="46750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6"/>
          </p:nvPr>
        </p:nvSpPr>
        <p:spPr>
          <a:xfrm>
            <a:off x="5782682" y="1462380"/>
            <a:ext cx="5571118" cy="45778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846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447610"/>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1" y="4082840"/>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90326C6-C211-4ACE-B5D2-D0008CD52410}"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7C0D5-B11B-4EA1-AFC9-4EBED2876C8A}" type="slidenum">
              <a:rPr lang="en-US" smtClean="0"/>
              <a:t>‹#›</a:t>
            </a:fld>
            <a:endParaRPr lang="en-US"/>
          </a:p>
        </p:txBody>
      </p:sp>
      <p:cxnSp>
        <p:nvCxnSpPr>
          <p:cNvPr id="8" name="Straight Connector 7"/>
          <p:cNvCxnSpPr/>
          <p:nvPr userDrawn="1"/>
        </p:nvCxnSpPr>
        <p:spPr>
          <a:xfrm>
            <a:off x="838200" y="3657601"/>
            <a:ext cx="10515600" cy="38636"/>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616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2"/>
            <a:ext cx="2743200" cy="365125"/>
          </a:xfrm>
          <a:prstGeom prst="rect">
            <a:avLst/>
          </a:prstGeom>
        </p:spPr>
        <p:txBody>
          <a:bodyPr/>
          <a:lstStyle/>
          <a:p>
            <a:fld id="{7636D821-E919-4CD1-9210-4B199FC548AC}" type="datetimeFigureOut">
              <a:rPr lang="en-US" smtClean="0"/>
              <a:t>2/14/2025</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3DDE6E7C-A0EA-4959-8851-3B4B81ADB0FC}" type="slidenum">
              <a:rPr lang="en-US" smtClean="0"/>
              <a:t>‹#›</a:t>
            </a:fld>
            <a:endParaRPr lang="en-US"/>
          </a:p>
        </p:txBody>
      </p:sp>
      <p:cxnSp>
        <p:nvCxnSpPr>
          <p:cNvPr id="7" name="Straight Connector 6"/>
          <p:cNvCxnSpPr/>
          <p:nvPr userDrawn="1"/>
        </p:nvCxnSpPr>
        <p:spPr>
          <a:xfrm>
            <a:off x="528035" y="3335630"/>
            <a:ext cx="10934163" cy="7727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3"/>
          </p:nvPr>
        </p:nvSpPr>
        <p:spPr>
          <a:xfrm>
            <a:off x="1133341" y="1352283"/>
            <a:ext cx="9968248" cy="1584100"/>
          </a:xfrm>
        </p:spPr>
        <p:txBody>
          <a:bodyPr>
            <a:noAutofit/>
          </a:bodyPr>
          <a:lstStyle>
            <a:lvl1pPr marL="0" indent="0" algn="ctr">
              <a:buNone/>
              <a:defRPr sz="4000"/>
            </a:lvl1pPr>
            <a:lvl2pPr algn="ctr">
              <a:defRPr sz="4000"/>
            </a:lvl2pPr>
            <a:lvl3pPr algn="ctr">
              <a:defRPr sz="4000"/>
            </a:lvl3pPr>
            <a:lvl4pPr algn="ctr">
              <a:defRPr sz="4000"/>
            </a:lvl4pPr>
            <a:lvl5pPr algn="ctr">
              <a:defRPr sz="4000"/>
            </a:lvl5pPr>
          </a:lstStyle>
          <a:p>
            <a:pPr lvl="0"/>
            <a:endParaRPr lang="en-US" dirty="0"/>
          </a:p>
          <a:p>
            <a:pPr lvl="0"/>
            <a:endParaRPr lang="en-US" dirty="0"/>
          </a:p>
        </p:txBody>
      </p:sp>
      <p:sp>
        <p:nvSpPr>
          <p:cNvPr id="14" name="Text Placeholder 13"/>
          <p:cNvSpPr>
            <a:spLocks noGrp="1"/>
          </p:cNvSpPr>
          <p:nvPr>
            <p:ph type="body" sz="quarter" idx="14"/>
          </p:nvPr>
        </p:nvSpPr>
        <p:spPr>
          <a:xfrm>
            <a:off x="2846232" y="3812148"/>
            <a:ext cx="6297769" cy="656823"/>
          </a:xfrm>
        </p:spPr>
        <p:txBody>
          <a:bodyPr>
            <a:noAutofit/>
          </a:bodyPr>
          <a:lstStyle>
            <a:lvl1pPr marL="0" indent="0" algn="ctr">
              <a:buNone/>
              <a:defRPr sz="2400"/>
            </a:lvl1pPr>
            <a:lvl2pPr algn="ctr">
              <a:defRPr sz="2400"/>
            </a:lvl2pPr>
            <a:lvl3pPr algn="ctr">
              <a:defRPr sz="2400"/>
            </a:lvl3pPr>
            <a:lvl4pPr algn="ctr">
              <a:defRPr sz="2400"/>
            </a:lvl4pPr>
            <a:lvl5pPr algn="ctr">
              <a:defRPr sz="2400"/>
            </a:lvl5pPr>
          </a:lstStyle>
          <a:p>
            <a:pPr lvl="0"/>
            <a:endParaRPr lang="en-US" dirty="0"/>
          </a:p>
        </p:txBody>
      </p:sp>
    </p:spTree>
    <p:extLst>
      <p:ext uri="{BB962C8B-B14F-4D97-AF65-F5344CB8AC3E}">
        <p14:creationId xmlns:p14="http://schemas.microsoft.com/office/powerpoint/2010/main" val="3541971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2"/>
            <a:ext cx="2743200" cy="365125"/>
          </a:xfrm>
          <a:prstGeom prst="rect">
            <a:avLst/>
          </a:prstGeom>
        </p:spPr>
        <p:txBody>
          <a:bodyPr/>
          <a:lstStyle/>
          <a:p>
            <a:fld id="{7636D821-E919-4CD1-9210-4B199FC548AC}" type="datetimeFigureOut">
              <a:rPr lang="en-US" smtClean="0"/>
              <a:t>2/14/2025</a:t>
            </a:fld>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3DDE6E7C-A0EA-4959-8851-3B4B81ADB0FC}" type="slidenum">
              <a:rPr lang="en-US" smtClean="0"/>
              <a:t>‹#›</a:t>
            </a:fld>
            <a:endParaRPr lang="en-US"/>
          </a:p>
        </p:txBody>
      </p:sp>
      <p:cxnSp>
        <p:nvCxnSpPr>
          <p:cNvPr id="7" name="Straight Connector 6"/>
          <p:cNvCxnSpPr/>
          <p:nvPr userDrawn="1"/>
        </p:nvCxnSpPr>
        <p:spPr>
          <a:xfrm>
            <a:off x="528035" y="3335630"/>
            <a:ext cx="10934163" cy="7727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3"/>
          </p:nvPr>
        </p:nvSpPr>
        <p:spPr>
          <a:xfrm>
            <a:off x="1133341" y="1352283"/>
            <a:ext cx="9968248" cy="1584100"/>
          </a:xfrm>
        </p:spPr>
        <p:txBody>
          <a:bodyPr>
            <a:noAutofit/>
          </a:bodyPr>
          <a:lstStyle>
            <a:lvl1pPr marL="0" indent="0" algn="ctr">
              <a:buNone/>
              <a:defRPr sz="4000"/>
            </a:lvl1pPr>
            <a:lvl2pPr algn="ctr">
              <a:defRPr sz="4000"/>
            </a:lvl2pPr>
            <a:lvl3pPr algn="ctr">
              <a:defRPr sz="4000"/>
            </a:lvl3pPr>
            <a:lvl4pPr algn="ctr">
              <a:defRPr sz="4000"/>
            </a:lvl4pPr>
            <a:lvl5pPr algn="ctr">
              <a:defRPr sz="4000"/>
            </a:lvl5pPr>
          </a:lstStyle>
          <a:p>
            <a:pPr lvl="0"/>
            <a:endParaRPr lang="en-US" dirty="0"/>
          </a:p>
          <a:p>
            <a:pPr lvl="0"/>
            <a:endParaRPr lang="en-US" dirty="0"/>
          </a:p>
        </p:txBody>
      </p:sp>
      <p:sp>
        <p:nvSpPr>
          <p:cNvPr id="14" name="Text Placeholder 13"/>
          <p:cNvSpPr>
            <a:spLocks noGrp="1"/>
          </p:cNvSpPr>
          <p:nvPr>
            <p:ph type="body" sz="quarter" idx="14"/>
          </p:nvPr>
        </p:nvSpPr>
        <p:spPr>
          <a:xfrm>
            <a:off x="2846232" y="3812148"/>
            <a:ext cx="6297769" cy="656823"/>
          </a:xfrm>
        </p:spPr>
        <p:txBody>
          <a:bodyPr>
            <a:noAutofit/>
          </a:bodyPr>
          <a:lstStyle>
            <a:lvl1pPr marL="0" indent="0" algn="ctr">
              <a:buNone/>
              <a:defRPr sz="2400"/>
            </a:lvl1pPr>
            <a:lvl2pPr algn="ctr">
              <a:defRPr sz="2400"/>
            </a:lvl2pPr>
            <a:lvl3pPr algn="ctr">
              <a:defRPr sz="2400"/>
            </a:lvl3pPr>
            <a:lvl4pPr algn="ctr">
              <a:defRPr sz="2400"/>
            </a:lvl4pPr>
            <a:lvl5pPr algn="ctr">
              <a:defRPr sz="2400"/>
            </a:lvl5pPr>
          </a:lstStyle>
          <a:p>
            <a:pPr lvl="0"/>
            <a:endParaRPr lang="en-US" dirty="0"/>
          </a:p>
        </p:txBody>
      </p:sp>
    </p:spTree>
    <p:extLst>
      <p:ext uri="{BB962C8B-B14F-4D97-AF65-F5344CB8AC3E}">
        <p14:creationId xmlns:p14="http://schemas.microsoft.com/office/powerpoint/2010/main" val="36002657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3035"/>
            <a:ext cx="10515600" cy="78560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159099"/>
            <a:ext cx="10515600" cy="492429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326C6-C211-4ACE-B5D2-D0008CD52410}" type="datetimeFigureOut">
              <a:rPr lang="en-US" smtClean="0"/>
              <a:t>2/14/2025</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325085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00" r:id="rId3"/>
    <p:sldLayoutId id="2147483663" r:id="rId4"/>
    <p:sldLayoutId id="2147483672" r:id="rId5"/>
    <p:sldLayoutId id="2147483699"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9" Type="http://schemas.openxmlformats.org/officeDocument/2006/relationships/image" Target="../media/image96.emf"/><Relationship Id="rId72" Type="http://schemas.openxmlformats.org/officeDocument/2006/relationships/customXml" Target="../ink/ink18.xml"/><Relationship Id="rId63" Type="http://schemas.openxmlformats.org/officeDocument/2006/relationships/image" Target="../media/image108.emf"/><Relationship Id="rId71" Type="http://schemas.openxmlformats.org/officeDocument/2006/relationships/image" Target="../media/image112.emf"/><Relationship Id="rId2" Type="http://schemas.openxmlformats.org/officeDocument/2006/relationships/customXml" Target="../ink/ink15.xml"/><Relationship Id="rId75" Type="http://schemas.openxmlformats.org/officeDocument/2006/relationships/image" Target="../media/image114.emf"/><Relationship Id="rId1" Type="http://schemas.openxmlformats.org/officeDocument/2006/relationships/slideLayout" Target="../slideLayouts/slideLayout2.xml"/><Relationship Id="rId40" Type="http://schemas.openxmlformats.org/officeDocument/2006/relationships/customXml" Target="../ink/ink16.xml"/><Relationship Id="rId64" Type="http://schemas.openxmlformats.org/officeDocument/2006/relationships/customXml" Target="../ink/ink17.xml"/></Relationships>
</file>

<file path=ppt/slides/_rels/slide13.xml.rels><?xml version="1.0" encoding="UTF-8" standalone="yes"?>
<Relationships xmlns="http://schemas.openxmlformats.org/package/2006/relationships"><Relationship Id="rId2" Type="http://schemas.openxmlformats.org/officeDocument/2006/relationships/customXml" Target="../ink/ink19.xml"/><Relationship Id="rId1" Type="http://schemas.openxmlformats.org/officeDocument/2006/relationships/slideLayout" Target="../slideLayouts/slideLayout2.xml"/><Relationship Id="rId5" Type="http://schemas.openxmlformats.org/officeDocument/2006/relationships/image" Target="../media/image132.emf"/></Relationships>
</file>

<file path=ppt/slides/_rels/slide14.xml.rels><?xml version="1.0" encoding="UTF-8" standalone="yes"?>
<Relationships xmlns="http://schemas.openxmlformats.org/package/2006/relationships"><Relationship Id="rId8" Type="http://schemas.openxmlformats.org/officeDocument/2006/relationships/image" Target="../media/image147.emf"/><Relationship Id="rId3" Type="http://schemas.openxmlformats.org/officeDocument/2006/relationships/customXml" Target="../ink/ink21.xml"/><Relationship Id="rId7" Type="http://schemas.openxmlformats.org/officeDocument/2006/relationships/customXml" Target="../ink/ink22.xml"/><Relationship Id="rId2"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image" Target="../media/image146.emf"/><Relationship Id="rId11" Type="http://schemas.openxmlformats.org/officeDocument/2006/relationships/customXml" Target="../ink/ink24.xml"/><Relationship Id="rId10" Type="http://schemas.openxmlformats.org/officeDocument/2006/relationships/image" Target="../media/image148.emf"/><Relationship Id="rId9" Type="http://schemas.openxmlformats.org/officeDocument/2006/relationships/customXml" Target="../ink/ink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26.xml"/><Relationship Id="rId12" Type="http://schemas.openxmlformats.org/officeDocument/2006/relationships/image" Target="../media/image83.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1" Type="http://schemas.openxmlformats.org/officeDocument/2006/relationships/image" Target="../media/image117.emf"/><Relationship Id="rId2" Type="http://schemas.openxmlformats.org/officeDocument/2006/relationships/customXml" Target="../ink/ink27.xml"/><Relationship Id="rId20" Type="http://schemas.openxmlformats.org/officeDocument/2006/relationships/customXml" Target="../ink/ink28.xml"/><Relationship Id="rId1" Type="http://schemas.openxmlformats.org/officeDocument/2006/relationships/slideLayout" Target="../slideLayouts/slideLayout2.xml"/><Relationship Id="rId19" Type="http://schemas.openxmlformats.org/officeDocument/2006/relationships/image" Target="../media/image116.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5" Type="http://schemas.openxmlformats.org/officeDocument/2006/relationships/image" Target="../media/image1010.emf"/><Relationship Id="rId2" Type="http://schemas.openxmlformats.org/officeDocument/2006/relationships/customXml" Target="../ink/ink2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ustomXml" Target="../ink/ink30.xml"/><Relationship Id="rId1" Type="http://schemas.openxmlformats.org/officeDocument/2006/relationships/slideLayout" Target="../slideLayouts/slideLayout2.xml"/><Relationship Id="rId6" Type="http://schemas.openxmlformats.org/officeDocument/2006/relationships/customXml" Target="../ink/ink31.xml"/><Relationship Id="rId5" Type="http://schemas.openxmlformats.org/officeDocument/2006/relationships/image" Target="../media/image150.emf"/><Relationship Id="rId9" Type="http://schemas.openxmlformats.org/officeDocument/2006/relationships/image" Target="../media/image152.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3" Type="http://schemas.openxmlformats.org/officeDocument/2006/relationships/image" Target="../media/image158.emf"/><Relationship Id="rId3" Type="http://schemas.openxmlformats.org/officeDocument/2006/relationships/image" Target="../media/image153.emf"/><Relationship Id="rId12" Type="http://schemas.openxmlformats.org/officeDocument/2006/relationships/customXml" Target="../ink/ink34.xml"/><Relationship Id="rId17" Type="http://schemas.openxmlformats.org/officeDocument/2006/relationships/image" Target="../media/image164.emf"/><Relationship Id="rId2" Type="http://schemas.openxmlformats.org/officeDocument/2006/relationships/customXml" Target="../ink/ink32.xml"/><Relationship Id="rId1" Type="http://schemas.openxmlformats.org/officeDocument/2006/relationships/slideLayout" Target="../slideLayouts/slideLayout2.xml"/><Relationship Id="rId11" Type="http://schemas.openxmlformats.org/officeDocument/2006/relationships/image" Target="../media/image157.emf"/><Relationship Id="rId4" Type="http://schemas.openxmlformats.org/officeDocument/2006/relationships/customXml" Target="../ink/ink33.xml"/><Relationship Id="rId14" Type="http://schemas.openxmlformats.org/officeDocument/2006/relationships/customXml" Target="../ink/ink35.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10" Type="http://schemas.openxmlformats.org/officeDocument/2006/relationships/image" Target="../media/image6.emf"/></Relationships>
</file>

<file path=ppt/slides/_rels/slide30.xml.rels><?xml version="1.0" encoding="UTF-8" standalone="yes"?>
<Relationships xmlns="http://schemas.openxmlformats.org/package/2006/relationships"><Relationship Id="rId2" Type="http://schemas.openxmlformats.org/officeDocument/2006/relationships/customXml" Target="../ink/ink36.xml"/><Relationship Id="rId54" Type="http://schemas.openxmlformats.org/officeDocument/2006/relationships/customXml" Target="../ink/ink37.xml"/><Relationship Id="rId91" Type="http://schemas.openxmlformats.org/officeDocument/2006/relationships/image" Target="../media/image191.emf"/><Relationship Id="rId1" Type="http://schemas.openxmlformats.org/officeDocument/2006/relationships/slideLayout" Target="../slideLayouts/slideLayout2.xml"/><Relationship Id="rId53" Type="http://schemas.openxmlformats.org/officeDocument/2006/relationships/image" Target="../media/image172.emf"/></Relationships>
</file>

<file path=ppt/slides/_rels/slide31.xml.rels><?xml version="1.0" encoding="UTF-8" standalone="yes"?>
<Relationships xmlns="http://schemas.openxmlformats.org/package/2006/relationships"><Relationship Id="rId17" Type="http://schemas.openxmlformats.org/officeDocument/2006/relationships/image" Target="../media/image203.emf"/><Relationship Id="rId2" Type="http://schemas.openxmlformats.org/officeDocument/2006/relationships/customXml" Target="../ink/ink3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7" Type="http://schemas.openxmlformats.org/officeDocument/2006/relationships/customXml" Target="../ink/ink41.xml"/><Relationship Id="rId2" Type="http://schemas.openxmlformats.org/officeDocument/2006/relationships/customXml" Target="../ink/ink39.xml"/><Relationship Id="rId1" Type="http://schemas.openxmlformats.org/officeDocument/2006/relationships/slideLayout" Target="../slideLayouts/slideLayout2.xml"/><Relationship Id="rId6" Type="http://schemas.openxmlformats.org/officeDocument/2006/relationships/customXml" Target="../ink/ink40.xml"/><Relationship Id="rId5" Type="http://schemas.openxmlformats.org/officeDocument/2006/relationships/image" Target="../media/image210.emf"/><Relationship Id="rId10" Type="http://schemas.openxmlformats.org/officeDocument/2006/relationships/image" Target="../media/image212.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34.emf"/><Relationship Id="rId26" Type="http://schemas.openxmlformats.org/officeDocument/2006/relationships/customXml" Target="../ink/ink6.xml"/><Relationship Id="rId25" Type="http://schemas.openxmlformats.org/officeDocument/2006/relationships/image" Target="../media/image39.emf"/><Relationship Id="rId33" Type="http://schemas.openxmlformats.org/officeDocument/2006/relationships/image" Target="../media/image43.emf"/><Relationship Id="rId2" Type="http://schemas.openxmlformats.org/officeDocument/2006/relationships/customXml" Target="../ink/ink2.xml"/><Relationship Id="rId20" Type="http://schemas.openxmlformats.org/officeDocument/2006/relationships/customXml" Target="../ink/ink5.xml"/><Relationship Id="rId29" Type="http://schemas.openxmlformats.org/officeDocument/2006/relationships/image" Target="../media/image41.emf"/><Relationship Id="rId1" Type="http://schemas.openxmlformats.org/officeDocument/2006/relationships/slideLayout" Target="../slideLayouts/slideLayout2.xml"/><Relationship Id="rId32" Type="http://schemas.openxmlformats.org/officeDocument/2006/relationships/customXml" Target="../ink/ink8.xml"/><Relationship Id="rId10" Type="http://schemas.openxmlformats.org/officeDocument/2006/relationships/customXml" Target="../ink/ink3.xml"/><Relationship Id="rId19" Type="http://schemas.openxmlformats.org/officeDocument/2006/relationships/image" Target="../media/image6.emf"/><Relationship Id="rId31" Type="http://schemas.openxmlformats.org/officeDocument/2006/relationships/image" Target="../media/image42.emf"/><Relationship Id="rId9" Type="http://schemas.openxmlformats.org/officeDocument/2006/relationships/image" Target="../media/image32.emf"/><Relationship Id="rId14" Type="http://schemas.openxmlformats.org/officeDocument/2006/relationships/customXml" Target="../ink/ink4.xml"/><Relationship Id="rId30" Type="http://schemas.openxmlformats.org/officeDocument/2006/relationships/customXml" Target="../ink/ink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customXml" Target="../ink/ink9.xml"/><Relationship Id="rId34" Type="http://schemas.openxmlformats.org/officeDocument/2006/relationships/image" Target="../media/image59.emf"/><Relationship Id="rId7" Type="http://schemas.openxmlformats.org/officeDocument/2006/relationships/customXml" Target="../ink/ink10.xml"/><Relationship Id="rId2" Type="http://schemas.openxmlformats.org/officeDocument/2006/relationships/image" Target="../media/image2.emf"/><Relationship Id="rId29"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image" Target="../media/image43.emf"/><Relationship Id="rId28" Type="http://schemas.openxmlformats.org/officeDocument/2006/relationships/image" Target="../media/image6.emf"/><Relationship Id="rId9" Type="http://schemas.openxmlformats.org/officeDocument/2006/relationships/customXml" Target="../ink/ink11.xml"/></Relationships>
</file>

<file path=ppt/slides/_rels/slide6.xml.rels><?xml version="1.0" encoding="UTF-8" standalone="yes"?>
<Relationships xmlns="http://schemas.openxmlformats.org/package/2006/relationships"><Relationship Id="rId8" Type="http://schemas.openxmlformats.org/officeDocument/2006/relationships/customXml" Target="../ink/ink14.xml"/><Relationship Id="rId7" Type="http://schemas.openxmlformats.org/officeDocument/2006/relationships/image" Target="../media/image63.emf"/><Relationship Id="rId2" Type="http://schemas.openxmlformats.org/officeDocument/2006/relationships/customXml" Target="../ink/ink13.xml"/><Relationship Id="rId1" Type="http://schemas.openxmlformats.org/officeDocument/2006/relationships/slideLayout" Target="../slideLayouts/slideLayout2.xml"/><Relationship Id="rId27" Type="http://schemas.openxmlformats.org/officeDocument/2006/relationships/image" Target="../media/image7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33341" y="1593669"/>
            <a:ext cx="9968248" cy="1332411"/>
          </a:xfrm>
        </p:spPr>
        <p:txBody>
          <a:bodyPr/>
          <a:lstStyle/>
          <a:p>
            <a:endParaRPr lang="en-US" dirty="0"/>
          </a:p>
          <a:p>
            <a:r>
              <a:rPr lang="en-US" dirty="0"/>
              <a:t>Unit 2: Stack</a:t>
            </a:r>
          </a:p>
          <a:p>
            <a:endParaRPr lang="en-US" dirty="0"/>
          </a:p>
        </p:txBody>
      </p:sp>
      <p:sp>
        <p:nvSpPr>
          <p:cNvPr id="3" name="Text Placeholder 2"/>
          <p:cNvSpPr>
            <a:spLocks noGrp="1"/>
          </p:cNvSpPr>
          <p:nvPr>
            <p:ph type="body" sz="quarter" idx="14"/>
          </p:nvPr>
        </p:nvSpPr>
        <p:spPr/>
        <p:txBody>
          <a:bodyPr/>
          <a:lstStyle/>
          <a:p>
            <a:endParaRPr lang="en-US" sz="3200" dirty="0"/>
          </a:p>
        </p:txBody>
      </p:sp>
    </p:spTree>
    <p:extLst>
      <p:ext uri="{BB962C8B-B14F-4D97-AF65-F5344CB8AC3E}">
        <p14:creationId xmlns:p14="http://schemas.microsoft.com/office/powerpoint/2010/main" val="1616028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Stack Empty or Underflow:</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t>This is the situation when the stack contains no element. At this point the top of stack is present at the bottom of the stack. In array implementation of stack, conventionally top=-1 indicates the empty stack.</a:t>
            </a:r>
          </a:p>
          <a:p>
            <a:pPr marL="0" indent="0">
              <a:buNone/>
            </a:pPr>
            <a:r>
              <a:rPr lang="en-US" sz="2400" dirty="0"/>
              <a:t>The following function return 1 if the stack is empty, 0 otherwise.</a:t>
            </a:r>
          </a:p>
          <a:p>
            <a:pPr marL="0" indent="0">
              <a:buNone/>
            </a:pPr>
            <a:r>
              <a:rPr lang="en-US" sz="2000" i="1" dirty="0" err="1"/>
              <a:t>int</a:t>
            </a:r>
            <a:r>
              <a:rPr lang="en-US" sz="2000" i="1" dirty="0"/>
              <a:t> </a:t>
            </a:r>
            <a:r>
              <a:rPr lang="en-US" sz="2000" i="1" dirty="0" err="1"/>
              <a:t>isempty</a:t>
            </a:r>
            <a:r>
              <a:rPr lang="en-US" sz="2000" i="1" dirty="0"/>
              <a:t>(</a:t>
            </a:r>
            <a:r>
              <a:rPr lang="en-US" sz="2000" i="1" dirty="0" err="1"/>
              <a:t>st</a:t>
            </a:r>
            <a:r>
              <a:rPr lang="en-US" sz="2000" i="1" dirty="0"/>
              <a:t> s)</a:t>
            </a:r>
          </a:p>
          <a:p>
            <a:pPr marL="0" indent="0">
              <a:buNone/>
            </a:pPr>
            <a:r>
              <a:rPr lang="en-AT" sz="2000" i="1" dirty="0"/>
              <a:t>{</a:t>
            </a:r>
          </a:p>
          <a:p>
            <a:pPr marL="0" indent="0">
              <a:buNone/>
            </a:pPr>
            <a:r>
              <a:rPr lang="en-US" sz="2000" i="1" dirty="0"/>
              <a:t>if(</a:t>
            </a:r>
            <a:r>
              <a:rPr lang="en-US" sz="2000" i="1" dirty="0" err="1"/>
              <a:t>s.top</a:t>
            </a:r>
            <a:r>
              <a:rPr lang="en-US" sz="2000" i="1" dirty="0"/>
              <a:t>==-1)</a:t>
            </a:r>
          </a:p>
          <a:p>
            <a:pPr marL="0" indent="0">
              <a:buNone/>
            </a:pPr>
            <a:r>
              <a:rPr lang="en-US" sz="2000" i="1" dirty="0"/>
              <a:t>return 1;</a:t>
            </a:r>
          </a:p>
          <a:p>
            <a:pPr marL="0" indent="0">
              <a:buNone/>
            </a:pPr>
            <a:r>
              <a:rPr lang="en-US" sz="2000" i="1" dirty="0"/>
              <a:t>else</a:t>
            </a:r>
          </a:p>
          <a:p>
            <a:pPr marL="0" indent="0">
              <a:buNone/>
            </a:pPr>
            <a:r>
              <a:rPr lang="en-US" sz="2000" i="1" dirty="0"/>
              <a:t>return 0;</a:t>
            </a:r>
          </a:p>
          <a:p>
            <a:pPr marL="0" indent="0">
              <a:buNone/>
            </a:pPr>
            <a:r>
              <a:rPr lang="en-AT" sz="1500" i="1" dirty="0"/>
              <a:t>}</a:t>
            </a:r>
            <a:endParaRPr lang="en-US" sz="1500" i="1" dirty="0"/>
          </a:p>
        </p:txBody>
      </p:sp>
    </p:spTree>
    <p:extLst>
      <p:ext uri="{BB962C8B-B14F-4D97-AF65-F5344CB8AC3E}">
        <p14:creationId xmlns:p14="http://schemas.microsoft.com/office/powerpoint/2010/main" val="945554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Stack Full or Overflow:</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This is the situation when the stack becomes full, and no more elements can be pushed onto the stack. At this point the stack top is present at the highest location (MAXSIZE-1) of the stack. </a:t>
            </a:r>
          </a:p>
          <a:p>
            <a:pPr marL="0" indent="0">
              <a:buNone/>
            </a:pPr>
            <a:r>
              <a:rPr lang="en-US" dirty="0"/>
              <a:t>The following function returns true (1) if stack is full false (0) otherwise.</a:t>
            </a:r>
          </a:p>
          <a:p>
            <a:pPr marL="0" indent="0">
              <a:buNone/>
            </a:pPr>
            <a:r>
              <a:rPr lang="en-US" i="1" dirty="0" err="1"/>
              <a:t>int</a:t>
            </a:r>
            <a:r>
              <a:rPr lang="en-US" i="1" dirty="0"/>
              <a:t> </a:t>
            </a:r>
            <a:r>
              <a:rPr lang="en-US" i="1" dirty="0" err="1"/>
              <a:t>isfull</a:t>
            </a:r>
            <a:r>
              <a:rPr lang="en-US" i="1" dirty="0"/>
              <a:t>(</a:t>
            </a:r>
            <a:r>
              <a:rPr lang="en-US" i="1" dirty="0" err="1"/>
              <a:t>st</a:t>
            </a:r>
            <a:r>
              <a:rPr lang="en-US" i="1" dirty="0"/>
              <a:t> s)</a:t>
            </a:r>
          </a:p>
          <a:p>
            <a:pPr marL="0" indent="0">
              <a:buNone/>
            </a:pPr>
            <a:r>
              <a:rPr lang="en-AT" i="1" dirty="0"/>
              <a:t>{</a:t>
            </a:r>
          </a:p>
          <a:p>
            <a:pPr marL="0" indent="0">
              <a:buNone/>
            </a:pPr>
            <a:r>
              <a:rPr lang="en-US" i="1" dirty="0"/>
              <a:t>if(</a:t>
            </a:r>
            <a:r>
              <a:rPr lang="en-US" i="1" dirty="0" err="1"/>
              <a:t>s.top</a:t>
            </a:r>
            <a:r>
              <a:rPr lang="en-US" i="1" dirty="0"/>
              <a:t>==MAX-1)</a:t>
            </a:r>
          </a:p>
          <a:p>
            <a:pPr marL="0" indent="0">
              <a:buNone/>
            </a:pPr>
            <a:r>
              <a:rPr lang="en-US" i="1" dirty="0"/>
              <a:t>return 1;</a:t>
            </a:r>
          </a:p>
          <a:p>
            <a:pPr marL="0" indent="0">
              <a:buNone/>
            </a:pPr>
            <a:r>
              <a:rPr lang="en-US" i="1" dirty="0"/>
              <a:t>else</a:t>
            </a:r>
          </a:p>
          <a:p>
            <a:pPr marL="0" indent="0">
              <a:buNone/>
            </a:pPr>
            <a:r>
              <a:rPr lang="en-US" i="1" dirty="0"/>
              <a:t>return 0;</a:t>
            </a:r>
          </a:p>
          <a:p>
            <a:pPr marL="0" indent="0">
              <a:buNone/>
            </a:pPr>
            <a:r>
              <a:rPr lang="en-AT" i="1" dirty="0"/>
              <a:t>}</a:t>
            </a:r>
            <a:endParaRPr lang="en-US" dirty="0"/>
          </a:p>
        </p:txBody>
      </p:sp>
    </p:spTree>
    <p:extLst>
      <p:ext uri="{BB962C8B-B14F-4D97-AF65-F5344CB8AC3E}">
        <p14:creationId xmlns:p14="http://schemas.microsoft.com/office/powerpoint/2010/main" val="628151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Algorithm for PUSH and POP operations on Stack</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b="1" dirty="0"/>
              <a:t>Algorithm for PUSH operation:</a:t>
            </a:r>
          </a:p>
          <a:p>
            <a:pPr marL="0" indent="0">
              <a:buNone/>
            </a:pPr>
            <a:r>
              <a:rPr lang="en-US" sz="2400" dirty="0"/>
              <a:t>Let us consider stack size is MAXSIZE and the variable top denotes the top of the stack</a:t>
            </a:r>
          </a:p>
          <a:p>
            <a:pPr marL="514350" indent="-514350">
              <a:buFont typeface="+mj-lt"/>
              <a:buAutoNum type="arabicPeriod"/>
            </a:pPr>
            <a:r>
              <a:rPr lang="en-US" sz="2400" dirty="0"/>
              <a:t>Start </a:t>
            </a:r>
          </a:p>
          <a:p>
            <a:pPr marL="514350" indent="-514350">
              <a:buFont typeface="+mj-lt"/>
              <a:buAutoNum type="arabicPeriod"/>
            </a:pPr>
            <a:r>
              <a:rPr lang="en-US" sz="2400" dirty="0"/>
              <a:t>Check for the overflow as</a:t>
            </a:r>
          </a:p>
          <a:p>
            <a:pPr marL="457200" lvl="1" indent="0">
              <a:buNone/>
            </a:pPr>
            <a:r>
              <a:rPr lang="en-US" sz="2000" dirty="0"/>
              <a:t>If top==MAXSIZE-1 then</a:t>
            </a:r>
          </a:p>
          <a:p>
            <a:pPr marL="457200" lvl="1" indent="0">
              <a:buNone/>
            </a:pPr>
            <a:r>
              <a:rPr lang="en-US" sz="2000" dirty="0"/>
              <a:t>Print “stack overflow” and exit</a:t>
            </a:r>
          </a:p>
          <a:p>
            <a:pPr marL="457200" lvl="1" indent="0">
              <a:buNone/>
            </a:pPr>
            <a:r>
              <a:rPr lang="en-US" sz="2000" dirty="0"/>
              <a:t>Else </a:t>
            </a:r>
          </a:p>
          <a:p>
            <a:pPr marL="457200" lvl="1" indent="0">
              <a:buNone/>
            </a:pPr>
            <a:r>
              <a:rPr lang="en-US" sz="2000" dirty="0"/>
              <a:t>Increase the top by 1 as </a:t>
            </a:r>
          </a:p>
          <a:p>
            <a:pPr marL="457200" lvl="1" indent="0">
              <a:buNone/>
            </a:pPr>
            <a:r>
              <a:rPr lang="en-US" sz="2000" dirty="0"/>
              <a:t>Top=top+1</a:t>
            </a:r>
          </a:p>
          <a:p>
            <a:pPr marL="514350" indent="-514350">
              <a:buFont typeface="+mj-lt"/>
              <a:buAutoNum type="arabicPeriod"/>
            </a:pPr>
            <a:r>
              <a:rPr lang="en-US" sz="2400" dirty="0"/>
              <a:t>Read elements to be inserted as “</a:t>
            </a:r>
            <a:r>
              <a:rPr lang="en-US" sz="2400" b="1" dirty="0"/>
              <a:t>element”</a:t>
            </a:r>
          </a:p>
          <a:p>
            <a:pPr marL="514350" indent="-514350">
              <a:buFont typeface="+mj-lt"/>
              <a:buAutoNum type="arabicPeriod" startAt="4"/>
            </a:pPr>
            <a:r>
              <a:rPr lang="en-US" sz="2400" dirty="0"/>
              <a:t>Set stack[top]=element</a:t>
            </a:r>
          </a:p>
          <a:p>
            <a:pPr marL="514350" indent="-514350">
              <a:buFont typeface="+mj-lt"/>
              <a:buAutoNum type="arabicPeriod" startAt="4"/>
            </a:pPr>
            <a:r>
              <a:rPr lang="en-US" sz="2400" dirty="0"/>
              <a:t>Stop </a:t>
            </a:r>
          </a:p>
          <a:p>
            <a:pPr marL="457200" lvl="1" indent="0">
              <a:buNone/>
            </a:pPr>
            <a:r>
              <a:rPr lang="en-US" sz="2000" dirty="0"/>
              <a:t> </a:t>
            </a:r>
            <a:endParaRPr lang="en-US" sz="2000" b="1" dirty="0"/>
          </a:p>
        </p:txBody>
      </p:sp>
      <mc:AlternateContent xmlns:mc="http://schemas.openxmlformats.org/markup-compatibility/2006" xmlns:p14="http://schemas.microsoft.com/office/powerpoint/2010/main">
        <mc:Choice Requires="p14">
          <p:contentPart p14:bwMode="auto" r:id="rId2">
            <p14:nvContentPartPr>
              <p14:cNvPr id="148" name="Ink 147"/>
              <p14:cNvContentPartPr/>
              <p14:nvPr/>
            </p14:nvContentPartPr>
            <p14:xfrm>
              <a:off x="9365966" y="1319400"/>
              <a:ext cx="360" cy="360"/>
            </p14:xfrm>
          </p:contentPart>
        </mc:Choice>
        <mc:Fallback xmlns="">
          <p:pic>
            <p:nvPicPr>
              <p:cNvPr id="148" name="Ink 147"/>
              <p:cNvPicPr/>
              <p:nvPr/>
            </p:nvPicPr>
            <p:blipFill>
              <a:blip r:embed="rId39"/>
              <a:stretch>
                <a:fillRect/>
              </a:stretch>
            </p:blipFill>
            <p:spPr>
              <a:xfrm>
                <a:off x="8583326" y="1294560"/>
                <a:ext cx="1252080" cy="1160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02" name="Ink 201"/>
              <p14:cNvContentPartPr/>
              <p14:nvPr/>
            </p14:nvContentPartPr>
            <p14:xfrm>
              <a:off x="3461606" y="5930640"/>
              <a:ext cx="360" cy="360"/>
            </p14:xfrm>
          </p:contentPart>
        </mc:Choice>
        <mc:Fallback xmlns="">
          <p:pic>
            <p:nvPicPr>
              <p:cNvPr id="202" name="Ink 201"/>
              <p:cNvPicPr/>
              <p:nvPr/>
            </p:nvPicPr>
            <p:blipFill>
              <a:blip r:embed="rId63"/>
              <a:stretch>
                <a:fillRect/>
              </a:stretch>
            </p:blipFill>
            <p:spPr>
              <a:xfrm>
                <a:off x="3449726" y="5918760"/>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14" name="Ink 213"/>
              <p14:cNvContentPartPr/>
              <p14:nvPr/>
            </p14:nvContentPartPr>
            <p14:xfrm>
              <a:off x="1436966" y="5042160"/>
              <a:ext cx="360" cy="360"/>
            </p14:xfrm>
          </p:contentPart>
        </mc:Choice>
        <mc:Fallback xmlns="">
          <p:pic>
            <p:nvPicPr>
              <p:cNvPr id="214" name="Ink 213"/>
              <p:cNvPicPr/>
              <p:nvPr/>
            </p:nvPicPr>
            <p:blipFill>
              <a:blip r:embed="rId71"/>
              <a:stretch>
                <a:fillRect/>
              </a:stretch>
            </p:blipFill>
            <p:spPr>
              <a:xfrm>
                <a:off x="1323566" y="5004360"/>
                <a:ext cx="230040" cy="4813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16" name="Ink 215"/>
              <p14:cNvContentPartPr/>
              <p14:nvPr/>
            </p14:nvContentPartPr>
            <p14:xfrm>
              <a:off x="7837766" y="6178680"/>
              <a:ext cx="360" cy="360"/>
            </p14:xfrm>
          </p:contentPart>
        </mc:Choice>
        <mc:Fallback xmlns="">
          <p:pic>
            <p:nvPicPr>
              <p:cNvPr id="216" name="Ink 215"/>
              <p:cNvPicPr/>
              <p:nvPr/>
            </p:nvPicPr>
            <p:blipFill>
              <a:blip r:embed="rId75"/>
              <a:stretch>
                <a:fillRect/>
              </a:stretch>
            </p:blipFill>
            <p:spPr>
              <a:xfrm>
                <a:off x="7433846" y="4631400"/>
                <a:ext cx="1226160" cy="1559520"/>
              </a:xfrm>
              <a:prstGeom prst="rect">
                <a:avLst/>
              </a:prstGeom>
            </p:spPr>
          </p:pic>
        </mc:Fallback>
      </mc:AlternateContent>
    </p:spTree>
    <p:extLst>
      <p:ext uri="{BB962C8B-B14F-4D97-AF65-F5344CB8AC3E}">
        <p14:creationId xmlns:p14="http://schemas.microsoft.com/office/powerpoint/2010/main" val="428390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Implementation of push algorithm </a:t>
            </a:r>
          </a:p>
        </p:txBody>
      </p:sp>
      <p:sp>
        <p:nvSpPr>
          <p:cNvPr id="3" name="Content Placeholder 2"/>
          <p:cNvSpPr>
            <a:spLocks noGrp="1"/>
          </p:cNvSpPr>
          <p:nvPr>
            <p:ph idx="1"/>
          </p:nvPr>
        </p:nvSpPr>
        <p:spPr/>
        <p:txBody>
          <a:bodyPr/>
          <a:lstStyle/>
          <a:p>
            <a:pPr marL="0" indent="0">
              <a:buNone/>
            </a:pPr>
            <a:r>
              <a:rPr lang="en-US" sz="2400" dirty="0"/>
              <a:t>Void push(</a:t>
            </a:r>
            <a:r>
              <a:rPr lang="en-US" sz="2400" dirty="0" err="1"/>
              <a:t>int</a:t>
            </a:r>
            <a:r>
              <a:rPr lang="en-US" sz="2400" dirty="0"/>
              <a:t> </a:t>
            </a:r>
            <a:r>
              <a:rPr lang="en-US" sz="2400" dirty="0" err="1"/>
              <a:t>val</a:t>
            </a:r>
            <a:r>
              <a:rPr lang="en-US" sz="2400" dirty="0"/>
              <a:t> )</a:t>
            </a:r>
          </a:p>
          <a:p>
            <a:pPr marL="0" indent="0">
              <a:buNone/>
            </a:pPr>
            <a:r>
              <a:rPr lang="en-US" sz="2400" dirty="0"/>
              <a:t>{</a:t>
            </a:r>
          </a:p>
          <a:p>
            <a:pPr marL="0" indent="0">
              <a:buNone/>
            </a:pPr>
            <a:r>
              <a:rPr lang="en-US" sz="2400" dirty="0"/>
              <a:t>	if(top==MAXSIZE-1)</a:t>
            </a:r>
          </a:p>
          <a:p>
            <a:pPr marL="0" indent="0">
              <a:buNone/>
            </a:pPr>
            <a:r>
              <a:rPr lang="en-US" sz="2400" dirty="0"/>
              <a:t>	</a:t>
            </a:r>
            <a:r>
              <a:rPr lang="en-US" sz="2400" dirty="0" err="1"/>
              <a:t>printf</a:t>
            </a:r>
            <a:r>
              <a:rPr lang="en-US" sz="2400" dirty="0"/>
              <a:t>(“\n stack Overflow”);</a:t>
            </a:r>
          </a:p>
          <a:p>
            <a:pPr marL="0" indent="0">
              <a:buNone/>
            </a:pPr>
            <a:r>
              <a:rPr lang="en-US" sz="2400" dirty="0"/>
              <a:t>	else </a:t>
            </a:r>
          </a:p>
          <a:p>
            <a:pPr marL="0" indent="0">
              <a:buNone/>
            </a:pPr>
            <a:r>
              <a:rPr lang="en-US" sz="2400" dirty="0"/>
              <a:t>	top=top+1;</a:t>
            </a:r>
          </a:p>
          <a:p>
            <a:pPr marL="0" indent="0">
              <a:buNone/>
            </a:pPr>
            <a:r>
              <a:rPr lang="en-US" sz="2400" dirty="0"/>
              <a:t>	stack[top]=</a:t>
            </a:r>
            <a:r>
              <a:rPr lang="en-US" sz="2400" dirty="0" err="1"/>
              <a:t>val</a:t>
            </a:r>
            <a:r>
              <a:rPr lang="en-US" sz="2400" dirty="0"/>
              <a:t>;</a:t>
            </a:r>
          </a:p>
          <a:p>
            <a:pPr marL="0" indent="0">
              <a:buNone/>
            </a:pPr>
            <a:r>
              <a:rPr lang="en-US" sz="2400" dirty="0"/>
              <a:t>}</a:t>
            </a:r>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10" name="Ink 9"/>
              <p14:cNvContentPartPr/>
              <p14:nvPr/>
            </p14:nvContentPartPr>
            <p14:xfrm>
              <a:off x="1227806" y="1436760"/>
              <a:ext cx="39600" cy="360"/>
            </p14:xfrm>
          </p:contentPart>
        </mc:Choice>
        <mc:Fallback xmlns="">
          <p:pic>
            <p:nvPicPr>
              <p:cNvPr id="10" name="Ink 9"/>
              <p:cNvPicPr/>
              <p:nvPr/>
            </p:nvPicPr>
            <p:blipFill>
              <a:blip r:embed="rId5"/>
              <a:stretch>
                <a:fillRect/>
              </a:stretch>
            </p:blipFill>
            <p:spPr>
              <a:xfrm>
                <a:off x="1215926" y="1424880"/>
                <a:ext cx="63360" cy="24120"/>
              </a:xfrm>
              <a:prstGeom prst="rect">
                <a:avLst/>
              </a:prstGeom>
            </p:spPr>
          </p:pic>
        </mc:Fallback>
      </mc:AlternateContent>
    </p:spTree>
    <p:extLst>
      <p:ext uri="{BB962C8B-B14F-4D97-AF65-F5344CB8AC3E}">
        <p14:creationId xmlns:p14="http://schemas.microsoft.com/office/powerpoint/2010/main" val="950593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Algorithm for POP operation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400" dirty="0"/>
              <a:t>Start</a:t>
            </a:r>
          </a:p>
          <a:p>
            <a:pPr marL="514350" indent="-514350">
              <a:buFont typeface="+mj-lt"/>
              <a:buAutoNum type="arabicPeriod"/>
            </a:pPr>
            <a:r>
              <a:rPr lang="en-US" sz="2400" dirty="0"/>
              <a:t>Check for the stack underflow condition as </a:t>
            </a:r>
          </a:p>
          <a:p>
            <a:pPr marL="457200" lvl="1" indent="0">
              <a:buNone/>
            </a:pPr>
            <a:r>
              <a:rPr lang="en-US" sz="2000" dirty="0"/>
              <a:t>If top&lt;0 then </a:t>
            </a:r>
          </a:p>
          <a:p>
            <a:pPr marL="457200" lvl="1" indent="0">
              <a:buNone/>
            </a:pPr>
            <a:r>
              <a:rPr lang="en-US" sz="2000" dirty="0"/>
              <a:t>Print “stack underflow” and exit the program </a:t>
            </a:r>
          </a:p>
          <a:p>
            <a:pPr marL="457200" lvl="1" indent="0">
              <a:buNone/>
            </a:pPr>
            <a:r>
              <a:rPr lang="en-US" sz="2000" dirty="0"/>
              <a:t>Else</a:t>
            </a:r>
          </a:p>
          <a:p>
            <a:pPr marL="457200" lvl="1" indent="0">
              <a:buNone/>
            </a:pPr>
            <a:r>
              <a:rPr lang="en-US" sz="2000" dirty="0"/>
              <a:t> remove the top element and set this element to the variable as </a:t>
            </a:r>
          </a:p>
          <a:p>
            <a:pPr marL="457200" lvl="1" indent="0">
              <a:buNone/>
            </a:pPr>
            <a:r>
              <a:rPr lang="en-US" sz="2000" dirty="0"/>
              <a:t>Set, element =stack[top]</a:t>
            </a:r>
          </a:p>
          <a:p>
            <a:pPr marL="457200" lvl="1" indent="0">
              <a:buNone/>
            </a:pPr>
            <a:r>
              <a:rPr lang="en-US" sz="2000" dirty="0"/>
              <a:t>Decrement top by 1 as </a:t>
            </a:r>
          </a:p>
          <a:p>
            <a:pPr marL="457200" lvl="1" indent="0">
              <a:buNone/>
            </a:pPr>
            <a:r>
              <a:rPr lang="en-US" sz="2000" dirty="0"/>
              <a:t>Set top=top-1</a:t>
            </a:r>
          </a:p>
          <a:p>
            <a:pPr marL="514350" indent="-514350">
              <a:buFont typeface="+mj-lt"/>
              <a:buAutoNum type="arabicPeriod"/>
            </a:pPr>
            <a:r>
              <a:rPr lang="en-US" sz="2400" dirty="0"/>
              <a:t>Print “element” as a deleted item from the stack</a:t>
            </a:r>
          </a:p>
          <a:p>
            <a:pPr marL="514350" indent="-514350">
              <a:buFont typeface="+mj-lt"/>
              <a:buAutoNum type="arabicPeriod"/>
            </a:pPr>
            <a:r>
              <a:rPr lang="en-US" sz="2400" dirty="0"/>
              <a:t>Stop  </a:t>
            </a:r>
          </a:p>
        </p:txBody>
      </p:sp>
      <mc:AlternateContent xmlns:mc="http://schemas.openxmlformats.org/markup-compatibility/2006" xmlns:p14="http://schemas.microsoft.com/office/powerpoint/2010/main">
        <mc:Choice Requires="p14">
          <p:contentPart p14:bwMode="auto" r:id="rId2">
            <p14:nvContentPartPr>
              <p14:cNvPr id="159" name="Ink 158"/>
              <p14:cNvContentPartPr/>
              <p14:nvPr/>
            </p14:nvContentPartPr>
            <p14:xfrm>
              <a:off x="0" y="0"/>
              <a:ext cx="0" cy="0"/>
            </p14:xfrm>
          </p:contentPart>
        </mc:Choice>
        <mc:Fallback xmlns="">
          <p:pic>
            <p:nvPicPr>
              <p:cNvPr id="159" name="Ink 158"/>
              <p:cNvPicPr/>
              <p:nvPr/>
            </p:nvPicPr>
            <p:blipFill>
              <a:blip/>
              <a:stretch>
                <a:fillRect/>
              </a:stretch>
            </p:blipFill>
            <p:spPr>
              <a:xfrm>
                <a:off x="0" y="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3">
            <p14:nvContentPartPr>
              <p14:cNvPr id="160" name="Ink 159"/>
              <p14:cNvContentPartPr/>
              <p14:nvPr/>
            </p14:nvContentPartPr>
            <p14:xfrm>
              <a:off x="10816046" y="3905640"/>
              <a:ext cx="360" cy="360"/>
            </p14:xfrm>
          </p:contentPart>
        </mc:Choice>
        <mc:Fallback xmlns="">
          <p:pic>
            <p:nvPicPr>
              <p:cNvPr id="160" name="Ink 159"/>
              <p:cNvPicPr/>
              <p:nvPr/>
            </p:nvPicPr>
            <p:blipFill>
              <a:blip r:embed="rId6"/>
              <a:stretch>
                <a:fillRect/>
              </a:stretch>
            </p:blipFill>
            <p:spPr>
              <a:xfrm>
                <a:off x="10804166" y="3893760"/>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1" name="Ink 160"/>
              <p14:cNvContentPartPr/>
              <p14:nvPr/>
            </p14:nvContentPartPr>
            <p14:xfrm>
              <a:off x="10097486" y="4545720"/>
              <a:ext cx="360" cy="360"/>
            </p14:xfrm>
          </p:contentPart>
        </mc:Choice>
        <mc:Fallback xmlns="">
          <p:pic>
            <p:nvPicPr>
              <p:cNvPr id="161" name="Ink 160"/>
              <p:cNvPicPr/>
              <p:nvPr/>
            </p:nvPicPr>
            <p:blipFill>
              <a:blip r:embed="rId8"/>
              <a:stretch>
                <a:fillRect/>
              </a:stretch>
            </p:blipFill>
            <p:spPr>
              <a:xfrm>
                <a:off x="10085606" y="4533840"/>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2" name="Ink 161"/>
              <p14:cNvContentPartPr/>
              <p14:nvPr/>
            </p14:nvContentPartPr>
            <p14:xfrm>
              <a:off x="10646126" y="5943600"/>
              <a:ext cx="131040" cy="360"/>
            </p14:xfrm>
          </p:contentPart>
        </mc:Choice>
        <mc:Fallback xmlns="">
          <p:pic>
            <p:nvPicPr>
              <p:cNvPr id="162" name="Ink 161"/>
              <p:cNvPicPr/>
              <p:nvPr/>
            </p:nvPicPr>
            <p:blipFill>
              <a:blip r:embed="rId10"/>
              <a:stretch>
                <a:fillRect/>
              </a:stretch>
            </p:blipFill>
            <p:spPr>
              <a:xfrm>
                <a:off x="10634246" y="5931720"/>
                <a:ext cx="15480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3" name="Ink 162"/>
              <p14:cNvContentPartPr/>
              <p14:nvPr/>
            </p14:nvContentPartPr>
            <p14:xfrm>
              <a:off x="1593566" y="5185800"/>
              <a:ext cx="360" cy="360"/>
            </p14:xfrm>
          </p:contentPart>
        </mc:Choice>
        <mc:Fallback xmlns="">
          <p:pic>
            <p:nvPicPr>
              <p:cNvPr id="163" name="Ink 162"/>
              <p:cNvPicPr/>
              <p:nvPr/>
            </p:nvPicPr>
            <p:blipFill>
              <a:blip r:embed="rId8"/>
              <a:stretch>
                <a:fillRect/>
              </a:stretch>
            </p:blipFill>
            <p:spPr>
              <a:xfrm>
                <a:off x="1581686" y="5173920"/>
                <a:ext cx="24120" cy="24120"/>
              </a:xfrm>
              <a:prstGeom prst="rect">
                <a:avLst/>
              </a:prstGeom>
            </p:spPr>
          </p:pic>
        </mc:Fallback>
      </mc:AlternateContent>
    </p:spTree>
    <p:extLst>
      <p:ext uri="{BB962C8B-B14F-4D97-AF65-F5344CB8AC3E}">
        <p14:creationId xmlns:p14="http://schemas.microsoft.com/office/powerpoint/2010/main" val="4081322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C function for the POP operation</a:t>
            </a:r>
          </a:p>
        </p:txBody>
      </p:sp>
      <p:sp>
        <p:nvSpPr>
          <p:cNvPr id="3" name="Content Placeholder 2"/>
          <p:cNvSpPr>
            <a:spLocks noGrp="1"/>
          </p:cNvSpPr>
          <p:nvPr>
            <p:ph idx="1"/>
          </p:nvPr>
        </p:nvSpPr>
        <p:spPr/>
        <p:txBody>
          <a:bodyPr>
            <a:noAutofit/>
          </a:bodyPr>
          <a:lstStyle/>
          <a:p>
            <a:pPr marL="0" indent="0">
              <a:buNone/>
            </a:pPr>
            <a:r>
              <a:rPr lang="en-US" sz="2400" dirty="0"/>
              <a:t>Void pop()</a:t>
            </a:r>
          </a:p>
          <a:p>
            <a:pPr marL="0" indent="0">
              <a:buNone/>
            </a:pPr>
            <a:r>
              <a:rPr lang="en-US" sz="2400" dirty="0"/>
              <a:t>{</a:t>
            </a:r>
          </a:p>
          <a:p>
            <a:pPr marL="0" indent="0">
              <a:buNone/>
            </a:pPr>
            <a:r>
              <a:rPr lang="en-US" sz="2400" dirty="0"/>
              <a:t>	</a:t>
            </a:r>
            <a:r>
              <a:rPr lang="en-US" sz="2400" dirty="0" err="1"/>
              <a:t>int</a:t>
            </a:r>
            <a:r>
              <a:rPr lang="en-US" sz="2400" dirty="0"/>
              <a:t> item;</a:t>
            </a:r>
          </a:p>
          <a:p>
            <a:pPr marL="0" indent="0">
              <a:buNone/>
            </a:pPr>
            <a:r>
              <a:rPr lang="en-US" sz="2400" dirty="0"/>
              <a:t>	if(top&lt;0)</a:t>
            </a:r>
          </a:p>
          <a:p>
            <a:pPr marL="0" indent="0">
              <a:buNone/>
            </a:pPr>
            <a:r>
              <a:rPr lang="en-US" sz="2400" dirty="0"/>
              <a:t>		print(“The stack is Empty”);</a:t>
            </a:r>
          </a:p>
          <a:p>
            <a:pPr marL="0" indent="0">
              <a:buNone/>
            </a:pPr>
            <a:r>
              <a:rPr lang="en-US" sz="2400" dirty="0"/>
              <a:t>	else</a:t>
            </a:r>
          </a:p>
          <a:p>
            <a:pPr marL="0" indent="0">
              <a:buNone/>
            </a:pPr>
            <a:r>
              <a:rPr lang="en-US" sz="2400" dirty="0"/>
              <a:t>	{</a:t>
            </a:r>
          </a:p>
          <a:p>
            <a:pPr marL="0" indent="0">
              <a:buNone/>
            </a:pPr>
            <a:r>
              <a:rPr lang="en-US" sz="2400" dirty="0"/>
              <a:t>		item=stack[top];</a:t>
            </a:r>
          </a:p>
          <a:p>
            <a:pPr marL="0" indent="0">
              <a:buNone/>
            </a:pPr>
            <a:r>
              <a:rPr lang="en-US" sz="2400" dirty="0"/>
              <a:t>		top=top-1;</a:t>
            </a:r>
          </a:p>
          <a:p>
            <a:pPr marL="0" indent="0">
              <a:buNone/>
            </a:pPr>
            <a:r>
              <a:rPr lang="en-US" sz="2400" dirty="0"/>
              <a:t>		print(“The popped item is %d”, item);</a:t>
            </a:r>
          </a:p>
          <a:p>
            <a:pPr marL="0" indent="0">
              <a:buNone/>
            </a:pPr>
            <a:r>
              <a:rPr lang="en-US" sz="2400" dirty="0"/>
              <a:t>	}</a:t>
            </a:r>
          </a:p>
          <a:p>
            <a:pPr marL="0" indent="0">
              <a:buNone/>
            </a:pPr>
            <a:r>
              <a:rPr lang="en-US" sz="2400" dirty="0"/>
              <a:t>}</a:t>
            </a:r>
          </a:p>
        </p:txBody>
      </p:sp>
    </p:spTree>
    <p:extLst>
      <p:ext uri="{BB962C8B-B14F-4D97-AF65-F5344CB8AC3E}">
        <p14:creationId xmlns:p14="http://schemas.microsoft.com/office/powerpoint/2010/main" val="2769931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Lab work</a:t>
            </a:r>
          </a:p>
        </p:txBody>
      </p:sp>
      <p:sp>
        <p:nvSpPr>
          <p:cNvPr id="3" name="Content Placeholder 2"/>
          <p:cNvSpPr>
            <a:spLocks noGrp="1"/>
          </p:cNvSpPr>
          <p:nvPr>
            <p:ph idx="1"/>
          </p:nvPr>
        </p:nvSpPr>
        <p:spPr/>
        <p:txBody>
          <a:bodyPr>
            <a:normAutofit/>
          </a:bodyPr>
          <a:lstStyle/>
          <a:p>
            <a:r>
              <a:rPr lang="en-US" sz="2400" dirty="0"/>
              <a:t>Write a program to demonstrate the complete stack operation. Ask user to insert choice to perform different operations as</a:t>
            </a:r>
          </a:p>
          <a:p>
            <a:pPr lvl="1"/>
            <a:r>
              <a:rPr lang="en-US" sz="2000" dirty="0"/>
              <a:t>1 – to insert item in the stack</a:t>
            </a:r>
          </a:p>
          <a:p>
            <a:pPr lvl="1"/>
            <a:r>
              <a:rPr lang="en-US" sz="2000" dirty="0"/>
              <a:t>2 – to </a:t>
            </a:r>
            <a:r>
              <a:rPr lang="en-US" sz="1800" dirty="0"/>
              <a:t>delete</a:t>
            </a:r>
            <a:r>
              <a:rPr lang="en-US" sz="2000" dirty="0"/>
              <a:t> item from the stack </a:t>
            </a:r>
          </a:p>
          <a:p>
            <a:pPr lvl="1"/>
            <a:r>
              <a:rPr lang="en-US" sz="2000" dirty="0"/>
              <a:t>3 – to display items in the stack</a:t>
            </a:r>
          </a:p>
          <a:p>
            <a:pPr lvl="1"/>
            <a:r>
              <a:rPr lang="en-US" sz="2000" dirty="0"/>
              <a:t>4 – to exit </a:t>
            </a:r>
          </a:p>
          <a:p>
            <a:pPr marL="457200" lvl="1" indent="0">
              <a:buNone/>
            </a:pPr>
            <a:endParaRPr lang="en-US" sz="2000" dirty="0"/>
          </a:p>
        </p:txBody>
      </p:sp>
    </p:spTree>
    <p:extLst>
      <p:ext uri="{BB962C8B-B14F-4D97-AF65-F5344CB8AC3E}">
        <p14:creationId xmlns:p14="http://schemas.microsoft.com/office/powerpoint/2010/main" val="163918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Infix, Prefix and Postfix Notation</a:t>
            </a:r>
            <a:br>
              <a:rPr lang="en-US" dirty="0"/>
            </a:b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98276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b="1" dirty="0"/>
              <a:t>Infix expression :</a:t>
            </a:r>
          </a:p>
          <a:p>
            <a:r>
              <a:rPr lang="en-US" sz="2400" b="1" dirty="0"/>
              <a:t> </a:t>
            </a:r>
            <a:r>
              <a:rPr lang="en-US" sz="2400" dirty="0"/>
              <a:t>It is an ordinary mathematical notation of expression where operator is written in between the operands. Example: A+B. Here ‘+’ is an operator and A and B are called operands</a:t>
            </a:r>
          </a:p>
          <a:p>
            <a:endParaRPr lang="en-US" sz="2400" dirty="0"/>
          </a:p>
          <a:p>
            <a:pPr marL="0" indent="0">
              <a:buNone/>
            </a:pPr>
            <a:r>
              <a:rPr lang="en-US" sz="2400" b="1" dirty="0"/>
              <a:t>Prefix notation: </a:t>
            </a:r>
          </a:p>
          <a:p>
            <a:r>
              <a:rPr lang="en-US" sz="2400" dirty="0"/>
              <a:t>In prefix notation the operator precedes the two operands. That is the operator is written before the operands. It is also called polish notation. Example: +AB</a:t>
            </a:r>
          </a:p>
          <a:p>
            <a:endParaRPr lang="en-US" sz="2400" dirty="0"/>
          </a:p>
          <a:p>
            <a:pPr marL="0" indent="0">
              <a:buNone/>
            </a:pPr>
            <a:r>
              <a:rPr lang="en-US" sz="2400" b="1" dirty="0"/>
              <a:t>Postfix notation :</a:t>
            </a:r>
          </a:p>
          <a:p>
            <a:r>
              <a:rPr lang="en-US" sz="2400" b="1" dirty="0"/>
              <a:t> </a:t>
            </a:r>
            <a:r>
              <a:rPr lang="en-US" sz="2400" dirty="0"/>
              <a:t>In postfix notation the operators are written after the operands so it is called the postfix notation (post mean after). In this notation the operator follows the two operands. Example: AB+</a:t>
            </a:r>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7667949" y="2233800"/>
              <a:ext cx="2260080" cy="2403720"/>
            </p14:xfrm>
          </p:contentPart>
        </mc:Choice>
        <mc:Fallback xmlns="">
          <p:pic>
            <p:nvPicPr>
              <p:cNvPr id="6" name="Ink 5"/>
              <p:cNvPicPr/>
              <p:nvPr/>
            </p:nvPicPr>
            <p:blipFill>
              <a:blip r:embed="rId3"/>
              <a:stretch>
                <a:fillRect/>
              </a:stretch>
            </p:blipFill>
            <p:spPr>
              <a:xfrm>
                <a:off x="7656069" y="2221920"/>
                <a:ext cx="2283840" cy="2427480"/>
              </a:xfrm>
              <a:prstGeom prst="rect">
                <a:avLst/>
              </a:prstGeom>
            </p:spPr>
          </p:pic>
        </mc:Fallback>
      </mc:AlternateContent>
    </p:spTree>
    <p:extLst>
      <p:ext uri="{BB962C8B-B14F-4D97-AF65-F5344CB8AC3E}">
        <p14:creationId xmlns:p14="http://schemas.microsoft.com/office/powerpoint/2010/main" val="3445658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838200" y="1119776"/>
            <a:ext cx="10515599" cy="1910674"/>
          </a:xfrm>
          <a:prstGeom prst="rect">
            <a:avLst/>
          </a:prstGeom>
        </p:spPr>
      </p:pic>
      <p:sp>
        <p:nvSpPr>
          <p:cNvPr id="2" name="Title 1"/>
          <p:cNvSpPr>
            <a:spLocks noGrp="1"/>
          </p:cNvSpPr>
          <p:nvPr>
            <p:ph type="title"/>
          </p:nvPr>
        </p:nvSpPr>
        <p:spPr/>
        <p:txBody>
          <a:bodyPr>
            <a:normAutofit fontScale="90000"/>
          </a:bodyPr>
          <a:lstStyle/>
          <a:p>
            <a:r>
              <a:rPr lang="en-US" b="1" dirty="0"/>
              <a:t>Example</a:t>
            </a:r>
          </a:p>
        </p:txBody>
      </p:sp>
      <p:sp>
        <p:nvSpPr>
          <p:cNvPr id="20" name="TextBox 19"/>
          <p:cNvSpPr txBox="1"/>
          <p:nvPr/>
        </p:nvSpPr>
        <p:spPr>
          <a:xfrm>
            <a:off x="1175657" y="3309257"/>
            <a:ext cx="1291771" cy="1015663"/>
          </a:xfrm>
          <a:prstGeom prst="rect">
            <a:avLst/>
          </a:prstGeom>
          <a:noFill/>
        </p:spPr>
        <p:txBody>
          <a:bodyPr wrap="square" rtlCol="0">
            <a:spAutoFit/>
          </a:bodyPr>
          <a:lstStyle/>
          <a:p>
            <a:r>
              <a:rPr lang="en-US" sz="2000" dirty="0"/>
              <a:t>  A+B-C</a:t>
            </a:r>
          </a:p>
          <a:p>
            <a:r>
              <a:rPr lang="en-US" sz="2000" dirty="0"/>
              <a:t>=AB+ -C</a:t>
            </a:r>
          </a:p>
          <a:p>
            <a:r>
              <a:rPr lang="en-US" sz="2000" dirty="0"/>
              <a:t>=AB+C-</a:t>
            </a:r>
          </a:p>
        </p:txBody>
      </p:sp>
      <p:sp>
        <p:nvSpPr>
          <p:cNvPr id="21" name="TextBox 20"/>
          <p:cNvSpPr txBox="1"/>
          <p:nvPr/>
        </p:nvSpPr>
        <p:spPr>
          <a:xfrm>
            <a:off x="3381828" y="3309257"/>
            <a:ext cx="1233714" cy="1015663"/>
          </a:xfrm>
          <a:prstGeom prst="rect">
            <a:avLst/>
          </a:prstGeom>
          <a:noFill/>
        </p:spPr>
        <p:txBody>
          <a:bodyPr wrap="square" rtlCol="0">
            <a:spAutoFit/>
          </a:bodyPr>
          <a:lstStyle/>
          <a:p>
            <a:r>
              <a:rPr lang="en-US" sz="2000" dirty="0"/>
              <a:t> A+B-C</a:t>
            </a:r>
          </a:p>
          <a:p>
            <a:r>
              <a:rPr lang="en-US" sz="2000" dirty="0"/>
              <a:t>=+AB-C</a:t>
            </a:r>
          </a:p>
          <a:p>
            <a:r>
              <a:rPr lang="en-US" sz="2000" dirty="0"/>
              <a:t>= -+ABC</a:t>
            </a:r>
          </a:p>
        </p:txBody>
      </p:sp>
      <p:sp>
        <p:nvSpPr>
          <p:cNvPr id="22" name="TextBox 21"/>
          <p:cNvSpPr txBox="1"/>
          <p:nvPr/>
        </p:nvSpPr>
        <p:spPr>
          <a:xfrm>
            <a:off x="5348512" y="3327269"/>
            <a:ext cx="1930401" cy="707886"/>
          </a:xfrm>
          <a:prstGeom prst="rect">
            <a:avLst/>
          </a:prstGeom>
          <a:noFill/>
        </p:spPr>
        <p:txBody>
          <a:bodyPr wrap="square" rtlCol="0">
            <a:spAutoFit/>
          </a:bodyPr>
          <a:lstStyle/>
          <a:p>
            <a:r>
              <a:rPr lang="en-AT" sz="2000" dirty="0"/>
              <a:t>( </a:t>
            </a:r>
            <a:r>
              <a:rPr lang="en-US" sz="2000" dirty="0"/>
              <a:t>A+B</a:t>
            </a:r>
            <a:r>
              <a:rPr lang="en-AT" sz="2000" dirty="0"/>
              <a:t>)</a:t>
            </a:r>
            <a:r>
              <a:rPr lang="en-US" sz="2000" dirty="0"/>
              <a:t>*</a:t>
            </a:r>
            <a:r>
              <a:rPr lang="en-AT" sz="2000" dirty="0"/>
              <a:t>( </a:t>
            </a:r>
            <a:r>
              <a:rPr lang="en-US" sz="2000" dirty="0"/>
              <a:t>C-D</a:t>
            </a:r>
            <a:r>
              <a:rPr lang="en-AT" sz="2000" dirty="0"/>
              <a:t> )</a:t>
            </a:r>
            <a:endParaRPr lang="en-US" sz="2000" dirty="0"/>
          </a:p>
          <a:p>
            <a:r>
              <a:rPr lang="en-US" sz="2000" dirty="0"/>
              <a:t>=AB+CD-*</a:t>
            </a:r>
          </a:p>
        </p:txBody>
      </p:sp>
      <p:sp>
        <p:nvSpPr>
          <p:cNvPr id="35" name="TextBox 34"/>
          <p:cNvSpPr txBox="1"/>
          <p:nvPr/>
        </p:nvSpPr>
        <p:spPr>
          <a:xfrm>
            <a:off x="9114968" y="3265714"/>
            <a:ext cx="1930401" cy="707886"/>
          </a:xfrm>
          <a:prstGeom prst="rect">
            <a:avLst/>
          </a:prstGeom>
          <a:noFill/>
        </p:spPr>
        <p:txBody>
          <a:bodyPr wrap="square" rtlCol="0">
            <a:spAutoFit/>
          </a:bodyPr>
          <a:lstStyle/>
          <a:p>
            <a:r>
              <a:rPr lang="en-AT" sz="2000" dirty="0"/>
              <a:t>( </a:t>
            </a:r>
            <a:r>
              <a:rPr lang="en-US" sz="2000" dirty="0"/>
              <a:t>A+B</a:t>
            </a:r>
            <a:r>
              <a:rPr lang="en-AT" sz="2000" dirty="0"/>
              <a:t>)</a:t>
            </a:r>
            <a:r>
              <a:rPr lang="en-US" sz="2000" dirty="0"/>
              <a:t>*</a:t>
            </a:r>
            <a:r>
              <a:rPr lang="en-AT" sz="2000" dirty="0"/>
              <a:t>( </a:t>
            </a:r>
            <a:r>
              <a:rPr lang="en-US" sz="2000" dirty="0"/>
              <a:t>C-D</a:t>
            </a:r>
            <a:r>
              <a:rPr lang="en-AT" sz="2000" dirty="0"/>
              <a:t> )</a:t>
            </a:r>
            <a:endParaRPr lang="en-US" sz="2000" dirty="0"/>
          </a:p>
          <a:p>
            <a:r>
              <a:rPr lang="en-US" sz="2000" dirty="0"/>
              <a:t>=*+AB-CD</a:t>
            </a:r>
          </a:p>
        </p:txBody>
      </p:sp>
      <mc:AlternateContent xmlns:mc="http://schemas.openxmlformats.org/markup-compatibility/2006" xmlns:p14="http://schemas.microsoft.com/office/powerpoint/2010/main">
        <mc:Choice Requires="p14">
          <p:contentPart p14:bwMode="auto" r:id="rId3">
            <p14:nvContentPartPr>
              <p14:cNvPr id="16" name="Ink 15"/>
              <p14:cNvContentPartPr/>
              <p14:nvPr/>
            </p14:nvContentPartPr>
            <p14:xfrm>
              <a:off x="1789509" y="3958200"/>
              <a:ext cx="105120" cy="326880"/>
            </p14:xfrm>
          </p:contentPart>
        </mc:Choice>
        <mc:Fallback xmlns="">
          <p:pic>
            <p:nvPicPr>
              <p:cNvPr id="16" name="Ink 15"/>
              <p:cNvPicPr/>
              <p:nvPr/>
            </p:nvPicPr>
            <p:blipFill>
              <a:blip r:embed="rId12"/>
              <a:stretch>
                <a:fillRect/>
              </a:stretch>
            </p:blipFill>
            <p:spPr>
              <a:xfrm>
                <a:off x="1385949" y="3619440"/>
                <a:ext cx="1003680" cy="1252080"/>
              </a:xfrm>
              <a:prstGeom prst="rect">
                <a:avLst/>
              </a:prstGeom>
            </p:spPr>
          </p:pic>
        </mc:Fallback>
      </mc:AlternateContent>
    </p:spTree>
    <p:extLst>
      <p:ext uri="{BB962C8B-B14F-4D97-AF65-F5344CB8AC3E}">
        <p14:creationId xmlns:p14="http://schemas.microsoft.com/office/powerpoint/2010/main" val="1470858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CONTENTS</a:t>
            </a:r>
          </a:p>
        </p:txBody>
      </p:sp>
      <p:sp>
        <p:nvSpPr>
          <p:cNvPr id="5" name="Content Placeholder 4"/>
          <p:cNvSpPr>
            <a:spLocks noGrp="1"/>
          </p:cNvSpPr>
          <p:nvPr>
            <p:ph idx="1"/>
          </p:nvPr>
        </p:nvSpPr>
        <p:spPr/>
        <p:txBody>
          <a:bodyPr>
            <a:normAutofit/>
          </a:bodyPr>
          <a:lstStyle/>
          <a:p>
            <a:r>
              <a:rPr lang="en-US" dirty="0"/>
              <a:t>Introduction</a:t>
            </a:r>
          </a:p>
          <a:p>
            <a:r>
              <a:rPr lang="en-US" dirty="0"/>
              <a:t>Stack as an ADT</a:t>
            </a:r>
          </a:p>
          <a:p>
            <a:r>
              <a:rPr lang="en-US" dirty="0"/>
              <a:t> POP and PUSH Operation</a:t>
            </a:r>
          </a:p>
          <a:p>
            <a:r>
              <a:rPr lang="en-US" dirty="0"/>
              <a:t>Stack Application: Evaluation of Infix, Postfix, and Prefix Expressions Conversion of Expression.</a:t>
            </a:r>
          </a:p>
          <a:p>
            <a:pPr marL="0" indent="0">
              <a:buNone/>
            </a:pPr>
            <a:endParaRPr lang="en-US" dirty="0"/>
          </a:p>
        </p:txBody>
      </p:sp>
    </p:spTree>
    <p:extLst>
      <p:ext uri="{BB962C8B-B14F-4D97-AF65-F5344CB8AC3E}">
        <p14:creationId xmlns:p14="http://schemas.microsoft.com/office/powerpoint/2010/main" val="2085613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33D4F39-174F-422E-9378-890EFF24F31B}"/>
              </a:ext>
            </a:extLst>
          </p:cNvPr>
          <p:cNvSpPr>
            <a:spLocks noGrp="1"/>
          </p:cNvSpPr>
          <p:nvPr>
            <p:ph type="body" sz="quarter" idx="13"/>
          </p:nvPr>
        </p:nvSpPr>
        <p:spPr>
          <a:xfrm>
            <a:off x="1339818" y="2636950"/>
            <a:ext cx="9968248" cy="1584100"/>
          </a:xfrm>
        </p:spPr>
        <p:txBody>
          <a:bodyPr/>
          <a:lstStyle/>
          <a:p>
            <a:r>
              <a:rPr lang="en-US" b="1" dirty="0"/>
              <a:t>Converting an Infix Expression to Postfix</a:t>
            </a:r>
            <a:endParaRPr lang="en-US" dirty="0"/>
          </a:p>
        </p:txBody>
      </p:sp>
    </p:spTree>
    <p:extLst>
      <p:ext uri="{BB962C8B-B14F-4D97-AF65-F5344CB8AC3E}">
        <p14:creationId xmlns:p14="http://schemas.microsoft.com/office/powerpoint/2010/main" val="1611196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Precedence rule:</a:t>
            </a:r>
          </a:p>
        </p:txBody>
      </p:sp>
      <p:sp>
        <p:nvSpPr>
          <p:cNvPr id="3" name="Content Placeholder 2"/>
          <p:cNvSpPr>
            <a:spLocks noGrp="1"/>
          </p:cNvSpPr>
          <p:nvPr>
            <p:ph idx="1"/>
          </p:nvPr>
        </p:nvSpPr>
        <p:spPr/>
        <p:txBody>
          <a:bodyPr>
            <a:normAutofit/>
          </a:bodyPr>
          <a:lstStyle/>
          <a:p>
            <a:pPr marL="514350" indent="-514350" algn="just">
              <a:buFont typeface="+mj-lt"/>
              <a:buAutoNum type="arabicPeriod"/>
            </a:pPr>
            <a:r>
              <a:rPr lang="en-US" sz="2400" b="1" dirty="0"/>
              <a:t>Exponentiation</a:t>
            </a:r>
            <a:r>
              <a:rPr lang="en-US" sz="2400" dirty="0"/>
              <a:t> ( the expression A$B is A raised to the power B so that 3$2=9)</a:t>
            </a:r>
          </a:p>
          <a:p>
            <a:pPr marL="514350" indent="-514350" algn="just">
              <a:buFont typeface="+mj-lt"/>
              <a:buAutoNum type="arabicPeriod"/>
            </a:pPr>
            <a:r>
              <a:rPr lang="en-US" sz="2400" b="1" dirty="0"/>
              <a:t>Multiplication/Division</a:t>
            </a:r>
          </a:p>
          <a:p>
            <a:pPr marL="514350" indent="-514350" algn="just">
              <a:buFont typeface="+mj-lt"/>
              <a:buAutoNum type="arabicPeriod"/>
            </a:pPr>
            <a:r>
              <a:rPr lang="en-US" sz="2400" b="1" dirty="0"/>
              <a:t>Addition/Subtraction</a:t>
            </a:r>
          </a:p>
          <a:p>
            <a:pPr marL="514350" indent="-514350" algn="just">
              <a:buFont typeface="+mj-lt"/>
              <a:buAutoNum type="arabicPeriod"/>
            </a:pPr>
            <a:r>
              <a:rPr lang="en-US" sz="2400" dirty="0"/>
              <a:t>When un-parenthesized operators of the same precedence are scanned, the order is assumed to be </a:t>
            </a:r>
            <a:r>
              <a:rPr lang="en-US" sz="2400" b="1" dirty="0"/>
              <a:t>left to right</a:t>
            </a:r>
            <a:r>
              <a:rPr lang="en-US" sz="2400" dirty="0"/>
              <a:t> except in the case of </a:t>
            </a:r>
            <a:r>
              <a:rPr lang="en-US" sz="2400" b="1" dirty="0"/>
              <a:t>exponentiation</a:t>
            </a:r>
            <a:r>
              <a:rPr lang="en-US" sz="2400" dirty="0"/>
              <a:t>, where the order is assumed to be from right to left.</a:t>
            </a:r>
          </a:p>
          <a:p>
            <a:pPr marL="0" indent="0" algn="just">
              <a:buNone/>
            </a:pPr>
            <a:r>
              <a:rPr lang="en-US" sz="2400" dirty="0"/>
              <a:t>	A+B+C means (A+B)+C</a:t>
            </a:r>
          </a:p>
          <a:p>
            <a:pPr marL="0" indent="0" algn="just">
              <a:buNone/>
            </a:pPr>
            <a:r>
              <a:rPr lang="en-US" sz="2400" dirty="0"/>
              <a:t>	A$B$C means A$(B$C)</a:t>
            </a:r>
          </a:p>
        </p:txBody>
      </p:sp>
    </p:spTree>
    <p:extLst>
      <p:ext uri="{BB962C8B-B14F-4D97-AF65-F5344CB8AC3E}">
        <p14:creationId xmlns:p14="http://schemas.microsoft.com/office/powerpoint/2010/main" val="2301556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Illustration:</a:t>
            </a:r>
          </a:p>
          <a:p>
            <a:pPr marL="0" indent="0">
              <a:buNone/>
            </a:pPr>
            <a:r>
              <a:rPr lang="en-US" dirty="0"/>
              <a:t>A + (B * C)	Infix form</a:t>
            </a:r>
          </a:p>
          <a:p>
            <a:pPr marL="0" indent="0">
              <a:buNone/>
            </a:pPr>
            <a:r>
              <a:rPr lang="en-US" dirty="0"/>
              <a:t>A + (B * C) 	Parenthesis for emphasis</a:t>
            </a:r>
          </a:p>
          <a:p>
            <a:pPr marL="0" indent="0">
              <a:buNone/>
            </a:pPr>
            <a:r>
              <a:rPr lang="en-US" dirty="0"/>
              <a:t>A + (BC*)	Convert the multiplication</a:t>
            </a:r>
          </a:p>
          <a:p>
            <a:pPr marL="0" indent="0">
              <a:buNone/>
            </a:pPr>
            <a:r>
              <a:rPr lang="en-US" dirty="0"/>
              <a:t>A (BC*) +	Convert the addition</a:t>
            </a:r>
          </a:p>
          <a:p>
            <a:pPr marL="0" indent="0">
              <a:buNone/>
            </a:pPr>
            <a:r>
              <a:rPr lang="en-US" dirty="0"/>
              <a:t>ABC*+ 		Post-fix form</a:t>
            </a:r>
          </a:p>
          <a:p>
            <a:pPr marL="0" indent="0">
              <a:buNone/>
            </a:pPr>
            <a:endParaRPr lang="en-US" dirty="0"/>
          </a:p>
          <a:p>
            <a:pPr marL="0" indent="0">
              <a:buNone/>
            </a:pPr>
            <a:r>
              <a:rPr lang="en-US" b="1" dirty="0"/>
              <a:t>Consider an example:</a:t>
            </a:r>
          </a:p>
          <a:p>
            <a:pPr marL="0" indent="0">
              <a:buNone/>
            </a:pPr>
            <a:r>
              <a:rPr lang="en-US" dirty="0"/>
              <a:t>(A + B) * ((C - D) + E) / F Infix form</a:t>
            </a:r>
          </a:p>
          <a:p>
            <a:pPr marL="0" indent="0">
              <a:buNone/>
            </a:pPr>
            <a:r>
              <a:rPr lang="en-US" dirty="0"/>
              <a:t>(AB+) * ((C – D) + E) / F</a:t>
            </a:r>
          </a:p>
          <a:p>
            <a:pPr marL="0" indent="0">
              <a:buNone/>
            </a:pPr>
            <a:r>
              <a:rPr lang="en-US" dirty="0"/>
              <a:t>(AB+) * ((CD-) + E) / F</a:t>
            </a:r>
          </a:p>
          <a:p>
            <a:pPr marL="0" indent="0">
              <a:buNone/>
            </a:pPr>
            <a:r>
              <a:rPr lang="en-US" dirty="0"/>
              <a:t>(AB+) * (CD-E+) / F</a:t>
            </a:r>
          </a:p>
          <a:p>
            <a:pPr marL="0" indent="0">
              <a:buNone/>
            </a:pPr>
            <a:r>
              <a:rPr lang="en-US" dirty="0"/>
              <a:t>(AB+CD-E+*) / F</a:t>
            </a:r>
          </a:p>
          <a:p>
            <a:pPr marL="0" indent="0">
              <a:buNone/>
            </a:pPr>
            <a:r>
              <a:rPr lang="en-US" dirty="0"/>
              <a:t>AB+CD-E+*F/ Postfix form</a:t>
            </a:r>
          </a:p>
        </p:txBody>
      </p:sp>
      <mc:AlternateContent xmlns:mc="http://schemas.openxmlformats.org/markup-compatibility/2006" xmlns:p14="http://schemas.microsoft.com/office/powerpoint/2010/main">
        <mc:Choice Requires="p14">
          <p:contentPart p14:bwMode="auto" r:id="rId2">
            <p14:nvContentPartPr>
              <p14:cNvPr id="17" name="Ink 16"/>
              <p14:cNvContentPartPr/>
              <p14:nvPr/>
            </p14:nvContentPartPr>
            <p14:xfrm>
              <a:off x="7210749" y="26280"/>
              <a:ext cx="360" cy="360"/>
            </p14:xfrm>
          </p:contentPart>
        </mc:Choice>
        <mc:Fallback xmlns="">
          <p:pic>
            <p:nvPicPr>
              <p:cNvPr id="17" name="Ink 16"/>
              <p:cNvPicPr/>
              <p:nvPr/>
            </p:nvPicPr>
            <p:blipFill>
              <a:blip r:embed="rId19"/>
              <a:stretch>
                <a:fillRect/>
              </a:stretch>
            </p:blipFill>
            <p:spPr>
              <a:xfrm>
                <a:off x="4821429" y="14400"/>
                <a:ext cx="3498840" cy="847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9" name="Ink 38"/>
              <p14:cNvContentPartPr/>
              <p14:nvPr/>
            </p14:nvContentPartPr>
            <p14:xfrm>
              <a:off x="1162749" y="5133600"/>
              <a:ext cx="360" cy="360"/>
            </p14:xfrm>
          </p:contentPart>
        </mc:Choice>
        <mc:Fallback xmlns="">
          <p:pic>
            <p:nvPicPr>
              <p:cNvPr id="39" name="Ink 38"/>
              <p:cNvPicPr/>
              <p:nvPr/>
            </p:nvPicPr>
            <p:blipFill>
              <a:blip r:embed="rId21"/>
              <a:stretch>
                <a:fillRect/>
              </a:stretch>
            </p:blipFill>
            <p:spPr>
              <a:xfrm>
                <a:off x="889509" y="4076640"/>
                <a:ext cx="3773160" cy="2349360"/>
              </a:xfrm>
              <a:prstGeom prst="rect">
                <a:avLst/>
              </a:prstGeom>
            </p:spPr>
          </p:pic>
        </mc:Fallback>
      </mc:AlternateContent>
    </p:spTree>
    <p:extLst>
      <p:ext uri="{BB962C8B-B14F-4D97-AF65-F5344CB8AC3E}">
        <p14:creationId xmlns:p14="http://schemas.microsoft.com/office/powerpoint/2010/main" val="1404862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Precedence of operators</a:t>
            </a:r>
          </a:p>
        </p:txBody>
      </p:sp>
      <p:sp>
        <p:nvSpPr>
          <p:cNvPr id="3" name="Content Placeholder 2"/>
          <p:cNvSpPr>
            <a:spLocks noGrp="1"/>
          </p:cNvSpPr>
          <p:nvPr>
            <p:ph idx="1"/>
          </p:nvPr>
        </p:nvSpPr>
        <p:spPr/>
        <p:txBody>
          <a:bodyPr/>
          <a:lstStyle/>
          <a:p>
            <a:pPr marL="514350" indent="-514350">
              <a:buFont typeface="+mj-lt"/>
              <a:buAutoNum type="arabicPeriod"/>
            </a:pPr>
            <a:r>
              <a:rPr lang="en-US" dirty="0"/>
              <a:t>Parenthesis</a:t>
            </a:r>
            <a:r>
              <a:rPr lang="en-AT" dirty="0">
                <a:sym typeface="Wingdings" panose="05000000000000000000" pitchFamily="2" charset="2"/>
              </a:rPr>
              <a:t></a:t>
            </a:r>
            <a:r>
              <a:rPr lang="en-US" dirty="0">
                <a:sym typeface="Wingdings" panose="05000000000000000000" pitchFamily="2" charset="2"/>
              </a:rPr>
              <a:t>(), [], {}</a:t>
            </a:r>
            <a:endParaRPr lang="en-US" dirty="0"/>
          </a:p>
          <a:p>
            <a:pPr marL="514350" indent="-514350">
              <a:buFont typeface="+mj-lt"/>
              <a:buAutoNum type="arabicPeriod"/>
            </a:pPr>
            <a:r>
              <a:rPr lang="en-US" dirty="0"/>
              <a:t>Exponent (^) </a:t>
            </a:r>
            <a:r>
              <a:rPr lang="en-AT" dirty="0">
                <a:sym typeface="Wingdings" panose="05000000000000000000" pitchFamily="2" charset="2"/>
              </a:rPr>
              <a:t></a:t>
            </a:r>
            <a:r>
              <a:rPr lang="en-US" dirty="0"/>
              <a:t>R-L associativity</a:t>
            </a:r>
          </a:p>
          <a:p>
            <a:pPr marL="514350" indent="-514350">
              <a:buFont typeface="+mj-lt"/>
              <a:buAutoNum type="arabicPeriod"/>
            </a:pPr>
            <a:r>
              <a:rPr lang="en-US" dirty="0"/>
              <a:t>X / </a:t>
            </a:r>
            <a:r>
              <a:rPr lang="en-AT" dirty="0">
                <a:sym typeface="Wingdings" panose="05000000000000000000" pitchFamily="2" charset="2"/>
              </a:rPr>
              <a:t></a:t>
            </a:r>
            <a:r>
              <a:rPr lang="en-US" dirty="0"/>
              <a:t> which has L-R associativity </a:t>
            </a:r>
          </a:p>
          <a:p>
            <a:pPr marL="514350" indent="-514350">
              <a:buFont typeface="+mj-lt"/>
              <a:buAutoNum type="arabicPeriod"/>
            </a:pPr>
            <a:r>
              <a:rPr lang="en-US" dirty="0"/>
              <a:t>+ - </a:t>
            </a:r>
            <a:r>
              <a:rPr lang="en-AT" dirty="0">
                <a:sym typeface="Wingdings" panose="05000000000000000000" pitchFamily="2" charset="2"/>
              </a:rPr>
              <a:t></a:t>
            </a:r>
            <a:r>
              <a:rPr lang="en-US" dirty="0"/>
              <a:t>which has L-R associativity</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697125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Evaluation </a:t>
            </a:r>
          </a:p>
        </p:txBody>
      </p:sp>
      <p:sp>
        <p:nvSpPr>
          <p:cNvPr id="3" name="Content Placeholder 2"/>
          <p:cNvSpPr>
            <a:spLocks noGrp="1"/>
          </p:cNvSpPr>
          <p:nvPr>
            <p:ph idx="1"/>
          </p:nvPr>
        </p:nvSpPr>
        <p:spPr>
          <a:xfrm>
            <a:off x="838200" y="1038362"/>
            <a:ext cx="10515600" cy="5100809"/>
          </a:xfrm>
        </p:spPr>
        <p:txBody>
          <a:bodyPr>
            <a:normAutofit fontScale="77500" lnSpcReduction="20000"/>
          </a:bodyPr>
          <a:lstStyle/>
          <a:p>
            <a:pPr marL="0" indent="0">
              <a:buNone/>
            </a:pPr>
            <a:r>
              <a:rPr lang="en-US" b="1" dirty="0"/>
              <a:t>Consider an example</a:t>
            </a:r>
          </a:p>
          <a:p>
            <a:pPr marL="0" indent="0">
              <a:buNone/>
            </a:pPr>
            <a:r>
              <a:rPr lang="en-US" dirty="0"/>
              <a:t>3 4 5 * +</a:t>
            </a:r>
          </a:p>
          <a:p>
            <a:pPr marL="0" indent="0">
              <a:buNone/>
            </a:pPr>
            <a:r>
              <a:rPr lang="en-US" dirty="0"/>
              <a:t>=3 20 +</a:t>
            </a:r>
          </a:p>
          <a:p>
            <a:pPr marL="0" indent="0">
              <a:buNone/>
            </a:pPr>
            <a:r>
              <a:rPr lang="en-US" dirty="0"/>
              <a:t>=23 (answer)</a:t>
            </a:r>
          </a:p>
          <a:p>
            <a:pPr marL="0" indent="0">
              <a:buNone/>
            </a:pPr>
            <a:endParaRPr lang="en-US" dirty="0"/>
          </a:p>
          <a:p>
            <a:pPr marL="0" indent="0">
              <a:buNone/>
            </a:pPr>
            <a:r>
              <a:rPr lang="en-US" b="1" dirty="0"/>
              <a:t>Evaluating the given postfix expression:</a:t>
            </a:r>
          </a:p>
          <a:p>
            <a:pPr marL="0" indent="0">
              <a:buNone/>
            </a:pPr>
            <a:r>
              <a:rPr lang="en-AT" dirty="0"/>
              <a:t>6 2 3 + - 3 8 2 / + * 2 $ 3 +</a:t>
            </a:r>
          </a:p>
          <a:p>
            <a:pPr marL="0" indent="0">
              <a:buNone/>
            </a:pPr>
            <a:r>
              <a:rPr lang="en-AT" dirty="0"/>
              <a:t>=6 5 - 3 8 2 / + * 2 $ 3 +</a:t>
            </a:r>
          </a:p>
          <a:p>
            <a:pPr marL="0" indent="0">
              <a:buNone/>
            </a:pPr>
            <a:r>
              <a:rPr lang="en-AT" dirty="0"/>
              <a:t>=1 3 8 2 / + * 2 $ 3 +</a:t>
            </a:r>
          </a:p>
          <a:p>
            <a:pPr marL="0" indent="0">
              <a:buNone/>
            </a:pPr>
            <a:r>
              <a:rPr lang="en-AT" dirty="0"/>
              <a:t>=1 3 4 + * 2 $ 3 +</a:t>
            </a:r>
          </a:p>
          <a:p>
            <a:pPr marL="0" indent="0">
              <a:buNone/>
            </a:pPr>
            <a:r>
              <a:rPr lang="en-AT" dirty="0"/>
              <a:t>=1 7 * 2 $ 3 +</a:t>
            </a:r>
          </a:p>
          <a:p>
            <a:pPr marL="0" indent="0">
              <a:buNone/>
            </a:pPr>
            <a:r>
              <a:rPr lang="en-AT" dirty="0"/>
              <a:t>=7 2 $ 3 +</a:t>
            </a:r>
          </a:p>
          <a:p>
            <a:pPr marL="0" indent="0">
              <a:buNone/>
            </a:pPr>
            <a:r>
              <a:rPr lang="en-AT" dirty="0"/>
              <a:t>=49 3 +</a:t>
            </a:r>
          </a:p>
          <a:p>
            <a:pPr marL="0" indent="0">
              <a:buNone/>
            </a:pPr>
            <a:r>
              <a:rPr lang="en-AT" dirty="0"/>
              <a:t>= 52</a:t>
            </a:r>
            <a:endParaRPr lang="en-US" dirty="0"/>
          </a:p>
        </p:txBody>
      </p:sp>
      <mc:AlternateContent xmlns:mc="http://schemas.openxmlformats.org/markup-compatibility/2006" xmlns:p14="http://schemas.microsoft.com/office/powerpoint/2010/main">
        <mc:Choice Requires="p14">
          <p:contentPart p14:bwMode="auto" r:id="rId2">
            <p14:nvContentPartPr>
              <p14:cNvPr id="15" name="Ink 14"/>
              <p14:cNvContentPartPr/>
              <p14:nvPr/>
            </p14:nvContentPartPr>
            <p14:xfrm>
              <a:off x="1132097" y="5123497"/>
              <a:ext cx="360" cy="360"/>
            </p14:xfrm>
          </p:contentPart>
        </mc:Choice>
        <mc:Fallback xmlns="">
          <p:pic>
            <p:nvPicPr>
              <p:cNvPr id="15" name="Ink 14"/>
              <p:cNvPicPr/>
              <p:nvPr/>
            </p:nvPicPr>
            <p:blipFill>
              <a:blip r:embed="rId25"/>
              <a:stretch>
                <a:fillRect/>
              </a:stretch>
            </p:blipFill>
            <p:spPr>
              <a:xfrm>
                <a:off x="1084217" y="5027377"/>
                <a:ext cx="96120" cy="192600"/>
              </a:xfrm>
              <a:prstGeom prst="rect">
                <a:avLst/>
              </a:prstGeom>
            </p:spPr>
          </p:pic>
        </mc:Fallback>
      </mc:AlternateContent>
    </p:spTree>
    <p:extLst>
      <p:ext uri="{BB962C8B-B14F-4D97-AF65-F5344CB8AC3E}">
        <p14:creationId xmlns:p14="http://schemas.microsoft.com/office/powerpoint/2010/main" val="3826411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Algorithm to convert infix to postfix notation</a:t>
            </a:r>
            <a:endParaRPr lang="en-US" dirty="0"/>
          </a:p>
        </p:txBody>
      </p:sp>
      <p:sp>
        <p:nvSpPr>
          <p:cNvPr id="3" name="Content Placeholder 2"/>
          <p:cNvSpPr>
            <a:spLocks noGrp="1"/>
          </p:cNvSpPr>
          <p:nvPr>
            <p:ph idx="1"/>
          </p:nvPr>
        </p:nvSpPr>
        <p:spPr>
          <a:xfrm>
            <a:off x="838200" y="994819"/>
            <a:ext cx="10226040" cy="5100809"/>
          </a:xfrm>
        </p:spPr>
        <p:txBody>
          <a:bodyPr>
            <a:normAutofit lnSpcReduction="10000"/>
          </a:bodyPr>
          <a:lstStyle/>
          <a:p>
            <a:pPr marL="0" indent="0">
              <a:buNone/>
            </a:pPr>
            <a:r>
              <a:rPr lang="en-US" dirty="0"/>
              <a:t>Let here two stacks </a:t>
            </a:r>
            <a:r>
              <a:rPr lang="en-US" b="1" dirty="0"/>
              <a:t>op-stack</a:t>
            </a:r>
            <a:r>
              <a:rPr lang="en-US" dirty="0"/>
              <a:t> and </a:t>
            </a:r>
            <a:r>
              <a:rPr lang="en-US" b="1" dirty="0"/>
              <a:t>post-stack</a:t>
            </a:r>
            <a:r>
              <a:rPr lang="en-US" dirty="0"/>
              <a:t> are used.</a:t>
            </a:r>
          </a:p>
          <a:p>
            <a:pPr marL="514350" indent="-514350">
              <a:buFont typeface="+mj-lt"/>
              <a:buAutoNum type="arabicPeriod"/>
            </a:pPr>
            <a:r>
              <a:rPr lang="en-US" dirty="0"/>
              <a:t>Scan one character at a time of an infix expression from left to right</a:t>
            </a:r>
          </a:p>
          <a:p>
            <a:pPr marL="514350" indent="-514350">
              <a:buFont typeface="+mj-lt"/>
              <a:buAutoNum type="arabicPeriod"/>
            </a:pPr>
            <a:r>
              <a:rPr lang="en-US" dirty="0"/>
              <a:t>Print the operands as they arrive </a:t>
            </a:r>
          </a:p>
          <a:p>
            <a:pPr marL="514350" indent="-514350">
              <a:buFont typeface="+mj-lt"/>
              <a:buAutoNum type="arabicPeriod"/>
            </a:pPr>
            <a:r>
              <a:rPr lang="en-US" dirty="0"/>
              <a:t>If the stack is empty or contains left parenthesis on the top, push the incoming operator in the stack</a:t>
            </a:r>
          </a:p>
          <a:p>
            <a:pPr marL="514350" indent="-514350">
              <a:buFont typeface="+mj-lt"/>
              <a:buAutoNum type="arabicPeriod"/>
            </a:pPr>
            <a:r>
              <a:rPr lang="en-US" dirty="0"/>
              <a:t>If the incoming operator is left parenthesis “(” push it onto the stack.</a:t>
            </a:r>
          </a:p>
          <a:p>
            <a:pPr marL="514350" indent="-514350">
              <a:buFont typeface="+mj-lt"/>
              <a:buAutoNum type="arabicPeriod"/>
            </a:pPr>
            <a:r>
              <a:rPr lang="en-US" dirty="0"/>
              <a:t>If the incoming operator is “)” , pop the stack and print the operators until the left parenthesis is found.</a:t>
            </a:r>
          </a:p>
          <a:p>
            <a:pPr marL="514350" indent="-514350">
              <a:buFont typeface="+mj-lt"/>
              <a:buAutoNum type="arabicPeriod"/>
            </a:pPr>
            <a:r>
              <a:rPr lang="en-US" dirty="0"/>
              <a:t>If the incoming operator has the higher precedence than the operator at the top of the stack, push it onto the stack.</a:t>
            </a:r>
          </a:p>
          <a:p>
            <a:endParaRPr lang="en-US" dirty="0"/>
          </a:p>
          <a:p>
            <a:endParaRPr lang="en-US" dirty="0"/>
          </a:p>
        </p:txBody>
      </p:sp>
    </p:spTree>
    <p:extLst>
      <p:ext uri="{BB962C8B-B14F-4D97-AF65-F5344CB8AC3E}">
        <p14:creationId xmlns:p14="http://schemas.microsoft.com/office/powerpoint/2010/main" val="3447567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a:xfrm>
            <a:off x="838200" y="994819"/>
            <a:ext cx="10515600" cy="5100809"/>
          </a:xfrm>
        </p:spPr>
        <p:txBody>
          <a:bodyPr>
            <a:normAutofit/>
          </a:bodyPr>
          <a:lstStyle/>
          <a:p>
            <a:r>
              <a:rPr lang="en-US" dirty="0"/>
              <a:t>If the incoming operator has lower precedence than the top of the stack, pop and print the top of the stack. Again test he precedence of the next top of the stack , and repeat the same process as before</a:t>
            </a:r>
          </a:p>
          <a:p>
            <a:r>
              <a:rPr lang="en-US" dirty="0"/>
              <a:t>If the incoming operator has the equal precedence as the top of the stack, then check the associativity rule. </a:t>
            </a:r>
          </a:p>
          <a:p>
            <a:pPr lvl="1"/>
            <a:r>
              <a:rPr lang="en-US" dirty="0"/>
              <a:t>If the associativity is L-R then  pop and print the top of the stack, then push the incoming operator</a:t>
            </a:r>
          </a:p>
          <a:p>
            <a:pPr lvl="1"/>
            <a:r>
              <a:rPr lang="en-US" dirty="0"/>
              <a:t>If associativity is R-L  then push the incoming operator onto the top of the stack </a:t>
            </a:r>
          </a:p>
          <a:p>
            <a:endParaRPr lang="en-US" dirty="0"/>
          </a:p>
        </p:txBody>
      </p:sp>
      <mc:AlternateContent xmlns:mc="http://schemas.openxmlformats.org/markup-compatibility/2006" xmlns:p14="http://schemas.microsoft.com/office/powerpoint/2010/main">
        <mc:Choice Requires="p14">
          <p:contentPart p14:bwMode="auto" r:id="rId2">
            <p14:nvContentPartPr>
              <p14:cNvPr id="160" name="Ink 159"/>
              <p14:cNvContentPartPr/>
              <p14:nvPr/>
            </p14:nvContentPartPr>
            <p14:xfrm>
              <a:off x="9430912" y="1456485"/>
              <a:ext cx="360" cy="360"/>
            </p14:xfrm>
          </p:contentPart>
        </mc:Choice>
        <mc:Fallback xmlns="">
          <p:pic>
            <p:nvPicPr>
              <p:cNvPr id="160" name="Ink 159"/>
              <p:cNvPicPr/>
              <p:nvPr/>
            </p:nvPicPr>
            <p:blipFill>
              <a:blip r:embed="rId5"/>
              <a:stretch>
                <a:fillRect/>
              </a:stretch>
            </p:blipFill>
            <p:spPr>
              <a:xfrm>
                <a:off x="9419032" y="1444605"/>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2" name="Ink 161"/>
              <p14:cNvContentPartPr/>
              <p14:nvPr/>
            </p14:nvContentPartPr>
            <p14:xfrm>
              <a:off x="5816152" y="1956525"/>
              <a:ext cx="3115440" cy="2318040"/>
            </p14:xfrm>
          </p:contentPart>
        </mc:Choice>
        <mc:Fallback xmlns="">
          <p:pic>
            <p:nvPicPr>
              <p:cNvPr id="162" name="Ink 161"/>
              <p:cNvPicPr/>
              <p:nvPr/>
            </p:nvPicPr>
            <p:blipFill>
              <a:blip r:embed="rId9"/>
              <a:stretch>
                <a:fillRect/>
              </a:stretch>
            </p:blipFill>
            <p:spPr>
              <a:xfrm>
                <a:off x="5804272" y="1944645"/>
                <a:ext cx="3139200" cy="2341800"/>
              </a:xfrm>
              <a:prstGeom prst="rect">
                <a:avLst/>
              </a:prstGeom>
            </p:spPr>
          </p:pic>
        </mc:Fallback>
      </mc:AlternateContent>
    </p:spTree>
    <p:extLst>
      <p:ext uri="{BB962C8B-B14F-4D97-AF65-F5344CB8AC3E}">
        <p14:creationId xmlns:p14="http://schemas.microsoft.com/office/powerpoint/2010/main" val="321688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Infix to postfix conversion :((A-(B+C))*D)$(E+F)</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886269884"/>
              </p:ext>
            </p:extLst>
          </p:nvPr>
        </p:nvGraphicFramePr>
        <p:xfrm>
          <a:off x="1031966" y="1005831"/>
          <a:ext cx="9771016" cy="4937768"/>
        </p:xfrm>
        <a:graphic>
          <a:graphicData uri="http://schemas.openxmlformats.org/drawingml/2006/table">
            <a:tbl>
              <a:tblPr/>
              <a:tblGrid>
                <a:gridCol w="3360732">
                  <a:extLst>
                    <a:ext uri="{9D8B030D-6E8A-4147-A177-3AD203B41FA5}">
                      <a16:colId xmlns:a16="http://schemas.microsoft.com/office/drawing/2014/main" val="348188297"/>
                    </a:ext>
                  </a:extLst>
                </a:gridCol>
                <a:gridCol w="2551667">
                  <a:extLst>
                    <a:ext uri="{9D8B030D-6E8A-4147-A177-3AD203B41FA5}">
                      <a16:colId xmlns:a16="http://schemas.microsoft.com/office/drawing/2014/main" val="4174142710"/>
                    </a:ext>
                  </a:extLst>
                </a:gridCol>
                <a:gridCol w="3858617">
                  <a:extLst>
                    <a:ext uri="{9D8B030D-6E8A-4147-A177-3AD203B41FA5}">
                      <a16:colId xmlns:a16="http://schemas.microsoft.com/office/drawing/2014/main" val="20862948"/>
                    </a:ext>
                  </a:extLst>
                </a:gridCol>
              </a:tblGrid>
              <a:tr h="224444">
                <a:tc gridSpan="3">
                  <a:txBody>
                    <a:bodyPr/>
                    <a:lstStyle/>
                    <a:p>
                      <a:pPr algn="ctr" rtl="0" fontAlgn="b"/>
                      <a:r>
                        <a:rPr lang="en-US" sz="1200">
                          <a:solidFill>
                            <a:srgbClr val="000000"/>
                          </a:solidFill>
                          <a:effectLst/>
                        </a:rPr>
                        <a:t>((A-(B+C))*D)$(E+F)</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35780115"/>
                  </a:ext>
                </a:extLst>
              </a:tr>
              <a:tr h="224444">
                <a:tc>
                  <a:txBody>
                    <a:bodyPr/>
                    <a:lstStyle/>
                    <a:p>
                      <a:pPr rtl="0" fontAlgn="b"/>
                      <a:r>
                        <a:rPr lang="en-US" sz="1200">
                          <a:effectLst/>
                        </a:rPr>
                        <a:t>Scan Character </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dirty="0">
                          <a:effectLst/>
                        </a:rPr>
                        <a:t>Op Stack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Post Stack</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07637294"/>
                  </a:ext>
                </a:extLst>
              </a:tr>
              <a:tr h="224444">
                <a:tc>
                  <a:txBody>
                    <a:bodyPr/>
                    <a:lstStyle/>
                    <a:p>
                      <a:pPr rtl="0" fontAlgn="b"/>
                      <a:r>
                        <a:rPr lang="en-AT" sz="1200" dirty="0">
                          <a:effectLst/>
                        </a:rPr>
                        <a:t>(</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AT" sz="1200" dirty="0">
                          <a:effectLst/>
                        </a:rPr>
                        <a: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AT" sz="1200" dirty="0">
                          <a:effectLst/>
                        </a:rPr>
                        <a: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62360877"/>
                  </a:ext>
                </a:extLst>
              </a:tr>
              <a:tr h="224444">
                <a:tc>
                  <a:txBody>
                    <a:bodyPr/>
                    <a:lstStyle/>
                    <a:p>
                      <a:pPr rtl="0" fontAlgn="b"/>
                      <a:r>
                        <a:rPr lang="en-AT" sz="1200" dirty="0">
                          <a:effectLst/>
                        </a:rPr>
                        <a:t>(</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AT" sz="1200" dirty="0">
                          <a:effectLst/>
                        </a:rPr>
                        <a: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AT" sz="1200">
                          <a:effectLst/>
                        </a:rPr>
                        <a: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78358366"/>
                  </a:ext>
                </a:extLst>
              </a:tr>
              <a:tr h="224444">
                <a:tc>
                  <a:txBody>
                    <a:bodyPr/>
                    <a:lstStyle/>
                    <a:p>
                      <a:pPr rtl="0" fontAlgn="b"/>
                      <a:r>
                        <a:rPr lang="en-US" sz="1200" dirty="0">
                          <a:effectLst/>
                        </a:rPr>
                        <a:t>A</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AT" sz="1200" dirty="0">
                          <a:effectLst/>
                        </a:rPr>
                        <a: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dirty="0">
                          <a:effectLst/>
                        </a:rPr>
                        <a:t>A</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64852157"/>
                  </a:ext>
                </a:extLst>
              </a:tr>
              <a:tr h="224444">
                <a:tc>
                  <a:txBody>
                    <a:bodyPr/>
                    <a:lstStyle/>
                    <a:p>
                      <a:pPr rtl="0" fontAlgn="b"/>
                      <a:r>
                        <a:rPr lang="en-AT" sz="1200" dirty="0">
                          <a:effectLst/>
                        </a:rPr>
                        <a:t>-</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AT" sz="1200" dirty="0">
                          <a:effectLst/>
                        </a:rPr>
                        <a: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A</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635881556"/>
                  </a:ext>
                </a:extLst>
              </a:tr>
              <a:tr h="224444">
                <a:tc>
                  <a:txBody>
                    <a:bodyPr/>
                    <a:lstStyle/>
                    <a:p>
                      <a:pPr rtl="0" fontAlgn="b"/>
                      <a:r>
                        <a:rPr lang="en-AT" sz="1200" dirty="0">
                          <a:effectLst/>
                        </a:rPr>
                        <a:t>(</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AT" sz="1200">
                          <a:effectLst/>
                        </a:rPr>
                        <a: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A</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33605531"/>
                  </a:ext>
                </a:extLst>
              </a:tr>
              <a:tr h="224444">
                <a:tc>
                  <a:txBody>
                    <a:bodyPr/>
                    <a:lstStyle/>
                    <a:p>
                      <a:pPr rtl="0" fontAlgn="b"/>
                      <a:r>
                        <a:rPr lang="en-US" sz="1200">
                          <a:effectLst/>
                        </a:rPr>
                        <a:t>B</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AT" sz="1200" dirty="0">
                          <a:effectLst/>
                        </a:rPr>
                        <a: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AB</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22061131"/>
                  </a:ext>
                </a:extLst>
              </a:tr>
              <a:tr h="224444">
                <a:tc>
                  <a:txBody>
                    <a:bodyPr/>
                    <a:lstStyle/>
                    <a:p>
                      <a:pPr rtl="0" fontAlgn="b"/>
                      <a:r>
                        <a:rPr lang="en-AT" sz="1200">
                          <a:effectLst/>
                        </a:rPr>
                        <a:t>+</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AT" sz="1200">
                          <a:effectLst/>
                        </a:rPr>
                        <a: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dirty="0">
                          <a:effectLst/>
                        </a:rPr>
                        <a:t>AB</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524582801"/>
                  </a:ext>
                </a:extLst>
              </a:tr>
              <a:tr h="224444">
                <a:tc>
                  <a:txBody>
                    <a:bodyPr/>
                    <a:lstStyle/>
                    <a:p>
                      <a:pPr rtl="0" fontAlgn="b"/>
                      <a:r>
                        <a:rPr lang="en-US" sz="1200" dirty="0">
                          <a:effectLst/>
                        </a:rPr>
                        <a:t>C</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AT" sz="1200" dirty="0">
                          <a:effectLst/>
                        </a:rPr>
                        <a: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dirty="0">
                          <a:effectLst/>
                        </a:rPr>
                        <a:t>ABC</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186392795"/>
                  </a:ext>
                </a:extLst>
              </a:tr>
              <a:tr h="224444">
                <a:tc>
                  <a:txBody>
                    <a:bodyPr/>
                    <a:lstStyle/>
                    <a:p>
                      <a:pPr rtl="0" fontAlgn="b"/>
                      <a:r>
                        <a:rPr lang="en-AT" sz="1200">
                          <a:effectLst/>
                        </a:rPr>
                        <a:t>)</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AT" sz="1200" dirty="0">
                          <a:effectLst/>
                        </a:rPr>
                        <a: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ABC+</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867965"/>
                  </a:ext>
                </a:extLst>
              </a:tr>
              <a:tr h="224444">
                <a:tc>
                  <a:txBody>
                    <a:bodyPr/>
                    <a:lstStyle/>
                    <a:p>
                      <a:pPr rtl="0" fontAlgn="b"/>
                      <a:r>
                        <a:rPr lang="en-AT" sz="1200">
                          <a:effectLst/>
                        </a:rPr>
                        <a:t>)</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AT" sz="1200">
                          <a:effectLst/>
                        </a:rPr>
                        <a: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ABC+-</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649003221"/>
                  </a:ext>
                </a:extLst>
              </a:tr>
              <a:tr h="224444">
                <a:tc>
                  <a:txBody>
                    <a:bodyPr/>
                    <a:lstStyle/>
                    <a:p>
                      <a:pPr rtl="0" fontAlgn="b"/>
                      <a:r>
                        <a:rPr lang="en-AT" sz="1200">
                          <a:effectLst/>
                        </a:rPr>
                        <a:t>*</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AT" sz="1200">
                          <a:effectLst/>
                        </a:rPr>
                        <a: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ABC+-</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73069618"/>
                  </a:ext>
                </a:extLst>
              </a:tr>
              <a:tr h="224444">
                <a:tc>
                  <a:txBody>
                    <a:bodyPr/>
                    <a:lstStyle/>
                    <a:p>
                      <a:pPr rtl="0" fontAlgn="b"/>
                      <a:r>
                        <a:rPr lang="en-US" sz="1200">
                          <a:effectLst/>
                        </a:rPr>
                        <a:t>D</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AT" sz="1200">
                          <a:effectLst/>
                        </a:rPr>
                        <a: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ABC+-D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79380346"/>
                  </a:ext>
                </a:extLst>
              </a:tr>
              <a:tr h="224444">
                <a:tc>
                  <a:txBody>
                    <a:bodyPr/>
                    <a:lstStyle/>
                    <a:p>
                      <a:pPr rtl="0" fontAlgn="b"/>
                      <a:r>
                        <a:rPr lang="en-AT" sz="1200">
                          <a:effectLst/>
                        </a:rPr>
                        <a:t>)</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AT" sz="1200">
                          <a:effectLst/>
                        </a:rPr>
                        <a: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dirty="0">
                          <a:effectLst/>
                        </a:rPr>
                        <a:t>ABC+-D*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902064092"/>
                  </a:ext>
                </a:extLst>
              </a:tr>
              <a:tr h="224444">
                <a:tc>
                  <a:txBody>
                    <a:bodyPr/>
                    <a:lstStyle/>
                    <a:p>
                      <a:pPr rtl="0" fontAlgn="b"/>
                      <a:r>
                        <a:rPr lang="en-AT" sz="1200">
                          <a:effectLst/>
                        </a:rPr>
                        <a:t>$</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AT" sz="1200">
                          <a:effectLst/>
                        </a:rPr>
                        <a: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ABC+-D*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630734740"/>
                  </a:ext>
                </a:extLst>
              </a:tr>
              <a:tr h="224444">
                <a:tc>
                  <a:txBody>
                    <a:bodyPr/>
                    <a:lstStyle/>
                    <a:p>
                      <a:pPr rtl="0" fontAlgn="b"/>
                      <a:r>
                        <a:rPr lang="en-AT" sz="1200">
                          <a:effectLst/>
                        </a:rPr>
                        <a:t>(</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AT" sz="1200">
                          <a:effectLst/>
                        </a:rPr>
                        <a: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ABC+-D*</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338010878"/>
                  </a:ext>
                </a:extLst>
              </a:tr>
              <a:tr h="224444">
                <a:tc>
                  <a:txBody>
                    <a:bodyPr/>
                    <a:lstStyle/>
                    <a:p>
                      <a:pPr rtl="0" fontAlgn="b"/>
                      <a:r>
                        <a:rPr lang="en-US" sz="1200">
                          <a:effectLst/>
                        </a:rPr>
                        <a:t>E</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AT" sz="1200">
                          <a:effectLst/>
                        </a:rPr>
                        <a: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ABC+-D*E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93224057"/>
                  </a:ext>
                </a:extLst>
              </a:tr>
              <a:tr h="224444">
                <a:tc>
                  <a:txBody>
                    <a:bodyPr/>
                    <a:lstStyle/>
                    <a:p>
                      <a:pPr rtl="0" fontAlgn="b"/>
                      <a:r>
                        <a:rPr lang="en-AT" sz="1200">
                          <a:effectLst/>
                        </a:rPr>
                        <a:t>+</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AT" sz="1200">
                          <a:effectLst/>
                        </a:rPr>
                        <a: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ABC+-D*E</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72261769"/>
                  </a:ext>
                </a:extLst>
              </a:tr>
              <a:tr h="224444">
                <a:tc>
                  <a:txBody>
                    <a:bodyPr/>
                    <a:lstStyle/>
                    <a:p>
                      <a:pPr rtl="0" fontAlgn="b"/>
                      <a:r>
                        <a:rPr lang="en-US" sz="1200">
                          <a:effectLst/>
                        </a:rPr>
                        <a:t>F</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AT" sz="1200">
                          <a:effectLst/>
                        </a:rPr>
                        <a: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ABC+-D*EF</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334223747"/>
                  </a:ext>
                </a:extLst>
              </a:tr>
              <a:tr h="224444">
                <a:tc>
                  <a:txBody>
                    <a:bodyPr/>
                    <a:lstStyle/>
                    <a:p>
                      <a:pPr rtl="0" fontAlgn="b"/>
                      <a:r>
                        <a:rPr lang="en-AT" sz="1200">
                          <a:effectLst/>
                        </a:rPr>
                        <a:t>)</a:t>
                      </a: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AT" sz="1200">
                          <a:effectLst/>
                        </a:rPr>
                        <a:t>$</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US" sz="1200">
                          <a:effectLst/>
                        </a:rPr>
                        <a:t>ABC+-D*EF+</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90492611"/>
                  </a:ext>
                </a:extLst>
              </a:tr>
              <a:tr h="224444">
                <a:tc>
                  <a:txBody>
                    <a:bodyPr/>
                    <a:lstStyle/>
                    <a:p>
                      <a:pPr rtl="0" fontAlgn="b"/>
                      <a:endParaRPr lang="en-AT" sz="1200">
                        <a:effectLst/>
                      </a:endParaRPr>
                    </a:p>
                  </a:txBody>
                  <a:tcPr marL="28575" marR="28575" marT="19050" marB="19050"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endParaRPr lang="en-AT" sz="1200" dirty="0">
                        <a:effectLst/>
                      </a:endParaRP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b"/>
                      <a:r>
                        <a:rPr lang="en-US" sz="1200" dirty="0">
                          <a:effectLst/>
                        </a:rPr>
                        <a:t>ABC+-D*EF+$</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8293889"/>
                  </a:ext>
                </a:extLst>
              </a:tr>
            </a:tbl>
          </a:graphicData>
        </a:graphic>
      </p:graphicFrame>
    </p:spTree>
    <p:extLst>
      <p:ext uri="{BB962C8B-B14F-4D97-AF65-F5344CB8AC3E}">
        <p14:creationId xmlns:p14="http://schemas.microsoft.com/office/powerpoint/2010/main" val="490700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463127717"/>
              </p:ext>
            </p:extLst>
          </p:nvPr>
        </p:nvGraphicFramePr>
        <p:xfrm>
          <a:off x="5954485" y="973134"/>
          <a:ext cx="5250543" cy="5146515"/>
        </p:xfrm>
        <a:graphic>
          <a:graphicData uri="http://schemas.openxmlformats.org/drawingml/2006/table">
            <a:tbl>
              <a:tblPr firstRow="1" bandRow="1">
                <a:tableStyleId>{5C22544A-7EE6-4342-B048-85BDC9FD1C3A}</a:tableStyleId>
              </a:tblPr>
              <a:tblGrid>
                <a:gridCol w="1750181">
                  <a:extLst>
                    <a:ext uri="{9D8B030D-6E8A-4147-A177-3AD203B41FA5}">
                      <a16:colId xmlns:a16="http://schemas.microsoft.com/office/drawing/2014/main" val="1542685388"/>
                    </a:ext>
                  </a:extLst>
                </a:gridCol>
                <a:gridCol w="1750181">
                  <a:extLst>
                    <a:ext uri="{9D8B030D-6E8A-4147-A177-3AD203B41FA5}">
                      <a16:colId xmlns:a16="http://schemas.microsoft.com/office/drawing/2014/main" val="2759366487"/>
                    </a:ext>
                  </a:extLst>
                </a:gridCol>
                <a:gridCol w="1750181">
                  <a:extLst>
                    <a:ext uri="{9D8B030D-6E8A-4147-A177-3AD203B41FA5}">
                      <a16:colId xmlns:a16="http://schemas.microsoft.com/office/drawing/2014/main" val="4013616604"/>
                    </a:ext>
                  </a:extLst>
                </a:gridCol>
              </a:tblGrid>
              <a:tr h="467865">
                <a:tc>
                  <a:txBody>
                    <a:bodyPr/>
                    <a:lstStyle/>
                    <a:p>
                      <a:pPr rtl="0" fontAlgn="b"/>
                      <a:r>
                        <a:rPr lang="en-AT" sz="2400" dirty="0">
                          <a:solidFill>
                            <a:schemeClr val="tx1"/>
                          </a:solidFill>
                          <a:effectLst/>
                        </a:rPr>
                        <a:t>)</a:t>
                      </a:r>
                    </a:p>
                  </a:txBody>
                  <a:tcPr marL="28575" marR="28575" marT="19050" marB="19050" anchor="b"/>
                </a:tc>
                <a:tc>
                  <a:txBody>
                    <a:bodyPr/>
                    <a:lstStyle/>
                    <a:p>
                      <a:pPr rtl="0" fontAlgn="b"/>
                      <a:r>
                        <a:rPr lang="en-AT" sz="2400" dirty="0">
                          <a:solidFill>
                            <a:schemeClr val="tx1"/>
                          </a:solidFill>
                          <a:effectLst/>
                        </a:rPr>
                        <a:t>(</a:t>
                      </a:r>
                    </a:p>
                  </a:txBody>
                  <a:tcPr marL="28575" marR="28575" marT="19050" marB="19050" anchor="b"/>
                </a:tc>
                <a:tc>
                  <a:txBody>
                    <a:bodyPr/>
                    <a:lstStyle/>
                    <a:p>
                      <a:pPr rtl="0" fontAlgn="b"/>
                      <a:r>
                        <a:rPr lang="en-US" sz="2400" dirty="0">
                          <a:solidFill>
                            <a:schemeClr val="tx1"/>
                          </a:solidFill>
                          <a:effectLst/>
                        </a:rPr>
                        <a:t>ABC+-</a:t>
                      </a:r>
                    </a:p>
                  </a:txBody>
                  <a:tcPr marL="28575" marR="28575" marT="19050" marB="19050" anchor="b"/>
                </a:tc>
                <a:extLst>
                  <a:ext uri="{0D108BD9-81ED-4DB2-BD59-A6C34878D82A}">
                    <a16:rowId xmlns:a16="http://schemas.microsoft.com/office/drawing/2014/main" val="109742142"/>
                  </a:ext>
                </a:extLst>
              </a:tr>
              <a:tr h="467865">
                <a:tc>
                  <a:txBody>
                    <a:bodyPr/>
                    <a:lstStyle/>
                    <a:p>
                      <a:pPr rtl="0" fontAlgn="b"/>
                      <a:r>
                        <a:rPr lang="en-AT" sz="2400" dirty="0">
                          <a:effectLst/>
                        </a:rPr>
                        <a:t>*</a:t>
                      </a:r>
                    </a:p>
                  </a:txBody>
                  <a:tcPr marL="28575" marR="28575" marT="19050" marB="19050" anchor="b"/>
                </a:tc>
                <a:tc>
                  <a:txBody>
                    <a:bodyPr/>
                    <a:lstStyle/>
                    <a:p>
                      <a:pPr rtl="0" fontAlgn="b"/>
                      <a:r>
                        <a:rPr lang="en-AT" sz="2400" dirty="0">
                          <a:effectLst/>
                        </a:rPr>
                        <a:t>(*</a:t>
                      </a:r>
                    </a:p>
                  </a:txBody>
                  <a:tcPr marL="28575" marR="28575" marT="19050" marB="19050" anchor="b"/>
                </a:tc>
                <a:tc>
                  <a:txBody>
                    <a:bodyPr/>
                    <a:lstStyle/>
                    <a:p>
                      <a:pPr rtl="0" fontAlgn="b"/>
                      <a:r>
                        <a:rPr lang="en-US" sz="2400">
                          <a:effectLst/>
                        </a:rPr>
                        <a:t>ABC+-</a:t>
                      </a:r>
                    </a:p>
                  </a:txBody>
                  <a:tcPr marL="28575" marR="28575" marT="19050" marB="19050" anchor="b"/>
                </a:tc>
                <a:extLst>
                  <a:ext uri="{0D108BD9-81ED-4DB2-BD59-A6C34878D82A}">
                    <a16:rowId xmlns:a16="http://schemas.microsoft.com/office/drawing/2014/main" val="3875650136"/>
                  </a:ext>
                </a:extLst>
              </a:tr>
              <a:tr h="467865">
                <a:tc>
                  <a:txBody>
                    <a:bodyPr/>
                    <a:lstStyle/>
                    <a:p>
                      <a:pPr rtl="0" fontAlgn="b"/>
                      <a:r>
                        <a:rPr lang="en-US" sz="2400" dirty="0">
                          <a:effectLst/>
                        </a:rPr>
                        <a:t>D</a:t>
                      </a:r>
                    </a:p>
                  </a:txBody>
                  <a:tcPr marL="28575" marR="28575" marT="19050" marB="19050" anchor="b"/>
                </a:tc>
                <a:tc>
                  <a:txBody>
                    <a:bodyPr/>
                    <a:lstStyle/>
                    <a:p>
                      <a:pPr rtl="0" fontAlgn="b"/>
                      <a:r>
                        <a:rPr lang="en-AT" sz="2400" dirty="0">
                          <a:effectLst/>
                        </a:rPr>
                        <a:t>(*</a:t>
                      </a:r>
                    </a:p>
                  </a:txBody>
                  <a:tcPr marL="28575" marR="28575" marT="19050" marB="19050" anchor="b"/>
                </a:tc>
                <a:tc>
                  <a:txBody>
                    <a:bodyPr/>
                    <a:lstStyle/>
                    <a:p>
                      <a:pPr rtl="0" fontAlgn="b"/>
                      <a:r>
                        <a:rPr lang="en-US" sz="2400">
                          <a:effectLst/>
                        </a:rPr>
                        <a:t>ABC+-D</a:t>
                      </a:r>
                    </a:p>
                  </a:txBody>
                  <a:tcPr marL="28575" marR="28575" marT="19050" marB="19050" anchor="b"/>
                </a:tc>
                <a:extLst>
                  <a:ext uri="{0D108BD9-81ED-4DB2-BD59-A6C34878D82A}">
                    <a16:rowId xmlns:a16="http://schemas.microsoft.com/office/drawing/2014/main" val="2641549100"/>
                  </a:ext>
                </a:extLst>
              </a:tr>
              <a:tr h="467865">
                <a:tc>
                  <a:txBody>
                    <a:bodyPr/>
                    <a:lstStyle/>
                    <a:p>
                      <a:pPr rtl="0" fontAlgn="b"/>
                      <a:r>
                        <a:rPr lang="en-AT" sz="2400">
                          <a:effectLst/>
                        </a:rPr>
                        <a:t>)</a:t>
                      </a:r>
                    </a:p>
                  </a:txBody>
                  <a:tcPr marL="28575" marR="28575" marT="19050" marB="19050" anchor="b"/>
                </a:tc>
                <a:tc>
                  <a:txBody>
                    <a:bodyPr/>
                    <a:lstStyle/>
                    <a:p>
                      <a:pPr rtl="0" fontAlgn="b"/>
                      <a:r>
                        <a:rPr lang="en-AT" sz="2400" dirty="0">
                          <a:effectLst/>
                        </a:rPr>
                        <a:t>-----</a:t>
                      </a:r>
                    </a:p>
                  </a:txBody>
                  <a:tcPr marL="28575" marR="28575" marT="19050" marB="19050" anchor="b"/>
                </a:tc>
                <a:tc>
                  <a:txBody>
                    <a:bodyPr/>
                    <a:lstStyle/>
                    <a:p>
                      <a:pPr rtl="0" fontAlgn="b"/>
                      <a:r>
                        <a:rPr lang="en-US" sz="2400">
                          <a:effectLst/>
                        </a:rPr>
                        <a:t>ABC+-D*</a:t>
                      </a:r>
                    </a:p>
                  </a:txBody>
                  <a:tcPr marL="28575" marR="28575" marT="19050" marB="19050" anchor="b"/>
                </a:tc>
                <a:extLst>
                  <a:ext uri="{0D108BD9-81ED-4DB2-BD59-A6C34878D82A}">
                    <a16:rowId xmlns:a16="http://schemas.microsoft.com/office/drawing/2014/main" val="2970314138"/>
                  </a:ext>
                </a:extLst>
              </a:tr>
              <a:tr h="467865">
                <a:tc>
                  <a:txBody>
                    <a:bodyPr/>
                    <a:lstStyle/>
                    <a:p>
                      <a:pPr rtl="0" fontAlgn="b"/>
                      <a:r>
                        <a:rPr lang="en-AT" sz="2400">
                          <a:effectLst/>
                        </a:rPr>
                        <a:t>$</a:t>
                      </a:r>
                    </a:p>
                  </a:txBody>
                  <a:tcPr marL="28575" marR="28575" marT="19050" marB="19050" anchor="b"/>
                </a:tc>
                <a:tc>
                  <a:txBody>
                    <a:bodyPr/>
                    <a:lstStyle/>
                    <a:p>
                      <a:pPr rtl="0" fontAlgn="b"/>
                      <a:r>
                        <a:rPr lang="en-AT" sz="2400" dirty="0">
                          <a:effectLst/>
                        </a:rPr>
                        <a:t>$</a:t>
                      </a:r>
                    </a:p>
                  </a:txBody>
                  <a:tcPr marL="28575" marR="28575" marT="19050" marB="19050" anchor="b"/>
                </a:tc>
                <a:tc>
                  <a:txBody>
                    <a:bodyPr/>
                    <a:lstStyle/>
                    <a:p>
                      <a:pPr rtl="0" fontAlgn="b"/>
                      <a:r>
                        <a:rPr lang="en-US" sz="2400">
                          <a:effectLst/>
                        </a:rPr>
                        <a:t>ABC+-D*</a:t>
                      </a:r>
                    </a:p>
                  </a:txBody>
                  <a:tcPr marL="28575" marR="28575" marT="19050" marB="19050" anchor="b"/>
                </a:tc>
                <a:extLst>
                  <a:ext uri="{0D108BD9-81ED-4DB2-BD59-A6C34878D82A}">
                    <a16:rowId xmlns:a16="http://schemas.microsoft.com/office/drawing/2014/main" val="1347168306"/>
                  </a:ext>
                </a:extLst>
              </a:tr>
              <a:tr h="467865">
                <a:tc>
                  <a:txBody>
                    <a:bodyPr/>
                    <a:lstStyle/>
                    <a:p>
                      <a:pPr rtl="0" fontAlgn="b"/>
                      <a:r>
                        <a:rPr lang="en-AT" sz="2400">
                          <a:effectLst/>
                        </a:rPr>
                        <a:t>(</a:t>
                      </a:r>
                    </a:p>
                  </a:txBody>
                  <a:tcPr marL="28575" marR="28575" marT="19050" marB="19050" anchor="b"/>
                </a:tc>
                <a:tc>
                  <a:txBody>
                    <a:bodyPr/>
                    <a:lstStyle/>
                    <a:p>
                      <a:pPr rtl="0" fontAlgn="b"/>
                      <a:r>
                        <a:rPr lang="en-AT" sz="2400" dirty="0">
                          <a:effectLst/>
                        </a:rPr>
                        <a:t>$(</a:t>
                      </a:r>
                    </a:p>
                  </a:txBody>
                  <a:tcPr marL="28575" marR="28575" marT="19050" marB="19050" anchor="b"/>
                </a:tc>
                <a:tc>
                  <a:txBody>
                    <a:bodyPr/>
                    <a:lstStyle/>
                    <a:p>
                      <a:pPr rtl="0" fontAlgn="b"/>
                      <a:r>
                        <a:rPr lang="en-US" sz="2400">
                          <a:effectLst/>
                        </a:rPr>
                        <a:t>ABC+-D*</a:t>
                      </a:r>
                    </a:p>
                  </a:txBody>
                  <a:tcPr marL="28575" marR="28575" marT="19050" marB="19050" anchor="b"/>
                </a:tc>
                <a:extLst>
                  <a:ext uri="{0D108BD9-81ED-4DB2-BD59-A6C34878D82A}">
                    <a16:rowId xmlns:a16="http://schemas.microsoft.com/office/drawing/2014/main" val="3147935520"/>
                  </a:ext>
                </a:extLst>
              </a:tr>
              <a:tr h="467865">
                <a:tc>
                  <a:txBody>
                    <a:bodyPr/>
                    <a:lstStyle/>
                    <a:p>
                      <a:pPr rtl="0" fontAlgn="b"/>
                      <a:r>
                        <a:rPr lang="en-US" sz="2400">
                          <a:effectLst/>
                        </a:rPr>
                        <a:t>E</a:t>
                      </a:r>
                    </a:p>
                  </a:txBody>
                  <a:tcPr marL="28575" marR="28575" marT="19050" marB="19050" anchor="b"/>
                </a:tc>
                <a:tc>
                  <a:txBody>
                    <a:bodyPr/>
                    <a:lstStyle/>
                    <a:p>
                      <a:pPr rtl="0" fontAlgn="b"/>
                      <a:r>
                        <a:rPr lang="en-AT" sz="2400" dirty="0">
                          <a:effectLst/>
                        </a:rPr>
                        <a:t>$(</a:t>
                      </a:r>
                    </a:p>
                  </a:txBody>
                  <a:tcPr marL="28575" marR="28575" marT="19050" marB="19050" anchor="b"/>
                </a:tc>
                <a:tc>
                  <a:txBody>
                    <a:bodyPr/>
                    <a:lstStyle/>
                    <a:p>
                      <a:pPr rtl="0" fontAlgn="b"/>
                      <a:r>
                        <a:rPr lang="en-US" sz="2400">
                          <a:effectLst/>
                        </a:rPr>
                        <a:t>ABC+-D*E</a:t>
                      </a:r>
                    </a:p>
                  </a:txBody>
                  <a:tcPr marL="28575" marR="28575" marT="19050" marB="19050" anchor="b"/>
                </a:tc>
                <a:extLst>
                  <a:ext uri="{0D108BD9-81ED-4DB2-BD59-A6C34878D82A}">
                    <a16:rowId xmlns:a16="http://schemas.microsoft.com/office/drawing/2014/main" val="3798093321"/>
                  </a:ext>
                </a:extLst>
              </a:tr>
              <a:tr h="467865">
                <a:tc>
                  <a:txBody>
                    <a:bodyPr/>
                    <a:lstStyle/>
                    <a:p>
                      <a:pPr rtl="0" fontAlgn="b"/>
                      <a:r>
                        <a:rPr lang="en-AT" sz="2400">
                          <a:effectLst/>
                        </a:rPr>
                        <a:t>+</a:t>
                      </a:r>
                    </a:p>
                  </a:txBody>
                  <a:tcPr marL="28575" marR="28575" marT="19050" marB="19050" anchor="b"/>
                </a:tc>
                <a:tc>
                  <a:txBody>
                    <a:bodyPr/>
                    <a:lstStyle/>
                    <a:p>
                      <a:pPr rtl="0" fontAlgn="b"/>
                      <a:r>
                        <a:rPr lang="en-AT" sz="2400" dirty="0">
                          <a:effectLst/>
                        </a:rPr>
                        <a:t>$(+</a:t>
                      </a:r>
                    </a:p>
                  </a:txBody>
                  <a:tcPr marL="28575" marR="28575" marT="19050" marB="19050" anchor="b"/>
                </a:tc>
                <a:tc>
                  <a:txBody>
                    <a:bodyPr/>
                    <a:lstStyle/>
                    <a:p>
                      <a:pPr rtl="0" fontAlgn="b"/>
                      <a:r>
                        <a:rPr lang="en-US" sz="2400">
                          <a:effectLst/>
                        </a:rPr>
                        <a:t>ABC+-D*E</a:t>
                      </a:r>
                    </a:p>
                  </a:txBody>
                  <a:tcPr marL="28575" marR="28575" marT="19050" marB="19050" anchor="b"/>
                </a:tc>
                <a:extLst>
                  <a:ext uri="{0D108BD9-81ED-4DB2-BD59-A6C34878D82A}">
                    <a16:rowId xmlns:a16="http://schemas.microsoft.com/office/drawing/2014/main" val="1574574375"/>
                  </a:ext>
                </a:extLst>
              </a:tr>
              <a:tr h="467865">
                <a:tc>
                  <a:txBody>
                    <a:bodyPr/>
                    <a:lstStyle/>
                    <a:p>
                      <a:pPr rtl="0" fontAlgn="b"/>
                      <a:r>
                        <a:rPr lang="en-US" sz="2400">
                          <a:effectLst/>
                        </a:rPr>
                        <a:t>F</a:t>
                      </a:r>
                    </a:p>
                  </a:txBody>
                  <a:tcPr marL="28575" marR="28575" marT="19050" marB="19050" anchor="b"/>
                </a:tc>
                <a:tc>
                  <a:txBody>
                    <a:bodyPr/>
                    <a:lstStyle/>
                    <a:p>
                      <a:pPr rtl="0" fontAlgn="b"/>
                      <a:r>
                        <a:rPr lang="en-AT" sz="2400" dirty="0">
                          <a:effectLst/>
                        </a:rPr>
                        <a:t>$(+</a:t>
                      </a:r>
                    </a:p>
                  </a:txBody>
                  <a:tcPr marL="28575" marR="28575" marT="19050" marB="19050" anchor="b"/>
                </a:tc>
                <a:tc>
                  <a:txBody>
                    <a:bodyPr/>
                    <a:lstStyle/>
                    <a:p>
                      <a:pPr rtl="0" fontAlgn="b"/>
                      <a:r>
                        <a:rPr lang="en-US" sz="2400" dirty="0">
                          <a:effectLst/>
                        </a:rPr>
                        <a:t>ABC+-D*EF</a:t>
                      </a:r>
                    </a:p>
                  </a:txBody>
                  <a:tcPr marL="28575" marR="28575" marT="19050" marB="19050" anchor="b"/>
                </a:tc>
                <a:extLst>
                  <a:ext uri="{0D108BD9-81ED-4DB2-BD59-A6C34878D82A}">
                    <a16:rowId xmlns:a16="http://schemas.microsoft.com/office/drawing/2014/main" val="967494190"/>
                  </a:ext>
                </a:extLst>
              </a:tr>
              <a:tr h="467865">
                <a:tc>
                  <a:txBody>
                    <a:bodyPr/>
                    <a:lstStyle/>
                    <a:p>
                      <a:pPr rtl="0" fontAlgn="b"/>
                      <a:r>
                        <a:rPr lang="en-AT" sz="2400">
                          <a:effectLst/>
                        </a:rPr>
                        <a:t>)</a:t>
                      </a:r>
                    </a:p>
                  </a:txBody>
                  <a:tcPr marL="28575" marR="28575" marT="19050" marB="19050" anchor="b"/>
                </a:tc>
                <a:tc>
                  <a:txBody>
                    <a:bodyPr/>
                    <a:lstStyle/>
                    <a:p>
                      <a:pPr rtl="0" fontAlgn="b"/>
                      <a:r>
                        <a:rPr lang="en-AT" sz="2400">
                          <a:effectLst/>
                        </a:rPr>
                        <a:t>$</a:t>
                      </a:r>
                    </a:p>
                  </a:txBody>
                  <a:tcPr marL="28575" marR="28575" marT="19050" marB="19050" anchor="b"/>
                </a:tc>
                <a:tc>
                  <a:txBody>
                    <a:bodyPr/>
                    <a:lstStyle/>
                    <a:p>
                      <a:pPr rtl="0" fontAlgn="b"/>
                      <a:r>
                        <a:rPr lang="en-US" sz="2400" dirty="0">
                          <a:effectLst/>
                        </a:rPr>
                        <a:t>ABC+-D*EF+</a:t>
                      </a:r>
                    </a:p>
                  </a:txBody>
                  <a:tcPr marL="28575" marR="28575" marT="19050" marB="19050" anchor="b"/>
                </a:tc>
                <a:extLst>
                  <a:ext uri="{0D108BD9-81ED-4DB2-BD59-A6C34878D82A}">
                    <a16:rowId xmlns:a16="http://schemas.microsoft.com/office/drawing/2014/main" val="1281096923"/>
                  </a:ext>
                </a:extLst>
              </a:tr>
              <a:tr h="467865">
                <a:tc>
                  <a:txBody>
                    <a:bodyPr/>
                    <a:lstStyle/>
                    <a:p>
                      <a:pPr rtl="0" fontAlgn="b"/>
                      <a:endParaRPr lang="en-AT" sz="2400">
                        <a:effectLst/>
                      </a:endParaRPr>
                    </a:p>
                  </a:txBody>
                  <a:tcPr marL="28575" marR="28575" marT="19050" marB="19050" anchor="b"/>
                </a:tc>
                <a:tc>
                  <a:txBody>
                    <a:bodyPr/>
                    <a:lstStyle/>
                    <a:p>
                      <a:pPr rtl="0" fontAlgn="b"/>
                      <a:endParaRPr lang="en-AT" sz="2400">
                        <a:effectLst/>
                      </a:endParaRPr>
                    </a:p>
                  </a:txBody>
                  <a:tcPr marL="28575" marR="28575" marT="19050" marB="19050" anchor="b"/>
                </a:tc>
                <a:tc>
                  <a:txBody>
                    <a:bodyPr/>
                    <a:lstStyle/>
                    <a:p>
                      <a:pPr rtl="0" fontAlgn="b"/>
                      <a:r>
                        <a:rPr lang="en-US" sz="2400" dirty="0">
                          <a:effectLst/>
                        </a:rPr>
                        <a:t>ABC+-D*EF+$</a:t>
                      </a:r>
                    </a:p>
                  </a:txBody>
                  <a:tcPr marL="28575" marR="28575" marT="19050" marB="19050" anchor="b"/>
                </a:tc>
                <a:extLst>
                  <a:ext uri="{0D108BD9-81ED-4DB2-BD59-A6C34878D82A}">
                    <a16:rowId xmlns:a16="http://schemas.microsoft.com/office/drawing/2014/main" val="1506934700"/>
                  </a:ext>
                </a:extLst>
              </a:tr>
            </a:tbl>
          </a:graphicData>
        </a:graphic>
      </p:graphicFrame>
      <p:graphicFrame>
        <p:nvGraphicFramePr>
          <p:cNvPr id="9" name="Content Placeholder 8"/>
          <p:cNvGraphicFramePr>
            <a:graphicFrameLocks noGrp="1"/>
          </p:cNvGraphicFramePr>
          <p:nvPr>
            <p:ph idx="1"/>
            <p:extLst>
              <p:ext uri="{D42A27DB-BD31-4B8C-83A1-F6EECF244321}">
                <p14:modId xmlns:p14="http://schemas.microsoft.com/office/powerpoint/2010/main" val="300198723"/>
              </p:ext>
            </p:extLst>
          </p:nvPr>
        </p:nvGraphicFramePr>
        <p:xfrm>
          <a:off x="838200" y="973138"/>
          <a:ext cx="4706256" cy="5146510"/>
        </p:xfrm>
        <a:graphic>
          <a:graphicData uri="http://schemas.openxmlformats.org/drawingml/2006/table">
            <a:tbl>
              <a:tblPr firstRow="1" bandRow="1">
                <a:tableStyleId>{5C22544A-7EE6-4342-B048-85BDC9FD1C3A}</a:tableStyleId>
              </a:tblPr>
              <a:tblGrid>
                <a:gridCol w="1568752">
                  <a:extLst>
                    <a:ext uri="{9D8B030D-6E8A-4147-A177-3AD203B41FA5}">
                      <a16:colId xmlns:a16="http://schemas.microsoft.com/office/drawing/2014/main" val="2745297138"/>
                    </a:ext>
                  </a:extLst>
                </a:gridCol>
                <a:gridCol w="1568752">
                  <a:extLst>
                    <a:ext uri="{9D8B030D-6E8A-4147-A177-3AD203B41FA5}">
                      <a16:colId xmlns:a16="http://schemas.microsoft.com/office/drawing/2014/main" val="221863007"/>
                    </a:ext>
                  </a:extLst>
                </a:gridCol>
                <a:gridCol w="1568752">
                  <a:extLst>
                    <a:ext uri="{9D8B030D-6E8A-4147-A177-3AD203B41FA5}">
                      <a16:colId xmlns:a16="http://schemas.microsoft.com/office/drawing/2014/main" val="3297124125"/>
                    </a:ext>
                  </a:extLst>
                </a:gridCol>
              </a:tblGrid>
              <a:tr h="449881">
                <a:tc gridSpan="3">
                  <a:txBody>
                    <a:bodyPr/>
                    <a:lstStyle/>
                    <a:p>
                      <a:pPr algn="ctr" rtl="0" fontAlgn="b"/>
                      <a:r>
                        <a:rPr lang="en-US" sz="2000" dirty="0">
                          <a:solidFill>
                            <a:srgbClr val="000000"/>
                          </a:solidFill>
                          <a:effectLst/>
                        </a:rPr>
                        <a:t>((A-(B+C))*D)$(E+F)</a:t>
                      </a:r>
                    </a:p>
                  </a:txBody>
                  <a:tcPr marL="28575" marR="28575" marT="19050" marB="1905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73542838"/>
                  </a:ext>
                </a:extLst>
              </a:tr>
              <a:tr h="449881">
                <a:tc>
                  <a:txBody>
                    <a:bodyPr/>
                    <a:lstStyle/>
                    <a:p>
                      <a:pPr rtl="0" fontAlgn="b"/>
                      <a:r>
                        <a:rPr lang="en-US" sz="2000">
                          <a:effectLst/>
                        </a:rPr>
                        <a:t>Scan Character </a:t>
                      </a:r>
                    </a:p>
                  </a:txBody>
                  <a:tcPr marL="28575" marR="28575" marT="19050" marB="19050" anchor="b"/>
                </a:tc>
                <a:tc>
                  <a:txBody>
                    <a:bodyPr/>
                    <a:lstStyle/>
                    <a:p>
                      <a:pPr rtl="0" fontAlgn="b"/>
                      <a:r>
                        <a:rPr lang="en-US" sz="2000">
                          <a:effectLst/>
                        </a:rPr>
                        <a:t>Op Stack</a:t>
                      </a:r>
                    </a:p>
                  </a:txBody>
                  <a:tcPr marL="28575" marR="28575" marT="19050" marB="19050" anchor="b"/>
                </a:tc>
                <a:tc>
                  <a:txBody>
                    <a:bodyPr/>
                    <a:lstStyle/>
                    <a:p>
                      <a:pPr rtl="0" fontAlgn="b"/>
                      <a:r>
                        <a:rPr lang="en-US" sz="2000">
                          <a:effectLst/>
                        </a:rPr>
                        <a:t>Post Stack</a:t>
                      </a:r>
                    </a:p>
                  </a:txBody>
                  <a:tcPr marL="28575" marR="28575" marT="19050" marB="19050" anchor="b"/>
                </a:tc>
                <a:extLst>
                  <a:ext uri="{0D108BD9-81ED-4DB2-BD59-A6C34878D82A}">
                    <a16:rowId xmlns:a16="http://schemas.microsoft.com/office/drawing/2014/main" val="463924313"/>
                  </a:ext>
                </a:extLst>
              </a:tr>
              <a:tr h="449881">
                <a:tc>
                  <a:txBody>
                    <a:bodyPr/>
                    <a:lstStyle/>
                    <a:p>
                      <a:pPr rtl="0" fontAlgn="b"/>
                      <a:r>
                        <a:rPr lang="en-AT" sz="2000">
                          <a:effectLst/>
                        </a:rPr>
                        <a:t>(</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AT" sz="2000">
                          <a:effectLst/>
                        </a:rPr>
                        <a:t>----------</a:t>
                      </a:r>
                    </a:p>
                  </a:txBody>
                  <a:tcPr marL="28575" marR="28575" marT="19050" marB="19050" anchor="b"/>
                </a:tc>
                <a:extLst>
                  <a:ext uri="{0D108BD9-81ED-4DB2-BD59-A6C34878D82A}">
                    <a16:rowId xmlns:a16="http://schemas.microsoft.com/office/drawing/2014/main" val="3213317263"/>
                  </a:ext>
                </a:extLst>
              </a:tr>
              <a:tr h="449881">
                <a:tc>
                  <a:txBody>
                    <a:bodyPr/>
                    <a:lstStyle/>
                    <a:p>
                      <a:pPr rtl="0" fontAlgn="b"/>
                      <a:r>
                        <a:rPr lang="en-AT" sz="2000">
                          <a:effectLst/>
                        </a:rPr>
                        <a:t>(</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AT" sz="2000">
                          <a:effectLst/>
                        </a:rPr>
                        <a:t>----------</a:t>
                      </a:r>
                    </a:p>
                  </a:txBody>
                  <a:tcPr marL="28575" marR="28575" marT="19050" marB="19050" anchor="b"/>
                </a:tc>
                <a:extLst>
                  <a:ext uri="{0D108BD9-81ED-4DB2-BD59-A6C34878D82A}">
                    <a16:rowId xmlns:a16="http://schemas.microsoft.com/office/drawing/2014/main" val="4076245188"/>
                  </a:ext>
                </a:extLst>
              </a:tr>
              <a:tr h="449881">
                <a:tc>
                  <a:txBody>
                    <a:bodyPr/>
                    <a:lstStyle/>
                    <a:p>
                      <a:pPr rtl="0" fontAlgn="b"/>
                      <a:r>
                        <a:rPr lang="en-US" sz="2000">
                          <a:effectLst/>
                        </a:rPr>
                        <a:t>A</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a:effectLst/>
                        </a:rPr>
                        <a:t>A</a:t>
                      </a:r>
                    </a:p>
                  </a:txBody>
                  <a:tcPr marL="28575" marR="28575" marT="19050" marB="19050" anchor="b"/>
                </a:tc>
                <a:extLst>
                  <a:ext uri="{0D108BD9-81ED-4DB2-BD59-A6C34878D82A}">
                    <a16:rowId xmlns:a16="http://schemas.microsoft.com/office/drawing/2014/main" val="2177743111"/>
                  </a:ext>
                </a:extLst>
              </a:tr>
              <a:tr h="449881">
                <a:tc>
                  <a:txBody>
                    <a:bodyPr/>
                    <a:lstStyle/>
                    <a:p>
                      <a:pPr rtl="0" fontAlgn="b"/>
                      <a:r>
                        <a:rPr lang="en-AT" sz="2000">
                          <a:effectLst/>
                        </a:rPr>
                        <a:t>-</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a:effectLst/>
                        </a:rPr>
                        <a:t>A</a:t>
                      </a:r>
                    </a:p>
                  </a:txBody>
                  <a:tcPr marL="28575" marR="28575" marT="19050" marB="19050" anchor="b"/>
                </a:tc>
                <a:extLst>
                  <a:ext uri="{0D108BD9-81ED-4DB2-BD59-A6C34878D82A}">
                    <a16:rowId xmlns:a16="http://schemas.microsoft.com/office/drawing/2014/main" val="323089359"/>
                  </a:ext>
                </a:extLst>
              </a:tr>
              <a:tr h="449881">
                <a:tc>
                  <a:txBody>
                    <a:bodyPr/>
                    <a:lstStyle/>
                    <a:p>
                      <a:pPr rtl="0" fontAlgn="b"/>
                      <a:r>
                        <a:rPr lang="en-AT" sz="2000">
                          <a:effectLst/>
                        </a:rPr>
                        <a:t>(</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a:effectLst/>
                        </a:rPr>
                        <a:t>A</a:t>
                      </a:r>
                    </a:p>
                  </a:txBody>
                  <a:tcPr marL="28575" marR="28575" marT="19050" marB="19050" anchor="b"/>
                </a:tc>
                <a:extLst>
                  <a:ext uri="{0D108BD9-81ED-4DB2-BD59-A6C34878D82A}">
                    <a16:rowId xmlns:a16="http://schemas.microsoft.com/office/drawing/2014/main" val="2016608061"/>
                  </a:ext>
                </a:extLst>
              </a:tr>
              <a:tr h="449881">
                <a:tc>
                  <a:txBody>
                    <a:bodyPr/>
                    <a:lstStyle/>
                    <a:p>
                      <a:pPr rtl="0" fontAlgn="b"/>
                      <a:r>
                        <a:rPr lang="en-US" sz="2000">
                          <a:effectLst/>
                        </a:rPr>
                        <a:t>B</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a:effectLst/>
                        </a:rPr>
                        <a:t>AB</a:t>
                      </a:r>
                    </a:p>
                  </a:txBody>
                  <a:tcPr marL="28575" marR="28575" marT="19050" marB="19050" anchor="b"/>
                </a:tc>
                <a:extLst>
                  <a:ext uri="{0D108BD9-81ED-4DB2-BD59-A6C34878D82A}">
                    <a16:rowId xmlns:a16="http://schemas.microsoft.com/office/drawing/2014/main" val="1150915634"/>
                  </a:ext>
                </a:extLst>
              </a:tr>
              <a:tr h="449881">
                <a:tc>
                  <a:txBody>
                    <a:bodyPr/>
                    <a:lstStyle/>
                    <a:p>
                      <a:pPr rtl="0" fontAlgn="b"/>
                      <a:r>
                        <a:rPr lang="en-AT" sz="2000">
                          <a:effectLst/>
                        </a:rPr>
                        <a:t>+</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a:effectLst/>
                        </a:rPr>
                        <a:t>AB</a:t>
                      </a:r>
                    </a:p>
                  </a:txBody>
                  <a:tcPr marL="28575" marR="28575" marT="19050" marB="19050" anchor="b"/>
                </a:tc>
                <a:extLst>
                  <a:ext uri="{0D108BD9-81ED-4DB2-BD59-A6C34878D82A}">
                    <a16:rowId xmlns:a16="http://schemas.microsoft.com/office/drawing/2014/main" val="1314440966"/>
                  </a:ext>
                </a:extLst>
              </a:tr>
              <a:tr h="449881">
                <a:tc>
                  <a:txBody>
                    <a:bodyPr/>
                    <a:lstStyle/>
                    <a:p>
                      <a:pPr rtl="0" fontAlgn="b"/>
                      <a:r>
                        <a:rPr lang="en-US" sz="2000">
                          <a:effectLst/>
                        </a:rPr>
                        <a:t>C</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a:effectLst/>
                        </a:rPr>
                        <a:t>ABC</a:t>
                      </a:r>
                    </a:p>
                  </a:txBody>
                  <a:tcPr marL="28575" marR="28575" marT="19050" marB="19050" anchor="b"/>
                </a:tc>
                <a:extLst>
                  <a:ext uri="{0D108BD9-81ED-4DB2-BD59-A6C34878D82A}">
                    <a16:rowId xmlns:a16="http://schemas.microsoft.com/office/drawing/2014/main" val="614409228"/>
                  </a:ext>
                </a:extLst>
              </a:tr>
              <a:tr h="449881">
                <a:tc>
                  <a:txBody>
                    <a:bodyPr/>
                    <a:lstStyle/>
                    <a:p>
                      <a:pPr rtl="0" fontAlgn="b"/>
                      <a:r>
                        <a:rPr lang="en-AT" sz="2000">
                          <a:effectLst/>
                        </a:rPr>
                        <a:t>)</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dirty="0">
                          <a:effectLst/>
                        </a:rPr>
                        <a:t>ABC+</a:t>
                      </a:r>
                    </a:p>
                  </a:txBody>
                  <a:tcPr marL="28575" marR="28575" marT="19050" marB="19050" anchor="b"/>
                </a:tc>
                <a:extLst>
                  <a:ext uri="{0D108BD9-81ED-4DB2-BD59-A6C34878D82A}">
                    <a16:rowId xmlns:a16="http://schemas.microsoft.com/office/drawing/2014/main" val="3479903837"/>
                  </a:ext>
                </a:extLst>
              </a:tr>
            </a:tbl>
          </a:graphicData>
        </a:graphic>
      </p:graphicFrame>
    </p:spTree>
    <p:extLst>
      <p:ext uri="{BB962C8B-B14F-4D97-AF65-F5344CB8AC3E}">
        <p14:creationId xmlns:p14="http://schemas.microsoft.com/office/powerpoint/2010/main" val="3694897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Converting an Infix expression to Prefix expression</a:t>
            </a:r>
            <a:endParaRPr lang="en-US" dirty="0"/>
          </a:p>
        </p:txBody>
      </p:sp>
      <p:sp>
        <p:nvSpPr>
          <p:cNvPr id="3" name="Content Placeholder 2"/>
          <p:cNvSpPr>
            <a:spLocks noGrp="1"/>
          </p:cNvSpPr>
          <p:nvPr>
            <p:ph idx="1"/>
          </p:nvPr>
        </p:nvSpPr>
        <p:spPr/>
        <p:txBody>
          <a:bodyPr/>
          <a:lstStyle/>
          <a:p>
            <a:r>
              <a:rPr lang="en-US" dirty="0"/>
              <a:t>The precedence rule for converting from an expression from infix to prefix is same as the conversion from infix to postfix</a:t>
            </a:r>
          </a:p>
          <a:p>
            <a:r>
              <a:rPr lang="en-US" dirty="0"/>
              <a:t>Only changes from postfix conversion is that the operator is placed before the operands rather than after them. </a:t>
            </a:r>
          </a:p>
          <a:p>
            <a:r>
              <a:rPr lang="en-US" dirty="0"/>
              <a:t>The prefix of A+B-C is -+ABC.</a:t>
            </a:r>
          </a:p>
          <a:p>
            <a:pPr marL="0" indent="0">
              <a:buNone/>
            </a:pPr>
            <a:r>
              <a:rPr lang="en-US" dirty="0"/>
              <a:t>  A+B-C (infix)</a:t>
            </a:r>
          </a:p>
          <a:p>
            <a:pPr marL="0" indent="0">
              <a:buNone/>
            </a:pPr>
            <a:r>
              <a:rPr lang="en-US" dirty="0"/>
              <a:t>=(+AB)-C</a:t>
            </a:r>
          </a:p>
          <a:p>
            <a:pPr marL="0" indent="0">
              <a:buNone/>
            </a:pPr>
            <a:r>
              <a:rPr lang="en-US" dirty="0"/>
              <a:t>=-+ABC (prefix)</a:t>
            </a:r>
          </a:p>
        </p:txBody>
      </p:sp>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7093029" y="2769480"/>
              <a:ext cx="360" cy="360"/>
            </p14:xfrm>
          </p:contentPart>
        </mc:Choice>
        <mc:Fallback xmlns="">
          <p:pic>
            <p:nvPicPr>
              <p:cNvPr id="7" name="Ink 6"/>
              <p:cNvPicPr/>
              <p:nvPr/>
            </p:nvPicPr>
            <p:blipFill>
              <a:blip r:embed="rId3"/>
              <a:stretch>
                <a:fillRect/>
              </a:stretch>
            </p:blipFill>
            <p:spPr>
              <a:xfrm>
                <a:off x="6323709" y="680400"/>
                <a:ext cx="4478400" cy="2101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 name="Ink 20"/>
              <p14:cNvContentPartPr/>
              <p14:nvPr/>
            </p14:nvContentPartPr>
            <p14:xfrm>
              <a:off x="4349829" y="3148200"/>
              <a:ext cx="360" cy="360"/>
            </p14:xfrm>
          </p:contentPart>
        </mc:Choice>
        <mc:Fallback xmlns="">
          <p:pic>
            <p:nvPicPr>
              <p:cNvPr id="21" name="Ink 20"/>
              <p:cNvPicPr/>
              <p:nvPr/>
            </p:nvPicPr>
            <p:blipFill>
              <a:blip r:embed="rId11"/>
              <a:stretch>
                <a:fillRect/>
              </a:stretch>
            </p:blipFill>
            <p:spPr>
              <a:xfrm>
                <a:off x="4337949" y="3136320"/>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2" name="Ink 21"/>
              <p14:cNvContentPartPr/>
              <p14:nvPr/>
            </p14:nvContentPartPr>
            <p14:xfrm>
              <a:off x="4546029" y="3148200"/>
              <a:ext cx="360" cy="360"/>
            </p14:xfrm>
          </p:contentPart>
        </mc:Choice>
        <mc:Fallback xmlns="">
          <p:pic>
            <p:nvPicPr>
              <p:cNvPr id="22" name="Ink 21"/>
              <p:cNvPicPr/>
              <p:nvPr/>
            </p:nvPicPr>
            <p:blipFill>
              <a:blip r:embed="rId13"/>
              <a:stretch>
                <a:fillRect/>
              </a:stretch>
            </p:blipFill>
            <p:spPr>
              <a:xfrm>
                <a:off x="4534149" y="3136320"/>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7" name="Ink 36"/>
              <p14:cNvContentPartPr/>
              <p14:nvPr/>
            </p14:nvContentPartPr>
            <p14:xfrm>
              <a:off x="2050869" y="4232520"/>
              <a:ext cx="78840" cy="13320"/>
            </p14:xfrm>
          </p:contentPart>
        </mc:Choice>
        <mc:Fallback xmlns="">
          <p:pic>
            <p:nvPicPr>
              <p:cNvPr id="37" name="Ink 36"/>
              <p:cNvPicPr/>
              <p:nvPr/>
            </p:nvPicPr>
            <p:blipFill>
              <a:blip r:embed="rId17"/>
              <a:stretch>
                <a:fillRect/>
              </a:stretch>
            </p:blipFill>
            <p:spPr>
              <a:xfrm>
                <a:off x="758829" y="3261240"/>
                <a:ext cx="1382760" cy="996480"/>
              </a:xfrm>
              <a:prstGeom prst="rect">
                <a:avLst/>
              </a:prstGeom>
            </p:spPr>
          </p:pic>
        </mc:Fallback>
      </mc:AlternateContent>
    </p:spTree>
    <p:extLst>
      <p:ext uri="{BB962C8B-B14F-4D97-AF65-F5344CB8AC3E}">
        <p14:creationId xmlns:p14="http://schemas.microsoft.com/office/powerpoint/2010/main" val="174946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Stack</a:t>
            </a:r>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Stack</a:t>
            </a:r>
            <a:endParaRPr lang="en-US" dirty="0"/>
          </a:p>
          <a:p>
            <a:pPr>
              <a:buFont typeface="Arial" panose="020B0604020202020204" pitchFamily="34" charset="0"/>
              <a:buChar char="•"/>
            </a:pPr>
            <a:r>
              <a:rPr lang="en-US" dirty="0"/>
              <a:t>A stack is an </a:t>
            </a:r>
            <a:r>
              <a:rPr lang="en-US" b="1" dirty="0"/>
              <a:t>ordered collection</a:t>
            </a:r>
            <a:r>
              <a:rPr lang="en-US" dirty="0"/>
              <a:t> of items.</a:t>
            </a:r>
          </a:p>
          <a:p>
            <a:pPr>
              <a:buFont typeface="Arial" panose="020B0604020202020204" pitchFamily="34" charset="0"/>
              <a:buChar char="•"/>
            </a:pPr>
            <a:r>
              <a:rPr lang="en-US" b="1" dirty="0"/>
              <a:t>Insertion</a:t>
            </a:r>
            <a:r>
              <a:rPr lang="en-US" dirty="0"/>
              <a:t> and </a:t>
            </a:r>
            <a:r>
              <a:rPr lang="en-US" b="1" dirty="0"/>
              <a:t>deletion</a:t>
            </a:r>
            <a:r>
              <a:rPr lang="en-US" dirty="0"/>
              <a:t> of items occur at one end, called the </a:t>
            </a:r>
            <a:r>
              <a:rPr lang="en-US" b="1" dirty="0"/>
              <a:t>top</a:t>
            </a:r>
            <a:r>
              <a:rPr lang="en-US" dirty="0"/>
              <a:t> of the stack.</a:t>
            </a:r>
          </a:p>
          <a:p>
            <a:pPr>
              <a:buFont typeface="Arial" panose="020B0604020202020204" pitchFamily="34" charset="0"/>
              <a:buChar char="•"/>
            </a:pPr>
            <a:r>
              <a:rPr lang="en-US" dirty="0"/>
              <a:t>Items are added (pushed) and removed (popped) from the top.</a:t>
            </a:r>
          </a:p>
          <a:p>
            <a:pPr>
              <a:buFont typeface="Arial" panose="020B0604020202020204" pitchFamily="34" charset="0"/>
              <a:buChar char="•"/>
            </a:pPr>
            <a:r>
              <a:rPr lang="en-US" dirty="0"/>
              <a:t>It follows a </a:t>
            </a:r>
            <a:r>
              <a:rPr lang="en-US" b="1" dirty="0"/>
              <a:t>Last In, First Out (LIFO)</a:t>
            </a:r>
            <a:r>
              <a:rPr lang="en-US" dirty="0"/>
              <a:t> principle, meaning the last item added is the first to be removed.</a:t>
            </a:r>
          </a:p>
          <a:p>
            <a:pPr marL="0" indent="0">
              <a:buNone/>
            </a:pPr>
            <a:endParaRPr lang="en-US" dirty="0"/>
          </a:p>
          <a:p>
            <a:pPr marL="0" indent="0">
              <a:buNone/>
            </a:pPr>
            <a:r>
              <a:rPr lang="en-US" dirty="0"/>
              <a:t>Example:</a:t>
            </a:r>
          </a:p>
          <a:p>
            <a:pPr marL="0" indent="0">
              <a:buNone/>
            </a:pPr>
            <a:r>
              <a:rPr lang="en-US" dirty="0"/>
              <a:t> A </a:t>
            </a:r>
            <a:r>
              <a:rPr lang="en-US" b="1" dirty="0"/>
              <a:t>pile of plates</a:t>
            </a:r>
            <a:r>
              <a:rPr lang="en-US" dirty="0"/>
              <a:t> where we can only add or remove plates from the top.</a:t>
            </a:r>
          </a:p>
          <a:p>
            <a:pPr marL="0" indent="0">
              <a:buNone/>
            </a:pPr>
            <a:endParaRPr lang="en-US" b="1" dirty="0"/>
          </a:p>
          <a:p>
            <a:pPr marL="0" indent="0">
              <a:buNone/>
            </a:pPr>
            <a:r>
              <a:rPr lang="en-US" b="1" dirty="0"/>
              <a:t>Key Operations in a Stack:</a:t>
            </a:r>
            <a:endParaRPr lang="en-US" dirty="0"/>
          </a:p>
          <a:p>
            <a:pPr>
              <a:buFont typeface="Arial" panose="020B0604020202020204" pitchFamily="34" charset="0"/>
              <a:buChar char="•"/>
            </a:pPr>
            <a:r>
              <a:rPr lang="en-US" b="1" dirty="0"/>
              <a:t>Push</a:t>
            </a:r>
            <a:r>
              <a:rPr lang="en-US" dirty="0"/>
              <a:t>: Add an item to the top of the stack.</a:t>
            </a:r>
          </a:p>
          <a:p>
            <a:pPr>
              <a:buFont typeface="Arial" panose="020B0604020202020204" pitchFamily="34" charset="0"/>
              <a:buChar char="•"/>
            </a:pPr>
            <a:r>
              <a:rPr lang="en-US" b="1" dirty="0"/>
              <a:t>Pop</a:t>
            </a:r>
            <a:r>
              <a:rPr lang="en-US" dirty="0"/>
              <a:t>: Remove the item from the top of the stack.</a:t>
            </a:r>
          </a:p>
          <a:p>
            <a:pPr>
              <a:buFont typeface="Arial" panose="020B0604020202020204" pitchFamily="34" charset="0"/>
              <a:buChar char="•"/>
            </a:pPr>
            <a:r>
              <a:rPr lang="en-US" b="1" dirty="0"/>
              <a:t>Peek/Top</a:t>
            </a:r>
            <a:r>
              <a:rPr lang="en-US" dirty="0"/>
              <a:t>: View the item at the top without removing it.</a:t>
            </a:r>
          </a:p>
          <a:p>
            <a:pPr>
              <a:buFont typeface="Arial" panose="020B0604020202020204" pitchFamily="34" charset="0"/>
              <a:buChar char="•"/>
            </a:pPr>
            <a:r>
              <a:rPr lang="en-US" b="1" dirty="0" err="1"/>
              <a:t>IsEmpty</a:t>
            </a:r>
            <a:r>
              <a:rPr lang="en-US" dirty="0"/>
              <a:t>: Check if the stack is empty.</a:t>
            </a:r>
          </a:p>
          <a:p>
            <a:pPr>
              <a:buFont typeface="Arial" panose="020B0604020202020204" pitchFamily="34" charset="0"/>
              <a:buChar char="•"/>
            </a:pPr>
            <a:r>
              <a:rPr lang="en-US" b="1" dirty="0"/>
              <a:t>Size</a:t>
            </a:r>
            <a:r>
              <a:rPr lang="en-US" dirty="0"/>
              <a:t>: Get the number of items in the stack.</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9281" y="3429000"/>
            <a:ext cx="4035330" cy="2254697"/>
          </a:xfrm>
          <a:prstGeom prst="rect">
            <a:avLst/>
          </a:prstGeom>
        </p:spPr>
      </p:pic>
      <mc:AlternateContent xmlns:mc="http://schemas.openxmlformats.org/markup-compatibility/2006" xmlns:p14="http://schemas.microsoft.com/office/powerpoint/2010/main">
        <mc:Choice Requires="p14">
          <p:contentPart p14:bwMode="auto" r:id="rId3">
            <p14:nvContentPartPr>
              <p14:cNvPr id="21" name="Ink 20"/>
              <p14:cNvContentPartPr/>
              <p14:nvPr/>
            </p14:nvContentPartPr>
            <p14:xfrm>
              <a:off x="2900006" y="2194560"/>
              <a:ext cx="360" cy="360"/>
            </p14:xfrm>
          </p:contentPart>
        </mc:Choice>
        <mc:Fallback xmlns="">
          <p:pic>
            <p:nvPicPr>
              <p:cNvPr id="21" name="Ink 20"/>
              <p:cNvPicPr/>
              <p:nvPr/>
            </p:nvPicPr>
            <p:blipFill>
              <a:blip r:embed="rId10"/>
              <a:stretch>
                <a:fillRect/>
              </a:stretch>
            </p:blipFill>
            <p:spPr>
              <a:xfrm>
                <a:off x="2888126" y="2182680"/>
                <a:ext cx="24120" cy="24120"/>
              </a:xfrm>
              <a:prstGeom prst="rect">
                <a:avLst/>
              </a:prstGeom>
            </p:spPr>
          </p:pic>
        </mc:Fallback>
      </mc:AlternateContent>
    </p:spTree>
    <p:extLst>
      <p:ext uri="{BB962C8B-B14F-4D97-AF65-F5344CB8AC3E}">
        <p14:creationId xmlns:p14="http://schemas.microsoft.com/office/powerpoint/2010/main" val="38364129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pPr marL="0" indent="0">
              <a:buNone/>
            </a:pPr>
            <a:r>
              <a:rPr lang="en-US" b="1" dirty="0"/>
              <a:t>Example Consider an example:</a:t>
            </a:r>
          </a:p>
          <a:p>
            <a:pPr marL="0" indent="0">
              <a:buNone/>
            </a:pPr>
            <a:r>
              <a:rPr lang="en-US" dirty="0"/>
              <a:t>A $ B * C – D + E / F / (G + H) </a:t>
            </a:r>
            <a:r>
              <a:rPr lang="en-AT" dirty="0">
                <a:sym typeface="Wingdings" panose="05000000000000000000" pitchFamily="2" charset="2"/>
              </a:rPr>
              <a:t></a:t>
            </a:r>
            <a:r>
              <a:rPr lang="en-US" dirty="0"/>
              <a:t> infix form</a:t>
            </a:r>
          </a:p>
          <a:p>
            <a:pPr marL="0" indent="0">
              <a:buNone/>
            </a:pPr>
            <a:r>
              <a:rPr lang="en-US" dirty="0"/>
              <a:t>= A $ B * C – D + E / F /(+GH)</a:t>
            </a:r>
          </a:p>
          <a:p>
            <a:pPr marL="0" indent="0">
              <a:buNone/>
            </a:pPr>
            <a:r>
              <a:rPr lang="en-US" dirty="0"/>
              <a:t>=$AB* C – D + E / F /(+GH)</a:t>
            </a:r>
          </a:p>
          <a:p>
            <a:pPr marL="0" indent="0">
              <a:buNone/>
            </a:pPr>
            <a:r>
              <a:rPr lang="en-US" dirty="0"/>
              <a:t>=*$ABC-D+E/F/(+GH)</a:t>
            </a:r>
          </a:p>
          <a:p>
            <a:pPr marL="0" indent="0">
              <a:buNone/>
            </a:pPr>
            <a:r>
              <a:rPr lang="en-US" dirty="0"/>
              <a:t>=*$ABC-D+(/EF)/(+GH)</a:t>
            </a:r>
          </a:p>
          <a:p>
            <a:pPr marL="0" indent="0">
              <a:buNone/>
            </a:pPr>
            <a:r>
              <a:rPr lang="en-US" dirty="0"/>
              <a:t>=*$ABC-D+//EF+GH</a:t>
            </a:r>
          </a:p>
          <a:p>
            <a:pPr marL="0" indent="0">
              <a:buNone/>
            </a:pPr>
            <a:r>
              <a:rPr lang="en-US" dirty="0"/>
              <a:t>= (-*$ABCD) + (//EF+GH)</a:t>
            </a:r>
          </a:p>
          <a:p>
            <a:pPr marL="0" indent="0">
              <a:buNone/>
            </a:pPr>
            <a:r>
              <a:rPr lang="en-US" dirty="0"/>
              <a:t>=+-*$ABCD//EF+GH      </a:t>
            </a:r>
            <a:r>
              <a:rPr lang="en-AT" dirty="0">
                <a:sym typeface="Wingdings" panose="05000000000000000000" pitchFamily="2" charset="2"/>
              </a:rPr>
              <a:t></a:t>
            </a:r>
            <a:r>
              <a:rPr lang="en-US" dirty="0">
                <a:sym typeface="Wingdings" panose="05000000000000000000" pitchFamily="2" charset="2"/>
              </a:rPr>
              <a:t> </a:t>
            </a:r>
            <a:r>
              <a:rPr lang="en-US" dirty="0"/>
              <a:t>which is in prefix form.</a:t>
            </a:r>
          </a:p>
        </p:txBody>
      </p:sp>
      <mc:AlternateContent xmlns:mc="http://schemas.openxmlformats.org/markup-compatibility/2006" xmlns:p14="http://schemas.microsoft.com/office/powerpoint/2010/main">
        <mc:Choice Requires="p14">
          <p:contentPart p14:bwMode="auto" r:id="rId2">
            <p14:nvContentPartPr>
              <p14:cNvPr id="73" name="Ink 72"/>
              <p14:cNvContentPartPr/>
              <p14:nvPr/>
            </p14:nvContentPartPr>
            <p14:xfrm>
              <a:off x="1946469" y="2913120"/>
              <a:ext cx="1463400" cy="666360"/>
            </p14:xfrm>
          </p:contentPart>
        </mc:Choice>
        <mc:Fallback xmlns="">
          <p:pic>
            <p:nvPicPr>
              <p:cNvPr id="73" name="Ink 72"/>
              <p:cNvPicPr/>
              <p:nvPr/>
            </p:nvPicPr>
            <p:blipFill>
              <a:blip r:embed="rId53"/>
              <a:stretch>
                <a:fillRect/>
              </a:stretch>
            </p:blipFill>
            <p:spPr>
              <a:xfrm>
                <a:off x="301629" y="2679120"/>
                <a:ext cx="3120120" cy="17874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10" name="Ink 109"/>
              <p14:cNvContentPartPr/>
              <p14:nvPr/>
            </p14:nvContentPartPr>
            <p14:xfrm>
              <a:off x="3213309" y="4415400"/>
              <a:ext cx="360" cy="360"/>
            </p14:xfrm>
          </p:contentPart>
        </mc:Choice>
        <mc:Fallback xmlns="">
          <p:pic>
            <p:nvPicPr>
              <p:cNvPr id="110" name="Ink 109"/>
              <p:cNvPicPr/>
              <p:nvPr/>
            </p:nvPicPr>
            <p:blipFill>
              <a:blip r:embed="rId91"/>
              <a:stretch>
                <a:fillRect/>
              </a:stretch>
            </p:blipFill>
            <p:spPr>
              <a:xfrm>
                <a:off x="3201429" y="4403520"/>
                <a:ext cx="24120" cy="24120"/>
              </a:xfrm>
              <a:prstGeom prst="rect">
                <a:avLst/>
              </a:prstGeom>
            </p:spPr>
          </p:pic>
        </mc:Fallback>
      </mc:AlternateContent>
    </p:spTree>
    <p:extLst>
      <p:ext uri="{BB962C8B-B14F-4D97-AF65-F5344CB8AC3E}">
        <p14:creationId xmlns:p14="http://schemas.microsoft.com/office/powerpoint/2010/main" val="3715071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dirty="0"/>
          </a:p>
        </p:txBody>
      </p:sp>
      <p:sp>
        <p:nvSpPr>
          <p:cNvPr id="3" name="Content Placeholder 2"/>
          <p:cNvSpPr>
            <a:spLocks noGrp="1"/>
          </p:cNvSpPr>
          <p:nvPr>
            <p:ph idx="1"/>
          </p:nvPr>
        </p:nvSpPr>
        <p:spPr/>
        <p:txBody>
          <a:bodyPr/>
          <a:lstStyle/>
          <a:p>
            <a:pPr marL="0" indent="0">
              <a:buNone/>
            </a:pPr>
            <a:r>
              <a:rPr lang="en-US" b="1" dirty="0"/>
              <a:t>Consider an example for this</a:t>
            </a:r>
          </a:p>
          <a:p>
            <a:pPr marL="0" indent="0">
              <a:buNone/>
            </a:pPr>
            <a:r>
              <a:rPr lang="en-US" dirty="0"/>
              <a:t>+ 5 *3 2 prefix expression</a:t>
            </a:r>
          </a:p>
          <a:p>
            <a:pPr marL="0" indent="0">
              <a:buNone/>
            </a:pPr>
            <a:r>
              <a:rPr lang="en-AT" dirty="0"/>
              <a:t>= +5 6</a:t>
            </a:r>
          </a:p>
          <a:p>
            <a:pPr marL="0" indent="0">
              <a:buNone/>
            </a:pPr>
            <a:r>
              <a:rPr lang="en-AT" dirty="0"/>
              <a:t>=11</a:t>
            </a:r>
            <a:endParaRPr lang="en-US" dirty="0"/>
          </a:p>
          <a:p>
            <a:pPr marL="0" indent="0">
              <a:buNone/>
            </a:pPr>
            <a:r>
              <a:rPr lang="en-US" b="1" dirty="0"/>
              <a:t>Evaluate the given prefix expression</a:t>
            </a:r>
          </a:p>
          <a:p>
            <a:pPr marL="0" indent="0">
              <a:buNone/>
            </a:pPr>
            <a:r>
              <a:rPr lang="en-US" dirty="0"/>
              <a:t>/ + 5 3 – 4 2 </a:t>
            </a:r>
            <a:r>
              <a:rPr lang="en-AT" dirty="0">
                <a:sym typeface="Wingdings" panose="05000000000000000000" pitchFamily="2" charset="2"/>
              </a:rPr>
              <a:t></a:t>
            </a:r>
            <a:r>
              <a:rPr lang="en-US" dirty="0"/>
              <a:t>prefix equivalent to (5+3)/(4-2) infix notation</a:t>
            </a:r>
          </a:p>
          <a:p>
            <a:pPr marL="0" indent="0">
              <a:buNone/>
            </a:pPr>
            <a:r>
              <a:rPr lang="en-AT" dirty="0"/>
              <a:t>= / 8 – 4 2</a:t>
            </a:r>
          </a:p>
          <a:p>
            <a:pPr marL="0" indent="0">
              <a:buNone/>
            </a:pPr>
            <a:r>
              <a:rPr lang="en-AT" dirty="0"/>
              <a:t>= / 8 2</a:t>
            </a:r>
          </a:p>
          <a:p>
            <a:pPr marL="0" indent="0">
              <a:buNone/>
            </a:pPr>
            <a:r>
              <a:rPr lang="en-AT" dirty="0"/>
              <a:t>= 4</a:t>
            </a:r>
            <a:endParaRPr lang="en-US" dirty="0"/>
          </a:p>
        </p:txBody>
      </p:sp>
      <mc:AlternateContent xmlns:mc="http://schemas.openxmlformats.org/markup-compatibility/2006" xmlns:p14="http://schemas.microsoft.com/office/powerpoint/2010/main">
        <mc:Choice Requires="p14">
          <p:contentPart p14:bwMode="auto" r:id="rId2">
            <p14:nvContentPartPr>
              <p14:cNvPr id="38" name="Ink 37"/>
              <p14:cNvContentPartPr/>
              <p14:nvPr/>
            </p14:nvContentPartPr>
            <p14:xfrm>
              <a:off x="3592389" y="1815840"/>
              <a:ext cx="360" cy="360"/>
            </p14:xfrm>
          </p:contentPart>
        </mc:Choice>
        <mc:Fallback xmlns="">
          <p:pic>
            <p:nvPicPr>
              <p:cNvPr id="38" name="Ink 37"/>
              <p:cNvPicPr/>
              <p:nvPr/>
            </p:nvPicPr>
            <p:blipFill>
              <a:blip r:embed="rId17"/>
              <a:stretch>
                <a:fillRect/>
              </a:stretch>
            </p:blipFill>
            <p:spPr>
              <a:xfrm>
                <a:off x="3580509" y="1803960"/>
                <a:ext cx="24120" cy="24120"/>
              </a:xfrm>
              <a:prstGeom prst="rect">
                <a:avLst/>
              </a:prstGeom>
            </p:spPr>
          </p:pic>
        </mc:Fallback>
      </mc:AlternateContent>
    </p:spTree>
    <p:extLst>
      <p:ext uri="{BB962C8B-B14F-4D97-AF65-F5344CB8AC3E}">
        <p14:creationId xmlns:p14="http://schemas.microsoft.com/office/powerpoint/2010/main" val="569721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Infix to prefix using stack</a:t>
            </a:r>
          </a:p>
        </p:txBody>
      </p:sp>
      <p:sp>
        <p:nvSpPr>
          <p:cNvPr id="3" name="Content Placeholder 2"/>
          <p:cNvSpPr>
            <a:spLocks noGrp="1"/>
          </p:cNvSpPr>
          <p:nvPr>
            <p:ph idx="1"/>
          </p:nvPr>
        </p:nvSpPr>
        <p:spPr/>
        <p:txBody>
          <a:bodyPr/>
          <a:lstStyle/>
          <a:p>
            <a:r>
              <a:rPr lang="en-US" dirty="0"/>
              <a:t>Conversion of infix to prefix is same as the infix to postfix except that the characters are scanned from right to left </a:t>
            </a:r>
          </a:p>
          <a:p>
            <a:pPr marL="0" indent="0">
              <a:buNone/>
            </a:pPr>
            <a:r>
              <a:rPr lang="en-US" dirty="0"/>
              <a:t>Example</a:t>
            </a:r>
          </a:p>
          <a:p>
            <a:pPr marL="0" indent="0">
              <a:buNone/>
            </a:pPr>
            <a:r>
              <a:rPr lang="en-US" dirty="0"/>
              <a:t>Convert the following expression into prefix using stack</a:t>
            </a:r>
          </a:p>
          <a:p>
            <a:pPr marL="0" indent="0">
              <a:buNone/>
            </a:pPr>
            <a:r>
              <a:rPr lang="en-US" b="1" dirty="0"/>
              <a:t>(A+B*C$D)/((E+F-G)*H)$I/J </a:t>
            </a:r>
          </a:p>
        </p:txBody>
      </p:sp>
    </p:spTree>
    <p:extLst>
      <p:ext uri="{BB962C8B-B14F-4D97-AF65-F5344CB8AC3E}">
        <p14:creationId xmlns:p14="http://schemas.microsoft.com/office/powerpoint/2010/main" val="3689784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Convert </a:t>
            </a:r>
            <a:r>
              <a:rPr lang="en-US" sz="3600" b="1" dirty="0"/>
              <a:t>(A+B*C$D)/((E+F-G)*H)$I/J </a:t>
            </a:r>
            <a:r>
              <a:rPr lang="en-US" sz="3600" dirty="0"/>
              <a:t>to prefix</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345227"/>
              </p:ext>
            </p:extLst>
          </p:nvPr>
        </p:nvGraphicFramePr>
        <p:xfrm>
          <a:off x="2351313" y="1021488"/>
          <a:ext cx="5525589" cy="4935182"/>
        </p:xfrm>
        <a:graphic>
          <a:graphicData uri="http://schemas.openxmlformats.org/drawingml/2006/table">
            <a:tbl>
              <a:tblPr firstRow="1" bandRow="1">
                <a:tableStyleId>{5C22544A-7EE6-4342-B048-85BDC9FD1C3A}</a:tableStyleId>
              </a:tblPr>
              <a:tblGrid>
                <a:gridCol w="2120284">
                  <a:extLst>
                    <a:ext uri="{9D8B030D-6E8A-4147-A177-3AD203B41FA5}">
                      <a16:colId xmlns:a16="http://schemas.microsoft.com/office/drawing/2014/main" val="1421688449"/>
                    </a:ext>
                  </a:extLst>
                </a:gridCol>
                <a:gridCol w="1327854">
                  <a:extLst>
                    <a:ext uri="{9D8B030D-6E8A-4147-A177-3AD203B41FA5}">
                      <a16:colId xmlns:a16="http://schemas.microsoft.com/office/drawing/2014/main" val="3152292044"/>
                    </a:ext>
                  </a:extLst>
                </a:gridCol>
                <a:gridCol w="2077451">
                  <a:extLst>
                    <a:ext uri="{9D8B030D-6E8A-4147-A177-3AD203B41FA5}">
                      <a16:colId xmlns:a16="http://schemas.microsoft.com/office/drawing/2014/main" val="1425589487"/>
                    </a:ext>
                  </a:extLst>
                </a:gridCol>
              </a:tblGrid>
              <a:tr h="352513">
                <a:tc>
                  <a:txBody>
                    <a:bodyPr/>
                    <a:lstStyle/>
                    <a:p>
                      <a:pPr rtl="0" fontAlgn="b"/>
                      <a:r>
                        <a:rPr lang="en-US" sz="2000" dirty="0">
                          <a:effectLst/>
                        </a:rPr>
                        <a:t>expression </a:t>
                      </a:r>
                    </a:p>
                  </a:txBody>
                  <a:tcPr marL="28575" marR="28575" marT="19050" marB="19050" anchor="b"/>
                </a:tc>
                <a:tc>
                  <a:txBody>
                    <a:bodyPr/>
                    <a:lstStyle/>
                    <a:p>
                      <a:pPr rtl="0" fontAlgn="b"/>
                      <a:r>
                        <a:rPr lang="en-US" sz="2000">
                          <a:effectLst/>
                        </a:rPr>
                        <a:t>opstack</a:t>
                      </a:r>
                    </a:p>
                  </a:txBody>
                  <a:tcPr marL="28575" marR="28575" marT="19050" marB="19050" anchor="b"/>
                </a:tc>
                <a:tc>
                  <a:txBody>
                    <a:bodyPr/>
                    <a:lstStyle/>
                    <a:p>
                      <a:pPr rtl="0" fontAlgn="b"/>
                      <a:r>
                        <a:rPr lang="en-US" sz="2000" dirty="0" err="1">
                          <a:effectLst/>
                        </a:rPr>
                        <a:t>prestack</a:t>
                      </a:r>
                      <a:endParaRPr lang="en-US" sz="2000" dirty="0">
                        <a:effectLst/>
                      </a:endParaRPr>
                    </a:p>
                  </a:txBody>
                  <a:tcPr marL="28575" marR="28575" marT="19050" marB="19050" anchor="b"/>
                </a:tc>
                <a:extLst>
                  <a:ext uri="{0D108BD9-81ED-4DB2-BD59-A6C34878D82A}">
                    <a16:rowId xmlns:a16="http://schemas.microsoft.com/office/drawing/2014/main" val="87361445"/>
                  </a:ext>
                </a:extLst>
              </a:tr>
              <a:tr h="352513">
                <a:tc>
                  <a:txBody>
                    <a:bodyPr/>
                    <a:lstStyle/>
                    <a:p>
                      <a:pPr rtl="0" fontAlgn="b"/>
                      <a:r>
                        <a:rPr lang="en-US" sz="2000" b="0">
                          <a:effectLst/>
                          <a:latin typeface="Google Sans"/>
                        </a:rPr>
                        <a:t>J</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a:effectLst/>
                        </a:rPr>
                        <a:t>J</a:t>
                      </a:r>
                    </a:p>
                  </a:txBody>
                  <a:tcPr marL="28575" marR="28575" marT="19050" marB="19050" anchor="b"/>
                </a:tc>
                <a:extLst>
                  <a:ext uri="{0D108BD9-81ED-4DB2-BD59-A6C34878D82A}">
                    <a16:rowId xmlns:a16="http://schemas.microsoft.com/office/drawing/2014/main" val="741969465"/>
                  </a:ext>
                </a:extLst>
              </a:tr>
              <a:tr h="352513">
                <a:tc>
                  <a:txBody>
                    <a:bodyPr/>
                    <a:lstStyle/>
                    <a:p>
                      <a:pPr rtl="0" fontAlgn="b"/>
                      <a:r>
                        <a:rPr lang="en-AT" sz="2000" b="0">
                          <a:effectLst/>
                          <a:latin typeface="Google Sans"/>
                        </a:rPr>
                        <a:t>/</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a:effectLst/>
                        </a:rPr>
                        <a:t>J</a:t>
                      </a:r>
                    </a:p>
                  </a:txBody>
                  <a:tcPr marL="28575" marR="28575" marT="19050" marB="19050" anchor="b"/>
                </a:tc>
                <a:extLst>
                  <a:ext uri="{0D108BD9-81ED-4DB2-BD59-A6C34878D82A}">
                    <a16:rowId xmlns:a16="http://schemas.microsoft.com/office/drawing/2014/main" val="2920314013"/>
                  </a:ext>
                </a:extLst>
              </a:tr>
              <a:tr h="352513">
                <a:tc>
                  <a:txBody>
                    <a:bodyPr/>
                    <a:lstStyle/>
                    <a:p>
                      <a:pPr rtl="0" fontAlgn="b"/>
                      <a:r>
                        <a:rPr lang="en-US" sz="2000" b="0">
                          <a:effectLst/>
                          <a:latin typeface="Google Sans"/>
                        </a:rPr>
                        <a:t>I</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a:effectLst/>
                        </a:rPr>
                        <a:t>JI</a:t>
                      </a:r>
                    </a:p>
                  </a:txBody>
                  <a:tcPr marL="28575" marR="28575" marT="19050" marB="19050" anchor="b"/>
                </a:tc>
                <a:extLst>
                  <a:ext uri="{0D108BD9-81ED-4DB2-BD59-A6C34878D82A}">
                    <a16:rowId xmlns:a16="http://schemas.microsoft.com/office/drawing/2014/main" val="3560313509"/>
                  </a:ext>
                </a:extLst>
              </a:tr>
              <a:tr h="352513">
                <a:tc>
                  <a:txBody>
                    <a:bodyPr/>
                    <a:lstStyle/>
                    <a:p>
                      <a:pPr rtl="0" fontAlgn="b"/>
                      <a:r>
                        <a:rPr lang="en-AT" sz="2000" b="0" dirty="0">
                          <a:effectLst/>
                          <a:latin typeface="Google Sans"/>
                        </a:rPr>
                        <a:t>$</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a:effectLst/>
                        </a:rPr>
                        <a:t>JI</a:t>
                      </a:r>
                    </a:p>
                  </a:txBody>
                  <a:tcPr marL="28575" marR="28575" marT="19050" marB="19050" anchor="b"/>
                </a:tc>
                <a:extLst>
                  <a:ext uri="{0D108BD9-81ED-4DB2-BD59-A6C34878D82A}">
                    <a16:rowId xmlns:a16="http://schemas.microsoft.com/office/drawing/2014/main" val="1300270881"/>
                  </a:ext>
                </a:extLst>
              </a:tr>
              <a:tr h="352513">
                <a:tc>
                  <a:txBody>
                    <a:bodyPr/>
                    <a:lstStyle/>
                    <a:p>
                      <a:pPr rtl="0" fontAlgn="b"/>
                      <a:r>
                        <a:rPr lang="en-AT" sz="2000" b="0">
                          <a:effectLst/>
                          <a:latin typeface="Google Sans"/>
                        </a:rPr>
                        <a:t>)</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a:effectLst/>
                        </a:rPr>
                        <a:t>JI</a:t>
                      </a:r>
                    </a:p>
                  </a:txBody>
                  <a:tcPr marL="28575" marR="28575" marT="19050" marB="19050" anchor="b"/>
                </a:tc>
                <a:extLst>
                  <a:ext uri="{0D108BD9-81ED-4DB2-BD59-A6C34878D82A}">
                    <a16:rowId xmlns:a16="http://schemas.microsoft.com/office/drawing/2014/main" val="1533684318"/>
                  </a:ext>
                </a:extLst>
              </a:tr>
              <a:tr h="352513">
                <a:tc>
                  <a:txBody>
                    <a:bodyPr/>
                    <a:lstStyle/>
                    <a:p>
                      <a:pPr rtl="0" fontAlgn="b"/>
                      <a:r>
                        <a:rPr lang="en-US" sz="2000" b="0">
                          <a:effectLst/>
                          <a:latin typeface="Google Sans"/>
                        </a:rPr>
                        <a:t>H</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a:effectLst/>
                        </a:rPr>
                        <a:t>JIH</a:t>
                      </a:r>
                    </a:p>
                  </a:txBody>
                  <a:tcPr marL="28575" marR="28575" marT="19050" marB="19050" anchor="b"/>
                </a:tc>
                <a:extLst>
                  <a:ext uri="{0D108BD9-81ED-4DB2-BD59-A6C34878D82A}">
                    <a16:rowId xmlns:a16="http://schemas.microsoft.com/office/drawing/2014/main" val="288988163"/>
                  </a:ext>
                </a:extLst>
              </a:tr>
              <a:tr h="352513">
                <a:tc>
                  <a:txBody>
                    <a:bodyPr/>
                    <a:lstStyle/>
                    <a:p>
                      <a:pPr rtl="0" fontAlgn="b"/>
                      <a:r>
                        <a:rPr lang="en-AT" sz="2000" b="0">
                          <a:effectLst/>
                          <a:latin typeface="Google Sans"/>
                        </a:rPr>
                        <a:t>*</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a:effectLst/>
                        </a:rPr>
                        <a:t>JIH</a:t>
                      </a:r>
                    </a:p>
                  </a:txBody>
                  <a:tcPr marL="28575" marR="28575" marT="19050" marB="19050" anchor="b"/>
                </a:tc>
                <a:extLst>
                  <a:ext uri="{0D108BD9-81ED-4DB2-BD59-A6C34878D82A}">
                    <a16:rowId xmlns:a16="http://schemas.microsoft.com/office/drawing/2014/main" val="1941659560"/>
                  </a:ext>
                </a:extLst>
              </a:tr>
              <a:tr h="352513">
                <a:tc>
                  <a:txBody>
                    <a:bodyPr/>
                    <a:lstStyle/>
                    <a:p>
                      <a:pPr rtl="0" fontAlgn="b"/>
                      <a:r>
                        <a:rPr lang="en-AT" sz="2000" b="0">
                          <a:effectLst/>
                          <a:latin typeface="Google Sans"/>
                        </a:rPr>
                        <a:t>)</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a:effectLst/>
                        </a:rPr>
                        <a:t>JIH</a:t>
                      </a:r>
                    </a:p>
                  </a:txBody>
                  <a:tcPr marL="28575" marR="28575" marT="19050" marB="19050" anchor="b"/>
                </a:tc>
                <a:extLst>
                  <a:ext uri="{0D108BD9-81ED-4DB2-BD59-A6C34878D82A}">
                    <a16:rowId xmlns:a16="http://schemas.microsoft.com/office/drawing/2014/main" val="1030154546"/>
                  </a:ext>
                </a:extLst>
              </a:tr>
              <a:tr h="352513">
                <a:tc>
                  <a:txBody>
                    <a:bodyPr/>
                    <a:lstStyle/>
                    <a:p>
                      <a:pPr rtl="0" fontAlgn="b"/>
                      <a:r>
                        <a:rPr lang="en-US" sz="2000" b="0">
                          <a:effectLst/>
                          <a:latin typeface="Google Sans"/>
                        </a:rPr>
                        <a:t>G</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a:effectLst/>
                        </a:rPr>
                        <a:t>JIHG</a:t>
                      </a:r>
                    </a:p>
                  </a:txBody>
                  <a:tcPr marL="28575" marR="28575" marT="19050" marB="19050" anchor="b"/>
                </a:tc>
                <a:extLst>
                  <a:ext uri="{0D108BD9-81ED-4DB2-BD59-A6C34878D82A}">
                    <a16:rowId xmlns:a16="http://schemas.microsoft.com/office/drawing/2014/main" val="634545987"/>
                  </a:ext>
                </a:extLst>
              </a:tr>
              <a:tr h="352513">
                <a:tc>
                  <a:txBody>
                    <a:bodyPr/>
                    <a:lstStyle/>
                    <a:p>
                      <a:pPr rtl="0" fontAlgn="b"/>
                      <a:r>
                        <a:rPr lang="en-AT" sz="2000" b="0">
                          <a:effectLst/>
                          <a:latin typeface="Google Sans"/>
                        </a:rPr>
                        <a:t>-</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a:effectLst/>
                        </a:rPr>
                        <a:t>JIHG</a:t>
                      </a:r>
                    </a:p>
                  </a:txBody>
                  <a:tcPr marL="28575" marR="28575" marT="19050" marB="19050" anchor="b"/>
                </a:tc>
                <a:extLst>
                  <a:ext uri="{0D108BD9-81ED-4DB2-BD59-A6C34878D82A}">
                    <a16:rowId xmlns:a16="http://schemas.microsoft.com/office/drawing/2014/main" val="4257346554"/>
                  </a:ext>
                </a:extLst>
              </a:tr>
              <a:tr h="352513">
                <a:tc>
                  <a:txBody>
                    <a:bodyPr/>
                    <a:lstStyle/>
                    <a:p>
                      <a:pPr rtl="0" fontAlgn="b"/>
                      <a:r>
                        <a:rPr lang="en-US" sz="2000" b="0">
                          <a:effectLst/>
                          <a:latin typeface="Google Sans"/>
                        </a:rPr>
                        <a:t>F</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a:effectLst/>
                        </a:rPr>
                        <a:t>JIHGF</a:t>
                      </a:r>
                    </a:p>
                  </a:txBody>
                  <a:tcPr marL="28575" marR="28575" marT="19050" marB="19050" anchor="b"/>
                </a:tc>
                <a:extLst>
                  <a:ext uri="{0D108BD9-81ED-4DB2-BD59-A6C34878D82A}">
                    <a16:rowId xmlns:a16="http://schemas.microsoft.com/office/drawing/2014/main" val="1350087681"/>
                  </a:ext>
                </a:extLst>
              </a:tr>
              <a:tr h="352513">
                <a:tc>
                  <a:txBody>
                    <a:bodyPr/>
                    <a:lstStyle/>
                    <a:p>
                      <a:pPr rtl="0" fontAlgn="b"/>
                      <a:r>
                        <a:rPr lang="en-AT" sz="2000" b="0">
                          <a:effectLst/>
                          <a:latin typeface="Google Sans"/>
                        </a:rPr>
                        <a:t>+</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dirty="0">
                          <a:effectLst/>
                        </a:rPr>
                        <a:t>JIHGF</a:t>
                      </a:r>
                    </a:p>
                  </a:txBody>
                  <a:tcPr marL="28575" marR="28575" marT="19050" marB="19050" anchor="b"/>
                </a:tc>
                <a:extLst>
                  <a:ext uri="{0D108BD9-81ED-4DB2-BD59-A6C34878D82A}">
                    <a16:rowId xmlns:a16="http://schemas.microsoft.com/office/drawing/2014/main" val="1270628258"/>
                  </a:ext>
                </a:extLst>
              </a:tr>
              <a:tr h="352513">
                <a:tc>
                  <a:txBody>
                    <a:bodyPr/>
                    <a:lstStyle/>
                    <a:p>
                      <a:pPr rtl="0" fontAlgn="b"/>
                      <a:r>
                        <a:rPr lang="en-US" sz="2000" b="0" dirty="0">
                          <a:effectLst/>
                          <a:latin typeface="Google Sans"/>
                        </a:rPr>
                        <a:t>E</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dirty="0">
                          <a:effectLst/>
                        </a:rPr>
                        <a:t>JIHGFE</a:t>
                      </a:r>
                    </a:p>
                  </a:txBody>
                  <a:tcPr marL="28575" marR="28575" marT="19050" marB="19050" anchor="b"/>
                </a:tc>
                <a:extLst>
                  <a:ext uri="{0D108BD9-81ED-4DB2-BD59-A6C34878D82A}">
                    <a16:rowId xmlns:a16="http://schemas.microsoft.com/office/drawing/2014/main" val="3114644537"/>
                  </a:ext>
                </a:extLst>
              </a:tr>
            </a:tbl>
          </a:graphicData>
        </a:graphic>
      </p:graphicFrame>
    </p:spTree>
    <p:extLst>
      <p:ext uri="{BB962C8B-B14F-4D97-AF65-F5344CB8AC3E}">
        <p14:creationId xmlns:p14="http://schemas.microsoft.com/office/powerpoint/2010/main" val="2862499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Convert </a:t>
            </a:r>
            <a:r>
              <a:rPr lang="en-US" sz="3600" b="1" dirty="0"/>
              <a:t>(A+B*C$D)/((E+F-G)*H)$I/J </a:t>
            </a:r>
            <a:r>
              <a:rPr lang="en-US" sz="3600" dirty="0"/>
              <a:t>to prefix</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5235620"/>
              </p:ext>
            </p:extLst>
          </p:nvPr>
        </p:nvGraphicFramePr>
        <p:xfrm>
          <a:off x="1058091" y="1045023"/>
          <a:ext cx="5969726" cy="4972650"/>
        </p:xfrm>
        <a:graphic>
          <a:graphicData uri="http://schemas.openxmlformats.org/drawingml/2006/table">
            <a:tbl>
              <a:tblPr firstRow="1" bandRow="1">
                <a:tableStyleId>{5C22544A-7EE6-4342-B048-85BDC9FD1C3A}</a:tableStyleId>
              </a:tblPr>
              <a:tblGrid>
                <a:gridCol w="903314">
                  <a:extLst>
                    <a:ext uri="{9D8B030D-6E8A-4147-A177-3AD203B41FA5}">
                      <a16:colId xmlns:a16="http://schemas.microsoft.com/office/drawing/2014/main" val="1421688449"/>
                    </a:ext>
                  </a:extLst>
                </a:gridCol>
                <a:gridCol w="1237148">
                  <a:extLst>
                    <a:ext uri="{9D8B030D-6E8A-4147-A177-3AD203B41FA5}">
                      <a16:colId xmlns:a16="http://schemas.microsoft.com/office/drawing/2014/main" val="3152292044"/>
                    </a:ext>
                  </a:extLst>
                </a:gridCol>
                <a:gridCol w="3829264">
                  <a:extLst>
                    <a:ext uri="{9D8B030D-6E8A-4147-A177-3AD203B41FA5}">
                      <a16:colId xmlns:a16="http://schemas.microsoft.com/office/drawing/2014/main" val="1425589487"/>
                    </a:ext>
                  </a:extLst>
                </a:gridCol>
              </a:tblGrid>
              <a:tr h="354569">
                <a:tc>
                  <a:txBody>
                    <a:bodyPr/>
                    <a:lstStyle/>
                    <a:p>
                      <a:pPr rtl="0" fontAlgn="b"/>
                      <a:r>
                        <a:rPr lang="en-AT" sz="2000" b="0" dirty="0">
                          <a:effectLst/>
                          <a:latin typeface="Google Sans"/>
                        </a:rPr>
                        <a:t>(</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dirty="0">
                          <a:effectLst/>
                        </a:rPr>
                        <a:t>JIHGFE+-</a:t>
                      </a:r>
                    </a:p>
                  </a:txBody>
                  <a:tcPr marL="28575" marR="28575" marT="19050" marB="19050" anchor="b"/>
                </a:tc>
                <a:extLst>
                  <a:ext uri="{0D108BD9-81ED-4DB2-BD59-A6C34878D82A}">
                    <a16:rowId xmlns:a16="http://schemas.microsoft.com/office/drawing/2014/main" val="87361445"/>
                  </a:ext>
                </a:extLst>
              </a:tr>
              <a:tr h="355237">
                <a:tc>
                  <a:txBody>
                    <a:bodyPr/>
                    <a:lstStyle/>
                    <a:p>
                      <a:pPr rtl="0" fontAlgn="b"/>
                      <a:r>
                        <a:rPr lang="en-AT" sz="2000" b="0">
                          <a:effectLst/>
                          <a:latin typeface="Google Sans"/>
                        </a:rPr>
                        <a:t>(</a:t>
                      </a:r>
                    </a:p>
                  </a:txBody>
                  <a:tcPr marL="28575" marR="28575" marT="19050" marB="19050" anchor="b"/>
                </a:tc>
                <a:tc>
                  <a:txBody>
                    <a:bodyPr/>
                    <a:lstStyle/>
                    <a:p>
                      <a:pPr rtl="0" fontAlgn="b"/>
                      <a:r>
                        <a:rPr lang="en-AT" sz="2000" dirty="0">
                          <a:effectLst/>
                        </a:rPr>
                        <a:t>/$</a:t>
                      </a:r>
                    </a:p>
                  </a:txBody>
                  <a:tcPr marL="28575" marR="28575" marT="19050" marB="19050" anchor="b"/>
                </a:tc>
                <a:tc>
                  <a:txBody>
                    <a:bodyPr/>
                    <a:lstStyle/>
                    <a:p>
                      <a:pPr rtl="0" fontAlgn="b"/>
                      <a:r>
                        <a:rPr lang="en-US" sz="2000">
                          <a:effectLst/>
                        </a:rPr>
                        <a:t>JIHGFE+-*</a:t>
                      </a:r>
                    </a:p>
                  </a:txBody>
                  <a:tcPr marL="28575" marR="28575" marT="19050" marB="19050" anchor="b"/>
                </a:tc>
                <a:extLst>
                  <a:ext uri="{0D108BD9-81ED-4DB2-BD59-A6C34878D82A}">
                    <a16:rowId xmlns:a16="http://schemas.microsoft.com/office/drawing/2014/main" val="741969465"/>
                  </a:ext>
                </a:extLst>
              </a:tr>
              <a:tr h="355237">
                <a:tc>
                  <a:txBody>
                    <a:bodyPr/>
                    <a:lstStyle/>
                    <a:p>
                      <a:pPr rtl="0" fontAlgn="b"/>
                      <a:r>
                        <a:rPr lang="en-AT" sz="2000" b="0">
                          <a:effectLst/>
                          <a:latin typeface="Google Sans"/>
                        </a:rPr>
                        <a:t>/</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a:effectLst/>
                        </a:rPr>
                        <a:t>JIHGFE+-*$</a:t>
                      </a:r>
                    </a:p>
                  </a:txBody>
                  <a:tcPr marL="28575" marR="28575" marT="19050" marB="19050" anchor="b"/>
                </a:tc>
                <a:extLst>
                  <a:ext uri="{0D108BD9-81ED-4DB2-BD59-A6C34878D82A}">
                    <a16:rowId xmlns:a16="http://schemas.microsoft.com/office/drawing/2014/main" val="2920314013"/>
                  </a:ext>
                </a:extLst>
              </a:tr>
              <a:tr h="355237">
                <a:tc>
                  <a:txBody>
                    <a:bodyPr/>
                    <a:lstStyle/>
                    <a:p>
                      <a:pPr rtl="0" fontAlgn="b"/>
                      <a:r>
                        <a:rPr lang="en-AT" sz="2000" b="0">
                          <a:effectLst/>
                          <a:latin typeface="Google Sans"/>
                        </a:rPr>
                        <a:t>)</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a:effectLst/>
                        </a:rPr>
                        <a:t>JIHGFE+-*$</a:t>
                      </a:r>
                    </a:p>
                  </a:txBody>
                  <a:tcPr marL="28575" marR="28575" marT="19050" marB="19050" anchor="b"/>
                </a:tc>
                <a:extLst>
                  <a:ext uri="{0D108BD9-81ED-4DB2-BD59-A6C34878D82A}">
                    <a16:rowId xmlns:a16="http://schemas.microsoft.com/office/drawing/2014/main" val="3560313509"/>
                  </a:ext>
                </a:extLst>
              </a:tr>
              <a:tr h="355237">
                <a:tc>
                  <a:txBody>
                    <a:bodyPr/>
                    <a:lstStyle/>
                    <a:p>
                      <a:pPr rtl="0" fontAlgn="b"/>
                      <a:r>
                        <a:rPr lang="en-US" sz="2000" b="0">
                          <a:effectLst/>
                          <a:latin typeface="Google Sans"/>
                        </a:rPr>
                        <a:t>D</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a:effectLst/>
                        </a:rPr>
                        <a:t>JIHGFE+-*$D</a:t>
                      </a:r>
                    </a:p>
                  </a:txBody>
                  <a:tcPr marL="28575" marR="28575" marT="19050" marB="19050" anchor="b"/>
                </a:tc>
                <a:extLst>
                  <a:ext uri="{0D108BD9-81ED-4DB2-BD59-A6C34878D82A}">
                    <a16:rowId xmlns:a16="http://schemas.microsoft.com/office/drawing/2014/main" val="1300270881"/>
                  </a:ext>
                </a:extLst>
              </a:tr>
              <a:tr h="355237">
                <a:tc>
                  <a:txBody>
                    <a:bodyPr/>
                    <a:lstStyle/>
                    <a:p>
                      <a:pPr rtl="0" fontAlgn="b"/>
                      <a:r>
                        <a:rPr lang="en-AT" sz="2000" b="0">
                          <a:effectLst/>
                          <a:latin typeface="Google Sans"/>
                        </a:rPr>
                        <a:t>$</a:t>
                      </a:r>
                    </a:p>
                  </a:txBody>
                  <a:tcPr marL="28575" marR="28575" marT="19050" marB="19050" anchor="b"/>
                </a:tc>
                <a:tc>
                  <a:txBody>
                    <a:bodyPr/>
                    <a:lstStyle/>
                    <a:p>
                      <a:pPr rtl="0" fontAlgn="b"/>
                      <a:r>
                        <a:rPr lang="en-AT" sz="2000" dirty="0">
                          <a:effectLst/>
                        </a:rPr>
                        <a:t>//)$</a:t>
                      </a:r>
                    </a:p>
                  </a:txBody>
                  <a:tcPr marL="28575" marR="28575" marT="19050" marB="19050" anchor="b"/>
                </a:tc>
                <a:tc>
                  <a:txBody>
                    <a:bodyPr/>
                    <a:lstStyle/>
                    <a:p>
                      <a:pPr rtl="0" fontAlgn="b"/>
                      <a:r>
                        <a:rPr lang="en-US" sz="2000">
                          <a:effectLst/>
                        </a:rPr>
                        <a:t>JIHGFE+-*$D</a:t>
                      </a:r>
                    </a:p>
                  </a:txBody>
                  <a:tcPr marL="28575" marR="28575" marT="19050" marB="19050" anchor="b"/>
                </a:tc>
                <a:extLst>
                  <a:ext uri="{0D108BD9-81ED-4DB2-BD59-A6C34878D82A}">
                    <a16:rowId xmlns:a16="http://schemas.microsoft.com/office/drawing/2014/main" val="1533684318"/>
                  </a:ext>
                </a:extLst>
              </a:tr>
              <a:tr h="355237">
                <a:tc>
                  <a:txBody>
                    <a:bodyPr/>
                    <a:lstStyle/>
                    <a:p>
                      <a:pPr rtl="0" fontAlgn="b"/>
                      <a:r>
                        <a:rPr lang="en-US" sz="2000" b="0">
                          <a:effectLst/>
                          <a:latin typeface="Google Sans"/>
                        </a:rPr>
                        <a:t>C</a:t>
                      </a:r>
                    </a:p>
                  </a:txBody>
                  <a:tcPr marL="28575" marR="28575" marT="19050" marB="19050" anchor="b"/>
                </a:tc>
                <a:tc>
                  <a:txBody>
                    <a:bodyPr/>
                    <a:lstStyle/>
                    <a:p>
                      <a:pPr rtl="0" fontAlgn="b"/>
                      <a:r>
                        <a:rPr lang="en-AT" sz="2000" dirty="0">
                          <a:effectLst/>
                        </a:rPr>
                        <a:t>//)$</a:t>
                      </a:r>
                    </a:p>
                  </a:txBody>
                  <a:tcPr marL="28575" marR="28575" marT="19050" marB="19050" anchor="b"/>
                </a:tc>
                <a:tc>
                  <a:txBody>
                    <a:bodyPr/>
                    <a:lstStyle/>
                    <a:p>
                      <a:pPr rtl="0" fontAlgn="b"/>
                      <a:r>
                        <a:rPr lang="en-US" sz="2000">
                          <a:effectLst/>
                        </a:rPr>
                        <a:t>JIHGFE+-*$DC</a:t>
                      </a:r>
                    </a:p>
                  </a:txBody>
                  <a:tcPr marL="28575" marR="28575" marT="19050" marB="19050" anchor="b"/>
                </a:tc>
                <a:extLst>
                  <a:ext uri="{0D108BD9-81ED-4DB2-BD59-A6C34878D82A}">
                    <a16:rowId xmlns:a16="http://schemas.microsoft.com/office/drawing/2014/main" val="288988163"/>
                  </a:ext>
                </a:extLst>
              </a:tr>
              <a:tr h="355237">
                <a:tc>
                  <a:txBody>
                    <a:bodyPr/>
                    <a:lstStyle/>
                    <a:p>
                      <a:pPr rtl="0" fontAlgn="b"/>
                      <a:r>
                        <a:rPr lang="en-AT" sz="2000" b="0" dirty="0">
                          <a:effectLst/>
                          <a:latin typeface="Google Sans"/>
                        </a:rPr>
                        <a:t>*</a:t>
                      </a:r>
                    </a:p>
                  </a:txBody>
                  <a:tcPr marL="28575" marR="28575" marT="19050" marB="19050" anchor="b"/>
                </a:tc>
                <a:tc>
                  <a:txBody>
                    <a:bodyPr/>
                    <a:lstStyle/>
                    <a:p>
                      <a:pPr rtl="0" fontAlgn="b"/>
                      <a:r>
                        <a:rPr lang="en-AT" sz="2000" dirty="0">
                          <a:effectLst/>
                        </a:rPr>
                        <a:t>//)*</a:t>
                      </a:r>
                    </a:p>
                  </a:txBody>
                  <a:tcPr marL="28575" marR="28575" marT="19050" marB="19050" anchor="b"/>
                </a:tc>
                <a:tc>
                  <a:txBody>
                    <a:bodyPr/>
                    <a:lstStyle/>
                    <a:p>
                      <a:pPr rtl="0" fontAlgn="b"/>
                      <a:r>
                        <a:rPr lang="en-US" sz="2000">
                          <a:effectLst/>
                        </a:rPr>
                        <a:t>JIHGFE+-*$DC$</a:t>
                      </a:r>
                    </a:p>
                  </a:txBody>
                  <a:tcPr marL="28575" marR="28575" marT="19050" marB="19050" anchor="b"/>
                </a:tc>
                <a:extLst>
                  <a:ext uri="{0D108BD9-81ED-4DB2-BD59-A6C34878D82A}">
                    <a16:rowId xmlns:a16="http://schemas.microsoft.com/office/drawing/2014/main" val="1941659560"/>
                  </a:ext>
                </a:extLst>
              </a:tr>
              <a:tr h="355237">
                <a:tc>
                  <a:txBody>
                    <a:bodyPr/>
                    <a:lstStyle/>
                    <a:p>
                      <a:pPr rtl="0" fontAlgn="b"/>
                      <a:r>
                        <a:rPr lang="en-US" sz="2000" b="0">
                          <a:effectLst/>
                          <a:latin typeface="Google Sans"/>
                        </a:rPr>
                        <a:t>B</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dirty="0">
                          <a:effectLst/>
                        </a:rPr>
                        <a:t>JIHGFE+-*$DC$B</a:t>
                      </a:r>
                    </a:p>
                  </a:txBody>
                  <a:tcPr marL="28575" marR="28575" marT="19050" marB="19050" anchor="b"/>
                </a:tc>
                <a:extLst>
                  <a:ext uri="{0D108BD9-81ED-4DB2-BD59-A6C34878D82A}">
                    <a16:rowId xmlns:a16="http://schemas.microsoft.com/office/drawing/2014/main" val="1030154546"/>
                  </a:ext>
                </a:extLst>
              </a:tr>
              <a:tr h="355237">
                <a:tc>
                  <a:txBody>
                    <a:bodyPr/>
                    <a:lstStyle/>
                    <a:p>
                      <a:pPr rtl="0" fontAlgn="b"/>
                      <a:r>
                        <a:rPr lang="en-AT" sz="2000" b="0">
                          <a:effectLst/>
                          <a:latin typeface="Google Sans"/>
                        </a:rPr>
                        <a:t>+</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a:effectLst/>
                        </a:rPr>
                        <a:t>JIHGFE+-*$DC$B*</a:t>
                      </a:r>
                    </a:p>
                  </a:txBody>
                  <a:tcPr marL="28575" marR="28575" marT="19050" marB="19050" anchor="b"/>
                </a:tc>
                <a:extLst>
                  <a:ext uri="{0D108BD9-81ED-4DB2-BD59-A6C34878D82A}">
                    <a16:rowId xmlns:a16="http://schemas.microsoft.com/office/drawing/2014/main" val="634545987"/>
                  </a:ext>
                </a:extLst>
              </a:tr>
              <a:tr h="355237">
                <a:tc>
                  <a:txBody>
                    <a:bodyPr/>
                    <a:lstStyle/>
                    <a:p>
                      <a:pPr rtl="0" fontAlgn="b"/>
                      <a:r>
                        <a:rPr lang="en-US" sz="2000" b="0">
                          <a:effectLst/>
                          <a:latin typeface="Google Sans"/>
                        </a:rPr>
                        <a:t>A</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a:effectLst/>
                        </a:rPr>
                        <a:t>JIHGFE+-*$DC$B*A</a:t>
                      </a:r>
                    </a:p>
                  </a:txBody>
                  <a:tcPr marL="28575" marR="28575" marT="19050" marB="19050" anchor="b"/>
                </a:tc>
                <a:extLst>
                  <a:ext uri="{0D108BD9-81ED-4DB2-BD59-A6C34878D82A}">
                    <a16:rowId xmlns:a16="http://schemas.microsoft.com/office/drawing/2014/main" val="4257346554"/>
                  </a:ext>
                </a:extLst>
              </a:tr>
              <a:tr h="355237">
                <a:tc>
                  <a:txBody>
                    <a:bodyPr/>
                    <a:lstStyle/>
                    <a:p>
                      <a:pPr rtl="0" fontAlgn="b"/>
                      <a:r>
                        <a:rPr lang="en-AT" sz="2000" b="0">
                          <a:effectLst/>
                          <a:latin typeface="Google Sans"/>
                        </a:rPr>
                        <a:t>(</a:t>
                      </a: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a:effectLst/>
                        </a:rPr>
                        <a:t>JIHGFE+-*$DC$B*A+</a:t>
                      </a:r>
                    </a:p>
                  </a:txBody>
                  <a:tcPr marL="28575" marR="28575" marT="19050" marB="19050" anchor="b"/>
                </a:tc>
                <a:extLst>
                  <a:ext uri="{0D108BD9-81ED-4DB2-BD59-A6C34878D82A}">
                    <a16:rowId xmlns:a16="http://schemas.microsoft.com/office/drawing/2014/main" val="1350087681"/>
                  </a:ext>
                </a:extLst>
              </a:tr>
              <a:tr h="355237">
                <a:tc>
                  <a:txBody>
                    <a:bodyPr/>
                    <a:lstStyle/>
                    <a:p>
                      <a:pPr rtl="0" fontAlgn="b"/>
                      <a:endParaRPr lang="en-AT" sz="2000" b="0">
                        <a:effectLst/>
                        <a:latin typeface="Google Sans"/>
                      </a:endParaRP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a:effectLst/>
                        </a:rPr>
                        <a:t>JIHGFE+-*$DC$B*A+/</a:t>
                      </a:r>
                    </a:p>
                  </a:txBody>
                  <a:tcPr marL="28575" marR="28575" marT="19050" marB="19050" anchor="b"/>
                </a:tc>
                <a:extLst>
                  <a:ext uri="{0D108BD9-81ED-4DB2-BD59-A6C34878D82A}">
                    <a16:rowId xmlns:a16="http://schemas.microsoft.com/office/drawing/2014/main" val="1270628258"/>
                  </a:ext>
                </a:extLst>
              </a:tr>
              <a:tr h="355237">
                <a:tc>
                  <a:txBody>
                    <a:bodyPr/>
                    <a:lstStyle/>
                    <a:p>
                      <a:pPr rtl="0" fontAlgn="b"/>
                      <a:endParaRPr lang="en-AT" sz="2000" b="0">
                        <a:effectLst/>
                        <a:latin typeface="Google Sans"/>
                      </a:endParaRPr>
                    </a:p>
                  </a:txBody>
                  <a:tcPr marL="28575" marR="28575" marT="19050" marB="19050" anchor="b"/>
                </a:tc>
                <a:tc>
                  <a:txBody>
                    <a:bodyPr/>
                    <a:lstStyle/>
                    <a:p>
                      <a:pPr rtl="0" fontAlgn="b"/>
                      <a:r>
                        <a:rPr lang="en-AT" sz="2000">
                          <a:effectLst/>
                        </a:rPr>
                        <a:t>--------</a:t>
                      </a:r>
                    </a:p>
                  </a:txBody>
                  <a:tcPr marL="28575" marR="28575" marT="19050" marB="19050" anchor="b"/>
                </a:tc>
                <a:tc>
                  <a:txBody>
                    <a:bodyPr/>
                    <a:lstStyle/>
                    <a:p>
                      <a:pPr rtl="0" fontAlgn="b"/>
                      <a:r>
                        <a:rPr lang="en-US" sz="2000" dirty="0">
                          <a:effectLst/>
                        </a:rPr>
                        <a:t>JIHGFE+-*$DC$B*A+//</a:t>
                      </a:r>
                    </a:p>
                  </a:txBody>
                  <a:tcPr marL="28575" marR="28575" marT="19050" marB="19050" anchor="b"/>
                </a:tc>
                <a:extLst>
                  <a:ext uri="{0D108BD9-81ED-4DB2-BD59-A6C34878D82A}">
                    <a16:rowId xmlns:a16="http://schemas.microsoft.com/office/drawing/2014/main" val="3114644537"/>
                  </a:ext>
                </a:extLst>
              </a:tr>
            </a:tbl>
          </a:graphicData>
        </a:graphic>
      </p:graphicFrame>
      <p:sp>
        <p:nvSpPr>
          <p:cNvPr id="3" name="TextBox 2"/>
          <p:cNvSpPr txBox="1"/>
          <p:nvPr/>
        </p:nvSpPr>
        <p:spPr>
          <a:xfrm>
            <a:off x="7262949" y="1711235"/>
            <a:ext cx="3468963" cy="1477328"/>
          </a:xfrm>
          <a:prstGeom prst="rect">
            <a:avLst/>
          </a:prstGeom>
          <a:noFill/>
        </p:spPr>
        <p:txBody>
          <a:bodyPr wrap="none" rtlCol="0">
            <a:spAutoFit/>
          </a:bodyPr>
          <a:lstStyle/>
          <a:p>
            <a:r>
              <a:rPr lang="en-US" dirty="0"/>
              <a:t>The final expression is obtained by </a:t>
            </a:r>
          </a:p>
          <a:p>
            <a:r>
              <a:rPr lang="en-US" dirty="0"/>
              <a:t>reversing the result </a:t>
            </a:r>
            <a:r>
              <a:rPr lang="en-US" dirty="0" err="1"/>
              <a:t>i.e</a:t>
            </a:r>
            <a:endParaRPr lang="en-US" dirty="0"/>
          </a:p>
          <a:p>
            <a:r>
              <a:rPr lang="en-US" dirty="0"/>
              <a:t>F=//+A*B$CD$*-+EFGHIJ</a:t>
            </a:r>
          </a:p>
          <a:p>
            <a:r>
              <a:rPr lang="en-US" dirty="0"/>
              <a:t> </a:t>
            </a:r>
          </a:p>
          <a:p>
            <a:endParaRPr lang="en-US" dirty="0"/>
          </a:p>
        </p:txBody>
      </p:sp>
    </p:spTree>
    <p:extLst>
      <p:ext uri="{BB962C8B-B14F-4D97-AF65-F5344CB8AC3E}">
        <p14:creationId xmlns:p14="http://schemas.microsoft.com/office/powerpoint/2010/main" val="396079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Conversion of postfix to expression to infix</a:t>
            </a:r>
          </a:p>
        </p:txBody>
      </p:sp>
      <p:sp>
        <p:nvSpPr>
          <p:cNvPr id="3" name="Content Placeholder 2"/>
          <p:cNvSpPr>
            <a:spLocks noGrp="1"/>
          </p:cNvSpPr>
          <p:nvPr>
            <p:ph idx="1"/>
          </p:nvPr>
        </p:nvSpPr>
        <p:spPr/>
        <p:txBody>
          <a:bodyPr/>
          <a:lstStyle/>
          <a:p>
            <a:r>
              <a:rPr lang="en-US" dirty="0"/>
              <a:t>Scan one character at a time from left to right </a:t>
            </a:r>
          </a:p>
          <a:p>
            <a:r>
              <a:rPr lang="en-US" dirty="0"/>
              <a:t>If the symbol is operand push it onto the stack</a:t>
            </a:r>
          </a:p>
          <a:p>
            <a:r>
              <a:rPr lang="en-US" dirty="0"/>
              <a:t>Otherwise, the symbol is an operator</a:t>
            </a:r>
          </a:p>
          <a:p>
            <a:r>
              <a:rPr lang="en-US" dirty="0"/>
              <a:t>Pop two values from the stack</a:t>
            </a:r>
          </a:p>
          <a:p>
            <a:r>
              <a:rPr lang="en-US" dirty="0"/>
              <a:t>Put the operator with the values as the argument and form a string</a:t>
            </a:r>
          </a:p>
          <a:p>
            <a:r>
              <a:rPr lang="en-US" dirty="0"/>
              <a:t>Encapsulate the resulting string with parenthesis</a:t>
            </a:r>
          </a:p>
          <a:p>
            <a:endParaRPr lang="en-US" dirty="0"/>
          </a:p>
        </p:txBody>
      </p:sp>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6322474" y="2495160"/>
              <a:ext cx="360" cy="360"/>
            </p14:xfrm>
          </p:contentPart>
        </mc:Choice>
        <mc:Fallback xmlns="">
          <p:pic>
            <p:nvPicPr>
              <p:cNvPr id="7" name="Ink 6"/>
              <p:cNvPicPr/>
              <p:nvPr/>
            </p:nvPicPr>
            <p:blipFill>
              <a:blip r:embed="rId5"/>
              <a:stretch>
                <a:fillRect/>
              </a:stretch>
            </p:blipFill>
            <p:spPr>
              <a:xfrm>
                <a:off x="6310594" y="2483280"/>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p14:cNvContentPartPr/>
              <p14:nvPr/>
            </p14:nvContentPartPr>
            <p14:xfrm>
              <a:off x="1201834" y="2952360"/>
              <a:ext cx="360" cy="360"/>
            </p14:xfrm>
          </p:contentPart>
        </mc:Choice>
        <mc:Fallback xmlns="">
          <p:pic>
            <p:nvPicPr>
              <p:cNvPr id="18" name="Ink 17"/>
              <p:cNvPicPr/>
              <p:nvPr/>
            </p:nvPicPr>
            <p:blipFill>
              <a:blip r:embed="rId5"/>
              <a:stretch>
                <a:fillRect/>
              </a:stretch>
            </p:blipFill>
            <p:spPr>
              <a:xfrm>
                <a:off x="1189954" y="2940480"/>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p14:cNvContentPartPr/>
              <p14:nvPr/>
            </p14:nvContentPartPr>
            <p14:xfrm>
              <a:off x="1345474" y="3422520"/>
              <a:ext cx="360" cy="360"/>
            </p14:xfrm>
          </p:contentPart>
        </mc:Choice>
        <mc:Fallback xmlns="">
          <p:pic>
            <p:nvPicPr>
              <p:cNvPr id="19" name="Ink 18"/>
              <p:cNvPicPr/>
              <p:nvPr/>
            </p:nvPicPr>
            <p:blipFill>
              <a:blip r:embed="rId10"/>
              <a:stretch>
                <a:fillRect/>
              </a:stretch>
            </p:blipFill>
            <p:spPr>
              <a:xfrm>
                <a:off x="1333594" y="3410640"/>
                <a:ext cx="24120" cy="24120"/>
              </a:xfrm>
              <a:prstGeom prst="rect">
                <a:avLst/>
              </a:prstGeom>
            </p:spPr>
          </p:pic>
        </mc:Fallback>
      </mc:AlternateContent>
    </p:spTree>
    <p:extLst>
      <p:ext uri="{BB962C8B-B14F-4D97-AF65-F5344CB8AC3E}">
        <p14:creationId xmlns:p14="http://schemas.microsoft.com/office/powerpoint/2010/main" val="2432185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36"/>
            <a:ext cx="10515600" cy="484794"/>
          </a:xfrm>
        </p:spPr>
        <p:txBody>
          <a:bodyPr>
            <a:normAutofit/>
          </a:bodyPr>
          <a:lstStyle/>
          <a:p>
            <a:pPr algn="ctr"/>
            <a:r>
              <a:rPr lang="en-US" sz="2000" b="1" dirty="0"/>
              <a:t>Convert postfix expression F=ABC-+DE-FG-H+/* into infix</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13034043"/>
              </p:ext>
            </p:extLst>
          </p:nvPr>
        </p:nvGraphicFramePr>
        <p:xfrm>
          <a:off x="2379617" y="1086806"/>
          <a:ext cx="7432766" cy="4935168"/>
        </p:xfrm>
        <a:graphic>
          <a:graphicData uri="http://schemas.openxmlformats.org/drawingml/2006/table">
            <a:tbl>
              <a:tblPr firstRow="1" bandRow="1">
                <a:tableStyleId>{5C22544A-7EE6-4342-B048-85BDC9FD1C3A}</a:tableStyleId>
              </a:tblPr>
              <a:tblGrid>
                <a:gridCol w="3855624">
                  <a:extLst>
                    <a:ext uri="{9D8B030D-6E8A-4147-A177-3AD203B41FA5}">
                      <a16:colId xmlns:a16="http://schemas.microsoft.com/office/drawing/2014/main" val="2236632937"/>
                    </a:ext>
                  </a:extLst>
                </a:gridCol>
                <a:gridCol w="3577142">
                  <a:extLst>
                    <a:ext uri="{9D8B030D-6E8A-4147-A177-3AD203B41FA5}">
                      <a16:colId xmlns:a16="http://schemas.microsoft.com/office/drawing/2014/main" val="1403885992"/>
                    </a:ext>
                  </a:extLst>
                </a:gridCol>
              </a:tblGrid>
              <a:tr h="290304">
                <a:tc>
                  <a:txBody>
                    <a:bodyPr/>
                    <a:lstStyle/>
                    <a:p>
                      <a:pPr rtl="0" fontAlgn="b"/>
                      <a:r>
                        <a:rPr lang="en-US" sz="1600" dirty="0">
                          <a:effectLst/>
                        </a:rPr>
                        <a:t>expression </a:t>
                      </a:r>
                    </a:p>
                  </a:txBody>
                  <a:tcPr marL="28575" marR="28575" marT="19050" marB="19050" anchor="b"/>
                </a:tc>
                <a:tc>
                  <a:txBody>
                    <a:bodyPr/>
                    <a:lstStyle/>
                    <a:p>
                      <a:pPr rtl="0" fontAlgn="b"/>
                      <a:r>
                        <a:rPr lang="en-US" sz="1600">
                          <a:effectLst/>
                        </a:rPr>
                        <a:t>stack</a:t>
                      </a:r>
                    </a:p>
                  </a:txBody>
                  <a:tcPr marL="28575" marR="28575" marT="19050" marB="19050" anchor="b"/>
                </a:tc>
                <a:extLst>
                  <a:ext uri="{0D108BD9-81ED-4DB2-BD59-A6C34878D82A}">
                    <a16:rowId xmlns:a16="http://schemas.microsoft.com/office/drawing/2014/main" val="3902526727"/>
                  </a:ext>
                </a:extLst>
              </a:tr>
              <a:tr h="290304">
                <a:tc>
                  <a:txBody>
                    <a:bodyPr/>
                    <a:lstStyle/>
                    <a:p>
                      <a:pPr rtl="0" fontAlgn="b"/>
                      <a:r>
                        <a:rPr lang="en-US" sz="1600">
                          <a:solidFill>
                            <a:srgbClr val="000000"/>
                          </a:solidFill>
                          <a:effectLst/>
                        </a:rPr>
                        <a:t>ABC-+DE-FG-H+/*</a:t>
                      </a:r>
                    </a:p>
                  </a:txBody>
                  <a:tcPr marL="28575" marR="28575" marT="19050" marB="19050" anchor="b"/>
                </a:tc>
                <a:tc>
                  <a:txBody>
                    <a:bodyPr/>
                    <a:lstStyle/>
                    <a:p>
                      <a:pPr rtl="0" fontAlgn="b"/>
                      <a:r>
                        <a:rPr lang="en-AT" sz="1600">
                          <a:effectLst/>
                        </a:rPr>
                        <a:t>-------</a:t>
                      </a:r>
                    </a:p>
                  </a:txBody>
                  <a:tcPr marL="28575" marR="28575" marT="19050" marB="19050" anchor="b"/>
                </a:tc>
                <a:extLst>
                  <a:ext uri="{0D108BD9-81ED-4DB2-BD59-A6C34878D82A}">
                    <a16:rowId xmlns:a16="http://schemas.microsoft.com/office/drawing/2014/main" val="420817802"/>
                  </a:ext>
                </a:extLst>
              </a:tr>
              <a:tr h="290304">
                <a:tc>
                  <a:txBody>
                    <a:bodyPr/>
                    <a:lstStyle/>
                    <a:p>
                      <a:pPr rtl="0" fontAlgn="b"/>
                      <a:r>
                        <a:rPr lang="en-US" sz="1600">
                          <a:solidFill>
                            <a:srgbClr val="000000"/>
                          </a:solidFill>
                          <a:effectLst/>
                        </a:rPr>
                        <a:t>BC-+DE-FG-H+/*</a:t>
                      </a:r>
                    </a:p>
                  </a:txBody>
                  <a:tcPr marL="28575" marR="28575" marT="19050" marB="19050" anchor="b"/>
                </a:tc>
                <a:tc>
                  <a:txBody>
                    <a:bodyPr/>
                    <a:lstStyle/>
                    <a:p>
                      <a:pPr rtl="0" fontAlgn="b"/>
                      <a:r>
                        <a:rPr lang="en-US" sz="1600" dirty="0">
                          <a:effectLst/>
                        </a:rPr>
                        <a:t>A</a:t>
                      </a:r>
                    </a:p>
                  </a:txBody>
                  <a:tcPr marL="28575" marR="28575" marT="19050" marB="19050" anchor="b"/>
                </a:tc>
                <a:extLst>
                  <a:ext uri="{0D108BD9-81ED-4DB2-BD59-A6C34878D82A}">
                    <a16:rowId xmlns:a16="http://schemas.microsoft.com/office/drawing/2014/main" val="2944522634"/>
                  </a:ext>
                </a:extLst>
              </a:tr>
              <a:tr h="290304">
                <a:tc>
                  <a:txBody>
                    <a:bodyPr/>
                    <a:lstStyle/>
                    <a:p>
                      <a:pPr rtl="0" fontAlgn="b"/>
                      <a:r>
                        <a:rPr lang="en-US" sz="1600">
                          <a:solidFill>
                            <a:srgbClr val="000000"/>
                          </a:solidFill>
                          <a:effectLst/>
                        </a:rPr>
                        <a:t>C-+DE-FG-H+/*</a:t>
                      </a:r>
                    </a:p>
                  </a:txBody>
                  <a:tcPr marL="28575" marR="28575" marT="19050" marB="19050" anchor="b"/>
                </a:tc>
                <a:tc>
                  <a:txBody>
                    <a:bodyPr/>
                    <a:lstStyle/>
                    <a:p>
                      <a:pPr rtl="0" fontAlgn="b"/>
                      <a:r>
                        <a:rPr lang="en-US" sz="1600" dirty="0">
                          <a:effectLst/>
                        </a:rPr>
                        <a:t>AB</a:t>
                      </a:r>
                    </a:p>
                  </a:txBody>
                  <a:tcPr marL="28575" marR="28575" marT="19050" marB="19050" anchor="b"/>
                </a:tc>
                <a:extLst>
                  <a:ext uri="{0D108BD9-81ED-4DB2-BD59-A6C34878D82A}">
                    <a16:rowId xmlns:a16="http://schemas.microsoft.com/office/drawing/2014/main" val="94241470"/>
                  </a:ext>
                </a:extLst>
              </a:tr>
              <a:tr h="290304">
                <a:tc>
                  <a:txBody>
                    <a:bodyPr/>
                    <a:lstStyle/>
                    <a:p>
                      <a:pPr rtl="0" fontAlgn="b"/>
                      <a:r>
                        <a:rPr lang="en-US" sz="1600">
                          <a:solidFill>
                            <a:srgbClr val="000000"/>
                          </a:solidFill>
                          <a:effectLst/>
                        </a:rPr>
                        <a:t>-+DE-FG-H+/*</a:t>
                      </a:r>
                    </a:p>
                  </a:txBody>
                  <a:tcPr marL="28575" marR="28575" marT="19050" marB="19050" anchor="b"/>
                </a:tc>
                <a:tc>
                  <a:txBody>
                    <a:bodyPr/>
                    <a:lstStyle/>
                    <a:p>
                      <a:pPr rtl="0" fontAlgn="b"/>
                      <a:r>
                        <a:rPr lang="en-US" sz="1600">
                          <a:effectLst/>
                        </a:rPr>
                        <a:t>ABC</a:t>
                      </a:r>
                    </a:p>
                  </a:txBody>
                  <a:tcPr marL="28575" marR="28575" marT="19050" marB="19050" anchor="b"/>
                </a:tc>
                <a:extLst>
                  <a:ext uri="{0D108BD9-81ED-4DB2-BD59-A6C34878D82A}">
                    <a16:rowId xmlns:a16="http://schemas.microsoft.com/office/drawing/2014/main" val="1061712684"/>
                  </a:ext>
                </a:extLst>
              </a:tr>
              <a:tr h="290304">
                <a:tc>
                  <a:txBody>
                    <a:bodyPr/>
                    <a:lstStyle/>
                    <a:p>
                      <a:pPr rtl="0" fontAlgn="b"/>
                      <a:r>
                        <a:rPr lang="en-US" sz="1600" dirty="0">
                          <a:solidFill>
                            <a:srgbClr val="000000"/>
                          </a:solidFill>
                          <a:effectLst/>
                        </a:rPr>
                        <a:t>+DE-FG-H+/*</a:t>
                      </a:r>
                    </a:p>
                  </a:txBody>
                  <a:tcPr marL="28575" marR="28575" marT="19050" marB="19050" anchor="b"/>
                </a:tc>
                <a:tc>
                  <a:txBody>
                    <a:bodyPr/>
                    <a:lstStyle/>
                    <a:p>
                      <a:pPr rtl="0" fontAlgn="b"/>
                      <a:r>
                        <a:rPr lang="en-US" sz="1600">
                          <a:effectLst/>
                        </a:rPr>
                        <a:t>A(B-C)</a:t>
                      </a:r>
                    </a:p>
                  </a:txBody>
                  <a:tcPr marL="28575" marR="28575" marT="19050" marB="19050" anchor="b"/>
                </a:tc>
                <a:extLst>
                  <a:ext uri="{0D108BD9-81ED-4DB2-BD59-A6C34878D82A}">
                    <a16:rowId xmlns:a16="http://schemas.microsoft.com/office/drawing/2014/main" val="20208881"/>
                  </a:ext>
                </a:extLst>
              </a:tr>
              <a:tr h="290304">
                <a:tc>
                  <a:txBody>
                    <a:bodyPr/>
                    <a:lstStyle/>
                    <a:p>
                      <a:pPr rtl="0" fontAlgn="b"/>
                      <a:r>
                        <a:rPr lang="en-US" sz="1600" dirty="0">
                          <a:solidFill>
                            <a:srgbClr val="000000"/>
                          </a:solidFill>
                          <a:effectLst/>
                        </a:rPr>
                        <a:t>DE-FG-H+/*</a:t>
                      </a:r>
                    </a:p>
                  </a:txBody>
                  <a:tcPr marL="28575" marR="28575" marT="19050" marB="19050" anchor="b"/>
                </a:tc>
                <a:tc>
                  <a:txBody>
                    <a:bodyPr/>
                    <a:lstStyle/>
                    <a:p>
                      <a:pPr rtl="0" fontAlgn="b"/>
                      <a:r>
                        <a:rPr lang="en-US" sz="1600" dirty="0">
                          <a:effectLst/>
                        </a:rPr>
                        <a:t>(A+B-C)</a:t>
                      </a:r>
                    </a:p>
                  </a:txBody>
                  <a:tcPr marL="28575" marR="28575" marT="19050" marB="19050" anchor="b"/>
                </a:tc>
                <a:extLst>
                  <a:ext uri="{0D108BD9-81ED-4DB2-BD59-A6C34878D82A}">
                    <a16:rowId xmlns:a16="http://schemas.microsoft.com/office/drawing/2014/main" val="4239582678"/>
                  </a:ext>
                </a:extLst>
              </a:tr>
              <a:tr h="290304">
                <a:tc>
                  <a:txBody>
                    <a:bodyPr/>
                    <a:lstStyle/>
                    <a:p>
                      <a:pPr rtl="0" fontAlgn="b"/>
                      <a:r>
                        <a:rPr lang="en-US" sz="1600" dirty="0">
                          <a:solidFill>
                            <a:srgbClr val="000000"/>
                          </a:solidFill>
                          <a:effectLst/>
                        </a:rPr>
                        <a:t>E-FG-H+/*</a:t>
                      </a:r>
                    </a:p>
                  </a:txBody>
                  <a:tcPr marL="28575" marR="28575" marT="19050" marB="19050" anchor="b"/>
                </a:tc>
                <a:tc>
                  <a:txBody>
                    <a:bodyPr/>
                    <a:lstStyle/>
                    <a:p>
                      <a:pPr rtl="0" fontAlgn="b"/>
                      <a:r>
                        <a:rPr lang="en-US" sz="1600">
                          <a:effectLst/>
                        </a:rPr>
                        <a:t>(A+B-C)D</a:t>
                      </a:r>
                    </a:p>
                  </a:txBody>
                  <a:tcPr marL="28575" marR="28575" marT="19050" marB="19050" anchor="b"/>
                </a:tc>
                <a:extLst>
                  <a:ext uri="{0D108BD9-81ED-4DB2-BD59-A6C34878D82A}">
                    <a16:rowId xmlns:a16="http://schemas.microsoft.com/office/drawing/2014/main" val="1100827705"/>
                  </a:ext>
                </a:extLst>
              </a:tr>
              <a:tr h="290304">
                <a:tc>
                  <a:txBody>
                    <a:bodyPr/>
                    <a:lstStyle/>
                    <a:p>
                      <a:pPr rtl="0" fontAlgn="b"/>
                      <a:r>
                        <a:rPr lang="en-US" sz="1600">
                          <a:solidFill>
                            <a:srgbClr val="000000"/>
                          </a:solidFill>
                          <a:effectLst/>
                        </a:rPr>
                        <a:t>-FG-H+/*</a:t>
                      </a:r>
                    </a:p>
                  </a:txBody>
                  <a:tcPr marL="28575" marR="28575" marT="19050" marB="19050" anchor="b"/>
                </a:tc>
                <a:tc>
                  <a:txBody>
                    <a:bodyPr/>
                    <a:lstStyle/>
                    <a:p>
                      <a:pPr rtl="0" fontAlgn="b"/>
                      <a:r>
                        <a:rPr lang="en-US" sz="1600">
                          <a:effectLst/>
                        </a:rPr>
                        <a:t>(A+B-C)DE</a:t>
                      </a:r>
                    </a:p>
                  </a:txBody>
                  <a:tcPr marL="28575" marR="28575" marT="19050" marB="19050" anchor="b"/>
                </a:tc>
                <a:extLst>
                  <a:ext uri="{0D108BD9-81ED-4DB2-BD59-A6C34878D82A}">
                    <a16:rowId xmlns:a16="http://schemas.microsoft.com/office/drawing/2014/main" val="3078606291"/>
                  </a:ext>
                </a:extLst>
              </a:tr>
              <a:tr h="290304">
                <a:tc>
                  <a:txBody>
                    <a:bodyPr/>
                    <a:lstStyle/>
                    <a:p>
                      <a:pPr rtl="0" fontAlgn="b"/>
                      <a:r>
                        <a:rPr lang="en-US" sz="1600">
                          <a:solidFill>
                            <a:srgbClr val="000000"/>
                          </a:solidFill>
                          <a:effectLst/>
                        </a:rPr>
                        <a:t>FG-H+/*</a:t>
                      </a:r>
                    </a:p>
                  </a:txBody>
                  <a:tcPr marL="28575" marR="28575" marT="19050" marB="19050" anchor="b"/>
                </a:tc>
                <a:tc>
                  <a:txBody>
                    <a:bodyPr/>
                    <a:lstStyle/>
                    <a:p>
                      <a:pPr rtl="0" fontAlgn="b"/>
                      <a:r>
                        <a:rPr lang="en-US" sz="1600">
                          <a:effectLst/>
                        </a:rPr>
                        <a:t>(A+B-C)(D-E)</a:t>
                      </a:r>
                    </a:p>
                  </a:txBody>
                  <a:tcPr marL="28575" marR="28575" marT="19050" marB="19050" anchor="b"/>
                </a:tc>
                <a:extLst>
                  <a:ext uri="{0D108BD9-81ED-4DB2-BD59-A6C34878D82A}">
                    <a16:rowId xmlns:a16="http://schemas.microsoft.com/office/drawing/2014/main" val="2521284604"/>
                  </a:ext>
                </a:extLst>
              </a:tr>
              <a:tr h="290304">
                <a:tc>
                  <a:txBody>
                    <a:bodyPr/>
                    <a:lstStyle/>
                    <a:p>
                      <a:pPr rtl="0" fontAlgn="b"/>
                      <a:r>
                        <a:rPr lang="en-US" sz="1600">
                          <a:solidFill>
                            <a:srgbClr val="000000"/>
                          </a:solidFill>
                          <a:effectLst/>
                        </a:rPr>
                        <a:t>G-H+/*</a:t>
                      </a:r>
                    </a:p>
                  </a:txBody>
                  <a:tcPr marL="28575" marR="28575" marT="19050" marB="19050" anchor="b"/>
                </a:tc>
                <a:tc>
                  <a:txBody>
                    <a:bodyPr/>
                    <a:lstStyle/>
                    <a:p>
                      <a:pPr rtl="0" fontAlgn="b"/>
                      <a:r>
                        <a:rPr lang="en-US" sz="1600">
                          <a:effectLst/>
                        </a:rPr>
                        <a:t>(A+B-C)(D-E)F</a:t>
                      </a:r>
                    </a:p>
                  </a:txBody>
                  <a:tcPr marL="28575" marR="28575" marT="19050" marB="19050" anchor="b"/>
                </a:tc>
                <a:extLst>
                  <a:ext uri="{0D108BD9-81ED-4DB2-BD59-A6C34878D82A}">
                    <a16:rowId xmlns:a16="http://schemas.microsoft.com/office/drawing/2014/main" val="3599018059"/>
                  </a:ext>
                </a:extLst>
              </a:tr>
              <a:tr h="290304">
                <a:tc>
                  <a:txBody>
                    <a:bodyPr/>
                    <a:lstStyle/>
                    <a:p>
                      <a:pPr rtl="0" fontAlgn="b"/>
                      <a:r>
                        <a:rPr lang="en-US" sz="1600" dirty="0">
                          <a:solidFill>
                            <a:srgbClr val="000000"/>
                          </a:solidFill>
                          <a:effectLst/>
                        </a:rPr>
                        <a:t>-H+/*</a:t>
                      </a:r>
                    </a:p>
                  </a:txBody>
                  <a:tcPr marL="28575" marR="28575" marT="19050" marB="19050" anchor="b"/>
                </a:tc>
                <a:tc>
                  <a:txBody>
                    <a:bodyPr/>
                    <a:lstStyle/>
                    <a:p>
                      <a:pPr rtl="0" fontAlgn="b"/>
                      <a:r>
                        <a:rPr lang="en-US" sz="1600">
                          <a:effectLst/>
                        </a:rPr>
                        <a:t>(A+B-C)(D-E)FG</a:t>
                      </a:r>
                    </a:p>
                  </a:txBody>
                  <a:tcPr marL="28575" marR="28575" marT="19050" marB="19050" anchor="b"/>
                </a:tc>
                <a:extLst>
                  <a:ext uri="{0D108BD9-81ED-4DB2-BD59-A6C34878D82A}">
                    <a16:rowId xmlns:a16="http://schemas.microsoft.com/office/drawing/2014/main" val="2651853597"/>
                  </a:ext>
                </a:extLst>
              </a:tr>
              <a:tr h="290304">
                <a:tc>
                  <a:txBody>
                    <a:bodyPr/>
                    <a:lstStyle/>
                    <a:p>
                      <a:pPr rtl="0" fontAlgn="b"/>
                      <a:r>
                        <a:rPr lang="en-US" sz="1600">
                          <a:solidFill>
                            <a:srgbClr val="000000"/>
                          </a:solidFill>
                          <a:effectLst/>
                        </a:rPr>
                        <a:t>H+/*</a:t>
                      </a:r>
                    </a:p>
                  </a:txBody>
                  <a:tcPr marL="28575" marR="28575" marT="19050" marB="19050" anchor="b"/>
                </a:tc>
                <a:tc>
                  <a:txBody>
                    <a:bodyPr/>
                    <a:lstStyle/>
                    <a:p>
                      <a:pPr rtl="0" fontAlgn="b"/>
                      <a:r>
                        <a:rPr lang="en-US" sz="1600">
                          <a:effectLst/>
                        </a:rPr>
                        <a:t>(A+B-C)(D-E)(F-G)</a:t>
                      </a:r>
                    </a:p>
                  </a:txBody>
                  <a:tcPr marL="28575" marR="28575" marT="19050" marB="19050" anchor="b"/>
                </a:tc>
                <a:extLst>
                  <a:ext uri="{0D108BD9-81ED-4DB2-BD59-A6C34878D82A}">
                    <a16:rowId xmlns:a16="http://schemas.microsoft.com/office/drawing/2014/main" val="1833807710"/>
                  </a:ext>
                </a:extLst>
              </a:tr>
              <a:tr h="290304">
                <a:tc>
                  <a:txBody>
                    <a:bodyPr/>
                    <a:lstStyle/>
                    <a:p>
                      <a:pPr rtl="0" fontAlgn="b"/>
                      <a:r>
                        <a:rPr lang="en-AT" sz="1600">
                          <a:solidFill>
                            <a:srgbClr val="000000"/>
                          </a:solidFill>
                          <a:effectLst/>
                        </a:rPr>
                        <a:t>+/*</a:t>
                      </a:r>
                    </a:p>
                  </a:txBody>
                  <a:tcPr marL="28575" marR="28575" marT="19050" marB="19050" anchor="b"/>
                </a:tc>
                <a:tc>
                  <a:txBody>
                    <a:bodyPr/>
                    <a:lstStyle/>
                    <a:p>
                      <a:pPr rtl="0" fontAlgn="b"/>
                      <a:r>
                        <a:rPr lang="en-US" sz="1600" dirty="0">
                          <a:effectLst/>
                        </a:rPr>
                        <a:t>(A+B-C)(D-E)(F-G)H</a:t>
                      </a:r>
                    </a:p>
                  </a:txBody>
                  <a:tcPr marL="28575" marR="28575" marT="19050" marB="19050" anchor="b"/>
                </a:tc>
                <a:extLst>
                  <a:ext uri="{0D108BD9-81ED-4DB2-BD59-A6C34878D82A}">
                    <a16:rowId xmlns:a16="http://schemas.microsoft.com/office/drawing/2014/main" val="3427439124"/>
                  </a:ext>
                </a:extLst>
              </a:tr>
              <a:tr h="290304">
                <a:tc>
                  <a:txBody>
                    <a:bodyPr/>
                    <a:lstStyle/>
                    <a:p>
                      <a:pPr rtl="0" fontAlgn="b"/>
                      <a:r>
                        <a:rPr lang="en-AT" sz="1600">
                          <a:solidFill>
                            <a:srgbClr val="000000"/>
                          </a:solidFill>
                          <a:effectLst/>
                        </a:rPr>
                        <a:t>/*</a:t>
                      </a:r>
                    </a:p>
                  </a:txBody>
                  <a:tcPr marL="28575" marR="28575" marT="19050" marB="19050" anchor="b"/>
                </a:tc>
                <a:tc>
                  <a:txBody>
                    <a:bodyPr/>
                    <a:lstStyle/>
                    <a:p>
                      <a:pPr rtl="0" fontAlgn="b"/>
                      <a:r>
                        <a:rPr lang="en-US" sz="1600">
                          <a:effectLst/>
                        </a:rPr>
                        <a:t>(A+B-C)(D-E)(F-G+H)</a:t>
                      </a:r>
                    </a:p>
                  </a:txBody>
                  <a:tcPr marL="28575" marR="28575" marT="19050" marB="19050" anchor="b"/>
                </a:tc>
                <a:extLst>
                  <a:ext uri="{0D108BD9-81ED-4DB2-BD59-A6C34878D82A}">
                    <a16:rowId xmlns:a16="http://schemas.microsoft.com/office/drawing/2014/main" val="980130280"/>
                  </a:ext>
                </a:extLst>
              </a:tr>
              <a:tr h="290304">
                <a:tc>
                  <a:txBody>
                    <a:bodyPr/>
                    <a:lstStyle/>
                    <a:p>
                      <a:pPr rtl="0" fontAlgn="b"/>
                      <a:r>
                        <a:rPr lang="en-AT" sz="1600">
                          <a:solidFill>
                            <a:srgbClr val="000000"/>
                          </a:solidFill>
                          <a:effectLst/>
                        </a:rPr>
                        <a:t>*</a:t>
                      </a:r>
                    </a:p>
                  </a:txBody>
                  <a:tcPr marL="28575" marR="28575" marT="19050" marB="19050" anchor="b"/>
                </a:tc>
                <a:tc>
                  <a:txBody>
                    <a:bodyPr/>
                    <a:lstStyle/>
                    <a:p>
                      <a:pPr rtl="0" fontAlgn="b"/>
                      <a:r>
                        <a:rPr lang="en-US" sz="1600">
                          <a:effectLst/>
                        </a:rPr>
                        <a:t>(A+B-C)(D-E)/(F-G+H)</a:t>
                      </a:r>
                    </a:p>
                  </a:txBody>
                  <a:tcPr marL="28575" marR="28575" marT="19050" marB="19050" anchor="b"/>
                </a:tc>
                <a:extLst>
                  <a:ext uri="{0D108BD9-81ED-4DB2-BD59-A6C34878D82A}">
                    <a16:rowId xmlns:a16="http://schemas.microsoft.com/office/drawing/2014/main" val="1570905662"/>
                  </a:ext>
                </a:extLst>
              </a:tr>
              <a:tr h="290304">
                <a:tc>
                  <a:txBody>
                    <a:bodyPr/>
                    <a:lstStyle/>
                    <a:p>
                      <a:pPr rtl="0" fontAlgn="b"/>
                      <a:r>
                        <a:rPr lang="en-AT" sz="1600" dirty="0">
                          <a:effectLst/>
                        </a:rPr>
                        <a:t>-------</a:t>
                      </a:r>
                    </a:p>
                  </a:txBody>
                  <a:tcPr marL="28575" marR="28575" marT="19050" marB="19050" anchor="b"/>
                </a:tc>
                <a:tc>
                  <a:txBody>
                    <a:bodyPr/>
                    <a:lstStyle/>
                    <a:p>
                      <a:pPr rtl="0" fontAlgn="b"/>
                      <a:r>
                        <a:rPr lang="en-US" sz="1600" dirty="0">
                          <a:effectLst/>
                        </a:rPr>
                        <a:t>(A+B-C)*(D-E)/(F-G+H)</a:t>
                      </a:r>
                    </a:p>
                  </a:txBody>
                  <a:tcPr marL="28575" marR="28575" marT="19050" marB="19050" anchor="b"/>
                </a:tc>
                <a:extLst>
                  <a:ext uri="{0D108BD9-81ED-4DB2-BD59-A6C34878D82A}">
                    <a16:rowId xmlns:a16="http://schemas.microsoft.com/office/drawing/2014/main" val="1539931484"/>
                  </a:ext>
                </a:extLst>
              </a:tr>
            </a:tbl>
          </a:graphicData>
        </a:graphic>
      </p:graphicFrame>
    </p:spTree>
    <p:extLst>
      <p:ext uri="{BB962C8B-B14F-4D97-AF65-F5344CB8AC3E}">
        <p14:creationId xmlns:p14="http://schemas.microsoft.com/office/powerpoint/2010/main" val="1002064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Prefix to infix conversion</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30251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Prefix to infix conversion using stack</a:t>
            </a:r>
          </a:p>
        </p:txBody>
      </p:sp>
      <p:sp>
        <p:nvSpPr>
          <p:cNvPr id="3" name="Content Placeholder 2"/>
          <p:cNvSpPr>
            <a:spLocks noGrp="1"/>
          </p:cNvSpPr>
          <p:nvPr>
            <p:ph idx="1"/>
          </p:nvPr>
        </p:nvSpPr>
        <p:spPr/>
        <p:txBody>
          <a:bodyPr/>
          <a:lstStyle/>
          <a:p>
            <a:r>
              <a:rPr lang="en-US" dirty="0"/>
              <a:t>Scan the input symbols from right to left</a:t>
            </a:r>
          </a:p>
          <a:p>
            <a:r>
              <a:rPr lang="en-US" dirty="0"/>
              <a:t>If the symbol is operand </a:t>
            </a:r>
            <a:r>
              <a:rPr lang="en-AT" dirty="0"/>
              <a:t>–</a:t>
            </a:r>
            <a:r>
              <a:rPr lang="en-US" dirty="0"/>
              <a:t> print it</a:t>
            </a:r>
          </a:p>
          <a:p>
            <a:r>
              <a:rPr lang="en-US" dirty="0"/>
              <a:t>Otherwise the symbol is operator </a:t>
            </a:r>
          </a:p>
          <a:p>
            <a:r>
              <a:rPr lang="en-US" dirty="0"/>
              <a:t>Pop the top two values of the stack and print it</a:t>
            </a:r>
          </a:p>
          <a:p>
            <a:r>
              <a:rPr lang="en-US" dirty="0"/>
              <a:t>Put the incoming operator with the values as arguments and form a string </a:t>
            </a:r>
          </a:p>
          <a:p>
            <a:r>
              <a:rPr lang="en-US" dirty="0"/>
              <a:t>Encapsulate the resulting string with the parenthesis </a:t>
            </a:r>
          </a:p>
          <a:p>
            <a:endParaRPr lang="en-US" dirty="0"/>
          </a:p>
          <a:p>
            <a:endParaRPr lang="en-US" dirty="0"/>
          </a:p>
        </p:txBody>
      </p:sp>
    </p:spTree>
    <p:extLst>
      <p:ext uri="{BB962C8B-B14F-4D97-AF65-F5344CB8AC3E}">
        <p14:creationId xmlns:p14="http://schemas.microsoft.com/office/powerpoint/2010/main" val="3214208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Convert </a:t>
            </a:r>
            <a:r>
              <a:rPr lang="en-US" sz="2800" b="1" dirty="0"/>
              <a:t>*+A-BC/-DE+-FGH </a:t>
            </a:r>
            <a:r>
              <a:rPr lang="en-US" sz="2800" dirty="0"/>
              <a:t>into prefix</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75884962"/>
              </p:ext>
            </p:extLst>
          </p:nvPr>
        </p:nvGraphicFramePr>
        <p:xfrm>
          <a:off x="838200" y="1008425"/>
          <a:ext cx="4804956" cy="5163726"/>
        </p:xfrm>
        <a:graphic>
          <a:graphicData uri="http://schemas.openxmlformats.org/drawingml/2006/table">
            <a:tbl>
              <a:tblPr firstRow="1" bandRow="1">
                <a:tableStyleId>{5C22544A-7EE6-4342-B048-85BDC9FD1C3A}</a:tableStyleId>
              </a:tblPr>
              <a:tblGrid>
                <a:gridCol w="2402478">
                  <a:extLst>
                    <a:ext uri="{9D8B030D-6E8A-4147-A177-3AD203B41FA5}">
                      <a16:colId xmlns:a16="http://schemas.microsoft.com/office/drawing/2014/main" val="2023597834"/>
                    </a:ext>
                  </a:extLst>
                </a:gridCol>
                <a:gridCol w="2402478">
                  <a:extLst>
                    <a:ext uri="{9D8B030D-6E8A-4147-A177-3AD203B41FA5}">
                      <a16:colId xmlns:a16="http://schemas.microsoft.com/office/drawing/2014/main" val="1292578865"/>
                    </a:ext>
                  </a:extLst>
                </a:gridCol>
              </a:tblGrid>
              <a:tr h="349184">
                <a:tc>
                  <a:txBody>
                    <a:bodyPr/>
                    <a:lstStyle/>
                    <a:p>
                      <a:r>
                        <a:rPr lang="en-US" b="0" dirty="0"/>
                        <a:t>Expression </a:t>
                      </a:r>
                    </a:p>
                  </a:txBody>
                  <a:tcPr/>
                </a:tc>
                <a:tc>
                  <a:txBody>
                    <a:bodyPr/>
                    <a:lstStyle/>
                    <a:p>
                      <a:r>
                        <a:rPr lang="en-US" b="0" dirty="0"/>
                        <a:t>Stack </a:t>
                      </a:r>
                    </a:p>
                  </a:txBody>
                  <a:tcPr/>
                </a:tc>
                <a:extLst>
                  <a:ext uri="{0D108BD9-81ED-4DB2-BD59-A6C34878D82A}">
                    <a16:rowId xmlns:a16="http://schemas.microsoft.com/office/drawing/2014/main" val="2726330776"/>
                  </a:ext>
                </a:extLst>
              </a:tr>
              <a:tr h="349184">
                <a:tc>
                  <a:txBody>
                    <a:bodyPr/>
                    <a:lstStyle/>
                    <a:p>
                      <a:r>
                        <a:rPr lang="en-US" sz="1800" b="0" dirty="0"/>
                        <a:t>*+A-BC/-DE+-FGH </a:t>
                      </a:r>
                      <a:endParaRPr lang="en-US" b="0" dirty="0"/>
                    </a:p>
                  </a:txBody>
                  <a:tcPr/>
                </a:tc>
                <a:tc>
                  <a:txBody>
                    <a:bodyPr/>
                    <a:lstStyle/>
                    <a:p>
                      <a:r>
                        <a:rPr lang="en-US" b="0" dirty="0"/>
                        <a:t>-----</a:t>
                      </a:r>
                    </a:p>
                  </a:txBody>
                  <a:tcPr/>
                </a:tc>
                <a:extLst>
                  <a:ext uri="{0D108BD9-81ED-4DB2-BD59-A6C34878D82A}">
                    <a16:rowId xmlns:a16="http://schemas.microsoft.com/office/drawing/2014/main" val="3722691865"/>
                  </a:ext>
                </a:extLst>
              </a:tr>
              <a:tr h="3491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t>*+A-BC/-DE+-FG</a:t>
                      </a:r>
                      <a:endParaRPr lang="en-US" b="0" dirty="0"/>
                    </a:p>
                  </a:txBody>
                  <a:tcPr/>
                </a:tc>
                <a:tc>
                  <a:txBody>
                    <a:bodyPr/>
                    <a:lstStyle/>
                    <a:p>
                      <a:r>
                        <a:rPr lang="en-US" b="0" dirty="0"/>
                        <a:t>H</a:t>
                      </a:r>
                    </a:p>
                  </a:txBody>
                  <a:tcPr/>
                </a:tc>
                <a:extLst>
                  <a:ext uri="{0D108BD9-81ED-4DB2-BD59-A6C34878D82A}">
                    <a16:rowId xmlns:a16="http://schemas.microsoft.com/office/drawing/2014/main" val="2157332962"/>
                  </a:ext>
                </a:extLst>
              </a:tr>
              <a:tr h="3491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t>*+A-BC/-DE+-F</a:t>
                      </a:r>
                      <a:endParaRPr lang="en-US" b="0" dirty="0"/>
                    </a:p>
                  </a:txBody>
                  <a:tcPr/>
                </a:tc>
                <a:tc>
                  <a:txBody>
                    <a:bodyPr/>
                    <a:lstStyle/>
                    <a:p>
                      <a:r>
                        <a:rPr lang="en-US" b="0" dirty="0"/>
                        <a:t>HG</a:t>
                      </a:r>
                    </a:p>
                  </a:txBody>
                  <a:tcPr/>
                </a:tc>
                <a:extLst>
                  <a:ext uri="{0D108BD9-81ED-4DB2-BD59-A6C34878D82A}">
                    <a16:rowId xmlns:a16="http://schemas.microsoft.com/office/drawing/2014/main" val="659199313"/>
                  </a:ext>
                </a:extLst>
              </a:tr>
              <a:tr h="3491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t>*+A-BC/-DE+-</a:t>
                      </a:r>
                      <a:endParaRPr lang="en-US" b="0" dirty="0"/>
                    </a:p>
                  </a:txBody>
                  <a:tcPr/>
                </a:tc>
                <a:tc>
                  <a:txBody>
                    <a:bodyPr/>
                    <a:lstStyle/>
                    <a:p>
                      <a:r>
                        <a:rPr lang="en-US" b="0" dirty="0"/>
                        <a:t>HGF</a:t>
                      </a:r>
                    </a:p>
                  </a:txBody>
                  <a:tcPr/>
                </a:tc>
                <a:extLst>
                  <a:ext uri="{0D108BD9-81ED-4DB2-BD59-A6C34878D82A}">
                    <a16:rowId xmlns:a16="http://schemas.microsoft.com/office/drawing/2014/main" val="3160661956"/>
                  </a:ext>
                </a:extLst>
              </a:tr>
              <a:tr h="3491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t>*+A-BC/-DE+</a:t>
                      </a:r>
                      <a:endParaRPr lang="en-US" b="0" dirty="0"/>
                    </a:p>
                  </a:txBody>
                  <a:tcPr/>
                </a:tc>
                <a:tc>
                  <a:txBody>
                    <a:bodyPr/>
                    <a:lstStyle/>
                    <a:p>
                      <a:r>
                        <a:rPr lang="en-US" b="0" dirty="0"/>
                        <a:t>H(F-G)</a:t>
                      </a:r>
                    </a:p>
                  </a:txBody>
                  <a:tcPr/>
                </a:tc>
                <a:extLst>
                  <a:ext uri="{0D108BD9-81ED-4DB2-BD59-A6C34878D82A}">
                    <a16:rowId xmlns:a16="http://schemas.microsoft.com/office/drawing/2014/main" val="374691403"/>
                  </a:ext>
                </a:extLst>
              </a:tr>
              <a:tr h="4088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t>*+A-BC/-DE</a:t>
                      </a:r>
                      <a:endParaRPr lang="en-US" b="0" dirty="0"/>
                    </a:p>
                  </a:txBody>
                  <a:tcPr/>
                </a:tc>
                <a:tc>
                  <a:txBody>
                    <a:bodyPr/>
                    <a:lstStyle/>
                    <a:p>
                      <a:r>
                        <a:rPr lang="en-US" b="0" dirty="0"/>
                        <a:t>(F-G+H)</a:t>
                      </a:r>
                    </a:p>
                  </a:txBody>
                  <a:tcPr/>
                </a:tc>
                <a:extLst>
                  <a:ext uri="{0D108BD9-81ED-4DB2-BD59-A6C34878D82A}">
                    <a16:rowId xmlns:a16="http://schemas.microsoft.com/office/drawing/2014/main" val="1516883082"/>
                  </a:ext>
                </a:extLst>
              </a:tr>
              <a:tr h="3491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t>*+A-BC/-D</a:t>
                      </a:r>
                      <a:endParaRPr lang="en-US" b="0" dirty="0"/>
                    </a:p>
                  </a:txBody>
                  <a:tcPr/>
                </a:tc>
                <a:tc>
                  <a:txBody>
                    <a:bodyPr/>
                    <a:lstStyle/>
                    <a:p>
                      <a:r>
                        <a:rPr lang="en-US" b="0" dirty="0"/>
                        <a:t>(F-G+H)E</a:t>
                      </a:r>
                    </a:p>
                  </a:txBody>
                  <a:tcPr/>
                </a:tc>
                <a:extLst>
                  <a:ext uri="{0D108BD9-81ED-4DB2-BD59-A6C34878D82A}">
                    <a16:rowId xmlns:a16="http://schemas.microsoft.com/office/drawing/2014/main" val="3103337904"/>
                  </a:ext>
                </a:extLst>
              </a:tr>
              <a:tr h="3491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t>*+A-BC/-</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(F-G+H)ED</a:t>
                      </a:r>
                    </a:p>
                  </a:txBody>
                  <a:tcPr/>
                </a:tc>
                <a:extLst>
                  <a:ext uri="{0D108BD9-81ED-4DB2-BD59-A6C34878D82A}">
                    <a16:rowId xmlns:a16="http://schemas.microsoft.com/office/drawing/2014/main" val="3980126420"/>
                  </a:ext>
                </a:extLst>
              </a:tr>
              <a:tr h="3491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t>*+A-BC/</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(F-G+H)(D-E)</a:t>
                      </a:r>
                    </a:p>
                  </a:txBody>
                  <a:tcPr/>
                </a:tc>
                <a:extLst>
                  <a:ext uri="{0D108BD9-81ED-4DB2-BD59-A6C34878D82A}">
                    <a16:rowId xmlns:a16="http://schemas.microsoft.com/office/drawing/2014/main" val="3887016000"/>
                  </a:ext>
                </a:extLst>
              </a:tr>
              <a:tr h="3491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t>*+A-BC</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(D-E)/(F-G+H)</a:t>
                      </a:r>
                    </a:p>
                  </a:txBody>
                  <a:tcPr/>
                </a:tc>
                <a:extLst>
                  <a:ext uri="{0D108BD9-81ED-4DB2-BD59-A6C34878D82A}">
                    <a16:rowId xmlns:a16="http://schemas.microsoft.com/office/drawing/2014/main" val="603334"/>
                  </a:ext>
                </a:extLst>
              </a:tr>
              <a:tr h="3491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t>*+A-B</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(D-E)/(F-G+H)C</a:t>
                      </a:r>
                    </a:p>
                  </a:txBody>
                  <a:tcPr/>
                </a:tc>
                <a:extLst>
                  <a:ext uri="{0D108BD9-81ED-4DB2-BD59-A6C34878D82A}">
                    <a16:rowId xmlns:a16="http://schemas.microsoft.com/office/drawing/2014/main" val="2845695518"/>
                  </a:ext>
                </a:extLst>
              </a:tr>
              <a:tr h="3491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t>*+A-</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(D-E)/(F-G+H)CB</a:t>
                      </a:r>
                    </a:p>
                  </a:txBody>
                  <a:tcPr/>
                </a:tc>
                <a:extLst>
                  <a:ext uri="{0D108BD9-81ED-4DB2-BD59-A6C34878D82A}">
                    <a16:rowId xmlns:a16="http://schemas.microsoft.com/office/drawing/2014/main" val="3597133685"/>
                  </a:ext>
                </a:extLst>
              </a:tr>
              <a:tr h="3491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t>*+A</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(D-E)/(F-G+H)(B-C)</a:t>
                      </a:r>
                    </a:p>
                  </a:txBody>
                  <a:tcPr/>
                </a:tc>
                <a:extLst>
                  <a:ext uri="{0D108BD9-81ED-4DB2-BD59-A6C34878D82A}">
                    <a16:rowId xmlns:a16="http://schemas.microsoft.com/office/drawing/2014/main" val="2286722370"/>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286243789"/>
              </p:ext>
            </p:extLst>
          </p:nvPr>
        </p:nvGraphicFramePr>
        <p:xfrm>
          <a:off x="6096000" y="1008425"/>
          <a:ext cx="4798423" cy="1463040"/>
        </p:xfrm>
        <a:graphic>
          <a:graphicData uri="http://schemas.openxmlformats.org/drawingml/2006/table">
            <a:tbl>
              <a:tblPr firstRow="1" bandRow="1">
                <a:tableStyleId>{5C22544A-7EE6-4342-B048-85BDC9FD1C3A}</a:tableStyleId>
              </a:tblPr>
              <a:tblGrid>
                <a:gridCol w="1548020">
                  <a:extLst>
                    <a:ext uri="{9D8B030D-6E8A-4147-A177-3AD203B41FA5}">
                      <a16:colId xmlns:a16="http://schemas.microsoft.com/office/drawing/2014/main" val="2023597834"/>
                    </a:ext>
                  </a:extLst>
                </a:gridCol>
                <a:gridCol w="3250403">
                  <a:extLst>
                    <a:ext uri="{9D8B030D-6E8A-4147-A177-3AD203B41FA5}">
                      <a16:colId xmlns:a16="http://schemas.microsoft.com/office/drawing/2014/main" val="1292578865"/>
                    </a:ext>
                  </a:extLst>
                </a:gridCol>
              </a:tblGrid>
              <a:tr h="172402">
                <a:tc>
                  <a:txBody>
                    <a:bodyPr/>
                    <a:lstStyle/>
                    <a:p>
                      <a:r>
                        <a:rPr lang="en-US" b="0" dirty="0"/>
                        <a:t>Expression </a:t>
                      </a:r>
                    </a:p>
                  </a:txBody>
                  <a:tcPr/>
                </a:tc>
                <a:tc>
                  <a:txBody>
                    <a:bodyPr/>
                    <a:lstStyle/>
                    <a:p>
                      <a:r>
                        <a:rPr lang="en-US" b="0" dirty="0"/>
                        <a:t>Stack </a:t>
                      </a:r>
                    </a:p>
                  </a:txBody>
                  <a:tcPr/>
                </a:tc>
                <a:extLst>
                  <a:ext uri="{0D108BD9-81ED-4DB2-BD59-A6C34878D82A}">
                    <a16:rowId xmlns:a16="http://schemas.microsoft.com/office/drawing/2014/main" val="2726330776"/>
                  </a:ext>
                </a:extLst>
              </a:tr>
              <a:tr h="3541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t>*+</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(D-E)/(F-G+H)(B-C)A</a:t>
                      </a:r>
                    </a:p>
                  </a:txBody>
                  <a:tcPr/>
                </a:tc>
                <a:extLst>
                  <a:ext uri="{0D108BD9-81ED-4DB2-BD59-A6C34878D82A}">
                    <a16:rowId xmlns:a16="http://schemas.microsoft.com/office/drawing/2014/main" val="3722691865"/>
                  </a:ext>
                </a:extLst>
              </a:tr>
              <a:tr h="3541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t>*</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(D-E)/(F-G+H)(A+B-C)</a:t>
                      </a:r>
                    </a:p>
                  </a:txBody>
                  <a:tcPr/>
                </a:tc>
                <a:extLst>
                  <a:ext uri="{0D108BD9-81ED-4DB2-BD59-A6C34878D82A}">
                    <a16:rowId xmlns:a16="http://schemas.microsoft.com/office/drawing/2014/main" val="2157332962"/>
                  </a:ext>
                </a:extLst>
              </a:tr>
              <a:tr h="3541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(A+B-C)*(D-E)/(F-G+H)</a:t>
                      </a:r>
                    </a:p>
                  </a:txBody>
                  <a:tcPr/>
                </a:tc>
                <a:extLst>
                  <a:ext uri="{0D108BD9-81ED-4DB2-BD59-A6C34878D82A}">
                    <a16:rowId xmlns:a16="http://schemas.microsoft.com/office/drawing/2014/main" val="659199313"/>
                  </a:ext>
                </a:extLst>
              </a:tr>
            </a:tbl>
          </a:graphicData>
        </a:graphic>
      </p:graphicFrame>
    </p:spTree>
    <p:extLst>
      <p:ext uri="{BB962C8B-B14F-4D97-AF65-F5344CB8AC3E}">
        <p14:creationId xmlns:p14="http://schemas.microsoft.com/office/powerpoint/2010/main" val="2311311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PUSH and POP operation</a:t>
            </a:r>
          </a:p>
        </p:txBody>
      </p:sp>
      <p:graphicFrame>
        <p:nvGraphicFramePr>
          <p:cNvPr id="5" name="Table 4"/>
          <p:cNvGraphicFramePr>
            <a:graphicFrameLocks noGrp="1"/>
          </p:cNvGraphicFramePr>
          <p:nvPr>
            <p:extLst>
              <p:ext uri="{D42A27DB-BD31-4B8C-83A1-F6EECF244321}">
                <p14:modId xmlns:p14="http://schemas.microsoft.com/office/powerpoint/2010/main" val="1391002702"/>
              </p:ext>
            </p:extLst>
          </p:nvPr>
        </p:nvGraphicFramePr>
        <p:xfrm>
          <a:off x="1894115" y="4023361"/>
          <a:ext cx="1711234" cy="522514"/>
        </p:xfrm>
        <a:graphic>
          <a:graphicData uri="http://schemas.openxmlformats.org/drawingml/2006/table">
            <a:tbl>
              <a:tblPr>
                <a:tableStyleId>{2D5ABB26-0587-4C30-8999-92F81FD0307C}</a:tableStyleId>
              </a:tblPr>
              <a:tblGrid>
                <a:gridCol w="1711234">
                  <a:extLst>
                    <a:ext uri="{9D8B030D-6E8A-4147-A177-3AD203B41FA5}">
                      <a16:colId xmlns:a16="http://schemas.microsoft.com/office/drawing/2014/main" val="761054160"/>
                    </a:ext>
                  </a:extLst>
                </a:gridCol>
              </a:tblGrid>
              <a:tr h="522514">
                <a:tc>
                  <a:txBody>
                    <a:bodyPr/>
                    <a:lstStyle/>
                    <a:p>
                      <a:endParaRPr lang="en-US" dirty="0"/>
                    </a:p>
                  </a:txBody>
                  <a:tcPr/>
                </a:tc>
                <a:extLst>
                  <a:ext uri="{0D108BD9-81ED-4DB2-BD59-A6C34878D82A}">
                    <a16:rowId xmlns:a16="http://schemas.microsoft.com/office/drawing/2014/main" val="367234234"/>
                  </a:ext>
                </a:extLst>
              </a:tr>
            </a:tbl>
          </a:graphicData>
        </a:graphic>
      </p:graphicFrame>
      <p:graphicFrame>
        <p:nvGraphicFramePr>
          <p:cNvPr id="7" name="Content Placeholder 6"/>
          <p:cNvGraphicFramePr>
            <a:graphicFrameLocks noGrp="1"/>
          </p:cNvGraphicFramePr>
          <p:nvPr>
            <p:ph idx="1"/>
            <p:extLst>
              <p:ext uri="{D42A27DB-BD31-4B8C-83A1-F6EECF244321}">
                <p14:modId xmlns:p14="http://schemas.microsoft.com/office/powerpoint/2010/main" val="1104347457"/>
              </p:ext>
            </p:extLst>
          </p:nvPr>
        </p:nvGraphicFramePr>
        <p:xfrm>
          <a:off x="1490255" y="1928948"/>
          <a:ext cx="807720" cy="2486298"/>
        </p:xfrm>
        <a:graphic>
          <a:graphicData uri="http://schemas.openxmlformats.org/drawingml/2006/table">
            <a:tbl>
              <a:tblPr firstRow="1" bandRow="1">
                <a:tableStyleId>{5940675A-B579-460E-94D1-54222C63F5DA}</a:tableStyleId>
              </a:tblPr>
              <a:tblGrid>
                <a:gridCol w="807720">
                  <a:extLst>
                    <a:ext uri="{9D8B030D-6E8A-4147-A177-3AD203B41FA5}">
                      <a16:colId xmlns:a16="http://schemas.microsoft.com/office/drawing/2014/main" val="3381933979"/>
                    </a:ext>
                  </a:extLst>
                </a:gridCol>
              </a:tblGrid>
              <a:tr h="414383">
                <a:tc>
                  <a:txBody>
                    <a:bodyPr/>
                    <a:lstStyle/>
                    <a:p>
                      <a:endParaRPr lang="en-US" dirty="0"/>
                    </a:p>
                  </a:txBody>
                  <a:tcPr/>
                </a:tc>
                <a:extLst>
                  <a:ext uri="{0D108BD9-81ED-4DB2-BD59-A6C34878D82A}">
                    <a16:rowId xmlns:a16="http://schemas.microsoft.com/office/drawing/2014/main" val="138761248"/>
                  </a:ext>
                </a:extLst>
              </a:tr>
              <a:tr h="414383">
                <a:tc>
                  <a:txBody>
                    <a:bodyPr/>
                    <a:lstStyle/>
                    <a:p>
                      <a:endParaRPr lang="en-US"/>
                    </a:p>
                  </a:txBody>
                  <a:tcPr/>
                </a:tc>
                <a:extLst>
                  <a:ext uri="{0D108BD9-81ED-4DB2-BD59-A6C34878D82A}">
                    <a16:rowId xmlns:a16="http://schemas.microsoft.com/office/drawing/2014/main" val="689503741"/>
                  </a:ext>
                </a:extLst>
              </a:tr>
              <a:tr h="414383">
                <a:tc>
                  <a:txBody>
                    <a:bodyPr/>
                    <a:lstStyle/>
                    <a:p>
                      <a:endParaRPr lang="en-US"/>
                    </a:p>
                  </a:txBody>
                  <a:tcPr/>
                </a:tc>
                <a:extLst>
                  <a:ext uri="{0D108BD9-81ED-4DB2-BD59-A6C34878D82A}">
                    <a16:rowId xmlns:a16="http://schemas.microsoft.com/office/drawing/2014/main" val="577634112"/>
                  </a:ext>
                </a:extLst>
              </a:tr>
              <a:tr h="414383">
                <a:tc>
                  <a:txBody>
                    <a:bodyPr/>
                    <a:lstStyle/>
                    <a:p>
                      <a:endParaRPr lang="en-US"/>
                    </a:p>
                  </a:txBody>
                  <a:tcPr/>
                </a:tc>
                <a:extLst>
                  <a:ext uri="{0D108BD9-81ED-4DB2-BD59-A6C34878D82A}">
                    <a16:rowId xmlns:a16="http://schemas.microsoft.com/office/drawing/2014/main" val="1498907581"/>
                  </a:ext>
                </a:extLst>
              </a:tr>
              <a:tr h="414383">
                <a:tc>
                  <a:txBody>
                    <a:bodyPr/>
                    <a:lstStyle/>
                    <a:p>
                      <a:endParaRPr lang="en-US"/>
                    </a:p>
                  </a:txBody>
                  <a:tcPr/>
                </a:tc>
                <a:extLst>
                  <a:ext uri="{0D108BD9-81ED-4DB2-BD59-A6C34878D82A}">
                    <a16:rowId xmlns:a16="http://schemas.microsoft.com/office/drawing/2014/main" val="3924282113"/>
                  </a:ext>
                </a:extLst>
              </a:tr>
              <a:tr h="414383">
                <a:tc>
                  <a:txBody>
                    <a:bodyPr/>
                    <a:lstStyle/>
                    <a:p>
                      <a:r>
                        <a:rPr lang="en-US" dirty="0"/>
                        <a:t>A</a:t>
                      </a:r>
                    </a:p>
                  </a:txBody>
                  <a:tcPr/>
                </a:tc>
                <a:extLst>
                  <a:ext uri="{0D108BD9-81ED-4DB2-BD59-A6C34878D82A}">
                    <a16:rowId xmlns:a16="http://schemas.microsoft.com/office/drawing/2014/main" val="1413179167"/>
                  </a:ext>
                </a:extLst>
              </a:tr>
            </a:tbl>
          </a:graphicData>
        </a:graphic>
      </p:graphicFrame>
      <p:graphicFrame>
        <p:nvGraphicFramePr>
          <p:cNvPr id="8" name="Content Placeholder 6"/>
          <p:cNvGraphicFramePr>
            <a:graphicFrameLocks/>
          </p:cNvGraphicFramePr>
          <p:nvPr>
            <p:extLst>
              <p:ext uri="{D42A27DB-BD31-4B8C-83A1-F6EECF244321}">
                <p14:modId xmlns:p14="http://schemas.microsoft.com/office/powerpoint/2010/main" val="720558259"/>
              </p:ext>
            </p:extLst>
          </p:nvPr>
        </p:nvGraphicFramePr>
        <p:xfrm>
          <a:off x="3605348" y="1928948"/>
          <a:ext cx="807720" cy="2486298"/>
        </p:xfrm>
        <a:graphic>
          <a:graphicData uri="http://schemas.openxmlformats.org/drawingml/2006/table">
            <a:tbl>
              <a:tblPr firstRow="1" bandRow="1">
                <a:tableStyleId>{5940675A-B579-460E-94D1-54222C63F5DA}</a:tableStyleId>
              </a:tblPr>
              <a:tblGrid>
                <a:gridCol w="807720">
                  <a:extLst>
                    <a:ext uri="{9D8B030D-6E8A-4147-A177-3AD203B41FA5}">
                      <a16:colId xmlns:a16="http://schemas.microsoft.com/office/drawing/2014/main" val="3381933979"/>
                    </a:ext>
                  </a:extLst>
                </a:gridCol>
              </a:tblGrid>
              <a:tr h="414383">
                <a:tc>
                  <a:txBody>
                    <a:bodyPr/>
                    <a:lstStyle/>
                    <a:p>
                      <a:endParaRPr lang="en-US" dirty="0"/>
                    </a:p>
                  </a:txBody>
                  <a:tcPr/>
                </a:tc>
                <a:extLst>
                  <a:ext uri="{0D108BD9-81ED-4DB2-BD59-A6C34878D82A}">
                    <a16:rowId xmlns:a16="http://schemas.microsoft.com/office/drawing/2014/main" val="138761248"/>
                  </a:ext>
                </a:extLst>
              </a:tr>
              <a:tr h="414383">
                <a:tc>
                  <a:txBody>
                    <a:bodyPr/>
                    <a:lstStyle/>
                    <a:p>
                      <a:endParaRPr lang="en-US"/>
                    </a:p>
                  </a:txBody>
                  <a:tcPr/>
                </a:tc>
                <a:extLst>
                  <a:ext uri="{0D108BD9-81ED-4DB2-BD59-A6C34878D82A}">
                    <a16:rowId xmlns:a16="http://schemas.microsoft.com/office/drawing/2014/main" val="689503741"/>
                  </a:ext>
                </a:extLst>
              </a:tr>
              <a:tr h="414383">
                <a:tc>
                  <a:txBody>
                    <a:bodyPr/>
                    <a:lstStyle/>
                    <a:p>
                      <a:endParaRPr lang="en-US"/>
                    </a:p>
                  </a:txBody>
                  <a:tcPr/>
                </a:tc>
                <a:extLst>
                  <a:ext uri="{0D108BD9-81ED-4DB2-BD59-A6C34878D82A}">
                    <a16:rowId xmlns:a16="http://schemas.microsoft.com/office/drawing/2014/main" val="577634112"/>
                  </a:ext>
                </a:extLst>
              </a:tr>
              <a:tr h="414383">
                <a:tc>
                  <a:txBody>
                    <a:bodyPr/>
                    <a:lstStyle/>
                    <a:p>
                      <a:endParaRPr lang="en-US"/>
                    </a:p>
                  </a:txBody>
                  <a:tcPr/>
                </a:tc>
                <a:extLst>
                  <a:ext uri="{0D108BD9-81ED-4DB2-BD59-A6C34878D82A}">
                    <a16:rowId xmlns:a16="http://schemas.microsoft.com/office/drawing/2014/main" val="1498907581"/>
                  </a:ext>
                </a:extLst>
              </a:tr>
              <a:tr h="414383">
                <a:tc>
                  <a:txBody>
                    <a:bodyPr/>
                    <a:lstStyle/>
                    <a:p>
                      <a:r>
                        <a:rPr lang="en-US" dirty="0"/>
                        <a:t>B</a:t>
                      </a:r>
                    </a:p>
                  </a:txBody>
                  <a:tcPr/>
                </a:tc>
                <a:extLst>
                  <a:ext uri="{0D108BD9-81ED-4DB2-BD59-A6C34878D82A}">
                    <a16:rowId xmlns:a16="http://schemas.microsoft.com/office/drawing/2014/main" val="3924282113"/>
                  </a:ext>
                </a:extLst>
              </a:tr>
              <a:tr h="414383">
                <a:tc>
                  <a:txBody>
                    <a:bodyPr/>
                    <a:lstStyle/>
                    <a:p>
                      <a:r>
                        <a:rPr lang="en-US" dirty="0"/>
                        <a:t>A</a:t>
                      </a:r>
                    </a:p>
                  </a:txBody>
                  <a:tcPr/>
                </a:tc>
                <a:extLst>
                  <a:ext uri="{0D108BD9-81ED-4DB2-BD59-A6C34878D82A}">
                    <a16:rowId xmlns:a16="http://schemas.microsoft.com/office/drawing/2014/main" val="1413179167"/>
                  </a:ext>
                </a:extLst>
              </a:tr>
            </a:tbl>
          </a:graphicData>
        </a:graphic>
      </p:graphicFrame>
      <p:graphicFrame>
        <p:nvGraphicFramePr>
          <p:cNvPr id="9" name="Content Placeholder 6"/>
          <p:cNvGraphicFramePr>
            <a:graphicFrameLocks/>
          </p:cNvGraphicFramePr>
          <p:nvPr>
            <p:extLst>
              <p:ext uri="{D42A27DB-BD31-4B8C-83A1-F6EECF244321}">
                <p14:modId xmlns:p14="http://schemas.microsoft.com/office/powerpoint/2010/main" val="110653008"/>
              </p:ext>
            </p:extLst>
          </p:nvPr>
        </p:nvGraphicFramePr>
        <p:xfrm>
          <a:off x="5720441" y="1928948"/>
          <a:ext cx="807720" cy="2486298"/>
        </p:xfrm>
        <a:graphic>
          <a:graphicData uri="http://schemas.openxmlformats.org/drawingml/2006/table">
            <a:tbl>
              <a:tblPr firstRow="1" bandRow="1">
                <a:tableStyleId>{5940675A-B579-460E-94D1-54222C63F5DA}</a:tableStyleId>
              </a:tblPr>
              <a:tblGrid>
                <a:gridCol w="807720">
                  <a:extLst>
                    <a:ext uri="{9D8B030D-6E8A-4147-A177-3AD203B41FA5}">
                      <a16:colId xmlns:a16="http://schemas.microsoft.com/office/drawing/2014/main" val="3381933979"/>
                    </a:ext>
                  </a:extLst>
                </a:gridCol>
              </a:tblGrid>
              <a:tr h="414383">
                <a:tc>
                  <a:txBody>
                    <a:bodyPr/>
                    <a:lstStyle/>
                    <a:p>
                      <a:endParaRPr lang="en-US" dirty="0"/>
                    </a:p>
                  </a:txBody>
                  <a:tcPr/>
                </a:tc>
                <a:extLst>
                  <a:ext uri="{0D108BD9-81ED-4DB2-BD59-A6C34878D82A}">
                    <a16:rowId xmlns:a16="http://schemas.microsoft.com/office/drawing/2014/main" val="138761248"/>
                  </a:ext>
                </a:extLst>
              </a:tr>
              <a:tr h="414383">
                <a:tc>
                  <a:txBody>
                    <a:bodyPr/>
                    <a:lstStyle/>
                    <a:p>
                      <a:endParaRPr lang="en-US"/>
                    </a:p>
                  </a:txBody>
                  <a:tcPr/>
                </a:tc>
                <a:extLst>
                  <a:ext uri="{0D108BD9-81ED-4DB2-BD59-A6C34878D82A}">
                    <a16:rowId xmlns:a16="http://schemas.microsoft.com/office/drawing/2014/main" val="689503741"/>
                  </a:ext>
                </a:extLst>
              </a:tr>
              <a:tr h="414383">
                <a:tc>
                  <a:txBody>
                    <a:bodyPr/>
                    <a:lstStyle/>
                    <a:p>
                      <a:endParaRPr lang="en-US"/>
                    </a:p>
                  </a:txBody>
                  <a:tcPr/>
                </a:tc>
                <a:extLst>
                  <a:ext uri="{0D108BD9-81ED-4DB2-BD59-A6C34878D82A}">
                    <a16:rowId xmlns:a16="http://schemas.microsoft.com/office/drawing/2014/main" val="577634112"/>
                  </a:ext>
                </a:extLst>
              </a:tr>
              <a:tr h="414383">
                <a:tc>
                  <a:txBody>
                    <a:bodyPr/>
                    <a:lstStyle/>
                    <a:p>
                      <a:r>
                        <a:rPr lang="en-US" dirty="0"/>
                        <a:t>C</a:t>
                      </a:r>
                    </a:p>
                  </a:txBody>
                  <a:tcPr/>
                </a:tc>
                <a:extLst>
                  <a:ext uri="{0D108BD9-81ED-4DB2-BD59-A6C34878D82A}">
                    <a16:rowId xmlns:a16="http://schemas.microsoft.com/office/drawing/2014/main" val="1498907581"/>
                  </a:ext>
                </a:extLst>
              </a:tr>
              <a:tr h="414383">
                <a:tc>
                  <a:txBody>
                    <a:bodyPr/>
                    <a:lstStyle/>
                    <a:p>
                      <a:r>
                        <a:rPr lang="en-US" dirty="0"/>
                        <a:t>B</a:t>
                      </a:r>
                    </a:p>
                  </a:txBody>
                  <a:tcPr/>
                </a:tc>
                <a:extLst>
                  <a:ext uri="{0D108BD9-81ED-4DB2-BD59-A6C34878D82A}">
                    <a16:rowId xmlns:a16="http://schemas.microsoft.com/office/drawing/2014/main" val="3924282113"/>
                  </a:ext>
                </a:extLst>
              </a:tr>
              <a:tr h="414383">
                <a:tc>
                  <a:txBody>
                    <a:bodyPr/>
                    <a:lstStyle/>
                    <a:p>
                      <a:r>
                        <a:rPr lang="en-US" dirty="0"/>
                        <a:t>A</a:t>
                      </a:r>
                    </a:p>
                  </a:txBody>
                  <a:tcPr/>
                </a:tc>
                <a:extLst>
                  <a:ext uri="{0D108BD9-81ED-4DB2-BD59-A6C34878D82A}">
                    <a16:rowId xmlns:a16="http://schemas.microsoft.com/office/drawing/2014/main" val="1413179167"/>
                  </a:ext>
                </a:extLst>
              </a:tr>
            </a:tbl>
          </a:graphicData>
        </a:graphic>
      </p:graphicFrame>
      <p:graphicFrame>
        <p:nvGraphicFramePr>
          <p:cNvPr id="10" name="Content Placeholder 6"/>
          <p:cNvGraphicFramePr>
            <a:graphicFrameLocks/>
          </p:cNvGraphicFramePr>
          <p:nvPr>
            <p:extLst>
              <p:ext uri="{D42A27DB-BD31-4B8C-83A1-F6EECF244321}">
                <p14:modId xmlns:p14="http://schemas.microsoft.com/office/powerpoint/2010/main" val="1671120959"/>
              </p:ext>
            </p:extLst>
          </p:nvPr>
        </p:nvGraphicFramePr>
        <p:xfrm>
          <a:off x="7835534" y="1928948"/>
          <a:ext cx="807720" cy="2486298"/>
        </p:xfrm>
        <a:graphic>
          <a:graphicData uri="http://schemas.openxmlformats.org/drawingml/2006/table">
            <a:tbl>
              <a:tblPr firstRow="1" bandRow="1">
                <a:tableStyleId>{5940675A-B579-460E-94D1-54222C63F5DA}</a:tableStyleId>
              </a:tblPr>
              <a:tblGrid>
                <a:gridCol w="807720">
                  <a:extLst>
                    <a:ext uri="{9D8B030D-6E8A-4147-A177-3AD203B41FA5}">
                      <a16:colId xmlns:a16="http://schemas.microsoft.com/office/drawing/2014/main" val="3381933979"/>
                    </a:ext>
                  </a:extLst>
                </a:gridCol>
              </a:tblGrid>
              <a:tr h="414383">
                <a:tc>
                  <a:txBody>
                    <a:bodyPr/>
                    <a:lstStyle/>
                    <a:p>
                      <a:endParaRPr lang="en-US" dirty="0"/>
                    </a:p>
                  </a:txBody>
                  <a:tcPr/>
                </a:tc>
                <a:extLst>
                  <a:ext uri="{0D108BD9-81ED-4DB2-BD59-A6C34878D82A}">
                    <a16:rowId xmlns:a16="http://schemas.microsoft.com/office/drawing/2014/main" val="138761248"/>
                  </a:ext>
                </a:extLst>
              </a:tr>
              <a:tr h="414383">
                <a:tc>
                  <a:txBody>
                    <a:bodyPr/>
                    <a:lstStyle/>
                    <a:p>
                      <a:endParaRPr lang="en-US" dirty="0"/>
                    </a:p>
                  </a:txBody>
                  <a:tcPr/>
                </a:tc>
                <a:extLst>
                  <a:ext uri="{0D108BD9-81ED-4DB2-BD59-A6C34878D82A}">
                    <a16:rowId xmlns:a16="http://schemas.microsoft.com/office/drawing/2014/main" val="689503741"/>
                  </a:ext>
                </a:extLst>
              </a:tr>
              <a:tr h="414383">
                <a:tc>
                  <a:txBody>
                    <a:bodyPr/>
                    <a:lstStyle/>
                    <a:p>
                      <a:r>
                        <a:rPr lang="en-US" dirty="0"/>
                        <a:t>D</a:t>
                      </a:r>
                    </a:p>
                  </a:txBody>
                  <a:tcPr/>
                </a:tc>
                <a:extLst>
                  <a:ext uri="{0D108BD9-81ED-4DB2-BD59-A6C34878D82A}">
                    <a16:rowId xmlns:a16="http://schemas.microsoft.com/office/drawing/2014/main" val="577634112"/>
                  </a:ext>
                </a:extLst>
              </a:tr>
              <a:tr h="414383">
                <a:tc>
                  <a:txBody>
                    <a:bodyPr/>
                    <a:lstStyle/>
                    <a:p>
                      <a:r>
                        <a:rPr lang="en-US" dirty="0"/>
                        <a:t>C</a:t>
                      </a:r>
                    </a:p>
                  </a:txBody>
                  <a:tcPr/>
                </a:tc>
                <a:extLst>
                  <a:ext uri="{0D108BD9-81ED-4DB2-BD59-A6C34878D82A}">
                    <a16:rowId xmlns:a16="http://schemas.microsoft.com/office/drawing/2014/main" val="1498907581"/>
                  </a:ext>
                </a:extLst>
              </a:tr>
              <a:tr h="414383">
                <a:tc>
                  <a:txBody>
                    <a:bodyPr/>
                    <a:lstStyle/>
                    <a:p>
                      <a:r>
                        <a:rPr lang="en-US" dirty="0"/>
                        <a:t>B</a:t>
                      </a:r>
                    </a:p>
                  </a:txBody>
                  <a:tcPr/>
                </a:tc>
                <a:extLst>
                  <a:ext uri="{0D108BD9-81ED-4DB2-BD59-A6C34878D82A}">
                    <a16:rowId xmlns:a16="http://schemas.microsoft.com/office/drawing/2014/main" val="3924282113"/>
                  </a:ext>
                </a:extLst>
              </a:tr>
              <a:tr h="414383">
                <a:tc>
                  <a:txBody>
                    <a:bodyPr/>
                    <a:lstStyle/>
                    <a:p>
                      <a:r>
                        <a:rPr lang="en-US" dirty="0"/>
                        <a:t>A</a:t>
                      </a:r>
                    </a:p>
                  </a:txBody>
                  <a:tcPr/>
                </a:tc>
                <a:extLst>
                  <a:ext uri="{0D108BD9-81ED-4DB2-BD59-A6C34878D82A}">
                    <a16:rowId xmlns:a16="http://schemas.microsoft.com/office/drawing/2014/main" val="1413179167"/>
                  </a:ext>
                </a:extLst>
              </a:tr>
            </a:tbl>
          </a:graphicData>
        </a:graphic>
      </p:graphicFrame>
      <p:graphicFrame>
        <p:nvGraphicFramePr>
          <p:cNvPr id="11" name="Content Placeholder 6"/>
          <p:cNvGraphicFramePr>
            <a:graphicFrameLocks/>
          </p:cNvGraphicFramePr>
          <p:nvPr>
            <p:extLst>
              <p:ext uri="{D42A27DB-BD31-4B8C-83A1-F6EECF244321}">
                <p14:modId xmlns:p14="http://schemas.microsoft.com/office/powerpoint/2010/main" val="463450633"/>
              </p:ext>
            </p:extLst>
          </p:nvPr>
        </p:nvGraphicFramePr>
        <p:xfrm>
          <a:off x="9950627" y="1928948"/>
          <a:ext cx="807720" cy="2486298"/>
        </p:xfrm>
        <a:graphic>
          <a:graphicData uri="http://schemas.openxmlformats.org/drawingml/2006/table">
            <a:tbl>
              <a:tblPr firstRow="1" bandRow="1">
                <a:tableStyleId>{5940675A-B579-460E-94D1-54222C63F5DA}</a:tableStyleId>
              </a:tblPr>
              <a:tblGrid>
                <a:gridCol w="807720">
                  <a:extLst>
                    <a:ext uri="{9D8B030D-6E8A-4147-A177-3AD203B41FA5}">
                      <a16:colId xmlns:a16="http://schemas.microsoft.com/office/drawing/2014/main" val="3381933979"/>
                    </a:ext>
                  </a:extLst>
                </a:gridCol>
              </a:tblGrid>
              <a:tr h="414383">
                <a:tc>
                  <a:txBody>
                    <a:bodyPr/>
                    <a:lstStyle/>
                    <a:p>
                      <a:endParaRPr lang="en-US" dirty="0"/>
                    </a:p>
                  </a:txBody>
                  <a:tcPr/>
                </a:tc>
                <a:extLst>
                  <a:ext uri="{0D108BD9-81ED-4DB2-BD59-A6C34878D82A}">
                    <a16:rowId xmlns:a16="http://schemas.microsoft.com/office/drawing/2014/main" val="138761248"/>
                  </a:ext>
                </a:extLst>
              </a:tr>
              <a:tr h="414383">
                <a:tc>
                  <a:txBody>
                    <a:bodyPr/>
                    <a:lstStyle/>
                    <a:p>
                      <a:endParaRPr lang="en-US"/>
                    </a:p>
                  </a:txBody>
                  <a:tcPr/>
                </a:tc>
                <a:extLst>
                  <a:ext uri="{0D108BD9-81ED-4DB2-BD59-A6C34878D82A}">
                    <a16:rowId xmlns:a16="http://schemas.microsoft.com/office/drawing/2014/main" val="689503741"/>
                  </a:ext>
                </a:extLst>
              </a:tr>
              <a:tr h="414383">
                <a:tc>
                  <a:txBody>
                    <a:bodyPr/>
                    <a:lstStyle/>
                    <a:p>
                      <a:endParaRPr lang="en-US" dirty="0"/>
                    </a:p>
                  </a:txBody>
                  <a:tcPr/>
                </a:tc>
                <a:extLst>
                  <a:ext uri="{0D108BD9-81ED-4DB2-BD59-A6C34878D82A}">
                    <a16:rowId xmlns:a16="http://schemas.microsoft.com/office/drawing/2014/main" val="577634112"/>
                  </a:ext>
                </a:extLst>
              </a:tr>
              <a:tr h="414383">
                <a:tc>
                  <a:txBody>
                    <a:bodyPr/>
                    <a:lstStyle/>
                    <a:p>
                      <a:r>
                        <a:rPr lang="en-US" dirty="0"/>
                        <a:t>C</a:t>
                      </a:r>
                    </a:p>
                  </a:txBody>
                  <a:tcPr/>
                </a:tc>
                <a:extLst>
                  <a:ext uri="{0D108BD9-81ED-4DB2-BD59-A6C34878D82A}">
                    <a16:rowId xmlns:a16="http://schemas.microsoft.com/office/drawing/2014/main" val="1498907581"/>
                  </a:ext>
                </a:extLst>
              </a:tr>
              <a:tr h="414383">
                <a:tc>
                  <a:txBody>
                    <a:bodyPr/>
                    <a:lstStyle/>
                    <a:p>
                      <a:r>
                        <a:rPr lang="en-US" dirty="0"/>
                        <a:t>B</a:t>
                      </a:r>
                    </a:p>
                  </a:txBody>
                  <a:tcPr/>
                </a:tc>
                <a:extLst>
                  <a:ext uri="{0D108BD9-81ED-4DB2-BD59-A6C34878D82A}">
                    <a16:rowId xmlns:a16="http://schemas.microsoft.com/office/drawing/2014/main" val="3924282113"/>
                  </a:ext>
                </a:extLst>
              </a:tr>
              <a:tr h="414383">
                <a:tc>
                  <a:txBody>
                    <a:bodyPr/>
                    <a:lstStyle/>
                    <a:p>
                      <a:r>
                        <a:rPr lang="en-US" dirty="0"/>
                        <a:t>A</a:t>
                      </a:r>
                    </a:p>
                  </a:txBody>
                  <a:tcPr/>
                </a:tc>
                <a:extLst>
                  <a:ext uri="{0D108BD9-81ED-4DB2-BD59-A6C34878D82A}">
                    <a16:rowId xmlns:a16="http://schemas.microsoft.com/office/drawing/2014/main" val="1413179167"/>
                  </a:ext>
                </a:extLst>
              </a:tr>
            </a:tbl>
          </a:graphicData>
        </a:graphic>
      </p:graphicFrame>
      <p:sp>
        <p:nvSpPr>
          <p:cNvPr id="12" name="TextBox 11"/>
          <p:cNvSpPr txBox="1"/>
          <p:nvPr/>
        </p:nvSpPr>
        <p:spPr>
          <a:xfrm>
            <a:off x="1380192" y="4545875"/>
            <a:ext cx="1027845" cy="369332"/>
          </a:xfrm>
          <a:prstGeom prst="rect">
            <a:avLst/>
          </a:prstGeom>
          <a:noFill/>
        </p:spPr>
        <p:txBody>
          <a:bodyPr wrap="none" rtlCol="0">
            <a:spAutoFit/>
          </a:bodyPr>
          <a:lstStyle/>
          <a:p>
            <a:r>
              <a:rPr lang="en-US" dirty="0"/>
              <a:t>PUSH (A)</a:t>
            </a:r>
          </a:p>
        </p:txBody>
      </p:sp>
      <p:sp>
        <p:nvSpPr>
          <p:cNvPr id="13" name="TextBox 12"/>
          <p:cNvSpPr txBox="1"/>
          <p:nvPr/>
        </p:nvSpPr>
        <p:spPr>
          <a:xfrm>
            <a:off x="3495284" y="4532813"/>
            <a:ext cx="1019831" cy="369332"/>
          </a:xfrm>
          <a:prstGeom prst="rect">
            <a:avLst/>
          </a:prstGeom>
          <a:noFill/>
        </p:spPr>
        <p:txBody>
          <a:bodyPr wrap="none" rtlCol="0">
            <a:spAutoFit/>
          </a:bodyPr>
          <a:lstStyle/>
          <a:p>
            <a:r>
              <a:rPr lang="en-US" dirty="0"/>
              <a:t>PUSH (B)</a:t>
            </a:r>
          </a:p>
        </p:txBody>
      </p:sp>
      <p:sp>
        <p:nvSpPr>
          <p:cNvPr id="14" name="TextBox 13"/>
          <p:cNvSpPr txBox="1"/>
          <p:nvPr/>
        </p:nvSpPr>
        <p:spPr>
          <a:xfrm>
            <a:off x="5551339" y="4554193"/>
            <a:ext cx="1018227" cy="369332"/>
          </a:xfrm>
          <a:prstGeom prst="rect">
            <a:avLst/>
          </a:prstGeom>
          <a:noFill/>
        </p:spPr>
        <p:txBody>
          <a:bodyPr wrap="none" rtlCol="0">
            <a:spAutoFit/>
          </a:bodyPr>
          <a:lstStyle/>
          <a:p>
            <a:r>
              <a:rPr lang="en-US" dirty="0"/>
              <a:t>PUSH (C)</a:t>
            </a:r>
          </a:p>
        </p:txBody>
      </p:sp>
      <p:sp>
        <p:nvSpPr>
          <p:cNvPr id="15" name="TextBox 14"/>
          <p:cNvSpPr txBox="1"/>
          <p:nvPr/>
        </p:nvSpPr>
        <p:spPr>
          <a:xfrm>
            <a:off x="7658417" y="4557766"/>
            <a:ext cx="1037463" cy="369332"/>
          </a:xfrm>
          <a:prstGeom prst="rect">
            <a:avLst/>
          </a:prstGeom>
          <a:noFill/>
        </p:spPr>
        <p:txBody>
          <a:bodyPr wrap="none" rtlCol="0">
            <a:spAutoFit/>
          </a:bodyPr>
          <a:lstStyle/>
          <a:p>
            <a:r>
              <a:rPr lang="en-US" dirty="0"/>
              <a:t>PUSH (D)</a:t>
            </a:r>
          </a:p>
        </p:txBody>
      </p:sp>
      <p:sp>
        <p:nvSpPr>
          <p:cNvPr id="16" name="TextBox 15"/>
          <p:cNvSpPr txBox="1"/>
          <p:nvPr/>
        </p:nvSpPr>
        <p:spPr>
          <a:xfrm>
            <a:off x="9840564" y="4554193"/>
            <a:ext cx="910827" cy="369332"/>
          </a:xfrm>
          <a:prstGeom prst="rect">
            <a:avLst/>
          </a:prstGeom>
          <a:noFill/>
        </p:spPr>
        <p:txBody>
          <a:bodyPr wrap="none" rtlCol="0">
            <a:spAutoFit/>
          </a:bodyPr>
          <a:lstStyle/>
          <a:p>
            <a:r>
              <a:rPr lang="en-US" dirty="0"/>
              <a:t>POP (D)</a:t>
            </a:r>
          </a:p>
        </p:txBody>
      </p:sp>
      <p:sp>
        <p:nvSpPr>
          <p:cNvPr id="17" name="TextBox 16"/>
          <p:cNvSpPr txBox="1"/>
          <p:nvPr/>
        </p:nvSpPr>
        <p:spPr>
          <a:xfrm>
            <a:off x="8643254" y="2724389"/>
            <a:ext cx="804651" cy="369332"/>
          </a:xfrm>
          <a:prstGeom prst="rect">
            <a:avLst/>
          </a:prstGeom>
          <a:noFill/>
        </p:spPr>
        <p:txBody>
          <a:bodyPr wrap="square" rtlCol="0">
            <a:spAutoFit/>
          </a:bodyPr>
          <a:lstStyle/>
          <a:p>
            <a:r>
              <a:rPr lang="en-US" dirty="0"/>
              <a:t>TOP</a:t>
            </a:r>
          </a:p>
        </p:txBody>
      </p:sp>
      <p:sp>
        <p:nvSpPr>
          <p:cNvPr id="21" name="TextBox 20"/>
          <p:cNvSpPr txBox="1"/>
          <p:nvPr/>
        </p:nvSpPr>
        <p:spPr>
          <a:xfrm>
            <a:off x="10758347" y="3172097"/>
            <a:ext cx="804651" cy="369332"/>
          </a:xfrm>
          <a:prstGeom prst="rect">
            <a:avLst/>
          </a:prstGeom>
          <a:noFill/>
        </p:spPr>
        <p:txBody>
          <a:bodyPr wrap="square" rtlCol="0">
            <a:spAutoFit/>
          </a:bodyPr>
          <a:lstStyle/>
          <a:p>
            <a:r>
              <a:rPr lang="en-US" dirty="0"/>
              <a:t>TOP</a:t>
            </a:r>
          </a:p>
        </p:txBody>
      </p:sp>
      <p:sp>
        <p:nvSpPr>
          <p:cNvPr id="22" name="TextBox 21"/>
          <p:cNvSpPr txBox="1"/>
          <p:nvPr/>
        </p:nvSpPr>
        <p:spPr>
          <a:xfrm>
            <a:off x="2417520" y="4175761"/>
            <a:ext cx="804651" cy="369332"/>
          </a:xfrm>
          <a:prstGeom prst="rect">
            <a:avLst/>
          </a:prstGeom>
          <a:noFill/>
        </p:spPr>
        <p:txBody>
          <a:bodyPr wrap="square" rtlCol="0">
            <a:spAutoFit/>
          </a:bodyPr>
          <a:lstStyle/>
          <a:p>
            <a:r>
              <a:rPr lang="en-US" dirty="0"/>
              <a:t>TOP</a:t>
            </a:r>
          </a:p>
        </p:txBody>
      </p:sp>
      <p:sp>
        <p:nvSpPr>
          <p:cNvPr id="23" name="TextBox 22"/>
          <p:cNvSpPr txBox="1"/>
          <p:nvPr/>
        </p:nvSpPr>
        <p:spPr>
          <a:xfrm>
            <a:off x="6538148" y="3152895"/>
            <a:ext cx="804651" cy="369332"/>
          </a:xfrm>
          <a:prstGeom prst="rect">
            <a:avLst/>
          </a:prstGeom>
          <a:noFill/>
        </p:spPr>
        <p:txBody>
          <a:bodyPr wrap="square" rtlCol="0">
            <a:spAutoFit/>
          </a:bodyPr>
          <a:lstStyle/>
          <a:p>
            <a:r>
              <a:rPr lang="en-US" dirty="0"/>
              <a:t>TOP</a:t>
            </a:r>
          </a:p>
        </p:txBody>
      </p:sp>
      <p:sp>
        <p:nvSpPr>
          <p:cNvPr id="24" name="TextBox 23"/>
          <p:cNvSpPr txBox="1"/>
          <p:nvPr/>
        </p:nvSpPr>
        <p:spPr>
          <a:xfrm>
            <a:off x="4372147" y="3608701"/>
            <a:ext cx="804651" cy="369332"/>
          </a:xfrm>
          <a:prstGeom prst="rect">
            <a:avLst/>
          </a:prstGeom>
          <a:noFill/>
        </p:spPr>
        <p:txBody>
          <a:bodyPr wrap="square" rtlCol="0">
            <a:spAutoFit/>
          </a:bodyPr>
          <a:lstStyle/>
          <a:p>
            <a:r>
              <a:rPr lang="en-US" dirty="0"/>
              <a:t>TOP</a:t>
            </a:r>
          </a:p>
        </p:txBody>
      </p:sp>
      <mc:AlternateContent xmlns:mc="http://schemas.openxmlformats.org/markup-compatibility/2006" xmlns:p14="http://schemas.microsoft.com/office/powerpoint/2010/main">
        <mc:Choice Requires="p14">
          <p:contentPart p14:bwMode="auto" r:id="rId2">
            <p14:nvContentPartPr>
              <p14:cNvPr id="26" name="Ink 25"/>
              <p14:cNvContentPartPr/>
              <p14:nvPr/>
            </p14:nvContentPartPr>
            <p14:xfrm>
              <a:off x="2390606" y="1645920"/>
              <a:ext cx="1411200" cy="2547720"/>
            </p14:xfrm>
          </p:contentPart>
        </mc:Choice>
        <mc:Fallback xmlns="">
          <p:pic>
            <p:nvPicPr>
              <p:cNvPr id="26" name="Ink 25"/>
              <p:cNvPicPr/>
              <p:nvPr/>
            </p:nvPicPr>
            <p:blipFill>
              <a:blip r:embed="rId9"/>
              <a:stretch>
                <a:fillRect/>
              </a:stretch>
            </p:blipFill>
            <p:spPr>
              <a:xfrm>
                <a:off x="1481966" y="1568880"/>
                <a:ext cx="2331720" cy="2845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6" name="Ink 35"/>
              <p14:cNvContentPartPr/>
              <p14:nvPr/>
            </p14:nvContentPartPr>
            <p14:xfrm>
              <a:off x="3905846" y="3840480"/>
              <a:ext cx="117720" cy="379080"/>
            </p14:xfrm>
          </p:contentPart>
        </mc:Choice>
        <mc:Fallback xmlns="">
          <p:pic>
            <p:nvPicPr>
              <p:cNvPr id="36" name="Ink 35"/>
              <p:cNvPicPr/>
              <p:nvPr/>
            </p:nvPicPr>
            <p:blipFill>
              <a:blip r:embed="rId13"/>
              <a:stretch>
                <a:fillRect/>
              </a:stretch>
            </p:blipFill>
            <p:spPr>
              <a:xfrm>
                <a:off x="3825206" y="3724200"/>
                <a:ext cx="554760" cy="1591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6" name="Ink 45"/>
              <p14:cNvContentPartPr/>
              <p14:nvPr/>
            </p14:nvContentPartPr>
            <p14:xfrm>
              <a:off x="6283286" y="3526920"/>
              <a:ext cx="360" cy="360"/>
            </p14:xfrm>
          </p:contentPart>
        </mc:Choice>
        <mc:Fallback xmlns="">
          <p:pic>
            <p:nvPicPr>
              <p:cNvPr id="46" name="Ink 45"/>
              <p:cNvPicPr/>
              <p:nvPr/>
            </p:nvPicPr>
            <p:blipFill>
              <a:blip r:embed="rId19"/>
              <a:stretch>
                <a:fillRect/>
              </a:stretch>
            </p:blipFill>
            <p:spPr>
              <a:xfrm>
                <a:off x="6271406" y="3515040"/>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5" name="Ink 54"/>
              <p14:cNvContentPartPr/>
              <p14:nvPr/>
            </p14:nvContentPartPr>
            <p14:xfrm>
              <a:off x="8190566" y="3905640"/>
              <a:ext cx="360" cy="360"/>
            </p14:xfrm>
          </p:contentPart>
        </mc:Choice>
        <mc:Fallback xmlns="">
          <p:pic>
            <p:nvPicPr>
              <p:cNvPr id="55" name="Ink 54"/>
              <p:cNvPicPr/>
              <p:nvPr/>
            </p:nvPicPr>
            <p:blipFill>
              <a:blip r:embed="rId25"/>
              <a:stretch>
                <a:fillRect/>
              </a:stretch>
            </p:blipFill>
            <p:spPr>
              <a:xfrm>
                <a:off x="8178686" y="2770560"/>
                <a:ext cx="598680" cy="1147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4" name="Ink 63"/>
              <p14:cNvContentPartPr/>
              <p14:nvPr/>
            </p14:nvContentPartPr>
            <p14:xfrm>
              <a:off x="6662006" y="3501000"/>
              <a:ext cx="360" cy="360"/>
            </p14:xfrm>
          </p:contentPart>
        </mc:Choice>
        <mc:Fallback xmlns="">
          <p:pic>
            <p:nvPicPr>
              <p:cNvPr id="64" name="Ink 63"/>
              <p:cNvPicPr/>
              <p:nvPr/>
            </p:nvPicPr>
            <p:blipFill>
              <a:blip r:embed="rId29"/>
              <a:stretch>
                <a:fillRect/>
              </a:stretch>
            </p:blipFill>
            <p:spPr>
              <a:xfrm>
                <a:off x="6650126" y="3489120"/>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6" name="Ink 65"/>
              <p14:cNvContentPartPr/>
              <p14:nvPr/>
            </p14:nvContentPartPr>
            <p14:xfrm>
              <a:off x="10280366" y="2991240"/>
              <a:ext cx="360" cy="360"/>
            </p14:xfrm>
          </p:contentPart>
        </mc:Choice>
        <mc:Fallback xmlns="">
          <p:pic>
            <p:nvPicPr>
              <p:cNvPr id="66" name="Ink 65"/>
              <p:cNvPicPr/>
              <p:nvPr/>
            </p:nvPicPr>
            <p:blipFill>
              <a:blip r:embed="rId31"/>
              <a:stretch>
                <a:fillRect/>
              </a:stretch>
            </p:blipFill>
            <p:spPr>
              <a:xfrm>
                <a:off x="10268486" y="2979360"/>
                <a:ext cx="638280" cy="586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9" name="Ink 68"/>
              <p14:cNvContentPartPr/>
              <p14:nvPr/>
            </p14:nvContentPartPr>
            <p14:xfrm>
              <a:off x="7628606" y="3030480"/>
              <a:ext cx="360" cy="360"/>
            </p14:xfrm>
          </p:contentPart>
        </mc:Choice>
        <mc:Fallback xmlns="">
          <p:pic>
            <p:nvPicPr>
              <p:cNvPr id="69" name="Ink 68"/>
              <p:cNvPicPr/>
              <p:nvPr/>
            </p:nvPicPr>
            <p:blipFill>
              <a:blip r:embed="rId33"/>
              <a:stretch>
                <a:fillRect/>
              </a:stretch>
            </p:blipFill>
            <p:spPr>
              <a:xfrm>
                <a:off x="7616726" y="3018600"/>
                <a:ext cx="24120" cy="24120"/>
              </a:xfrm>
              <a:prstGeom prst="rect">
                <a:avLst/>
              </a:prstGeom>
            </p:spPr>
          </p:pic>
        </mc:Fallback>
      </mc:AlternateContent>
    </p:spTree>
    <p:extLst>
      <p:ext uri="{BB962C8B-B14F-4D97-AF65-F5344CB8AC3E}">
        <p14:creationId xmlns:p14="http://schemas.microsoft.com/office/powerpoint/2010/main" val="543478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endParaRPr lang="en-US" dirty="0"/>
          </a:p>
          <a:p>
            <a:r>
              <a:rPr lang="en-US" dirty="0"/>
              <a:t>THANK YOU</a:t>
            </a:r>
          </a:p>
        </p:txBody>
      </p:sp>
      <p:sp>
        <p:nvSpPr>
          <p:cNvPr id="7" name="Text Placeholder 6"/>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068226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290406"/>
            <a:ext cx="10515600" cy="4653193"/>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p14:cNvContentPartPr/>
              <p14:nvPr/>
            </p14:nvContentPartPr>
            <p14:xfrm>
              <a:off x="2547206" y="1737360"/>
              <a:ext cx="360" cy="360"/>
            </p14:xfrm>
          </p:contentPart>
        </mc:Choice>
        <mc:Fallback xmlns="">
          <p:pic>
            <p:nvPicPr>
              <p:cNvPr id="8" name="Ink 7"/>
              <p:cNvPicPr/>
              <p:nvPr/>
            </p:nvPicPr>
            <p:blipFill>
              <a:blip r:embed="rId6"/>
              <a:stretch>
                <a:fillRect/>
              </a:stretch>
            </p:blipFill>
            <p:spPr>
              <a:xfrm>
                <a:off x="2535326" y="1725480"/>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p14:cNvContentPartPr/>
              <p14:nvPr/>
            </p14:nvContentPartPr>
            <p14:xfrm>
              <a:off x="2521286" y="1985400"/>
              <a:ext cx="360" cy="360"/>
            </p14:xfrm>
          </p:contentPart>
        </mc:Choice>
        <mc:Fallback xmlns="">
          <p:pic>
            <p:nvPicPr>
              <p:cNvPr id="9" name="Ink 8"/>
              <p:cNvPicPr/>
              <p:nvPr/>
            </p:nvPicPr>
            <p:blipFill>
              <a:blip r:embed="rId8"/>
              <a:stretch>
                <a:fillRect/>
              </a:stretch>
            </p:blipFill>
            <p:spPr>
              <a:xfrm>
                <a:off x="2509406" y="1973520"/>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8" name="Ink 57"/>
              <p14:cNvContentPartPr/>
              <p14:nvPr/>
            </p14:nvContentPartPr>
            <p14:xfrm>
              <a:off x="6191846" y="4807080"/>
              <a:ext cx="360" cy="360"/>
            </p14:xfrm>
          </p:contentPart>
        </mc:Choice>
        <mc:Fallback xmlns="">
          <p:pic>
            <p:nvPicPr>
              <p:cNvPr id="58" name="Ink 57"/>
              <p:cNvPicPr/>
              <p:nvPr/>
            </p:nvPicPr>
            <p:blipFill>
              <a:blip r:embed="rId28"/>
              <a:stretch>
                <a:fillRect/>
              </a:stretch>
            </p:blipFill>
            <p:spPr>
              <a:xfrm>
                <a:off x="6179966" y="4795200"/>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6" name="Ink 75"/>
              <p14:cNvContentPartPr/>
              <p14:nvPr/>
            </p14:nvContentPartPr>
            <p14:xfrm>
              <a:off x="9196406" y="4676400"/>
              <a:ext cx="360" cy="360"/>
            </p14:xfrm>
          </p:contentPart>
        </mc:Choice>
        <mc:Fallback xmlns="">
          <p:pic>
            <p:nvPicPr>
              <p:cNvPr id="76" name="Ink 75"/>
              <p:cNvPicPr/>
              <p:nvPr/>
            </p:nvPicPr>
            <p:blipFill>
              <a:blip r:embed="rId34"/>
              <a:stretch>
                <a:fillRect/>
              </a:stretch>
            </p:blipFill>
            <p:spPr>
              <a:xfrm>
                <a:off x="8910206" y="3449880"/>
                <a:ext cx="1826640" cy="1683000"/>
              </a:xfrm>
              <a:prstGeom prst="rect">
                <a:avLst/>
              </a:prstGeom>
            </p:spPr>
          </p:pic>
        </mc:Fallback>
      </mc:AlternateContent>
    </p:spTree>
    <p:extLst>
      <p:ext uri="{BB962C8B-B14F-4D97-AF65-F5344CB8AC3E}">
        <p14:creationId xmlns:p14="http://schemas.microsoft.com/office/powerpoint/2010/main" val="1057256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Applications of Stack:</a:t>
            </a:r>
            <a:endParaRPr lang="en-US" dirty="0"/>
          </a:p>
        </p:txBody>
      </p:sp>
      <p:sp>
        <p:nvSpPr>
          <p:cNvPr id="3" name="Content Placeholder 2"/>
          <p:cNvSpPr>
            <a:spLocks noGrp="1"/>
          </p:cNvSpPr>
          <p:nvPr>
            <p:ph idx="1"/>
          </p:nvPr>
        </p:nvSpPr>
        <p:spPr/>
        <p:txBody>
          <a:bodyPr/>
          <a:lstStyle/>
          <a:p>
            <a:pPr marL="0" indent="0">
              <a:buNone/>
            </a:pPr>
            <a:r>
              <a:rPr lang="en-US" b="1" dirty="0"/>
              <a:t>Applications of Stack</a:t>
            </a:r>
            <a:endParaRPr lang="en-US" dirty="0"/>
          </a:p>
          <a:p>
            <a:r>
              <a:rPr lang="en-US" b="1" dirty="0"/>
              <a:t>To evaluate expressions</a:t>
            </a:r>
            <a:r>
              <a:rPr lang="en-US" dirty="0"/>
              <a:t> (postfix, prefix)</a:t>
            </a:r>
          </a:p>
          <a:p>
            <a:r>
              <a:rPr lang="en-US" b="1" dirty="0"/>
              <a:t>To keep the page-visited history</a:t>
            </a:r>
            <a:r>
              <a:rPr lang="en-US" dirty="0"/>
              <a:t> in a web browser</a:t>
            </a:r>
          </a:p>
          <a:p>
            <a:r>
              <a:rPr lang="en-US" b="1" dirty="0"/>
              <a:t>To perform undo sequence</a:t>
            </a:r>
            <a:r>
              <a:rPr lang="en-US" dirty="0"/>
              <a:t> in a text editor</a:t>
            </a:r>
          </a:p>
          <a:p>
            <a:r>
              <a:rPr lang="en-US" b="1" dirty="0"/>
              <a:t>Used in recursion</a:t>
            </a:r>
            <a:endParaRPr lang="en-US" dirty="0"/>
          </a:p>
          <a:p>
            <a:r>
              <a:rPr lang="en-US" b="1" dirty="0"/>
              <a:t>To pass parameters between functions</a:t>
            </a:r>
            <a:r>
              <a:rPr lang="en-US" dirty="0"/>
              <a:t> in a C program</a:t>
            </a:r>
          </a:p>
          <a:p>
            <a:r>
              <a:rPr lang="en-US" b="1" dirty="0"/>
              <a:t>As an auxiliary data structure</a:t>
            </a:r>
            <a:r>
              <a:rPr lang="en-US" dirty="0"/>
              <a:t> for implementing algorithms</a:t>
            </a:r>
          </a:p>
          <a:p>
            <a:r>
              <a:rPr lang="en-US" b="1" dirty="0"/>
              <a:t>As a component of other data structures</a:t>
            </a:r>
            <a:endParaRPr lang="en-US" dirty="0"/>
          </a:p>
        </p:txBody>
      </p:sp>
      <mc:AlternateContent xmlns:mc="http://schemas.openxmlformats.org/markup-compatibility/2006" xmlns:p14="http://schemas.microsoft.com/office/powerpoint/2010/main">
        <mc:Choice Requires="p14">
          <p:contentPart p14:bwMode="auto" r:id="rId2">
            <p14:nvContentPartPr>
              <p14:cNvPr id="15" name="Ink 14"/>
              <p14:cNvContentPartPr/>
              <p14:nvPr/>
            </p14:nvContentPartPr>
            <p14:xfrm>
              <a:off x="10829006" y="2743200"/>
              <a:ext cx="360" cy="360"/>
            </p14:xfrm>
          </p:contentPart>
        </mc:Choice>
        <mc:Fallback xmlns="">
          <p:pic>
            <p:nvPicPr>
              <p:cNvPr id="15" name="Ink 14"/>
              <p:cNvPicPr/>
              <p:nvPr/>
            </p:nvPicPr>
            <p:blipFill>
              <a:blip r:embed="rId7"/>
              <a:stretch>
                <a:fillRect/>
              </a:stretch>
            </p:blipFill>
            <p:spPr>
              <a:xfrm>
                <a:off x="7473086" y="1386000"/>
                <a:ext cx="4282560" cy="3994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8" name="Ink 87"/>
              <p14:cNvContentPartPr/>
              <p14:nvPr/>
            </p14:nvContentPartPr>
            <p14:xfrm>
              <a:off x="3474566" y="3239640"/>
              <a:ext cx="360" cy="360"/>
            </p14:xfrm>
          </p:contentPart>
        </mc:Choice>
        <mc:Fallback xmlns="">
          <p:pic>
            <p:nvPicPr>
              <p:cNvPr id="88" name="Ink 87"/>
              <p:cNvPicPr/>
              <p:nvPr/>
            </p:nvPicPr>
            <p:blipFill>
              <a:blip r:embed="rId27"/>
              <a:stretch>
                <a:fillRect/>
              </a:stretch>
            </p:blipFill>
            <p:spPr>
              <a:xfrm>
                <a:off x="3462686" y="3227760"/>
                <a:ext cx="24120" cy="24120"/>
              </a:xfrm>
              <a:prstGeom prst="rect">
                <a:avLst/>
              </a:prstGeom>
            </p:spPr>
          </p:pic>
        </mc:Fallback>
      </mc:AlternateContent>
    </p:spTree>
    <p:extLst>
      <p:ext uri="{BB962C8B-B14F-4D97-AF65-F5344CB8AC3E}">
        <p14:creationId xmlns:p14="http://schemas.microsoft.com/office/powerpoint/2010/main" val="4283583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 as an ADT</a:t>
            </a:r>
          </a:p>
        </p:txBody>
      </p:sp>
      <p:sp>
        <p:nvSpPr>
          <p:cNvPr id="3" name="Content Placeholder 2"/>
          <p:cNvSpPr>
            <a:spLocks noGrp="1"/>
          </p:cNvSpPr>
          <p:nvPr>
            <p:ph idx="1"/>
          </p:nvPr>
        </p:nvSpPr>
        <p:spPr/>
        <p:txBody>
          <a:bodyPr>
            <a:normAutofit/>
          </a:bodyPr>
          <a:lstStyle/>
          <a:p>
            <a:pPr marL="0" indent="0">
              <a:buNone/>
            </a:pPr>
            <a:r>
              <a:rPr lang="en-US" b="1" dirty="0"/>
              <a:t>Stack Operations</a:t>
            </a:r>
            <a:endParaRPr lang="en-US" dirty="0"/>
          </a:p>
          <a:p>
            <a:r>
              <a:rPr lang="en-US" b="1" dirty="0" err="1"/>
              <a:t>CreateEmptyStack</a:t>
            </a:r>
            <a:r>
              <a:rPr lang="en-US" b="1" dirty="0"/>
              <a:t>(S)</a:t>
            </a:r>
            <a:r>
              <a:rPr lang="en-US" dirty="0"/>
              <a:t>: Initializes stack </a:t>
            </a:r>
            <a:r>
              <a:rPr lang="en-US" b="1" dirty="0"/>
              <a:t>S</a:t>
            </a:r>
            <a:r>
              <a:rPr lang="en-US" dirty="0"/>
              <a:t> as an empty stack.</a:t>
            </a:r>
          </a:p>
          <a:p>
            <a:r>
              <a:rPr lang="en-US" b="1" dirty="0"/>
              <a:t>Push(S, x)</a:t>
            </a:r>
            <a:r>
              <a:rPr lang="en-US" dirty="0"/>
              <a:t>: Inserts element </a:t>
            </a:r>
            <a:r>
              <a:rPr lang="en-US" b="1" dirty="0"/>
              <a:t>x</a:t>
            </a:r>
            <a:r>
              <a:rPr lang="en-US" dirty="0"/>
              <a:t> at the top of stack </a:t>
            </a:r>
            <a:r>
              <a:rPr lang="en-US" b="1" dirty="0"/>
              <a:t>S</a:t>
            </a:r>
            <a:r>
              <a:rPr lang="en-US" dirty="0"/>
              <a:t>.</a:t>
            </a:r>
          </a:p>
          <a:p>
            <a:r>
              <a:rPr lang="en-US" b="1" dirty="0"/>
              <a:t>Top(S)</a:t>
            </a:r>
            <a:r>
              <a:rPr lang="en-US" dirty="0"/>
              <a:t>: Retrieves the element at the top of stack </a:t>
            </a:r>
            <a:r>
              <a:rPr lang="en-US" b="1" dirty="0"/>
              <a:t>S</a:t>
            </a:r>
            <a:r>
              <a:rPr lang="en-US" dirty="0"/>
              <a:t> (if not empty).</a:t>
            </a:r>
          </a:p>
          <a:p>
            <a:r>
              <a:rPr lang="en-US" b="1" dirty="0"/>
              <a:t>Pop(S)</a:t>
            </a:r>
            <a:r>
              <a:rPr lang="en-US" dirty="0"/>
              <a:t>: Removes the element at the top of stack </a:t>
            </a:r>
            <a:r>
              <a:rPr lang="en-US" b="1" dirty="0"/>
              <a:t>S</a:t>
            </a:r>
            <a:r>
              <a:rPr lang="en-US" dirty="0"/>
              <a:t> (if not empty).</a:t>
            </a:r>
          </a:p>
          <a:p>
            <a:r>
              <a:rPr lang="en-US" b="1" dirty="0" err="1"/>
              <a:t>IsFull</a:t>
            </a:r>
            <a:r>
              <a:rPr lang="en-US" b="1" dirty="0"/>
              <a:t>(S)</a:t>
            </a:r>
            <a:r>
              <a:rPr lang="en-US" dirty="0"/>
              <a:t>: Checks if stack </a:t>
            </a:r>
            <a:r>
              <a:rPr lang="en-US" b="1" dirty="0"/>
              <a:t>S</a:t>
            </a:r>
            <a:r>
              <a:rPr lang="en-US" dirty="0"/>
              <a:t> is full. Returns </a:t>
            </a:r>
            <a:r>
              <a:rPr lang="en-US" b="1" dirty="0"/>
              <a:t>true</a:t>
            </a:r>
            <a:r>
              <a:rPr lang="en-US" dirty="0"/>
              <a:t> if full, </a:t>
            </a:r>
            <a:r>
              <a:rPr lang="en-US" b="1" dirty="0"/>
              <a:t>false</a:t>
            </a:r>
            <a:r>
              <a:rPr lang="en-US" dirty="0"/>
              <a:t> otherwise.</a:t>
            </a:r>
          </a:p>
          <a:p>
            <a:r>
              <a:rPr lang="en-US" b="1" dirty="0" err="1"/>
              <a:t>IsEmpty</a:t>
            </a:r>
            <a:r>
              <a:rPr lang="en-US" b="1" dirty="0"/>
              <a:t>(S)</a:t>
            </a:r>
            <a:r>
              <a:rPr lang="en-US" dirty="0"/>
              <a:t>: Checks if stack </a:t>
            </a:r>
            <a:r>
              <a:rPr lang="en-US" b="1" dirty="0"/>
              <a:t>S</a:t>
            </a:r>
            <a:r>
              <a:rPr lang="en-US" dirty="0"/>
              <a:t> is empty. Returns </a:t>
            </a:r>
            <a:r>
              <a:rPr lang="en-US" b="1" dirty="0"/>
              <a:t>true</a:t>
            </a:r>
            <a:r>
              <a:rPr lang="en-US" dirty="0"/>
              <a:t> if empty, </a:t>
            </a:r>
            <a:r>
              <a:rPr lang="en-US" b="1" dirty="0"/>
              <a:t>false</a:t>
            </a:r>
            <a:r>
              <a:rPr lang="en-US" dirty="0"/>
              <a:t> otherwise.</a:t>
            </a:r>
          </a:p>
        </p:txBody>
      </p:sp>
    </p:spTree>
    <p:extLst>
      <p:ext uri="{BB962C8B-B14F-4D97-AF65-F5344CB8AC3E}">
        <p14:creationId xmlns:p14="http://schemas.microsoft.com/office/powerpoint/2010/main" val="112665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Implementation of Stack:</a:t>
            </a:r>
            <a:endParaRPr lang="en-US" dirty="0"/>
          </a:p>
        </p:txBody>
      </p:sp>
      <p:sp>
        <p:nvSpPr>
          <p:cNvPr id="3" name="Content Placeholder 2"/>
          <p:cNvSpPr>
            <a:spLocks noGrp="1"/>
          </p:cNvSpPr>
          <p:nvPr>
            <p:ph idx="1"/>
          </p:nvPr>
        </p:nvSpPr>
        <p:spPr/>
        <p:txBody>
          <a:bodyPr/>
          <a:lstStyle/>
          <a:p>
            <a:r>
              <a:rPr lang="en-US" b="1" dirty="0"/>
              <a:t>Array (Static) Implementation</a:t>
            </a:r>
            <a:r>
              <a:rPr lang="en-US" dirty="0"/>
              <a:t>:</a:t>
            </a:r>
          </a:p>
          <a:p>
            <a:pPr lvl="1"/>
            <a:r>
              <a:rPr lang="en-US" dirty="0"/>
              <a:t>Uses a fixed-size </a:t>
            </a:r>
            <a:r>
              <a:rPr lang="en-US" b="1" dirty="0"/>
              <a:t>array</a:t>
            </a:r>
            <a:r>
              <a:rPr lang="en-US" dirty="0"/>
              <a:t>.</a:t>
            </a:r>
          </a:p>
          <a:p>
            <a:pPr lvl="1"/>
            <a:r>
              <a:rPr lang="en-US" b="1" dirty="0"/>
              <a:t>Limitations</a:t>
            </a:r>
            <a:r>
              <a:rPr lang="en-US" dirty="0"/>
              <a:t>: Fixed size, possible wasted space if not full.</a:t>
            </a:r>
          </a:p>
          <a:p>
            <a:r>
              <a:rPr lang="en-US" b="1" dirty="0"/>
              <a:t>Linked List (Dynamic) Implementation</a:t>
            </a:r>
            <a:r>
              <a:rPr lang="en-US" dirty="0"/>
              <a:t>:</a:t>
            </a:r>
          </a:p>
          <a:p>
            <a:pPr lvl="1"/>
            <a:r>
              <a:rPr lang="en-US" dirty="0"/>
              <a:t>Uses a </a:t>
            </a:r>
            <a:r>
              <a:rPr lang="en-US" b="1" dirty="0"/>
              <a:t>linked list</a:t>
            </a:r>
            <a:r>
              <a:rPr lang="en-US" dirty="0"/>
              <a:t> for dynamic size.</a:t>
            </a:r>
          </a:p>
        </p:txBody>
      </p:sp>
    </p:spTree>
    <p:extLst>
      <p:ext uri="{BB962C8B-B14F-4D97-AF65-F5344CB8AC3E}">
        <p14:creationId xmlns:p14="http://schemas.microsoft.com/office/powerpoint/2010/main" val="1683389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Array (static) implementation of a stack:</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one-dimensional array is used to store the data.</a:t>
            </a:r>
          </a:p>
          <a:p>
            <a:r>
              <a:rPr lang="en-US" dirty="0"/>
              <a:t>The top is an integer that indicates the top position in the array.</a:t>
            </a:r>
          </a:p>
          <a:p>
            <a:r>
              <a:rPr lang="en-US" dirty="0"/>
              <a:t>Push operation: Increment the top and add an item at the new position.</a:t>
            </a:r>
          </a:p>
          <a:p>
            <a:r>
              <a:rPr lang="en-US" dirty="0"/>
              <a:t>Pop operation: Decrement the top to remove the item.</a:t>
            </a:r>
          </a:p>
          <a:p>
            <a:r>
              <a:rPr lang="en-US" dirty="0"/>
              <a:t>By convention, top = -1 indicates an empty stack.</a:t>
            </a:r>
          </a:p>
          <a:p>
            <a:endParaRPr lang="en-US" sz="2300" b="1" i="1" dirty="0"/>
          </a:p>
          <a:p>
            <a:pPr marL="0" indent="0">
              <a:buNone/>
            </a:pPr>
            <a:r>
              <a:rPr lang="en-US" sz="2300" b="1" i="1" dirty="0"/>
              <a:t>#define MAX 10</a:t>
            </a:r>
          </a:p>
          <a:p>
            <a:pPr marL="0" indent="0">
              <a:buNone/>
            </a:pPr>
            <a:r>
              <a:rPr lang="en-US" sz="2300" b="1" i="1" dirty="0"/>
              <a:t>struct stack {</a:t>
            </a:r>
          </a:p>
          <a:p>
            <a:pPr marL="0" indent="0">
              <a:buNone/>
            </a:pPr>
            <a:r>
              <a:rPr lang="en-US" sz="2300" b="1" i="1" dirty="0"/>
              <a:t>    int items[MAX]; // Array to store items</a:t>
            </a:r>
          </a:p>
          <a:p>
            <a:pPr marL="0" indent="0">
              <a:buNone/>
            </a:pPr>
            <a:r>
              <a:rPr lang="en-US" sz="2300" b="1" i="1" dirty="0"/>
              <a:t>    int top;        // Top of the stack</a:t>
            </a:r>
          </a:p>
          <a:p>
            <a:pPr marL="0" indent="0">
              <a:buNone/>
            </a:pPr>
            <a:r>
              <a:rPr lang="en-US" sz="2300" b="1" i="1" dirty="0"/>
              <a:t>};</a:t>
            </a:r>
          </a:p>
          <a:p>
            <a:pPr marL="0" indent="0">
              <a:buNone/>
            </a:pPr>
            <a:endParaRPr lang="en-US" sz="2300" b="1" i="1" dirty="0"/>
          </a:p>
          <a:p>
            <a:pPr marL="0" indent="0">
              <a:buNone/>
            </a:pPr>
            <a:r>
              <a:rPr lang="en-US" sz="2300" b="1" i="1" dirty="0"/>
              <a:t>typedef struct stack </a:t>
            </a:r>
            <a:r>
              <a:rPr lang="en-US" sz="2300" b="1" i="1" dirty="0" err="1"/>
              <a:t>st</a:t>
            </a:r>
            <a:r>
              <a:rPr lang="en-US" sz="2300" b="1" i="1" dirty="0"/>
              <a:t>;</a:t>
            </a:r>
          </a:p>
        </p:txBody>
      </p:sp>
    </p:spTree>
    <p:extLst>
      <p:ext uri="{BB962C8B-B14F-4D97-AF65-F5344CB8AC3E}">
        <p14:creationId xmlns:p14="http://schemas.microsoft.com/office/powerpoint/2010/main" val="97847951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2203</TotalTime>
  <Words>2883</Words>
  <Application>Microsoft Office PowerPoint</Application>
  <PresentationFormat>Widescreen</PresentationFormat>
  <Paragraphs>563</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Google Sans</vt:lpstr>
      <vt:lpstr>Wingdings</vt:lpstr>
      <vt:lpstr>Custom Design</vt:lpstr>
      <vt:lpstr>PowerPoint Presentation</vt:lpstr>
      <vt:lpstr>CONTENTS</vt:lpstr>
      <vt:lpstr>Introduction to Stack</vt:lpstr>
      <vt:lpstr>PUSH and POP operation</vt:lpstr>
      <vt:lpstr>PowerPoint Presentation</vt:lpstr>
      <vt:lpstr>Applications of Stack:</vt:lpstr>
      <vt:lpstr>Stack as an ADT</vt:lpstr>
      <vt:lpstr>Implementation of Stack:</vt:lpstr>
      <vt:lpstr>Array (static) implementation of a stack:</vt:lpstr>
      <vt:lpstr>Stack Empty or Underflow:</vt:lpstr>
      <vt:lpstr>Stack Full or Overflow:</vt:lpstr>
      <vt:lpstr>Algorithm for PUSH and POP operations on Stack</vt:lpstr>
      <vt:lpstr>Implementation of push algorithm </vt:lpstr>
      <vt:lpstr>Algorithm for POP operation</vt:lpstr>
      <vt:lpstr>The C function for the POP operation</vt:lpstr>
      <vt:lpstr>Lab work</vt:lpstr>
      <vt:lpstr>Infix, Prefix and Postfix Notation </vt:lpstr>
      <vt:lpstr>PowerPoint Presentation</vt:lpstr>
      <vt:lpstr>Example</vt:lpstr>
      <vt:lpstr>PowerPoint Presentation</vt:lpstr>
      <vt:lpstr>Precedence rule:</vt:lpstr>
      <vt:lpstr>PowerPoint Presentation</vt:lpstr>
      <vt:lpstr>Precedence of operators</vt:lpstr>
      <vt:lpstr>Evaluation </vt:lpstr>
      <vt:lpstr>Algorithm to convert infix to postfix notation</vt:lpstr>
      <vt:lpstr>PowerPoint Presentation</vt:lpstr>
      <vt:lpstr>Infix to postfix conversion :((A-(B+C))*D)$(E+F)</vt:lpstr>
      <vt:lpstr>PowerPoint Presentation</vt:lpstr>
      <vt:lpstr>Converting an Infix expression to Prefix expression</vt:lpstr>
      <vt:lpstr>PowerPoint Presentation</vt:lpstr>
      <vt:lpstr>PowerPoint Presentation</vt:lpstr>
      <vt:lpstr>Infix to prefix using stack</vt:lpstr>
      <vt:lpstr>Convert (A+B*C$D)/((E+F-G)*H)$I/J to prefix</vt:lpstr>
      <vt:lpstr>Convert (A+B*C$D)/((E+F-G)*H)$I/J to prefix</vt:lpstr>
      <vt:lpstr>Conversion of postfix to expression to infix</vt:lpstr>
      <vt:lpstr>Convert postfix expression F=ABC-+DE-FG-H+/* into infix</vt:lpstr>
      <vt:lpstr>Prefix to infix conversion</vt:lpstr>
      <vt:lpstr>Prefix to infix conversion using stack</vt:lpstr>
      <vt:lpstr>Convert *+A-BC/-DE+-FGH into prefix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Trainer one</cp:lastModifiedBy>
  <cp:revision>342</cp:revision>
  <dcterms:created xsi:type="dcterms:W3CDTF">2021-05-07T17:21:49Z</dcterms:created>
  <dcterms:modified xsi:type="dcterms:W3CDTF">2025-02-14T03:08:02Z</dcterms:modified>
</cp:coreProperties>
</file>