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61" r:id="rId2"/>
    <p:sldId id="259" r:id="rId3"/>
    <p:sldId id="279" r:id="rId4"/>
    <p:sldId id="278" r:id="rId5"/>
    <p:sldId id="280" r:id="rId6"/>
    <p:sldId id="281" r:id="rId7"/>
    <p:sldId id="284" r:id="rId8"/>
    <p:sldId id="282" r:id="rId9"/>
    <p:sldId id="283"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8" r:id="rId23"/>
    <p:sldId id="299" r:id="rId24"/>
    <p:sldId id="300" r:id="rId25"/>
    <p:sldId id="301" r:id="rId26"/>
    <p:sldId id="302" r:id="rId27"/>
    <p:sldId id="303" r:id="rId28"/>
    <p:sldId id="304" r:id="rId29"/>
    <p:sldId id="305" r:id="rId30"/>
    <p:sldId id="306" r:id="rId31"/>
    <p:sldId id="307" r:id="rId32"/>
    <p:sldId id="309" r:id="rId33"/>
    <p:sldId id="308"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5dcf750ec2d4a4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353" autoAdjust="0"/>
  </p:normalViewPr>
  <p:slideViewPr>
    <p:cSldViewPr snapToGrid="0">
      <p:cViewPr varScale="1">
        <p:scale>
          <a:sx n="81" d="100"/>
          <a:sy n="81" d="100"/>
        </p:scale>
        <p:origin x="112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2/17/2025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31:43.11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3EDD2FC-0604-4078-BB8E-CBC2F0CD982D}" emma:medium="tactile" emma:mode="ink">
          <msink:context xmlns:msink="http://schemas.microsoft.com/ink/2010/main" type="writingRegion" rotatedBoundingBox="1552,13609 1567,13609 1567,14707 1552,14707"/>
        </emma:interpretation>
      </emma:emma>
    </inkml:annotationXML>
    <inkml:traceGroup>
      <inkml:annotationXML>
        <emma:emma xmlns:emma="http://www.w3.org/2003/04/emma" version="1.0">
          <emma:interpretation id="{888292C3-4F3F-445C-A3AC-B653A8914CAA}" emma:medium="tactile" emma:mode="ink">
            <msink:context xmlns:msink="http://schemas.microsoft.com/ink/2010/main" type="paragraph" rotatedBoundingBox="1552,13609 1567,13609 1567,14707 1552,14707" alignmentLevel="1"/>
          </emma:interpretation>
        </emma:emma>
      </inkml:annotationXML>
      <inkml:traceGroup>
        <inkml:annotationXML>
          <emma:emma xmlns:emma="http://www.w3.org/2003/04/emma" version="1.0">
            <emma:interpretation id="{4FC4AB83-0EE0-4DAE-ACC9-5DEBF720A094}" emma:medium="tactile" emma:mode="ink">
              <msink:context xmlns:msink="http://schemas.microsoft.com/ink/2010/main" type="line" rotatedBoundingBox="1552,13609 1567,13609 1567,14707 1552,14707"/>
            </emma:interpretation>
          </emma:emma>
        </inkml:annotationXML>
        <inkml:traceGroup>
          <inkml:annotationXML>
            <emma:emma xmlns:emma="http://www.w3.org/2003/04/emma" version="1.0">
              <emma:interpretation id="{81B8586E-9A4C-47DC-B523-8C07E04C6F81}" emma:medium="tactile" emma:mode="ink">
                <msink:context xmlns:msink="http://schemas.microsoft.com/ink/2010/main" type="inkWord" rotatedBoundingBox="1552,13609 1567,13609 1567,14707 1552,14707"/>
              </emma:interpretation>
            </emma:emma>
          </inkml:annotationXML>
          <inkml:trace contextRef="#ctx0" brushRef="#br0">0 0 0,'0'31'32,"0"32"-32,0 31 15,0 32-15,0-1 16,0-31-16,0 0 16,0 0-16,0 0 15,0 0-15,0 1 16,0-64-16,0 0 15,0 1-15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39:08.16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4E3E336-71A6-4340-8A25-EE5407BBD0FE}" emma:medium="tactile" emma:mode="ink">
          <msink:context xmlns:msink="http://schemas.microsoft.com/ink/2010/main" type="inkDrawing" rotatedBoundingBox="2793,8273 2808,8273 2808,8288 2793,8288" shapeName="Other"/>
        </emma:interpretation>
      </emma:emma>
    </inkml:annotationXML>
    <inkml:trace contextRef="#ctx0" brushRef="#br0">0 0 0</inkml:trace>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41:26.77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9D343A7-6DD0-4B98-9A9F-7B46EE102F20}" emma:medium="tactile" emma:mode="ink">
          <msink:context xmlns:msink="http://schemas.microsoft.com/ink/2010/main" type="writingRegion" rotatedBoundingBox="20464,9144 20755,9144 20755,9289 20464,9289"/>
        </emma:interpretation>
      </emma:emma>
    </inkml:annotationXML>
    <inkml:traceGroup>
      <inkml:annotationXML>
        <emma:emma xmlns:emma="http://www.w3.org/2003/04/emma" version="1.0">
          <emma:interpretation id="{85990610-7F0C-43AD-A4B6-3CB4E7B58766}" emma:medium="tactile" emma:mode="ink">
            <msink:context xmlns:msink="http://schemas.microsoft.com/ink/2010/main" type="paragraph" rotatedBoundingBox="20464,9144 20755,9144 20755,9289 20464,9289" alignmentLevel="1"/>
          </emma:interpretation>
        </emma:emma>
      </inkml:annotationXML>
      <inkml:traceGroup>
        <inkml:annotationXML>
          <emma:emma xmlns:emma="http://www.w3.org/2003/04/emma" version="1.0">
            <emma:interpretation id="{539C6FF7-76A9-47B3-A8FC-2F2349ABF031}" emma:medium="tactile" emma:mode="ink">
              <msink:context xmlns:msink="http://schemas.microsoft.com/ink/2010/main" type="line" rotatedBoundingBox="20464,9144 20755,9144 20755,9289 20464,9289"/>
            </emma:interpretation>
          </emma:emma>
        </inkml:annotationXML>
        <inkml:traceGroup>
          <inkml:annotationXML>
            <emma:emma xmlns:emma="http://www.w3.org/2003/04/emma" version="1.0">
              <emma:interpretation id="{085F039C-D151-4ACB-8A32-0D0C5D867ED3}" emma:medium="tactile" emma:mode="ink">
                <msink:context xmlns:msink="http://schemas.microsoft.com/ink/2010/main" type="inkWord" rotatedBoundingBox="20464,9144 20755,9144 20755,9289 20464,9289"/>
              </emma:interpretation>
              <emma:one-of disjunction-type="recognition" id="oneOf0">
                <emma:interpretation id="interp0" emma:lang="" emma:confidence="0.5">
                  <emma:literal>j</emma:literal>
                </emma:interpretation>
                <emma:interpretation id="interp1" emma:lang="" emma:confidence="0">
                  <emma:literal>;</emma:literal>
                </emma:interpretation>
                <emma:interpretation id="interp2" emma:lang="" emma:confidence="0">
                  <emma:literal>I</emma:literal>
                </emma:interpretation>
                <emma:interpretation id="interp3" emma:lang="" emma:confidence="0">
                  <emma:literal>,</emma:literal>
                </emma:interpretation>
                <emma:interpretation id="interp4" emma:lang="" emma:confidence="0">
                  <emma:literal>5</emma:literal>
                </emma:interpretation>
              </emma:one-of>
            </emma:emma>
          </inkml:annotationXML>
          <inkml:trace contextRef="#ctx0" brushRef="#br0">6894 2578 0,'37'0'171,"-1"-36"-155,0 0-16,0 36 16,1 0-16,-1-37 15,0 1-15,1 36 16</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37:38.68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0637CD5-3160-4E51-BACE-7F2473376F96}" emma:medium="tactile" emma:mode="ink">
          <msink:context xmlns:msink="http://schemas.microsoft.com/ink/2010/main" type="inkDrawing" rotatedBoundingBox="32620,14805 32656,14805 32656,14820 32620,14820" shapeName="Other"/>
        </emma:interpretation>
      </emma:emma>
    </inkml:annotationXML>
    <inkml:trace contextRef="#ctx0" brushRef="#br0">2286 3629 0,'36'0'16</inkml:trace>
  </inkml:traceGroup>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28:47.34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41DFE46-A3A6-49ED-93F0-FB0DB13F6C7D}" emma:medium="tactile" emma:mode="ink">
          <msink:context xmlns:msink="http://schemas.microsoft.com/ink/2010/main" type="inkDrawing" rotatedBoundingBox="30189,15095 30204,15095 30204,15110 30189,15110" shapeName="Other"/>
        </emma:interpretation>
      </emma:emma>
    </inkml:annotationXML>
    <inkml:trace contextRef="#ctx0" brushRef="#br0">-145 3919 0</inkml:trace>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37:38.24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76C39CE-4EE9-4DF7-8B60-D7CBB448E580}" emma:medium="tactile" emma:mode="ink">
          <msink:context xmlns:msink="http://schemas.microsoft.com/ink/2010/main" type="inkDrawing" rotatedBoundingBox="32076,15385 32091,15385 32091,15400 32076,15400" shapeName="Other"/>
        </emma:interpretation>
      </emma:emma>
    </inkml:annotationXML>
    <inkml:trace contextRef="#ctx0" brushRef="#br0">1742 4209 0</inkml:trace>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38:40.62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184D7EC-53C8-45BC-8612-A6B930D55C7D}" emma:medium="tactile" emma:mode="ink">
          <msink:context xmlns:msink="http://schemas.microsoft.com/ink/2010/main" type="inkDrawing" rotatedBoundingBox="29971,16147 29986,16147 29986,16162 29971,16162" shapeName="Other"/>
        </emma:interpretation>
      </emma:emma>
    </inkml:annotationXML>
    <inkml:trace contextRef="#ctx0" brushRef="#br0">0 218 0</inkml:trace>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48:27.39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EA0A1B5-D0CF-446B-AD40-5EB5C3E7B174}" emma:medium="tactile" emma:mode="ink">
          <msink:context xmlns:msink="http://schemas.microsoft.com/ink/2010/main" type="writingRegion" rotatedBoundingBox="19292,12472 19929,4200 24491,4552 23854,12823"/>
        </emma:interpretation>
      </emma:emma>
    </inkml:annotationXML>
    <inkml:traceGroup>
      <inkml:annotationXML>
        <emma:emma xmlns:emma="http://www.w3.org/2003/04/emma" version="1.0">
          <emma:interpretation id="{A7BCDCCF-F45C-42E8-AACF-EBDFD7E86C63}" emma:medium="tactile" emma:mode="ink">
            <msink:context xmlns:msink="http://schemas.microsoft.com/ink/2010/main" type="paragraph" rotatedBoundingBox="19292,12472 19929,4200 24491,4552 23854,12823" alignmentLevel="1"/>
          </emma:interpretation>
        </emma:emma>
      </inkml:annotationXML>
      <inkml:traceGroup>
        <inkml:annotationXML>
          <emma:emma xmlns:emma="http://www.w3.org/2003/04/emma" version="1.0">
            <emma:interpretation id="{520842DA-5C5F-4D3A-BF67-38EBA63835E3}" emma:medium="tactile" emma:mode="ink">
              <msink:context xmlns:msink="http://schemas.microsoft.com/ink/2010/main" type="line" rotatedBoundingBox="19292,12472 19929,4200 24491,4552 23854,12823"/>
            </emma:interpretation>
          </emma:emma>
        </inkml:annotationXML>
        <inkml:traceGroup>
          <inkml:annotationXML>
            <emma:emma xmlns:emma="http://www.w3.org/2003/04/emma" version="1.0">
              <emma:interpretation id="{3C5F869A-795C-45F1-93FA-802ECDF0CDCC}" emma:medium="tactile" emma:mode="ink">
                <msink:context xmlns:msink="http://schemas.microsoft.com/ink/2010/main" type="inkWord" rotatedBoundingBox="21664,7931 24638,10549 22422,13067 19448,10450"/>
              </emma:interpretation>
              <emma:one-of disjunction-type="recognition" id="oneOf0">
                <emma:interpretation id="interp0" emma:lang="" emma:confidence="1">
                  <emma:literal/>
                </emma:interpretation>
              </emma:one-of>
            </emma:emma>
          </inkml:annotationXML>
          <inkml:trace contextRef="#ctx0" brushRef="#br0">-3556 5987 0</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44:16.73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3A0F009-2701-4E12-963E-0E267893359B}" emma:medium="tactile" emma:mode="ink">
          <msink:context xmlns:msink="http://schemas.microsoft.com/ink/2010/main" type="writingRegion" rotatedBoundingBox="28811,7258 27158,13197 23683,12230 25336,6291"/>
        </emma:interpretation>
      </emma:emma>
    </inkml:annotationXML>
    <inkml:traceGroup>
      <inkml:annotationXML>
        <emma:emma xmlns:emma="http://www.w3.org/2003/04/emma" version="1.0">
          <emma:interpretation id="{FF696753-417D-47BA-A283-CF369B80B6AE}" emma:medium="tactile" emma:mode="ink">
            <msink:context xmlns:msink="http://schemas.microsoft.com/ink/2010/main" type="paragraph" rotatedBoundingBox="28811,7258 27158,13197 23683,12230 25336,6291" alignmentLevel="1"/>
          </emma:interpretation>
        </emma:emma>
      </inkml:annotationXML>
      <inkml:traceGroup>
        <inkml:annotationXML>
          <emma:emma xmlns:emma="http://www.w3.org/2003/04/emma" version="1.0">
            <emma:interpretation id="{CBFCCB0B-1A92-43B8-8DD4-E817FBA82A3F}" emma:medium="tactile" emma:mode="ink">
              <msink:context xmlns:msink="http://schemas.microsoft.com/ink/2010/main" type="line" rotatedBoundingBox="28811,7258 27158,13197 23683,12230 25336,6291"/>
            </emma:interpretation>
          </emma:emma>
        </inkml:annotationXML>
        <inkml:traceGroup>
          <inkml:annotationXML>
            <emma:emma xmlns:emma="http://www.w3.org/2003/04/emma" version="1.0">
              <emma:interpretation id="{4E4ABADB-35EE-4F34-8FD0-9B1F12272692}" emma:medium="tactile" emma:mode="ink">
                <msink:context xmlns:msink="http://schemas.microsoft.com/ink/2010/main" type="inkWord" rotatedBoundingBox="26197,6531 26133,6760 25613,6615 25677,6386"/>
              </emma:interpretation>
            </emma:emma>
          </inkml:annotationXML>
          <inkml:trace contextRef="#ctx0" brushRef="#br0">2613 2141 0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48:39.83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EDA0994-5416-4E2F-A457-A1B7D0E97C39}" emma:medium="tactile" emma:mode="ink">
          <msink:context xmlns:msink="http://schemas.microsoft.com/ink/2010/main" type="writingRegion" rotatedBoundingBox="28990,6538 33294,5670 33701,7689 29397,8557"/>
        </emma:interpretation>
      </emma:emma>
    </inkml:annotationXML>
    <inkml:traceGroup>
      <inkml:annotationXML>
        <emma:emma xmlns:emma="http://www.w3.org/2003/04/emma" version="1.0">
          <emma:interpretation id="{1BB9E69A-CBDC-4E59-B216-A9FA19CE1F6D}" emma:medium="tactile" emma:mode="ink">
            <msink:context xmlns:msink="http://schemas.microsoft.com/ink/2010/main" type="paragraph" rotatedBoundingBox="28990,6538 33294,5670 33701,7689 29397,8557" alignmentLevel="1"/>
          </emma:interpretation>
        </emma:emma>
      </inkml:annotationXML>
      <inkml:traceGroup>
        <inkml:annotationXML>
          <emma:emma xmlns:emma="http://www.w3.org/2003/04/emma" version="1.0">
            <emma:interpretation id="{3107D194-D1A1-4BC0-A870-07A9CE3870F1}" emma:medium="tactile" emma:mode="ink">
              <msink:context xmlns:msink="http://schemas.microsoft.com/ink/2010/main" type="line" rotatedBoundingBox="28990,6538 33294,5670 33701,7689 29397,8557"/>
            </emma:interpretation>
          </emma:emma>
        </inkml:annotationXML>
        <inkml:traceGroup>
          <inkml:annotationXML>
            <emma:emma xmlns:emma="http://www.w3.org/2003/04/emma" version="1.0">
              <emma:interpretation id="{E06B9E24-7267-40D8-880B-AA7DB9B97CBE}" emma:medium="tactile" emma:mode="ink">
                <msink:context xmlns:msink="http://schemas.microsoft.com/ink/2010/main" type="inkWord" rotatedBoundingBox="33052,5719 33294,5670 33569,7030 33326,7079"/>
              </emma:interpretation>
              <emma:one-of disjunction-type="recognition" id="oneOf0">
                <emma:interpretation id="interp0" emma:lang="" emma:confidence="1">
                  <emma:literal/>
                </emma:interpretation>
              </emma:one-of>
            </emma:emma>
          </inkml:annotationXML>
          <inkml:trace contextRef="#ctx0" brushRef="#br0">10197 1343 0,'-37'0'31,"1"36"-16,0 0 1,36 1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50:25.21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5BB9F09-0C6F-45AA-BED5-BE10D78A8670}" emma:medium="tactile" emma:mode="ink">
          <msink:context xmlns:msink="http://schemas.microsoft.com/ink/2010/main" type="writingRegion" rotatedBoundingBox="5497,10745 30648,11871 30370,18064 5219,16937"/>
        </emma:interpretation>
      </emma:emma>
    </inkml:annotationXML>
    <inkml:traceGroup>
      <inkml:annotationXML>
        <emma:emma xmlns:emma="http://www.w3.org/2003/04/emma" version="1.0">
          <emma:interpretation id="{F18258F9-08EF-4C34-ADB5-5EFAF1270202}" emma:medium="tactile" emma:mode="ink">
            <msink:context xmlns:msink="http://schemas.microsoft.com/ink/2010/main" type="paragraph" rotatedBoundingBox="5497,10745 30648,11871 30370,18064 5219,16937" alignmentLevel="1"/>
          </emma:interpretation>
        </emma:emma>
      </inkml:annotationXML>
      <inkml:traceGroup>
        <inkml:annotationXML>
          <emma:emma xmlns:emma="http://www.w3.org/2003/04/emma" version="1.0">
            <emma:interpretation id="{1CCC7347-FCA3-4F90-BEC5-9EFF6A6B149E}" emma:medium="tactile" emma:mode="ink">
              <msink:context xmlns:msink="http://schemas.microsoft.com/ink/2010/main" type="line" rotatedBoundingBox="5497,10745 30648,11871 30370,18064 5219,16937"/>
            </emma:interpretation>
          </emma:emma>
        </inkml:annotationXML>
        <inkml:traceGroup>
          <inkml:annotationXML>
            <emma:emma xmlns:emma="http://www.w3.org/2003/04/emma" version="1.0">
              <emma:interpretation id="{48C8FE2C-951D-4D6C-B31C-DB4CB9562794}" emma:medium="tactile" emma:mode="ink">
                <msink:context xmlns:msink="http://schemas.microsoft.com/ink/2010/main" type="inkWord" rotatedBoundingBox="5491,10868 11625,11142 11458,14876 5324,14601"/>
              </emma:interpretation>
              <emma:one-of disjunction-type="recognition" id="oneOf0">
                <emma:interpretation id="interp0" emma:lang="" emma:confidence="1">
                  <emma:literal/>
                </emma:interpretation>
              </emma:one-of>
            </emma:emma>
          </inkml:annotationXML>
          <inkml:trace contextRef="#ctx0" brushRef="#br0">-9471-980 0</inkml:trace>
        </inkml:traceGroup>
        <inkml:traceGroup>
          <inkml:annotationXML>
            <emma:emma xmlns:emma="http://www.w3.org/2003/04/emma" version="1.0">
              <emma:interpretation id="{98B1485E-2A0C-4DA7-B34B-3D90A7A47F0B}" emma:medium="tactile" emma:mode="ink">
                <msink:context xmlns:msink="http://schemas.microsoft.com/ink/2010/main" type="inkWord" rotatedBoundingBox="24008,11574 30648,11871 30370,18064 23730,17766"/>
              </emma:interpretation>
              <emma:one-of disjunction-type="recognition" id="oneOf1">
                <emma:interpretation id="interp1" emma:lang="" emma:confidence="1">
                  <emma:literal/>
                </emma:interpretation>
              </emma:one-of>
            </emma:emma>
          </inkml:annotationXML>
          <inkml:trace contextRef="#ctx0" brushRef="#br0" timeOffset="-2070.56">15131 544 0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29:11.82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15E7D6D-BF45-4F1B-882C-DFE8C425622B}" emma:medium="tactile" emma:mode="ink">
          <msink:context xmlns:msink="http://schemas.microsoft.com/ink/2010/main" type="inkDrawing" rotatedBoundingBox="30887,9783 30887,9815 30872,9815 30872,9783" shapeName="Other"/>
        </emma:interpretation>
      </emma:emma>
    </inkml:annotationXML>
    <inkml:trace contextRef="#ctx0" brushRef="#br0">1223 3229 0,'0'32'110</inkml:trace>
  </inkml:traceGroup>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50:22.7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1F6CFEB-AB89-4F8B-ACA3-7F73D8C4BE39}" emma:medium="tactile" emma:mode="ink">
          <msink:context xmlns:msink="http://schemas.microsoft.com/ink/2010/main" type="inkDrawing" rotatedBoundingBox="12554,9253 12569,9253 12569,9268 12554,9268" shapeName="Other"/>
        </emma:interpretation>
      </emma:emma>
    </inkml:annotationXML>
    <inkml:trace contextRef="#ctx0" brushRef="#br0">0 0 0</inkml:trace>
  </inkml:traceGroup>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58:55.85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C9D158E-BCDB-4915-8C5F-D8ABD3B595CA}" emma:medium="tactile" emma:mode="ink">
          <msink:context xmlns:msink="http://schemas.microsoft.com/ink/2010/main" type="inkDrawing" rotatedBoundingBox="4208,4572 4223,4572 4223,4587 4208,4587" shapeName="Other"/>
        </emma:interpretation>
      </emma:emma>
    </inkml:annotationXML>
    <inkml:trace contextRef="#ctx0" brushRef="#br0">580-36 0</inkml:trace>
  </inkml:traceGroup>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7T00:58:54.65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D59FDF2-C863-4BB7-91DC-B8E398ADADA3}" emma:medium="tactile" emma:mode="ink">
          <msink:context xmlns:msink="http://schemas.microsoft.com/ink/2010/main" type="inkDrawing" rotatedBoundingBox="3628,4608 3809,4608 3809,4623 3628,4623" shapeName="Other"/>
        </emma:interpretation>
      </emma:emma>
    </inkml:annotationXML>
    <inkml:trace contextRef="#ctx0" brushRef="#br0">0 0 0,'36'0'203,"0"0"-188,1 0 1,-1 0 0,0 0-1</inkml:trace>
  </inkml:traceGroup>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6T02:51:08.0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6B26849-0252-4E74-981B-3D30B88D23BC}" emma:medium="tactile" emma:mode="ink">
          <msink:context xmlns:msink="http://schemas.microsoft.com/ink/2010/main" type="writingRegion" rotatedBoundingBox="25885,4694 25900,4694 25900,5002 25885,5002"/>
        </emma:interpretation>
      </emma:emma>
    </inkml:annotationXML>
    <inkml:traceGroup>
      <inkml:annotationXML>
        <emma:emma xmlns:emma="http://www.w3.org/2003/04/emma" version="1.0">
          <emma:interpretation id="{2EC19BFB-92CA-4588-A95B-3CE3B6F57FF9}" emma:medium="tactile" emma:mode="ink">
            <msink:context xmlns:msink="http://schemas.microsoft.com/ink/2010/main" type="paragraph" rotatedBoundingBox="25885,4694 25900,4694 25900,5002 25885,5002" alignmentLevel="1"/>
          </emma:interpretation>
        </emma:emma>
      </inkml:annotationXML>
      <inkml:traceGroup>
        <inkml:annotationXML>
          <emma:emma xmlns:emma="http://www.w3.org/2003/04/emma" version="1.0">
            <emma:interpretation id="{E486E0E9-E223-4E9C-AB5B-A5ABE10383DE}" emma:medium="tactile" emma:mode="ink">
              <msink:context xmlns:msink="http://schemas.microsoft.com/ink/2010/main" type="line" rotatedBoundingBox="25885,4694 25900,4694 25900,5002 25885,5002"/>
            </emma:interpretation>
          </emma:emma>
        </inkml:annotationXML>
        <inkml:traceGroup>
          <inkml:annotationXML>
            <emma:emma xmlns:emma="http://www.w3.org/2003/04/emma" version="1.0">
              <emma:interpretation id="{9899A2E9-49AD-47E2-9885-0ABB28D692DE}" emma:medium="tactile" emma:mode="ink">
                <msink:context xmlns:msink="http://schemas.microsoft.com/ink/2010/main" type="inkWord" rotatedBoundingBox="25885,4694 25900,4694 25900,5002 25885,5002"/>
              </emma:interpretation>
            </emma:emma>
          </inkml:annotationXML>
          <inkml:trace contextRef="#ctx0" brushRef="#br0">578-1617 0,'0'39'453,"0"-1"-453,0 1 16,0-1-16,0 1 15,0-1-15,0 1 16,0-1-16</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11:15.72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500FCEA-C048-46F0-9B71-CA5E2840D48D}" emma:medium="tactile" emma:mode="ink">
          <msink:context xmlns:msink="http://schemas.microsoft.com/ink/2010/main" type="writingRegion" rotatedBoundingBox="9615,2322 9796,2322 9796,2504 9615,2504"/>
        </emma:interpretation>
      </emma:emma>
    </inkml:annotationXML>
    <inkml:traceGroup>
      <inkml:annotationXML>
        <emma:emma xmlns:emma="http://www.w3.org/2003/04/emma" version="1.0">
          <emma:interpretation id="{E79DE34A-B346-411C-B4AF-A30AA1C3668E}" emma:medium="tactile" emma:mode="ink">
            <msink:context xmlns:msink="http://schemas.microsoft.com/ink/2010/main" type="paragraph" rotatedBoundingBox="9615,2322 9796,2322 9796,2504 9615,2504" alignmentLevel="1"/>
          </emma:interpretation>
        </emma:emma>
      </inkml:annotationXML>
      <inkml:traceGroup>
        <inkml:annotationXML>
          <emma:emma xmlns:emma="http://www.w3.org/2003/04/emma" version="1.0">
            <emma:interpretation id="{4C99030C-8945-4E17-A8C9-B094613B794A}" emma:medium="tactile" emma:mode="ink">
              <msink:context xmlns:msink="http://schemas.microsoft.com/ink/2010/main" type="line" rotatedBoundingBox="9615,2322 9796,2322 9796,2504 9615,2504"/>
            </emma:interpretation>
          </emma:emma>
        </inkml:annotationXML>
        <inkml:traceGroup>
          <inkml:annotationXML>
            <emma:emma xmlns:emma="http://www.w3.org/2003/04/emma" version="1.0">
              <emma:interpretation id="{0459FE5B-6F08-4DE6-BECB-3DA81B14C146}" emma:medium="tactile" emma:mode="ink">
                <msink:context xmlns:msink="http://schemas.microsoft.com/ink/2010/main" type="inkWord" rotatedBoundingBox="9615,2322 9796,2322 9796,2504 9615,2504"/>
              </emma:interpretation>
              <emma:one-of disjunction-type="recognition" id="oneOf0">
                <emma:interpretation id="interp0" emma:lang="" emma:confidence="1">
                  <emma:literal/>
                </emma:interpretation>
              </emma:one-of>
            </emma:emma>
          </inkml:annotationXML>
          <inkml:trace contextRef="#ctx0" brushRef="#br0">0 182 0,'36'0'125,"0"-37"-110,1 1 1,-1 0 0,0 0-1,-36-1-15</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10:57.62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254108B-FE80-4E94-AD27-6528A11D5985}" emma:medium="tactile" emma:mode="ink">
          <msink:context xmlns:msink="http://schemas.microsoft.com/ink/2010/main" type="writingRegion" rotatedBoundingBox="31531,12809 32076,12809 32076,14043 31531,14043"/>
        </emma:interpretation>
      </emma:emma>
    </inkml:annotationXML>
    <inkml:traceGroup>
      <inkml:annotationXML>
        <emma:emma xmlns:emma="http://www.w3.org/2003/04/emma" version="1.0">
          <emma:interpretation id="{E78C71AA-EDAB-410D-9CEB-B346280B5157}" emma:medium="tactile" emma:mode="ink">
            <msink:context xmlns:msink="http://schemas.microsoft.com/ink/2010/main" type="paragraph" rotatedBoundingBox="31531,12809 32076,12809 32076,14043 31531,14043" alignmentLevel="1"/>
          </emma:interpretation>
        </emma:emma>
      </inkml:annotationXML>
      <inkml:traceGroup>
        <inkml:annotationXML>
          <emma:emma xmlns:emma="http://www.w3.org/2003/04/emma" version="1.0">
            <emma:interpretation id="{AE58B0F0-0825-41F6-B116-30287083C40E}" emma:medium="tactile" emma:mode="ink">
              <msink:context xmlns:msink="http://schemas.microsoft.com/ink/2010/main" type="line" rotatedBoundingBox="31531,12809 32076,12809 32076,14043 31531,14043"/>
            </emma:interpretation>
          </emma:emma>
        </inkml:annotationXML>
        <inkml:traceGroup>
          <inkml:annotationXML>
            <emma:emma xmlns:emma="http://www.w3.org/2003/04/emma" version="1.0">
              <emma:interpretation id="{FCDFB6C1-4183-4C08-8A84-256306567657}" emma:medium="tactile" emma:mode="ink">
                <msink:context xmlns:msink="http://schemas.microsoft.com/ink/2010/main" type="inkWord" rotatedBoundingBox="31513,12864 31583,12789 31604,12809 31533,12883"/>
              </emma:interpretation>
              <emma:one-of disjunction-type="recognition" id="oneOf0">
                <emma:interpretation id="interp0" emma:lang="" emma:confidence="1">
                  <emma:literal/>
                </emma:interpretation>
              </emma:one-of>
            </emma:emma>
          </inkml:annotationXML>
          <inkml:trace contextRef="#ctx0" brushRef="#br0">11176-2649 0,'0'-36'63,"37"0"-48,-1 36 1</inkml:trace>
          <inkml:trace contextRef="#ctx0" brushRef="#br0" timeOffset="-686.5">11213-2721 0</inkml:trace>
        </inkml:traceGroup>
        <inkml:traceGroup>
          <inkml:annotationXML>
            <emma:emma xmlns:emma="http://www.w3.org/2003/04/emma" version="1.0">
              <emma:interpretation id="{1F4FBF4C-A4D8-490D-BBCE-610E5C458C99}" emma:medium="tactile" emma:mode="ink">
                <msink:context xmlns:msink="http://schemas.microsoft.com/ink/2010/main" type="inkWord" rotatedBoundingBox="32003,13934 32076,13934 32076,14043 32003,14043"/>
              </emma:interpretation>
            </emma:emma>
          </inkml:annotationXML>
          <inkml:trace contextRef="#ctx0" brushRef="#br0" timeOffset="3978.1">11721-1596 0,'0'36'15,"0"0"-15,-37-36 0,1 37 16</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14:50.31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A16CFA0-063F-4774-A188-AF9B387F4424}" emma:medium="tactile" emma:mode="ink">
          <msink:context xmlns:msink="http://schemas.microsoft.com/ink/2010/main" type="writingRegion" rotatedBoundingBox="30407,5189 30515,5189 30515,5661 30407,5661"/>
        </emma:interpretation>
      </emma:emma>
    </inkml:annotationXML>
    <inkml:traceGroup>
      <inkml:annotationXML>
        <emma:emma xmlns:emma="http://www.w3.org/2003/04/emma" version="1.0">
          <emma:interpretation id="{1A083AF9-4F65-4BEE-A829-9C44C7C41163}" emma:medium="tactile" emma:mode="ink">
            <msink:context xmlns:msink="http://schemas.microsoft.com/ink/2010/main" type="paragraph" rotatedBoundingBox="30407,5189 30515,5189 30515,5661 30407,5661" alignmentLevel="1"/>
          </emma:interpretation>
        </emma:emma>
      </inkml:annotationXML>
      <inkml:traceGroup>
        <inkml:annotationXML>
          <emma:emma xmlns:emma="http://www.w3.org/2003/04/emma" version="1.0">
            <emma:interpretation id="{643B1123-2679-4720-A90B-B1AEF4CD3ADD}" emma:medium="tactile" emma:mode="ink">
              <msink:context xmlns:msink="http://schemas.microsoft.com/ink/2010/main" type="line" rotatedBoundingBox="30407,5189 30515,5189 30515,5661 30407,5661"/>
            </emma:interpretation>
          </emma:emma>
        </inkml:annotationXML>
        <inkml:traceGroup>
          <inkml:annotationXML>
            <emma:emma xmlns:emma="http://www.w3.org/2003/04/emma" version="1.0">
              <emma:interpretation id="{20C9C28D-2B8E-44B4-ACCA-4632A852664C}" emma:medium="tactile" emma:mode="ink">
                <msink:context xmlns:msink="http://schemas.microsoft.com/ink/2010/main" type="inkWord" rotatedBoundingBox="30407,5189 30515,5189 30515,5661 30407,5661"/>
              </emma:interpretation>
              <emma:one-of disjunction-type="recognition" id="oneOf0">
                <emma:interpretation id="interp0" emma:lang="" emma:confidence="0.5">
                  <emma:literal>x</emma:literal>
                </emma:interpretation>
                <emma:interpretation id="interp1" emma:lang="" emma:confidence="0">
                  <emma:literal>X</emma:literal>
                </emma:interpretation>
                <emma:interpretation id="interp2" emma:lang="" emma:confidence="0">
                  <emma:literal>*</emma:literal>
                </emma:interpretation>
                <emma:interpretation id="interp3" emma:lang="" emma:confidence="0">
                  <emma:literal>&amp;</emma:literal>
                </emma:interpretation>
                <emma:interpretation id="interp4" emma:lang="" emma:confidence="0">
                  <emma:literal>o</emma:literal>
                </emma:interpretation>
              </emma:one-of>
            </emma:emma>
          </inkml:annotationXML>
          <inkml:trace contextRef="#ctx0" brushRef="#br0">77 581 0,'36'0'79,"-36"36"-48,36 0-31,0 37 15,-36 36-15,0-73 16,0 0 0,0 1-16,0-1 15,0 0 1,0 1 0</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15:41.11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BA82D3B-69F7-464E-BF79-FCC183658DF8}" emma:medium="tactile" emma:mode="ink">
          <msink:context xmlns:msink="http://schemas.microsoft.com/ink/2010/main" type="writingRegion" rotatedBoundingBox="20537,6096 29245,6096 29245,9086 20537,9086"/>
        </emma:interpretation>
      </emma:emma>
    </inkml:annotationXML>
    <inkml:traceGroup>
      <inkml:annotationXML>
        <emma:emma xmlns:emma="http://www.w3.org/2003/04/emma" version="1.0">
          <emma:interpretation id="{A8EF47A2-34AB-4427-936F-DC2259142D5B}" emma:medium="tactile" emma:mode="ink">
            <msink:context xmlns:msink="http://schemas.microsoft.com/ink/2010/main" type="paragraph" rotatedBoundingBox="20537,6096 29245,6096 29245,9086 20537,9086" alignmentLevel="1"/>
          </emma:interpretation>
        </emma:emma>
      </inkml:annotationXML>
      <inkml:traceGroup>
        <inkml:annotationXML>
          <emma:emma xmlns:emma="http://www.w3.org/2003/04/emma" version="1.0">
            <emma:interpretation id="{A4CFBBE7-264A-4BBD-B005-1DBAC46B4D3E}" emma:medium="tactile" emma:mode="ink">
              <msink:context xmlns:msink="http://schemas.microsoft.com/ink/2010/main" type="line" rotatedBoundingBox="20537,6096 29245,6096 29245,9086 20537,9086"/>
            </emma:interpretation>
          </emma:emma>
        </inkml:annotationXML>
        <inkml:traceGroup>
          <inkml:annotationXML>
            <emma:emma xmlns:emma="http://www.w3.org/2003/04/emma" version="1.0">
              <emma:interpretation id="{58776B18-2C70-42F8-BEF1-5E67DB890E21}" emma:medium="tactile" emma:mode="ink">
                <msink:context xmlns:msink="http://schemas.microsoft.com/ink/2010/main" type="inkWord" rotatedBoundingBox="20537,9071 20827,9071 20827,9086 20537,9086"/>
              </emma:interpretation>
              <emma:one-of disjunction-type="recognition" id="oneOf0">
                <emma:interpretation id="interp0" emma:lang="" emma:confidence="1">
                  <emma:literal/>
                </emma:interpretation>
              </emma:one-of>
            </emma:emma>
          </inkml:annotationXML>
          <inkml:trace contextRef="#ctx0" brushRef="#br0">8247-3969 0,'36'0'16,"0"0"-16,1 0 15,-1 0 1,37 0 31,-1 0-32</inkml:trace>
        </inkml:traceGroup>
        <inkml:traceGroup>
          <inkml:annotationXML>
            <emma:emma xmlns:emma="http://www.w3.org/2003/04/emma" version="1.0">
              <emma:interpretation id="{AFA82454-1470-459F-9E6D-4EBA94AC3D73}" emma:medium="tactile" emma:mode="ink">
                <msink:context xmlns:msink="http://schemas.microsoft.com/ink/2010/main" type="inkWord" rotatedBoundingBox="29028,6096 29245,6096 29245,6132 29028,6132"/>
              </emma:interpretation>
            </emma:emma>
          </inkml:annotationXML>
          <inkml:trace contextRef="#ctx0" brushRef="#br0" timeOffset="-45341.23">16738-6908 0,'36'0'234,"0"0"-218,1 0-16,-1 0 15,0-36 1,0 36-1</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16:55.03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4349148-E8DF-44F6-8FFE-CB1EAB029EEC}" emma:medium="tactile" emma:mode="ink">
          <msink:context xmlns:msink="http://schemas.microsoft.com/ink/2010/main" type="writingRegion" rotatedBoundingBox="12119,13934 12953,13934 12953,14043 12119,14043"/>
        </emma:interpretation>
      </emma:emma>
    </inkml:annotationXML>
    <inkml:traceGroup>
      <inkml:annotationXML>
        <emma:emma xmlns:emma="http://www.w3.org/2003/04/emma" version="1.0">
          <emma:interpretation id="{7EE87E36-FD88-4E7A-AA0D-99978D0BE244}" emma:medium="tactile" emma:mode="ink">
            <msink:context xmlns:msink="http://schemas.microsoft.com/ink/2010/main" type="paragraph" rotatedBoundingBox="12119,13934 12953,13934 12953,14043 12119,14043" alignmentLevel="1"/>
          </emma:interpretation>
        </emma:emma>
      </inkml:annotationXML>
      <inkml:traceGroup>
        <inkml:annotationXML>
          <emma:emma xmlns:emma="http://www.w3.org/2003/04/emma" version="1.0">
            <emma:interpretation id="{7E3514DC-AB22-412A-A239-316D8C2B3336}" emma:medium="tactile" emma:mode="ink">
              <msink:context xmlns:msink="http://schemas.microsoft.com/ink/2010/main" type="line" rotatedBoundingBox="12119,13934 12953,13934 12953,14043 12119,14043"/>
            </emma:interpretation>
          </emma:emma>
        </inkml:annotationXML>
        <inkml:traceGroup>
          <inkml:annotationXML>
            <emma:emma xmlns:emma="http://www.w3.org/2003/04/emma" version="1.0">
              <emma:interpretation id="{2B0CA082-F69D-484A-ADB6-F909DB4C6445}" emma:medium="tactile" emma:mode="ink">
                <msink:context xmlns:msink="http://schemas.microsoft.com/ink/2010/main" type="inkWord" rotatedBoundingBox="12119,13934 12953,13934 12953,14043 12119,14043"/>
              </emma:interpretation>
              <emma:one-of disjunction-type="recognition" id="oneOf0">
                <emma:interpretation id="interp0" emma:lang="" emma:confidence="1">
                  <emma:literal/>
                </emma:interpretation>
              </emma:one-of>
            </emma:emma>
          </inkml:annotationXML>
          <inkml:trace contextRef="#ctx0" brushRef="#br0">-171 1003 0,'36'0'31,"0"0"-15,37 0-16,36 0 15,-1-37-15,38 1 16,-74 36-16,1 0 16,-1-36-16,1 36 15,-37 0-15</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03:28.09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4CC41F0-12EC-46D3-BEBC-B925C89B82FE}" emma:medium="tactile" emma:mode="ink">
          <msink:context xmlns:msink="http://schemas.microsoft.com/ink/2010/main" type="inkDrawing" rotatedBoundingBox="31277,15712 31292,15712 31292,15727 31277,15727" shapeName="Other"/>
        </emma:interpretation>
      </emma:emma>
    </inkml:annotationXML>
    <inkml:trace contextRef="#ctx0" brushRef="#br0">10922 182 0</inkml:trace>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39:38.4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7914E83-85E2-4AD9-9CE8-A3E6904F7001}" emma:medium="tactile" emma:mode="ink">
          <msink:context xmlns:msink="http://schemas.microsoft.com/ink/2010/main" type="inkDrawing" rotatedBoundingBox="3104,11759 3119,11759 3119,11774 3104,11774" shapeName="Other"/>
        </emma:interpretation>
      </emma:emma>
    </inkml:annotationXML>
    <inkml:trace contextRef="#ctx0" brushRef="#br0">0 0 0</inkml:trace>
  </inkml:traceGroup>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10T02:02:52.07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86CC36B-590E-4AED-BFCD-AF8580A40E88}" emma:medium="tactile" emma:mode="ink">
          <msink:context xmlns:msink="http://schemas.microsoft.com/ink/2010/main" type="inkDrawing" rotatedBoundingBox="35668,16183 35683,16183 35683,16198 35668,16198" shapeName="Other"/>
        </emma:interpretation>
      </emma:emma>
    </inkml:annotationXML>
    <inkml:trace contextRef="#ctx0" brushRef="#br0">15313 653 0</inkml:trace>
  </inkml:traceGroup>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42:28.0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0943A0B-AD13-47FD-9CF3-DF5E643DEA2D}" emma:medium="tactile" emma:mode="ink">
          <msink:context xmlns:msink="http://schemas.microsoft.com/ink/2010/main" type="writingRegion" rotatedBoundingBox="29790,9595 29805,9595 29805,9610 29790,9610"/>
        </emma:interpretation>
      </emma:emma>
    </inkml:annotationXML>
    <inkml:traceGroup>
      <inkml:annotationXML>
        <emma:emma xmlns:emma="http://www.w3.org/2003/04/emma" version="1.0">
          <emma:interpretation id="{3774CDAD-2327-40B3-82AC-BEF004C6F7A7}" emma:medium="tactile" emma:mode="ink">
            <msink:context xmlns:msink="http://schemas.microsoft.com/ink/2010/main" type="paragraph" rotatedBoundingBox="29790,9595 29805,9595 29805,9610 29790,9610" alignmentLevel="1"/>
          </emma:interpretation>
        </emma:emma>
      </inkml:annotationXML>
      <inkml:traceGroup>
        <inkml:annotationXML>
          <emma:emma xmlns:emma="http://www.w3.org/2003/04/emma" version="1.0">
            <emma:interpretation id="{B2E63FAE-36A5-4D0D-93F8-0A415427A7DA}" emma:medium="tactile" emma:mode="ink">
              <msink:context xmlns:msink="http://schemas.microsoft.com/ink/2010/main" type="line" rotatedBoundingBox="29790,9595 29805,9595 29805,9610 29790,9610"/>
            </emma:interpretation>
          </emma:emma>
        </inkml:annotationXML>
        <inkml:traceGroup>
          <inkml:annotationXML>
            <emma:emma xmlns:emma="http://www.w3.org/2003/04/emma" version="1.0">
              <emma:interpretation id="{35F503F7-48DD-45F0-8AB2-4D33906A256B}" emma:medium="tactile" emma:mode="ink">
                <msink:context xmlns:msink="http://schemas.microsoft.com/ink/2010/main" type="inkWord" rotatedBoundingBox="29790,9595 29805,9595 29805,9610 29790,9610"/>
              </emma:interpretation>
              <emma:one-of disjunction-type="recognition" id="oneOf0">
                <emma:interpretation id="interp0" emma:lang="" emma:confidence="1">
                  <emma:literal/>
                </emma:interpretation>
              </emma:one-of>
            </emma:emma>
          </inkml:annotationXML>
          <inkml:trace contextRef="#ctx0" brushRef="#br0">1537 2257 0</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44:38.24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8E46EFE-B9EE-4F10-8CF1-87E47725083A}" emma:medium="tactile" emma:mode="ink">
          <msink:context xmlns:msink="http://schemas.microsoft.com/ink/2010/main" type="writingRegion" rotatedBoundingBox="8341,8121 9407,8121 9407,8184 8341,8184"/>
        </emma:interpretation>
      </emma:emma>
    </inkml:annotationXML>
    <inkml:traceGroup>
      <inkml:annotationXML>
        <emma:emma xmlns:emma="http://www.w3.org/2003/04/emma" version="1.0">
          <emma:interpretation id="{345D5DFC-C720-4070-B839-4F49367D761F}" emma:medium="tactile" emma:mode="ink">
            <msink:context xmlns:msink="http://schemas.microsoft.com/ink/2010/main" type="paragraph" rotatedBoundingBox="8341,8121 9407,8121 9407,8184 8341,8184" alignmentLevel="1"/>
          </emma:interpretation>
        </emma:emma>
      </inkml:annotationXML>
      <inkml:traceGroup>
        <inkml:annotationXML>
          <emma:emma xmlns:emma="http://www.w3.org/2003/04/emma" version="1.0">
            <emma:interpretation id="{F6AB0027-D19A-4636-8504-8D0A6F89DFB5}" emma:medium="tactile" emma:mode="ink">
              <msink:context xmlns:msink="http://schemas.microsoft.com/ink/2010/main" type="line" rotatedBoundingBox="8341,8121 9407,8121 9407,8184 8341,8184"/>
            </emma:interpretation>
          </emma:emma>
        </inkml:annotationXML>
        <inkml:traceGroup>
          <inkml:annotationXML>
            <emma:emma xmlns:emma="http://www.w3.org/2003/04/emma" version="1.0">
              <emma:interpretation id="{FF481C37-9715-407C-8A61-1CD613A6FDCB}" emma:medium="tactile" emma:mode="ink">
                <msink:context xmlns:msink="http://schemas.microsoft.com/ink/2010/main" type="inkWord" rotatedBoundingBox="8341,8121 9407,8121 9407,8184 8341,8184"/>
              </emma:interpretation>
              <emma:one-of disjunction-type="recognition" id="oneOf0">
                <emma:interpretation id="interp0" emma:lang="" emma:confidence="0.5">
                  <emma:literal>-</emma:literal>
                </emma:interpretation>
                <emma:interpretation id="interp1" emma:lang="" emma:confidence="0">
                  <emma:literal>_</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0,'31'0'110,"0"0"-110,32 0 15,-32 0-15,32 32 16,0-1-16,0-31 16,-1 0-16,1 0 15,-32 0-15,1 0 16,-1 0-16,32 0 15,-32 0 1,1 0 47,-1 0-63,0 0 15,1 0 1,30 0 218,-30 0-218,-1 0-1,32 0 1,-32 0 0,0 0-1,1 0-15</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44:04.90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2215DA8-ED79-44D4-A62D-BF5D5A88C1F9}" emma:medium="tactile" emma:mode="ink">
          <msink:context xmlns:msink="http://schemas.microsoft.com/ink/2010/main" type="writingRegion" rotatedBoundingBox="22671,3857 30981,3857 30981,4108 22671,4108"/>
        </emma:interpretation>
      </emma:emma>
    </inkml:annotationXML>
    <inkml:traceGroup>
      <inkml:annotationXML>
        <emma:emma xmlns:emma="http://www.w3.org/2003/04/emma" version="1.0">
          <emma:interpretation id="{05144414-C856-4667-9E81-B65714B625E9}" emma:medium="tactile" emma:mode="ink">
            <msink:context xmlns:msink="http://schemas.microsoft.com/ink/2010/main" type="paragraph" rotatedBoundingBox="22671,3857 30981,3857 30981,4108 22671,4108" alignmentLevel="1"/>
          </emma:interpretation>
        </emma:emma>
      </inkml:annotationXML>
      <inkml:traceGroup>
        <inkml:annotationXML>
          <emma:emma xmlns:emma="http://www.w3.org/2003/04/emma" version="1.0">
            <emma:interpretation id="{3DCC63D8-3415-4C41-9F0B-DBE6CED0E528}" emma:medium="tactile" emma:mode="ink">
              <msink:context xmlns:msink="http://schemas.microsoft.com/ink/2010/main" type="line" rotatedBoundingBox="22671,3857 30981,3857 30981,4108 22671,4108"/>
            </emma:interpretation>
          </emma:emma>
        </inkml:annotationXML>
        <inkml:traceGroup>
          <inkml:annotationXML>
            <emma:emma xmlns:emma="http://www.w3.org/2003/04/emma" version="1.0">
              <emma:interpretation id="{F87CD560-E0B8-41B4-9365-9915D1583B60}" emma:medium="tactile" emma:mode="ink">
                <msink:context xmlns:msink="http://schemas.microsoft.com/ink/2010/main" type="inkWord" rotatedBoundingBox="22671,4014 23361,4014 23361,4108 22671,4108"/>
              </emma:interpretation>
            </emma:emma>
          </inkml:annotationXML>
          <inkml:trace contextRef="#ctx0" brushRef="#br0">0 94 0,'32'0'94,"-1"0"-94,32 0 15,-1 0-15,-30 0 16,31 0-16,-32 0 16,0 0-1,1 0-15,-1 0 16,0 0-1,32 0 17,-32 0-17,-31-32-15,32 32 16,-1 0 0,0 0-16,1-31 15,-32 0 1,31 31-16</inkml:trace>
        </inkml:traceGroup>
        <inkml:traceGroup>
          <inkml:annotationXML>
            <emma:emma xmlns:emma="http://www.w3.org/2003/04/emma" version="1.0">
              <emma:interpretation id="{BF1BF8E3-2CDB-4534-B361-2A9151DADB86}" emma:medium="tactile" emma:mode="ink">
                <msink:context xmlns:msink="http://schemas.microsoft.com/ink/2010/main" type="inkWord" rotatedBoundingBox="30260,3857 30981,3857 30981,3872 30260,3872"/>
              </emma:interpretation>
            </emma:emma>
          </inkml:annotationXML>
          <inkml:trace contextRef="#ctx0" brushRef="#br0" timeOffset="9936.94">7589-157 0,'31'0'47,"1"0"-16,-1 0-31,0 0 16,1 0-16,62 0 16,-31 0-16,-1 0 15,1 0-15,-32 0 16,32 0-16,31 0 15,-31 0-15,-32 0 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53:48.19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A7423D5-A040-4C7C-9420-EAC4119AC5B0}" emma:medium="tactile" emma:mode="ink">
          <msink:context xmlns:msink="http://schemas.microsoft.com/ink/2010/main" type="writingRegion" rotatedBoundingBox="29601,6240 29695,6240 29695,6255 29601,6255"/>
        </emma:interpretation>
      </emma:emma>
    </inkml:annotationXML>
    <inkml:traceGroup>
      <inkml:annotationXML>
        <emma:emma xmlns:emma="http://www.w3.org/2003/04/emma" version="1.0">
          <emma:interpretation id="{ABD220FA-D639-4D1B-B11E-044D4B021947}" emma:medium="tactile" emma:mode="ink">
            <msink:context xmlns:msink="http://schemas.microsoft.com/ink/2010/main" type="paragraph" rotatedBoundingBox="29601,6240 29695,6240 29695,6255 29601,6255" alignmentLevel="1"/>
          </emma:interpretation>
        </emma:emma>
      </inkml:annotationXML>
      <inkml:traceGroup>
        <inkml:annotationXML>
          <emma:emma xmlns:emma="http://www.w3.org/2003/04/emma" version="1.0">
            <emma:interpretation id="{03EAD4D4-144A-42A7-9E46-09D0B19C298E}" emma:medium="tactile" emma:mode="ink">
              <msink:context xmlns:msink="http://schemas.microsoft.com/ink/2010/main" type="line" rotatedBoundingBox="29601,6240 29695,6240 29695,6255 29601,6255"/>
            </emma:interpretation>
          </emma:emma>
        </inkml:annotationXML>
        <inkml:traceGroup>
          <inkml:annotationXML>
            <emma:emma xmlns:emma="http://www.w3.org/2003/04/emma" version="1.0">
              <emma:interpretation id="{7963F7DF-10E3-436A-89BF-3027BC06B3C7}" emma:medium="tactile" emma:mode="ink">
                <msink:context xmlns:msink="http://schemas.microsoft.com/ink/2010/main" type="inkWord" rotatedBoundingBox="29601,6240 29695,6240 29695,6255 29601,6255"/>
              </emma:interpretation>
              <emma:one-of disjunction-type="recognition" id="oneOf0">
                <emma:interpretation id="interp0" emma:lang="" emma:confidence="1">
                  <emma:literal/>
                </emma:interpretation>
              </emma:one-of>
            </emma:emma>
          </inkml:annotationXML>
          <inkml:trace contextRef="#ctx0" brushRef="#br0">1379 2101 0,'32'0'15,"-1"0"1,0 0-16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1:46:47.47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8874268-EACF-42F1-8732-06B9049FBB73}" emma:medium="tactile" emma:mode="ink">
          <msink:context xmlns:msink="http://schemas.microsoft.com/ink/2010/main" type="writingRegion" rotatedBoundingBox="9281,9156 9296,9156 9296,9171 9281,9171"/>
        </emma:interpretation>
      </emma:emma>
    </inkml:annotationXML>
    <inkml:traceGroup>
      <inkml:annotationXML>
        <emma:emma xmlns:emma="http://www.w3.org/2003/04/emma" version="1.0">
          <emma:interpretation id="{F93C3C22-09DA-4382-AAA5-339B8B2B3301}" emma:medium="tactile" emma:mode="ink">
            <msink:context xmlns:msink="http://schemas.microsoft.com/ink/2010/main" type="paragraph" rotatedBoundingBox="9281,9156 9296,9156 9296,9171 9281,9171" alignmentLevel="1"/>
          </emma:interpretation>
        </emma:emma>
      </inkml:annotationXML>
      <inkml:traceGroup>
        <inkml:annotationXML>
          <emma:emma xmlns:emma="http://www.w3.org/2003/04/emma" version="1.0">
            <emma:interpretation id="{5CC0CD56-D15B-4F4F-8317-1F9D70F2C118}" emma:medium="tactile" emma:mode="ink">
              <msink:context xmlns:msink="http://schemas.microsoft.com/ink/2010/main" type="line" rotatedBoundingBox="9281,9156 9296,9156 9296,9171 9281,9171"/>
            </emma:interpretation>
          </emma:emma>
        </inkml:annotationXML>
        <inkml:traceGroup>
          <inkml:annotationXML>
            <emma:emma xmlns:emma="http://www.w3.org/2003/04/emma" version="1.0">
              <emma:interpretation id="{2607AF7C-94A9-47B5-AADD-C3A85ADBA2F8}" emma:medium="tactile" emma:mode="ink">
                <msink:context xmlns:msink="http://schemas.microsoft.com/ink/2010/main" type="inkWord" rotatedBoundingBox="9281,9156 9296,9156 9296,9171 9281,9171"/>
              </emma:interpretation>
            </emma:emma>
          </inkml:annotationXML>
          <inkml:trace contextRef="#ctx0" brushRef="#br0">8937-718 0</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03T02:03:29.52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2076BB0-8456-476B-9B4E-EAD4A411C65C}" emma:medium="tactile" emma:mode="ink">
          <msink:context xmlns:msink="http://schemas.microsoft.com/ink/2010/main" type="writingRegion" rotatedBoundingBox="3104,16275 3119,16275 3119,16290 3104,16290"/>
        </emma:interpretation>
      </emma:emma>
    </inkml:annotationXML>
    <inkml:traceGroup>
      <inkml:annotationXML>
        <emma:emma xmlns:emma="http://www.w3.org/2003/04/emma" version="1.0">
          <emma:interpretation id="{F8BC0A86-C39E-4B9B-99D6-AB0115FF4A69}" emma:medium="tactile" emma:mode="ink">
            <msink:context xmlns:msink="http://schemas.microsoft.com/ink/2010/main" type="paragraph" rotatedBoundingBox="3104,16275 3119,16275 3119,16290 3104,16290" alignmentLevel="1"/>
          </emma:interpretation>
        </emma:emma>
      </inkml:annotationXML>
      <inkml:traceGroup>
        <inkml:annotationXML>
          <emma:emma xmlns:emma="http://www.w3.org/2003/04/emma" version="1.0">
            <emma:interpretation id="{9FA29BB8-0C4B-455F-9DCA-3980740B4D3D}" emma:medium="tactile" emma:mode="ink">
              <msink:context xmlns:msink="http://schemas.microsoft.com/ink/2010/main" type="line" rotatedBoundingBox="3104,16275 3119,16275 3119,16290 3104,16290"/>
            </emma:interpretation>
          </emma:emma>
        </inkml:annotationXML>
        <inkml:traceGroup>
          <inkml:annotationXML>
            <emma:emma xmlns:emma="http://www.w3.org/2003/04/emma" version="1.0">
              <emma:interpretation id="{60D35EF4-5D61-4856-8828-5BDD60B4C2C5}" emma:medium="tactile" emma:mode="ink">
                <msink:context xmlns:msink="http://schemas.microsoft.com/ink/2010/main" type="inkWord" rotatedBoundingBox="3104,16275 3119,16275 3119,16290 3104,16290"/>
              </emma:interpretation>
              <emma:one-of disjunction-type="recognition" id="oneOf0">
                <emma:interpretation id="interp0" emma:lang="" emma:confidence="1">
                  <emma:literal/>
                </emma:interpretation>
              </emma:one-of>
            </emma:emma>
          </inkml:annotationXML>
          <inkml:trace contextRef="#ctx0" brushRef="#br0">-2728 12418 0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0326C6-C211-4ACE-B5D2-D0008CD52410}" type="datetimeFigureOut">
              <a:rPr lang="en-US" smtClean="0"/>
              <a:t>2/17/2025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838200" y="994819"/>
            <a:ext cx="10515600" cy="5100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0326C6-C211-4ACE-B5D2-D0008CD52410}" type="datetimeFigureOut">
              <a:rPr lang="en-US" smtClean="0"/>
              <a:t>2/17/2025</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0326C6-C211-4ACE-B5D2-D0008CD52410}"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cxnSp>
        <p:nvCxnSpPr>
          <p:cNvPr id="13" name="Straight Connector 12"/>
          <p:cNvCxnSpPr/>
          <p:nvPr userDrawn="1"/>
        </p:nvCxnSpPr>
        <p:spPr>
          <a:xfrm>
            <a:off x="838200" y="1107583"/>
            <a:ext cx="10515600" cy="386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5"/>
          </p:nvPr>
        </p:nvSpPr>
        <p:spPr>
          <a:xfrm>
            <a:off x="746975" y="1365161"/>
            <a:ext cx="5035707" cy="4675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6"/>
          </p:nvPr>
        </p:nvSpPr>
        <p:spPr>
          <a:xfrm>
            <a:off x="5782682" y="1462380"/>
            <a:ext cx="5571118" cy="4577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326C6-C211-4ACE-B5D2-D0008CD52410}"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7636D821-E919-4CD1-9210-4B199FC548AC}" type="datetimeFigureOut">
              <a:rPr lang="en-US" smtClean="0"/>
              <a:t>2/17/2025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54197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7636D821-E919-4CD1-9210-4B199FC548AC}" type="datetimeFigureOut">
              <a:rPr lang="en-US" smtClean="0"/>
              <a:t>2/17/2025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326C6-C211-4ACE-B5D2-D0008CD52410}" type="datetimeFigureOut">
              <a:rPr lang="en-US" smtClean="0"/>
              <a:t>2/17/2025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663" r:id="rId4"/>
    <p:sldLayoutId id="2147483672" r:id="rId5"/>
    <p:sldLayoutId id="214748369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image" Target="../media/image25.emf"/><Relationship Id="rId18" Type="http://schemas.openxmlformats.org/officeDocument/2006/relationships/customXml" Target="../ink/ink14.xml"/><Relationship Id="rId3" Type="http://schemas.openxmlformats.org/officeDocument/2006/relationships/image" Target="../media/image15.emf"/><Relationship Id="rId17" Type="http://schemas.openxmlformats.org/officeDocument/2006/relationships/image" Target="../media/image27.emf"/><Relationship Id="rId2" Type="http://schemas.openxmlformats.org/officeDocument/2006/relationships/customXml" Target="../ink/ink10.xml"/><Relationship Id="rId16" Type="http://schemas.openxmlformats.org/officeDocument/2006/relationships/customXml" Target="../ink/ink13.xml"/><Relationship Id="rId20" Type="http://schemas.openxmlformats.org/officeDocument/2006/relationships/customXml" Target="../ink/ink15.xml"/><Relationship Id="rId1" Type="http://schemas.openxmlformats.org/officeDocument/2006/relationships/slideLayout" Target="../slideLayouts/slideLayout2.xml"/><Relationship Id="rId15" Type="http://schemas.openxmlformats.org/officeDocument/2006/relationships/image" Target="../media/image26.emf"/><Relationship Id="rId19" Type="http://schemas.openxmlformats.org/officeDocument/2006/relationships/image" Target="../media/image28.emf"/><Relationship Id="rId4" Type="http://schemas.openxmlformats.org/officeDocument/2006/relationships/customXml" Target="../ink/ink11.xml"/><Relationship Id="rId14" Type="http://schemas.openxmlformats.org/officeDocument/2006/relationships/customXml" Target="../ink/ink12.xml"/></Relationships>
</file>

<file path=ppt/slides/_rels/slide14.xml.rels><?xml version="1.0" encoding="UTF-8" standalone="yes"?>
<Relationships xmlns="http://schemas.openxmlformats.org/package/2006/relationships"><Relationship Id="rId18" Type="http://schemas.openxmlformats.org/officeDocument/2006/relationships/customXml" Target="../ink/ink17.xml"/><Relationship Id="rId21" Type="http://schemas.openxmlformats.org/officeDocument/2006/relationships/image" Target="../media/image36.emf"/><Relationship Id="rId17" Type="http://schemas.openxmlformats.org/officeDocument/2006/relationships/image" Target="../media/image15.emf"/><Relationship Id="rId25" Type="http://schemas.openxmlformats.org/officeDocument/2006/relationships/image" Target="../media/image27.emf"/><Relationship Id="rId2"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2.xml"/><Relationship Id="rId24" Type="http://schemas.openxmlformats.org/officeDocument/2006/relationships/customXml" Target="../ink/ink20.xml"/><Relationship Id="rId23" Type="http://schemas.openxmlformats.org/officeDocument/2006/relationships/image" Target="../media/image37.emf"/><Relationship Id="rId19" Type="http://schemas.openxmlformats.org/officeDocument/2006/relationships/image" Target="../media/image28.emf"/><Relationship Id="rId22" Type="http://schemas.openxmlformats.org/officeDocument/2006/relationships/customXml" Target="../ink/ink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ustomXml" Target="../ink/ink21.xml"/><Relationship Id="rId1" Type="http://schemas.openxmlformats.org/officeDocument/2006/relationships/slideLayout" Target="../slideLayouts/slideLayout2.xml"/><Relationship Id="rId11" Type="http://schemas.openxmlformats.org/officeDocument/2006/relationships/image" Target="../media/image49.emf"/><Relationship Id="rId10" Type="http://schemas.openxmlformats.org/officeDocument/2006/relationships/customXml" Target="../ink/ink22.xml"/><Relationship Id="rId9"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8" Type="http://schemas.openxmlformats.org/officeDocument/2006/relationships/image" Target="../media/image340.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98.emf"/><Relationship Id="rId3" Type="http://schemas.openxmlformats.org/officeDocument/2006/relationships/image" Target="../media/image93.emf"/><Relationship Id="rId7" Type="http://schemas.openxmlformats.org/officeDocument/2006/relationships/image" Target="../media/image95.emf"/><Relationship Id="rId12" Type="http://schemas.openxmlformats.org/officeDocument/2006/relationships/customXml" Target="../ink/ink29.xml"/><Relationship Id="rId2"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97.emf"/><Relationship Id="rId5" Type="http://schemas.openxmlformats.org/officeDocument/2006/relationships/image" Target="../media/image94.emf"/><Relationship Id="rId15" Type="http://schemas.openxmlformats.org/officeDocument/2006/relationships/image" Target="../media/image99.emf"/><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96.emf"/><Relationship Id="rId14" Type="http://schemas.openxmlformats.org/officeDocument/2006/relationships/customXml" Target="../ink/ink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1.emf"/><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ustomXml" Target="../ink/ink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0.emf"/><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341" y="1593669"/>
            <a:ext cx="9968248" cy="1332411"/>
          </a:xfrm>
        </p:spPr>
        <p:txBody>
          <a:bodyPr/>
          <a:lstStyle/>
          <a:p>
            <a:endParaRPr lang="en-US" dirty="0"/>
          </a:p>
          <a:p>
            <a:r>
              <a:rPr lang="en-US" dirty="0"/>
              <a:t>Unit 3: Queue</a:t>
            </a:r>
          </a:p>
        </p:txBody>
      </p:sp>
      <p:sp>
        <p:nvSpPr>
          <p:cNvPr id="3" name="Text Placeholder 2"/>
          <p:cNvSpPr>
            <a:spLocks noGrp="1"/>
          </p:cNvSpPr>
          <p:nvPr>
            <p:ph type="body" sz="quarter" idx="14"/>
          </p:nvPr>
        </p:nvSpPr>
        <p:spPr/>
        <p:txBody>
          <a:bodyPr/>
          <a:lstStyle/>
          <a:p>
            <a:endParaRPr lang="en-US" sz="3200" dirty="0"/>
          </a:p>
        </p:txBody>
      </p:sp>
    </p:spTree>
    <p:extLst>
      <p:ext uri="{BB962C8B-B14F-4D97-AF65-F5344CB8AC3E}">
        <p14:creationId xmlns:p14="http://schemas.microsoft.com/office/powerpoint/2010/main" val="16160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Queue as an ADT:</a:t>
            </a:r>
          </a:p>
        </p:txBody>
      </p:sp>
      <p:sp>
        <p:nvSpPr>
          <p:cNvPr id="3" name="Content Placeholder 2"/>
          <p:cNvSpPr>
            <a:spLocks noGrp="1"/>
          </p:cNvSpPr>
          <p:nvPr>
            <p:ph idx="1"/>
          </p:nvPr>
        </p:nvSpPr>
        <p:spPr/>
        <p:txBody>
          <a:bodyPr>
            <a:normAutofit fontScale="92500"/>
          </a:bodyPr>
          <a:lstStyle/>
          <a:p>
            <a:pPr marL="0" indent="0">
              <a:buNone/>
            </a:pPr>
            <a:r>
              <a:rPr lang="en-US" dirty="0"/>
              <a:t>A queue q of type T is a finite sequence of elements with the operations</a:t>
            </a:r>
          </a:p>
          <a:p>
            <a:r>
              <a:rPr lang="en-US" b="1" dirty="0" err="1"/>
              <a:t>MakeEmpty</a:t>
            </a:r>
            <a:r>
              <a:rPr lang="en-US" b="1" dirty="0"/>
              <a:t>(q): </a:t>
            </a:r>
            <a:r>
              <a:rPr lang="en-US" dirty="0"/>
              <a:t>To make q as an empty queue</a:t>
            </a:r>
          </a:p>
          <a:p>
            <a:r>
              <a:rPr lang="en-US" b="1" dirty="0" err="1"/>
              <a:t>IsEmpty</a:t>
            </a:r>
            <a:r>
              <a:rPr lang="en-US" b="1" dirty="0"/>
              <a:t>(q): </a:t>
            </a:r>
            <a:r>
              <a:rPr lang="en-US" dirty="0"/>
              <a:t>To check whether the queue q is empty. Return true if q is empty and return false otherwise.</a:t>
            </a:r>
          </a:p>
          <a:p>
            <a:r>
              <a:rPr lang="en-US" b="1" dirty="0" err="1"/>
              <a:t>IsFull</a:t>
            </a:r>
            <a:r>
              <a:rPr lang="en-US" b="1" dirty="0"/>
              <a:t>(q): </a:t>
            </a:r>
            <a:r>
              <a:rPr lang="en-US" dirty="0"/>
              <a:t>To check whether the queue q is full. Return true in q is full, return false otherwise.</a:t>
            </a:r>
          </a:p>
          <a:p>
            <a:r>
              <a:rPr lang="en-US" b="1" dirty="0" err="1"/>
              <a:t>Enqueue</a:t>
            </a:r>
            <a:r>
              <a:rPr lang="en-US" b="1" dirty="0"/>
              <a:t>(q, x): </a:t>
            </a:r>
            <a:r>
              <a:rPr lang="en-US" dirty="0"/>
              <a:t>To insert an item x at the rear of the queue, if and only if q is not full.</a:t>
            </a:r>
          </a:p>
          <a:p>
            <a:r>
              <a:rPr lang="en-US" b="1" dirty="0" err="1"/>
              <a:t>Dequeue</a:t>
            </a:r>
            <a:r>
              <a:rPr lang="en-US" b="1" dirty="0"/>
              <a:t>(q): </a:t>
            </a:r>
            <a:r>
              <a:rPr lang="en-US" dirty="0"/>
              <a:t>To delete an item from the front of the queue q. if and only if q is not empty.</a:t>
            </a:r>
          </a:p>
          <a:p>
            <a:r>
              <a:rPr lang="en-US" b="1" dirty="0"/>
              <a:t>Traverse (q): </a:t>
            </a:r>
            <a:r>
              <a:rPr lang="en-US" dirty="0"/>
              <a:t>To read entire queue that is display the content of the queue.</a:t>
            </a:r>
          </a:p>
        </p:txBody>
      </p:sp>
      <mc:AlternateContent xmlns:mc="http://schemas.openxmlformats.org/markup-compatibility/2006" xmlns:p14="http://schemas.microsoft.com/office/powerpoint/2010/main">
        <mc:Choice Requires="p14">
          <p:contentPart p14:bwMode="auto" r:id="rId2">
            <p14:nvContentPartPr>
              <p14:cNvPr id="74" name="Ink 73"/>
              <p14:cNvContentPartPr/>
              <p14:nvPr/>
            </p14:nvContentPartPr>
            <p14:xfrm>
              <a:off x="1117640" y="5859098"/>
              <a:ext cx="360" cy="360"/>
            </p14:xfrm>
          </p:contentPart>
        </mc:Choice>
        <mc:Fallback xmlns="">
          <p:pic>
            <p:nvPicPr>
              <p:cNvPr id="74" name="Ink 73"/>
              <p:cNvPicPr/>
              <p:nvPr/>
            </p:nvPicPr>
            <p:blipFill>
              <a:blip r:embed="rId3"/>
              <a:stretch>
                <a:fillRect/>
              </a:stretch>
            </p:blipFill>
            <p:spPr>
              <a:xfrm>
                <a:off x="1105760" y="5847218"/>
                <a:ext cx="24120" cy="24120"/>
              </a:xfrm>
              <a:prstGeom prst="rect">
                <a:avLst/>
              </a:prstGeom>
            </p:spPr>
          </p:pic>
        </mc:Fallback>
      </mc:AlternateContent>
    </p:spTree>
    <p:extLst>
      <p:ext uri="{BB962C8B-B14F-4D97-AF65-F5344CB8AC3E}">
        <p14:creationId xmlns:p14="http://schemas.microsoft.com/office/powerpoint/2010/main" val="36622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queue</a:t>
            </a:r>
          </a:p>
        </p:txBody>
      </p:sp>
      <p:sp>
        <p:nvSpPr>
          <p:cNvPr id="3" name="Content Placeholder 2"/>
          <p:cNvSpPr>
            <a:spLocks noGrp="1"/>
          </p:cNvSpPr>
          <p:nvPr>
            <p:ph idx="1"/>
          </p:nvPr>
        </p:nvSpPr>
        <p:spPr/>
        <p:txBody>
          <a:bodyPr/>
          <a:lstStyle/>
          <a:p>
            <a:pPr marL="0" indent="0">
              <a:buNone/>
            </a:pPr>
            <a:r>
              <a:rPr lang="en-US" dirty="0"/>
              <a:t>Queue can be implemented in the following two ways</a:t>
            </a:r>
          </a:p>
          <a:p>
            <a:r>
              <a:rPr lang="en-US" dirty="0"/>
              <a:t>Array Implementation (Static Implementation)</a:t>
            </a:r>
          </a:p>
          <a:p>
            <a:r>
              <a:rPr lang="en-US" dirty="0"/>
              <a:t>Linked list implementation (Dynamic implementation)</a:t>
            </a:r>
          </a:p>
        </p:txBody>
      </p:sp>
    </p:spTree>
    <p:extLst>
      <p:ext uri="{BB962C8B-B14F-4D97-AF65-F5344CB8AC3E}">
        <p14:creationId xmlns:p14="http://schemas.microsoft.com/office/powerpoint/2010/main" val="218601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implementation of queue</a:t>
            </a:r>
          </a:p>
        </p:txBody>
      </p:sp>
      <p:sp>
        <p:nvSpPr>
          <p:cNvPr id="3" name="Content Placeholder 2"/>
          <p:cNvSpPr>
            <a:spLocks noGrp="1"/>
          </p:cNvSpPr>
          <p:nvPr>
            <p:ph idx="1"/>
          </p:nvPr>
        </p:nvSpPr>
        <p:spPr/>
        <p:txBody>
          <a:bodyPr/>
          <a:lstStyle/>
          <a:p>
            <a:pPr marL="0" indent="0">
              <a:buNone/>
            </a:pPr>
            <a:r>
              <a:rPr lang="en-US" dirty="0"/>
              <a:t>In array implementation the array is used to store data element</a:t>
            </a:r>
          </a:p>
          <a:p>
            <a:pPr marL="0" indent="0">
              <a:buNone/>
            </a:pPr>
            <a:r>
              <a:rPr lang="en-US" dirty="0"/>
              <a:t>Types of queue</a:t>
            </a:r>
          </a:p>
          <a:p>
            <a:r>
              <a:rPr lang="en-US" dirty="0"/>
              <a:t>Liner queue </a:t>
            </a:r>
          </a:p>
          <a:p>
            <a:r>
              <a:rPr lang="en-US" dirty="0"/>
              <a:t>Circular queue</a:t>
            </a:r>
          </a:p>
          <a:p>
            <a:r>
              <a:rPr lang="en-US" dirty="0"/>
              <a:t>Priority queue</a:t>
            </a:r>
          </a:p>
          <a:p>
            <a:pPr marL="0" indent="0">
              <a:buNone/>
            </a:pPr>
            <a:endParaRPr lang="en-US" dirty="0"/>
          </a:p>
        </p:txBody>
      </p:sp>
    </p:spTree>
    <p:extLst>
      <p:ext uri="{BB962C8B-B14F-4D97-AF65-F5344CB8AC3E}">
        <p14:creationId xmlns:p14="http://schemas.microsoft.com/office/powerpoint/2010/main" val="420076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Linear queue</a:t>
            </a:r>
          </a:p>
        </p:txBody>
      </p:sp>
      <p:sp>
        <p:nvSpPr>
          <p:cNvPr id="3" name="Content Placeholder 2"/>
          <p:cNvSpPr>
            <a:spLocks noGrp="1"/>
          </p:cNvSpPr>
          <p:nvPr>
            <p:ph idx="1"/>
          </p:nvPr>
        </p:nvSpPr>
        <p:spPr/>
        <p:txBody>
          <a:bodyPr/>
          <a:lstStyle/>
          <a:p>
            <a:pPr marL="0" indent="0">
              <a:buNone/>
            </a:pPr>
            <a:r>
              <a:rPr lang="en-US" dirty="0"/>
              <a:t>By default the queue that we leaned is linear queue</a:t>
            </a:r>
          </a:p>
          <a:p>
            <a:pPr marL="0" indent="0">
              <a:buNone/>
            </a:pPr>
            <a:r>
              <a:rPr lang="en-US" b="1" dirty="0"/>
              <a:t>Structure of Linear queue</a:t>
            </a:r>
          </a:p>
          <a:p>
            <a:pPr marL="0" indent="0">
              <a:buNone/>
            </a:pPr>
            <a:r>
              <a:rPr lang="en-US" dirty="0"/>
              <a:t>#define MAXSIZE 10</a:t>
            </a:r>
          </a:p>
          <a:p>
            <a:pPr marL="0" indent="0">
              <a:buNone/>
            </a:pPr>
            <a:r>
              <a:rPr lang="en-US" dirty="0" err="1"/>
              <a:t>struct</a:t>
            </a:r>
            <a:r>
              <a:rPr lang="en-US" dirty="0"/>
              <a:t> queue</a:t>
            </a:r>
          </a:p>
          <a:p>
            <a:pPr marL="0" indent="0">
              <a:buNone/>
            </a:pPr>
            <a:r>
              <a:rPr lang="en-US" dirty="0"/>
              <a:t>{</a:t>
            </a:r>
          </a:p>
          <a:p>
            <a:pPr marL="0" indent="0">
              <a:buNone/>
            </a:pPr>
            <a:r>
              <a:rPr lang="en-US" dirty="0" err="1"/>
              <a:t>int</a:t>
            </a:r>
            <a:r>
              <a:rPr lang="en-US" dirty="0"/>
              <a:t> front;</a:t>
            </a:r>
          </a:p>
          <a:p>
            <a:pPr marL="0" indent="0">
              <a:buNone/>
            </a:pPr>
            <a:r>
              <a:rPr lang="en-US" dirty="0" err="1"/>
              <a:t>int</a:t>
            </a:r>
            <a:r>
              <a:rPr lang="en-US" dirty="0"/>
              <a:t> rear;</a:t>
            </a:r>
          </a:p>
          <a:p>
            <a:pPr marL="0" indent="0">
              <a:buNone/>
            </a:pPr>
            <a:r>
              <a:rPr lang="en-US" dirty="0" err="1"/>
              <a:t>int</a:t>
            </a:r>
            <a:r>
              <a:rPr lang="en-US" dirty="0"/>
              <a:t> items[MAXSIZE];</a:t>
            </a:r>
          </a:p>
          <a:p>
            <a:pPr marL="0" indent="0">
              <a:buNone/>
            </a:pPr>
            <a:r>
              <a:rPr lang="en-US" dirty="0"/>
              <a:t>};</a:t>
            </a:r>
          </a:p>
          <a:p>
            <a:pPr marL="0" indent="0">
              <a:buNone/>
            </a:pPr>
            <a:r>
              <a:rPr lang="en-US" dirty="0" err="1"/>
              <a:t>typedef</a:t>
            </a:r>
            <a:r>
              <a:rPr lang="en-US" dirty="0"/>
              <a:t> </a:t>
            </a:r>
            <a:r>
              <a:rPr lang="en-US" dirty="0" err="1"/>
              <a:t>struct</a:t>
            </a:r>
            <a:r>
              <a:rPr lang="en-US" dirty="0"/>
              <a:t> queue </a:t>
            </a:r>
            <a:r>
              <a:rPr lang="en-US" dirty="0" err="1"/>
              <a:t>qt</a:t>
            </a:r>
            <a:r>
              <a:rPr lang="en-US" dirty="0"/>
              <a:t>;</a:t>
            </a:r>
          </a:p>
        </p:txBody>
      </p:sp>
      <mc:AlternateContent xmlns:mc="http://schemas.openxmlformats.org/markup-compatibility/2006" xmlns:p14="http://schemas.microsoft.com/office/powerpoint/2010/main">
        <mc:Choice Requires="p14">
          <p:contentPart p14:bwMode="auto" r:id="rId2">
            <p14:nvContentPartPr>
              <p14:cNvPr id="131" name="Ink 130"/>
              <p14:cNvContentPartPr/>
              <p14:nvPr/>
            </p14:nvContentPartPr>
            <p14:xfrm>
              <a:off x="1005789" y="2978280"/>
              <a:ext cx="360" cy="360"/>
            </p14:xfrm>
          </p:contentPart>
        </mc:Choice>
        <mc:Fallback xmlns="">
          <p:pic>
            <p:nvPicPr>
              <p:cNvPr id="131" name="Ink 130"/>
              <p:cNvPicPr/>
              <p:nvPr/>
            </p:nvPicPr>
            <p:blipFill>
              <a:blip r:embed="rId3"/>
              <a:stretch>
                <a:fillRect/>
              </a:stretch>
            </p:blipFill>
            <p:spPr>
              <a:xfrm>
                <a:off x="993909" y="296640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3" name="Ink 142"/>
              <p14:cNvContentPartPr/>
              <p14:nvPr/>
            </p14:nvContentPartPr>
            <p14:xfrm>
              <a:off x="7367349" y="3291840"/>
              <a:ext cx="105120" cy="52560"/>
            </p14:xfrm>
          </p:contentPart>
        </mc:Choice>
        <mc:Fallback xmlns="">
          <p:pic>
            <p:nvPicPr>
              <p:cNvPr id="143" name="Ink 142"/>
              <p:cNvPicPr/>
              <p:nvPr/>
            </p:nvPicPr>
            <p:blipFill>
              <a:blip r:embed="rId13"/>
              <a:stretch>
                <a:fillRect/>
              </a:stretch>
            </p:blipFill>
            <p:spPr>
              <a:xfrm>
                <a:off x="7355469" y="3279960"/>
                <a:ext cx="128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4" name="Ink 163"/>
              <p14:cNvContentPartPr/>
              <p14:nvPr/>
            </p14:nvContentPartPr>
            <p14:xfrm>
              <a:off x="11743509" y="5329800"/>
              <a:ext cx="13320" cy="360"/>
            </p14:xfrm>
          </p:contentPart>
        </mc:Choice>
        <mc:Fallback xmlns="">
          <p:pic>
            <p:nvPicPr>
              <p:cNvPr id="164" name="Ink 163"/>
              <p:cNvPicPr/>
              <p:nvPr/>
            </p:nvPicPr>
            <p:blipFill>
              <a:blip r:embed="rId15"/>
              <a:stretch>
                <a:fillRect/>
              </a:stretch>
            </p:blipFill>
            <p:spPr>
              <a:xfrm>
                <a:off x="11731629" y="5317920"/>
                <a:ext cx="37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5" name="Ink 164"/>
              <p14:cNvContentPartPr/>
              <p14:nvPr/>
            </p14:nvContentPartPr>
            <p14:xfrm>
              <a:off x="10868349" y="5434200"/>
              <a:ext cx="360" cy="360"/>
            </p14:xfrm>
          </p:contentPart>
        </mc:Choice>
        <mc:Fallback xmlns="">
          <p:pic>
            <p:nvPicPr>
              <p:cNvPr id="165" name="Ink 164"/>
              <p:cNvPicPr/>
              <p:nvPr/>
            </p:nvPicPr>
            <p:blipFill>
              <a:blip r:embed="rId17"/>
              <a:stretch>
                <a:fillRect/>
              </a:stretch>
            </p:blipFill>
            <p:spPr>
              <a:xfrm>
                <a:off x="10856469" y="54223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6" name="Ink 165"/>
              <p14:cNvContentPartPr/>
              <p14:nvPr/>
            </p14:nvContentPartPr>
            <p14:xfrm>
              <a:off x="11547669" y="5538600"/>
              <a:ext cx="360" cy="360"/>
            </p14:xfrm>
          </p:contentPart>
        </mc:Choice>
        <mc:Fallback xmlns="">
          <p:pic>
            <p:nvPicPr>
              <p:cNvPr id="166" name="Ink 165"/>
              <p:cNvPicPr/>
              <p:nvPr/>
            </p:nvPicPr>
            <p:blipFill>
              <a:blip r:embed="rId19"/>
              <a:stretch>
                <a:fillRect/>
              </a:stretch>
            </p:blipFill>
            <p:spPr>
              <a:xfrm>
                <a:off x="11535789" y="55267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7" name="Ink 166"/>
              <p14:cNvContentPartPr/>
              <p14:nvPr/>
            </p14:nvContentPartPr>
            <p14:xfrm>
              <a:off x="10789869" y="5812920"/>
              <a:ext cx="360" cy="360"/>
            </p14:xfrm>
          </p:contentPart>
        </mc:Choice>
        <mc:Fallback xmlns="">
          <p:pic>
            <p:nvPicPr>
              <p:cNvPr id="167" name="Ink 166"/>
              <p:cNvPicPr/>
              <p:nvPr/>
            </p:nvPicPr>
            <p:blipFill>
              <a:blip r:embed="rId3"/>
              <a:stretch>
                <a:fillRect/>
              </a:stretch>
            </p:blipFill>
            <p:spPr>
              <a:xfrm>
                <a:off x="10777989" y="5801040"/>
                <a:ext cx="24120" cy="24120"/>
              </a:xfrm>
              <a:prstGeom prst="rect">
                <a:avLst/>
              </a:prstGeom>
            </p:spPr>
          </p:pic>
        </mc:Fallback>
      </mc:AlternateContent>
    </p:spTree>
    <p:extLst>
      <p:ext uri="{BB962C8B-B14F-4D97-AF65-F5344CB8AC3E}">
        <p14:creationId xmlns:p14="http://schemas.microsoft.com/office/powerpoint/2010/main" val="223228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to insert an item in queue:</a:t>
            </a:r>
          </a:p>
        </p:txBody>
      </p:sp>
      <p:sp>
        <p:nvSpPr>
          <p:cNvPr id="3" name="Content Placeholder 2"/>
          <p:cNvSpPr>
            <a:spLocks noGrp="1"/>
          </p:cNvSpPr>
          <p:nvPr>
            <p:ph idx="1"/>
          </p:nvPr>
        </p:nvSpPr>
        <p:spPr/>
        <p:txBody>
          <a:bodyPr/>
          <a:lstStyle/>
          <a:p>
            <a:pPr marL="514350" indent="-514350">
              <a:buFont typeface="+mj-lt"/>
              <a:buAutoNum type="arabicPeriod"/>
            </a:pPr>
            <a:r>
              <a:rPr lang="en-US" dirty="0"/>
              <a:t>if rear&gt;=MAXSIZE-1</a:t>
            </a:r>
          </a:p>
          <a:p>
            <a:pPr marL="0" indent="0">
              <a:buNone/>
            </a:pPr>
            <a:r>
              <a:rPr lang="en-US" dirty="0"/>
              <a:t>	print “queue overflow” and return</a:t>
            </a:r>
          </a:p>
          <a:p>
            <a:pPr marL="0" indent="0">
              <a:buNone/>
            </a:pPr>
            <a:r>
              <a:rPr lang="en-US" dirty="0"/>
              <a:t>	else</a:t>
            </a:r>
          </a:p>
          <a:p>
            <a:pPr marL="0" indent="0">
              <a:buNone/>
            </a:pPr>
            <a:r>
              <a:rPr lang="en-US" dirty="0"/>
              <a:t>	set rear=rear+1</a:t>
            </a:r>
          </a:p>
          <a:p>
            <a:pPr marL="0" indent="0">
              <a:buNone/>
            </a:pPr>
            <a:r>
              <a:rPr lang="en-US" dirty="0"/>
              <a:t>	item[rear]=</a:t>
            </a:r>
            <a:r>
              <a:rPr lang="en-US" dirty="0" err="1"/>
              <a:t>newitem</a:t>
            </a:r>
            <a:endParaRPr lang="en-US" dirty="0"/>
          </a:p>
          <a:p>
            <a:pPr marL="0" indent="0">
              <a:buNone/>
            </a:pPr>
            <a:r>
              <a:rPr lang="en-US" dirty="0"/>
              <a:t>4. end</a:t>
            </a:r>
          </a:p>
        </p:txBody>
      </p:sp>
      <mc:AlternateContent xmlns:mc="http://schemas.openxmlformats.org/markup-compatibility/2006" xmlns:p14="http://schemas.microsoft.com/office/powerpoint/2010/main">
        <mc:Choice Requires="p14">
          <p:contentPart p14:bwMode="auto" r:id="rId2">
            <p14:nvContentPartPr>
              <p14:cNvPr id="151" name="Ink 150"/>
              <p14:cNvContentPartPr/>
              <p14:nvPr/>
            </p14:nvContentPartPr>
            <p14:xfrm>
              <a:off x="7001589" y="3762000"/>
              <a:ext cx="360" cy="360"/>
            </p14:xfrm>
          </p:contentPart>
        </mc:Choice>
        <mc:Fallback xmlns="">
          <p:pic>
            <p:nvPicPr>
              <p:cNvPr id="151" name="Ink 150"/>
              <p:cNvPicPr/>
              <p:nvPr/>
            </p:nvPicPr>
            <p:blipFill>
              <a:blip r:embed="rId17"/>
              <a:stretch>
                <a:fillRect/>
              </a:stretch>
            </p:blipFill>
            <p:spPr>
              <a:xfrm>
                <a:off x="6989709" y="37501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4" name="Ink 153"/>
              <p14:cNvContentPartPr/>
              <p14:nvPr/>
            </p14:nvContentPartPr>
            <p14:xfrm>
              <a:off x="9222429" y="2377440"/>
              <a:ext cx="360" cy="360"/>
            </p14:xfrm>
          </p:contentPart>
        </mc:Choice>
        <mc:Fallback xmlns="">
          <p:pic>
            <p:nvPicPr>
              <p:cNvPr id="154" name="Ink 153"/>
              <p:cNvPicPr/>
              <p:nvPr/>
            </p:nvPicPr>
            <p:blipFill>
              <a:blip r:embed="rId19"/>
              <a:stretch>
                <a:fillRect/>
              </a:stretch>
            </p:blipFill>
            <p:spPr>
              <a:xfrm>
                <a:off x="9210549" y="236556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8" name="Ink 157"/>
              <p14:cNvContentPartPr/>
              <p14:nvPr/>
            </p14:nvContentPartPr>
            <p14:xfrm>
              <a:off x="11913429" y="2090160"/>
              <a:ext cx="39600" cy="39600"/>
            </p14:xfrm>
          </p:contentPart>
        </mc:Choice>
        <mc:Fallback xmlns="">
          <p:pic>
            <p:nvPicPr>
              <p:cNvPr id="158" name="Ink 157"/>
              <p:cNvPicPr/>
              <p:nvPr/>
            </p:nvPicPr>
            <p:blipFill>
              <a:blip r:embed="rId21"/>
              <a:stretch>
                <a:fillRect/>
              </a:stretch>
            </p:blipFill>
            <p:spPr>
              <a:xfrm>
                <a:off x="11901549" y="2078280"/>
                <a:ext cx="633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0" name="Ink 169"/>
              <p14:cNvContentPartPr/>
              <p14:nvPr/>
            </p14:nvContentPartPr>
            <p14:xfrm>
              <a:off x="2155269" y="4088520"/>
              <a:ext cx="8857080" cy="549000"/>
            </p14:xfrm>
          </p:contentPart>
        </mc:Choice>
        <mc:Fallback xmlns="">
          <p:pic>
            <p:nvPicPr>
              <p:cNvPr id="170" name="Ink 169"/>
              <p:cNvPicPr/>
              <p:nvPr/>
            </p:nvPicPr>
            <p:blipFill>
              <a:blip r:embed="rId23"/>
              <a:stretch>
                <a:fillRect/>
              </a:stretch>
            </p:blipFill>
            <p:spPr>
              <a:xfrm>
                <a:off x="2143389" y="4076640"/>
                <a:ext cx="8880840" cy="57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3" name="Ink 182"/>
              <p14:cNvContentPartPr/>
              <p14:nvPr/>
            </p14:nvContentPartPr>
            <p14:xfrm>
              <a:off x="4519749" y="3331080"/>
              <a:ext cx="360" cy="360"/>
            </p14:xfrm>
          </p:contentPart>
        </mc:Choice>
        <mc:Fallback xmlns="">
          <p:pic>
            <p:nvPicPr>
              <p:cNvPr id="183" name="Ink 182"/>
              <p:cNvPicPr/>
              <p:nvPr/>
            </p:nvPicPr>
            <p:blipFill>
              <a:blip r:embed="rId25"/>
              <a:stretch>
                <a:fillRect/>
              </a:stretch>
            </p:blipFill>
            <p:spPr>
              <a:xfrm>
                <a:off x="4507869" y="3319200"/>
                <a:ext cx="24120" cy="24120"/>
              </a:xfrm>
              <a:prstGeom prst="rect">
                <a:avLst/>
              </a:prstGeom>
            </p:spPr>
          </p:pic>
        </mc:Fallback>
      </mc:AlternateContent>
    </p:spTree>
    <p:extLst>
      <p:ext uri="{BB962C8B-B14F-4D97-AF65-F5344CB8AC3E}">
        <p14:creationId xmlns:p14="http://schemas.microsoft.com/office/powerpoint/2010/main" val="55909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to delete an element from the queue:</a:t>
            </a:r>
          </a:p>
        </p:txBody>
      </p:sp>
      <p:sp>
        <p:nvSpPr>
          <p:cNvPr id="3" name="Content Placeholder 2"/>
          <p:cNvSpPr>
            <a:spLocks noGrp="1"/>
          </p:cNvSpPr>
          <p:nvPr>
            <p:ph idx="1"/>
          </p:nvPr>
        </p:nvSpPr>
        <p:spPr/>
        <p:txBody>
          <a:bodyPr/>
          <a:lstStyle/>
          <a:p>
            <a:pPr marL="514350" indent="-514350">
              <a:buFont typeface="+mj-lt"/>
              <a:buAutoNum type="arabicPeriod"/>
            </a:pPr>
            <a:r>
              <a:rPr lang="en-US" dirty="0"/>
              <a:t>if rear&lt;-1</a:t>
            </a:r>
          </a:p>
          <a:p>
            <a:pPr marL="0" indent="0">
              <a:buNone/>
            </a:pPr>
            <a:r>
              <a:rPr lang="en-US" dirty="0"/>
              <a:t>	print “queue is empty” and return</a:t>
            </a:r>
          </a:p>
          <a:p>
            <a:pPr marL="0" indent="0">
              <a:buNone/>
            </a:pPr>
            <a:r>
              <a:rPr lang="en-US" dirty="0"/>
              <a:t>	else</a:t>
            </a:r>
          </a:p>
          <a:p>
            <a:pPr marL="0" indent="0">
              <a:buNone/>
            </a:pPr>
            <a:r>
              <a:rPr lang="en-US" dirty="0"/>
              <a:t>	</a:t>
            </a:r>
            <a:r>
              <a:rPr lang="en-US" dirty="0" err="1"/>
              <a:t>deleted_item</a:t>
            </a:r>
            <a:r>
              <a:rPr lang="en-US" dirty="0"/>
              <a:t>=item[front];</a:t>
            </a:r>
          </a:p>
          <a:p>
            <a:pPr marL="0" indent="0">
              <a:buNone/>
            </a:pPr>
            <a:r>
              <a:rPr lang="en-US" dirty="0"/>
              <a:t>	front=front+1;</a:t>
            </a:r>
          </a:p>
          <a:p>
            <a:pPr marL="0" indent="0">
              <a:buNone/>
            </a:pPr>
            <a:r>
              <a:rPr lang="en-US" dirty="0"/>
              <a:t>2. end</a:t>
            </a:r>
          </a:p>
        </p:txBody>
      </p:sp>
    </p:spTree>
    <p:extLst>
      <p:ext uri="{BB962C8B-B14F-4D97-AF65-F5344CB8AC3E}">
        <p14:creationId xmlns:p14="http://schemas.microsoft.com/office/powerpoint/2010/main" val="3047014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Operations of linear queue:</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The </a:t>
            </a:r>
            <a:r>
              <a:rPr lang="en-US" b="1" dirty="0" err="1"/>
              <a:t>MakeEmpty</a:t>
            </a:r>
            <a:r>
              <a:rPr lang="en-US" b="1" dirty="0"/>
              <a:t> function:</a:t>
            </a:r>
          </a:p>
          <a:p>
            <a:pPr marL="0" indent="0">
              <a:buNone/>
            </a:pPr>
            <a:r>
              <a:rPr lang="en-US" i="1" dirty="0"/>
              <a:t>void </a:t>
            </a:r>
            <a:r>
              <a:rPr lang="en-US" i="1" dirty="0" err="1"/>
              <a:t>makeEmpty</a:t>
            </a:r>
            <a:r>
              <a:rPr lang="en-US" i="1" dirty="0"/>
              <a:t>(</a:t>
            </a:r>
            <a:r>
              <a:rPr lang="en-US" i="1" dirty="0" err="1"/>
              <a:t>qt</a:t>
            </a:r>
            <a:r>
              <a:rPr lang="en-US" i="1" dirty="0"/>
              <a:t> *q)</a:t>
            </a:r>
          </a:p>
          <a:p>
            <a:pPr marL="0" indent="0">
              <a:buNone/>
            </a:pPr>
            <a:r>
              <a:rPr lang="en-AT" i="1" dirty="0"/>
              <a:t>{</a:t>
            </a:r>
          </a:p>
          <a:p>
            <a:pPr marL="0" indent="0">
              <a:buNone/>
            </a:pPr>
            <a:r>
              <a:rPr lang="en-US" i="1" dirty="0"/>
              <a:t>q-&gt;rear=-1;</a:t>
            </a:r>
          </a:p>
          <a:p>
            <a:pPr marL="0" indent="0">
              <a:buNone/>
            </a:pPr>
            <a:r>
              <a:rPr lang="en-US" i="1" dirty="0"/>
              <a:t>q-&gt;front=-1;</a:t>
            </a:r>
          </a:p>
          <a:p>
            <a:pPr marL="0" indent="0">
              <a:buNone/>
            </a:pPr>
            <a:r>
              <a:rPr lang="en-AT" i="1" dirty="0"/>
              <a:t>}</a:t>
            </a:r>
          </a:p>
          <a:p>
            <a:pPr marL="0" indent="0">
              <a:buNone/>
            </a:pPr>
            <a:r>
              <a:rPr lang="en-US" b="1" dirty="0"/>
              <a:t>The </a:t>
            </a:r>
            <a:r>
              <a:rPr lang="en-US" b="1" dirty="0" err="1"/>
              <a:t>IsEmpty</a:t>
            </a:r>
            <a:r>
              <a:rPr lang="en-US" b="1" dirty="0"/>
              <a:t> function:</a:t>
            </a:r>
          </a:p>
          <a:p>
            <a:pPr marL="0" indent="0">
              <a:buNone/>
            </a:pPr>
            <a:r>
              <a:rPr lang="en-US" i="1" dirty="0" err="1"/>
              <a:t>int</a:t>
            </a:r>
            <a:r>
              <a:rPr lang="en-US" i="1" dirty="0"/>
              <a:t> </a:t>
            </a:r>
            <a:r>
              <a:rPr lang="en-US" i="1" dirty="0" err="1"/>
              <a:t>IsEmpty</a:t>
            </a:r>
            <a:r>
              <a:rPr lang="en-US" i="1" dirty="0"/>
              <a:t>(</a:t>
            </a:r>
            <a:r>
              <a:rPr lang="en-US" i="1" dirty="0" err="1"/>
              <a:t>qt</a:t>
            </a:r>
            <a:r>
              <a:rPr lang="en-US" i="1" dirty="0"/>
              <a:t> *q)</a:t>
            </a:r>
          </a:p>
          <a:p>
            <a:pPr marL="0" indent="0">
              <a:buNone/>
            </a:pPr>
            <a:r>
              <a:rPr lang="en-AT" i="1" dirty="0"/>
              <a:t>{</a:t>
            </a:r>
          </a:p>
          <a:p>
            <a:pPr marL="0" indent="0">
              <a:buNone/>
            </a:pPr>
            <a:r>
              <a:rPr lang="en-US" i="1" dirty="0"/>
              <a:t>if(q-&gt;rear =-1)</a:t>
            </a:r>
          </a:p>
          <a:p>
            <a:pPr marL="0" indent="0">
              <a:buNone/>
            </a:pPr>
            <a:r>
              <a:rPr lang="en-US" i="1" dirty="0"/>
              <a:t>return 1;</a:t>
            </a:r>
          </a:p>
          <a:p>
            <a:pPr marL="0" indent="0">
              <a:buNone/>
            </a:pPr>
            <a:r>
              <a:rPr lang="en-US" i="1" dirty="0"/>
              <a:t>else</a:t>
            </a:r>
          </a:p>
          <a:p>
            <a:pPr marL="0" indent="0">
              <a:buNone/>
            </a:pPr>
            <a:r>
              <a:rPr lang="en-US" i="1" dirty="0"/>
              <a:t>return 0;</a:t>
            </a:r>
          </a:p>
          <a:p>
            <a:pPr marL="0" indent="0">
              <a:buNone/>
            </a:pPr>
            <a:r>
              <a:rPr lang="en-US" i="1" dirty="0"/>
              <a:t>}</a:t>
            </a:r>
            <a:endParaRPr lang="en-US" dirty="0"/>
          </a:p>
        </p:txBody>
      </p:sp>
      <mc:AlternateContent xmlns:mc="http://schemas.openxmlformats.org/markup-compatibility/2006" xmlns:p14="http://schemas.microsoft.com/office/powerpoint/2010/main">
        <mc:Choice Requires="p14">
          <p:contentPart p14:bwMode="auto" r:id="rId2">
            <p14:nvContentPartPr>
              <p14:cNvPr id="32" name="Ink 31"/>
              <p14:cNvContentPartPr/>
              <p14:nvPr/>
            </p14:nvContentPartPr>
            <p14:xfrm>
              <a:off x="1515189" y="1645920"/>
              <a:ext cx="360" cy="360"/>
            </p14:xfrm>
          </p:contentPart>
        </mc:Choice>
        <mc:Fallback xmlns="">
          <p:pic>
            <p:nvPicPr>
              <p:cNvPr id="32" name="Ink 31"/>
              <p:cNvPicPr/>
              <p:nvPr/>
            </p:nvPicPr>
            <p:blipFill>
              <a:blip r:embed="rId9"/>
              <a:stretch>
                <a:fillRect/>
              </a:stretch>
            </p:blipFill>
            <p:spPr>
              <a:xfrm>
                <a:off x="1503309" y="163404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p14:cNvContentPartPr/>
              <p14:nvPr/>
            </p14:nvContentPartPr>
            <p14:xfrm>
              <a:off x="1306389" y="1658880"/>
              <a:ext cx="65520" cy="360"/>
            </p14:xfrm>
          </p:contentPart>
        </mc:Choice>
        <mc:Fallback xmlns="">
          <p:pic>
            <p:nvPicPr>
              <p:cNvPr id="33" name="Ink 32"/>
              <p:cNvPicPr/>
              <p:nvPr/>
            </p:nvPicPr>
            <p:blipFill>
              <a:blip r:embed="rId11"/>
              <a:stretch>
                <a:fillRect/>
              </a:stretch>
            </p:blipFill>
            <p:spPr>
              <a:xfrm>
                <a:off x="1294509" y="1647000"/>
                <a:ext cx="89280" cy="24120"/>
              </a:xfrm>
              <a:prstGeom prst="rect">
                <a:avLst/>
              </a:prstGeom>
            </p:spPr>
          </p:pic>
        </mc:Fallback>
      </mc:AlternateContent>
    </p:spTree>
    <p:extLst>
      <p:ext uri="{BB962C8B-B14F-4D97-AF65-F5344CB8AC3E}">
        <p14:creationId xmlns:p14="http://schemas.microsoft.com/office/powerpoint/2010/main" val="256981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Isfull</a:t>
            </a:r>
            <a:r>
              <a:rPr lang="en-US" dirty="0"/>
              <a:t> function:</a:t>
            </a:r>
          </a:p>
        </p:txBody>
      </p:sp>
      <p:sp>
        <p:nvSpPr>
          <p:cNvPr id="3" name="Content Placeholder 2"/>
          <p:cNvSpPr>
            <a:spLocks noGrp="1"/>
          </p:cNvSpPr>
          <p:nvPr>
            <p:ph idx="1"/>
          </p:nvPr>
        </p:nvSpPr>
        <p:spPr/>
        <p:txBody>
          <a:bodyPr/>
          <a:lstStyle/>
          <a:p>
            <a:pPr marL="0" indent="0">
              <a:buNone/>
            </a:pPr>
            <a:r>
              <a:rPr lang="en-US" dirty="0" err="1"/>
              <a:t>int</a:t>
            </a:r>
            <a:r>
              <a:rPr lang="en-US" dirty="0"/>
              <a:t> </a:t>
            </a:r>
            <a:r>
              <a:rPr lang="en-US" dirty="0" err="1"/>
              <a:t>IsFull</a:t>
            </a:r>
            <a:r>
              <a:rPr lang="en-US" dirty="0"/>
              <a:t>(</a:t>
            </a:r>
            <a:r>
              <a:rPr lang="en-US" dirty="0" err="1"/>
              <a:t>qt</a:t>
            </a:r>
            <a:r>
              <a:rPr lang="en-US" dirty="0"/>
              <a:t> *q)</a:t>
            </a:r>
          </a:p>
          <a:p>
            <a:pPr marL="0" indent="0">
              <a:buNone/>
            </a:pPr>
            <a:r>
              <a:rPr lang="en-US" dirty="0"/>
              <a:t>{</a:t>
            </a:r>
          </a:p>
          <a:p>
            <a:pPr marL="0" indent="0">
              <a:buNone/>
            </a:pPr>
            <a:r>
              <a:rPr lang="en-US" dirty="0"/>
              <a:t>if(q-&gt;rear == MAXSIZE-1)</a:t>
            </a:r>
          </a:p>
          <a:p>
            <a:pPr marL="0" indent="0">
              <a:buNone/>
            </a:pPr>
            <a:r>
              <a:rPr lang="en-US" dirty="0"/>
              <a:t>return 1;</a:t>
            </a:r>
          </a:p>
          <a:p>
            <a:pPr marL="0" indent="0">
              <a:buNone/>
            </a:pPr>
            <a:r>
              <a:rPr lang="en-US" dirty="0"/>
              <a:t>else</a:t>
            </a:r>
          </a:p>
          <a:p>
            <a:pPr marL="0" indent="0">
              <a:buNone/>
            </a:pPr>
            <a:r>
              <a:rPr lang="en-US" dirty="0"/>
              <a:t>return 0;</a:t>
            </a:r>
          </a:p>
          <a:p>
            <a:pPr marL="0" indent="0">
              <a:buNone/>
            </a:pPr>
            <a:r>
              <a:rPr lang="en-US" dirty="0"/>
              <a:t>}</a:t>
            </a:r>
          </a:p>
        </p:txBody>
      </p:sp>
    </p:spTree>
    <p:extLst>
      <p:ext uri="{BB962C8B-B14F-4D97-AF65-F5344CB8AC3E}">
        <p14:creationId xmlns:p14="http://schemas.microsoft.com/office/powerpoint/2010/main" val="198890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Enqueue</a:t>
            </a:r>
            <a:r>
              <a:rPr lang="en-US" dirty="0"/>
              <a:t> function: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void </a:t>
            </a:r>
            <a:r>
              <a:rPr lang="en-US" dirty="0" err="1"/>
              <a:t>Enqueue</a:t>
            </a:r>
            <a:r>
              <a:rPr lang="en-US" dirty="0"/>
              <a:t>(</a:t>
            </a:r>
            <a:r>
              <a:rPr lang="en-US" dirty="0" err="1"/>
              <a:t>qt</a:t>
            </a:r>
            <a:r>
              <a:rPr lang="en-US" dirty="0"/>
              <a:t> *q, </a:t>
            </a:r>
            <a:r>
              <a:rPr lang="en-US" dirty="0" err="1"/>
              <a:t>int</a:t>
            </a:r>
            <a:r>
              <a:rPr lang="en-US" dirty="0"/>
              <a:t> </a:t>
            </a:r>
            <a:r>
              <a:rPr lang="en-US" dirty="0" err="1"/>
              <a:t>newitem</a:t>
            </a:r>
            <a:r>
              <a:rPr lang="en-US" dirty="0"/>
              <a:t>)</a:t>
            </a:r>
          </a:p>
          <a:p>
            <a:pPr marL="0" indent="0">
              <a:buNone/>
            </a:pPr>
            <a:r>
              <a:rPr lang="en-US" dirty="0"/>
              <a:t>{</a:t>
            </a:r>
          </a:p>
          <a:p>
            <a:pPr marL="0" indent="0">
              <a:buNone/>
            </a:pPr>
            <a:r>
              <a:rPr lang="en-US" dirty="0"/>
              <a:t>if(</a:t>
            </a:r>
            <a:r>
              <a:rPr lang="en-US" dirty="0" err="1"/>
              <a:t>IsFull</a:t>
            </a:r>
            <a:r>
              <a:rPr lang="en-US" dirty="0"/>
              <a:t>(q))</a:t>
            </a:r>
          </a:p>
          <a:p>
            <a:pPr marL="0" indent="0">
              <a:buNone/>
            </a:pPr>
            <a:r>
              <a:rPr lang="en-US" dirty="0"/>
              <a:t>{</a:t>
            </a:r>
          </a:p>
          <a:p>
            <a:pPr marL="0" indent="0">
              <a:buNone/>
            </a:pPr>
            <a:r>
              <a:rPr lang="en-US" dirty="0" err="1"/>
              <a:t>printf</a:t>
            </a:r>
            <a:r>
              <a:rPr lang="en-US" dirty="0"/>
              <a:t>(“queue is full”);</a:t>
            </a:r>
          </a:p>
          <a:p>
            <a:pPr marL="0" indent="0">
              <a:buNone/>
            </a:pPr>
            <a:r>
              <a:rPr lang="en-US" dirty="0"/>
              <a:t>exit(1);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q-&gt;rear++;</a:t>
            </a:r>
          </a:p>
          <a:p>
            <a:pPr marL="0" indent="0">
              <a:buNone/>
            </a:pPr>
            <a:r>
              <a:rPr lang="en-US" dirty="0"/>
              <a:t>q-&gt;items[q-&gt;rear]=</a:t>
            </a:r>
            <a:r>
              <a:rPr lang="en-US" dirty="0" err="1"/>
              <a:t>newitem</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097571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Dequeue</a:t>
            </a:r>
            <a:r>
              <a:rPr lang="en-US" dirty="0"/>
              <a:t> function: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int</a:t>
            </a:r>
            <a:r>
              <a:rPr lang="en-US" dirty="0"/>
              <a:t> </a:t>
            </a:r>
            <a:r>
              <a:rPr lang="en-US" dirty="0" err="1"/>
              <a:t>Dequeue</a:t>
            </a:r>
            <a:r>
              <a:rPr lang="en-US" dirty="0"/>
              <a:t>(</a:t>
            </a:r>
            <a:r>
              <a:rPr lang="en-US" dirty="0" err="1"/>
              <a:t>qt</a:t>
            </a:r>
            <a:r>
              <a:rPr lang="en-US" dirty="0"/>
              <a:t> *q)</a:t>
            </a:r>
          </a:p>
          <a:p>
            <a:pPr marL="0" indent="0">
              <a:buNone/>
            </a:pPr>
            <a:r>
              <a:rPr lang="en-US" dirty="0"/>
              <a:t>{</a:t>
            </a:r>
          </a:p>
          <a:p>
            <a:pPr marL="0" indent="0">
              <a:buNone/>
            </a:pPr>
            <a:r>
              <a:rPr lang="en-US" dirty="0"/>
              <a:t>if(</a:t>
            </a:r>
            <a:r>
              <a:rPr lang="en-US" dirty="0" err="1"/>
              <a:t>IsEmpty</a:t>
            </a:r>
            <a:r>
              <a:rPr lang="en-US" dirty="0"/>
              <a:t>(q))</a:t>
            </a:r>
          </a:p>
          <a:p>
            <a:pPr marL="0" indent="0">
              <a:buNone/>
            </a:pPr>
            <a:r>
              <a:rPr lang="en-US" dirty="0"/>
              <a:t>{</a:t>
            </a:r>
          </a:p>
          <a:p>
            <a:pPr marL="0" indent="0">
              <a:buNone/>
            </a:pPr>
            <a:r>
              <a:rPr lang="en-US" dirty="0" err="1"/>
              <a:t>printf</a:t>
            </a:r>
            <a:r>
              <a:rPr lang="en-US" dirty="0"/>
              <a:t>(“queue is Empty”);</a:t>
            </a:r>
          </a:p>
          <a:p>
            <a:pPr marL="0" indent="0">
              <a:buNone/>
            </a:pPr>
            <a:r>
              <a:rPr lang="en-US" dirty="0"/>
              <a:t>exit(1);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return(q-&gt;items[q-&gt;front]);</a:t>
            </a:r>
          </a:p>
          <a:p>
            <a:pPr marL="0" indent="0">
              <a:buNone/>
            </a:pPr>
            <a:r>
              <a:rPr lang="en-US" dirty="0"/>
              <a:t>q-&gt;front++;</a:t>
            </a:r>
          </a:p>
          <a:p>
            <a:pPr marL="0" indent="0">
              <a:buNone/>
            </a:pPr>
            <a:r>
              <a:rPr lang="en-US" dirty="0"/>
              <a:t>}</a:t>
            </a:r>
          </a:p>
        </p:txBody>
      </p:sp>
    </p:spTree>
    <p:extLst>
      <p:ext uri="{BB962C8B-B14F-4D97-AF65-F5344CB8AC3E}">
        <p14:creationId xmlns:p14="http://schemas.microsoft.com/office/powerpoint/2010/main" val="406209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CONTENTS</a:t>
            </a:r>
          </a:p>
        </p:txBody>
      </p:sp>
      <p:sp>
        <p:nvSpPr>
          <p:cNvPr id="5" name="Content Placeholder 4"/>
          <p:cNvSpPr>
            <a:spLocks noGrp="1"/>
          </p:cNvSpPr>
          <p:nvPr>
            <p:ph idx="1"/>
          </p:nvPr>
        </p:nvSpPr>
        <p:spPr/>
        <p:txBody>
          <a:bodyPr>
            <a:normAutofit/>
          </a:bodyPr>
          <a:lstStyle/>
          <a:p>
            <a:r>
              <a:rPr lang="en-US" dirty="0"/>
              <a:t>Introduction</a:t>
            </a:r>
          </a:p>
          <a:p>
            <a:r>
              <a:rPr lang="en-US" dirty="0"/>
              <a:t>Queue as an ADT</a:t>
            </a:r>
          </a:p>
          <a:p>
            <a:r>
              <a:rPr lang="en-US" dirty="0"/>
              <a:t>Primitive Operations in Queue</a:t>
            </a:r>
          </a:p>
          <a:p>
            <a:r>
              <a:rPr lang="en-US" dirty="0"/>
              <a:t>Linear and Circular Queue and Their Application</a:t>
            </a:r>
          </a:p>
          <a:p>
            <a:r>
              <a:rPr lang="en-US" dirty="0" err="1"/>
              <a:t>En</a:t>
            </a:r>
            <a:r>
              <a:rPr lang="en-US" dirty="0"/>
              <a:t>-queue and De-queue</a:t>
            </a:r>
          </a:p>
          <a:p>
            <a:r>
              <a:rPr lang="en-US" dirty="0"/>
              <a:t>Priority Queue.</a:t>
            </a:r>
          </a:p>
          <a:p>
            <a:pPr marL="0" indent="0">
              <a:buNone/>
            </a:pPr>
            <a:endParaRPr lang="en-US" dirty="0"/>
          </a:p>
        </p:txBody>
      </p:sp>
    </p:spTree>
    <p:extLst>
      <p:ext uri="{BB962C8B-B14F-4D97-AF65-F5344CB8AC3E}">
        <p14:creationId xmlns:p14="http://schemas.microsoft.com/office/powerpoint/2010/main" val="208561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Problems with Linear queue implementation:</a:t>
            </a:r>
          </a:p>
        </p:txBody>
      </p:sp>
      <p:sp>
        <p:nvSpPr>
          <p:cNvPr id="3" name="Content Placeholder 2"/>
          <p:cNvSpPr>
            <a:spLocks noGrp="1"/>
          </p:cNvSpPr>
          <p:nvPr>
            <p:ph idx="1"/>
          </p:nvPr>
        </p:nvSpPr>
        <p:spPr/>
        <p:txBody>
          <a:bodyPr>
            <a:normAutofit/>
          </a:bodyPr>
          <a:lstStyle/>
          <a:p>
            <a:r>
              <a:rPr lang="en-US" dirty="0"/>
              <a:t>Both rear and front indices are increased but never decreased. As items are removed from the queue, the storage space at the beginning of the array is discarded and never used again. Wastage of the space is the main problem.</a:t>
            </a:r>
          </a:p>
          <a:p>
            <a:pPr marL="0" indent="0">
              <a:buNone/>
            </a:pPr>
            <a:r>
              <a:rPr lang="en-US" dirty="0"/>
              <a:t>For 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queue is considered full, even though the space at beginning is vacant</a:t>
            </a:r>
          </a:p>
        </p:txBody>
      </p:sp>
      <p:graphicFrame>
        <p:nvGraphicFramePr>
          <p:cNvPr id="4" name="Table 3"/>
          <p:cNvGraphicFramePr>
            <a:graphicFrameLocks noGrp="1"/>
          </p:cNvGraphicFramePr>
          <p:nvPr>
            <p:extLst>
              <p:ext uri="{D42A27DB-BD31-4B8C-83A1-F6EECF244321}">
                <p14:modId xmlns:p14="http://schemas.microsoft.com/office/powerpoint/2010/main" val="1367543241"/>
              </p:ext>
            </p:extLst>
          </p:nvPr>
        </p:nvGraphicFramePr>
        <p:xfrm>
          <a:off x="1603024" y="3635022"/>
          <a:ext cx="8523108" cy="740551"/>
        </p:xfrm>
        <a:graphic>
          <a:graphicData uri="http://schemas.openxmlformats.org/drawingml/2006/table">
            <a:tbl>
              <a:tblPr firstRow="1" bandRow="1">
                <a:tableStyleId>{5C22544A-7EE6-4342-B048-85BDC9FD1C3A}</a:tableStyleId>
              </a:tblPr>
              <a:tblGrid>
                <a:gridCol w="947012">
                  <a:extLst>
                    <a:ext uri="{9D8B030D-6E8A-4147-A177-3AD203B41FA5}">
                      <a16:colId xmlns:a16="http://schemas.microsoft.com/office/drawing/2014/main" val="3780462356"/>
                    </a:ext>
                  </a:extLst>
                </a:gridCol>
                <a:gridCol w="947012">
                  <a:extLst>
                    <a:ext uri="{9D8B030D-6E8A-4147-A177-3AD203B41FA5}">
                      <a16:colId xmlns:a16="http://schemas.microsoft.com/office/drawing/2014/main" val="2452790716"/>
                    </a:ext>
                  </a:extLst>
                </a:gridCol>
                <a:gridCol w="947012">
                  <a:extLst>
                    <a:ext uri="{9D8B030D-6E8A-4147-A177-3AD203B41FA5}">
                      <a16:colId xmlns:a16="http://schemas.microsoft.com/office/drawing/2014/main" val="350074277"/>
                    </a:ext>
                  </a:extLst>
                </a:gridCol>
                <a:gridCol w="947012">
                  <a:extLst>
                    <a:ext uri="{9D8B030D-6E8A-4147-A177-3AD203B41FA5}">
                      <a16:colId xmlns:a16="http://schemas.microsoft.com/office/drawing/2014/main" val="1325890302"/>
                    </a:ext>
                  </a:extLst>
                </a:gridCol>
                <a:gridCol w="947012">
                  <a:extLst>
                    <a:ext uri="{9D8B030D-6E8A-4147-A177-3AD203B41FA5}">
                      <a16:colId xmlns:a16="http://schemas.microsoft.com/office/drawing/2014/main" val="925419235"/>
                    </a:ext>
                  </a:extLst>
                </a:gridCol>
                <a:gridCol w="947012">
                  <a:extLst>
                    <a:ext uri="{9D8B030D-6E8A-4147-A177-3AD203B41FA5}">
                      <a16:colId xmlns:a16="http://schemas.microsoft.com/office/drawing/2014/main" val="2411089965"/>
                    </a:ext>
                  </a:extLst>
                </a:gridCol>
                <a:gridCol w="947012">
                  <a:extLst>
                    <a:ext uri="{9D8B030D-6E8A-4147-A177-3AD203B41FA5}">
                      <a16:colId xmlns:a16="http://schemas.microsoft.com/office/drawing/2014/main" val="3577826098"/>
                    </a:ext>
                  </a:extLst>
                </a:gridCol>
                <a:gridCol w="947012">
                  <a:extLst>
                    <a:ext uri="{9D8B030D-6E8A-4147-A177-3AD203B41FA5}">
                      <a16:colId xmlns:a16="http://schemas.microsoft.com/office/drawing/2014/main" val="3872719718"/>
                    </a:ext>
                  </a:extLst>
                </a:gridCol>
                <a:gridCol w="947012">
                  <a:extLst>
                    <a:ext uri="{9D8B030D-6E8A-4147-A177-3AD203B41FA5}">
                      <a16:colId xmlns:a16="http://schemas.microsoft.com/office/drawing/2014/main" val="901305638"/>
                    </a:ext>
                  </a:extLst>
                </a:gridCol>
              </a:tblGrid>
              <a:tr h="740551">
                <a:tc>
                  <a:txBody>
                    <a:bodyPr/>
                    <a:lstStyle/>
                    <a:p>
                      <a:r>
                        <a:rPr lang="en-US" dirty="0"/>
                        <a:t>10</a:t>
                      </a:r>
                    </a:p>
                  </a:txBody>
                  <a:tcPr/>
                </a:tc>
                <a:tc>
                  <a:txBody>
                    <a:bodyPr/>
                    <a:lstStyle/>
                    <a:p>
                      <a:r>
                        <a:rPr lang="en-US" dirty="0"/>
                        <a:t>20</a:t>
                      </a:r>
                    </a:p>
                  </a:txBody>
                  <a:tcPr/>
                </a:tc>
                <a:tc>
                  <a:txBody>
                    <a:bodyPr/>
                    <a:lstStyle/>
                    <a:p>
                      <a:r>
                        <a:rPr lang="en-US" dirty="0"/>
                        <a:t>30</a:t>
                      </a:r>
                    </a:p>
                  </a:txBody>
                  <a:tcPr/>
                </a:tc>
                <a:tc>
                  <a:txBody>
                    <a:bodyPr/>
                    <a:lstStyle/>
                    <a:p>
                      <a:r>
                        <a:rPr lang="en-US" dirty="0"/>
                        <a:t>40</a:t>
                      </a:r>
                    </a:p>
                  </a:txBody>
                  <a:tcPr/>
                </a:tc>
                <a:tc>
                  <a:txBody>
                    <a:bodyPr/>
                    <a:lstStyle/>
                    <a:p>
                      <a:r>
                        <a:rPr lang="en-US" dirty="0"/>
                        <a:t>50</a:t>
                      </a:r>
                    </a:p>
                  </a:txBody>
                  <a:tcPr/>
                </a:tc>
                <a:tc>
                  <a:txBody>
                    <a:bodyPr/>
                    <a:lstStyle/>
                    <a:p>
                      <a:r>
                        <a:rPr lang="en-US" dirty="0"/>
                        <a:t>60</a:t>
                      </a:r>
                    </a:p>
                  </a:txBody>
                  <a:tcPr/>
                </a:tc>
                <a:tc>
                  <a:txBody>
                    <a:bodyPr/>
                    <a:lstStyle/>
                    <a:p>
                      <a:r>
                        <a:rPr lang="en-US" dirty="0"/>
                        <a:t>70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01204959"/>
                  </a:ext>
                </a:extLst>
              </a:tr>
            </a:tbl>
          </a:graphicData>
        </a:graphic>
      </p:graphicFrame>
      <p:sp>
        <p:nvSpPr>
          <p:cNvPr id="6" name="TextBox 5"/>
          <p:cNvSpPr txBox="1"/>
          <p:nvPr/>
        </p:nvSpPr>
        <p:spPr>
          <a:xfrm>
            <a:off x="1603024" y="4557510"/>
            <a:ext cx="685380" cy="369332"/>
          </a:xfrm>
          <a:prstGeom prst="rect">
            <a:avLst/>
          </a:prstGeom>
          <a:noFill/>
        </p:spPr>
        <p:txBody>
          <a:bodyPr wrap="none" rtlCol="0">
            <a:spAutoFit/>
          </a:bodyPr>
          <a:lstStyle/>
          <a:p>
            <a:r>
              <a:rPr lang="en-US" dirty="0"/>
              <a:t>Front</a:t>
            </a:r>
          </a:p>
        </p:txBody>
      </p:sp>
      <p:sp>
        <p:nvSpPr>
          <p:cNvPr id="7" name="TextBox 6"/>
          <p:cNvSpPr txBox="1"/>
          <p:nvPr/>
        </p:nvSpPr>
        <p:spPr>
          <a:xfrm>
            <a:off x="7258758" y="4636296"/>
            <a:ext cx="611834" cy="369332"/>
          </a:xfrm>
          <a:prstGeom prst="rect">
            <a:avLst/>
          </a:prstGeom>
          <a:noFill/>
        </p:spPr>
        <p:txBody>
          <a:bodyPr wrap="none" rtlCol="0">
            <a:spAutoFit/>
          </a:bodyPr>
          <a:lstStyle/>
          <a:p>
            <a:r>
              <a:rPr lang="en-US" dirty="0"/>
              <a:t>Rear</a:t>
            </a:r>
          </a:p>
        </p:txBody>
      </p:sp>
    </p:spTree>
    <p:extLst>
      <p:ext uri="{BB962C8B-B14F-4D97-AF65-F5344CB8AC3E}">
        <p14:creationId xmlns:p14="http://schemas.microsoft.com/office/powerpoint/2010/main" val="2747081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1010992" y="2153794"/>
            <a:ext cx="9968248" cy="905495"/>
          </a:xfrm>
        </p:spPr>
        <p:txBody>
          <a:bodyPr/>
          <a:lstStyle/>
          <a:p>
            <a:r>
              <a:rPr lang="en-US" dirty="0"/>
              <a:t>Circular Queue</a:t>
            </a:r>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27438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circular queue?</a:t>
            </a:r>
          </a:p>
        </p:txBody>
      </p:sp>
      <p:sp>
        <p:nvSpPr>
          <p:cNvPr id="5" name="Content Placeholder 4"/>
          <p:cNvSpPr>
            <a:spLocks noGrp="1"/>
          </p:cNvSpPr>
          <p:nvPr>
            <p:ph idx="1"/>
          </p:nvPr>
        </p:nvSpPr>
        <p:spPr/>
        <p:txBody>
          <a:bodyPr/>
          <a:lstStyle/>
          <a:p>
            <a:r>
              <a:rPr lang="en-US" dirty="0"/>
              <a:t>Circular queue is the one where the insertion is done at the very first location of the queue if the last location of the queue is full.</a:t>
            </a:r>
          </a:p>
          <a:p>
            <a:endParaRPr lang="en-US" dirty="0"/>
          </a:p>
          <a:p>
            <a:endParaRPr lang="en-US" dirty="0"/>
          </a:p>
        </p:txBody>
      </p:sp>
      <p:pic>
        <p:nvPicPr>
          <p:cNvPr id="1026" name="Picture 2" descr="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716" y="2079808"/>
            <a:ext cx="4463716" cy="38476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38200" y="2079809"/>
            <a:ext cx="6002945" cy="1231106"/>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overcomes the problem of the space unutilized in the linear queue</a:t>
            </a:r>
          </a:p>
          <a:p>
            <a:r>
              <a:rPr lang="en-US" dirty="0"/>
              <a:t> </a:t>
            </a:r>
          </a:p>
        </p:txBody>
      </p:sp>
    </p:spTree>
    <p:extLst>
      <p:ext uri="{BB962C8B-B14F-4D97-AF65-F5344CB8AC3E}">
        <p14:creationId xmlns:p14="http://schemas.microsoft.com/office/powerpoint/2010/main" val="8779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Declaration of circular queue</a:t>
            </a:r>
          </a:p>
        </p:txBody>
      </p:sp>
      <p:sp>
        <p:nvSpPr>
          <p:cNvPr id="3" name="Content Placeholder 2"/>
          <p:cNvSpPr>
            <a:spLocks noGrp="1"/>
          </p:cNvSpPr>
          <p:nvPr>
            <p:ph idx="1"/>
          </p:nvPr>
        </p:nvSpPr>
        <p:spPr/>
        <p:txBody>
          <a:bodyPr/>
          <a:lstStyle/>
          <a:p>
            <a:pPr marL="0" indent="0">
              <a:buNone/>
            </a:pPr>
            <a:r>
              <a:rPr lang="en-US" b="1" dirty="0"/>
              <a:t>Declaration of a Circular Queue:</a:t>
            </a:r>
          </a:p>
          <a:p>
            <a:pPr marL="0" indent="0">
              <a:buNone/>
            </a:pPr>
            <a:r>
              <a:rPr lang="en-US" dirty="0"/>
              <a:t># define MAXSIZE 50 /* size of the circular queue items*/</a:t>
            </a:r>
          </a:p>
          <a:p>
            <a:pPr marL="0" indent="0">
              <a:buNone/>
            </a:pPr>
            <a:r>
              <a:rPr lang="en-US" i="1" dirty="0" err="1"/>
              <a:t>struct</a:t>
            </a:r>
            <a:r>
              <a:rPr lang="en-US" i="1" dirty="0"/>
              <a:t> </a:t>
            </a:r>
            <a:r>
              <a:rPr lang="en-US" i="1" dirty="0" err="1"/>
              <a:t>cqueue</a:t>
            </a:r>
            <a:endParaRPr lang="en-US" i="1" dirty="0"/>
          </a:p>
          <a:p>
            <a:pPr marL="0" indent="0">
              <a:buNone/>
            </a:pPr>
            <a:r>
              <a:rPr lang="en-AT" i="1" dirty="0"/>
              <a:t>{</a:t>
            </a:r>
          </a:p>
          <a:p>
            <a:pPr marL="0" indent="0">
              <a:buNone/>
            </a:pPr>
            <a:r>
              <a:rPr lang="en-US" i="1" dirty="0" err="1"/>
              <a:t>int</a:t>
            </a:r>
            <a:r>
              <a:rPr lang="en-US" i="1" dirty="0"/>
              <a:t> front;</a:t>
            </a:r>
          </a:p>
          <a:p>
            <a:pPr marL="0" indent="0">
              <a:buNone/>
            </a:pPr>
            <a:r>
              <a:rPr lang="en-US" i="1" dirty="0" err="1"/>
              <a:t>int</a:t>
            </a:r>
            <a:r>
              <a:rPr lang="en-US" i="1" dirty="0"/>
              <a:t> rear;</a:t>
            </a:r>
          </a:p>
          <a:p>
            <a:pPr marL="0" indent="0">
              <a:buNone/>
            </a:pPr>
            <a:r>
              <a:rPr lang="en-US" i="1" dirty="0" err="1"/>
              <a:t>int</a:t>
            </a:r>
            <a:r>
              <a:rPr lang="en-US" i="1" dirty="0"/>
              <a:t> items[MAXSIZE];</a:t>
            </a:r>
          </a:p>
          <a:p>
            <a:pPr marL="0" indent="0">
              <a:buNone/>
            </a:pPr>
            <a:r>
              <a:rPr lang="en-AT" i="1" dirty="0"/>
              <a:t>};</a:t>
            </a:r>
          </a:p>
          <a:p>
            <a:pPr marL="0" indent="0">
              <a:buNone/>
            </a:pPr>
            <a:r>
              <a:rPr lang="en-US" i="1" dirty="0" err="1"/>
              <a:t>typedef</a:t>
            </a:r>
            <a:r>
              <a:rPr lang="en-US" i="1" dirty="0"/>
              <a:t> </a:t>
            </a:r>
            <a:r>
              <a:rPr lang="en-US" i="1" dirty="0" err="1"/>
              <a:t>struct</a:t>
            </a:r>
            <a:r>
              <a:rPr lang="en-US" i="1" dirty="0"/>
              <a:t> </a:t>
            </a:r>
            <a:r>
              <a:rPr lang="en-US" i="1" dirty="0" err="1"/>
              <a:t>cqueue</a:t>
            </a:r>
            <a:r>
              <a:rPr lang="en-US" i="1" dirty="0"/>
              <a:t> </a:t>
            </a:r>
            <a:r>
              <a:rPr lang="en-US" i="1" dirty="0" err="1"/>
              <a:t>cq</a:t>
            </a:r>
            <a:r>
              <a:rPr lang="en-US" i="1" dirty="0"/>
              <a:t>;</a:t>
            </a:r>
            <a:endParaRPr lang="en-US" dirty="0"/>
          </a:p>
        </p:txBody>
      </p:sp>
    </p:spTree>
    <p:extLst>
      <p:ext uri="{BB962C8B-B14F-4D97-AF65-F5344CB8AC3E}">
        <p14:creationId xmlns:p14="http://schemas.microsoft.com/office/powerpoint/2010/main" val="2086805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to insert new element</a:t>
            </a:r>
          </a:p>
        </p:txBody>
      </p:sp>
      <p:sp>
        <p:nvSpPr>
          <p:cNvPr id="3" name="Content Placeholder 2"/>
          <p:cNvSpPr>
            <a:spLocks noGrp="1"/>
          </p:cNvSpPr>
          <p:nvPr>
            <p:ph idx="1"/>
          </p:nvPr>
        </p:nvSpPr>
        <p:spPr/>
        <p:txBody>
          <a:bodyPr/>
          <a:lstStyle/>
          <a:p>
            <a:pPr marL="0" indent="0">
              <a:buNone/>
            </a:pPr>
            <a:r>
              <a:rPr lang="en-US" dirty="0"/>
              <a:t>This algorithm is assume that rear and front are initially set to -1.</a:t>
            </a:r>
          </a:p>
          <a:p>
            <a:pPr marL="514350" indent="-514350">
              <a:buFont typeface="+mj-lt"/>
              <a:buAutoNum type="arabicPeriod"/>
            </a:pPr>
            <a:r>
              <a:rPr lang="en-US" dirty="0"/>
              <a:t>if (front==(rear+1)%MAXSIZE)</a:t>
            </a:r>
          </a:p>
          <a:p>
            <a:pPr marL="0" indent="0">
              <a:buNone/>
            </a:pPr>
            <a:r>
              <a:rPr lang="en-US" dirty="0"/>
              <a:t>	print Queue is full and exit</a:t>
            </a:r>
          </a:p>
          <a:p>
            <a:pPr marL="0" indent="0">
              <a:buNone/>
            </a:pPr>
            <a:r>
              <a:rPr lang="en-US" dirty="0"/>
              <a:t>	Else</a:t>
            </a:r>
          </a:p>
          <a:p>
            <a:pPr marL="0" indent="0">
              <a:buNone/>
            </a:pPr>
            <a:r>
              <a:rPr lang="en-US" dirty="0"/>
              <a:t>	rear=(rear+1)%MAXSIZE; [increment rear by 1</a:t>
            </a:r>
          </a:p>
          <a:p>
            <a:pPr marL="0" indent="0">
              <a:buNone/>
            </a:pPr>
            <a:r>
              <a:rPr lang="en-US" dirty="0"/>
              <a:t>	</a:t>
            </a:r>
            <a:r>
              <a:rPr lang="en-US" dirty="0" err="1"/>
              <a:t>cqueue</a:t>
            </a:r>
            <a:r>
              <a:rPr lang="en-US" dirty="0"/>
              <a:t>[rear]=item;</a:t>
            </a:r>
          </a:p>
          <a:p>
            <a:pPr marL="514350" indent="-514350">
              <a:buFont typeface="+mj-lt"/>
              <a:buAutoNum type="arabicPeriod" startAt="2"/>
            </a:pPr>
            <a:r>
              <a:rPr lang="en-US" dirty="0"/>
              <a:t>end</a:t>
            </a:r>
          </a:p>
        </p:txBody>
      </p:sp>
      <mc:AlternateContent xmlns:mc="http://schemas.openxmlformats.org/markup-compatibility/2006" xmlns:p14="http://schemas.microsoft.com/office/powerpoint/2010/main">
        <mc:Choice Requires="p14">
          <p:contentPart p14:bwMode="auto" r:id="rId2">
            <p14:nvContentPartPr>
              <p14:cNvPr id="82" name="Ink 81"/>
              <p14:cNvContentPartPr/>
              <p14:nvPr/>
            </p14:nvContentPartPr>
            <p14:xfrm>
              <a:off x="9324251" y="1690091"/>
              <a:ext cx="360" cy="111240"/>
            </p14:xfrm>
          </p:contentPart>
        </mc:Choice>
        <mc:Fallback xmlns="">
          <p:pic>
            <p:nvPicPr>
              <p:cNvPr id="82" name="Ink 81"/>
              <p:cNvPicPr/>
              <p:nvPr/>
            </p:nvPicPr>
            <p:blipFill>
              <a:blip r:embed="rId38"/>
              <a:stretch>
                <a:fillRect/>
              </a:stretch>
            </p:blipFill>
            <p:spPr>
              <a:xfrm>
                <a:off x="9312371" y="1678211"/>
                <a:ext cx="24120" cy="135000"/>
              </a:xfrm>
              <a:prstGeom prst="rect">
                <a:avLst/>
              </a:prstGeom>
            </p:spPr>
          </p:pic>
        </mc:Fallback>
      </mc:AlternateContent>
    </p:spTree>
    <p:extLst>
      <p:ext uri="{BB962C8B-B14F-4D97-AF65-F5344CB8AC3E}">
        <p14:creationId xmlns:p14="http://schemas.microsoft.com/office/powerpoint/2010/main" val="408014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Algorithms for deleting an element</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a:t>if (rear==front==-1) [checking empty condition]</a:t>
            </a:r>
          </a:p>
          <a:p>
            <a:pPr marL="0" indent="0">
              <a:buNone/>
            </a:pPr>
            <a:r>
              <a:rPr lang="en-US" dirty="0"/>
              <a:t>	print Queue is empty and exit</a:t>
            </a:r>
          </a:p>
          <a:p>
            <a:pPr marL="0" indent="0">
              <a:buNone/>
            </a:pPr>
            <a:r>
              <a:rPr lang="en-US" dirty="0"/>
              <a:t>2. item=</a:t>
            </a:r>
            <a:r>
              <a:rPr lang="en-US" dirty="0" err="1"/>
              <a:t>cqueue</a:t>
            </a:r>
            <a:r>
              <a:rPr lang="en-US" dirty="0"/>
              <a:t>[front];</a:t>
            </a:r>
          </a:p>
          <a:p>
            <a:pPr marL="0" indent="0">
              <a:buNone/>
            </a:pPr>
            <a:r>
              <a:rPr lang="en-US" dirty="0"/>
              <a:t>3.front=(front+1)%MAXSIZE; [increment front by 1]</a:t>
            </a:r>
          </a:p>
          <a:p>
            <a:pPr marL="0" indent="0">
              <a:buNone/>
            </a:pPr>
            <a:r>
              <a:rPr lang="en-US" dirty="0"/>
              <a:t>4. return item;</a:t>
            </a:r>
          </a:p>
          <a:p>
            <a:pPr marL="0" indent="0">
              <a:buNone/>
            </a:pPr>
            <a:r>
              <a:rPr lang="en-US" dirty="0"/>
              <a:t>5. end.</a:t>
            </a:r>
          </a:p>
        </p:txBody>
      </p:sp>
      <mc:AlternateContent xmlns:mc="http://schemas.openxmlformats.org/markup-compatibility/2006" xmlns:p14="http://schemas.microsoft.com/office/powerpoint/2010/main">
        <mc:Choice Requires="p14">
          <p:contentPart p14:bwMode="auto" r:id="rId2">
            <p14:nvContentPartPr>
              <p14:cNvPr id="302" name="Ink 301"/>
              <p14:cNvContentPartPr/>
              <p14:nvPr/>
            </p14:nvContentPartPr>
            <p14:xfrm>
              <a:off x="3461709" y="835920"/>
              <a:ext cx="66600" cy="65880"/>
            </p14:xfrm>
          </p:contentPart>
        </mc:Choice>
        <mc:Fallback xmlns="">
          <p:pic>
            <p:nvPicPr>
              <p:cNvPr id="302" name="Ink 301"/>
              <p:cNvPicPr/>
              <p:nvPr/>
            </p:nvPicPr>
            <p:blipFill>
              <a:blip r:embed="rId3"/>
              <a:stretch>
                <a:fillRect/>
              </a:stretch>
            </p:blipFill>
            <p:spPr>
              <a:xfrm>
                <a:off x="3449829" y="824040"/>
                <a:ext cx="903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4" name="Ink 393"/>
              <p14:cNvContentPartPr/>
              <p14:nvPr/>
            </p14:nvContentPartPr>
            <p14:xfrm>
              <a:off x="11351469" y="4611240"/>
              <a:ext cx="196560" cy="444600"/>
            </p14:xfrm>
          </p:contentPart>
        </mc:Choice>
        <mc:Fallback xmlns="">
          <p:pic>
            <p:nvPicPr>
              <p:cNvPr id="394" name="Ink 393"/>
              <p:cNvPicPr/>
              <p:nvPr/>
            </p:nvPicPr>
            <p:blipFill>
              <a:blip r:embed="rId5"/>
              <a:stretch>
                <a:fillRect/>
              </a:stretch>
            </p:blipFill>
            <p:spPr>
              <a:xfrm>
                <a:off x="11339589" y="4599360"/>
                <a:ext cx="22032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04" name="Ink 403"/>
              <p14:cNvContentPartPr/>
              <p14:nvPr/>
            </p14:nvContentPartPr>
            <p14:xfrm>
              <a:off x="10946829" y="1868040"/>
              <a:ext cx="39960" cy="170280"/>
            </p14:xfrm>
          </p:contentPart>
        </mc:Choice>
        <mc:Fallback xmlns="">
          <p:pic>
            <p:nvPicPr>
              <p:cNvPr id="404" name="Ink 403"/>
              <p:cNvPicPr/>
              <p:nvPr/>
            </p:nvPicPr>
            <p:blipFill>
              <a:blip r:embed="rId7"/>
              <a:stretch>
                <a:fillRect/>
              </a:stretch>
            </p:blipFill>
            <p:spPr>
              <a:xfrm>
                <a:off x="10934949" y="1856160"/>
                <a:ext cx="63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05" name="Ink 504"/>
              <p14:cNvContentPartPr/>
              <p14:nvPr/>
            </p14:nvContentPartPr>
            <p14:xfrm>
              <a:off x="7393629" y="2194560"/>
              <a:ext cx="3135240" cy="1071360"/>
            </p14:xfrm>
          </p:contentPart>
        </mc:Choice>
        <mc:Fallback xmlns="">
          <p:pic>
            <p:nvPicPr>
              <p:cNvPr id="505" name="Ink 504"/>
              <p:cNvPicPr/>
              <p:nvPr/>
            </p:nvPicPr>
            <p:blipFill>
              <a:blip r:embed="rId9"/>
              <a:stretch>
                <a:fillRect/>
              </a:stretch>
            </p:blipFill>
            <p:spPr>
              <a:xfrm>
                <a:off x="7381749" y="2182680"/>
                <a:ext cx="3159000" cy="1095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13" name="Ink 512"/>
              <p14:cNvContentPartPr/>
              <p14:nvPr/>
            </p14:nvContentPartPr>
            <p14:xfrm>
              <a:off x="4363149" y="5016240"/>
              <a:ext cx="300600" cy="39600"/>
            </p14:xfrm>
          </p:contentPart>
        </mc:Choice>
        <mc:Fallback xmlns="">
          <p:pic>
            <p:nvPicPr>
              <p:cNvPr id="513" name="Ink 512"/>
              <p:cNvPicPr/>
              <p:nvPr/>
            </p:nvPicPr>
            <p:blipFill>
              <a:blip r:embed="rId11"/>
              <a:stretch>
                <a:fillRect/>
              </a:stretch>
            </p:blipFill>
            <p:spPr>
              <a:xfrm>
                <a:off x="4351269" y="5004360"/>
                <a:ext cx="3243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14" name="Ink 513"/>
              <p14:cNvContentPartPr/>
              <p14:nvPr/>
            </p14:nvContentPartPr>
            <p14:xfrm>
              <a:off x="11260029" y="5656320"/>
              <a:ext cx="360" cy="360"/>
            </p14:xfrm>
          </p:contentPart>
        </mc:Choice>
        <mc:Fallback xmlns="">
          <p:pic>
            <p:nvPicPr>
              <p:cNvPr id="514" name="Ink 513"/>
              <p:cNvPicPr/>
              <p:nvPr/>
            </p:nvPicPr>
            <p:blipFill>
              <a:blip r:embed="rId13"/>
              <a:stretch>
                <a:fillRect/>
              </a:stretch>
            </p:blipFill>
            <p:spPr>
              <a:xfrm>
                <a:off x="11248149" y="564444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5" name="Ink 514"/>
              <p14:cNvContentPartPr/>
              <p14:nvPr/>
            </p14:nvContentPartPr>
            <p14:xfrm>
              <a:off x="12840789" y="5825880"/>
              <a:ext cx="360" cy="360"/>
            </p14:xfrm>
          </p:contentPart>
        </mc:Choice>
        <mc:Fallback xmlns="">
          <p:pic>
            <p:nvPicPr>
              <p:cNvPr id="515" name="Ink 514"/>
              <p:cNvPicPr/>
              <p:nvPr/>
            </p:nvPicPr>
            <p:blipFill>
              <a:blip r:embed="rId15"/>
              <a:stretch>
                <a:fillRect/>
              </a:stretch>
            </p:blipFill>
            <p:spPr>
              <a:xfrm>
                <a:off x="12828909" y="5814000"/>
                <a:ext cx="24120" cy="24120"/>
              </a:xfrm>
              <a:prstGeom prst="rect">
                <a:avLst/>
              </a:prstGeom>
            </p:spPr>
          </p:pic>
        </mc:Fallback>
      </mc:AlternateContent>
    </p:spTree>
    <p:extLst>
      <p:ext uri="{BB962C8B-B14F-4D97-AF65-F5344CB8AC3E}">
        <p14:creationId xmlns:p14="http://schemas.microsoft.com/office/powerpoint/2010/main" val="3709509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Declaration of a Circular Queue:</a:t>
            </a:r>
          </a:p>
          <a:p>
            <a:pPr marL="0" indent="0">
              <a:buNone/>
            </a:pPr>
            <a:r>
              <a:rPr lang="en-US" dirty="0"/>
              <a:t>define MAXSIZE 50 /* size of the circular queue items*/</a:t>
            </a:r>
          </a:p>
          <a:p>
            <a:pPr marL="0" indent="0">
              <a:buNone/>
            </a:pPr>
            <a:r>
              <a:rPr lang="en-US" dirty="0" err="1"/>
              <a:t>struct</a:t>
            </a:r>
            <a:r>
              <a:rPr lang="en-US" dirty="0"/>
              <a:t> </a:t>
            </a:r>
            <a:r>
              <a:rPr lang="en-US" dirty="0" err="1"/>
              <a:t>cqueue</a:t>
            </a:r>
            <a:endParaRPr lang="en-US" dirty="0"/>
          </a:p>
          <a:p>
            <a:pPr marL="0" indent="0">
              <a:buNone/>
            </a:pPr>
            <a:r>
              <a:rPr lang="en-US" dirty="0"/>
              <a:t>{</a:t>
            </a:r>
          </a:p>
          <a:p>
            <a:pPr marL="0" indent="0">
              <a:buNone/>
            </a:pPr>
            <a:r>
              <a:rPr lang="en-US" dirty="0" err="1"/>
              <a:t>int</a:t>
            </a:r>
            <a:r>
              <a:rPr lang="en-US" dirty="0"/>
              <a:t> front;</a:t>
            </a:r>
          </a:p>
          <a:p>
            <a:pPr marL="0" indent="0">
              <a:buNone/>
            </a:pPr>
            <a:r>
              <a:rPr lang="en-US" dirty="0" err="1"/>
              <a:t>int</a:t>
            </a:r>
            <a:r>
              <a:rPr lang="en-US" dirty="0"/>
              <a:t> rear;</a:t>
            </a:r>
          </a:p>
          <a:p>
            <a:pPr marL="0" indent="0">
              <a:buNone/>
            </a:pPr>
            <a:r>
              <a:rPr lang="en-US" dirty="0" err="1"/>
              <a:t>int</a:t>
            </a:r>
            <a:r>
              <a:rPr lang="en-US" dirty="0"/>
              <a:t> items[MAXSIZE];</a:t>
            </a:r>
          </a:p>
          <a:p>
            <a:pPr marL="0" indent="0">
              <a:buNone/>
            </a:pPr>
            <a:r>
              <a:rPr lang="en-US" dirty="0"/>
              <a:t>};</a:t>
            </a:r>
          </a:p>
          <a:p>
            <a:pPr marL="0" indent="0">
              <a:buNone/>
            </a:pPr>
            <a:r>
              <a:rPr lang="en-US" dirty="0" err="1"/>
              <a:t>typedef</a:t>
            </a:r>
            <a:r>
              <a:rPr lang="en-US" dirty="0"/>
              <a:t> </a:t>
            </a:r>
            <a:r>
              <a:rPr lang="en-US" dirty="0" err="1"/>
              <a:t>struct</a:t>
            </a:r>
            <a:r>
              <a:rPr lang="en-US" dirty="0"/>
              <a:t> </a:t>
            </a:r>
            <a:r>
              <a:rPr lang="en-US" dirty="0" err="1"/>
              <a:t>cqueue</a:t>
            </a:r>
            <a:r>
              <a:rPr lang="en-US" dirty="0"/>
              <a:t> </a:t>
            </a:r>
            <a:r>
              <a:rPr lang="en-US" dirty="0" err="1"/>
              <a:t>cq</a:t>
            </a:r>
            <a:r>
              <a:rPr lang="en-US" dirty="0"/>
              <a:t>;</a:t>
            </a:r>
          </a:p>
        </p:txBody>
      </p:sp>
    </p:spTree>
    <p:extLst>
      <p:ext uri="{BB962C8B-B14F-4D97-AF65-F5344CB8AC3E}">
        <p14:creationId xmlns:p14="http://schemas.microsoft.com/office/powerpoint/2010/main" val="3832171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of a circular queue</a:t>
            </a:r>
            <a:endParaRPr lang="en-US" dirty="0"/>
          </a:p>
        </p:txBody>
      </p:sp>
      <p:sp>
        <p:nvSpPr>
          <p:cNvPr id="3" name="Content Placeholder 2"/>
          <p:cNvSpPr>
            <a:spLocks noGrp="1"/>
          </p:cNvSpPr>
          <p:nvPr>
            <p:ph idx="1"/>
          </p:nvPr>
        </p:nvSpPr>
        <p:spPr/>
        <p:txBody>
          <a:bodyPr/>
          <a:lstStyle/>
          <a:p>
            <a:pPr marL="0" indent="0">
              <a:buNone/>
            </a:pPr>
            <a:r>
              <a:rPr lang="en-US" b="1" dirty="0"/>
              <a:t>The </a:t>
            </a:r>
            <a:r>
              <a:rPr lang="en-US" b="1" dirty="0" err="1"/>
              <a:t>MakeEmpty</a:t>
            </a:r>
            <a:r>
              <a:rPr lang="en-US" b="1" dirty="0"/>
              <a:t> function:</a:t>
            </a:r>
          </a:p>
          <a:p>
            <a:pPr marL="0" indent="0">
              <a:buNone/>
            </a:pPr>
            <a:r>
              <a:rPr lang="en-US" i="1" dirty="0"/>
              <a:t>void </a:t>
            </a:r>
            <a:r>
              <a:rPr lang="en-US" i="1" dirty="0" err="1"/>
              <a:t>makeEmpty</a:t>
            </a:r>
            <a:r>
              <a:rPr lang="en-US" i="1" dirty="0"/>
              <a:t>(</a:t>
            </a:r>
            <a:r>
              <a:rPr lang="en-US" i="1" dirty="0" err="1"/>
              <a:t>cq</a:t>
            </a:r>
            <a:r>
              <a:rPr lang="en-US" i="1" dirty="0"/>
              <a:t> *q)</a:t>
            </a:r>
          </a:p>
          <a:p>
            <a:pPr marL="0" indent="0">
              <a:buNone/>
            </a:pPr>
            <a:r>
              <a:rPr lang="en-AT" i="1" dirty="0"/>
              <a:t>{</a:t>
            </a:r>
          </a:p>
          <a:p>
            <a:pPr marL="0" indent="0">
              <a:buNone/>
            </a:pPr>
            <a:r>
              <a:rPr lang="en-US" i="1" dirty="0"/>
              <a:t>q-&gt;rear=-1;</a:t>
            </a:r>
          </a:p>
          <a:p>
            <a:pPr marL="0" indent="0">
              <a:buNone/>
            </a:pPr>
            <a:r>
              <a:rPr lang="en-US" i="1" dirty="0"/>
              <a:t>q-&gt;front=-1;</a:t>
            </a:r>
          </a:p>
          <a:p>
            <a:pPr marL="0" indent="0">
              <a:buNone/>
            </a:pPr>
            <a:r>
              <a:rPr lang="en-AT" i="1" dirty="0"/>
              <a:t>}</a:t>
            </a:r>
            <a:endParaRPr lang="en-US" dirty="0"/>
          </a:p>
        </p:txBody>
      </p:sp>
    </p:spTree>
    <p:extLst>
      <p:ext uri="{BB962C8B-B14F-4D97-AF65-F5344CB8AC3E}">
        <p14:creationId xmlns:p14="http://schemas.microsoft.com/office/powerpoint/2010/main" val="3618078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t>
            </a:r>
            <a:r>
              <a:rPr lang="en-US" b="1" dirty="0" err="1"/>
              <a:t>IsEmpty</a:t>
            </a:r>
            <a:r>
              <a:rPr lang="en-US" b="1" dirty="0"/>
              <a:t> function:</a:t>
            </a:r>
            <a:endParaRPr lang="en-US" dirty="0"/>
          </a:p>
        </p:txBody>
      </p:sp>
      <p:sp>
        <p:nvSpPr>
          <p:cNvPr id="3" name="Content Placeholder 2"/>
          <p:cNvSpPr>
            <a:spLocks noGrp="1"/>
          </p:cNvSpPr>
          <p:nvPr>
            <p:ph idx="1"/>
          </p:nvPr>
        </p:nvSpPr>
        <p:spPr/>
        <p:txBody>
          <a:bodyPr>
            <a:normAutofit/>
          </a:bodyPr>
          <a:lstStyle/>
          <a:p>
            <a:pPr marL="0" indent="0">
              <a:buNone/>
            </a:pPr>
            <a:r>
              <a:rPr lang="en-US" i="1" dirty="0" err="1"/>
              <a:t>int</a:t>
            </a:r>
            <a:r>
              <a:rPr lang="en-US" i="1" dirty="0"/>
              <a:t> </a:t>
            </a:r>
            <a:r>
              <a:rPr lang="en-US" i="1" dirty="0" err="1"/>
              <a:t>IsEmpty</a:t>
            </a:r>
            <a:r>
              <a:rPr lang="en-US" i="1" dirty="0"/>
              <a:t>(</a:t>
            </a:r>
            <a:r>
              <a:rPr lang="en-US" i="1" dirty="0" err="1"/>
              <a:t>cq</a:t>
            </a:r>
            <a:r>
              <a:rPr lang="en-US" i="1" dirty="0"/>
              <a:t> *q)</a:t>
            </a:r>
          </a:p>
          <a:p>
            <a:pPr marL="0" indent="0">
              <a:buNone/>
            </a:pPr>
            <a:r>
              <a:rPr lang="en-AT" i="1" dirty="0"/>
              <a:t>{</a:t>
            </a:r>
          </a:p>
          <a:p>
            <a:pPr marL="0" indent="0">
              <a:buNone/>
            </a:pPr>
            <a:r>
              <a:rPr lang="en-US" i="1" dirty="0"/>
              <a:t>if(q-&gt;rear &lt; q-&gt;front)</a:t>
            </a:r>
          </a:p>
          <a:p>
            <a:pPr marL="0" indent="0">
              <a:buNone/>
            </a:pPr>
            <a:r>
              <a:rPr lang="en-US" i="1" dirty="0"/>
              <a:t>return 1;</a:t>
            </a:r>
          </a:p>
          <a:p>
            <a:pPr marL="0" indent="0">
              <a:buNone/>
            </a:pPr>
            <a:r>
              <a:rPr lang="en-US" i="1" dirty="0"/>
              <a:t>else</a:t>
            </a:r>
          </a:p>
          <a:p>
            <a:pPr marL="0" indent="0">
              <a:buNone/>
            </a:pPr>
            <a:r>
              <a:rPr lang="en-US" i="1" dirty="0"/>
              <a:t>return 0;</a:t>
            </a:r>
          </a:p>
          <a:p>
            <a:pPr marL="0" indent="0">
              <a:buNone/>
            </a:pPr>
            <a:r>
              <a:rPr lang="en-AT" i="1" dirty="0"/>
              <a:t>}</a:t>
            </a:r>
          </a:p>
        </p:txBody>
      </p:sp>
    </p:spTree>
    <p:extLst>
      <p:ext uri="{BB962C8B-B14F-4D97-AF65-F5344CB8AC3E}">
        <p14:creationId xmlns:p14="http://schemas.microsoft.com/office/powerpoint/2010/main" val="236233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t>
            </a:r>
            <a:r>
              <a:rPr lang="en-US" b="1" dirty="0" err="1"/>
              <a:t>Isfull</a:t>
            </a:r>
            <a:r>
              <a:rPr lang="en-US" b="1" dirty="0"/>
              <a:t> function:</a:t>
            </a:r>
            <a:endParaRPr lang="en-US" dirty="0"/>
          </a:p>
        </p:txBody>
      </p:sp>
      <p:sp>
        <p:nvSpPr>
          <p:cNvPr id="3" name="Content Placeholder 2"/>
          <p:cNvSpPr>
            <a:spLocks noGrp="1"/>
          </p:cNvSpPr>
          <p:nvPr>
            <p:ph idx="1"/>
          </p:nvPr>
        </p:nvSpPr>
        <p:spPr/>
        <p:txBody>
          <a:bodyPr/>
          <a:lstStyle/>
          <a:p>
            <a:pPr marL="0" indent="0">
              <a:buNone/>
            </a:pPr>
            <a:r>
              <a:rPr lang="en-US" i="1" dirty="0" err="1"/>
              <a:t>int</a:t>
            </a:r>
            <a:r>
              <a:rPr lang="en-US" i="1" dirty="0"/>
              <a:t> </a:t>
            </a:r>
            <a:r>
              <a:rPr lang="en-US" i="1" dirty="0" err="1"/>
              <a:t>IsFull</a:t>
            </a:r>
            <a:r>
              <a:rPr lang="en-US" i="1" dirty="0"/>
              <a:t>(</a:t>
            </a:r>
            <a:r>
              <a:rPr lang="en-US" i="1" dirty="0" err="1"/>
              <a:t>cq</a:t>
            </a:r>
            <a:r>
              <a:rPr lang="en-US" i="1" dirty="0"/>
              <a:t> *q)</a:t>
            </a:r>
          </a:p>
          <a:p>
            <a:pPr marL="0" indent="0">
              <a:buNone/>
            </a:pPr>
            <a:r>
              <a:rPr lang="en-AT" i="1" dirty="0"/>
              <a:t>{</a:t>
            </a:r>
          </a:p>
          <a:p>
            <a:pPr marL="0" indent="0">
              <a:buNone/>
            </a:pPr>
            <a:r>
              <a:rPr lang="en-US" i="1" dirty="0"/>
              <a:t>if(q-&gt;front==(q-&gt;rear+1)%MAXDIZE)</a:t>
            </a:r>
          </a:p>
          <a:p>
            <a:pPr marL="0" indent="0">
              <a:buNone/>
            </a:pPr>
            <a:r>
              <a:rPr lang="en-US" i="1" dirty="0"/>
              <a:t>return 1;</a:t>
            </a:r>
          </a:p>
          <a:p>
            <a:pPr marL="0" indent="0">
              <a:buNone/>
            </a:pPr>
            <a:r>
              <a:rPr lang="en-US" i="1" dirty="0"/>
              <a:t>else</a:t>
            </a:r>
          </a:p>
          <a:p>
            <a:pPr marL="0" indent="0">
              <a:buNone/>
            </a:pPr>
            <a:r>
              <a:rPr lang="en-US" i="1" dirty="0"/>
              <a:t>return 0;</a:t>
            </a:r>
            <a:endParaRPr lang="en-US" dirty="0"/>
          </a:p>
          <a:p>
            <a:endParaRPr lang="en-US" dirty="0"/>
          </a:p>
        </p:txBody>
      </p:sp>
    </p:spTree>
    <p:extLst>
      <p:ext uri="{BB962C8B-B14F-4D97-AF65-F5344CB8AC3E}">
        <p14:creationId xmlns:p14="http://schemas.microsoft.com/office/powerpoint/2010/main" val="355304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p>
        </p:txBody>
      </p:sp>
      <p:sp>
        <p:nvSpPr>
          <p:cNvPr id="3" name="Content Placeholder 2"/>
          <p:cNvSpPr>
            <a:spLocks noGrp="1"/>
          </p:cNvSpPr>
          <p:nvPr>
            <p:ph idx="1"/>
          </p:nvPr>
        </p:nvSpPr>
        <p:spPr/>
        <p:txBody>
          <a:bodyPr/>
          <a:lstStyle/>
          <a:p>
            <a:r>
              <a:rPr lang="en-US" dirty="0"/>
              <a:t>It is an ADT similar to stack but is open in both end</a:t>
            </a:r>
          </a:p>
          <a:p>
            <a:r>
              <a:rPr lang="en-US" dirty="0"/>
              <a:t>One end is used to insert element while another end is used to delete</a:t>
            </a:r>
          </a:p>
          <a:p>
            <a:r>
              <a:rPr lang="en-US" dirty="0"/>
              <a:t>It follows First In First Out principle (FIFO)</a:t>
            </a:r>
          </a:p>
          <a:p>
            <a:endParaRPr lang="en-US" dirty="0"/>
          </a:p>
        </p:txBody>
      </p:sp>
      <p:pic>
        <p:nvPicPr>
          <p:cNvPr id="4" name="Picture 3"/>
          <p:cNvPicPr>
            <a:picLocks noChangeAspect="1"/>
          </p:cNvPicPr>
          <p:nvPr/>
        </p:nvPicPr>
        <p:blipFill>
          <a:blip r:embed="rId2"/>
          <a:stretch>
            <a:fillRect/>
          </a:stretch>
        </p:blipFill>
        <p:spPr>
          <a:xfrm>
            <a:off x="1104899" y="2914296"/>
            <a:ext cx="9549649" cy="2323748"/>
          </a:xfrm>
          <a:prstGeom prst="rect">
            <a:avLst/>
          </a:prstGeom>
        </p:spPr>
      </p:pic>
      <mc:AlternateContent xmlns:mc="http://schemas.openxmlformats.org/markup-compatibility/2006" xmlns:p14="http://schemas.microsoft.com/office/powerpoint/2010/main">
        <mc:Choice Requires="p14">
          <p:contentPart p14:bwMode="auto" r:id="rId3">
            <p14:nvContentPartPr>
              <p14:cNvPr id="103" name="Ink 102"/>
              <p14:cNvContentPartPr/>
              <p14:nvPr/>
            </p14:nvContentPartPr>
            <p14:xfrm>
              <a:off x="564320" y="4899338"/>
              <a:ext cx="360" cy="395640"/>
            </p14:xfrm>
          </p:contentPart>
        </mc:Choice>
        <mc:Fallback xmlns="">
          <p:pic>
            <p:nvPicPr>
              <p:cNvPr id="103" name="Ink 102"/>
              <p:cNvPicPr/>
              <p:nvPr/>
            </p:nvPicPr>
            <p:blipFill>
              <a:blip r:embed="rId4"/>
              <a:stretch>
                <a:fillRect/>
              </a:stretch>
            </p:blipFill>
            <p:spPr>
              <a:xfrm>
                <a:off x="552440" y="4887458"/>
                <a:ext cx="241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6" name="Ink 105"/>
              <p14:cNvContentPartPr/>
              <p14:nvPr/>
            </p14:nvContentPartPr>
            <p14:xfrm>
              <a:off x="11119520" y="3521978"/>
              <a:ext cx="360" cy="11880"/>
            </p14:xfrm>
          </p:contentPart>
        </mc:Choice>
        <mc:Fallback xmlns="">
          <p:pic>
            <p:nvPicPr>
              <p:cNvPr id="106" name="Ink 105"/>
              <p:cNvPicPr/>
              <p:nvPr/>
            </p:nvPicPr>
            <p:blipFill>
              <a:blip r:embed="rId6"/>
              <a:stretch>
                <a:fillRect/>
              </a:stretch>
            </p:blipFill>
            <p:spPr>
              <a:xfrm>
                <a:off x="11107640" y="3510098"/>
                <a:ext cx="24120" cy="35640"/>
              </a:xfrm>
              <a:prstGeom prst="rect">
                <a:avLst/>
              </a:prstGeom>
            </p:spPr>
          </p:pic>
        </mc:Fallback>
      </mc:AlternateContent>
    </p:spTree>
    <p:extLst>
      <p:ext uri="{BB962C8B-B14F-4D97-AF65-F5344CB8AC3E}">
        <p14:creationId xmlns:p14="http://schemas.microsoft.com/office/powerpoint/2010/main" val="389376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Enqueue</a:t>
            </a:r>
            <a:r>
              <a:rPr lang="en-US" dirty="0"/>
              <a:t> function: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void </a:t>
            </a:r>
            <a:r>
              <a:rPr lang="en-US" dirty="0" err="1"/>
              <a:t>Enqueue</a:t>
            </a:r>
            <a:r>
              <a:rPr lang="en-US" dirty="0"/>
              <a:t>(</a:t>
            </a:r>
            <a:r>
              <a:rPr lang="en-US" dirty="0" err="1"/>
              <a:t>cq</a:t>
            </a:r>
            <a:r>
              <a:rPr lang="en-US" dirty="0"/>
              <a:t> *q, </a:t>
            </a:r>
            <a:r>
              <a:rPr lang="en-US" dirty="0" err="1"/>
              <a:t>int</a:t>
            </a:r>
            <a:r>
              <a:rPr lang="en-US" dirty="0"/>
              <a:t> </a:t>
            </a:r>
            <a:r>
              <a:rPr lang="en-US" dirty="0" err="1"/>
              <a:t>newitem</a:t>
            </a:r>
            <a:r>
              <a:rPr lang="en-US" dirty="0"/>
              <a:t>)</a:t>
            </a:r>
          </a:p>
          <a:p>
            <a:pPr marL="0" indent="0">
              <a:buNone/>
            </a:pPr>
            <a:r>
              <a:rPr lang="en-US" dirty="0"/>
              <a:t>{</a:t>
            </a:r>
          </a:p>
          <a:p>
            <a:pPr marL="0" indent="0">
              <a:buNone/>
            </a:pPr>
            <a:r>
              <a:rPr lang="en-US" dirty="0"/>
              <a:t>if(</a:t>
            </a:r>
            <a:r>
              <a:rPr lang="en-US" dirty="0" err="1"/>
              <a:t>IsFull</a:t>
            </a:r>
            <a:r>
              <a:rPr lang="en-US" dirty="0"/>
              <a:t>(q))</a:t>
            </a:r>
          </a:p>
          <a:p>
            <a:pPr marL="0" indent="0">
              <a:buNone/>
            </a:pPr>
            <a:r>
              <a:rPr lang="en-US" dirty="0"/>
              <a:t>{</a:t>
            </a:r>
          </a:p>
          <a:p>
            <a:pPr marL="0" indent="0">
              <a:buNone/>
            </a:pPr>
            <a:r>
              <a:rPr lang="en-US" dirty="0" err="1"/>
              <a:t>printf</a:t>
            </a:r>
            <a:r>
              <a:rPr lang="en-US" dirty="0"/>
              <a:t>(“queue is full”);</a:t>
            </a:r>
          </a:p>
          <a:p>
            <a:pPr marL="0" indent="0">
              <a:buNone/>
            </a:pPr>
            <a:r>
              <a:rPr lang="en-US" dirty="0"/>
              <a:t>exit();</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q-&gt;rear=(q-&gt;rear+1)%MAXDIZE;</a:t>
            </a:r>
          </a:p>
          <a:p>
            <a:pPr marL="0" indent="0">
              <a:buNone/>
            </a:pPr>
            <a:r>
              <a:rPr lang="en-US" dirty="0"/>
              <a:t>q-&gt;items[q-&gt;rear]=</a:t>
            </a:r>
            <a:r>
              <a:rPr lang="en-US" dirty="0" err="1"/>
              <a:t>newitem</a:t>
            </a: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6351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Dequeue</a:t>
            </a:r>
            <a:r>
              <a:rPr lang="en-US" dirty="0"/>
              <a:t> function:</a:t>
            </a:r>
          </a:p>
        </p:txBody>
      </p:sp>
      <p:sp>
        <p:nvSpPr>
          <p:cNvPr id="3" name="Content Placeholder 2"/>
          <p:cNvSpPr>
            <a:spLocks noGrp="1"/>
          </p:cNvSpPr>
          <p:nvPr>
            <p:ph idx="1"/>
          </p:nvPr>
        </p:nvSpPr>
        <p:spPr/>
        <p:txBody>
          <a:bodyPr>
            <a:normAutofit/>
          </a:bodyPr>
          <a:lstStyle/>
          <a:p>
            <a:pPr marL="0" indent="0">
              <a:buNone/>
            </a:pPr>
            <a:r>
              <a:rPr lang="en-US" dirty="0" err="1"/>
              <a:t>int</a:t>
            </a:r>
            <a:r>
              <a:rPr lang="en-US" dirty="0"/>
              <a:t> </a:t>
            </a:r>
            <a:r>
              <a:rPr lang="en-US" dirty="0" err="1"/>
              <a:t>Dequeue</a:t>
            </a:r>
            <a:r>
              <a:rPr lang="en-US" dirty="0"/>
              <a:t>(</a:t>
            </a:r>
            <a:r>
              <a:rPr lang="en-US" dirty="0" err="1"/>
              <a:t>cq</a:t>
            </a:r>
            <a:r>
              <a:rPr lang="en-US" dirty="0"/>
              <a:t> *q)</a:t>
            </a:r>
          </a:p>
          <a:p>
            <a:pPr marL="0" indent="0">
              <a:buNone/>
            </a:pPr>
            <a:r>
              <a:rPr lang="en-US" dirty="0"/>
              <a:t>{</a:t>
            </a:r>
          </a:p>
          <a:p>
            <a:pPr marL="0" indent="0">
              <a:buNone/>
            </a:pPr>
            <a:r>
              <a:rPr lang="en-US" dirty="0"/>
              <a:t>if(</a:t>
            </a:r>
            <a:r>
              <a:rPr lang="en-US" dirty="0" err="1"/>
              <a:t>IsEmpty</a:t>
            </a:r>
            <a:r>
              <a:rPr lang="en-US" dirty="0"/>
              <a:t>(q))</a:t>
            </a:r>
          </a:p>
          <a:p>
            <a:pPr marL="0" indent="0">
              <a:buNone/>
            </a:pPr>
            <a:r>
              <a:rPr lang="en-US" dirty="0"/>
              <a:t>{</a:t>
            </a:r>
          </a:p>
          <a:p>
            <a:pPr marL="0" indent="0">
              <a:buNone/>
            </a:pPr>
            <a:r>
              <a:rPr lang="en-US" dirty="0" err="1"/>
              <a:t>printf</a:t>
            </a:r>
            <a:r>
              <a:rPr lang="en-US" dirty="0"/>
              <a:t>(“queue is Empty”);</a:t>
            </a:r>
          </a:p>
          <a:p>
            <a:pPr marL="0" indent="0">
              <a:buNone/>
            </a:pPr>
            <a:r>
              <a:rPr lang="en-US" dirty="0"/>
              <a:t>exit();</a:t>
            </a:r>
          </a:p>
          <a:p>
            <a:pPr marL="0" indent="0">
              <a:buNone/>
            </a:pPr>
            <a:r>
              <a:rPr lang="en-US" dirty="0"/>
              <a:t>} else</a:t>
            </a:r>
          </a:p>
          <a:p>
            <a:pPr marL="0" indent="0">
              <a:buNone/>
            </a:pPr>
            <a:r>
              <a:rPr lang="en-US" dirty="0"/>
              <a:t>{</a:t>
            </a:r>
          </a:p>
          <a:p>
            <a:pPr marL="0" indent="0">
              <a:buNone/>
            </a:pPr>
            <a:r>
              <a:rPr lang="en-US" dirty="0"/>
              <a:t>q-&gt;front=(q-&gt;front+1)%MAXSIZE;</a:t>
            </a:r>
          </a:p>
          <a:p>
            <a:pPr marL="0" indent="0">
              <a:buNone/>
            </a:pPr>
            <a:r>
              <a:rPr lang="en-US" dirty="0"/>
              <a:t>return(q-&gt;items[q-&gt;front]);</a:t>
            </a:r>
          </a:p>
        </p:txBody>
      </p:sp>
    </p:spTree>
    <p:extLst>
      <p:ext uri="{BB962C8B-B14F-4D97-AF65-F5344CB8AC3E}">
        <p14:creationId xmlns:p14="http://schemas.microsoft.com/office/powerpoint/2010/main" val="3792952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Priority queue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1349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Priority queue</a:t>
            </a:r>
          </a:p>
        </p:txBody>
      </p:sp>
      <p:sp>
        <p:nvSpPr>
          <p:cNvPr id="7" name="Content Placeholder 6"/>
          <p:cNvSpPr>
            <a:spLocks noGrp="1"/>
          </p:cNvSpPr>
          <p:nvPr>
            <p:ph idx="1"/>
          </p:nvPr>
        </p:nvSpPr>
        <p:spPr/>
        <p:txBody>
          <a:bodyPr>
            <a:normAutofit lnSpcReduction="10000"/>
          </a:bodyPr>
          <a:lstStyle/>
          <a:p>
            <a:pPr marL="0" indent="0">
              <a:buNone/>
            </a:pPr>
            <a:r>
              <a:rPr lang="en-US" dirty="0"/>
              <a:t>A priority queue is a collection of elements such that each element has been assigned a priority and the order in which elements are deleted and processed comes from the following rules:</a:t>
            </a:r>
          </a:p>
          <a:p>
            <a:r>
              <a:rPr lang="en-US" dirty="0"/>
              <a:t>An element of higher priority is processed before any element of lower priority.</a:t>
            </a:r>
          </a:p>
          <a:p>
            <a:r>
              <a:rPr lang="en-US" dirty="0"/>
              <a:t>If two elements has same priority then they are processed according to the order in which they were added to the queue.</a:t>
            </a:r>
          </a:p>
          <a:p>
            <a:r>
              <a:rPr lang="en-US" dirty="0"/>
              <a:t>The best application of priority queue is observed in CPU scheduling.</a:t>
            </a:r>
          </a:p>
          <a:p>
            <a:r>
              <a:rPr lang="en-US" dirty="0"/>
              <a:t>The jobs which have higher priority are processed first. If the priority of two jobs is same this jobs are processed according to their position in queue.</a:t>
            </a:r>
          </a:p>
          <a:p>
            <a:r>
              <a:rPr lang="en-US" dirty="0"/>
              <a:t>A short job is given higher priority over the longer one</a:t>
            </a:r>
          </a:p>
        </p:txBody>
      </p:sp>
    </p:spTree>
    <p:extLst>
      <p:ext uri="{BB962C8B-B14F-4D97-AF65-F5344CB8AC3E}">
        <p14:creationId xmlns:p14="http://schemas.microsoft.com/office/powerpoint/2010/main" val="4009560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dirty="0"/>
          </a:p>
          <a:p>
            <a:r>
              <a:rPr lang="en-US" dirty="0"/>
              <a:t>THANK YOU</a:t>
            </a:r>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6822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Queue</a:t>
            </a:r>
            <a:endParaRPr lang="en-US" dirty="0"/>
          </a:p>
        </p:txBody>
      </p:sp>
      <p:sp>
        <p:nvSpPr>
          <p:cNvPr id="3" name="Content Placeholder 2"/>
          <p:cNvSpPr>
            <a:spLocks noGrp="1"/>
          </p:cNvSpPr>
          <p:nvPr>
            <p:ph idx="1"/>
          </p:nvPr>
        </p:nvSpPr>
        <p:spPr>
          <a:xfrm>
            <a:off x="838200" y="972241"/>
            <a:ext cx="10515600" cy="5100809"/>
          </a:xfrm>
        </p:spPr>
        <p:txBody>
          <a:bodyPr/>
          <a:lstStyle/>
          <a:p>
            <a:r>
              <a:rPr lang="en-US" dirty="0"/>
              <a:t> A </a:t>
            </a:r>
            <a:r>
              <a:rPr lang="en-US" b="1" dirty="0"/>
              <a:t>Queue </a:t>
            </a:r>
            <a:r>
              <a:rPr lang="en-US" dirty="0"/>
              <a:t>is an ordered collection of items from which items may be deleted at one end (called the </a:t>
            </a:r>
            <a:r>
              <a:rPr lang="en-US" b="1" i="1" dirty="0"/>
              <a:t>front </a:t>
            </a:r>
            <a:r>
              <a:rPr lang="en-US" dirty="0"/>
              <a:t>of the queue) and into which items may be inserted at the other end (the </a:t>
            </a:r>
            <a:r>
              <a:rPr lang="en-US" b="1" i="1" dirty="0"/>
              <a:t>rear </a:t>
            </a:r>
            <a:r>
              <a:rPr lang="en-US" dirty="0"/>
              <a:t>of the queue).</a:t>
            </a:r>
          </a:p>
        </p:txBody>
      </p:sp>
      <p:graphicFrame>
        <p:nvGraphicFramePr>
          <p:cNvPr id="4" name="Table 3"/>
          <p:cNvGraphicFramePr>
            <a:graphicFrameLocks noGrp="1"/>
          </p:cNvGraphicFramePr>
          <p:nvPr>
            <p:extLst>
              <p:ext uri="{D42A27DB-BD31-4B8C-83A1-F6EECF244321}">
                <p14:modId xmlns:p14="http://schemas.microsoft.com/office/powerpoint/2010/main" val="1313555027"/>
              </p:ext>
            </p:extLst>
          </p:nvPr>
        </p:nvGraphicFramePr>
        <p:xfrm>
          <a:off x="1727200" y="3056466"/>
          <a:ext cx="8150580" cy="657578"/>
        </p:xfrm>
        <a:graphic>
          <a:graphicData uri="http://schemas.openxmlformats.org/drawingml/2006/table">
            <a:tbl>
              <a:tblPr firstRow="1" bandRow="1">
                <a:tableStyleId>{5C22544A-7EE6-4342-B048-85BDC9FD1C3A}</a:tableStyleId>
              </a:tblPr>
              <a:tblGrid>
                <a:gridCol w="1358430">
                  <a:extLst>
                    <a:ext uri="{9D8B030D-6E8A-4147-A177-3AD203B41FA5}">
                      <a16:colId xmlns:a16="http://schemas.microsoft.com/office/drawing/2014/main" val="3100208380"/>
                    </a:ext>
                  </a:extLst>
                </a:gridCol>
                <a:gridCol w="1358430">
                  <a:extLst>
                    <a:ext uri="{9D8B030D-6E8A-4147-A177-3AD203B41FA5}">
                      <a16:colId xmlns:a16="http://schemas.microsoft.com/office/drawing/2014/main" val="2680568028"/>
                    </a:ext>
                  </a:extLst>
                </a:gridCol>
                <a:gridCol w="1358430">
                  <a:extLst>
                    <a:ext uri="{9D8B030D-6E8A-4147-A177-3AD203B41FA5}">
                      <a16:colId xmlns:a16="http://schemas.microsoft.com/office/drawing/2014/main" val="3567934666"/>
                    </a:ext>
                  </a:extLst>
                </a:gridCol>
                <a:gridCol w="1358430">
                  <a:extLst>
                    <a:ext uri="{9D8B030D-6E8A-4147-A177-3AD203B41FA5}">
                      <a16:colId xmlns:a16="http://schemas.microsoft.com/office/drawing/2014/main" val="1293180684"/>
                    </a:ext>
                  </a:extLst>
                </a:gridCol>
                <a:gridCol w="1358430">
                  <a:extLst>
                    <a:ext uri="{9D8B030D-6E8A-4147-A177-3AD203B41FA5}">
                      <a16:colId xmlns:a16="http://schemas.microsoft.com/office/drawing/2014/main" val="3153557454"/>
                    </a:ext>
                  </a:extLst>
                </a:gridCol>
                <a:gridCol w="1358430">
                  <a:extLst>
                    <a:ext uri="{9D8B030D-6E8A-4147-A177-3AD203B41FA5}">
                      <a16:colId xmlns:a16="http://schemas.microsoft.com/office/drawing/2014/main" val="4023814630"/>
                    </a:ext>
                  </a:extLst>
                </a:gridCol>
              </a:tblGrid>
              <a:tr h="657578">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92951958"/>
                  </a:ext>
                </a:extLst>
              </a:tr>
            </a:tbl>
          </a:graphicData>
        </a:graphic>
      </p:graphicFrame>
      <p:sp>
        <p:nvSpPr>
          <p:cNvPr id="5" name="TextBox 4"/>
          <p:cNvSpPr txBox="1"/>
          <p:nvPr/>
        </p:nvSpPr>
        <p:spPr>
          <a:xfrm>
            <a:off x="4583855" y="5037270"/>
            <a:ext cx="1512145" cy="369332"/>
          </a:xfrm>
          <a:prstGeom prst="rect">
            <a:avLst/>
          </a:prstGeom>
          <a:noFill/>
        </p:spPr>
        <p:txBody>
          <a:bodyPr wrap="none" rtlCol="0">
            <a:spAutoFit/>
          </a:bodyPr>
          <a:lstStyle/>
          <a:p>
            <a:r>
              <a:rPr lang="en-US" dirty="0"/>
              <a:t>Figure: Queue</a:t>
            </a:r>
          </a:p>
        </p:txBody>
      </p:sp>
      <p:sp>
        <p:nvSpPr>
          <p:cNvPr id="6" name="TextBox 5"/>
          <p:cNvSpPr txBox="1"/>
          <p:nvPr/>
        </p:nvSpPr>
        <p:spPr>
          <a:xfrm>
            <a:off x="1802619" y="4708881"/>
            <a:ext cx="567976" cy="369332"/>
          </a:xfrm>
          <a:prstGeom prst="rect">
            <a:avLst/>
          </a:prstGeom>
          <a:noFill/>
        </p:spPr>
        <p:txBody>
          <a:bodyPr wrap="none" rtlCol="0">
            <a:spAutoFit/>
          </a:bodyPr>
          <a:lstStyle/>
          <a:p>
            <a:r>
              <a:rPr lang="en-US" dirty="0"/>
              <a:t>rear</a:t>
            </a:r>
          </a:p>
        </p:txBody>
      </p:sp>
      <p:sp>
        <p:nvSpPr>
          <p:cNvPr id="7" name="TextBox 6"/>
          <p:cNvSpPr txBox="1"/>
          <p:nvPr/>
        </p:nvSpPr>
        <p:spPr>
          <a:xfrm>
            <a:off x="8955331" y="4708881"/>
            <a:ext cx="685380" cy="369332"/>
          </a:xfrm>
          <a:prstGeom prst="rect">
            <a:avLst/>
          </a:prstGeom>
          <a:noFill/>
        </p:spPr>
        <p:txBody>
          <a:bodyPr wrap="none" rtlCol="0">
            <a:spAutoFit/>
          </a:bodyPr>
          <a:lstStyle/>
          <a:p>
            <a:r>
              <a:rPr lang="en-US" dirty="0"/>
              <a:t>Front</a:t>
            </a:r>
          </a:p>
        </p:txBody>
      </p:sp>
      <p:cxnSp>
        <p:nvCxnSpPr>
          <p:cNvPr id="9" name="Straight Arrow Connector 8"/>
          <p:cNvCxnSpPr>
            <a:stCxn id="6" idx="0"/>
          </p:cNvCxnSpPr>
          <p:nvPr/>
        </p:nvCxnSpPr>
        <p:spPr>
          <a:xfrm flipV="1">
            <a:off x="2086607" y="3714044"/>
            <a:ext cx="1837" cy="99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V="1">
            <a:off x="9298021" y="3714044"/>
            <a:ext cx="0" cy="994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70844" y="2317802"/>
            <a:ext cx="1238956" cy="369332"/>
          </a:xfrm>
          <a:prstGeom prst="rect">
            <a:avLst/>
          </a:prstGeom>
          <a:noFill/>
        </p:spPr>
        <p:txBody>
          <a:bodyPr wrap="square" rtlCol="0">
            <a:spAutoFit/>
          </a:bodyPr>
          <a:lstStyle/>
          <a:p>
            <a:r>
              <a:rPr lang="en-US" dirty="0" err="1"/>
              <a:t>Enqueue</a:t>
            </a:r>
            <a:endParaRPr lang="en-US" dirty="0"/>
          </a:p>
        </p:txBody>
      </p:sp>
      <p:sp>
        <p:nvSpPr>
          <p:cNvPr id="19" name="TextBox 18"/>
          <p:cNvSpPr txBox="1"/>
          <p:nvPr/>
        </p:nvSpPr>
        <p:spPr>
          <a:xfrm>
            <a:off x="9941980" y="2317802"/>
            <a:ext cx="1411820" cy="369332"/>
          </a:xfrm>
          <a:prstGeom prst="rect">
            <a:avLst/>
          </a:prstGeom>
          <a:noFill/>
        </p:spPr>
        <p:txBody>
          <a:bodyPr wrap="square" rtlCol="0">
            <a:spAutoFit/>
          </a:bodyPr>
          <a:lstStyle/>
          <a:p>
            <a:r>
              <a:rPr lang="en-US" dirty="0" err="1"/>
              <a:t>Dequeue</a:t>
            </a:r>
            <a:endParaRPr lang="en-US" dirty="0"/>
          </a:p>
        </p:txBody>
      </p:sp>
      <p:cxnSp>
        <p:nvCxnSpPr>
          <p:cNvPr id="21" name="Curved Connector 20"/>
          <p:cNvCxnSpPr>
            <a:endCxn id="4" idx="1"/>
          </p:cNvCxnSpPr>
          <p:nvPr/>
        </p:nvCxnSpPr>
        <p:spPr>
          <a:xfrm rot="16200000" flipH="1">
            <a:off x="1116636" y="2774691"/>
            <a:ext cx="677850" cy="5432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flipV="1">
            <a:off x="9941980" y="2707405"/>
            <a:ext cx="824801" cy="677850"/>
          </a:xfrm>
          <a:prstGeom prst="curvedConnector3">
            <a:avLst>
              <a:gd name="adj1" fmla="val 10885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35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r>
              <a:rPr lang="en-US" dirty="0"/>
              <a:t>Queue can be represented in various ways. One of the way is to use array</a:t>
            </a:r>
          </a:p>
          <a:p>
            <a:r>
              <a:rPr lang="en-US" dirty="0"/>
              <a:t>Queue uses two variables Front and Rear are used to represent first and the last element</a:t>
            </a:r>
          </a:p>
          <a:p>
            <a:r>
              <a:rPr lang="en-US" dirty="0"/>
              <a:t>If N is the size of a queue</a:t>
            </a:r>
          </a:p>
          <a:p>
            <a:pPr lvl="1"/>
            <a:r>
              <a:rPr lang="en-US" sz="2800" dirty="0"/>
              <a:t>FRONT= NULL represents the queue is empty </a:t>
            </a:r>
          </a:p>
          <a:p>
            <a:pPr lvl="1"/>
            <a:r>
              <a:rPr lang="en-US" sz="2800" dirty="0"/>
              <a:t>REAR= N-1 represents the queue is full</a:t>
            </a:r>
          </a:p>
          <a:p>
            <a:pPr lvl="1"/>
            <a:endParaRPr lang="en-US" sz="2000" dirty="0"/>
          </a:p>
          <a:p>
            <a:endParaRPr lang="en-US" sz="2000" dirty="0"/>
          </a:p>
        </p:txBody>
      </p:sp>
      <mc:AlternateContent xmlns:mc="http://schemas.openxmlformats.org/markup-compatibility/2006" xmlns:p14="http://schemas.microsoft.com/office/powerpoint/2010/main">
        <mc:Choice Requires="p14">
          <p:contentPart p14:bwMode="auto" r:id="rId2">
            <p14:nvContentPartPr>
              <p14:cNvPr id="106" name="Ink 105"/>
              <p14:cNvContentPartPr/>
              <p14:nvPr/>
            </p14:nvContentPartPr>
            <p14:xfrm>
              <a:off x="1117640" y="4233338"/>
              <a:ext cx="360" cy="360"/>
            </p14:xfrm>
          </p:contentPart>
        </mc:Choice>
        <mc:Fallback xmlns="">
          <p:pic>
            <p:nvPicPr>
              <p:cNvPr id="106" name="Ink 105"/>
              <p:cNvPicPr/>
              <p:nvPr/>
            </p:nvPicPr>
            <p:blipFill>
              <a:blip r:embed="rId3"/>
              <a:stretch>
                <a:fillRect/>
              </a:stretch>
            </p:blipFill>
            <p:spPr>
              <a:xfrm>
                <a:off x="1105760" y="4221458"/>
                <a:ext cx="24120" cy="24120"/>
              </a:xfrm>
              <a:prstGeom prst="rect">
                <a:avLst/>
              </a:prstGeom>
            </p:spPr>
          </p:pic>
        </mc:Fallback>
      </mc:AlternateContent>
    </p:spTree>
    <p:extLst>
      <p:ext uri="{BB962C8B-B14F-4D97-AF65-F5344CB8AC3E}">
        <p14:creationId xmlns:p14="http://schemas.microsoft.com/office/powerpoint/2010/main" val="122738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on queue:</a:t>
            </a:r>
          </a:p>
        </p:txBody>
      </p:sp>
      <p:sp>
        <p:nvSpPr>
          <p:cNvPr id="3" name="Content Placeholder 2"/>
          <p:cNvSpPr>
            <a:spLocks noGrp="1"/>
          </p:cNvSpPr>
          <p:nvPr>
            <p:ph idx="1"/>
          </p:nvPr>
        </p:nvSpPr>
        <p:spPr/>
        <p:txBody>
          <a:bodyPr>
            <a:normAutofit/>
          </a:bodyPr>
          <a:lstStyle/>
          <a:p>
            <a:r>
              <a:rPr lang="en-US" b="1" dirty="0" err="1"/>
              <a:t>MakeEmpty</a:t>
            </a:r>
            <a:r>
              <a:rPr lang="en-US" b="1" dirty="0"/>
              <a:t>(q): </a:t>
            </a:r>
            <a:r>
              <a:rPr lang="en-US" dirty="0"/>
              <a:t>To make q as an empty queue</a:t>
            </a:r>
          </a:p>
          <a:p>
            <a:r>
              <a:rPr lang="en-US" b="1" dirty="0" err="1"/>
              <a:t>Enqueue</a:t>
            </a:r>
            <a:r>
              <a:rPr lang="en-US" b="1" dirty="0"/>
              <a:t>(q, x): </a:t>
            </a:r>
            <a:r>
              <a:rPr lang="en-US" dirty="0"/>
              <a:t>To insert an item x at the rear of the queue</a:t>
            </a:r>
          </a:p>
          <a:p>
            <a:r>
              <a:rPr lang="en-US" b="1" dirty="0" err="1"/>
              <a:t>Dequeue</a:t>
            </a:r>
            <a:r>
              <a:rPr lang="en-US" b="1" dirty="0"/>
              <a:t>(q): </a:t>
            </a:r>
            <a:r>
              <a:rPr lang="en-US" dirty="0"/>
              <a:t>To delete an item from the front of the queue q</a:t>
            </a:r>
          </a:p>
          <a:p>
            <a:r>
              <a:rPr lang="en-US" b="1" dirty="0" err="1"/>
              <a:t>IsFull</a:t>
            </a:r>
            <a:r>
              <a:rPr lang="en-US" b="1" dirty="0"/>
              <a:t>(q): </a:t>
            </a:r>
            <a:r>
              <a:rPr lang="en-US" dirty="0"/>
              <a:t>To check whether the queue q is full</a:t>
            </a:r>
          </a:p>
          <a:p>
            <a:r>
              <a:rPr lang="en-US" b="1" dirty="0" err="1"/>
              <a:t>IsEmpty</a:t>
            </a:r>
            <a:r>
              <a:rPr lang="en-US" b="1" dirty="0"/>
              <a:t>(q): </a:t>
            </a:r>
            <a:r>
              <a:rPr lang="en-US" dirty="0"/>
              <a:t>To check whether the queue q is empty</a:t>
            </a:r>
          </a:p>
          <a:p>
            <a:r>
              <a:rPr lang="en-US" b="1" dirty="0"/>
              <a:t>Traverse (q): </a:t>
            </a:r>
            <a:r>
              <a:rPr lang="en-US" dirty="0"/>
              <a:t>To read entire queue i.e. display the content of the queue</a:t>
            </a:r>
          </a:p>
        </p:txBody>
      </p:sp>
      <mc:AlternateContent xmlns:mc="http://schemas.openxmlformats.org/markup-compatibility/2006" xmlns:p14="http://schemas.microsoft.com/office/powerpoint/2010/main">
        <mc:Choice Requires="p14">
          <p:contentPart p14:bwMode="auto" r:id="rId2">
            <p14:nvContentPartPr>
              <p14:cNvPr id="72" name="Ink 71"/>
              <p14:cNvContentPartPr/>
              <p14:nvPr/>
            </p14:nvContentPartPr>
            <p14:xfrm>
              <a:off x="10724600" y="3454298"/>
              <a:ext cx="360" cy="360"/>
            </p14:xfrm>
          </p:contentPart>
        </mc:Choice>
        <mc:Fallback xmlns="">
          <p:pic>
            <p:nvPicPr>
              <p:cNvPr id="72" name="Ink 71"/>
              <p:cNvPicPr/>
              <p:nvPr/>
            </p:nvPicPr>
            <p:blipFill>
              <a:blip r:embed="rId5"/>
              <a:stretch>
                <a:fillRect/>
              </a:stretch>
            </p:blipFill>
            <p:spPr>
              <a:xfrm>
                <a:off x="10712720" y="3442418"/>
                <a:ext cx="24120" cy="24120"/>
              </a:xfrm>
              <a:prstGeom prst="rect">
                <a:avLst/>
              </a:prstGeom>
            </p:spPr>
          </p:pic>
        </mc:Fallback>
      </mc:AlternateContent>
    </p:spTree>
    <p:extLst>
      <p:ext uri="{BB962C8B-B14F-4D97-AF65-F5344CB8AC3E}">
        <p14:creationId xmlns:p14="http://schemas.microsoft.com/office/powerpoint/2010/main" val="413643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Initialization of queue:</a:t>
            </a:r>
          </a:p>
        </p:txBody>
      </p:sp>
      <p:sp>
        <p:nvSpPr>
          <p:cNvPr id="3" name="Content Placeholder 2"/>
          <p:cNvSpPr>
            <a:spLocks noGrp="1"/>
          </p:cNvSpPr>
          <p:nvPr>
            <p:ph idx="1"/>
          </p:nvPr>
        </p:nvSpPr>
        <p:spPr/>
        <p:txBody>
          <a:bodyPr/>
          <a:lstStyle/>
          <a:p>
            <a:r>
              <a:rPr lang="en-US" dirty="0"/>
              <a:t>The queue is initialized by having the rear set to -1, and front set to -1. Let us assume that maximum number of the element we have in a queue is N</a:t>
            </a:r>
          </a:p>
        </p:txBody>
      </p:sp>
      <p:graphicFrame>
        <p:nvGraphicFramePr>
          <p:cNvPr id="4" name="Table 3"/>
          <p:cNvGraphicFramePr>
            <a:graphicFrameLocks noGrp="1"/>
          </p:cNvGraphicFramePr>
          <p:nvPr>
            <p:extLst>
              <p:ext uri="{D42A27DB-BD31-4B8C-83A1-F6EECF244321}">
                <p14:modId xmlns:p14="http://schemas.microsoft.com/office/powerpoint/2010/main" val="34879964"/>
              </p:ext>
            </p:extLst>
          </p:nvPr>
        </p:nvGraphicFramePr>
        <p:xfrm>
          <a:off x="3510844" y="2593621"/>
          <a:ext cx="1151467" cy="2429934"/>
        </p:xfrm>
        <a:graphic>
          <a:graphicData uri="http://schemas.openxmlformats.org/drawingml/2006/table">
            <a:tbl>
              <a:tblPr firstRow="1" bandRow="1">
                <a:tableStyleId>{5C22544A-7EE6-4342-B048-85BDC9FD1C3A}</a:tableStyleId>
              </a:tblPr>
              <a:tblGrid>
                <a:gridCol w="1151467">
                  <a:extLst>
                    <a:ext uri="{9D8B030D-6E8A-4147-A177-3AD203B41FA5}">
                      <a16:colId xmlns:a16="http://schemas.microsoft.com/office/drawing/2014/main" val="2960755815"/>
                    </a:ext>
                  </a:extLst>
                </a:gridCol>
              </a:tblGrid>
              <a:tr h="404989">
                <a:tc>
                  <a:txBody>
                    <a:bodyPr/>
                    <a:lstStyle/>
                    <a:p>
                      <a:endParaRPr lang="en-US" dirty="0"/>
                    </a:p>
                  </a:txBody>
                  <a:tcPr/>
                </a:tc>
                <a:extLst>
                  <a:ext uri="{0D108BD9-81ED-4DB2-BD59-A6C34878D82A}">
                    <a16:rowId xmlns:a16="http://schemas.microsoft.com/office/drawing/2014/main" val="4085840842"/>
                  </a:ext>
                </a:extLst>
              </a:tr>
              <a:tr h="404989">
                <a:tc>
                  <a:txBody>
                    <a:bodyPr/>
                    <a:lstStyle/>
                    <a:p>
                      <a:endParaRPr lang="en-US"/>
                    </a:p>
                  </a:txBody>
                  <a:tcPr/>
                </a:tc>
                <a:extLst>
                  <a:ext uri="{0D108BD9-81ED-4DB2-BD59-A6C34878D82A}">
                    <a16:rowId xmlns:a16="http://schemas.microsoft.com/office/drawing/2014/main" val="1462366665"/>
                  </a:ext>
                </a:extLst>
              </a:tr>
              <a:tr h="404989">
                <a:tc>
                  <a:txBody>
                    <a:bodyPr/>
                    <a:lstStyle/>
                    <a:p>
                      <a:endParaRPr lang="en-US"/>
                    </a:p>
                  </a:txBody>
                  <a:tcPr/>
                </a:tc>
                <a:extLst>
                  <a:ext uri="{0D108BD9-81ED-4DB2-BD59-A6C34878D82A}">
                    <a16:rowId xmlns:a16="http://schemas.microsoft.com/office/drawing/2014/main" val="3620808538"/>
                  </a:ext>
                </a:extLst>
              </a:tr>
              <a:tr h="404989">
                <a:tc>
                  <a:txBody>
                    <a:bodyPr/>
                    <a:lstStyle/>
                    <a:p>
                      <a:endParaRPr lang="en-US"/>
                    </a:p>
                  </a:txBody>
                  <a:tcPr/>
                </a:tc>
                <a:extLst>
                  <a:ext uri="{0D108BD9-81ED-4DB2-BD59-A6C34878D82A}">
                    <a16:rowId xmlns:a16="http://schemas.microsoft.com/office/drawing/2014/main" val="4024515392"/>
                  </a:ext>
                </a:extLst>
              </a:tr>
              <a:tr h="404989">
                <a:tc>
                  <a:txBody>
                    <a:bodyPr/>
                    <a:lstStyle/>
                    <a:p>
                      <a:endParaRPr lang="en-US"/>
                    </a:p>
                  </a:txBody>
                  <a:tcPr/>
                </a:tc>
                <a:extLst>
                  <a:ext uri="{0D108BD9-81ED-4DB2-BD59-A6C34878D82A}">
                    <a16:rowId xmlns:a16="http://schemas.microsoft.com/office/drawing/2014/main" val="3366850530"/>
                  </a:ext>
                </a:extLst>
              </a:tr>
              <a:tr h="404989">
                <a:tc>
                  <a:txBody>
                    <a:bodyPr/>
                    <a:lstStyle/>
                    <a:p>
                      <a:endParaRPr lang="en-US" dirty="0"/>
                    </a:p>
                  </a:txBody>
                  <a:tcPr/>
                </a:tc>
                <a:extLst>
                  <a:ext uri="{0D108BD9-81ED-4DB2-BD59-A6C34878D82A}">
                    <a16:rowId xmlns:a16="http://schemas.microsoft.com/office/drawing/2014/main" val="3872818988"/>
                  </a:ext>
                </a:extLst>
              </a:tr>
            </a:tbl>
          </a:graphicData>
        </a:graphic>
      </p:graphicFrame>
      <p:sp>
        <p:nvSpPr>
          <p:cNvPr id="5" name="TextBox 4"/>
          <p:cNvSpPr txBox="1"/>
          <p:nvPr/>
        </p:nvSpPr>
        <p:spPr>
          <a:xfrm>
            <a:off x="5757333" y="4538133"/>
            <a:ext cx="1020600" cy="646331"/>
          </a:xfrm>
          <a:prstGeom prst="rect">
            <a:avLst/>
          </a:prstGeom>
          <a:noFill/>
        </p:spPr>
        <p:txBody>
          <a:bodyPr wrap="none" rtlCol="0">
            <a:spAutoFit/>
          </a:bodyPr>
          <a:lstStyle/>
          <a:p>
            <a:r>
              <a:rPr lang="en-US" dirty="0"/>
              <a:t>Front=-1</a:t>
            </a:r>
          </a:p>
          <a:p>
            <a:r>
              <a:rPr lang="en-US" dirty="0"/>
              <a:t>Rear = -1</a:t>
            </a:r>
          </a:p>
        </p:txBody>
      </p:sp>
      <p:sp>
        <p:nvSpPr>
          <p:cNvPr id="6" name="TextBox 5"/>
          <p:cNvSpPr txBox="1"/>
          <p:nvPr/>
        </p:nvSpPr>
        <p:spPr>
          <a:xfrm>
            <a:off x="2489202" y="4654223"/>
            <a:ext cx="1106310" cy="369332"/>
          </a:xfrm>
          <a:prstGeom prst="rect">
            <a:avLst/>
          </a:prstGeom>
          <a:noFill/>
        </p:spPr>
        <p:txBody>
          <a:bodyPr wrap="square" rtlCol="0">
            <a:spAutoFit/>
          </a:bodyPr>
          <a:lstStyle/>
          <a:p>
            <a:r>
              <a:rPr lang="en-US" dirty="0"/>
              <a:t>Item 0</a:t>
            </a:r>
          </a:p>
        </p:txBody>
      </p:sp>
      <p:sp>
        <p:nvSpPr>
          <p:cNvPr id="7" name="TextBox 6"/>
          <p:cNvSpPr txBox="1"/>
          <p:nvPr/>
        </p:nvSpPr>
        <p:spPr>
          <a:xfrm>
            <a:off x="2460981" y="4258100"/>
            <a:ext cx="1106310" cy="369332"/>
          </a:xfrm>
          <a:prstGeom prst="rect">
            <a:avLst/>
          </a:prstGeom>
          <a:noFill/>
        </p:spPr>
        <p:txBody>
          <a:bodyPr wrap="square" rtlCol="0">
            <a:spAutoFit/>
          </a:bodyPr>
          <a:lstStyle/>
          <a:p>
            <a:r>
              <a:rPr lang="en-US" dirty="0"/>
              <a:t>Item 1</a:t>
            </a:r>
          </a:p>
        </p:txBody>
      </p:sp>
      <p:sp>
        <p:nvSpPr>
          <p:cNvPr id="8" name="TextBox 7"/>
          <p:cNvSpPr txBox="1"/>
          <p:nvPr/>
        </p:nvSpPr>
        <p:spPr>
          <a:xfrm>
            <a:off x="2432758" y="2573232"/>
            <a:ext cx="1106310" cy="369332"/>
          </a:xfrm>
          <a:prstGeom prst="rect">
            <a:avLst/>
          </a:prstGeom>
          <a:noFill/>
        </p:spPr>
        <p:txBody>
          <a:bodyPr wrap="square" rtlCol="0">
            <a:spAutoFit/>
          </a:bodyPr>
          <a:lstStyle/>
          <a:p>
            <a:r>
              <a:rPr lang="en-US" dirty="0"/>
              <a:t>Item N-1</a:t>
            </a:r>
          </a:p>
        </p:txBody>
      </p:sp>
      <p:sp>
        <p:nvSpPr>
          <p:cNvPr id="11" name="TextBox 10"/>
          <p:cNvSpPr txBox="1"/>
          <p:nvPr/>
        </p:nvSpPr>
        <p:spPr>
          <a:xfrm>
            <a:off x="2692402" y="3604775"/>
            <a:ext cx="1106310" cy="646331"/>
          </a:xfrm>
          <a:prstGeom prst="rect">
            <a:avLst/>
          </a:prstGeom>
          <a:noFill/>
        </p:spPr>
        <p:txBody>
          <a:bodyPr wrap="square" rtlCol="0">
            <a:spAutoFit/>
          </a:bodyPr>
          <a:lstStyle/>
          <a:p>
            <a:r>
              <a:rPr lang="en-US" sz="3600" dirty="0"/>
              <a:t>.</a:t>
            </a:r>
          </a:p>
        </p:txBody>
      </p:sp>
      <p:sp>
        <p:nvSpPr>
          <p:cNvPr id="12" name="TextBox 11"/>
          <p:cNvSpPr txBox="1"/>
          <p:nvPr/>
        </p:nvSpPr>
        <p:spPr>
          <a:xfrm>
            <a:off x="2692402" y="2812368"/>
            <a:ext cx="1106310" cy="646331"/>
          </a:xfrm>
          <a:prstGeom prst="rect">
            <a:avLst/>
          </a:prstGeom>
          <a:noFill/>
        </p:spPr>
        <p:txBody>
          <a:bodyPr wrap="square" rtlCol="0">
            <a:spAutoFit/>
          </a:bodyPr>
          <a:lstStyle/>
          <a:p>
            <a:r>
              <a:rPr lang="en-US" sz="3600" dirty="0"/>
              <a:t>.</a:t>
            </a:r>
          </a:p>
        </p:txBody>
      </p:sp>
      <p:sp>
        <p:nvSpPr>
          <p:cNvPr id="13" name="TextBox 12"/>
          <p:cNvSpPr txBox="1"/>
          <p:nvPr/>
        </p:nvSpPr>
        <p:spPr>
          <a:xfrm>
            <a:off x="2692402" y="3150919"/>
            <a:ext cx="1106310" cy="646331"/>
          </a:xfrm>
          <a:prstGeom prst="rect">
            <a:avLst/>
          </a:prstGeom>
          <a:noFill/>
        </p:spPr>
        <p:txBody>
          <a:bodyPr wrap="square" rtlCol="0">
            <a:spAutoFit/>
          </a:bodyPr>
          <a:lstStyle/>
          <a:p>
            <a:r>
              <a:rPr lang="en-US" sz="3600" dirty="0"/>
              <a:t>.</a:t>
            </a:r>
          </a:p>
        </p:txBody>
      </p:sp>
      <mc:AlternateContent xmlns:mc="http://schemas.openxmlformats.org/markup-compatibility/2006" xmlns:p14="http://schemas.microsoft.com/office/powerpoint/2010/main">
        <mc:Choice Requires="p14">
          <p:contentPart p14:bwMode="auto" r:id="rId2">
            <p14:nvContentPartPr>
              <p14:cNvPr id="25" name="Ink 24"/>
              <p14:cNvContentPartPr/>
              <p14:nvPr/>
            </p14:nvContentPartPr>
            <p14:xfrm>
              <a:off x="3002960" y="2923658"/>
              <a:ext cx="384120" cy="23400"/>
            </p14:xfrm>
          </p:contentPart>
        </mc:Choice>
        <mc:Fallback xmlns="">
          <p:pic>
            <p:nvPicPr>
              <p:cNvPr id="25" name="Ink 24"/>
              <p:cNvPicPr/>
              <p:nvPr/>
            </p:nvPicPr>
            <p:blipFill>
              <a:blip r:embed="rId3"/>
              <a:stretch>
                <a:fillRect/>
              </a:stretch>
            </p:blipFill>
            <p:spPr>
              <a:xfrm>
                <a:off x="2991080" y="2911778"/>
                <a:ext cx="4078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2" name="Ink 51"/>
              <p14:cNvContentPartPr/>
              <p14:nvPr/>
            </p14:nvContentPartPr>
            <p14:xfrm>
              <a:off x="8161760" y="1388618"/>
              <a:ext cx="2991960" cy="90720"/>
            </p14:xfrm>
          </p:contentPart>
        </mc:Choice>
        <mc:Fallback xmlns="">
          <p:pic>
            <p:nvPicPr>
              <p:cNvPr id="52" name="Ink 51"/>
              <p:cNvPicPr/>
              <p:nvPr/>
            </p:nvPicPr>
            <p:blipFill>
              <a:blip r:embed="rId5"/>
              <a:stretch>
                <a:fillRect/>
              </a:stretch>
            </p:blipFill>
            <p:spPr>
              <a:xfrm>
                <a:off x="8149880" y="1376738"/>
                <a:ext cx="3015720" cy="114480"/>
              </a:xfrm>
              <a:prstGeom prst="rect">
                <a:avLst/>
              </a:prstGeom>
            </p:spPr>
          </p:pic>
        </mc:Fallback>
      </mc:AlternateContent>
    </p:spTree>
    <p:extLst>
      <p:ext uri="{BB962C8B-B14F-4D97-AF65-F5344CB8AC3E}">
        <p14:creationId xmlns:p14="http://schemas.microsoft.com/office/powerpoint/2010/main" val="397199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485456" y="1643909"/>
            <a:ext cx="871804" cy="2030144"/>
          </a:xfrm>
          <a:prstGeom prst="rect">
            <a:avLst/>
          </a:prstGeom>
        </p:spPr>
      </p:pic>
      <p:pic>
        <p:nvPicPr>
          <p:cNvPr id="5" name="Picture 4"/>
          <p:cNvPicPr>
            <a:picLocks noChangeAspect="1"/>
          </p:cNvPicPr>
          <p:nvPr/>
        </p:nvPicPr>
        <p:blipFill>
          <a:blip r:embed="rId3"/>
          <a:stretch>
            <a:fillRect/>
          </a:stretch>
        </p:blipFill>
        <p:spPr>
          <a:xfrm>
            <a:off x="2909780" y="1704874"/>
            <a:ext cx="877900" cy="2030144"/>
          </a:xfrm>
          <a:prstGeom prst="rect">
            <a:avLst/>
          </a:prstGeom>
        </p:spPr>
      </p:pic>
      <p:pic>
        <p:nvPicPr>
          <p:cNvPr id="7" name="Picture 6"/>
          <p:cNvPicPr>
            <a:picLocks noChangeAspect="1"/>
          </p:cNvPicPr>
          <p:nvPr/>
        </p:nvPicPr>
        <p:blipFill>
          <a:blip r:embed="rId4"/>
          <a:stretch>
            <a:fillRect/>
          </a:stretch>
        </p:blipFill>
        <p:spPr>
          <a:xfrm>
            <a:off x="2717866" y="1096898"/>
            <a:ext cx="1103472" cy="499915"/>
          </a:xfrm>
          <a:prstGeom prst="rect">
            <a:avLst/>
          </a:prstGeom>
        </p:spPr>
      </p:pic>
      <p:pic>
        <p:nvPicPr>
          <p:cNvPr id="8" name="Picture 7"/>
          <p:cNvPicPr>
            <a:picLocks noChangeAspect="1"/>
          </p:cNvPicPr>
          <p:nvPr/>
        </p:nvPicPr>
        <p:blipFill>
          <a:blip r:embed="rId5"/>
          <a:stretch>
            <a:fillRect/>
          </a:stretch>
        </p:blipFill>
        <p:spPr>
          <a:xfrm>
            <a:off x="4340200" y="1704874"/>
            <a:ext cx="871804" cy="2030144"/>
          </a:xfrm>
          <a:prstGeom prst="rect">
            <a:avLst/>
          </a:prstGeom>
        </p:spPr>
      </p:pic>
      <p:pic>
        <p:nvPicPr>
          <p:cNvPr id="9" name="Picture 8"/>
          <p:cNvPicPr>
            <a:picLocks noChangeAspect="1"/>
          </p:cNvPicPr>
          <p:nvPr/>
        </p:nvPicPr>
        <p:blipFill>
          <a:blip r:embed="rId6"/>
          <a:stretch>
            <a:fillRect/>
          </a:stretch>
        </p:blipFill>
        <p:spPr>
          <a:xfrm>
            <a:off x="4128207" y="1096898"/>
            <a:ext cx="1103472" cy="447287"/>
          </a:xfrm>
          <a:prstGeom prst="rect">
            <a:avLst/>
          </a:prstGeom>
        </p:spPr>
      </p:pic>
      <p:pic>
        <p:nvPicPr>
          <p:cNvPr id="10" name="Picture 9"/>
          <p:cNvPicPr>
            <a:picLocks noChangeAspect="1"/>
          </p:cNvPicPr>
          <p:nvPr/>
        </p:nvPicPr>
        <p:blipFill>
          <a:blip r:embed="rId7"/>
          <a:stretch>
            <a:fillRect/>
          </a:stretch>
        </p:blipFill>
        <p:spPr>
          <a:xfrm>
            <a:off x="5852139" y="1704874"/>
            <a:ext cx="871804" cy="2030144"/>
          </a:xfrm>
          <a:prstGeom prst="rect">
            <a:avLst/>
          </a:prstGeom>
        </p:spPr>
      </p:pic>
      <p:pic>
        <p:nvPicPr>
          <p:cNvPr id="11" name="Picture 10"/>
          <p:cNvPicPr>
            <a:picLocks noChangeAspect="1"/>
          </p:cNvPicPr>
          <p:nvPr/>
        </p:nvPicPr>
        <p:blipFill>
          <a:blip r:embed="rId8"/>
          <a:stretch>
            <a:fillRect/>
          </a:stretch>
        </p:blipFill>
        <p:spPr>
          <a:xfrm>
            <a:off x="5608278" y="1073631"/>
            <a:ext cx="1115665" cy="493819"/>
          </a:xfrm>
          <a:prstGeom prst="rect">
            <a:avLst/>
          </a:prstGeom>
        </p:spPr>
      </p:pic>
      <p:pic>
        <p:nvPicPr>
          <p:cNvPr id="14" name="Picture 13"/>
          <p:cNvPicPr>
            <a:picLocks noChangeAspect="1"/>
          </p:cNvPicPr>
          <p:nvPr/>
        </p:nvPicPr>
        <p:blipFill>
          <a:blip r:embed="rId9"/>
          <a:stretch>
            <a:fillRect/>
          </a:stretch>
        </p:blipFill>
        <p:spPr>
          <a:xfrm>
            <a:off x="7243810" y="1643909"/>
            <a:ext cx="871804" cy="1969179"/>
          </a:xfrm>
          <a:prstGeom prst="rect">
            <a:avLst/>
          </a:prstGeom>
        </p:spPr>
      </p:pic>
      <p:sp>
        <p:nvSpPr>
          <p:cNvPr id="15" name="TextBox 14"/>
          <p:cNvSpPr txBox="1"/>
          <p:nvPr/>
        </p:nvSpPr>
        <p:spPr>
          <a:xfrm>
            <a:off x="1199900" y="3773777"/>
            <a:ext cx="1342034" cy="369332"/>
          </a:xfrm>
          <a:prstGeom prst="rect">
            <a:avLst/>
          </a:prstGeom>
          <a:noFill/>
        </p:spPr>
        <p:txBody>
          <a:bodyPr wrap="none" rtlCol="0">
            <a:spAutoFit/>
          </a:bodyPr>
          <a:lstStyle/>
          <a:p>
            <a:r>
              <a:rPr lang="en-US" dirty="0" err="1"/>
              <a:t>Enqueue</a:t>
            </a:r>
            <a:r>
              <a:rPr lang="en-US" dirty="0"/>
              <a:t> (A)</a:t>
            </a:r>
          </a:p>
        </p:txBody>
      </p:sp>
      <p:sp>
        <p:nvSpPr>
          <p:cNvPr id="16" name="TextBox 15"/>
          <p:cNvSpPr txBox="1"/>
          <p:nvPr/>
        </p:nvSpPr>
        <p:spPr>
          <a:xfrm>
            <a:off x="2717866" y="3773777"/>
            <a:ext cx="1334020" cy="369332"/>
          </a:xfrm>
          <a:prstGeom prst="rect">
            <a:avLst/>
          </a:prstGeom>
          <a:noFill/>
        </p:spPr>
        <p:txBody>
          <a:bodyPr wrap="none" rtlCol="0">
            <a:spAutoFit/>
          </a:bodyPr>
          <a:lstStyle/>
          <a:p>
            <a:r>
              <a:rPr lang="en-US" dirty="0" err="1"/>
              <a:t>Enqueue</a:t>
            </a:r>
            <a:r>
              <a:rPr lang="en-US" dirty="0"/>
              <a:t> (B)</a:t>
            </a:r>
          </a:p>
        </p:txBody>
      </p:sp>
      <p:sp>
        <p:nvSpPr>
          <p:cNvPr id="17" name="TextBox 16"/>
          <p:cNvSpPr txBox="1"/>
          <p:nvPr/>
        </p:nvSpPr>
        <p:spPr>
          <a:xfrm>
            <a:off x="4051886" y="3755992"/>
            <a:ext cx="1332416" cy="369332"/>
          </a:xfrm>
          <a:prstGeom prst="rect">
            <a:avLst/>
          </a:prstGeom>
          <a:noFill/>
        </p:spPr>
        <p:txBody>
          <a:bodyPr wrap="none" rtlCol="0">
            <a:spAutoFit/>
          </a:bodyPr>
          <a:lstStyle/>
          <a:p>
            <a:r>
              <a:rPr lang="en-US" dirty="0" err="1"/>
              <a:t>Enqueue</a:t>
            </a:r>
            <a:r>
              <a:rPr lang="en-US" dirty="0"/>
              <a:t> (C)</a:t>
            </a:r>
          </a:p>
        </p:txBody>
      </p:sp>
      <p:sp>
        <p:nvSpPr>
          <p:cNvPr id="18" name="TextBox 17"/>
          <p:cNvSpPr txBox="1"/>
          <p:nvPr/>
        </p:nvSpPr>
        <p:spPr>
          <a:xfrm>
            <a:off x="5601913" y="3773777"/>
            <a:ext cx="1351652" cy="369332"/>
          </a:xfrm>
          <a:prstGeom prst="rect">
            <a:avLst/>
          </a:prstGeom>
          <a:noFill/>
        </p:spPr>
        <p:txBody>
          <a:bodyPr wrap="none" rtlCol="0">
            <a:spAutoFit/>
          </a:bodyPr>
          <a:lstStyle/>
          <a:p>
            <a:r>
              <a:rPr lang="en-US" dirty="0" err="1"/>
              <a:t>Enqueue</a:t>
            </a:r>
            <a:r>
              <a:rPr lang="en-US" dirty="0"/>
              <a:t> (D)</a:t>
            </a:r>
          </a:p>
        </p:txBody>
      </p:sp>
      <p:sp>
        <p:nvSpPr>
          <p:cNvPr id="19" name="TextBox 18"/>
          <p:cNvSpPr txBox="1"/>
          <p:nvPr/>
        </p:nvSpPr>
        <p:spPr>
          <a:xfrm>
            <a:off x="7069712" y="3743099"/>
            <a:ext cx="1366080" cy="369332"/>
          </a:xfrm>
          <a:prstGeom prst="rect">
            <a:avLst/>
          </a:prstGeom>
          <a:noFill/>
        </p:spPr>
        <p:txBody>
          <a:bodyPr wrap="none" rtlCol="0">
            <a:spAutoFit/>
          </a:bodyPr>
          <a:lstStyle/>
          <a:p>
            <a:r>
              <a:rPr lang="en-US" dirty="0" err="1"/>
              <a:t>Dequeue</a:t>
            </a:r>
            <a:r>
              <a:rPr lang="en-US" dirty="0"/>
              <a:t> (A)</a:t>
            </a:r>
          </a:p>
        </p:txBody>
      </p:sp>
      <p:sp>
        <p:nvSpPr>
          <p:cNvPr id="20" name="TextBox 19"/>
          <p:cNvSpPr txBox="1"/>
          <p:nvPr/>
        </p:nvSpPr>
        <p:spPr>
          <a:xfrm>
            <a:off x="8662254" y="3735018"/>
            <a:ext cx="1358064" cy="369332"/>
          </a:xfrm>
          <a:prstGeom prst="rect">
            <a:avLst/>
          </a:prstGeom>
          <a:noFill/>
        </p:spPr>
        <p:txBody>
          <a:bodyPr wrap="none" rtlCol="0">
            <a:spAutoFit/>
          </a:bodyPr>
          <a:lstStyle/>
          <a:p>
            <a:r>
              <a:rPr lang="en-US" dirty="0" err="1"/>
              <a:t>Dequeue</a:t>
            </a:r>
            <a:r>
              <a:rPr lang="en-US" dirty="0"/>
              <a:t> (B)</a:t>
            </a:r>
          </a:p>
        </p:txBody>
      </p:sp>
      <p:graphicFrame>
        <p:nvGraphicFramePr>
          <p:cNvPr id="21" name="Table 20"/>
          <p:cNvGraphicFramePr>
            <a:graphicFrameLocks noGrp="1"/>
          </p:cNvGraphicFramePr>
          <p:nvPr>
            <p:extLst>
              <p:ext uri="{D42A27DB-BD31-4B8C-83A1-F6EECF244321}">
                <p14:modId xmlns:p14="http://schemas.microsoft.com/office/powerpoint/2010/main" val="1478297969"/>
              </p:ext>
            </p:extLst>
          </p:nvPr>
        </p:nvGraphicFramePr>
        <p:xfrm>
          <a:off x="8755749" y="1643907"/>
          <a:ext cx="760785" cy="1969180"/>
        </p:xfrm>
        <a:graphic>
          <a:graphicData uri="http://schemas.openxmlformats.org/drawingml/2006/table">
            <a:tbl>
              <a:tblPr firstRow="1" bandRow="1">
                <a:tableStyleId>{5C22544A-7EE6-4342-B048-85BDC9FD1C3A}</a:tableStyleId>
              </a:tblPr>
              <a:tblGrid>
                <a:gridCol w="760785">
                  <a:extLst>
                    <a:ext uri="{9D8B030D-6E8A-4147-A177-3AD203B41FA5}">
                      <a16:colId xmlns:a16="http://schemas.microsoft.com/office/drawing/2014/main" val="1205222575"/>
                    </a:ext>
                  </a:extLst>
                </a:gridCol>
              </a:tblGrid>
              <a:tr h="393836">
                <a:tc>
                  <a:txBody>
                    <a:bodyPr/>
                    <a:lstStyle/>
                    <a:p>
                      <a:endParaRPr lang="en-US" dirty="0"/>
                    </a:p>
                  </a:txBody>
                  <a:tcPr/>
                </a:tc>
                <a:extLst>
                  <a:ext uri="{0D108BD9-81ED-4DB2-BD59-A6C34878D82A}">
                    <a16:rowId xmlns:a16="http://schemas.microsoft.com/office/drawing/2014/main" val="1415755176"/>
                  </a:ext>
                </a:extLst>
              </a:tr>
              <a:tr h="393836">
                <a:tc>
                  <a:txBody>
                    <a:bodyPr/>
                    <a:lstStyle/>
                    <a:p>
                      <a:r>
                        <a:rPr lang="en-US" dirty="0"/>
                        <a:t>D</a:t>
                      </a:r>
                    </a:p>
                  </a:txBody>
                  <a:tcPr/>
                </a:tc>
                <a:extLst>
                  <a:ext uri="{0D108BD9-81ED-4DB2-BD59-A6C34878D82A}">
                    <a16:rowId xmlns:a16="http://schemas.microsoft.com/office/drawing/2014/main" val="1102519297"/>
                  </a:ext>
                </a:extLst>
              </a:tr>
              <a:tr h="393836">
                <a:tc>
                  <a:txBody>
                    <a:bodyPr/>
                    <a:lstStyle/>
                    <a:p>
                      <a:r>
                        <a:rPr lang="en-US" dirty="0"/>
                        <a:t>C</a:t>
                      </a:r>
                    </a:p>
                  </a:txBody>
                  <a:tcPr/>
                </a:tc>
                <a:extLst>
                  <a:ext uri="{0D108BD9-81ED-4DB2-BD59-A6C34878D82A}">
                    <a16:rowId xmlns:a16="http://schemas.microsoft.com/office/drawing/2014/main" val="4166591299"/>
                  </a:ext>
                </a:extLst>
              </a:tr>
              <a:tr h="393836">
                <a:tc>
                  <a:txBody>
                    <a:bodyPr/>
                    <a:lstStyle/>
                    <a:p>
                      <a:endParaRPr lang="en-US" dirty="0"/>
                    </a:p>
                  </a:txBody>
                  <a:tcPr/>
                </a:tc>
                <a:extLst>
                  <a:ext uri="{0D108BD9-81ED-4DB2-BD59-A6C34878D82A}">
                    <a16:rowId xmlns:a16="http://schemas.microsoft.com/office/drawing/2014/main" val="784568245"/>
                  </a:ext>
                </a:extLst>
              </a:tr>
              <a:tr h="393836">
                <a:tc>
                  <a:txBody>
                    <a:bodyPr/>
                    <a:lstStyle/>
                    <a:p>
                      <a:endParaRPr lang="en-US" dirty="0"/>
                    </a:p>
                  </a:txBody>
                  <a:tcPr/>
                </a:tc>
                <a:extLst>
                  <a:ext uri="{0D108BD9-81ED-4DB2-BD59-A6C34878D82A}">
                    <a16:rowId xmlns:a16="http://schemas.microsoft.com/office/drawing/2014/main" val="3067102720"/>
                  </a:ext>
                </a:extLst>
              </a:tr>
            </a:tbl>
          </a:graphicData>
        </a:graphic>
      </p:graphicFrame>
      <p:sp>
        <p:nvSpPr>
          <p:cNvPr id="22" name="TextBox 21"/>
          <p:cNvSpPr txBox="1"/>
          <p:nvPr/>
        </p:nvSpPr>
        <p:spPr>
          <a:xfrm>
            <a:off x="1320800" y="4260700"/>
            <a:ext cx="970715" cy="646331"/>
          </a:xfrm>
          <a:prstGeom prst="rect">
            <a:avLst/>
          </a:prstGeom>
          <a:noFill/>
        </p:spPr>
        <p:txBody>
          <a:bodyPr wrap="none" rtlCol="0">
            <a:spAutoFit/>
          </a:bodyPr>
          <a:lstStyle/>
          <a:p>
            <a:r>
              <a:rPr lang="en-US" dirty="0"/>
              <a:t>Front= 0</a:t>
            </a:r>
          </a:p>
          <a:p>
            <a:r>
              <a:rPr lang="en-US" dirty="0"/>
              <a:t>Rear=  0</a:t>
            </a:r>
          </a:p>
        </p:txBody>
      </p:sp>
      <p:sp>
        <p:nvSpPr>
          <p:cNvPr id="23" name="TextBox 22"/>
          <p:cNvSpPr txBox="1"/>
          <p:nvPr/>
        </p:nvSpPr>
        <p:spPr>
          <a:xfrm>
            <a:off x="2717866" y="4313328"/>
            <a:ext cx="970715" cy="646331"/>
          </a:xfrm>
          <a:prstGeom prst="rect">
            <a:avLst/>
          </a:prstGeom>
          <a:noFill/>
        </p:spPr>
        <p:txBody>
          <a:bodyPr wrap="none" rtlCol="0">
            <a:spAutoFit/>
          </a:bodyPr>
          <a:lstStyle/>
          <a:p>
            <a:r>
              <a:rPr lang="en-US" dirty="0"/>
              <a:t>Front= 0</a:t>
            </a:r>
          </a:p>
          <a:p>
            <a:r>
              <a:rPr lang="en-US" dirty="0"/>
              <a:t>Rear=  1</a:t>
            </a:r>
          </a:p>
        </p:txBody>
      </p:sp>
      <p:sp>
        <p:nvSpPr>
          <p:cNvPr id="24" name="TextBox 23"/>
          <p:cNvSpPr txBox="1"/>
          <p:nvPr/>
        </p:nvSpPr>
        <p:spPr>
          <a:xfrm>
            <a:off x="4340200" y="4313328"/>
            <a:ext cx="970715" cy="646331"/>
          </a:xfrm>
          <a:prstGeom prst="rect">
            <a:avLst/>
          </a:prstGeom>
          <a:noFill/>
        </p:spPr>
        <p:txBody>
          <a:bodyPr wrap="none" rtlCol="0">
            <a:spAutoFit/>
          </a:bodyPr>
          <a:lstStyle/>
          <a:p>
            <a:r>
              <a:rPr lang="en-US" dirty="0"/>
              <a:t>Front= 0</a:t>
            </a:r>
          </a:p>
          <a:p>
            <a:r>
              <a:rPr lang="en-US" dirty="0"/>
              <a:t>Rear= 2</a:t>
            </a:r>
          </a:p>
        </p:txBody>
      </p:sp>
      <p:sp>
        <p:nvSpPr>
          <p:cNvPr id="25" name="TextBox 24"/>
          <p:cNvSpPr txBox="1"/>
          <p:nvPr/>
        </p:nvSpPr>
        <p:spPr>
          <a:xfrm>
            <a:off x="5852139" y="4313328"/>
            <a:ext cx="970715" cy="646331"/>
          </a:xfrm>
          <a:prstGeom prst="rect">
            <a:avLst/>
          </a:prstGeom>
          <a:noFill/>
        </p:spPr>
        <p:txBody>
          <a:bodyPr wrap="none" rtlCol="0">
            <a:spAutoFit/>
          </a:bodyPr>
          <a:lstStyle/>
          <a:p>
            <a:r>
              <a:rPr lang="en-US" dirty="0"/>
              <a:t>Front= 0</a:t>
            </a:r>
          </a:p>
          <a:p>
            <a:r>
              <a:rPr lang="en-US" dirty="0"/>
              <a:t>Rear= 3</a:t>
            </a:r>
          </a:p>
        </p:txBody>
      </p:sp>
      <p:sp>
        <p:nvSpPr>
          <p:cNvPr id="26" name="TextBox 25"/>
          <p:cNvSpPr txBox="1"/>
          <p:nvPr/>
        </p:nvSpPr>
        <p:spPr>
          <a:xfrm>
            <a:off x="7243810" y="4313328"/>
            <a:ext cx="970715" cy="646331"/>
          </a:xfrm>
          <a:prstGeom prst="rect">
            <a:avLst/>
          </a:prstGeom>
          <a:noFill/>
        </p:spPr>
        <p:txBody>
          <a:bodyPr wrap="none" rtlCol="0">
            <a:spAutoFit/>
          </a:bodyPr>
          <a:lstStyle/>
          <a:p>
            <a:r>
              <a:rPr lang="en-US" dirty="0"/>
              <a:t>Front= 1</a:t>
            </a:r>
          </a:p>
          <a:p>
            <a:r>
              <a:rPr lang="en-US" dirty="0"/>
              <a:t>Rear=  3</a:t>
            </a:r>
          </a:p>
        </p:txBody>
      </p:sp>
      <p:sp>
        <p:nvSpPr>
          <p:cNvPr id="27" name="TextBox 26"/>
          <p:cNvSpPr txBox="1"/>
          <p:nvPr/>
        </p:nvSpPr>
        <p:spPr>
          <a:xfrm>
            <a:off x="8540489" y="4313327"/>
            <a:ext cx="970715" cy="646331"/>
          </a:xfrm>
          <a:prstGeom prst="rect">
            <a:avLst/>
          </a:prstGeom>
          <a:noFill/>
        </p:spPr>
        <p:txBody>
          <a:bodyPr wrap="none" rtlCol="0">
            <a:spAutoFit/>
          </a:bodyPr>
          <a:lstStyle/>
          <a:p>
            <a:r>
              <a:rPr lang="en-US" dirty="0"/>
              <a:t>Front= 2</a:t>
            </a:r>
          </a:p>
          <a:p>
            <a:r>
              <a:rPr lang="en-US" dirty="0"/>
              <a:t>Rear= 3</a:t>
            </a:r>
          </a:p>
        </p:txBody>
      </p:sp>
      <p:sp>
        <p:nvSpPr>
          <p:cNvPr id="71" name="TextBox 70"/>
          <p:cNvSpPr txBox="1"/>
          <p:nvPr/>
        </p:nvSpPr>
        <p:spPr>
          <a:xfrm>
            <a:off x="7273322" y="1097707"/>
            <a:ext cx="1162470" cy="369332"/>
          </a:xfrm>
          <a:prstGeom prst="rect">
            <a:avLst/>
          </a:prstGeom>
          <a:noFill/>
        </p:spPr>
        <p:txBody>
          <a:bodyPr wrap="square" rtlCol="0">
            <a:spAutoFit/>
          </a:bodyPr>
          <a:lstStyle/>
          <a:p>
            <a:r>
              <a:rPr lang="en-US" dirty="0" err="1"/>
              <a:t>Dequeue</a:t>
            </a:r>
            <a:endParaRPr lang="en-US" dirty="0"/>
          </a:p>
        </p:txBody>
      </p:sp>
      <mc:AlternateContent xmlns:mc="http://schemas.openxmlformats.org/markup-compatibility/2006" xmlns:p14="http://schemas.microsoft.com/office/powerpoint/2010/main">
        <mc:Choice Requires="p14">
          <p:contentPart p14:bwMode="auto" r:id="rId10">
            <p14:nvContentPartPr>
              <p14:cNvPr id="116" name="Ink 115"/>
              <p14:cNvContentPartPr/>
              <p14:nvPr/>
            </p14:nvContentPartPr>
            <p14:xfrm>
              <a:off x="10656560" y="2246498"/>
              <a:ext cx="34200" cy="360"/>
            </p14:xfrm>
          </p:contentPart>
        </mc:Choice>
        <mc:Fallback xmlns="">
          <p:pic>
            <p:nvPicPr>
              <p:cNvPr id="116" name="Ink 115"/>
              <p:cNvPicPr/>
              <p:nvPr/>
            </p:nvPicPr>
            <p:blipFill>
              <a:blip r:embed="rId11"/>
              <a:stretch>
                <a:fillRect/>
              </a:stretch>
            </p:blipFill>
            <p:spPr>
              <a:xfrm>
                <a:off x="10644680" y="2234618"/>
                <a:ext cx="57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2" name="Ink 171"/>
              <p14:cNvContentPartPr/>
              <p14:nvPr/>
            </p14:nvContentPartPr>
            <p14:xfrm>
              <a:off x="3341360" y="3296258"/>
              <a:ext cx="360" cy="360"/>
            </p14:xfrm>
          </p:contentPart>
        </mc:Choice>
        <mc:Fallback xmlns="">
          <p:pic>
            <p:nvPicPr>
              <p:cNvPr id="172" name="Ink 171"/>
              <p:cNvPicPr/>
              <p:nvPr/>
            </p:nvPicPr>
            <p:blipFill>
              <a:blip r:embed="rId13"/>
              <a:stretch>
                <a:fillRect/>
              </a:stretch>
            </p:blipFill>
            <p:spPr>
              <a:xfrm>
                <a:off x="3329480" y="3284378"/>
                <a:ext cx="24120" cy="24120"/>
              </a:xfrm>
              <a:prstGeom prst="rect">
                <a:avLst/>
              </a:prstGeom>
            </p:spPr>
          </p:pic>
        </mc:Fallback>
      </mc:AlternateContent>
    </p:spTree>
    <p:extLst>
      <p:ext uri="{BB962C8B-B14F-4D97-AF65-F5344CB8AC3E}">
        <p14:creationId xmlns:p14="http://schemas.microsoft.com/office/powerpoint/2010/main" val="134890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queue</a:t>
            </a:r>
          </a:p>
        </p:txBody>
      </p:sp>
      <p:sp>
        <p:nvSpPr>
          <p:cNvPr id="3" name="Content Placeholder 2"/>
          <p:cNvSpPr>
            <a:spLocks noGrp="1"/>
          </p:cNvSpPr>
          <p:nvPr>
            <p:ph idx="1"/>
          </p:nvPr>
        </p:nvSpPr>
        <p:spPr/>
        <p:txBody>
          <a:bodyPr/>
          <a:lstStyle/>
          <a:p>
            <a:r>
              <a:rPr lang="en-US" dirty="0"/>
              <a:t>Task waiting for the printing</a:t>
            </a:r>
          </a:p>
          <a:p>
            <a:r>
              <a:rPr lang="en-US" dirty="0"/>
              <a:t>Time sharing system for use of CPU</a:t>
            </a:r>
          </a:p>
          <a:p>
            <a:r>
              <a:rPr lang="en-US" dirty="0"/>
              <a:t>For access to disk storage</a:t>
            </a:r>
          </a:p>
          <a:p>
            <a:r>
              <a:rPr lang="en-US" dirty="0"/>
              <a:t>Task scheduling in operating system</a:t>
            </a:r>
          </a:p>
          <a:p>
            <a:r>
              <a:rPr lang="en-US" dirty="0"/>
              <a:t>In real life scenario, call center phone system uses queue</a:t>
            </a:r>
          </a:p>
          <a:p>
            <a:r>
              <a:rPr lang="en-US" dirty="0"/>
              <a:t>In media player </a:t>
            </a:r>
            <a:r>
              <a:rPr lang="en-US" dirty="0" err="1"/>
              <a:t>etc</a:t>
            </a:r>
            <a:endParaRPr lang="en-US" dirty="0"/>
          </a:p>
        </p:txBody>
      </p:sp>
    </p:spTree>
    <p:extLst>
      <p:ext uri="{BB962C8B-B14F-4D97-AF65-F5344CB8AC3E}">
        <p14:creationId xmlns:p14="http://schemas.microsoft.com/office/powerpoint/2010/main" val="414474313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2596</TotalTime>
  <Words>1575</Words>
  <Application>Microsoft Office PowerPoint</Application>
  <PresentationFormat>Widescreen</PresentationFormat>
  <Paragraphs>276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Custom Design</vt:lpstr>
      <vt:lpstr>PowerPoint Presentation</vt:lpstr>
      <vt:lpstr>CONTENTS</vt:lpstr>
      <vt:lpstr>Introduction </vt:lpstr>
      <vt:lpstr>Queue</vt:lpstr>
      <vt:lpstr>PowerPoint Presentation</vt:lpstr>
      <vt:lpstr>Operations on queue:</vt:lpstr>
      <vt:lpstr>Initialization of queue:</vt:lpstr>
      <vt:lpstr>PowerPoint Presentation</vt:lpstr>
      <vt:lpstr>Applications of queue</vt:lpstr>
      <vt:lpstr>The Queue as an ADT:</vt:lpstr>
      <vt:lpstr>Implementation of queue</vt:lpstr>
      <vt:lpstr>Array implementation of queue</vt:lpstr>
      <vt:lpstr>Linear queue</vt:lpstr>
      <vt:lpstr>Algorithm to insert an item in queue:</vt:lpstr>
      <vt:lpstr>Algorithm to delete an element from the queue:</vt:lpstr>
      <vt:lpstr>Operations of linear queue:</vt:lpstr>
      <vt:lpstr>The Isfull function:</vt:lpstr>
      <vt:lpstr>The Enqueue function:</vt:lpstr>
      <vt:lpstr>The Dequeue function:</vt:lpstr>
      <vt:lpstr>Problems with Linear queue implementation:</vt:lpstr>
      <vt:lpstr>PowerPoint Presentation</vt:lpstr>
      <vt:lpstr>What is circular queue?</vt:lpstr>
      <vt:lpstr>Declaration of circular queue</vt:lpstr>
      <vt:lpstr>Algorithm to insert new element</vt:lpstr>
      <vt:lpstr>Algorithms for deleting an element</vt:lpstr>
      <vt:lpstr>PowerPoint Presentation</vt:lpstr>
      <vt:lpstr>Operations of a circular queue</vt:lpstr>
      <vt:lpstr>The IsEmpty function:</vt:lpstr>
      <vt:lpstr>The Isfull function:</vt:lpstr>
      <vt:lpstr>The Enqueue function:</vt:lpstr>
      <vt:lpstr>The Dequeue function:</vt:lpstr>
      <vt:lpstr>Priority queue</vt:lpstr>
      <vt:lpstr>Priority queue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Trainer one</cp:lastModifiedBy>
  <cp:revision>570</cp:revision>
  <dcterms:created xsi:type="dcterms:W3CDTF">2021-05-07T17:21:49Z</dcterms:created>
  <dcterms:modified xsi:type="dcterms:W3CDTF">2025-02-17T02:58:46Z</dcterms:modified>
</cp:coreProperties>
</file>