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61" r:id="rId2"/>
    <p:sldId id="259" r:id="rId3"/>
    <p:sldId id="278" r:id="rId4"/>
    <p:sldId id="279" r:id="rId5"/>
    <p:sldId id="280" r:id="rId6"/>
    <p:sldId id="281" r:id="rId7"/>
    <p:sldId id="282" r:id="rId8"/>
    <p:sldId id="284" r:id="rId9"/>
    <p:sldId id="285" r:id="rId10"/>
    <p:sldId id="286" r:id="rId11"/>
    <p:sldId id="287" r:id="rId12"/>
    <p:sldId id="289" r:id="rId13"/>
    <p:sldId id="290" r:id="rId14"/>
    <p:sldId id="291" r:id="rId15"/>
    <p:sldId id="292" r:id="rId16"/>
    <p:sldId id="294" r:id="rId17"/>
    <p:sldId id="293" r:id="rId18"/>
    <p:sldId id="295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2" clrIdx="0">
    <p:extLst>
      <p:ext uri="{19B8F6BF-5375-455C-9EA6-DF929625EA0E}">
        <p15:presenceInfo xmlns:p15="http://schemas.microsoft.com/office/powerpoint/2012/main" userId="5dcf750ec2d4a4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6" autoAdjust="0"/>
    <p:restoredTop sz="94353" autoAdjust="0"/>
  </p:normalViewPr>
  <p:slideViewPr>
    <p:cSldViewPr snapToGrid="0">
      <p:cViewPr varScale="1">
        <p:scale>
          <a:sx n="78" d="100"/>
          <a:sy n="78" d="100"/>
        </p:scale>
        <p:origin x="1291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2F52B-AE1A-4F7B-88A0-CE1AEB1B927E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C0BC7-BC7E-4A0D-A192-F1F5F9D73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85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6-20T00:49:39.91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CF86923-B941-451A-91B7-C16379CAEFB9}" emma:medium="tactile" emma:mode="ink">
          <msink:context xmlns:msink="http://schemas.microsoft.com/ink/2010/main" type="writingRegion" rotatedBoundingBox="3773,6713 3918,6713 3918,6858 3773,6858"/>
        </emma:interpretation>
      </emma:emma>
    </inkml:annotationXML>
    <inkml:traceGroup>
      <inkml:annotationXML>
        <emma:emma xmlns:emma="http://www.w3.org/2003/04/emma" version="1.0">
          <emma:interpretation id="{B61CF4F9-63C3-45DC-B827-EF3DC42F9046}" emma:medium="tactile" emma:mode="ink">
            <msink:context xmlns:msink="http://schemas.microsoft.com/ink/2010/main" type="paragraph" rotatedBoundingBox="3773,6713 3918,6713 3918,6858 3773,68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7679536-AC00-4267-B980-C768660ACE82}" emma:medium="tactile" emma:mode="ink">
              <msink:context xmlns:msink="http://schemas.microsoft.com/ink/2010/main" type="line" rotatedBoundingBox="3773,6713 3918,6713 3918,6858 3773,6858"/>
            </emma:interpretation>
          </emma:emma>
        </inkml:annotationXML>
        <inkml:traceGroup>
          <inkml:annotationXML>
            <emma:emma xmlns:emma="http://www.w3.org/2003/04/emma" version="1.0">
              <emma:interpretation id="{5795B289-B0BE-4A89-8CEB-DB586E8DA8E2}" emma:medium="tactile" emma:mode="ink">
                <msink:context xmlns:msink="http://schemas.microsoft.com/ink/2010/main" type="inkWord" rotatedBoundingBox="3773,6713 3918,6713 3918,6858 3773,6858"/>
              </emma:interpretation>
              <emma:one-of disjunction-type="recognition" id="oneOf0">
                <emma:interpretation id="interp0" emma:lang="" emma:confidence="0.5">
                  <emma:literal>.</emma:literal>
                </emma:interpretation>
                <emma:interpretation id="interp1" emma:lang="" emma:confidence="0">
                  <emma:literal>,</emma:literal>
                </emma:interpretation>
                <emma:interpretation id="interp2" emma:lang="" emma:confidence="0">
                  <emma:literal>]</emma:literal>
                </emma:interpretation>
                <emma:interpretation id="interp3" emma:lang="" emma:confidence="0">
                  <emma:literal>$</emma:literal>
                </emma:interpretation>
                <emma:interpretation id="interp4" emma:lang="" emma:confidence="0">
                  <emma:literal>s</emma:literal>
                </emma:interpretation>
              </emma:one-of>
            </emma:emma>
          </inkml:annotationXML>
          <inkml:trace contextRef="#ctx0" brushRef="#br0">145 0 0,'-73'72'16,"73"1"-16,-36-73 15,0 0-15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6-21T00:40:09.10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52FB4D8-D866-4752-9A42-6E79E75B2969}" emma:medium="tactile" emma:mode="ink">
          <msink:context xmlns:msink="http://schemas.microsoft.com/ink/2010/main" type="writingRegion" rotatedBoundingBox="7645,3663 35033,286 36556,12640 9169,16016"/>
        </emma:interpretation>
      </emma:emma>
    </inkml:annotationXML>
    <inkml:traceGroup>
      <inkml:annotationXML>
        <emma:emma xmlns:emma="http://www.w3.org/2003/04/emma" version="1.0">
          <emma:interpretation id="{5A86D403-D636-4AC9-B3C3-468EDAE313A2}" emma:medium="tactile" emma:mode="ink">
            <msink:context xmlns:msink="http://schemas.microsoft.com/ink/2010/main" type="paragraph" rotatedBoundingBox="11923,10191 35890,7236 36556,12640 12589,1559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6830FF4-FDE1-45A6-B261-075266A75813}" emma:medium="tactile" emma:mode="ink">
              <msink:context xmlns:msink="http://schemas.microsoft.com/ink/2010/main" type="line" rotatedBoundingBox="11923,10191 35890,7236 36556,12640 12589,15595"/>
            </emma:interpretation>
          </emma:emma>
        </inkml:annotationXML>
        <inkml:traceGroup>
          <inkml:annotationXML>
            <emma:emma xmlns:emma="http://www.w3.org/2003/04/emma" version="1.0">
              <emma:interpretation id="{69602F47-ACF6-44D2-8D52-043074DA266A}" emma:medium="tactile" emma:mode="ink">
                <msink:context xmlns:msink="http://schemas.microsoft.com/ink/2010/main" type="inkWord" rotatedBoundingBox="19697,10048 25796,9296 26327,13604 20228,1435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15639-394 0,'-37'0'235,"37"36"-204,0 0-15,-36-36-16</inkml:trace>
        </inkml:traceGroup>
        <inkml:traceGroup>
          <inkml:annotationXML>
            <emma:emma xmlns:emma="http://www.w3.org/2003/04/emma" version="1.0">
              <emma:interpretation id="{2314DC10-B8F8-4802-A32E-D06E0AA408B8}" emma:medium="tactile" emma:mode="ink">
                <msink:context xmlns:msink="http://schemas.microsoft.com/ink/2010/main" type="inkWord" rotatedBoundingBox="31865,8343 35964,7838 36556,12640 32457,13145"/>
              </emma:interpretation>
            </emma:emma>
          </inkml:annotationXML>
          <inkml:trace contextRef="#ctx0" brushRef="#br0" timeOffset="-134761.78">25508-1592 0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6-24T01:56:35.55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85A33EC-65A1-49AC-9704-970B7BAF74F1}" emma:medium="tactile" emma:mode="ink">
          <msink:context xmlns:msink="http://schemas.microsoft.com/ink/2010/main" type="writingRegion" rotatedBoundingBox="16328,3556 16343,3556 16343,3571 16328,3571"/>
        </emma:interpretation>
      </emma:emma>
    </inkml:annotationXML>
    <inkml:traceGroup>
      <inkml:annotationXML>
        <emma:emma xmlns:emma="http://www.w3.org/2003/04/emma" version="1.0">
          <emma:interpretation id="{51F41558-D315-4F40-AC97-951C9AB748AF}" emma:medium="tactile" emma:mode="ink">
            <msink:context xmlns:msink="http://schemas.microsoft.com/ink/2010/main" type="paragraph" rotatedBoundingBox="16328,3556 16343,3556 16343,3571 16328,35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D478D11-268D-41E1-A463-32552F00888F}" emma:medium="tactile" emma:mode="ink">
              <msink:context xmlns:msink="http://schemas.microsoft.com/ink/2010/main" type="line" rotatedBoundingBox="16328,3556 16343,3556 16343,3571 16328,3571"/>
            </emma:interpretation>
          </emma:emma>
        </inkml:annotationXML>
        <inkml:traceGroup>
          <inkml:annotationXML>
            <emma:emma xmlns:emma="http://www.w3.org/2003/04/emma" version="1.0">
              <emma:interpretation id="{80610FBD-99D5-4DD2-B794-1F366C814334}" emma:medium="tactile" emma:mode="ink">
                <msink:context xmlns:msink="http://schemas.microsoft.com/ink/2010/main" type="inkWord" rotatedBoundingBox="16328,3556 16343,3556 16343,3571 16328,3571"/>
              </emma:interpretation>
              <emma:one-of disjunction-type="recognition" id="oneOf0">
                <emma:interpretation id="interp0" emma:lang="" emma:confidence="0.5">
                  <emma:literal>.</emma:literal>
                </emma:interpretation>
                <emma:interpretation id="interp1" emma:lang="" emma:confidence="0">
                  <emma:literal>,</emma:literal>
                </emma:interpretation>
                <emma:interpretation id="interp2" emma:lang="" emma:confidence="0">
                  <emma:literal>\</emma:literal>
                </emma:interpretation>
                <emma:interpretation id="interp3" emma:lang="" emma:confidence="0">
                  <emma:literal>`</emma:literal>
                </emma:interpretation>
                <emma:interpretation id="interp4" emma:lang="" emma:confidence="0">
                  <emma:literal>'</emma:literal>
                </emma:interpretation>
              </emma:one-of>
            </emma:emma>
          </inkml:annotationXML>
          <inkml:trace contextRef="#ctx0" brushRef="#br0">0 0 0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6-24T01:58:32.32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8F00CD4-2B75-4617-B15B-BB5CDEF5F3C8}" emma:medium="tactile" emma:mode="ink">
          <msink:context xmlns:msink="http://schemas.microsoft.com/ink/2010/main" type="writingRegion" rotatedBoundingBox="5406,9688 7946,9688 7946,10233 5406,10233"/>
        </emma:interpretation>
      </emma:emma>
    </inkml:annotationXML>
    <inkml:traceGroup>
      <inkml:annotationXML>
        <emma:emma xmlns:emma="http://www.w3.org/2003/04/emma" version="1.0">
          <emma:interpretation id="{57D7D1A0-D616-4D42-9CB7-C6F98384171D}" emma:medium="tactile" emma:mode="ink">
            <msink:context xmlns:msink="http://schemas.microsoft.com/ink/2010/main" type="paragraph" rotatedBoundingBox="5406,9688 7946,9688 7946,10233 5406,102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8F31241-33EE-4897-9CAD-2A6E2680DD16}" emma:medium="tactile" emma:mode="ink">
              <msink:context xmlns:msink="http://schemas.microsoft.com/ink/2010/main" type="line" rotatedBoundingBox="5406,9688 7946,9688 7946,10233 5406,10233"/>
            </emma:interpretation>
          </emma:emma>
        </inkml:annotationXML>
        <inkml:traceGroup>
          <inkml:annotationXML>
            <emma:emma xmlns:emma="http://www.w3.org/2003/04/emma" version="1.0">
              <emma:interpretation id="{1E4DB28A-94B4-4BD9-97B6-7A2E3CC88F3C}" emma:medium="tactile" emma:mode="ink">
                <msink:context xmlns:msink="http://schemas.microsoft.com/ink/2010/main" type="inkWord" rotatedBoundingBox="5406,9688 5623,9688 5623,9761 5406,976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75 0,'36'0'172,"0"0"-156,1-36-1,-1 36-15,-36-37 16,36 37-16,0 0 15</inkml:trace>
        </inkml:traceGroup>
        <inkml:traceGroup>
          <inkml:annotationXML>
            <emma:emma xmlns:emma="http://www.w3.org/2003/04/emma" version="1.0">
              <emma:interpretation id="{DAAAC282-8BB7-4A3C-95D0-E7756F399FD5}" emma:medium="tactile" emma:mode="ink">
                <msink:context xmlns:msink="http://schemas.microsoft.com/ink/2010/main" type="inkWord" rotatedBoundingBox="7931,9725 7946,9725 7946,10233 7931,10233"/>
              </emma:interpretation>
            </emma:emma>
          </inkml:annotationXML>
          <inkml:trace contextRef="#ctx0" brushRef="#br0" timeOffset="6872.13">2540 39 0,'0'36'110,"0"0"-95,0 0-15,0 37 16,0-37-16,0 37 16,0-1-16,0 1 15,0-37 1,0 1-16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6-24T01:57:07.81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B4ED5FD-4E87-4EB9-B977-89FD3CDA5682}" emma:medium="tactile" emma:mode="ink">
          <msink:context xmlns:msink="http://schemas.microsoft.com/ink/2010/main" type="writingRegion" rotatedBoundingBox="23476,10813 28898,10813 28898,12824 23476,12824"/>
        </emma:interpretation>
      </emma:emma>
    </inkml:annotationXML>
    <inkml:traceGroup>
      <inkml:annotationXML>
        <emma:emma xmlns:emma="http://www.w3.org/2003/04/emma" version="1.0">
          <emma:interpretation id="{5DFA2922-B288-4DF0-8BB8-B3CD9DBAF575}" emma:medium="tactile" emma:mode="ink">
            <msink:context xmlns:msink="http://schemas.microsoft.com/ink/2010/main" type="paragraph" rotatedBoundingBox="23476,10813 28898,10813 28898,12824 23476,128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BDA9003-435C-4E76-8226-9511BAEFFC6A}" emma:medium="tactile" emma:mode="ink">
              <msink:context xmlns:msink="http://schemas.microsoft.com/ink/2010/main" type="line" rotatedBoundingBox="23476,10813 28898,10813 28898,12824 23476,12824"/>
            </emma:interpretation>
          </emma:emma>
        </inkml:annotationXML>
        <inkml:traceGroup>
          <inkml:annotationXML>
            <emma:emma xmlns:emma="http://www.w3.org/2003/04/emma" version="1.0">
              <emma:interpretation id="{5D5CEBBF-75B4-4F32-B1BC-690473C9CF06}" emma:medium="tactile" emma:mode="ink">
                <msink:context xmlns:msink="http://schemas.microsoft.com/ink/2010/main" type="inkWord" rotatedBoundingBox="23476,10813 23491,10813 23491,10828 23476,1082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7693-1261 0</inkml:trace>
        </inkml:traceGroup>
        <inkml:traceGroup>
          <inkml:annotationXML>
            <emma:emma xmlns:emma="http://www.w3.org/2003/04/emma" version="1.0">
              <emma:interpretation id="{AC9982C2-D203-401E-81C2-ACA8F72DD6BA}" emma:medium="tactile" emma:mode="ink">
                <msink:context xmlns:msink="http://schemas.microsoft.com/ink/2010/main" type="inkWord" rotatedBoundingBox="28883,12809 28898,12809 28898,12824 28883,12824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1" timeOffset="120926.93">13100 735 0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6-24T01:56:33.68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17AB48DB-E5DB-4B86-B329-9C2BB2FED6E7}" emma:medium="tactile" emma:mode="ink">
          <msink:context xmlns:msink="http://schemas.microsoft.com/ink/2010/main" type="writingRegion" rotatedBoundingBox="20827,13897 20951,13897 20951,15654 20827,15654"/>
        </emma:interpretation>
      </emma:emma>
    </inkml:annotationXML>
    <inkml:traceGroup>
      <inkml:annotationXML>
        <emma:emma xmlns:emma="http://www.w3.org/2003/04/emma" version="1.0">
          <emma:interpretation id="{95F7A86B-709B-4957-8A34-5A3338187ED0}" emma:medium="tactile" emma:mode="ink">
            <msink:context xmlns:msink="http://schemas.microsoft.com/ink/2010/main" type="paragraph" rotatedBoundingBox="20827,13897 20951,13897 20951,15654 20827,156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204438E-DC09-4784-8962-793DDCE4286E}" emma:medium="tactile" emma:mode="ink">
              <msink:context xmlns:msink="http://schemas.microsoft.com/ink/2010/main" type="line" rotatedBoundingBox="20827,13897 20951,13897 20951,15654 20827,15654"/>
            </emma:interpretation>
          </emma:emma>
        </inkml:annotationXML>
        <inkml:traceGroup>
          <inkml:annotationXML>
            <emma:emma xmlns:emma="http://www.w3.org/2003/04/emma" version="1.0">
              <emma:interpretation id="{19E83813-2374-4927-8DBF-ABBCB64D1FB4}" emma:medium="tactile" emma:mode="ink">
                <msink:context xmlns:msink="http://schemas.microsoft.com/ink/2010/main" type="inkWord" rotatedBoundingBox="20827,15639 20842,15639 20842,15654 20827,15654"/>
              </emma:interpretation>
            </emma:emma>
          </inkml:annotationXML>
          <inkml:trace contextRef="#ctx0" brushRef="#br0">5044 3565 0</inkml:trace>
        </inkml:traceGroup>
        <inkml:traceGroup>
          <inkml:annotationXML>
            <emma:emma xmlns:emma="http://www.w3.org/2003/04/emma" version="1.0">
              <emma:interpretation id="{F36DB77A-CAAD-4B52-B783-448123D254EB}" emma:medium="tactile" emma:mode="ink">
                <msink:context xmlns:msink="http://schemas.microsoft.com/ink/2010/main" type="inkWord" rotatedBoundingBox="20936,13897 20951,13897 20951,13912 20936,13912"/>
              </emma:interpretation>
            </emma:emma>
          </inkml:annotationXML>
          <inkml:trace contextRef="#ctx0" brushRef="#br1" timeOffset="137327.28">5153 1823 0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6-21T00:55:13.13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1911505-1BDF-4157-8BAD-11EEDCA73899}" emma:medium="tactile" emma:mode="ink">
          <msink:context xmlns:msink="http://schemas.microsoft.com/ink/2010/main" type="writingRegion" rotatedBoundingBox="2176,9217 5384,9217 5384,9449 2176,9449"/>
        </emma:interpretation>
      </emma:emma>
    </inkml:annotationXML>
    <inkml:traceGroup>
      <inkml:annotationXML>
        <emma:emma xmlns:emma="http://www.w3.org/2003/04/emma" version="1.0">
          <emma:interpretation id="{8653232A-5308-4C66-B59E-96607DE0F40D}" emma:medium="tactile" emma:mode="ink">
            <msink:context xmlns:msink="http://schemas.microsoft.com/ink/2010/main" type="paragraph" rotatedBoundingBox="2176,9217 5384,9217 5384,9449 2176,94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05C4A25-4258-4616-80F3-CC46B230741D}" emma:medium="tactile" emma:mode="ink">
              <msink:context xmlns:msink="http://schemas.microsoft.com/ink/2010/main" type="line" rotatedBoundingBox="2176,9217 5384,9217 5384,9449 2176,9449"/>
            </emma:interpretation>
          </emma:emma>
        </inkml:annotationXML>
        <inkml:traceGroup>
          <inkml:annotationXML>
            <emma:emma xmlns:emma="http://www.w3.org/2003/04/emma" version="1.0">
              <emma:interpretation id="{3EFF10AF-28C8-47DD-8B6F-02DB73AAC993}" emma:medium="tactile" emma:mode="ink">
                <msink:context xmlns:msink="http://schemas.microsoft.com/ink/2010/main" type="inkWord" rotatedBoundingBox="2176,9217 2191,9217 2191,9232 2176,9232"/>
              </emma:interpretation>
            </emma:emma>
          </inkml:annotationXML>
          <inkml:trace contextRef="#ctx0" brushRef="#br0">0 0 0</inkml:trace>
        </inkml:traceGroup>
        <inkml:traceGroup>
          <inkml:annotationXML>
            <emma:emma xmlns:emma="http://www.w3.org/2003/04/emma" version="1.0">
              <emma:interpretation id="{E20DAC6F-2189-47EE-A215-252F88966206}" emma:medium="tactile" emma:mode="ink">
                <msink:context xmlns:msink="http://schemas.microsoft.com/ink/2010/main" type="inkWord" rotatedBoundingBox="5369,9434 5384,9434 5384,9449 5369,944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-95821.36">3193 217 0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6-21T00:55:50.34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8F1030B-0936-4F46-9A92-1D5F4D86161A}" emma:medium="tactile" emma:mode="ink">
          <msink:context xmlns:msink="http://schemas.microsoft.com/ink/2010/main" type="writingRegion" rotatedBoundingBox="4317,9434 7308,9434 7308,15944 4317,15944"/>
        </emma:interpretation>
      </emma:emma>
    </inkml:annotationXML>
    <inkml:traceGroup>
      <inkml:annotationXML>
        <emma:emma xmlns:emma="http://www.w3.org/2003/04/emma" version="1.0">
          <emma:interpretation id="{C22ADD1A-D519-4503-9C2C-62B4FB09DF4F}" emma:medium="tactile" emma:mode="ink">
            <msink:context xmlns:msink="http://schemas.microsoft.com/ink/2010/main" type="paragraph" rotatedBoundingBox="4317,9434 7308,9434 7308,15944 4317,159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B338A4F-0C2E-416B-BD3B-5AEB6DCB1E5E}" emma:medium="tactile" emma:mode="ink">
              <msink:context xmlns:msink="http://schemas.microsoft.com/ink/2010/main" type="line" rotatedBoundingBox="4317,9434 7308,9434 7308,15944 4317,15944"/>
            </emma:interpretation>
          </emma:emma>
        </inkml:annotationXML>
        <inkml:traceGroup>
          <inkml:annotationXML>
            <emma:emma xmlns:emma="http://www.w3.org/2003/04/emma" version="1.0">
              <emma:interpretation id="{09DF6370-707A-4C8E-B650-CBF970D9F309}" emma:medium="tactile" emma:mode="ink">
                <msink:context xmlns:msink="http://schemas.microsoft.com/ink/2010/main" type="inkWord" rotatedBoundingBox="4317,15929 4332,15929 4332,15944 4317,1594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2141 6712 0</inkml:trace>
        </inkml:traceGroup>
        <inkml:traceGroup>
          <inkml:annotationXML>
            <emma:emma xmlns:emma="http://www.w3.org/2003/04/emma" version="1.0">
              <emma:interpretation id="{723E4BF1-115C-4057-9BBD-8971AB6281CC}" emma:medium="tactile" emma:mode="ink">
                <msink:context xmlns:msink="http://schemas.microsoft.com/ink/2010/main" type="inkWord" rotatedBoundingBox="7293,9434 7308,9434 7308,9449 7293,9449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132332.56">5117 217 0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6-20T00:50:15.29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7371E0B-8FC7-4CC9-92B2-526BE65A9126}" emma:medium="tactile" emma:mode="ink">
          <msink:context xmlns:msink="http://schemas.microsoft.com/ink/2010/main" type="writingRegion" rotatedBoundingBox="33781,7874 33854,7874 33854,7889 33781,7889"/>
        </emma:interpretation>
      </emma:emma>
    </inkml:annotationXML>
    <inkml:traceGroup>
      <inkml:annotationXML>
        <emma:emma xmlns:emma="http://www.w3.org/2003/04/emma" version="1.0">
          <emma:interpretation id="{64F8BDED-C953-4253-8B74-39C5F9CD72A1}" emma:medium="tactile" emma:mode="ink">
            <msink:context xmlns:msink="http://schemas.microsoft.com/ink/2010/main" type="paragraph" rotatedBoundingBox="33781,7874 33854,7874 33854,7889 33781,78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73F80FA-7B0D-4113-8898-8E617216292F}" emma:medium="tactile" emma:mode="ink">
              <msink:context xmlns:msink="http://schemas.microsoft.com/ink/2010/main" type="line" rotatedBoundingBox="33781,7874 33854,7874 33854,7889 33781,7889"/>
            </emma:interpretation>
          </emma:emma>
        </inkml:annotationXML>
        <inkml:traceGroup>
          <inkml:annotationXML>
            <emma:emma xmlns:emma="http://www.w3.org/2003/04/emma" version="1.0">
              <emma:interpretation id="{E0BFC8FF-32A5-4FA2-8A84-5029233FF2A7}" emma:medium="tactile" emma:mode="ink">
                <msink:context xmlns:msink="http://schemas.microsoft.com/ink/2010/main" type="inkWord" rotatedBoundingBox="33781,7874 33854,7874 33854,7889 33781,7889"/>
              </emma:interpretation>
              <emma:one-of disjunction-type="recognition" id="oneOf0">
                <emma:interpretation id="interp0" emma:lang="" emma:confidence="0.5">
                  <emma:literal>H</emma:literal>
                </emma:interpretation>
                <emma:interpretation id="interp1" emma:lang="" emma:confidence="0">
                  <emma:literal>¢</emma:literal>
                </emma:interpretation>
                <emma:interpretation id="interp2" emma:lang="" emma:confidence="0">
                  <emma:literal>y</emma:literal>
                </emma:interpretation>
                <emma:interpretation id="interp3" emma:lang="" emma:confidence="0">
                  <emma:literal>,</emma:literal>
                </emma:interpretation>
                <emma:interpretation id="interp4" emma:lang="" emma:confidence="0">
                  <emma:literal>A</emma:literal>
                </emma:interpretation>
              </emma:one-of>
            </emma:emma>
          </inkml:annotationXML>
          <inkml:trace contextRef="#ctx0" brushRef="#br0">1379 4518 0,'-37'0'234,"1"0"-203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6-20T00:47:08.20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2FE4508-81D1-4DD7-9D49-C906864F4DF6}" emma:medium="tactile" emma:mode="ink">
          <msink:context xmlns:msink="http://schemas.microsoft.com/ink/2010/main" type="writingRegion" rotatedBoundingBox="34964,8273 36227,8273 36227,15494 34964,15494"/>
        </emma:interpretation>
      </emma:emma>
    </inkml:annotationXML>
    <inkml:traceGroup>
      <inkml:annotationXML>
        <emma:emma xmlns:emma="http://www.w3.org/2003/04/emma" version="1.0">
          <emma:interpretation id="{00295334-9DB9-4B75-9378-E975C85CF5B5}" emma:medium="tactile" emma:mode="ink">
            <msink:context xmlns:msink="http://schemas.microsoft.com/ink/2010/main" type="paragraph" rotatedBoundingBox="34964,8273 36227,8273 36227,15494 34964,154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E4FE310-A1DC-406D-89C4-0ED2EA4FBAE0}" emma:medium="tactile" emma:mode="ink">
              <msink:context xmlns:msink="http://schemas.microsoft.com/ink/2010/main" type="line" rotatedBoundingBox="34964,8273 36227,8273 36227,15494 34964,15494"/>
            </emma:interpretation>
          </emma:emma>
        </inkml:annotationXML>
        <inkml:traceGroup>
          <inkml:annotationXML>
            <emma:emma xmlns:emma="http://www.w3.org/2003/04/emma" version="1.0">
              <emma:interpretation id="{66A561B9-AB62-4E6A-A8A3-4B28BAC37A4C}" emma:medium="tactile" emma:mode="ink">
                <msink:context xmlns:msink="http://schemas.microsoft.com/ink/2010/main" type="inkWord" rotatedBoundingBox="34979,15385 34979,15494 34964,15494 34964,1538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2504 12029 0,'0'36'125,"0"1"-110,0-1-15</inkml:trace>
        </inkml:traceGroup>
        <inkml:traceGroup>
          <inkml:annotationXML>
            <emma:emma xmlns:emma="http://www.w3.org/2003/04/emma" version="1.0">
              <emma:interpretation id="{01A120B1-A46C-499D-9D0F-C8F91DEE9945}" emma:medium="tactile" emma:mode="ink">
                <msink:context xmlns:msink="http://schemas.microsoft.com/ink/2010/main" type="inkWord" rotatedBoundingBox="36212,8273 36227,8273 36227,8288 36212,828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91574.44">3737 4917 0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6-20T00:49:37.92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3F88A4E-3AE5-4DEC-9D0C-18F68A42324D}" emma:medium="tactile" emma:mode="ink">
          <msink:context xmlns:msink="http://schemas.microsoft.com/ink/2010/main" type="writingRegion" rotatedBoundingBox="34253,18796 34268,18796 34268,18811 34253,18811"/>
        </emma:interpretation>
      </emma:emma>
    </inkml:annotationXML>
    <inkml:traceGroup>
      <inkml:annotationXML>
        <emma:emma xmlns:emma="http://www.w3.org/2003/04/emma" version="1.0">
          <emma:interpretation id="{F80326F8-DE13-4703-9AA6-F0E7C1BCCFB3}" emma:medium="tactile" emma:mode="ink">
            <msink:context xmlns:msink="http://schemas.microsoft.com/ink/2010/main" type="paragraph" rotatedBoundingBox="34253,18796 34268,18796 34268,18811 34253,188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1C06BA7-3DF4-4CC9-BE29-AE98F4A0F300}" emma:medium="tactile" emma:mode="ink">
              <msink:context xmlns:msink="http://schemas.microsoft.com/ink/2010/main" type="line" rotatedBoundingBox="34253,18796 34268,18796 34268,18811 34253,18811"/>
            </emma:interpretation>
          </emma:emma>
        </inkml:annotationXML>
        <inkml:traceGroup>
          <inkml:annotationXML>
            <emma:emma xmlns:emma="http://www.w3.org/2003/04/emma" version="1.0">
              <emma:interpretation id="{D81CBB86-12E5-47A2-9595-9426DA06452B}" emma:medium="tactile" emma:mode="ink">
                <msink:context xmlns:msink="http://schemas.microsoft.com/ink/2010/main" type="inkWord" rotatedBoundingBox="34253,18796 34268,18796 34268,18811 34253,18811"/>
              </emma:interpretation>
            </emma:emma>
          </inkml:annotationXML>
          <inkml:trace contextRef="#ctx0" brushRef="#br0">1778 15440 0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6-20T01:00:48.07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7109C0D-86C9-49C2-A414-56C9110FD7A0}" emma:medium="tactile" emma:mode="ink">
          <msink:context xmlns:msink="http://schemas.microsoft.com/ink/2010/main" type="inkDrawing" rotatedBoundingBox="3628,9652 3643,9652 3643,9667 3628,9667" shapeName="Other"/>
        </emma:interpretation>
      </emma:emma>
    </inkml:annotationXML>
    <inkml:trace contextRef="#ctx0" brushRef="#br0">0 0 0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6-21T00:32:37.12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A9A531B-02B6-4DA9-85AF-3395C7BA233B}" emma:medium="tactile" emma:mode="ink">
          <msink:context xmlns:msink="http://schemas.microsoft.com/ink/2010/main" type="writingRegion" rotatedBoundingBox="11528,3753 23536,3607 23552,4928 11544,5074"/>
        </emma:interpretation>
      </emma:emma>
    </inkml:annotationXML>
    <inkml:traceGroup>
      <inkml:annotationXML>
        <emma:emma xmlns:emma="http://www.w3.org/2003/04/emma" version="1.0">
          <emma:interpretation id="{2E5A3669-C993-43A1-9238-F39915567F9A}" emma:medium="tactile" emma:mode="ink">
            <msink:context xmlns:msink="http://schemas.microsoft.com/ink/2010/main" type="paragraph" rotatedBoundingBox="11528,3753 23536,3607 23552,4928 11544,50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8D266B3-FDAF-43BC-8FFD-E451BF99A5B5}" emma:medium="tactile" emma:mode="ink">
              <msink:context xmlns:msink="http://schemas.microsoft.com/ink/2010/main" type="line" rotatedBoundingBox="11528,3753 23536,3607 23552,4928 11544,5074"/>
            </emma:interpretation>
          </emma:emma>
        </inkml:annotationXML>
        <inkml:traceGroup>
          <inkml:annotationXML>
            <emma:emma xmlns:emma="http://www.w3.org/2003/04/emma" version="1.0">
              <emma:interpretation id="{BAEE55E3-6BD9-43D1-A6C3-E7504A5BD5AB}" emma:medium="tactile" emma:mode="ink">
                <msink:context xmlns:msink="http://schemas.microsoft.com/ink/2010/main" type="inkWord" rotatedBoundingBox="15333,3707 23536,3607 23552,4928 15349,502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4100-94 0,'73'0'328,"36"0"-313,-37 0 1,-35 0 0,-37 37-1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6-20T01:09:43.99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7AC8C8C-90A8-442A-B5A1-7D3738802DFC}" emma:medium="tactile" emma:mode="ink">
          <msink:context xmlns:msink="http://schemas.microsoft.com/ink/2010/main" type="inkDrawing" rotatedBoundingBox="17925,17526 17940,17526 17940,17541 17925,17541" shapeName="Other"/>
        </emma:interpretation>
      </emma:emma>
    </inkml:annotationXML>
    <inkml:trace contextRef="#ctx0" brushRef="#br0">0 4245 0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6-20T01:10:49.98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0E3AD40-02C8-4574-BE4B-BED628800218}" emma:medium="tactile" emma:mode="ink">
          <msink:context xmlns:msink="http://schemas.microsoft.com/ink/2010/main" type="writingRegion" rotatedBoundingBox="16879,6207 32060,5434 32734,18677 17553,19450"/>
        </emma:interpretation>
      </emma:emma>
    </inkml:annotationXML>
    <inkml:traceGroup>
      <inkml:annotationXML>
        <emma:emma xmlns:emma="http://www.w3.org/2003/04/emma" version="1.0">
          <emma:interpretation id="{6FE425F8-0402-49B0-AE5F-54A844FE872B}" emma:medium="tactile" emma:mode="ink">
            <msink:context xmlns:msink="http://schemas.microsoft.com/ink/2010/main" type="paragraph" rotatedBoundingBox="17505,12507 31002,12350 31042,15771 17545,159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9D10D24-8073-402D-95F0-459CD1E90A69}" emma:medium="tactile" emma:mode="ink">
              <msink:context xmlns:msink="http://schemas.microsoft.com/ink/2010/main" type="line" rotatedBoundingBox="17598,12506 31002,12350 31042,15771 17638,15927"/>
            </emma:interpretation>
          </emma:emma>
        </inkml:annotationXML>
        <inkml:traceGroup>
          <inkml:annotationXML>
            <emma:emma xmlns:emma="http://www.w3.org/2003/04/emma" version="1.0">
              <emma:interpretation id="{88D4047E-9F41-464C-B703-FCB155FF494F}" emma:medium="tactile" emma:mode="ink">
                <msink:context xmlns:msink="http://schemas.microsoft.com/ink/2010/main" type="inkWord" rotatedBoundingBox="20342,13102 21808,13085 21838,15699 20373,1571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-9616 363 0</inkml:trace>
          <inkml:trace contextRef="#ctx0" brushRef="#br0" timeOffset="551.68">-8709 399 0</inkml:trace>
        </inkml:traceGroup>
        <inkml:traceGroup>
          <inkml:annotationXML>
            <emma:emma xmlns:emma="http://www.w3.org/2003/04/emma" version="1.0">
              <emma:interpretation id="{DA56333F-7CF9-41F4-816B-55C8FDFC721C}" emma:medium="tactile" emma:mode="ink">
                <msink:context xmlns:msink="http://schemas.microsoft.com/ink/2010/main" type="inkWord" rotatedBoundingBox="22436,12608 24470,12584 24508,15847 22474,15871"/>
              </emma:interpretation>
            </emma:emma>
          </inkml:annotationXML>
          <inkml:trace contextRef="#ctx0" brushRef="#br0" timeOffset="1680.25">-6423 690 0</inkml:trace>
          <inkml:trace contextRef="#ctx0" brushRef="#br0" timeOffset="1176.14">-7729 544 0</inkml:trace>
          <inkml:trace contextRef="#ctx0" brushRef="#br0" timeOffset="60767.53">-7475 835 0</inkml:trace>
          <inkml:trace contextRef="#ctx0" brushRef="#br0" timeOffset="59288.14">-6749 182 0</inkml:trace>
          <inkml:trace contextRef="#ctx0" brushRef="#br0" timeOffset="59655.75">-6641 944 0</inkml:trace>
          <inkml:trace contextRef="#ctx0" brushRef="#br0" timeOffset="60144.09">-6495 254 0</inkml:trace>
        </inkml:traceGroup>
      </inkml:traceGroup>
    </inkml:traceGroup>
    <inkml:traceGroup>
      <inkml:annotationXML>
        <emma:emma xmlns:emma="http://www.w3.org/2003/04/emma" version="1.0">
          <emma:interpretation id="{10B05CD6-4F09-427E-BC51-437973F1EDE2}" emma:medium="tactile" emma:mode="ink">
            <msink:context xmlns:msink="http://schemas.microsoft.com/ink/2010/main" type="paragraph" rotatedBoundingBox="17377,16358 32075,14939 32423,18547 17726,199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D19E5DF-F6F6-4482-8BCD-CE3E5C99B0D2}" emma:medium="tactile" emma:mode="ink">
              <msink:context xmlns:msink="http://schemas.microsoft.com/ink/2010/main" type="line" rotatedBoundingBox="24794,17270 31697,16990 31770,18772 24866,19053"/>
            </emma:interpretation>
          </emma:emma>
        </inkml:annotationXML>
        <inkml:traceGroup>
          <inkml:annotationXML>
            <emma:emma xmlns:emma="http://www.w3.org/2003/04/emma" version="1.0">
              <emma:interpretation id="{D3D54E87-00DE-462E-826E-F40E37AB0609}" emma:medium="tactile" emma:mode="ink">
                <msink:context xmlns:msink="http://schemas.microsoft.com/ink/2010/main" type="inkWord" rotatedBoundingBox="24794,17270 30214,17050 30287,18833 24866,19053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65663.2">-4863 3375 0</inkml:trace>
          <inkml:trace contextRef="#ctx0" brushRef="#br0" timeOffset="165303.27">-4790 4209 0,'36'0'47,"-36"37"-16,37-1-31,-37 0 15</inkml:trace>
          <inkml:trace contextRef="#ctx0" brushRef="#br0" timeOffset="170431.24">-1778 3810 0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6-21T00:34:32.29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75BEF8D-086F-40E8-AA13-687ABC27BF67}" emma:medium="tactile" emma:mode="ink">
          <msink:context xmlns:msink="http://schemas.microsoft.com/ink/2010/main" type="writingRegion" rotatedBoundingBox="253,3193 1269,3193 1269,3244 253,3244"/>
        </emma:interpretation>
      </emma:emma>
    </inkml:annotationXML>
    <inkml:traceGroup>
      <inkml:annotationXML>
        <emma:emma xmlns:emma="http://www.w3.org/2003/04/emma" version="1.0">
          <emma:interpretation id="{41B49345-FF4E-4890-9693-70FA92004326}" emma:medium="tactile" emma:mode="ink">
            <msink:context xmlns:msink="http://schemas.microsoft.com/ink/2010/main" type="paragraph" rotatedBoundingBox="253,3193 1269,3193 1269,3244 253,32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77D1804-A68D-4E0F-ABD1-7BA100701C51}" emma:medium="tactile" emma:mode="ink">
              <msink:context xmlns:msink="http://schemas.microsoft.com/ink/2010/main" type="line" rotatedBoundingBox="253,3193 1269,3193 1269,3244 253,3244"/>
            </emma:interpretation>
          </emma:emma>
        </inkml:annotationXML>
        <inkml:traceGroup>
          <inkml:annotationXML>
            <emma:emma xmlns:emma="http://www.w3.org/2003/04/emma" version="1.0">
              <emma:interpretation id="{D86C60B9-EF99-4AD9-9E62-A9D5A78BA9D9}" emma:medium="tactile" emma:mode="ink">
                <msink:context xmlns:msink="http://schemas.microsoft.com/ink/2010/main" type="inkWord" rotatedBoundingBox="253,3193 1269,3193 1269,3244 253,324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0 0 0</inkml:trace>
          <inkml:trace contextRef="#ctx0" brushRef="#br0" timeOffset="5911.56">726 36 0,'72'0'141,"-35"0"-141,-1 0 15,0 0 1,37 0-16,-37 0 16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FEEB0-6799-4D45-87F5-D81561C02DA9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C9AC1-CDB6-429F-B919-9AF8E91F0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66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02299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38136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80AFF45-9394-4026-AD7B-02B4088FFFBA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B7C0D5-B11B-4EA1-AFC9-4EBED2876C8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8200" y="3284113"/>
            <a:ext cx="10623997" cy="128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36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035"/>
            <a:ext cx="10515600" cy="63106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4819"/>
            <a:ext cx="10515600" cy="510080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49AC-C3FE-47D7-AC38-DD3EA2AB06B9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62163"/>
            <a:ext cx="4114800" cy="3593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858018"/>
            <a:ext cx="10515600" cy="128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62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DBB8-7C1C-4CB1-97A5-56D0102B39F1}" type="datetime1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38200" y="1107583"/>
            <a:ext cx="10515600" cy="386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4"/>
          <p:cNvSpPr>
            <a:spLocks noGrp="1"/>
          </p:cNvSpPr>
          <p:nvPr>
            <p:ph sz="quarter" idx="15"/>
          </p:nvPr>
        </p:nvSpPr>
        <p:spPr>
          <a:xfrm>
            <a:off x="746975" y="1365161"/>
            <a:ext cx="5035707" cy="46750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6"/>
          </p:nvPr>
        </p:nvSpPr>
        <p:spPr>
          <a:xfrm>
            <a:off x="5782682" y="1462380"/>
            <a:ext cx="5571118" cy="45778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846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4761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08284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70FF-3659-4EA9-AAE7-EBFA8364DDF4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3657601"/>
            <a:ext cx="10515600" cy="386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61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3ECA55-4F36-4053-ADA7-58102922C1A0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DDE6E7C-A0EA-4959-8851-3B4B81ADB0F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28035" y="3335630"/>
            <a:ext cx="10934163" cy="772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133341" y="1352283"/>
            <a:ext cx="9968248" cy="1584100"/>
          </a:xfrm>
        </p:spPr>
        <p:txBody>
          <a:bodyPr>
            <a:noAutofit/>
          </a:bodyPr>
          <a:lstStyle>
            <a:lvl1pPr marL="0" indent="0" algn="ctr">
              <a:buNone/>
              <a:defRPr sz="4000"/>
            </a:lvl1pPr>
            <a:lvl2pPr algn="ctr">
              <a:defRPr sz="4000"/>
            </a:lvl2pPr>
            <a:lvl3pPr algn="ctr">
              <a:defRPr sz="4000"/>
            </a:lvl3pPr>
            <a:lvl4pPr algn="ctr">
              <a:defRPr sz="4000"/>
            </a:lvl4pPr>
            <a:lvl5pPr algn="ctr">
              <a:defRPr sz="4000"/>
            </a:lvl5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2846232" y="3812148"/>
            <a:ext cx="6297769" cy="656823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algn="ctr">
              <a:defRPr sz="2400"/>
            </a:lvl2pPr>
            <a:lvl3pPr algn="ctr">
              <a:defRPr sz="2400"/>
            </a:lvl3pPr>
            <a:lvl4pPr algn="ctr">
              <a:defRPr sz="2400"/>
            </a:lvl4pPr>
            <a:lvl5pPr algn="ctr"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971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59808A1-A92D-4046-877E-6CF53E63CC93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DDE6E7C-A0EA-4959-8851-3B4B81ADB0F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28035" y="3335630"/>
            <a:ext cx="10934163" cy="772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133341" y="1352283"/>
            <a:ext cx="9968248" cy="1584100"/>
          </a:xfrm>
        </p:spPr>
        <p:txBody>
          <a:bodyPr>
            <a:noAutofit/>
          </a:bodyPr>
          <a:lstStyle>
            <a:lvl1pPr marL="0" indent="0" algn="ctr">
              <a:buNone/>
              <a:defRPr sz="4000"/>
            </a:lvl1pPr>
            <a:lvl2pPr algn="ctr">
              <a:defRPr sz="4000"/>
            </a:lvl2pPr>
            <a:lvl3pPr algn="ctr">
              <a:defRPr sz="4000"/>
            </a:lvl3pPr>
            <a:lvl4pPr algn="ctr">
              <a:defRPr sz="4000"/>
            </a:lvl4pPr>
            <a:lvl5pPr algn="ctr">
              <a:defRPr sz="4000"/>
            </a:lvl5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2846232" y="3812148"/>
            <a:ext cx="6297769" cy="656823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algn="ctr">
              <a:defRPr sz="2400"/>
            </a:lvl2pPr>
            <a:lvl3pPr algn="ctr">
              <a:defRPr sz="2400"/>
            </a:lvl3pPr>
            <a:lvl4pPr algn="ctr">
              <a:defRPr sz="2400"/>
            </a:lvl4pPr>
            <a:lvl5pPr algn="ctr">
              <a:defRPr sz="2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26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03035"/>
            <a:ext cx="10515600" cy="785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59099"/>
            <a:ext cx="10515600" cy="4924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EA901-0293-4FFF-AD96-B30B3408E41F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08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700" r:id="rId3"/>
    <p:sldLayoutId id="2147483663" r:id="rId4"/>
    <p:sldLayoutId id="2147483672" r:id="rId5"/>
    <p:sldLayoutId id="2147483699" r:id="rId6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0.emf"/><Relationship Id="rId4" Type="http://schemas.openxmlformats.org/officeDocument/2006/relationships/customXml" Target="../ink/ink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image" Target="../media/image77.emf"/><Relationship Id="rId7" Type="http://schemas.openxmlformats.org/officeDocument/2006/relationships/image" Target="../media/image79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image" Target="../media/image78.emf"/><Relationship Id="rId4" Type="http://schemas.openxmlformats.org/officeDocument/2006/relationships/customXml" Target="../ink/ink12.xml"/><Relationship Id="rId9" Type="http://schemas.openxmlformats.org/officeDocument/2006/relationships/image" Target="../media/image8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emf"/><Relationship Id="rId4" Type="http://schemas.openxmlformats.org/officeDocument/2006/relationships/customXml" Target="../ink/ink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7" Type="http://schemas.openxmlformats.org/officeDocument/2006/relationships/image" Target="../media/image29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31.emf"/><Relationship Id="rId5" Type="http://schemas.openxmlformats.org/officeDocument/2006/relationships/image" Target="../media/image28.emf"/><Relationship Id="rId10" Type="http://schemas.openxmlformats.org/officeDocument/2006/relationships/customXml" Target="../ink/ink4.xml"/><Relationship Id="rId9" Type="http://schemas.openxmlformats.org/officeDocument/2006/relationships/image" Target="../media/image30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700.emf"/><Relationship Id="rId5" Type="http://schemas.openxmlformats.org/officeDocument/2006/relationships/image" Target="../media/image3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133341" y="1593669"/>
            <a:ext cx="9968248" cy="133241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Unit 4: List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E00-A944-451F-BBB3-8C4C8BB669DA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6E7C-A0EA-4959-8851-3B4B81ADB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28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Write a C-function to insert new item at the specified position</a:t>
            </a:r>
            <a:br>
              <a:rPr lang="en-US" dirty="0"/>
            </a:b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2229-8025-4D17-86AE-688E0C3571E6}" type="datetime1">
              <a:rPr lang="en-US" smtClean="0"/>
              <a:t>3/12/2024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78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Void insert(</a:t>
            </a:r>
            <a:r>
              <a:rPr lang="en-US" dirty="0" err="1"/>
              <a:t>int</a:t>
            </a:r>
            <a:r>
              <a:rPr lang="en-US" dirty="0"/>
              <a:t> a[100], 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, </a:t>
            </a:r>
            <a:r>
              <a:rPr lang="en-US" dirty="0" err="1"/>
              <a:t>newelement,i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(“enter the position at which the item is to be inserted ”);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(“%d”,&amp;</a:t>
            </a:r>
            <a:r>
              <a:rPr lang="en-US" dirty="0" err="1"/>
              <a:t>pos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(“Enter element to be inserted”);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(“%d”,&amp;</a:t>
            </a:r>
            <a:r>
              <a:rPr lang="en-US" dirty="0" err="1"/>
              <a:t>newelement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for(</a:t>
            </a:r>
            <a:r>
              <a:rPr lang="en-US" dirty="0" err="1"/>
              <a:t>i</a:t>
            </a:r>
            <a:r>
              <a:rPr lang="en-US" dirty="0"/>
              <a:t>=n-1;i&gt;=pos-1;i--)                                   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a[i+1]=a[</a:t>
            </a:r>
            <a:r>
              <a:rPr lang="en-US" dirty="0" err="1"/>
              <a:t>i</a:t>
            </a:r>
            <a:r>
              <a:rPr lang="en-US" dirty="0"/>
              <a:t>]; 			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a[pos-1]=</a:t>
            </a:r>
            <a:r>
              <a:rPr lang="en-US" dirty="0" err="1"/>
              <a:t>newelement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n=n+1;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91389" y="1149480"/>
              <a:ext cx="366120" cy="133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509" y="1137600"/>
                <a:ext cx="3898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1" name="Ink 230"/>
              <p14:cNvContentPartPr/>
              <p14:nvPr/>
            </p14:nvContentPartPr>
            <p14:xfrm>
              <a:off x="7955229" y="3265560"/>
              <a:ext cx="3579480" cy="457560"/>
            </p14:xfrm>
          </p:contentPart>
        </mc:Choice>
        <mc:Fallback xmlns="">
          <p:pic>
            <p:nvPicPr>
              <p:cNvPr id="231" name="Ink 23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43349" y="3253680"/>
                <a:ext cx="3603240" cy="481320"/>
              </a:xfrm>
              <a:prstGeom prst="rect">
                <a:avLst/>
              </a:prstGeom>
            </p:spPr>
          </p:pic>
        </mc:Fallback>
      </mc:AlternateContent>
      <p:sp>
        <p:nvSpPr>
          <p:cNvPr id="240" name="Date Placeholder 2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4CC53-FCA8-4594-82B3-75754F0E8D66}" type="datetime1">
              <a:rPr lang="en-US" smtClean="0"/>
              <a:t>3/12/2024</a:t>
            </a:fld>
            <a:endParaRPr lang="en-US"/>
          </a:p>
        </p:txBody>
      </p:sp>
      <p:sp>
        <p:nvSpPr>
          <p:cNvPr id="241" name="Slide Number Placeholder 2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43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Deleting item from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928" y="1073195"/>
            <a:ext cx="10515600" cy="5100809"/>
          </a:xfrm>
        </p:spPr>
        <p:txBody>
          <a:bodyPr>
            <a:normAutofit/>
          </a:bodyPr>
          <a:lstStyle/>
          <a:p>
            <a:r>
              <a:rPr lang="en-US" dirty="0"/>
              <a:t>For example consider a list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87972"/>
              </p:ext>
            </p:extLst>
          </p:nvPr>
        </p:nvGraphicFramePr>
        <p:xfrm>
          <a:off x="1091524" y="1688069"/>
          <a:ext cx="6938550" cy="648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855">
                  <a:extLst>
                    <a:ext uri="{9D8B030D-6E8A-4147-A177-3AD203B41FA5}">
                      <a16:colId xmlns:a16="http://schemas.microsoft.com/office/drawing/2014/main" val="3613755286"/>
                    </a:ext>
                  </a:extLst>
                </a:gridCol>
                <a:gridCol w="693855">
                  <a:extLst>
                    <a:ext uri="{9D8B030D-6E8A-4147-A177-3AD203B41FA5}">
                      <a16:colId xmlns:a16="http://schemas.microsoft.com/office/drawing/2014/main" val="3907099268"/>
                    </a:ext>
                  </a:extLst>
                </a:gridCol>
                <a:gridCol w="693855">
                  <a:extLst>
                    <a:ext uri="{9D8B030D-6E8A-4147-A177-3AD203B41FA5}">
                      <a16:colId xmlns:a16="http://schemas.microsoft.com/office/drawing/2014/main" val="1948164653"/>
                    </a:ext>
                  </a:extLst>
                </a:gridCol>
                <a:gridCol w="693855">
                  <a:extLst>
                    <a:ext uri="{9D8B030D-6E8A-4147-A177-3AD203B41FA5}">
                      <a16:colId xmlns:a16="http://schemas.microsoft.com/office/drawing/2014/main" val="3358087707"/>
                    </a:ext>
                  </a:extLst>
                </a:gridCol>
                <a:gridCol w="693855">
                  <a:extLst>
                    <a:ext uri="{9D8B030D-6E8A-4147-A177-3AD203B41FA5}">
                      <a16:colId xmlns:a16="http://schemas.microsoft.com/office/drawing/2014/main" val="3964102852"/>
                    </a:ext>
                  </a:extLst>
                </a:gridCol>
                <a:gridCol w="693855">
                  <a:extLst>
                    <a:ext uri="{9D8B030D-6E8A-4147-A177-3AD203B41FA5}">
                      <a16:colId xmlns:a16="http://schemas.microsoft.com/office/drawing/2014/main" val="3741981039"/>
                    </a:ext>
                  </a:extLst>
                </a:gridCol>
                <a:gridCol w="693855">
                  <a:extLst>
                    <a:ext uri="{9D8B030D-6E8A-4147-A177-3AD203B41FA5}">
                      <a16:colId xmlns:a16="http://schemas.microsoft.com/office/drawing/2014/main" val="1672160163"/>
                    </a:ext>
                  </a:extLst>
                </a:gridCol>
                <a:gridCol w="693855">
                  <a:extLst>
                    <a:ext uri="{9D8B030D-6E8A-4147-A177-3AD203B41FA5}">
                      <a16:colId xmlns:a16="http://schemas.microsoft.com/office/drawing/2014/main" val="3793934315"/>
                    </a:ext>
                  </a:extLst>
                </a:gridCol>
                <a:gridCol w="693855">
                  <a:extLst>
                    <a:ext uri="{9D8B030D-6E8A-4147-A177-3AD203B41FA5}">
                      <a16:colId xmlns:a16="http://schemas.microsoft.com/office/drawing/2014/main" val="3027958426"/>
                    </a:ext>
                  </a:extLst>
                </a:gridCol>
                <a:gridCol w="693855">
                  <a:extLst>
                    <a:ext uri="{9D8B030D-6E8A-4147-A177-3AD203B41FA5}">
                      <a16:colId xmlns:a16="http://schemas.microsoft.com/office/drawing/2014/main" val="3636897080"/>
                    </a:ext>
                  </a:extLst>
                </a:gridCol>
              </a:tblGrid>
              <a:tr h="64837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69614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71600" y="2477818"/>
            <a:ext cx="24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37340" y="24610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5333" y="24610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84204" y="2477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62232" y="2477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5629" y="2477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9026" y="24853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15571" y="24853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30451" y="24853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93848" y="24853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061326"/>
              </p:ext>
            </p:extLst>
          </p:nvPr>
        </p:nvGraphicFramePr>
        <p:xfrm>
          <a:off x="1091524" y="4601945"/>
          <a:ext cx="6837633" cy="722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737">
                  <a:extLst>
                    <a:ext uri="{9D8B030D-6E8A-4147-A177-3AD203B41FA5}">
                      <a16:colId xmlns:a16="http://schemas.microsoft.com/office/drawing/2014/main" val="3613755286"/>
                    </a:ext>
                  </a:extLst>
                </a:gridCol>
                <a:gridCol w="759737">
                  <a:extLst>
                    <a:ext uri="{9D8B030D-6E8A-4147-A177-3AD203B41FA5}">
                      <a16:colId xmlns:a16="http://schemas.microsoft.com/office/drawing/2014/main" val="3907099268"/>
                    </a:ext>
                  </a:extLst>
                </a:gridCol>
                <a:gridCol w="759737">
                  <a:extLst>
                    <a:ext uri="{9D8B030D-6E8A-4147-A177-3AD203B41FA5}">
                      <a16:colId xmlns:a16="http://schemas.microsoft.com/office/drawing/2014/main" val="1948164653"/>
                    </a:ext>
                  </a:extLst>
                </a:gridCol>
                <a:gridCol w="759737">
                  <a:extLst>
                    <a:ext uri="{9D8B030D-6E8A-4147-A177-3AD203B41FA5}">
                      <a16:colId xmlns:a16="http://schemas.microsoft.com/office/drawing/2014/main" val="3358087707"/>
                    </a:ext>
                  </a:extLst>
                </a:gridCol>
                <a:gridCol w="759737">
                  <a:extLst>
                    <a:ext uri="{9D8B030D-6E8A-4147-A177-3AD203B41FA5}">
                      <a16:colId xmlns:a16="http://schemas.microsoft.com/office/drawing/2014/main" val="1672160163"/>
                    </a:ext>
                  </a:extLst>
                </a:gridCol>
                <a:gridCol w="759737">
                  <a:extLst>
                    <a:ext uri="{9D8B030D-6E8A-4147-A177-3AD203B41FA5}">
                      <a16:colId xmlns:a16="http://schemas.microsoft.com/office/drawing/2014/main" val="3793934315"/>
                    </a:ext>
                  </a:extLst>
                </a:gridCol>
                <a:gridCol w="759737">
                  <a:extLst>
                    <a:ext uri="{9D8B030D-6E8A-4147-A177-3AD203B41FA5}">
                      <a16:colId xmlns:a16="http://schemas.microsoft.com/office/drawing/2014/main" val="3027958426"/>
                    </a:ext>
                  </a:extLst>
                </a:gridCol>
                <a:gridCol w="759737">
                  <a:extLst>
                    <a:ext uri="{9D8B030D-6E8A-4147-A177-3AD203B41FA5}">
                      <a16:colId xmlns:a16="http://schemas.microsoft.com/office/drawing/2014/main" val="3636897080"/>
                    </a:ext>
                  </a:extLst>
                </a:gridCol>
                <a:gridCol w="759737">
                  <a:extLst>
                    <a:ext uri="{9D8B030D-6E8A-4147-A177-3AD203B41FA5}">
                      <a16:colId xmlns:a16="http://schemas.microsoft.com/office/drawing/2014/main" val="3541253419"/>
                    </a:ext>
                  </a:extLst>
                </a:gridCol>
              </a:tblGrid>
              <a:tr h="72221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69614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220757" y="5340882"/>
            <a:ext cx="24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86497" y="53241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60485" y="53797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04325" y="53797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57905" y="53408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21323" y="53484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39542" y="5336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26703" y="5336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00948" y="53484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44695" y="3346852"/>
            <a:ext cx="5372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us consider deleting item at 5</a:t>
            </a:r>
            <a:r>
              <a:rPr lang="en-US" baseline="30000" dirty="0"/>
              <a:t>th</a:t>
            </a:r>
            <a:r>
              <a:rPr lang="en-US" dirty="0"/>
              <a:t>   position </a:t>
            </a:r>
          </a:p>
        </p:txBody>
      </p:sp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6A42-8379-49FD-8F8B-DD23568C5165}" type="datetime1">
              <a:rPr lang="en-US" smtClean="0"/>
              <a:t>3/12/2024</a:t>
            </a:fld>
            <a:endParaRPr lang="en-US"/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74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 to delete an item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Start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 position of element to be deleted as “</a:t>
            </a:r>
            <a:r>
              <a:rPr lang="en-US" dirty="0" err="1"/>
              <a:t>pos</a:t>
            </a:r>
            <a:r>
              <a:rPr lang="en-US" dirty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all the elements one position left from the specified position to the last element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Decrement the size of an list by one as</a:t>
            </a:r>
          </a:p>
          <a:p>
            <a:pPr marL="0" indent="0">
              <a:buNone/>
            </a:pPr>
            <a:r>
              <a:rPr lang="en-US" dirty="0"/>
              <a:t>		n=n-1</a:t>
            </a:r>
          </a:p>
          <a:p>
            <a:pPr marL="0" indent="0">
              <a:buNone/>
            </a:pPr>
            <a:r>
              <a:rPr lang="en-US" dirty="0"/>
              <a:t>5. Stop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A149-FA74-4DB4-9963-6C21D8C7BBE6}" type="datetime1">
              <a:rPr lang="en-US" smtClean="0"/>
              <a:t>3/12/2024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53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Write a c-function to delete element at the specified position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D2A5-214D-4973-B1C1-D1C6A90424A7}" type="datetime1">
              <a:rPr lang="en-US" smtClean="0"/>
              <a:t>3/12/2024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15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Void delete(</a:t>
            </a:r>
            <a:r>
              <a:rPr lang="en-US" dirty="0" err="1"/>
              <a:t>int</a:t>
            </a:r>
            <a:r>
              <a:rPr lang="en-US" dirty="0"/>
              <a:t> a[100], 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(“Enter position at which you want to delete an element”);</a:t>
            </a:r>
          </a:p>
          <a:p>
            <a:pPr marL="0" indent="0">
              <a:buNone/>
            </a:pPr>
            <a:r>
              <a:rPr lang="en-US" dirty="0" err="1"/>
              <a:t>scanf</a:t>
            </a:r>
            <a:r>
              <a:rPr lang="en-US" dirty="0"/>
              <a:t>(“%</a:t>
            </a:r>
            <a:r>
              <a:rPr lang="en-US" dirty="0" err="1"/>
              <a:t>d”,&amp;pos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=pos-1;i&lt;</a:t>
            </a:r>
            <a:r>
              <a:rPr lang="en-US" dirty="0" err="1"/>
              <a:t>n;i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a[</a:t>
            </a:r>
            <a:r>
              <a:rPr lang="en-US" dirty="0" err="1"/>
              <a:t>i</a:t>
            </a:r>
            <a:r>
              <a:rPr lang="en-US" dirty="0"/>
              <a:t>]=a[i+1];</a:t>
            </a:r>
          </a:p>
          <a:p>
            <a:pPr marL="0" indent="0">
              <a:buNone/>
            </a:pPr>
            <a:r>
              <a:rPr lang="en-US" dirty="0"/>
              <a:t>	n=n-1;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4BF7-9B22-4200-A724-AD744E99DB9C}" type="datetime1">
              <a:rPr lang="en-US" smtClean="0"/>
              <a:t>3/12/2024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2" name="Ink 51"/>
              <p14:cNvContentPartPr/>
              <p14:nvPr/>
            </p14:nvContentPartPr>
            <p14:xfrm>
              <a:off x="5878389" y="1280160"/>
              <a:ext cx="360" cy="36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66509" y="1268280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2" name="Ink 81"/>
              <p14:cNvContentPartPr/>
              <p14:nvPr/>
            </p14:nvContentPartPr>
            <p14:xfrm>
              <a:off x="1946469" y="3486960"/>
              <a:ext cx="914760" cy="19728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34589" y="3475080"/>
                <a:ext cx="93852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7" name="Ink 106"/>
              <p14:cNvContentPartPr/>
              <p14:nvPr/>
            </p14:nvContentPartPr>
            <p14:xfrm>
              <a:off x="8451669" y="3892680"/>
              <a:ext cx="1946880" cy="71892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39789" y="3880800"/>
                <a:ext cx="1970640" cy="74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8" name="Ink 107"/>
              <p14:cNvContentPartPr/>
              <p14:nvPr/>
            </p14:nvContentPartPr>
            <p14:xfrm>
              <a:off x="7498029" y="5002920"/>
              <a:ext cx="39600" cy="627480"/>
            </p14:xfrm>
          </p:contentPart>
        </mc:Choice>
        <mc:Fallback xmlns="">
          <p:pic>
            <p:nvPicPr>
              <p:cNvPr id="108" name="Ink 10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86149" y="4991040"/>
                <a:ext cx="63360" cy="65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5721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Modification of an element in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0133"/>
            <a:ext cx="10515600" cy="5100809"/>
          </a:xfrm>
        </p:spPr>
        <p:txBody>
          <a:bodyPr>
            <a:normAutofit/>
          </a:bodyPr>
          <a:lstStyle/>
          <a:p>
            <a:r>
              <a:rPr lang="en-US" dirty="0"/>
              <a:t>For example consider a list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879934"/>
              </p:ext>
            </p:extLst>
          </p:nvPr>
        </p:nvGraphicFramePr>
        <p:xfrm>
          <a:off x="1091524" y="1688069"/>
          <a:ext cx="6938550" cy="648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855">
                  <a:extLst>
                    <a:ext uri="{9D8B030D-6E8A-4147-A177-3AD203B41FA5}">
                      <a16:colId xmlns:a16="http://schemas.microsoft.com/office/drawing/2014/main" val="3613755286"/>
                    </a:ext>
                  </a:extLst>
                </a:gridCol>
                <a:gridCol w="693855">
                  <a:extLst>
                    <a:ext uri="{9D8B030D-6E8A-4147-A177-3AD203B41FA5}">
                      <a16:colId xmlns:a16="http://schemas.microsoft.com/office/drawing/2014/main" val="3907099268"/>
                    </a:ext>
                  </a:extLst>
                </a:gridCol>
                <a:gridCol w="693855">
                  <a:extLst>
                    <a:ext uri="{9D8B030D-6E8A-4147-A177-3AD203B41FA5}">
                      <a16:colId xmlns:a16="http://schemas.microsoft.com/office/drawing/2014/main" val="1948164653"/>
                    </a:ext>
                  </a:extLst>
                </a:gridCol>
                <a:gridCol w="693855">
                  <a:extLst>
                    <a:ext uri="{9D8B030D-6E8A-4147-A177-3AD203B41FA5}">
                      <a16:colId xmlns:a16="http://schemas.microsoft.com/office/drawing/2014/main" val="3358087707"/>
                    </a:ext>
                  </a:extLst>
                </a:gridCol>
                <a:gridCol w="693855">
                  <a:extLst>
                    <a:ext uri="{9D8B030D-6E8A-4147-A177-3AD203B41FA5}">
                      <a16:colId xmlns:a16="http://schemas.microsoft.com/office/drawing/2014/main" val="3964102852"/>
                    </a:ext>
                  </a:extLst>
                </a:gridCol>
                <a:gridCol w="693855">
                  <a:extLst>
                    <a:ext uri="{9D8B030D-6E8A-4147-A177-3AD203B41FA5}">
                      <a16:colId xmlns:a16="http://schemas.microsoft.com/office/drawing/2014/main" val="3741981039"/>
                    </a:ext>
                  </a:extLst>
                </a:gridCol>
                <a:gridCol w="693855">
                  <a:extLst>
                    <a:ext uri="{9D8B030D-6E8A-4147-A177-3AD203B41FA5}">
                      <a16:colId xmlns:a16="http://schemas.microsoft.com/office/drawing/2014/main" val="1672160163"/>
                    </a:ext>
                  </a:extLst>
                </a:gridCol>
                <a:gridCol w="693855">
                  <a:extLst>
                    <a:ext uri="{9D8B030D-6E8A-4147-A177-3AD203B41FA5}">
                      <a16:colId xmlns:a16="http://schemas.microsoft.com/office/drawing/2014/main" val="3793934315"/>
                    </a:ext>
                  </a:extLst>
                </a:gridCol>
                <a:gridCol w="693855">
                  <a:extLst>
                    <a:ext uri="{9D8B030D-6E8A-4147-A177-3AD203B41FA5}">
                      <a16:colId xmlns:a16="http://schemas.microsoft.com/office/drawing/2014/main" val="3027958426"/>
                    </a:ext>
                  </a:extLst>
                </a:gridCol>
                <a:gridCol w="693855">
                  <a:extLst>
                    <a:ext uri="{9D8B030D-6E8A-4147-A177-3AD203B41FA5}">
                      <a16:colId xmlns:a16="http://schemas.microsoft.com/office/drawing/2014/main" val="3636897080"/>
                    </a:ext>
                  </a:extLst>
                </a:gridCol>
              </a:tblGrid>
              <a:tr h="64837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69614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71600" y="2477818"/>
            <a:ext cx="24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37340" y="24610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5333" y="24610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84204" y="2477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62232" y="2477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5629" y="2477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9026" y="24853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15571" y="24853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30451" y="24853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93848" y="24853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131196"/>
              </p:ext>
            </p:extLst>
          </p:nvPr>
        </p:nvGraphicFramePr>
        <p:xfrm>
          <a:off x="1091518" y="4601945"/>
          <a:ext cx="7283020" cy="722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302">
                  <a:extLst>
                    <a:ext uri="{9D8B030D-6E8A-4147-A177-3AD203B41FA5}">
                      <a16:colId xmlns:a16="http://schemas.microsoft.com/office/drawing/2014/main" val="3613755286"/>
                    </a:ext>
                  </a:extLst>
                </a:gridCol>
                <a:gridCol w="728302">
                  <a:extLst>
                    <a:ext uri="{9D8B030D-6E8A-4147-A177-3AD203B41FA5}">
                      <a16:colId xmlns:a16="http://schemas.microsoft.com/office/drawing/2014/main" val="3907099268"/>
                    </a:ext>
                  </a:extLst>
                </a:gridCol>
                <a:gridCol w="728302">
                  <a:extLst>
                    <a:ext uri="{9D8B030D-6E8A-4147-A177-3AD203B41FA5}">
                      <a16:colId xmlns:a16="http://schemas.microsoft.com/office/drawing/2014/main" val="1948164653"/>
                    </a:ext>
                  </a:extLst>
                </a:gridCol>
                <a:gridCol w="728302">
                  <a:extLst>
                    <a:ext uri="{9D8B030D-6E8A-4147-A177-3AD203B41FA5}">
                      <a16:colId xmlns:a16="http://schemas.microsoft.com/office/drawing/2014/main" val="3358087707"/>
                    </a:ext>
                  </a:extLst>
                </a:gridCol>
                <a:gridCol w="728302">
                  <a:extLst>
                    <a:ext uri="{9D8B030D-6E8A-4147-A177-3AD203B41FA5}">
                      <a16:colId xmlns:a16="http://schemas.microsoft.com/office/drawing/2014/main" val="3964102852"/>
                    </a:ext>
                  </a:extLst>
                </a:gridCol>
                <a:gridCol w="728302">
                  <a:extLst>
                    <a:ext uri="{9D8B030D-6E8A-4147-A177-3AD203B41FA5}">
                      <a16:colId xmlns:a16="http://schemas.microsoft.com/office/drawing/2014/main" val="3741981039"/>
                    </a:ext>
                  </a:extLst>
                </a:gridCol>
                <a:gridCol w="728302">
                  <a:extLst>
                    <a:ext uri="{9D8B030D-6E8A-4147-A177-3AD203B41FA5}">
                      <a16:colId xmlns:a16="http://schemas.microsoft.com/office/drawing/2014/main" val="1672160163"/>
                    </a:ext>
                  </a:extLst>
                </a:gridCol>
                <a:gridCol w="728302">
                  <a:extLst>
                    <a:ext uri="{9D8B030D-6E8A-4147-A177-3AD203B41FA5}">
                      <a16:colId xmlns:a16="http://schemas.microsoft.com/office/drawing/2014/main" val="3793934315"/>
                    </a:ext>
                  </a:extLst>
                </a:gridCol>
                <a:gridCol w="728302">
                  <a:extLst>
                    <a:ext uri="{9D8B030D-6E8A-4147-A177-3AD203B41FA5}">
                      <a16:colId xmlns:a16="http://schemas.microsoft.com/office/drawing/2014/main" val="3027958426"/>
                    </a:ext>
                  </a:extLst>
                </a:gridCol>
                <a:gridCol w="728302">
                  <a:extLst>
                    <a:ext uri="{9D8B030D-6E8A-4147-A177-3AD203B41FA5}">
                      <a16:colId xmlns:a16="http://schemas.microsoft.com/office/drawing/2014/main" val="3636897080"/>
                    </a:ext>
                  </a:extLst>
                </a:gridCol>
              </a:tblGrid>
              <a:tr h="72221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69614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220757" y="5340882"/>
            <a:ext cx="24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86497" y="53241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04490" y="53241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33361" y="53408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11389" y="53408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80225" y="533398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13617" y="53241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79506" y="53408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68989" y="53484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795534" y="5428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44695" y="3346852"/>
            <a:ext cx="5372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Let us consider modifying the 6</a:t>
            </a:r>
            <a:r>
              <a:rPr lang="en-US" sz="2400" baseline="30000" dirty="0"/>
              <a:t>th</a:t>
            </a:r>
            <a:r>
              <a:rPr lang="en-US" sz="2400" dirty="0"/>
              <a:t> item as 178 instead of 12 </a:t>
            </a:r>
          </a:p>
        </p:txBody>
      </p:sp>
      <p:sp>
        <p:nvSpPr>
          <p:cNvPr id="47" name="Date Placeholder 4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487B-EB38-43DC-83E0-4158A5E62061}" type="datetime1">
              <a:rPr lang="en-US" smtClean="0"/>
              <a:t>3/12/2024</a:t>
            </a:fld>
            <a:endParaRPr lang="en-US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21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Traversing elements in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Display all the elements in the list </a:t>
            </a:r>
          </a:p>
          <a:p>
            <a:pPr marL="0" indent="0">
              <a:buNone/>
            </a:pPr>
            <a:r>
              <a:rPr lang="en-US" dirty="0"/>
              <a:t>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=0 to </a:t>
            </a:r>
            <a:r>
              <a:rPr lang="en-US" dirty="0" err="1"/>
              <a:t>i</a:t>
            </a:r>
            <a:r>
              <a:rPr lang="en-US" dirty="0"/>
              <a:t>=list_size-1</a:t>
            </a:r>
          </a:p>
          <a:p>
            <a:pPr marL="457200" lvl="1" indent="0">
              <a:buNone/>
            </a:pPr>
            <a:r>
              <a:rPr lang="en-US" dirty="0"/>
              <a:t>Display list[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marL="457200" lvl="1" indent="0">
              <a:buNone/>
            </a:pPr>
            <a:r>
              <a:rPr lang="en-US" dirty="0"/>
              <a:t>Increment </a:t>
            </a:r>
            <a:r>
              <a:rPr lang="en-US" dirty="0" err="1"/>
              <a:t>i</a:t>
            </a:r>
            <a:r>
              <a:rPr lang="en-US" dirty="0"/>
              <a:t> by one</a:t>
            </a:r>
          </a:p>
          <a:p>
            <a:pPr marL="457200" lvl="1" indent="0">
              <a:buNone/>
            </a:pPr>
            <a:r>
              <a:rPr lang="en-US" dirty="0"/>
              <a:t>3. Stop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Write a c-program on your own.</a:t>
            </a: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135F-8957-4EC7-A980-73A6EF298DEF}" type="datetime1">
              <a:rPr lang="en-US" smtClean="0"/>
              <a:t>3/12/2024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82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Merging any two existing lists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3153128"/>
              </p:ext>
            </p:extLst>
          </p:nvPr>
        </p:nvGraphicFramePr>
        <p:xfrm>
          <a:off x="838200" y="1766071"/>
          <a:ext cx="6006736" cy="689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842">
                  <a:extLst>
                    <a:ext uri="{9D8B030D-6E8A-4147-A177-3AD203B41FA5}">
                      <a16:colId xmlns:a16="http://schemas.microsoft.com/office/drawing/2014/main" val="4268651550"/>
                    </a:ext>
                  </a:extLst>
                </a:gridCol>
                <a:gridCol w="750842">
                  <a:extLst>
                    <a:ext uri="{9D8B030D-6E8A-4147-A177-3AD203B41FA5}">
                      <a16:colId xmlns:a16="http://schemas.microsoft.com/office/drawing/2014/main" val="2184077004"/>
                    </a:ext>
                  </a:extLst>
                </a:gridCol>
                <a:gridCol w="750842">
                  <a:extLst>
                    <a:ext uri="{9D8B030D-6E8A-4147-A177-3AD203B41FA5}">
                      <a16:colId xmlns:a16="http://schemas.microsoft.com/office/drawing/2014/main" val="3105267468"/>
                    </a:ext>
                  </a:extLst>
                </a:gridCol>
                <a:gridCol w="750842">
                  <a:extLst>
                    <a:ext uri="{9D8B030D-6E8A-4147-A177-3AD203B41FA5}">
                      <a16:colId xmlns:a16="http://schemas.microsoft.com/office/drawing/2014/main" val="467309036"/>
                    </a:ext>
                  </a:extLst>
                </a:gridCol>
                <a:gridCol w="750842">
                  <a:extLst>
                    <a:ext uri="{9D8B030D-6E8A-4147-A177-3AD203B41FA5}">
                      <a16:colId xmlns:a16="http://schemas.microsoft.com/office/drawing/2014/main" val="243102502"/>
                    </a:ext>
                  </a:extLst>
                </a:gridCol>
                <a:gridCol w="750842">
                  <a:extLst>
                    <a:ext uri="{9D8B030D-6E8A-4147-A177-3AD203B41FA5}">
                      <a16:colId xmlns:a16="http://schemas.microsoft.com/office/drawing/2014/main" val="884388659"/>
                    </a:ext>
                  </a:extLst>
                </a:gridCol>
                <a:gridCol w="750842">
                  <a:extLst>
                    <a:ext uri="{9D8B030D-6E8A-4147-A177-3AD203B41FA5}">
                      <a16:colId xmlns:a16="http://schemas.microsoft.com/office/drawing/2014/main" val="1143453985"/>
                    </a:ext>
                  </a:extLst>
                </a:gridCol>
                <a:gridCol w="750842">
                  <a:extLst>
                    <a:ext uri="{9D8B030D-6E8A-4147-A177-3AD203B41FA5}">
                      <a16:colId xmlns:a16="http://schemas.microsoft.com/office/drawing/2014/main" val="567523549"/>
                    </a:ext>
                  </a:extLst>
                </a:gridCol>
              </a:tblGrid>
              <a:tr h="689746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89425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52727"/>
              </p:ext>
            </p:extLst>
          </p:nvPr>
        </p:nvGraphicFramePr>
        <p:xfrm>
          <a:off x="838200" y="2966478"/>
          <a:ext cx="7678780" cy="704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878">
                  <a:extLst>
                    <a:ext uri="{9D8B030D-6E8A-4147-A177-3AD203B41FA5}">
                      <a16:colId xmlns:a16="http://schemas.microsoft.com/office/drawing/2014/main" val="3638592503"/>
                    </a:ext>
                  </a:extLst>
                </a:gridCol>
                <a:gridCol w="767878">
                  <a:extLst>
                    <a:ext uri="{9D8B030D-6E8A-4147-A177-3AD203B41FA5}">
                      <a16:colId xmlns:a16="http://schemas.microsoft.com/office/drawing/2014/main" val="3387022889"/>
                    </a:ext>
                  </a:extLst>
                </a:gridCol>
                <a:gridCol w="767878">
                  <a:extLst>
                    <a:ext uri="{9D8B030D-6E8A-4147-A177-3AD203B41FA5}">
                      <a16:colId xmlns:a16="http://schemas.microsoft.com/office/drawing/2014/main" val="2562649959"/>
                    </a:ext>
                  </a:extLst>
                </a:gridCol>
                <a:gridCol w="767878">
                  <a:extLst>
                    <a:ext uri="{9D8B030D-6E8A-4147-A177-3AD203B41FA5}">
                      <a16:colId xmlns:a16="http://schemas.microsoft.com/office/drawing/2014/main" val="4033461191"/>
                    </a:ext>
                  </a:extLst>
                </a:gridCol>
                <a:gridCol w="767878">
                  <a:extLst>
                    <a:ext uri="{9D8B030D-6E8A-4147-A177-3AD203B41FA5}">
                      <a16:colId xmlns:a16="http://schemas.microsoft.com/office/drawing/2014/main" val="503045385"/>
                    </a:ext>
                  </a:extLst>
                </a:gridCol>
                <a:gridCol w="767878">
                  <a:extLst>
                    <a:ext uri="{9D8B030D-6E8A-4147-A177-3AD203B41FA5}">
                      <a16:colId xmlns:a16="http://schemas.microsoft.com/office/drawing/2014/main" val="1083299873"/>
                    </a:ext>
                  </a:extLst>
                </a:gridCol>
                <a:gridCol w="767878">
                  <a:extLst>
                    <a:ext uri="{9D8B030D-6E8A-4147-A177-3AD203B41FA5}">
                      <a16:colId xmlns:a16="http://schemas.microsoft.com/office/drawing/2014/main" val="1095335293"/>
                    </a:ext>
                  </a:extLst>
                </a:gridCol>
                <a:gridCol w="767878">
                  <a:extLst>
                    <a:ext uri="{9D8B030D-6E8A-4147-A177-3AD203B41FA5}">
                      <a16:colId xmlns:a16="http://schemas.microsoft.com/office/drawing/2014/main" val="709409171"/>
                    </a:ext>
                  </a:extLst>
                </a:gridCol>
                <a:gridCol w="767878">
                  <a:extLst>
                    <a:ext uri="{9D8B030D-6E8A-4147-A177-3AD203B41FA5}">
                      <a16:colId xmlns:a16="http://schemas.microsoft.com/office/drawing/2014/main" val="2822173931"/>
                    </a:ext>
                  </a:extLst>
                </a:gridCol>
                <a:gridCol w="767878">
                  <a:extLst>
                    <a:ext uri="{9D8B030D-6E8A-4147-A177-3AD203B41FA5}">
                      <a16:colId xmlns:a16="http://schemas.microsoft.com/office/drawing/2014/main" val="4083458514"/>
                    </a:ext>
                  </a:extLst>
                </a:gridCol>
              </a:tblGrid>
              <a:tr h="704185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230007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489055"/>
              </p:ext>
            </p:extLst>
          </p:nvPr>
        </p:nvGraphicFramePr>
        <p:xfrm>
          <a:off x="838200" y="4502778"/>
          <a:ext cx="10800810" cy="552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45">
                  <a:extLst>
                    <a:ext uri="{9D8B030D-6E8A-4147-A177-3AD203B41FA5}">
                      <a16:colId xmlns:a16="http://schemas.microsoft.com/office/drawing/2014/main" val="3820092966"/>
                    </a:ext>
                  </a:extLst>
                </a:gridCol>
                <a:gridCol w="600045">
                  <a:extLst>
                    <a:ext uri="{9D8B030D-6E8A-4147-A177-3AD203B41FA5}">
                      <a16:colId xmlns:a16="http://schemas.microsoft.com/office/drawing/2014/main" val="3689190999"/>
                    </a:ext>
                  </a:extLst>
                </a:gridCol>
                <a:gridCol w="600045">
                  <a:extLst>
                    <a:ext uri="{9D8B030D-6E8A-4147-A177-3AD203B41FA5}">
                      <a16:colId xmlns:a16="http://schemas.microsoft.com/office/drawing/2014/main" val="366205715"/>
                    </a:ext>
                  </a:extLst>
                </a:gridCol>
                <a:gridCol w="600045">
                  <a:extLst>
                    <a:ext uri="{9D8B030D-6E8A-4147-A177-3AD203B41FA5}">
                      <a16:colId xmlns:a16="http://schemas.microsoft.com/office/drawing/2014/main" val="3265226374"/>
                    </a:ext>
                  </a:extLst>
                </a:gridCol>
                <a:gridCol w="600045">
                  <a:extLst>
                    <a:ext uri="{9D8B030D-6E8A-4147-A177-3AD203B41FA5}">
                      <a16:colId xmlns:a16="http://schemas.microsoft.com/office/drawing/2014/main" val="4033695880"/>
                    </a:ext>
                  </a:extLst>
                </a:gridCol>
                <a:gridCol w="600045">
                  <a:extLst>
                    <a:ext uri="{9D8B030D-6E8A-4147-A177-3AD203B41FA5}">
                      <a16:colId xmlns:a16="http://schemas.microsoft.com/office/drawing/2014/main" val="1009778233"/>
                    </a:ext>
                  </a:extLst>
                </a:gridCol>
                <a:gridCol w="600045">
                  <a:extLst>
                    <a:ext uri="{9D8B030D-6E8A-4147-A177-3AD203B41FA5}">
                      <a16:colId xmlns:a16="http://schemas.microsoft.com/office/drawing/2014/main" val="870159339"/>
                    </a:ext>
                  </a:extLst>
                </a:gridCol>
                <a:gridCol w="600045">
                  <a:extLst>
                    <a:ext uri="{9D8B030D-6E8A-4147-A177-3AD203B41FA5}">
                      <a16:colId xmlns:a16="http://schemas.microsoft.com/office/drawing/2014/main" val="2443630337"/>
                    </a:ext>
                  </a:extLst>
                </a:gridCol>
                <a:gridCol w="600045">
                  <a:extLst>
                    <a:ext uri="{9D8B030D-6E8A-4147-A177-3AD203B41FA5}">
                      <a16:colId xmlns:a16="http://schemas.microsoft.com/office/drawing/2014/main" val="1218935722"/>
                    </a:ext>
                  </a:extLst>
                </a:gridCol>
                <a:gridCol w="600045">
                  <a:extLst>
                    <a:ext uri="{9D8B030D-6E8A-4147-A177-3AD203B41FA5}">
                      <a16:colId xmlns:a16="http://schemas.microsoft.com/office/drawing/2014/main" val="1214893332"/>
                    </a:ext>
                  </a:extLst>
                </a:gridCol>
                <a:gridCol w="600045">
                  <a:extLst>
                    <a:ext uri="{9D8B030D-6E8A-4147-A177-3AD203B41FA5}">
                      <a16:colId xmlns:a16="http://schemas.microsoft.com/office/drawing/2014/main" val="3716764300"/>
                    </a:ext>
                  </a:extLst>
                </a:gridCol>
                <a:gridCol w="600045">
                  <a:extLst>
                    <a:ext uri="{9D8B030D-6E8A-4147-A177-3AD203B41FA5}">
                      <a16:colId xmlns:a16="http://schemas.microsoft.com/office/drawing/2014/main" val="3328838480"/>
                    </a:ext>
                  </a:extLst>
                </a:gridCol>
                <a:gridCol w="600045">
                  <a:extLst>
                    <a:ext uri="{9D8B030D-6E8A-4147-A177-3AD203B41FA5}">
                      <a16:colId xmlns:a16="http://schemas.microsoft.com/office/drawing/2014/main" val="390126110"/>
                    </a:ext>
                  </a:extLst>
                </a:gridCol>
                <a:gridCol w="600045">
                  <a:extLst>
                    <a:ext uri="{9D8B030D-6E8A-4147-A177-3AD203B41FA5}">
                      <a16:colId xmlns:a16="http://schemas.microsoft.com/office/drawing/2014/main" val="46024393"/>
                    </a:ext>
                  </a:extLst>
                </a:gridCol>
                <a:gridCol w="600045">
                  <a:extLst>
                    <a:ext uri="{9D8B030D-6E8A-4147-A177-3AD203B41FA5}">
                      <a16:colId xmlns:a16="http://schemas.microsoft.com/office/drawing/2014/main" val="2937480863"/>
                    </a:ext>
                  </a:extLst>
                </a:gridCol>
                <a:gridCol w="600045">
                  <a:extLst>
                    <a:ext uri="{9D8B030D-6E8A-4147-A177-3AD203B41FA5}">
                      <a16:colId xmlns:a16="http://schemas.microsoft.com/office/drawing/2014/main" val="2000497237"/>
                    </a:ext>
                  </a:extLst>
                </a:gridCol>
                <a:gridCol w="600045">
                  <a:extLst>
                    <a:ext uri="{9D8B030D-6E8A-4147-A177-3AD203B41FA5}">
                      <a16:colId xmlns:a16="http://schemas.microsoft.com/office/drawing/2014/main" val="3642531486"/>
                    </a:ext>
                  </a:extLst>
                </a:gridCol>
                <a:gridCol w="600045">
                  <a:extLst>
                    <a:ext uri="{9D8B030D-6E8A-4147-A177-3AD203B41FA5}">
                      <a16:colId xmlns:a16="http://schemas.microsoft.com/office/drawing/2014/main" val="1733003670"/>
                    </a:ext>
                  </a:extLst>
                </a:gridCol>
              </a:tblGrid>
              <a:tr h="552547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9665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4" name="Ink 123"/>
              <p14:cNvContentPartPr/>
              <p14:nvPr/>
            </p14:nvContentPartPr>
            <p14:xfrm>
              <a:off x="783669" y="3318120"/>
              <a:ext cx="1149840" cy="78480"/>
            </p14:xfrm>
          </p:contentPart>
        </mc:Choice>
        <mc:Fallback xmlns="">
          <p:pic>
            <p:nvPicPr>
              <p:cNvPr id="124" name="Ink 12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1789" y="3306240"/>
                <a:ext cx="117360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6" name="Ink 125"/>
              <p14:cNvContentPartPr/>
              <p14:nvPr/>
            </p14:nvContentPartPr>
            <p14:xfrm>
              <a:off x="1554429" y="3396240"/>
              <a:ext cx="1071720" cy="2338560"/>
            </p14:xfrm>
          </p:contentPart>
        </mc:Choice>
        <mc:Fallback xmlns="">
          <p:pic>
            <p:nvPicPr>
              <p:cNvPr id="126" name="Ink 12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2549" y="3384360"/>
                <a:ext cx="1095480" cy="2362320"/>
              </a:xfrm>
              <a:prstGeom prst="rect">
                <a:avLst/>
              </a:prstGeom>
            </p:spPr>
          </p:pic>
        </mc:Fallback>
      </mc:AlternateContent>
      <p:sp>
        <p:nvSpPr>
          <p:cNvPr id="127" name="Date Placeholder 1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2AF-180E-4141-9255-7702409B82F1}" type="datetime1">
              <a:rPr lang="en-US" smtClean="0"/>
              <a:t>3/12/2024</a:t>
            </a:fld>
            <a:endParaRPr lang="en-US"/>
          </a:p>
        </p:txBody>
      </p:sp>
      <p:sp>
        <p:nvSpPr>
          <p:cNvPr id="128" name="Slide Number Placeholder 1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97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THANK YOU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0000-ADD9-412D-BD46-9A8350188AEE}" type="datetime1">
              <a:rPr lang="en-US" smtClean="0"/>
              <a:t>3/12/2024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6E7C-A0EA-4959-8851-3B4B81ADB0F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2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Introduction</a:t>
            </a:r>
          </a:p>
          <a:p>
            <a:pPr marL="0" indent="0">
              <a:buNone/>
            </a:pPr>
            <a:r>
              <a:rPr lang="en-US" dirty="0"/>
              <a:t>Static and Dynamic List </a:t>
            </a:r>
          </a:p>
          <a:p>
            <a:pPr marL="0" indent="0">
              <a:buNone/>
            </a:pPr>
            <a:r>
              <a:rPr lang="en-US" dirty="0"/>
              <a:t>Structure</a:t>
            </a:r>
          </a:p>
          <a:p>
            <a:pPr marL="0" indent="0">
              <a:buNone/>
            </a:pPr>
            <a:r>
              <a:rPr lang="en-US" dirty="0"/>
              <a:t>Array Implementation of Lists</a:t>
            </a:r>
          </a:p>
          <a:p>
            <a:pPr marL="0" indent="0">
              <a:buNone/>
            </a:pPr>
            <a:r>
              <a:rPr lang="en-US" dirty="0"/>
              <a:t>Queues as a List.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FFD4-766D-493C-B399-0E7B59D6D3B5}" type="datetime1">
              <a:rPr lang="en-US" smtClean="0"/>
              <a:t>3/12/2024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1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is a collection of a homogenous set of elements or objects </a:t>
            </a:r>
          </a:p>
          <a:p>
            <a:r>
              <a:rPr lang="en-US" dirty="0"/>
              <a:t>Stack and the queue are the special type of list</a:t>
            </a:r>
          </a:p>
          <a:p>
            <a:r>
              <a:rPr lang="en-US" dirty="0"/>
              <a:t>Simply list can be defined as the finite ordered sequence of data items known as elements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A11C-E5A6-427F-8A54-88AC1AC361FB}" type="datetime1">
              <a:rPr lang="en-US" smtClean="0"/>
              <a:t>3/12/2024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95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Static and Dynamic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 is a way of storing and organizing data efficiently such that required operation on them can be done efficiently </a:t>
            </a:r>
          </a:p>
          <a:p>
            <a:pPr marL="0" indent="0">
              <a:buNone/>
            </a:pPr>
            <a:r>
              <a:rPr lang="en-US" b="1" dirty="0"/>
              <a:t>Static Data Structure</a:t>
            </a:r>
          </a:p>
          <a:p>
            <a:r>
              <a:rPr lang="en-US" dirty="0"/>
              <a:t>In static data structure the size of the structure is fixed </a:t>
            </a:r>
          </a:p>
          <a:p>
            <a:r>
              <a:rPr lang="en-US" dirty="0"/>
              <a:t>The content of the data structure cannot  be modified but without changing the memory space allocated to it</a:t>
            </a:r>
          </a:p>
          <a:p>
            <a:r>
              <a:rPr lang="en-US" dirty="0"/>
              <a:t>Example of the static data structure is the Array</a:t>
            </a:r>
          </a:p>
          <a:p>
            <a:pPr marL="0" indent="0">
              <a:buNone/>
            </a:pPr>
            <a:r>
              <a:rPr lang="en-US" b="1" dirty="0"/>
              <a:t>Dynamic Data Structure</a:t>
            </a:r>
          </a:p>
          <a:p>
            <a:r>
              <a:rPr lang="en-US" dirty="0"/>
              <a:t>In dynamic data structure the size of the data structure is not fixed and can be modified during the operation</a:t>
            </a:r>
          </a:p>
          <a:p>
            <a:r>
              <a:rPr lang="en-US" dirty="0"/>
              <a:t>They are designed to change the data structure in the run time </a:t>
            </a:r>
          </a:p>
          <a:p>
            <a:r>
              <a:rPr lang="en-US" dirty="0"/>
              <a:t>Example of the dynamic data structure is linked list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7" name="Ink 176"/>
              <p14:cNvContentPartPr/>
              <p14:nvPr/>
            </p14:nvContentPartPr>
            <p14:xfrm>
              <a:off x="1358589" y="2416680"/>
              <a:ext cx="52560" cy="52560"/>
            </p14:xfrm>
          </p:contentPart>
        </mc:Choice>
        <mc:Fallback xmlns="">
          <p:pic>
            <p:nvPicPr>
              <p:cNvPr id="177" name="Ink 17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6709" y="2404800"/>
                <a:ext cx="7632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3" name="Ink 182"/>
              <p14:cNvContentPartPr/>
              <p14:nvPr/>
            </p14:nvContentPartPr>
            <p14:xfrm>
              <a:off x="12161469" y="2834640"/>
              <a:ext cx="26640" cy="360"/>
            </p14:xfrm>
          </p:contentPart>
        </mc:Choice>
        <mc:Fallback xmlns="">
          <p:pic>
            <p:nvPicPr>
              <p:cNvPr id="183" name="Ink 18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149589" y="2822760"/>
                <a:ext cx="504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9" name="Ink 198"/>
              <p14:cNvContentPartPr/>
              <p14:nvPr/>
            </p14:nvContentPartPr>
            <p14:xfrm>
              <a:off x="12592749" y="2978280"/>
              <a:ext cx="444240" cy="2599920"/>
            </p14:xfrm>
          </p:contentPart>
        </mc:Choice>
        <mc:Fallback xmlns="">
          <p:pic>
            <p:nvPicPr>
              <p:cNvPr id="199" name="Ink 19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580869" y="2966400"/>
                <a:ext cx="468000" cy="262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0" name="Ink 199"/>
              <p14:cNvContentPartPr/>
              <p14:nvPr/>
            </p14:nvContentPartPr>
            <p14:xfrm>
              <a:off x="12331389" y="6766560"/>
              <a:ext cx="360" cy="360"/>
            </p14:xfrm>
          </p:contentPart>
        </mc:Choice>
        <mc:Fallback xmlns="">
          <p:pic>
            <p:nvPicPr>
              <p:cNvPr id="200" name="Ink 19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319509" y="6754680"/>
                <a:ext cx="24120" cy="241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9A93-1433-4DCF-8437-8F25A74A8D1A}" type="datetime1">
              <a:rPr lang="en-US" smtClean="0"/>
              <a:t>3/12/2024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61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 implementation of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 of array are stored in contiguous memory locations</a:t>
            </a:r>
          </a:p>
          <a:p>
            <a:r>
              <a:rPr lang="en-US" dirty="0"/>
              <a:t>Operations that can be performed in list are </a:t>
            </a:r>
          </a:p>
          <a:p>
            <a:pPr lvl="1"/>
            <a:r>
              <a:rPr lang="en-US" dirty="0"/>
              <a:t>Creating a list </a:t>
            </a:r>
          </a:p>
          <a:p>
            <a:pPr lvl="1"/>
            <a:r>
              <a:rPr lang="en-US" dirty="0"/>
              <a:t>Insert items in list</a:t>
            </a:r>
          </a:p>
          <a:p>
            <a:pPr lvl="1"/>
            <a:r>
              <a:rPr lang="en-US" dirty="0"/>
              <a:t>Inserting new item in particular position  in  list </a:t>
            </a:r>
          </a:p>
          <a:p>
            <a:pPr lvl="1"/>
            <a:r>
              <a:rPr lang="en-US" dirty="0"/>
              <a:t>Deletion of item from the list </a:t>
            </a:r>
          </a:p>
          <a:p>
            <a:pPr lvl="1"/>
            <a:r>
              <a:rPr lang="en-US" dirty="0"/>
              <a:t>Traversing the list </a:t>
            </a:r>
          </a:p>
          <a:p>
            <a:pPr lvl="1"/>
            <a:r>
              <a:rPr lang="en-US" dirty="0"/>
              <a:t>Merging two lists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AF89-B8AD-4557-BE22-00618C3E9C33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9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4819"/>
            <a:ext cx="10515600" cy="523737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Creating a list involves declaring a memory for</a:t>
            </a:r>
            <a:r>
              <a:rPr lang="en-AT" dirty="0"/>
              <a:t> </a:t>
            </a:r>
            <a:r>
              <a:rPr lang="en-US" dirty="0"/>
              <a:t>a  list</a:t>
            </a:r>
          </a:p>
          <a:p>
            <a:pPr marL="0" indent="0">
              <a:buNone/>
            </a:pPr>
            <a:r>
              <a:rPr lang="en-US" dirty="0"/>
              <a:t>For example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A[100],</a:t>
            </a:r>
            <a:r>
              <a:rPr lang="en-US" dirty="0" err="1"/>
              <a:t>i</a:t>
            </a:r>
            <a:r>
              <a:rPr lang="en-US" dirty="0"/>
              <a:t>, n;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(“Enter the number of items in list ”);</a:t>
            </a:r>
          </a:p>
          <a:p>
            <a:pPr marL="0" indent="0">
              <a:buNone/>
            </a:pPr>
            <a:r>
              <a:rPr lang="en-US" dirty="0" err="1"/>
              <a:t>Scanf</a:t>
            </a:r>
            <a:r>
              <a:rPr lang="en-US" dirty="0"/>
              <a:t>(“%</a:t>
            </a:r>
            <a:r>
              <a:rPr lang="en-US" dirty="0" err="1"/>
              <a:t>d”,n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AT" dirty="0"/>
              <a:t>……</a:t>
            </a:r>
            <a:endParaRPr lang="en-US" dirty="0"/>
          </a:p>
          <a:p>
            <a:pPr marL="0" indent="0">
              <a:buNone/>
            </a:pPr>
            <a:r>
              <a:rPr lang="en-AT" dirty="0"/>
              <a:t>…</a:t>
            </a:r>
            <a:r>
              <a:rPr lang="en-US" dirty="0"/>
              <a:t>..</a:t>
            </a:r>
          </a:p>
          <a:p>
            <a:pPr marL="0" indent="0">
              <a:buNone/>
            </a:pPr>
            <a:r>
              <a:rPr lang="en-AT" dirty="0"/>
              <a:t>…</a:t>
            </a:r>
            <a:r>
              <a:rPr lang="en-US" dirty="0"/>
              <a:t>..</a:t>
            </a:r>
          </a:p>
          <a:p>
            <a:pPr marL="0" indent="0">
              <a:buNone/>
            </a:pPr>
            <a:r>
              <a:rPr lang="en-AT" dirty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723400"/>
              </p:ext>
            </p:extLst>
          </p:nvPr>
        </p:nvGraphicFramePr>
        <p:xfrm>
          <a:off x="9499112" y="1111552"/>
          <a:ext cx="1658983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983">
                  <a:extLst>
                    <a:ext uri="{9D8B030D-6E8A-4147-A177-3AD203B41FA5}">
                      <a16:colId xmlns:a16="http://schemas.microsoft.com/office/drawing/2014/main" val="1795778405"/>
                    </a:ext>
                  </a:extLst>
                </a:gridCol>
              </a:tblGrid>
              <a:tr h="3141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656148"/>
                  </a:ext>
                </a:extLst>
              </a:tr>
              <a:tr h="3141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155574"/>
                  </a:ext>
                </a:extLst>
              </a:tr>
              <a:tr h="3141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53063"/>
                  </a:ext>
                </a:extLst>
              </a:tr>
              <a:tr h="3141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765721"/>
                  </a:ext>
                </a:extLst>
              </a:tr>
              <a:tr h="3141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78903"/>
                  </a:ext>
                </a:extLst>
              </a:tr>
              <a:tr h="3141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653641"/>
                  </a:ext>
                </a:extLst>
              </a:tr>
              <a:tr h="3141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301488"/>
                  </a:ext>
                </a:extLst>
              </a:tr>
              <a:tr h="3141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59578"/>
                  </a:ext>
                </a:extLst>
              </a:tr>
              <a:tr h="3141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921095"/>
                  </a:ext>
                </a:extLst>
              </a:tr>
              <a:tr h="3141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34922"/>
                  </a:ext>
                </a:extLst>
              </a:tr>
              <a:tr h="3141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537919"/>
                  </a:ext>
                </a:extLst>
              </a:tr>
              <a:tr h="3141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975446"/>
                  </a:ext>
                </a:extLst>
              </a:tr>
              <a:tr h="3141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701147"/>
                  </a:ext>
                </a:extLst>
              </a:tr>
              <a:tr h="3141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3006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83526" y="586286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66006" y="111155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50003" y="4114800"/>
            <a:ext cx="327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50003" y="3978236"/>
            <a:ext cx="327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46231" y="3775165"/>
            <a:ext cx="327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46231" y="3599718"/>
            <a:ext cx="327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8" name="Ink 87"/>
              <p14:cNvContentPartPr/>
              <p14:nvPr/>
            </p14:nvContentPartPr>
            <p14:xfrm>
              <a:off x="1306286" y="3474720"/>
              <a:ext cx="360" cy="36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4406" y="3462840"/>
                <a:ext cx="24120" cy="241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6A3B-9C4F-4289-863C-9C4E3DF58AAA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2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Inserting items in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Creating a list involves declaring a memory for</a:t>
            </a:r>
            <a:r>
              <a:rPr lang="en-AT" dirty="0"/>
              <a:t> </a:t>
            </a:r>
            <a:r>
              <a:rPr lang="en-US" dirty="0"/>
              <a:t>a  list</a:t>
            </a:r>
          </a:p>
          <a:p>
            <a:r>
              <a:rPr lang="en-US" dirty="0"/>
              <a:t>For example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A[100],</a:t>
            </a:r>
            <a:r>
              <a:rPr lang="en-US" dirty="0" err="1"/>
              <a:t>i</a:t>
            </a:r>
            <a:r>
              <a:rPr lang="en-US" dirty="0"/>
              <a:t>, n;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(“Enter the number of items in list ”);</a:t>
            </a:r>
          </a:p>
          <a:p>
            <a:pPr marL="0" indent="0">
              <a:buNone/>
            </a:pPr>
            <a:r>
              <a:rPr lang="en-US" dirty="0" err="1"/>
              <a:t>Scanf</a:t>
            </a:r>
            <a:r>
              <a:rPr lang="en-US" dirty="0"/>
              <a:t>(“%</a:t>
            </a:r>
            <a:r>
              <a:rPr lang="en-US" dirty="0" err="1"/>
              <a:t>d”,&amp;n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(“Enter items in the list”)</a:t>
            </a:r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n;i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(“%d”, &amp;A[</a:t>
            </a:r>
            <a:r>
              <a:rPr lang="en-US" dirty="0" err="1"/>
              <a:t>i</a:t>
            </a:r>
            <a:r>
              <a:rPr lang="en-US" dirty="0"/>
              <a:t>])};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836074"/>
              </p:ext>
            </p:extLst>
          </p:nvPr>
        </p:nvGraphicFramePr>
        <p:xfrm>
          <a:off x="4415250" y="2119936"/>
          <a:ext cx="6938550" cy="648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855">
                  <a:extLst>
                    <a:ext uri="{9D8B030D-6E8A-4147-A177-3AD203B41FA5}">
                      <a16:colId xmlns:a16="http://schemas.microsoft.com/office/drawing/2014/main" val="3613755286"/>
                    </a:ext>
                  </a:extLst>
                </a:gridCol>
                <a:gridCol w="693855">
                  <a:extLst>
                    <a:ext uri="{9D8B030D-6E8A-4147-A177-3AD203B41FA5}">
                      <a16:colId xmlns:a16="http://schemas.microsoft.com/office/drawing/2014/main" val="3907099268"/>
                    </a:ext>
                  </a:extLst>
                </a:gridCol>
                <a:gridCol w="693855">
                  <a:extLst>
                    <a:ext uri="{9D8B030D-6E8A-4147-A177-3AD203B41FA5}">
                      <a16:colId xmlns:a16="http://schemas.microsoft.com/office/drawing/2014/main" val="1948164653"/>
                    </a:ext>
                  </a:extLst>
                </a:gridCol>
                <a:gridCol w="693855">
                  <a:extLst>
                    <a:ext uri="{9D8B030D-6E8A-4147-A177-3AD203B41FA5}">
                      <a16:colId xmlns:a16="http://schemas.microsoft.com/office/drawing/2014/main" val="3358087707"/>
                    </a:ext>
                  </a:extLst>
                </a:gridCol>
                <a:gridCol w="693855">
                  <a:extLst>
                    <a:ext uri="{9D8B030D-6E8A-4147-A177-3AD203B41FA5}">
                      <a16:colId xmlns:a16="http://schemas.microsoft.com/office/drawing/2014/main" val="3964102852"/>
                    </a:ext>
                  </a:extLst>
                </a:gridCol>
                <a:gridCol w="693855">
                  <a:extLst>
                    <a:ext uri="{9D8B030D-6E8A-4147-A177-3AD203B41FA5}">
                      <a16:colId xmlns:a16="http://schemas.microsoft.com/office/drawing/2014/main" val="3741981039"/>
                    </a:ext>
                  </a:extLst>
                </a:gridCol>
                <a:gridCol w="693855">
                  <a:extLst>
                    <a:ext uri="{9D8B030D-6E8A-4147-A177-3AD203B41FA5}">
                      <a16:colId xmlns:a16="http://schemas.microsoft.com/office/drawing/2014/main" val="1672160163"/>
                    </a:ext>
                  </a:extLst>
                </a:gridCol>
                <a:gridCol w="693855">
                  <a:extLst>
                    <a:ext uri="{9D8B030D-6E8A-4147-A177-3AD203B41FA5}">
                      <a16:colId xmlns:a16="http://schemas.microsoft.com/office/drawing/2014/main" val="3793934315"/>
                    </a:ext>
                  </a:extLst>
                </a:gridCol>
                <a:gridCol w="693855">
                  <a:extLst>
                    <a:ext uri="{9D8B030D-6E8A-4147-A177-3AD203B41FA5}">
                      <a16:colId xmlns:a16="http://schemas.microsoft.com/office/drawing/2014/main" val="3027958426"/>
                    </a:ext>
                  </a:extLst>
                </a:gridCol>
                <a:gridCol w="693855">
                  <a:extLst>
                    <a:ext uri="{9D8B030D-6E8A-4147-A177-3AD203B41FA5}">
                      <a16:colId xmlns:a16="http://schemas.microsoft.com/office/drawing/2014/main" val="3636897080"/>
                    </a:ext>
                  </a:extLst>
                </a:gridCol>
              </a:tblGrid>
              <a:tr h="64837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69614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28263" y="3222864"/>
            <a:ext cx="1639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Items in list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CD57-02A0-457B-AF63-06A0B5CC6988}" type="datetime1">
              <a:rPr lang="en-US" smtClean="0"/>
              <a:t>3/12/2024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87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Inserting new item in the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0133"/>
            <a:ext cx="10515600" cy="5100809"/>
          </a:xfrm>
        </p:spPr>
        <p:txBody>
          <a:bodyPr>
            <a:normAutofit/>
          </a:bodyPr>
          <a:lstStyle/>
          <a:p>
            <a:r>
              <a:rPr lang="en-US" dirty="0"/>
              <a:t>For example consider a list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753416"/>
              </p:ext>
            </p:extLst>
          </p:nvPr>
        </p:nvGraphicFramePr>
        <p:xfrm>
          <a:off x="1091524" y="1688069"/>
          <a:ext cx="6938550" cy="648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855">
                  <a:extLst>
                    <a:ext uri="{9D8B030D-6E8A-4147-A177-3AD203B41FA5}">
                      <a16:colId xmlns:a16="http://schemas.microsoft.com/office/drawing/2014/main" val="3613755286"/>
                    </a:ext>
                  </a:extLst>
                </a:gridCol>
                <a:gridCol w="693855">
                  <a:extLst>
                    <a:ext uri="{9D8B030D-6E8A-4147-A177-3AD203B41FA5}">
                      <a16:colId xmlns:a16="http://schemas.microsoft.com/office/drawing/2014/main" val="3907099268"/>
                    </a:ext>
                  </a:extLst>
                </a:gridCol>
                <a:gridCol w="693855">
                  <a:extLst>
                    <a:ext uri="{9D8B030D-6E8A-4147-A177-3AD203B41FA5}">
                      <a16:colId xmlns:a16="http://schemas.microsoft.com/office/drawing/2014/main" val="1948164653"/>
                    </a:ext>
                  </a:extLst>
                </a:gridCol>
                <a:gridCol w="693855">
                  <a:extLst>
                    <a:ext uri="{9D8B030D-6E8A-4147-A177-3AD203B41FA5}">
                      <a16:colId xmlns:a16="http://schemas.microsoft.com/office/drawing/2014/main" val="3358087707"/>
                    </a:ext>
                  </a:extLst>
                </a:gridCol>
                <a:gridCol w="693855">
                  <a:extLst>
                    <a:ext uri="{9D8B030D-6E8A-4147-A177-3AD203B41FA5}">
                      <a16:colId xmlns:a16="http://schemas.microsoft.com/office/drawing/2014/main" val="3964102852"/>
                    </a:ext>
                  </a:extLst>
                </a:gridCol>
                <a:gridCol w="693855">
                  <a:extLst>
                    <a:ext uri="{9D8B030D-6E8A-4147-A177-3AD203B41FA5}">
                      <a16:colId xmlns:a16="http://schemas.microsoft.com/office/drawing/2014/main" val="3741981039"/>
                    </a:ext>
                  </a:extLst>
                </a:gridCol>
                <a:gridCol w="693855">
                  <a:extLst>
                    <a:ext uri="{9D8B030D-6E8A-4147-A177-3AD203B41FA5}">
                      <a16:colId xmlns:a16="http://schemas.microsoft.com/office/drawing/2014/main" val="1672160163"/>
                    </a:ext>
                  </a:extLst>
                </a:gridCol>
                <a:gridCol w="693855">
                  <a:extLst>
                    <a:ext uri="{9D8B030D-6E8A-4147-A177-3AD203B41FA5}">
                      <a16:colId xmlns:a16="http://schemas.microsoft.com/office/drawing/2014/main" val="3793934315"/>
                    </a:ext>
                  </a:extLst>
                </a:gridCol>
                <a:gridCol w="693855">
                  <a:extLst>
                    <a:ext uri="{9D8B030D-6E8A-4147-A177-3AD203B41FA5}">
                      <a16:colId xmlns:a16="http://schemas.microsoft.com/office/drawing/2014/main" val="3027958426"/>
                    </a:ext>
                  </a:extLst>
                </a:gridCol>
                <a:gridCol w="693855">
                  <a:extLst>
                    <a:ext uri="{9D8B030D-6E8A-4147-A177-3AD203B41FA5}">
                      <a16:colId xmlns:a16="http://schemas.microsoft.com/office/drawing/2014/main" val="3636897080"/>
                    </a:ext>
                  </a:extLst>
                </a:gridCol>
              </a:tblGrid>
              <a:tr h="64837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69614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71600" y="2477818"/>
            <a:ext cx="24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37340" y="24610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5333" y="24610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84204" y="2477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62232" y="2477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5629" y="2477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9026" y="24853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15571" y="24853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30451" y="24853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93848" y="24853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505753"/>
              </p:ext>
            </p:extLst>
          </p:nvPr>
        </p:nvGraphicFramePr>
        <p:xfrm>
          <a:off x="1091524" y="4601946"/>
          <a:ext cx="7419478" cy="689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498">
                  <a:extLst>
                    <a:ext uri="{9D8B030D-6E8A-4147-A177-3AD203B41FA5}">
                      <a16:colId xmlns:a16="http://schemas.microsoft.com/office/drawing/2014/main" val="3613755286"/>
                    </a:ext>
                  </a:extLst>
                </a:gridCol>
                <a:gridCol w="674498">
                  <a:extLst>
                    <a:ext uri="{9D8B030D-6E8A-4147-A177-3AD203B41FA5}">
                      <a16:colId xmlns:a16="http://schemas.microsoft.com/office/drawing/2014/main" val="3907099268"/>
                    </a:ext>
                  </a:extLst>
                </a:gridCol>
                <a:gridCol w="674498">
                  <a:extLst>
                    <a:ext uri="{9D8B030D-6E8A-4147-A177-3AD203B41FA5}">
                      <a16:colId xmlns:a16="http://schemas.microsoft.com/office/drawing/2014/main" val="1948164653"/>
                    </a:ext>
                  </a:extLst>
                </a:gridCol>
                <a:gridCol w="674498">
                  <a:extLst>
                    <a:ext uri="{9D8B030D-6E8A-4147-A177-3AD203B41FA5}">
                      <a16:colId xmlns:a16="http://schemas.microsoft.com/office/drawing/2014/main" val="3358087707"/>
                    </a:ext>
                  </a:extLst>
                </a:gridCol>
                <a:gridCol w="674498">
                  <a:extLst>
                    <a:ext uri="{9D8B030D-6E8A-4147-A177-3AD203B41FA5}">
                      <a16:colId xmlns:a16="http://schemas.microsoft.com/office/drawing/2014/main" val="3964102852"/>
                    </a:ext>
                  </a:extLst>
                </a:gridCol>
                <a:gridCol w="674498">
                  <a:extLst>
                    <a:ext uri="{9D8B030D-6E8A-4147-A177-3AD203B41FA5}">
                      <a16:colId xmlns:a16="http://schemas.microsoft.com/office/drawing/2014/main" val="3741981039"/>
                    </a:ext>
                  </a:extLst>
                </a:gridCol>
                <a:gridCol w="674498">
                  <a:extLst>
                    <a:ext uri="{9D8B030D-6E8A-4147-A177-3AD203B41FA5}">
                      <a16:colId xmlns:a16="http://schemas.microsoft.com/office/drawing/2014/main" val="1672160163"/>
                    </a:ext>
                  </a:extLst>
                </a:gridCol>
                <a:gridCol w="674498">
                  <a:extLst>
                    <a:ext uri="{9D8B030D-6E8A-4147-A177-3AD203B41FA5}">
                      <a16:colId xmlns:a16="http://schemas.microsoft.com/office/drawing/2014/main" val="3793934315"/>
                    </a:ext>
                  </a:extLst>
                </a:gridCol>
                <a:gridCol w="674498">
                  <a:extLst>
                    <a:ext uri="{9D8B030D-6E8A-4147-A177-3AD203B41FA5}">
                      <a16:colId xmlns:a16="http://schemas.microsoft.com/office/drawing/2014/main" val="3027958426"/>
                    </a:ext>
                  </a:extLst>
                </a:gridCol>
                <a:gridCol w="674498">
                  <a:extLst>
                    <a:ext uri="{9D8B030D-6E8A-4147-A177-3AD203B41FA5}">
                      <a16:colId xmlns:a16="http://schemas.microsoft.com/office/drawing/2014/main" val="3636897080"/>
                    </a:ext>
                  </a:extLst>
                </a:gridCol>
                <a:gridCol w="674498">
                  <a:extLst>
                    <a:ext uri="{9D8B030D-6E8A-4147-A177-3AD203B41FA5}">
                      <a16:colId xmlns:a16="http://schemas.microsoft.com/office/drawing/2014/main" val="3541253419"/>
                    </a:ext>
                  </a:extLst>
                </a:gridCol>
              </a:tblGrid>
              <a:tr h="68914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69614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220757" y="5340882"/>
            <a:ext cx="24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86497" y="53241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04490" y="53241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33361" y="53408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11389" y="53408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74786" y="53408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38183" y="53484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64728" y="53484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9608" y="53484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43005" y="53484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955830" y="53484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44696" y="3156462"/>
            <a:ext cx="5372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Let us consider inserting item 50 at the 5</a:t>
            </a:r>
            <a:r>
              <a:rPr lang="en-US" sz="2800" baseline="30000" dirty="0"/>
              <a:t>th</a:t>
            </a:r>
            <a:r>
              <a:rPr lang="en-US" sz="2800" dirty="0"/>
              <a:t>  position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0" name="Ink 69"/>
              <p14:cNvContentPartPr/>
              <p14:nvPr/>
            </p14:nvContentPartPr>
            <p14:xfrm>
              <a:off x="5629989" y="1433160"/>
              <a:ext cx="105120" cy="1728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8109" y="1421280"/>
                <a:ext cx="128880" cy="41040"/>
              </a:xfrm>
              <a:prstGeom prst="rect">
                <a:avLst/>
              </a:prstGeom>
            </p:spPr>
          </p:pic>
        </mc:Fallback>
      </mc:AlternateContent>
      <p:sp>
        <p:nvSpPr>
          <p:cNvPr id="80" name="Date Placeholder 7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76434-5FFF-4915-A1A6-FC86DE3D247E}" type="datetime1">
              <a:rPr lang="en-US" smtClean="0"/>
              <a:t>3/12/2024</a:t>
            </a:fld>
            <a:endParaRPr lang="en-US"/>
          </a:p>
        </p:txBody>
      </p:sp>
      <p:sp>
        <p:nvSpPr>
          <p:cNvPr id="81" name="Slide Number Placeholder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0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 to insert new item in the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Start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 the position of the element to be inserted as “</a:t>
            </a:r>
            <a:r>
              <a:rPr lang="en-US" dirty="0" err="1"/>
              <a:t>pos</a:t>
            </a:r>
            <a:r>
              <a:rPr lang="en-US" dirty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 element to be inserted as “element”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all elements one position right from last index to “pos-1”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Now the location for the new element is free</a:t>
            </a:r>
          </a:p>
          <a:p>
            <a:pPr marL="457200" lvl="1" indent="0">
              <a:buNone/>
            </a:pPr>
            <a:r>
              <a:rPr lang="en-US" dirty="0"/>
              <a:t>List[pos-1]=element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Increment the size of the array by one as </a:t>
            </a:r>
          </a:p>
          <a:p>
            <a:pPr marL="457200" lvl="1" indent="0">
              <a:buNone/>
            </a:pPr>
            <a:r>
              <a:rPr lang="en-US" dirty="0"/>
              <a:t>n=n+1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Stop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6" name="Ink 65"/>
              <p14:cNvContentPartPr/>
              <p14:nvPr/>
            </p14:nvContentPartPr>
            <p14:xfrm>
              <a:off x="6453206" y="6309360"/>
              <a:ext cx="360" cy="36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41326" y="6297480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4" name="Ink 203"/>
              <p14:cNvContentPartPr/>
              <p14:nvPr/>
            </p14:nvContentPartPr>
            <p14:xfrm>
              <a:off x="7524206" y="5055480"/>
              <a:ext cx="2822040" cy="1489320"/>
            </p14:xfrm>
          </p:contentPart>
        </mc:Choice>
        <mc:Fallback xmlns="">
          <p:pic>
            <p:nvPicPr>
              <p:cNvPr id="204" name="Ink 20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58446" y="2128320"/>
                <a:ext cx="5419080" cy="471564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B5C2E-9A81-4DDF-A521-CBA9919EE123}" type="datetime1">
              <a:rPr lang="en-US" smtClean="0"/>
              <a:t>3/12/2024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0538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3042</TotalTime>
  <Words>1024</Words>
  <Application>Microsoft Office PowerPoint</Application>
  <PresentationFormat>Widescreen</PresentationFormat>
  <Paragraphs>339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Custom Design</vt:lpstr>
      <vt:lpstr>PowerPoint Presentation</vt:lpstr>
      <vt:lpstr>CONTENTS</vt:lpstr>
      <vt:lpstr>List </vt:lpstr>
      <vt:lpstr>Static and Dynamic data structure</vt:lpstr>
      <vt:lpstr>Array implementation of list</vt:lpstr>
      <vt:lpstr>Creating list</vt:lpstr>
      <vt:lpstr>Inserting items in list</vt:lpstr>
      <vt:lpstr>Inserting new item in the list</vt:lpstr>
      <vt:lpstr>Algorithm to insert new item in the list</vt:lpstr>
      <vt:lpstr>Write a C-function to insert new item at the specified position </vt:lpstr>
      <vt:lpstr>PowerPoint Presentation</vt:lpstr>
      <vt:lpstr>Deleting item from list</vt:lpstr>
      <vt:lpstr>Algorithm to delete an item </vt:lpstr>
      <vt:lpstr>Write a c-function to delete element at the specified position </vt:lpstr>
      <vt:lpstr>PowerPoint Presentation</vt:lpstr>
      <vt:lpstr>Modification of an element in a list</vt:lpstr>
      <vt:lpstr>Traversing elements in list</vt:lpstr>
      <vt:lpstr>Merging any two existing lists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Niresh Dhakal</cp:lastModifiedBy>
  <cp:revision>744</cp:revision>
  <dcterms:created xsi:type="dcterms:W3CDTF">2021-05-07T17:21:49Z</dcterms:created>
  <dcterms:modified xsi:type="dcterms:W3CDTF">2024-03-12T03:07:38Z</dcterms:modified>
</cp:coreProperties>
</file>