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3"/>
  </p:notesMasterIdLst>
  <p:handoutMasterIdLst>
    <p:handoutMasterId r:id="rId64"/>
  </p:handoutMasterIdLst>
  <p:sldIdLst>
    <p:sldId id="261" r:id="rId2"/>
    <p:sldId id="259" r:id="rId3"/>
    <p:sldId id="281" r:id="rId4"/>
    <p:sldId id="282" r:id="rId5"/>
    <p:sldId id="283" r:id="rId6"/>
    <p:sldId id="284" r:id="rId7"/>
    <p:sldId id="285" r:id="rId8"/>
    <p:sldId id="286" r:id="rId9"/>
    <p:sldId id="279" r:id="rId10"/>
    <p:sldId id="280" r:id="rId11"/>
    <p:sldId id="287" r:id="rId12"/>
    <p:sldId id="288" r:id="rId13"/>
    <p:sldId id="289" r:id="rId14"/>
    <p:sldId id="290" r:id="rId15"/>
    <p:sldId id="291" r:id="rId16"/>
    <p:sldId id="292" r:id="rId17"/>
    <p:sldId id="293" r:id="rId18"/>
    <p:sldId id="298" r:id="rId19"/>
    <p:sldId id="299" r:id="rId20"/>
    <p:sldId id="300" r:id="rId21"/>
    <p:sldId id="295" r:id="rId22"/>
    <p:sldId id="301" r:id="rId23"/>
    <p:sldId id="312" r:id="rId24"/>
    <p:sldId id="304" r:id="rId25"/>
    <p:sldId id="302" r:id="rId26"/>
    <p:sldId id="303" r:id="rId27"/>
    <p:sldId id="307" r:id="rId28"/>
    <p:sldId id="310" r:id="rId29"/>
    <p:sldId id="309" r:id="rId30"/>
    <p:sldId id="313" r:id="rId31"/>
    <p:sldId id="315" r:id="rId32"/>
    <p:sldId id="305" r:id="rId33"/>
    <p:sldId id="311" r:id="rId34"/>
    <p:sldId id="316" r:id="rId35"/>
    <p:sldId id="317" r:id="rId36"/>
    <p:sldId id="318" r:id="rId37"/>
    <p:sldId id="319" r:id="rId38"/>
    <p:sldId id="322" r:id="rId39"/>
    <p:sldId id="320" r:id="rId40"/>
    <p:sldId id="321" r:id="rId41"/>
    <p:sldId id="323" r:id="rId42"/>
    <p:sldId id="325" r:id="rId43"/>
    <p:sldId id="324" r:id="rId44"/>
    <p:sldId id="326"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6" clrIdx="0">
    <p:extLst>
      <p:ext uri="{19B8F6BF-5375-455C-9EA6-DF929625EA0E}">
        <p15:presenceInfo xmlns:p15="http://schemas.microsoft.com/office/powerpoint/2012/main" userId="5dcf750ec2d4a4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9" autoAdjust="0"/>
    <p:restoredTop sz="94510" autoAdjust="0"/>
  </p:normalViewPr>
  <p:slideViewPr>
    <p:cSldViewPr snapToGrid="0">
      <p:cViewPr varScale="1">
        <p:scale>
          <a:sx n="78" d="100"/>
          <a:sy n="78" d="100"/>
        </p:scale>
        <p:origin x="111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82F52B-AE1A-4F7B-88A0-CE1AEB1B927E}" type="datetimeFigureOut">
              <a:rPr lang="en-US" smtClean="0"/>
              <a:t>4/6/2024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7C0BC7-BC7E-4A0D-A192-F1F5F9D73230}" type="slidenum">
              <a:rPr lang="en-US" smtClean="0"/>
              <a:t>‹#›</a:t>
            </a:fld>
            <a:endParaRPr lang="en-US"/>
          </a:p>
        </p:txBody>
      </p:sp>
    </p:spTree>
    <p:extLst>
      <p:ext uri="{BB962C8B-B14F-4D97-AF65-F5344CB8AC3E}">
        <p14:creationId xmlns:p14="http://schemas.microsoft.com/office/powerpoint/2010/main" val="151518542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7-01T01:41:22.68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8E45A18-8BF6-487B-9D46-22CFB7CC9326}" emma:medium="tactile" emma:mode="ink">
          <msink:context xmlns:msink="http://schemas.microsoft.com/ink/2010/main" type="writingRegion" rotatedBoundingBox="19889,4460 31212,3143 31801,8208 20478,9524"/>
        </emma:interpretation>
      </emma:emma>
    </inkml:annotationXML>
    <inkml:traceGroup>
      <inkml:annotationXML>
        <emma:emma xmlns:emma="http://www.w3.org/2003/04/emma" version="1.0">
          <emma:interpretation id="{5A21E9A7-B3DA-44C3-BC17-CB2C77F793E4}" emma:medium="tactile" emma:mode="ink">
            <msink:context xmlns:msink="http://schemas.microsoft.com/ink/2010/main" type="paragraph" rotatedBoundingBox="19889,4460 31212,3143 31570,6223 20247,7540" alignmentLevel="1"/>
          </emma:interpretation>
        </emma:emma>
      </inkml:annotationXML>
      <inkml:traceGroup>
        <inkml:annotationXML>
          <emma:emma xmlns:emma="http://www.w3.org/2003/04/emma" version="1.0">
            <emma:interpretation id="{CC741D04-CA02-4903-B589-55C9B62DD3B8}" emma:medium="tactile" emma:mode="ink">
              <msink:context xmlns:msink="http://schemas.microsoft.com/ink/2010/main" type="line" rotatedBoundingBox="19889,4460 31212,3143 31570,6223 20247,7540"/>
            </emma:interpretation>
          </emma:emma>
        </inkml:annotationXML>
        <inkml:traceGroup>
          <inkml:annotationXML>
            <emma:emma xmlns:emma="http://www.w3.org/2003/04/emma" version="1.0">
              <emma:interpretation id="{A4A0B0B9-E1F0-49B0-98E0-57887959D08C}" emma:medium="tactile" emma:mode="ink">
                <msink:context xmlns:msink="http://schemas.microsoft.com/ink/2010/main" type="inkWord" rotatedBoundingBox="27898,4093 31277,3700 31444,5140 28065,5533"/>
              </emma:interpretation>
              <emma:one-of disjunction-type="recognition" id="oneOf0">
                <emma:interpretation id="interp0" emma:lang="" emma:confidence="1">
                  <emma:literal/>
                </emma:interpretation>
              </emma:one-of>
            </emma:emma>
          </inkml:annotationXML>
          <inkml:trace contextRef="#ctx0" brushRef="#br0">4826 363 0</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7-01T01:49:34.23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ADC7877-24D5-4661-AF12-59A9EAB7A3C5}" emma:medium="tactile" emma:mode="ink">
          <msink:context xmlns:msink="http://schemas.microsoft.com/ink/2010/main" type="inkDrawing" rotatedBoundingBox="19739,5116 19811,5116 19811,5131 19739,5131" shapeName="Other"/>
        </emma:interpretation>
      </emma:emma>
    </inkml:annotationXML>
    <inkml:trace contextRef="#ctx0" brushRef="#br0">72 0 0,'-36'0'16,"0"0"30</inkml:trace>
  </inkml:traceGroup>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7-01T01:57:34.21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3828B478-E009-4EFE-A807-AC215F4037AD}" emma:medium="tactile" emma:mode="ink">
          <msink:context xmlns:msink="http://schemas.microsoft.com/ink/2010/main" type="writingRegion" rotatedBoundingBox="22068,8764 29260,8837 29234,11428 22042,11355"/>
        </emma:interpretation>
      </emma:emma>
    </inkml:annotationXML>
    <inkml:traceGroup>
      <inkml:annotationXML>
        <emma:emma xmlns:emma="http://www.w3.org/2003/04/emma" version="1.0">
          <emma:interpretation id="{6EBA06AF-301B-4E32-97B3-7835737E76DA}" emma:medium="tactile" emma:mode="ink">
            <msink:context xmlns:msink="http://schemas.microsoft.com/ink/2010/main" type="paragraph" rotatedBoundingBox="22068,8764 29260,8837 29234,11428 22042,11355" alignmentLevel="1"/>
          </emma:interpretation>
        </emma:emma>
      </inkml:annotationXML>
      <inkml:traceGroup>
        <inkml:annotationXML>
          <emma:emma xmlns:emma="http://www.w3.org/2003/04/emma" version="1.0">
            <emma:interpretation id="{BAD894DA-3312-4034-A5BB-3B174A4B7915}" emma:medium="tactile" emma:mode="ink">
              <msink:context xmlns:msink="http://schemas.microsoft.com/ink/2010/main" type="line" rotatedBoundingBox="22068,8764 29260,8837 29234,11428 22042,11355"/>
            </emma:interpretation>
          </emma:emma>
        </inkml:annotationXML>
        <inkml:traceGroup>
          <inkml:annotationXML>
            <emma:emma xmlns:emma="http://www.w3.org/2003/04/emma" version="1.0">
              <emma:interpretation id="{0095EC51-DA54-4595-A8B4-2A3300E16A40}" emma:medium="tactile" emma:mode="ink">
                <msink:context xmlns:msink="http://schemas.microsoft.com/ink/2010/main" type="inkWord" rotatedBoundingBox="22068,8764 24072,8784 24045,11375 22042,11355"/>
              </emma:interpretation>
              <emma:one-of disjunction-type="recognition" id="oneOf0">
                <emma:interpretation id="interp0" emma:lang="" emma:confidence="1">
                  <emma:literal/>
                </emma:interpretation>
              </emma:one-of>
            </emma:emma>
          </inkml:annotationXML>
          <inkml:trace contextRef="#ctx0" brushRef="#br0">109-1343 0,'0'36'234,"0"1"-218,0 35 328,0-35-329</inkml:trace>
        </inkml:traceGroup>
      </inkml:traceGroup>
    </inkml:traceGroup>
  </inkml:traceGroup>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7-01T01:58:46.03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B3E101A-724D-4CD4-B52C-5FCB3E73B838}" emma:medium="tactile" emma:mode="ink">
          <msink:context xmlns:msink="http://schemas.microsoft.com/ink/2010/main" type="inkDrawing" rotatedBoundingBox="1974,11903 18185,11274 18268,13429 2058,14058" hotPoints="19653,12394 9839,13596 -17,12820 9796,11618" semanticType="enclosure" shapeName="Ellipse"/>
        </emma:interpretation>
      </emma:emma>
    </inkml:annotationXML>
    <inkml:trace contextRef="#ctx0" brushRef="#br0">10124 1377 0</inkml:trace>
  </inkml:traceGroup>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7-02T01:24:50.744"/>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E39C6B3C-97F6-43D0-9F6A-2148441DA9CD}" emma:medium="tactile" emma:mode="ink">
          <msink:context xmlns:msink="http://schemas.microsoft.com/ink/2010/main" type="writingRegion" rotatedBoundingBox="24819,13970 24834,13970 24834,13985 24819,13985"/>
        </emma:interpretation>
      </emma:emma>
    </inkml:annotationXML>
    <inkml:traceGroup>
      <inkml:annotationXML>
        <emma:emma xmlns:emma="http://www.w3.org/2003/04/emma" version="1.0">
          <emma:interpretation id="{323FAB5C-BD2C-4844-B80B-A0CD7E48156E}" emma:medium="tactile" emma:mode="ink">
            <msink:context xmlns:msink="http://schemas.microsoft.com/ink/2010/main" type="paragraph" rotatedBoundingBox="24819,13970 24834,13970 24834,13985 24819,13985" alignmentLevel="1"/>
          </emma:interpretation>
        </emma:emma>
      </inkml:annotationXML>
      <inkml:traceGroup>
        <inkml:annotationXML>
          <emma:emma xmlns:emma="http://www.w3.org/2003/04/emma" version="1.0">
            <emma:interpretation id="{13A22DF6-FA27-43D1-B6A6-F85C76049F1C}" emma:medium="tactile" emma:mode="ink">
              <msink:context xmlns:msink="http://schemas.microsoft.com/ink/2010/main" type="line" rotatedBoundingBox="24819,13970 24834,13970 24834,13985 24819,13985"/>
            </emma:interpretation>
          </emma:emma>
        </inkml:annotationXML>
        <inkml:traceGroup>
          <inkml:annotationXML>
            <emma:emma xmlns:emma="http://www.w3.org/2003/04/emma" version="1.0">
              <emma:interpretation id="{40967C68-C341-4AC8-986E-0DA63E34958D}" emma:medium="tactile" emma:mode="ink">
                <msink:context xmlns:msink="http://schemas.microsoft.com/ink/2010/main" type="inkWord" rotatedBoundingBox="24819,13970 24834,13970 24834,13985 24819,13985"/>
              </emma:interpretation>
            </emma:emma>
          </inkml:annotationXML>
          <inkml:trace contextRef="#ctx0" brushRef="#br0">0 0 0</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7-02T01:30:40.10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CCFD1D6-7154-4F7B-98D3-52940A452BE7}" emma:medium="tactile" emma:mode="ink">
          <msink:context xmlns:msink="http://schemas.microsoft.com/ink/2010/main" type="inkDrawing" rotatedBoundingBox="18832,9761 18847,9761 18847,9776 18832,9776" shapeName="Other"/>
        </emma:interpretation>
      </emma:emma>
    </inkml:annotationXML>
    <inkml:trace contextRef="#ctx0" brushRef="#br0">5551 5733 0</inkml:trace>
  </inkml:traceGroup>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7-02T01:28:13.42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3E056F88-36D7-40BB-853A-B76E8E11C599}" emma:medium="tactile" emma:mode="ink">
          <msink:context xmlns:msink="http://schemas.microsoft.com/ink/2010/main" type="writingRegion" rotatedBoundingBox="23005,3229 23020,3229 23020,3244 23005,3244"/>
        </emma:interpretation>
      </emma:emma>
    </inkml:annotationXML>
    <inkml:traceGroup>
      <inkml:annotationXML>
        <emma:emma xmlns:emma="http://www.w3.org/2003/04/emma" version="1.0">
          <emma:interpretation id="{CC3B4287-3486-4AEF-B459-FC8D85510E9D}" emma:medium="tactile" emma:mode="ink">
            <msink:context xmlns:msink="http://schemas.microsoft.com/ink/2010/main" type="paragraph" rotatedBoundingBox="23005,3229 23020,3229 23020,3244 23005,3244" alignmentLevel="1"/>
          </emma:interpretation>
        </emma:emma>
      </inkml:annotationXML>
      <inkml:traceGroup>
        <inkml:annotationXML>
          <emma:emma xmlns:emma="http://www.w3.org/2003/04/emma" version="1.0">
            <emma:interpretation id="{9508457A-2BA1-4F2F-8BD3-3753E2CA3B21}" emma:medium="tactile" emma:mode="ink">
              <msink:context xmlns:msink="http://schemas.microsoft.com/ink/2010/main" type="line" rotatedBoundingBox="23005,3229 23020,3229 23020,3244 23005,3244"/>
            </emma:interpretation>
          </emma:emma>
        </inkml:annotationXML>
        <inkml:traceGroup>
          <inkml:annotationXML>
            <emma:emma xmlns:emma="http://www.w3.org/2003/04/emma" version="1.0">
              <emma:interpretation id="{CAFD410E-92D0-4703-89DC-FD4AE27AA2C5}" emma:medium="tactile" emma:mode="ink">
                <msink:context xmlns:msink="http://schemas.microsoft.com/ink/2010/main" type="inkWord" rotatedBoundingBox="23005,3229 23020,3229 23020,3244 23005,3244"/>
              </emma:interpretation>
            </emma:emma>
          </inkml:annotationXML>
          <inkml:trace contextRef="#ctx0" brushRef="#br0">9724-799 0</inkml:trace>
        </inkml:traceGroup>
      </inkml:traceGroup>
    </inkml:traceGroup>
  </inkml:traceGroup>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7-04T14:08:27.12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E4A6CD9-C229-4910-B65A-E6A32B48E913}" emma:medium="tactile" emma:mode="ink">
          <msink:context xmlns:msink="http://schemas.microsoft.com/ink/2010/main" type="inkDrawing" rotatedBoundingBox="12627,13135 12642,13135 12642,13150 12627,13150" shapeName="Other"/>
        </emma:interpretation>
      </emma:emma>
    </inkml:annotationXML>
    <inkml:trace contextRef="#ctx0" brushRef="#br0">5697 6495 0</inkml:trace>
  </inkml:traceGroup>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8-20T01:34:03.042"/>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25362FD3-446F-49C7-8D46-B130DAB715E9}" emma:medium="tactile" emma:mode="ink">
          <msink:context xmlns:msink="http://schemas.microsoft.com/ink/2010/main" type="writingRegion" rotatedBoundingBox="25772,11555 28170,11784 28123,12278 25725,12050"/>
        </emma:interpretation>
      </emma:emma>
    </inkml:annotationXML>
    <inkml:traceGroup>
      <inkml:annotationXML>
        <emma:emma xmlns:emma="http://www.w3.org/2003/04/emma" version="1.0">
          <emma:interpretation id="{403EF507-EA1E-4C3F-8B7F-8F3B89CCC002}" emma:medium="tactile" emma:mode="ink">
            <msink:context xmlns:msink="http://schemas.microsoft.com/ink/2010/main" type="paragraph" rotatedBoundingBox="25772,11555 28170,11784 28123,12278 25725,12050" alignmentLevel="1"/>
          </emma:interpretation>
        </emma:emma>
      </inkml:annotationXML>
      <inkml:traceGroup>
        <inkml:annotationXML>
          <emma:emma xmlns:emma="http://www.w3.org/2003/04/emma" version="1.0">
            <emma:interpretation id="{CA5A6420-E894-45D5-B3F2-AA78D936AFB2}" emma:medium="tactile" emma:mode="ink">
              <msink:context xmlns:msink="http://schemas.microsoft.com/ink/2010/main" type="line" rotatedBoundingBox="25772,11555 28170,11784 28123,12278 25725,12050"/>
            </emma:interpretation>
          </emma:emma>
        </inkml:annotationXML>
        <inkml:traceGroup>
          <inkml:annotationXML>
            <emma:emma xmlns:emma="http://www.w3.org/2003/04/emma" version="1.0">
              <emma:interpretation id="{641EE6DC-0705-463B-B18C-7AA05E929DAF}" emma:medium="tactile" emma:mode="ink">
                <msink:context xmlns:msink="http://schemas.microsoft.com/ink/2010/main" type="inkWord" rotatedBoundingBox="25772,11555 26485,11623 26438,12118 25725,12050"/>
              </emma:interpretation>
              <emma:one-of disjunction-type="recognition" id="oneOf0">
                <emma:interpretation id="interp0" emma:lang="" emma:confidence="0.5">
                  <emma:literal>16 s</emma:literal>
                </emma:interpretation>
                <emma:interpretation id="interp1" emma:lang="" emma:confidence="0">
                  <emma:literal>K</emma:literal>
                </emma:interpretation>
                <emma:interpretation id="interp2" emma:lang="" emma:confidence="0">
                  <emma:literal>16 s,</emma:literal>
                </emma:interpretation>
                <emma:interpretation id="interp3" emma:lang="" emma:confidence="0.5">
                  <emma:literal>l \</emma:literal>
                </emma:interpretation>
                <emma:interpretation id="interp4" emma:lang="" emma:confidence="0">
                  <emma:literal>14</emma:literal>
                </emma:interpretation>
              </emma:one-of>
            </emma:emma>
          </inkml:annotationXML>
          <inkml:trace contextRef="#ctx0" brushRef="#br0">28153 11807 0</inkml:trace>
        </inkml:traceGroup>
        <inkml:traceGroup>
          <inkml:annotationXML>
            <emma:emma xmlns:emma="http://www.w3.org/2003/04/emma" version="1.0">
              <emma:interpretation id="{8B9C3B19-D0A4-4736-871C-2EC844A92E3A}" emma:medium="tactile" emma:mode="ink">
                <msink:context xmlns:msink="http://schemas.microsoft.com/ink/2010/main" type="inkWord" rotatedBoundingBox="28153,11805 28168,11807 28166,11822 28151,11821"/>
              </emma:interpretation>
              <emma:one-of disjunction-type="recognition" id="oneOf1">
                <emma:interpretation id="interp5" emma:lang="" emma:confidence="0.5">
                  <emma:literal>.</emma:literal>
                </emma:interpretation>
                <emma:interpretation id="interp6" emma:lang="" emma:confidence="0">
                  <emma:literal>,</emma:literal>
                </emma:interpretation>
                <emma:interpretation id="interp7" emma:lang="" emma:confidence="0">
                  <emma:literal>\</emma:literal>
                </emma:interpretation>
                <emma:interpretation id="interp8" emma:lang="" emma:confidence="0">
                  <emma:literal>`</emma:literal>
                </emma:interpretation>
                <emma:interpretation id="interp9" emma:lang="" emma:confidence="0">
                  <emma:literal>'</emma:literal>
                </emma:interpretation>
              </emma:one-of>
            </emma:emma>
          </inkml:annotationXML>
          <inkml:trace contextRef="#ctx0" brushRef="#br0">28153 11807 0</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8-20T01:33:35.707"/>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11CDBAE0-5B85-41E3-9162-0DB9CD3704CF}" emma:medium="tactile" emma:mode="ink">
          <msink:context xmlns:msink="http://schemas.microsoft.com/ink/2010/main" type="writingRegion" rotatedBoundingBox="13482,13263 15763,12397 16656,14748 14376,15615"/>
        </emma:interpretation>
      </emma:emma>
    </inkml:annotationXML>
    <inkml:traceGroup>
      <inkml:annotationXML>
        <emma:emma xmlns:emma="http://www.w3.org/2003/04/emma" version="1.0">
          <emma:interpretation id="{9744990D-E4BE-4863-B270-35467001CE6A}" emma:medium="tactile" emma:mode="ink">
            <msink:context xmlns:msink="http://schemas.microsoft.com/ink/2010/main" type="paragraph" rotatedBoundingBox="13482,13263 15763,12397 16656,14748 14376,15615" alignmentLevel="1"/>
          </emma:interpretation>
        </emma:emma>
      </inkml:annotationXML>
      <inkml:traceGroup>
        <inkml:annotationXML>
          <emma:emma xmlns:emma="http://www.w3.org/2003/04/emma" version="1.0">
            <emma:interpretation id="{58E52431-7389-47DF-AA32-293FC0E888B5}" emma:medium="tactile" emma:mode="ink">
              <msink:context xmlns:msink="http://schemas.microsoft.com/ink/2010/main" type="line" rotatedBoundingBox="13482,13263 15763,12397 16656,14748 14376,15615"/>
            </emma:interpretation>
          </emma:emma>
        </inkml:annotationXML>
        <inkml:traceGroup>
          <inkml:annotationXML>
            <emma:emma xmlns:emma="http://www.w3.org/2003/04/emma" version="1.0">
              <emma:interpretation id="{B0FD7A27-7BC5-49E6-8153-ADD8DE2F7FC6}" emma:medium="tactile" emma:mode="ink">
                <msink:context xmlns:msink="http://schemas.microsoft.com/ink/2010/main" type="inkWord" rotatedBoundingBox="15750,12402 15763,12397 15769,12412 15755,12417"/>
              </emma:interpretation>
              <emma:one-of disjunction-type="recognition" id="oneOf0">
                <emma:interpretation id="interp0" emma:lang="" emma:confidence="1">
                  <emma:literal/>
                </emma:interpretation>
              </emma:one-of>
            </emma:emma>
          </inkml:annotationXML>
          <inkml:trace contextRef="#ctx0" brushRef="#br0">1745-1749 0</inkml:trace>
        </inkml:traceGroup>
      </inkml:traceGroup>
    </inkml:traceGroup>
  </inkml:traceGroup>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7-04T14:25:23.74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1C356BA-95CB-4F3C-A453-51DC98564DDF}" emma:medium="tactile" emma:mode="ink">
          <msink:context xmlns:msink="http://schemas.microsoft.com/ink/2010/main" type="writingRegion" rotatedBoundingBox="6303,7941 8300,7893 8312,8364 6314,8412"/>
        </emma:interpretation>
      </emma:emma>
    </inkml:annotationXML>
    <inkml:traceGroup>
      <inkml:annotationXML>
        <emma:emma xmlns:emma="http://www.w3.org/2003/04/emma" version="1.0">
          <emma:interpretation id="{2F50FF50-A7FB-4E9D-ACB0-9EF5122457C9}" emma:medium="tactile" emma:mode="ink">
            <msink:context xmlns:msink="http://schemas.microsoft.com/ink/2010/main" type="paragraph" rotatedBoundingBox="6303,7941 8300,7893 8312,8364 6314,8412" alignmentLevel="1"/>
          </emma:interpretation>
        </emma:emma>
      </inkml:annotationXML>
      <inkml:traceGroup>
        <inkml:annotationXML>
          <emma:emma xmlns:emma="http://www.w3.org/2003/04/emma" version="1.0">
            <emma:interpretation id="{C913458E-167F-4ADA-8D59-17B79FC8283D}" emma:medium="tactile" emma:mode="ink">
              <msink:context xmlns:msink="http://schemas.microsoft.com/ink/2010/main" type="line" rotatedBoundingBox="6303,7941 8300,7893 8312,8364 6314,8412"/>
            </emma:interpretation>
          </emma:emma>
        </inkml:annotationXML>
        <inkml:traceGroup>
          <inkml:annotationXML>
            <emma:emma xmlns:emma="http://www.w3.org/2003/04/emma" version="1.0">
              <emma:interpretation id="{A2DB298F-2A30-4158-86EE-9FCB0F750CBE}" emma:medium="tactile" emma:mode="ink">
                <msink:context xmlns:msink="http://schemas.microsoft.com/ink/2010/main" type="inkWord" rotatedBoundingBox="6303,7941 8300,7893 8312,8364 6314,8412"/>
              </emma:interpretation>
              <emma:one-of disjunction-type="recognition" id="oneOf0">
                <emma:interpretation id="interp0" emma:lang="" emma:confidence="1">
                  <emma:literal/>
                </emma:interpretation>
              </emma:one-of>
            </emma:emma>
          </inkml:annotationXML>
          <inkml:trace contextRef="#ctx0" brushRef="#br0">3302-363 0</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7-01T01:43:09.47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7C75885-EF25-41F9-9137-AD5C6C9742C0}" emma:medium="tactile" emma:mode="ink">
          <msink:context xmlns:msink="http://schemas.microsoft.com/ink/2010/main" type="inkDrawing" rotatedBoundingBox="15929,8455 15944,8455 15944,8470 15929,8470" shapeName="Other"/>
        </emma:interpretation>
      </emma:emma>
    </inkml:annotationXML>
    <inkml:trace contextRef="#ctx0" brushRef="#br0">-5624-834 0</inkml:trace>
  </inkml:traceGroup>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7-04T14:27:15.323"/>
    </inkml:context>
    <inkml:brush xml:id="br0">
      <inkml:brushProperty name="width" value="0.06667" units="cm"/>
      <inkml:brushProperty name="height" value="0.06667" units="cm"/>
      <inkml:brushProperty name="color" value="#3165BB"/>
      <inkml:brushProperty name="fitToCurve" value="1"/>
    </inkml:brush>
  </inkml:definitions>
  <inkml:traceGroup>
    <inkml:annotationXML>
      <emma:emma xmlns:emma="http://www.w3.org/2003/04/emma" version="1.0">
        <emma:interpretation id="{88E777A5-04CE-4ABE-A4D8-88C7A891493E}" emma:medium="tactile" emma:mode="ink">
          <msink:context xmlns:msink="http://schemas.microsoft.com/ink/2010/main" type="writingRegion" rotatedBoundingBox="22895,11103 27136,8990 27612,9945 23370,12058"/>
        </emma:interpretation>
      </emma:emma>
    </inkml:annotationXML>
    <inkml:traceGroup>
      <inkml:annotationXML>
        <emma:emma xmlns:emma="http://www.w3.org/2003/04/emma" version="1.0">
          <emma:interpretation id="{5D697FD3-6272-4BF7-A2BA-E2D658DDAB93}" emma:medium="tactile" emma:mode="ink">
            <msink:context xmlns:msink="http://schemas.microsoft.com/ink/2010/main" type="paragraph" rotatedBoundingBox="22895,11103 27136,8990 27612,9945 23370,12058" alignmentLevel="1"/>
          </emma:interpretation>
        </emma:emma>
      </inkml:annotationXML>
      <inkml:traceGroup>
        <inkml:annotationXML>
          <emma:emma xmlns:emma="http://www.w3.org/2003/04/emma" version="1.0">
            <emma:interpretation id="{3266A54D-630E-490A-9D6F-E5750AEA7F32}" emma:medium="tactile" emma:mode="ink">
              <msink:context xmlns:msink="http://schemas.microsoft.com/ink/2010/main" type="line" rotatedBoundingBox="22895,11103 27136,8990 27612,9945 23370,12058"/>
            </emma:interpretation>
          </emma:emma>
        </inkml:annotationXML>
        <inkml:traceGroup>
          <inkml:annotationXML>
            <emma:emma xmlns:emma="http://www.w3.org/2003/04/emma" version="1.0">
              <emma:interpretation id="{CF6D1983-5119-4836-AA83-2C129AE966C6}" emma:medium="tactile" emma:mode="ink">
                <msink:context xmlns:msink="http://schemas.microsoft.com/ink/2010/main" type="inkWord" rotatedBoundingBox="22895,11103 22907,11097 22914,11112 22902,11118"/>
              </emma:interpretation>
              <emma:one-of disjunction-type="recognition" id="oneOf0">
                <emma:interpretation id="interp0" emma:lang="" emma:confidence="0.5">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-2613 1669 0</inkml:trace>
        </inkml:traceGroup>
      </inkml:traceGroup>
    </inkml:traceGroup>
  </inkml:traceGroup>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8-20T02:18:15.126"/>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092A5AD4-EDF5-47C8-BB48-07425F0D7F13}" emma:medium="tactile" emma:mode="ink">
          <msink:context xmlns:msink="http://schemas.microsoft.com/ink/2010/main" type="writingRegion" rotatedBoundingBox="17743,4251 21291,799 24160,3748 20611,7200"/>
        </emma:interpretation>
      </emma:emma>
    </inkml:annotationXML>
    <inkml:traceGroup>
      <inkml:annotationXML>
        <emma:emma xmlns:emma="http://www.w3.org/2003/04/emma" version="1.0">
          <emma:interpretation id="{8E3365BD-84B2-4C4C-9BF7-10D70E3EC6C7}" emma:medium="tactile" emma:mode="ink">
            <msink:context xmlns:msink="http://schemas.microsoft.com/ink/2010/main" type="paragraph" rotatedBoundingBox="19015,3664 18913,3103 18948,3096 19049,3657" alignmentLevel="2"/>
          </emma:interpretation>
        </emma:emma>
      </inkml:annotationXML>
      <inkml:traceGroup>
        <inkml:annotationXML>
          <emma:emma xmlns:emma="http://www.w3.org/2003/04/emma" version="1.0">
            <emma:interpretation id="{1AAF015F-E04C-41AF-8E99-3C2A8D57875B}" emma:medium="tactile" emma:mode="ink">
              <msink:context xmlns:msink="http://schemas.microsoft.com/ink/2010/main" type="inkBullet" rotatedBoundingBox="19027,3661 19025,3645 19039,3643 19042,3659"/>
            </emma:interpretation>
            <emma:one-of disjunction-type="recognition" id="oneOf0">
              <emma:interpretation id="interp0" emma:lang="" emma:confidence="0">
                <emma:literal>•</emma:literal>
              </emma:interpretation>
            </emma:one-of>
          </emma:emma>
        </inkml:annotationXML>
        <inkml:trace contextRef="#ctx0" brushRef="#br0">19025 3646 0</inkml:trace>
      </inkml:traceGroup>
    </inkml:traceGroup>
  </inkml:traceGroup>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8-20T02:07:44.018"/>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25623670-B2A5-42E5-AADD-4ADB2DEA9A6F}" emma:medium="tactile" emma:mode="ink">
          <msink:context xmlns:msink="http://schemas.microsoft.com/ink/2010/main" type="writingRegion" rotatedBoundingBox="7705,8164 13833,5806 14105,6512 7977,8870"/>
        </emma:interpretation>
      </emma:emma>
    </inkml:annotationXML>
    <inkml:traceGroup>
      <inkml:annotationXML>
        <emma:emma xmlns:emma="http://www.w3.org/2003/04/emma" version="1.0">
          <emma:interpretation id="{B440B618-3D85-4629-85B0-324D7A75DB39}" emma:medium="tactile" emma:mode="ink">
            <msink:context xmlns:msink="http://schemas.microsoft.com/ink/2010/main" type="paragraph" rotatedBoundingBox="7705,8164 13833,5806 14105,6512 7977,8870" alignmentLevel="1"/>
          </emma:interpretation>
        </emma:emma>
      </inkml:annotationXML>
      <inkml:traceGroup>
        <inkml:annotationXML>
          <emma:emma xmlns:emma="http://www.w3.org/2003/04/emma" version="1.0">
            <emma:interpretation id="{09B7DCBD-130D-47E1-8C51-0EE9C25226BC}" emma:medium="tactile" emma:mode="ink">
              <msink:context xmlns:msink="http://schemas.microsoft.com/ink/2010/main" type="line" rotatedBoundingBox="7705,8164 13833,5806 14105,6512 7977,8870"/>
            </emma:interpretation>
          </emma:emma>
        </inkml:annotationXML>
        <inkml:traceGroup>
          <inkml:annotationXML>
            <emma:emma xmlns:emma="http://www.w3.org/2003/04/emma" version="1.0">
              <emma:interpretation id="{F966952D-37D5-4281-9616-AED501F03B11}" emma:medium="tactile" emma:mode="ink">
                <msink:context xmlns:msink="http://schemas.microsoft.com/ink/2010/main" type="inkWord" rotatedBoundingBox="7838,8508 7851,8502 7857,8518 7843,8523"/>
              </emma:interpretation>
              <emma:one-of disjunction-type="recognition" id="oneOf0">
                <emma:interpretation id="interp0" emma:lang="" emma:confidence="0.5">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7838 8508 0</inkml:trace>
        </inkml:traceGroup>
        <inkml:traceGroup>
          <inkml:annotationXML>
            <emma:emma xmlns:emma="http://www.w3.org/2003/04/emma" version="1.0">
              <emma:interpretation id="{0E87E35A-AE38-4FF2-95DE-5FCCEBFE1391}" emma:medium="tactile" emma:mode="ink">
                <msink:context xmlns:msink="http://schemas.microsoft.com/ink/2010/main" type="inkWord" rotatedBoundingBox="13990,6251 14003,6245 14009,6261 13995,6266"/>
              </emma:interpretation>
            </emma:emma>
          </inkml:annotationXML>
          <inkml:trace contextRef="#ctx0" brushRef="#br0" timeOffset="-3135.04">13990 6251 0</inkml:trace>
        </inkml:traceGroup>
      </inkml:traceGroup>
    </inkml:traceGroup>
  </inkml:traceGroup>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8-20T02:13:26.912"/>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863DC977-173A-4555-8C60-40966A41AA4C}" emma:medium="tactile" emma:mode="ink">
          <msink:context xmlns:msink="http://schemas.microsoft.com/ink/2010/main" type="writingRegion" rotatedBoundingBox="10453,12868 12894,12631 12978,13496 10537,13733"/>
        </emma:interpretation>
      </emma:emma>
    </inkml:annotationXML>
    <inkml:traceGroup>
      <inkml:annotationXML>
        <emma:emma xmlns:emma="http://www.w3.org/2003/04/emma" version="1.0">
          <emma:interpretation id="{8417BC86-82FB-45F6-9821-55C30806B6D5}" emma:medium="tactile" emma:mode="ink">
            <msink:context xmlns:msink="http://schemas.microsoft.com/ink/2010/main" type="paragraph" rotatedBoundingBox="10453,12868 12894,12631 12978,13496 10537,13733" alignmentLevel="1"/>
          </emma:interpretation>
        </emma:emma>
      </inkml:annotationXML>
      <inkml:traceGroup>
        <inkml:annotationXML>
          <emma:emma xmlns:emma="http://www.w3.org/2003/04/emma" version="1.0">
            <emma:interpretation id="{BACCDF44-5FB4-4C1B-B836-CA07B4C16412}" emma:medium="tactile" emma:mode="ink">
              <msink:context xmlns:msink="http://schemas.microsoft.com/ink/2010/main" type="line" rotatedBoundingBox="10453,12868 12894,12631 12978,13496 10537,13733"/>
            </emma:interpretation>
          </emma:emma>
        </inkml:annotationXML>
        <inkml:traceGroup>
          <inkml:annotationXML>
            <emma:emma xmlns:emma="http://www.w3.org/2003/04/emma" version="1.0">
              <emma:interpretation id="{9F88D4E1-1D1F-4F87-BA15-96D611503DAC}" emma:medium="tactile" emma:mode="ink">
                <msink:context xmlns:msink="http://schemas.microsoft.com/ink/2010/main" type="inkWord" rotatedBoundingBox="10453,12868 12894,12631 12978,13496 10537,13733"/>
              </emma:interpretation>
              <emma:one-of disjunction-type="recognition" id="oneOf0">
                <emma:interpretation id="interp0" emma:lang="" emma:confidence="0.5">
                  <emma:literal>3000</emma:literal>
                </emma:interpretation>
                <emma:interpretation id="interp1" emma:lang="" emma:confidence="0">
                  <emma:literal>3.00</emma:literal>
                </emma:interpretation>
                <emma:interpretation id="interp2" emma:lang="" emma:confidence="0">
                  <emma:literal>3008</emma:literal>
                </emma:interpretation>
                <emma:interpretation id="interp3" emma:lang="" emma:confidence="0">
                  <emma:literal>30080</emma:literal>
                </emma:interpretation>
                <emma:interpretation id="interp4" emma:lang="" emma:confidence="0">
                  <emma:literal>36000</emma:literal>
                </emma:interpretation>
              </emma:one-of>
            </emma:emma>
          </inkml:annotationXML>
          <inkml:trace contextRef="#ctx0" brushRef="#br0">12080 13568 0</inkml:trace>
        </inkml:traceGroup>
      </inkml:traceGroup>
    </inkml:traceGroup>
  </inkml:traceGroup>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8-20T02:12:32.001"/>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2340FE89-0C31-4B93-8F8A-CBFDB4543C1A}" emma:medium="tactile" emma:mode="ink">
          <msink:context xmlns:msink="http://schemas.microsoft.com/ink/2010/main" type="writingRegion" rotatedBoundingBox="30907,6871 30922,6871 30922,6886 30907,6886"/>
        </emma:interpretation>
      </emma:emma>
    </inkml:annotationXML>
    <inkml:traceGroup>
      <inkml:annotationXML>
        <emma:emma xmlns:emma="http://www.w3.org/2003/04/emma" version="1.0">
          <emma:interpretation id="{065C5865-CDB5-4FD6-A3BA-F06285AA9A75}" emma:medium="tactile" emma:mode="ink">
            <msink:context xmlns:msink="http://schemas.microsoft.com/ink/2010/main" type="paragraph" rotatedBoundingBox="30907,6871 30922,6871 30922,6886 30907,6886" alignmentLevel="1"/>
          </emma:interpretation>
        </emma:emma>
      </inkml:annotationXML>
      <inkml:traceGroup>
        <inkml:annotationXML>
          <emma:emma xmlns:emma="http://www.w3.org/2003/04/emma" version="1.0">
            <emma:interpretation id="{0CAAF58B-A476-4744-B86D-7DE4BD45AFB6}" emma:medium="tactile" emma:mode="ink">
              <msink:context xmlns:msink="http://schemas.microsoft.com/ink/2010/main" type="line" rotatedBoundingBox="30907,6871 30922,6871 30922,6886 30907,6886"/>
            </emma:interpretation>
          </emma:emma>
        </inkml:annotationXML>
        <inkml:traceGroup>
          <inkml:annotationXML>
            <emma:emma xmlns:emma="http://www.w3.org/2003/04/emma" version="1.0">
              <emma:interpretation id="{F82088DE-0055-4CE1-975A-BA91339ADC32}" emma:medium="tactile" emma:mode="ink">
                <msink:context xmlns:msink="http://schemas.microsoft.com/ink/2010/main" type="inkWord" rotatedBoundingBox="30907,6871 30922,6871 30922,6886 30907,6886"/>
              </emma:interpretation>
            </emma:emma>
          </inkml:annotationXML>
          <inkml:trace contextRef="#ctx0" brushRef="#br0">30907 6871 0</inkml:trace>
        </inkml:traceGroup>
      </inkml:traceGroup>
    </inkml:traceGroup>
  </inkml:traceGroup>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8-20T02:09:35.65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C1D03005-2931-4E63-8E7E-3D31C1F9F035}" emma:medium="tactile" emma:mode="ink">
          <msink:context xmlns:msink="http://schemas.microsoft.com/ink/2010/main" type="inkDrawing" rotatedBoundingBox="7069,12477 7084,12477 7084,12492 7069,12492" shapeName="Other"/>
        </emma:interpretation>
      </emma:emma>
    </inkml:annotationXML>
    <inkml:trace contextRef="#ctx0" brushRef="#br0">7069 12477 0</inkml:trace>
  </inkml:traceGroup>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8-20T02:19:20.70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391ED582-8662-4DD7-B22B-A4B0F5689366}" emma:medium="tactile" emma:mode="ink">
          <msink:context xmlns:msink="http://schemas.microsoft.com/ink/2010/main" type="inkDrawing" rotatedBoundingBox="3700,14477 3715,14477 3715,14492 3700,14492" shapeName="Other"/>
        </emma:interpretation>
      </emma:emma>
    </inkml:annotationXML>
    <inkml:trace contextRef="#ctx0" brushRef="#br0">0 0 0</inkml:trace>
  </inkml:traceGroup>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8-20T02:13:55.048"/>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3E114689-22CE-4C20-AA71-5814E4D98609}" emma:medium="tactile" emma:mode="ink">
          <msink:context xmlns:msink="http://schemas.microsoft.com/ink/2010/main" type="inkDrawing" rotatedBoundingBox="9624,15280 9639,15280 9639,15295 9624,15295" shapeName="Other"/>
        </emma:interpretation>
      </emma:emma>
    </inkml:annotationXML>
    <inkml:trace contextRef="#ctx0" brushRef="#br0">9624 15280 0</inkml:trace>
  </inkml:traceGroup>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8-20T02:14:01.12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EC860306-46B0-464E-80FB-46047094B905}" emma:medium="tactile" emma:mode="ink">
          <msink:context xmlns:msink="http://schemas.microsoft.com/ink/2010/main" type="inkDrawing" rotatedBoundingBox="8260,15404 8275,15404 8275,15419 8260,15419" shapeName="Other"/>
        </emma:interpretation>
      </emma:emma>
    </inkml:annotationXML>
    <inkml:trace contextRef="#ctx0" brushRef="#br0">8260 15404 0</inkml:trace>
  </inkml:traceGroup>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8-20T02:12:25.200"/>
    </inkml:context>
    <inkml:brush xml:id="br0">
      <inkml:brushProperty name="width" value="0.05292" units="cm"/>
      <inkml:brushProperty name="height" value="0.05292" units="cm"/>
      <inkml:brushProperty name="color" value="#FF0000"/>
    </inkml:brush>
  </inkml:definitions>
  <inkml:traceGroup>
    <inkml:annotationXML>
      <emma:emma xmlns:emma="http://www.w3.org/2003/04/emma" version="1.0">
        <emma:interpretation id="{13ABDC25-34EB-4745-A2D9-64D40CF0F94F}" emma:medium="tactile" emma:mode="ink">
          <msink:context xmlns:msink="http://schemas.microsoft.com/ink/2010/main" type="writingRegion" rotatedBoundingBox="9475,14213 10458,14213 10458,14427 9475,14427"/>
        </emma:interpretation>
      </emma:emma>
    </inkml:annotationXML>
    <inkml:traceGroup>
      <inkml:annotationXML>
        <emma:emma xmlns:emma="http://www.w3.org/2003/04/emma" version="1.0">
          <emma:interpretation id="{17817E04-F8C1-42BE-B298-FC4A3F0FBDAC}" emma:medium="tactile" emma:mode="ink">
            <msink:context xmlns:msink="http://schemas.microsoft.com/ink/2010/main" type="paragraph" rotatedBoundingBox="9475,14213 10458,14213 10458,14427 9475,14427" alignmentLevel="1"/>
          </emma:interpretation>
        </emma:emma>
      </inkml:annotationXML>
      <inkml:traceGroup>
        <inkml:annotationXML>
          <emma:emma xmlns:emma="http://www.w3.org/2003/04/emma" version="1.0">
            <emma:interpretation id="{B5DDE3A7-11AB-4971-B596-0B3FAF41D22C}" emma:medium="tactile" emma:mode="ink">
              <msink:context xmlns:msink="http://schemas.microsoft.com/ink/2010/main" type="line" rotatedBoundingBox="9475,14213 10458,14213 10458,14427 9475,14427"/>
            </emma:interpretation>
          </emma:emma>
        </inkml:annotationXML>
        <inkml:traceGroup>
          <inkml:annotationXML>
            <emma:emma xmlns:emma="http://www.w3.org/2003/04/emma" version="1.0">
              <emma:interpretation id="{97142030-5A12-44DE-96D0-69E564EC1A14}" emma:medium="tactile" emma:mode="ink">
                <msink:context xmlns:msink="http://schemas.microsoft.com/ink/2010/main" type="inkWord" rotatedBoundingBox="9475,14213 9490,14213 9490,14228 9475,14228"/>
              </emma:interpretation>
            </emma:emma>
          </inkml:annotationXML>
          <inkml:trace contextRef="#ctx0" brushRef="#br0">9475 14213 0</inkml:trace>
        </inkml:traceGroup>
        <inkml:traceGroup>
          <inkml:annotationXML>
            <emma:emma xmlns:emma="http://www.w3.org/2003/04/emma" version="1.0">
              <emma:interpretation id="{79578403-160F-417C-B0A5-4F2204DEE2A3}" emma:medium="tactile" emma:mode="ink">
                <msink:context xmlns:msink="http://schemas.microsoft.com/ink/2010/main" type="inkWord" rotatedBoundingBox="10443,14412 10458,14412 10458,14427 10443,14427"/>
              </emma:interpretation>
            </emma:emma>
          </inkml:annotationXML>
          <inkml:trace contextRef="#ctx0" brushRef="#br0" timeOffset="760.91">10443 14412 0</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7-01T01:43:08.74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1F8A382-8CA5-49BB-AB29-983EEE28A0A6}" emma:medium="tactile" emma:mode="ink">
          <msink:context xmlns:msink="http://schemas.microsoft.com/ink/2010/main" type="inkDrawing" rotatedBoundingBox="17053,12700 17068,12700 17068,12715 17053,12715" shapeName="Other"/>
        </emma:interpretation>
      </emma:emma>
    </inkml:annotationXML>
    <inkml:trace contextRef="#ctx0" brushRef="#br0">-4500 3411 0</inkml:trace>
  </inkml:traceGroup>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8-20T02:19:27.80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B5D9DCF-E1C3-43FA-BD03-64CF36FA65DA}" emma:medium="tactile" emma:mode="ink">
          <msink:context xmlns:msink="http://schemas.microsoft.com/ink/2010/main" type="inkDrawing" rotatedBoundingBox="8091,14260 8106,14260 8106,14275 8091,14275" shapeName="Other"/>
        </emma:interpretation>
      </emma:emma>
    </inkml:annotationXML>
    <inkml:trace contextRef="#ctx0" brushRef="#br0">0 0 0</inkml:trace>
  </inkml:traceGroup>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8-26T01:31:16.814"/>
    </inkml:context>
    <inkml:brush xml:id="br0">
      <inkml:brushProperty name="width" value="0.05292" units="cm"/>
      <inkml:brushProperty name="height" value="0.05292" units="cm"/>
      <inkml:brushProperty name="color" value="#FF0000"/>
    </inkml:brush>
  </inkml:definitions>
  <inkml:trace contextRef="#ctx0" brushRef="#br0">28625 6226 0</inkml:trace>
  <inkml:trace contextRef="#ctx0" brushRef="#br0" timeOffset="120727.33">29021 15354 0,'0'25'94</inkml:trace>
  <inkml:trace contextRef="#ctx0" brushRef="#br0" timeOffset="147710.76">22349 8979 0</inkml:trace>
  <inkml:trace contextRef="#ctx0" brushRef="#br0" timeOffset="150583.06">3845 11162 0</inkml:trace>
  <inkml:trace contextRef="#ctx0" brushRef="#br0" timeOffset="155830.01">7789 11261 0</inkml:trace>
  <inkml:trace contextRef="#ctx0" brushRef="#br0" timeOffset="-135843.59">14362 12378 0</inkml:trace>
  <inkml:trace contextRef="#ctx0" brushRef="#br0" timeOffset="-127051.57">22324 4564 0,'0'-25'234,"0"0"-218,-25 50 124,25 0-140,0 0 16,0 0-1,0-50 48,0-25-47,0 1-1,0 24-15,0 0 16</inkml:trace>
  <inkml:trace contextRef="#ctx0" brushRef="#br0" timeOffset="-124139.27">22299 5135 0,'-24'0'125,"-1"0"-125,25 24 16,-25 1-16,-25-25 15,50 25 1</inkml:trace>
  <inkml:trace contextRef="#ctx0" brushRef="#br0" timeOffset="-112177.64">6623 13246 0</inkml:trace>
  <inkml:trace contextRef="#ctx0" brushRef="#br0" timeOffset="-111466.93">8731 13345 0</inkml:trace>
  <inkml:trace contextRef="#ctx0" brushRef="#br0" timeOffset="-110323.58">9897 13271 0</inkml:trace>
  <inkml:trace contextRef="#ctx0" brushRef="#br0" timeOffset="-110074.99">11212 13271 0</inkml:trace>
  <inkml:trace contextRef="#ctx0" brushRef="#br0" timeOffset="-92594.85">20241 5978 0,'0'25'125</inkml:trace>
  <inkml:trace contextRef="#ctx0" brushRef="#br0" timeOffset="-70491.06">20613 5904 0</inkml:trace>
  <inkml:trace contextRef="#ctx0" brushRef="#br0" timeOffset="-69539.68">22597 4589 0</inkml:trace>
  <inkml:trace contextRef="#ctx0" brushRef="#br0" timeOffset="-67043.1">24234 9153 0</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8-22T15:33:51.315"/>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73322305-2EFF-43BA-B2C8-AFEDC817FA22}" emma:medium="tactile" emma:mode="ink">
          <msink:context xmlns:msink="http://schemas.microsoft.com/ink/2010/main" type="writingRegion" rotatedBoundingBox="27577,4608 27592,4608 27592,4623 27577,4623"/>
        </emma:interpretation>
      </emma:emma>
    </inkml:annotationXML>
    <inkml:traceGroup>
      <inkml:annotationXML>
        <emma:emma xmlns:emma="http://www.w3.org/2003/04/emma" version="1.0">
          <emma:interpretation id="{D4B034B9-AAE5-4EBE-8FE9-1992ED148F51}" emma:medium="tactile" emma:mode="ink">
            <msink:context xmlns:msink="http://schemas.microsoft.com/ink/2010/main" type="paragraph" rotatedBoundingBox="27577,4608 27592,4608 27592,4623 27577,4623" alignmentLevel="1"/>
          </emma:interpretation>
        </emma:emma>
      </inkml:annotationXML>
      <inkml:traceGroup>
        <inkml:annotationXML>
          <emma:emma xmlns:emma="http://www.w3.org/2003/04/emma" version="1.0">
            <emma:interpretation id="{D5A8A34F-618E-4A56-9126-9607A1013CBC}" emma:medium="tactile" emma:mode="ink">
              <msink:context xmlns:msink="http://schemas.microsoft.com/ink/2010/main" type="line" rotatedBoundingBox="27577,4608 27592,4608 27592,4623 27577,4623"/>
            </emma:interpretation>
          </emma:emma>
        </inkml:annotationXML>
        <inkml:traceGroup>
          <inkml:annotationXML>
            <emma:emma xmlns:emma="http://www.w3.org/2003/04/emma" version="1.0">
              <emma:interpretation id="{DB287543-9333-4669-A9C7-0B72D4504CBB}" emma:medium="tactile" emma:mode="ink">
                <msink:context xmlns:msink="http://schemas.microsoft.com/ink/2010/main" type="inkWord" rotatedBoundingBox="27577,4608 27592,4608 27592,4623 27577,4623"/>
              </emma:interpretation>
            </emma:emma>
          </inkml:annotationXML>
          <inkml:trace contextRef="#ctx0" brushRef="#br0">1686-1451 0</inkml:trace>
        </inkml:traceGroup>
      </inkml:traceGroup>
    </inkml:traceGroup>
  </inkml:traceGroup>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2-09-07T01:39:07.658"/>
    </inkml:context>
    <inkml:brush xml:id="br0">
      <inkml:brushProperty name="width" value="0.06667" units="cm"/>
      <inkml:brushProperty name="height" value="0.06667" units="cm"/>
      <inkml:brushProperty name="fitToCurve" value="1"/>
    </inkml:brush>
  </inkml:definitions>
  <inkml:traceGroup>
    <inkml:annotationXML>
      <emma:emma xmlns:emma="http://www.w3.org/2003/04/emma" version="1.0">
        <emma:interpretation id="{59574D64-F151-44B5-BD21-D704B542E1E5}" emma:medium="tactile" emma:mode="ink">
          <msink:context xmlns:msink="http://schemas.microsoft.com/ink/2010/main" type="writingRegion" rotatedBoundingBox="26561,9252 26576,9252 26576,9267 26561,9267"/>
        </emma:interpretation>
      </emma:emma>
    </inkml:annotationXML>
    <inkml:traceGroup>
      <inkml:annotationXML>
        <emma:emma xmlns:emma="http://www.w3.org/2003/04/emma" version="1.0">
          <emma:interpretation id="{ED2082BE-5255-4978-9C71-AAF8BC67545D}" emma:medium="tactile" emma:mode="ink">
            <msink:context xmlns:msink="http://schemas.microsoft.com/ink/2010/main" type="paragraph" rotatedBoundingBox="26561,9252 26576,9252 26576,9267 26561,9267" alignmentLevel="1"/>
          </emma:interpretation>
        </emma:emma>
      </inkml:annotationXML>
      <inkml:traceGroup>
        <inkml:annotationXML>
          <emma:emma xmlns:emma="http://www.w3.org/2003/04/emma" version="1.0">
            <emma:interpretation id="{05840544-D4DE-48CF-80A7-8C4EC574262E}" emma:medium="tactile" emma:mode="ink">
              <msink:context xmlns:msink="http://schemas.microsoft.com/ink/2010/main" type="line" rotatedBoundingBox="26561,9252 26576,9252 26576,9267 26561,9267"/>
            </emma:interpretation>
          </emma:emma>
        </inkml:annotationXML>
        <inkml:traceGroup>
          <inkml:annotationXML>
            <emma:emma xmlns:emma="http://www.w3.org/2003/04/emma" version="1.0">
              <emma:interpretation id="{16B10ED7-3E3E-469B-9F22-AA633AEAA281}" emma:medium="tactile" emma:mode="ink">
                <msink:context xmlns:msink="http://schemas.microsoft.com/ink/2010/main" type="inkWord" rotatedBoundingBox="26561,9252 26576,9252 26576,9267 26561,9267"/>
              </emma:interpretation>
              <emma:one-of disjunction-type="recognition" id="oneOf0">
                <emma:interpretation id="interp0" emma:lang="" emma:confidence="0.5">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0 0 0</inkml:trace>
        </inkml:traceGroup>
      </inkml:traceGroup>
    </inkml:traceGroup>
  </inkml:traceGroup>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8-26T01:56:14.508"/>
    </inkml:context>
    <inkml:brush xml:id="br0">
      <inkml:brushProperty name="width" value="0.05292" units="cm"/>
      <inkml:brushProperty name="height" value="0.05292" units="cm"/>
      <inkml:brushProperty name="color" value="#FF0000"/>
    </inkml:brush>
  </inkml:definitions>
  <inkml:trace contextRef="#ctx0" brushRef="#br0">21382 11906 0</inkml:trace>
  <inkml:trace contextRef="#ctx0" brushRef="#br0" timeOffset="37791.64">27186 9128 0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27T01:02:47.54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8A8C67A-ED3E-4383-A8F4-74934F0809A1}" emma:medium="tactile" emma:mode="ink">
          <msink:context xmlns:msink="http://schemas.microsoft.com/ink/2010/main" type="inkDrawing" rotatedBoundingBox="7354,2729 7369,2729 7369,2744 7354,2744" shapeName="Other"/>
        </emma:interpretation>
      </emma:emma>
    </inkml:annotationXML>
    <inkml:trace contextRef="#ctx0" brushRef="#br0">-22135-12246 0</inkml:trace>
  </inkml:traceGroup>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27T01:02:29.22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0F59411-0C15-4F7E-8949-900D9E9CD033}" emma:medium="tactile" emma:mode="ink">
          <msink:context xmlns:msink="http://schemas.microsoft.com/ink/2010/main" type="inkDrawing" rotatedBoundingBox="16529,5573 16544,5573 16544,5588 16529,5588" shapeName="Other"/>
        </emma:interpretation>
      </emma:emma>
    </inkml:annotationXML>
    <inkml:trace contextRef="#ctx0" brushRef="#br0">-12960-9402 0</inkml:trace>
  </inkml:traceGroup>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27T01:10:19.87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B6758F5-3D16-4159-A231-95DFADE0F5B7}" emma:medium="tactile" emma:mode="ink">
          <msink:context xmlns:msink="http://schemas.microsoft.com/ink/2010/main" type="inkDrawing" rotatedBoundingBox="38517,15012 38532,15012 38532,15027 38517,15027" shapeName="Other"/>
        </emma:interpretation>
      </emma:emma>
    </inkml:annotationXML>
    <inkml:trace contextRef="#ctx0" brushRef="#br0">19107 720 0</inkml:trace>
  </inkml:traceGroup>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27T01:12:58.73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831F5EE-55EF-48AC-9E32-371A41A8505D}" emma:medium="tactile" emma:mode="ink">
          <msink:context xmlns:msink="http://schemas.microsoft.com/ink/2010/main" type="inkDrawing" rotatedBoundingBox="36280,16453 36318,16453 36318,16468 36280,16468" shapeName="Other"/>
        </emma:interpretation>
      </emma:emma>
    </inkml:annotationXML>
    <inkml:trace contextRef="#ctx0" brushRef="#br0">2881 227 0,'38'0'0</inkml:trace>
  </inkml:traceGroup>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6-27T01:03:49.18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114D906-58EF-4BC8-98A4-7EB383A6023A}" emma:medium="tactile" emma:mode="ink">
          <msink:context xmlns:msink="http://schemas.microsoft.com/ink/2010/main" type="writingRegion" rotatedBoundingBox="27219,14520 28902,14520 28902,17567 27219,17567"/>
        </emma:interpretation>
      </emma:emma>
    </inkml:annotationXML>
    <inkml:traceGroup>
      <inkml:annotationXML>
        <emma:emma xmlns:emma="http://www.w3.org/2003/04/emma" version="1.0">
          <emma:interpretation id="{FCF53C30-7439-42D2-A78D-4BA4A544D005}" emma:medium="tactile" emma:mode="ink">
            <msink:context xmlns:msink="http://schemas.microsoft.com/ink/2010/main" type="paragraph" rotatedBoundingBox="27219,14520 28902,14520 28902,17567 27219,17567" alignmentLevel="1"/>
          </emma:interpretation>
        </emma:emma>
      </inkml:annotationXML>
      <inkml:traceGroup>
        <inkml:annotationXML>
          <emma:emma xmlns:emma="http://www.w3.org/2003/04/emma" version="1.0">
            <emma:interpretation id="{6EA2AF16-C48E-4958-913F-7DAEF4C55F24}" emma:medium="tactile" emma:mode="ink">
              <msink:context xmlns:msink="http://schemas.microsoft.com/ink/2010/main" type="line" rotatedBoundingBox="27219,14520 28902,14520 28902,17567 27219,17567"/>
            </emma:interpretation>
          </emma:emma>
        </inkml:annotationXML>
        <inkml:traceGroup>
          <inkml:annotationXML>
            <emma:emma xmlns:emma="http://www.w3.org/2003/04/emma" version="1.0">
              <emma:interpretation id="{4544852E-E1A9-43A2-84FB-E1CC62E6CA14}" emma:medium="tactile" emma:mode="ink">
                <msink:context xmlns:msink="http://schemas.microsoft.com/ink/2010/main" type="inkWord" rotatedBoundingBox="27219,14520 27234,14520 27234,14535 27219,14535"/>
              </emma:interpretation>
            </emma:emma>
          </inkml:annotationXML>
          <inkml:trace contextRef="#ctx0" brushRef="#br0">7809 228 0</inkml:trace>
        </inkml:traceGroup>
        <inkml:traceGroup>
          <inkml:annotationXML>
            <emma:emma xmlns:emma="http://www.w3.org/2003/04/emma" version="1.0">
              <emma:interpretation id="{82DDE032-6562-4E45-91BB-FF01F03596F4}" emma:medium="tactile" emma:mode="ink">
                <msink:context xmlns:msink="http://schemas.microsoft.com/ink/2010/main" type="inkWord" rotatedBoundingBox="28887,17552 28902,17552 28902,17567 28887,17567"/>
              </emma:interpretation>
            </emma:emma>
          </inkml:annotationXML>
          <inkml:trace contextRef="#ctx0" brushRef="#br0" timeOffset="-46331.52">9477 3260 0</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7-01T01:49:25.91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635421C-7905-442A-AF11-E4B92DB0DD88}" emma:medium="tactile" emma:mode="ink">
          <msink:context xmlns:msink="http://schemas.microsoft.com/ink/2010/main" type="inkDrawing" rotatedBoundingBox="6385,7439 6400,7439 6400,7454 6385,7454" shapeName="Other"/>
        </emma:interpretation>
      </emma:emma>
    </inkml:annotationXML>
    <inkml:trace contextRef="#ctx0" brushRef="#br0">2140-4569 0</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8FEEB0-6799-4D45-87F5-D81561C02DA9}" type="datetimeFigureOut">
              <a:rPr lang="en-US" smtClean="0"/>
              <a:t>4/6/2024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C9AC1-CDB6-429F-B919-9AF8E91F0CC3}" type="slidenum">
              <a:rPr lang="en-US" smtClean="0"/>
              <a:t>‹#›</a:t>
            </a:fld>
            <a:endParaRPr lang="en-US"/>
          </a:p>
        </p:txBody>
      </p:sp>
    </p:spTree>
    <p:extLst>
      <p:ext uri="{BB962C8B-B14F-4D97-AF65-F5344CB8AC3E}">
        <p14:creationId xmlns:p14="http://schemas.microsoft.com/office/powerpoint/2010/main" val="2098266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2299"/>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4038136"/>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F80AFF45-9394-4026-AD7B-02B4088FFFBA}" type="datetime1">
              <a:rPr lang="en-US" smtClean="0"/>
              <a:t>4/6/2024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B6B7C0D5-B11B-4EA1-AFC9-4EBED2876C8A}" type="slidenum">
              <a:rPr lang="en-US" smtClean="0"/>
              <a:t>‹#›</a:t>
            </a:fld>
            <a:endParaRPr lang="en-US"/>
          </a:p>
        </p:txBody>
      </p:sp>
      <p:cxnSp>
        <p:nvCxnSpPr>
          <p:cNvPr id="8" name="Straight Connector 7"/>
          <p:cNvCxnSpPr/>
          <p:nvPr userDrawn="1"/>
        </p:nvCxnSpPr>
        <p:spPr>
          <a:xfrm flipV="1">
            <a:off x="838200" y="3284113"/>
            <a:ext cx="10623997" cy="128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364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5"/>
            <a:ext cx="10515600" cy="631061"/>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838200" y="994819"/>
            <a:ext cx="10515600" cy="51008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Footer Placeholder 4"/>
          <p:cNvSpPr>
            <a:spLocks noGrp="1"/>
          </p:cNvSpPr>
          <p:nvPr>
            <p:ph type="ftr" sz="quarter" idx="11"/>
          </p:nvPr>
        </p:nvSpPr>
        <p:spPr>
          <a:xfrm>
            <a:off x="4038600" y="6362163"/>
            <a:ext cx="4114800" cy="359312"/>
          </a:xfrm>
        </p:spPr>
        <p:txBody>
          <a:bodyPr/>
          <a:lstStyle/>
          <a:p>
            <a:endParaRPr lang="en-US" dirty="0"/>
          </a:p>
        </p:txBody>
      </p:sp>
      <p:sp>
        <p:nvSpPr>
          <p:cNvPr id="6" name="Slide Number Placeholder 5"/>
          <p:cNvSpPr>
            <a:spLocks noGrp="1"/>
          </p:cNvSpPr>
          <p:nvPr>
            <p:ph type="sldNum" sz="quarter" idx="12"/>
          </p:nvPr>
        </p:nvSpPr>
        <p:spPr/>
        <p:txBody>
          <a:bodyPr/>
          <a:lstStyle/>
          <a:p>
            <a:fld id="{B6B7C0D5-B11B-4EA1-AFC9-4EBED2876C8A}" type="slidenum">
              <a:rPr lang="en-US" smtClean="0"/>
              <a:t>‹#›</a:t>
            </a:fld>
            <a:endParaRPr lang="en-US"/>
          </a:p>
        </p:txBody>
      </p:sp>
      <p:cxnSp>
        <p:nvCxnSpPr>
          <p:cNvPr id="8" name="Straight Connector 7"/>
          <p:cNvCxnSpPr/>
          <p:nvPr userDrawn="1"/>
        </p:nvCxnSpPr>
        <p:spPr>
          <a:xfrm>
            <a:off x="838200" y="858018"/>
            <a:ext cx="10515600" cy="12879"/>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623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31DBB8-7C1C-4CB1-97A5-56D0102B39F1}" type="datetime1">
              <a:rPr lang="en-US" smtClean="0"/>
              <a:t>4/6/2024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endParaRPr lang="en-US" dirty="0"/>
          </a:p>
        </p:txBody>
      </p:sp>
      <p:cxnSp>
        <p:nvCxnSpPr>
          <p:cNvPr id="13" name="Straight Connector 12"/>
          <p:cNvCxnSpPr/>
          <p:nvPr userDrawn="1"/>
        </p:nvCxnSpPr>
        <p:spPr>
          <a:xfrm>
            <a:off x="838200" y="1107583"/>
            <a:ext cx="10515600" cy="3863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Content Placeholder 14"/>
          <p:cNvSpPr>
            <a:spLocks noGrp="1"/>
          </p:cNvSpPr>
          <p:nvPr>
            <p:ph sz="quarter" idx="15"/>
          </p:nvPr>
        </p:nvSpPr>
        <p:spPr>
          <a:xfrm>
            <a:off x="746975" y="1365161"/>
            <a:ext cx="5035707" cy="46750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6"/>
          </p:nvPr>
        </p:nvSpPr>
        <p:spPr>
          <a:xfrm>
            <a:off x="5782682" y="1462380"/>
            <a:ext cx="5571118" cy="45778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8462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47610"/>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1" y="4082840"/>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48C70FF-3659-4EA9-AAE7-EBFA8364DDF4}" type="datetime1">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7C0D5-B11B-4EA1-AFC9-4EBED2876C8A}" type="slidenum">
              <a:rPr lang="en-US" smtClean="0"/>
              <a:t>‹#›</a:t>
            </a:fld>
            <a:endParaRPr lang="en-US"/>
          </a:p>
        </p:txBody>
      </p:sp>
      <p:cxnSp>
        <p:nvCxnSpPr>
          <p:cNvPr id="8" name="Straight Connector 7"/>
          <p:cNvCxnSpPr/>
          <p:nvPr userDrawn="1"/>
        </p:nvCxnSpPr>
        <p:spPr>
          <a:xfrm>
            <a:off x="838200" y="3657601"/>
            <a:ext cx="10515600" cy="38636"/>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616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38200" y="6356352"/>
            <a:ext cx="2743200" cy="365125"/>
          </a:xfrm>
          <a:prstGeom prst="rect">
            <a:avLst/>
          </a:prstGeom>
        </p:spPr>
        <p:txBody>
          <a:bodyPr/>
          <a:lstStyle/>
          <a:p>
            <a:fld id="{359808A1-A92D-4046-877E-6CF53E63CC93}" type="datetime1">
              <a:rPr lang="en-US" smtClean="0"/>
              <a:t>4/6/2024</a:t>
            </a:fld>
            <a:endParaRPr lang="en-US"/>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3DDE6E7C-A0EA-4959-8851-3B4B81ADB0FC}" type="slidenum">
              <a:rPr lang="en-US" smtClean="0"/>
              <a:t>‹#›</a:t>
            </a:fld>
            <a:endParaRPr lang="en-US"/>
          </a:p>
        </p:txBody>
      </p:sp>
      <p:cxnSp>
        <p:nvCxnSpPr>
          <p:cNvPr id="7" name="Straight Connector 6"/>
          <p:cNvCxnSpPr/>
          <p:nvPr userDrawn="1"/>
        </p:nvCxnSpPr>
        <p:spPr>
          <a:xfrm>
            <a:off x="528035" y="3335630"/>
            <a:ext cx="10934163" cy="772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Text Placeholder 11"/>
          <p:cNvSpPr>
            <a:spLocks noGrp="1"/>
          </p:cNvSpPr>
          <p:nvPr>
            <p:ph type="body" sz="quarter" idx="13"/>
          </p:nvPr>
        </p:nvSpPr>
        <p:spPr>
          <a:xfrm>
            <a:off x="1133341" y="1352283"/>
            <a:ext cx="9968248" cy="1584100"/>
          </a:xfrm>
        </p:spPr>
        <p:txBody>
          <a:bodyPr>
            <a:noAutofit/>
          </a:bodyPr>
          <a:lstStyle>
            <a:lvl1pPr marL="0" indent="0" algn="ctr">
              <a:buNone/>
              <a:defRPr sz="4000"/>
            </a:lvl1pPr>
            <a:lvl2pPr algn="ctr">
              <a:defRPr sz="4000"/>
            </a:lvl2pPr>
            <a:lvl3pPr algn="ctr">
              <a:defRPr sz="4000"/>
            </a:lvl3pPr>
            <a:lvl4pPr algn="ctr">
              <a:defRPr sz="4000"/>
            </a:lvl4pPr>
            <a:lvl5pPr algn="ctr">
              <a:defRPr sz="4000"/>
            </a:lvl5pPr>
          </a:lstStyle>
          <a:p>
            <a:pPr lvl="0"/>
            <a:endParaRPr lang="en-US" dirty="0"/>
          </a:p>
          <a:p>
            <a:pPr lvl="0"/>
            <a:endParaRPr lang="en-US" dirty="0"/>
          </a:p>
        </p:txBody>
      </p:sp>
      <p:sp>
        <p:nvSpPr>
          <p:cNvPr id="14" name="Text Placeholder 13"/>
          <p:cNvSpPr>
            <a:spLocks noGrp="1"/>
          </p:cNvSpPr>
          <p:nvPr>
            <p:ph type="body" sz="quarter" idx="14"/>
          </p:nvPr>
        </p:nvSpPr>
        <p:spPr>
          <a:xfrm>
            <a:off x="2846232" y="3812148"/>
            <a:ext cx="6297769" cy="656823"/>
          </a:xfrm>
        </p:spPr>
        <p:txBody>
          <a:bodyPr>
            <a:noAutofit/>
          </a:bodyPr>
          <a:lstStyle>
            <a:lvl1pPr marL="0" indent="0" algn="ctr">
              <a:buNone/>
              <a:defRPr sz="2400"/>
            </a:lvl1pPr>
            <a:lvl2pPr algn="ctr">
              <a:defRPr sz="2400"/>
            </a:lvl2pPr>
            <a:lvl3pPr algn="ctr">
              <a:defRPr sz="2400"/>
            </a:lvl3pPr>
            <a:lvl4pPr algn="ctr">
              <a:defRPr sz="2400"/>
            </a:lvl4pPr>
            <a:lvl5pPr algn="ctr">
              <a:defRPr sz="2400"/>
            </a:lvl5pPr>
          </a:lstStyle>
          <a:p>
            <a:pPr lvl="0"/>
            <a:endParaRPr lang="en-US" dirty="0"/>
          </a:p>
        </p:txBody>
      </p:sp>
    </p:spTree>
    <p:extLst>
      <p:ext uri="{BB962C8B-B14F-4D97-AF65-F5344CB8AC3E}">
        <p14:creationId xmlns:p14="http://schemas.microsoft.com/office/powerpoint/2010/main" val="36002657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03035"/>
            <a:ext cx="10515600" cy="78560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159099"/>
            <a:ext cx="10515600" cy="492429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EA901-0293-4FFF-AD96-B30B3408E41F}" type="datetime1">
              <a:rPr lang="en-US" smtClean="0"/>
              <a:t>4/6/2024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325085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00" r:id="rId3"/>
    <p:sldLayoutId id="2147483663" r:id="rId4"/>
    <p:sldLayoutId id="2147483699" r:id="rId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33.emf"/><Relationship Id="rId7" Type="http://schemas.openxmlformats.org/officeDocument/2006/relationships/image" Target="../media/image30.emf"/><Relationship Id="rId12" Type="http://schemas.openxmlformats.org/officeDocument/2006/relationships/customXml" Target="../ink/ink7.xml"/><Relationship Id="rId17" Type="http://schemas.openxmlformats.org/officeDocument/2006/relationships/image" Target="../media/image35.emf"/><Relationship Id="rId2" Type="http://schemas.openxmlformats.org/officeDocument/2006/relationships/customXml" Target="../ink/ink4.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32.emf"/><Relationship Id="rId5" Type="http://schemas.openxmlformats.org/officeDocument/2006/relationships/image" Target="../media/image29.emf"/><Relationship Id="rId14" Type="http://schemas.openxmlformats.org/officeDocument/2006/relationships/customXml" Target="../ink/ink8.xml"/></Relationships>
</file>

<file path=ppt/slides/_rels/slide12.xml.rels><?xml version="1.0" encoding="UTF-8" standalone="yes"?>
<Relationships xmlns="http://schemas.openxmlformats.org/package/2006/relationships"><Relationship Id="rId3" Type="http://schemas.openxmlformats.org/officeDocument/2006/relationships/customXml" Target="../ink/ink9.xml"/><Relationship Id="rId7" Type="http://schemas.openxmlformats.org/officeDocument/2006/relationships/customXml" Target="../ink/ink10.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7.emf"/><Relationship Id="rId10" Type="http://schemas.openxmlformats.org/officeDocument/2006/relationships/image" Target="../media/image49.emf"/></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3" Type="http://schemas.openxmlformats.org/officeDocument/2006/relationships/image" Target="../media/image2.emf"/><Relationship Id="rId17" Type="http://schemas.openxmlformats.org/officeDocument/2006/relationships/image" Target="../media/image52.emf"/><Relationship Id="rId2"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image" Target="../media/image57.emf"/><Relationship Id="rId14" Type="http://schemas.openxmlformats.org/officeDocument/2006/relationships/customXml" Target="../ink/ink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customXml" Target="../ink/ink14.xml"/><Relationship Id="rId1" Type="http://schemas.openxmlformats.org/officeDocument/2006/relationships/slideLayout" Target="../slideLayouts/slideLayout2.xml"/><Relationship Id="rId5" Type="http://schemas.openxmlformats.org/officeDocument/2006/relationships/image" Target="../media/image56.emf"/><Relationship Id="rId4" Type="http://schemas.openxmlformats.org/officeDocument/2006/relationships/customXml" Target="../ink/ink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5" Type="http://schemas.openxmlformats.org/officeDocument/2006/relationships/image" Target="../media/image87.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4.emf"/><Relationship Id="rId5" Type="http://schemas.openxmlformats.org/officeDocument/2006/relationships/customXml" Target="../ink/ink18.xml"/><Relationship Id="rId4" Type="http://schemas.openxmlformats.org/officeDocument/2006/relationships/image" Target="../media/image103.emf"/></Relationships>
</file>

<file path=ppt/slides/_rels/slide25.xml.rels><?xml version="1.0" encoding="UTF-8" standalone="yes"?>
<Relationships xmlns="http://schemas.openxmlformats.org/package/2006/relationships"><Relationship Id="rId8" Type="http://schemas.openxmlformats.org/officeDocument/2006/relationships/image" Target="../media/image110.emf"/><Relationship Id="rId3" Type="http://schemas.openxmlformats.org/officeDocument/2006/relationships/customXml" Target="../ink/ink19.xml"/><Relationship Id="rId2" Type="http://schemas.openxmlformats.org/officeDocument/2006/relationships/image" Target="../media/image4.png"/><Relationship Id="rId20" Type="http://schemas.openxmlformats.org/officeDocument/2006/relationships/image" Target="../media/image116.emf"/><Relationship Id="rId1" Type="http://schemas.openxmlformats.org/officeDocument/2006/relationships/slideLayout" Target="../slideLayouts/slideLayout2.xml"/><Relationship Id="rId9" Type="http://schemas.openxmlformats.org/officeDocument/2006/relationships/customXml" Target="../ink/ink20.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3" Type="http://schemas.openxmlformats.org/officeDocument/2006/relationships/customXml" Target="../ink/ink22.xml"/><Relationship Id="rId51" Type="http://schemas.openxmlformats.org/officeDocument/2006/relationships/image" Target="../media/image131.emf"/><Relationship Id="rId3" Type="http://schemas.openxmlformats.org/officeDocument/2006/relationships/customXml" Target="../ink/ink21.xml"/><Relationship Id="rId47" Type="http://schemas.openxmlformats.org/officeDocument/2006/relationships/customXml" Target="../ink/ink26.xml"/><Relationship Id="rId50" Type="http://schemas.openxmlformats.org/officeDocument/2006/relationships/customXml" Target="../ink/ink28.xml"/><Relationship Id="rId12" Type="http://schemas.openxmlformats.org/officeDocument/2006/relationships/image" Target="../media/image111.emf"/><Relationship Id="rId17" Type="http://schemas.openxmlformats.org/officeDocument/2006/relationships/customXml" Target="../ink/ink23.xml"/><Relationship Id="rId46" Type="http://schemas.openxmlformats.org/officeDocument/2006/relationships/image" Target="../media/image129.emf"/><Relationship Id="rId59" Type="http://schemas.openxmlformats.org/officeDocument/2006/relationships/image" Target="../media/image135.emf"/><Relationship Id="rId2" Type="http://schemas.openxmlformats.org/officeDocument/2006/relationships/image" Target="../media/image3.png"/><Relationship Id="rId16" Type="http://schemas.openxmlformats.org/officeDocument/2006/relationships/image" Target="../media/image113.emf"/><Relationship Id="rId29" Type="http://schemas.openxmlformats.org/officeDocument/2006/relationships/customXml" Target="../ink/ink24.xml"/><Relationship Id="rId41" Type="http://schemas.openxmlformats.org/officeDocument/2006/relationships/customXml" Target="../ink/ink25.xml"/><Relationship Id="rId1" Type="http://schemas.openxmlformats.org/officeDocument/2006/relationships/slideLayout" Target="../slideLayouts/slideLayout2.xml"/><Relationship Id="rId40" Type="http://schemas.openxmlformats.org/officeDocument/2006/relationships/image" Target="../media/image126.emf"/><Relationship Id="rId58" Type="http://schemas.openxmlformats.org/officeDocument/2006/relationships/customXml" Target="../ink/ink30.xml"/><Relationship Id="rId28" Type="http://schemas.openxmlformats.org/officeDocument/2006/relationships/image" Target="../media/image120.emf"/><Relationship Id="rId49" Type="http://schemas.openxmlformats.org/officeDocument/2006/relationships/customXml" Target="../ink/ink27.xml"/><Relationship Id="rId57" Type="http://schemas.openxmlformats.org/officeDocument/2006/relationships/image" Target="../media/image134.emf"/><Relationship Id="rId52" Type="http://schemas.openxmlformats.org/officeDocument/2006/relationships/customXml" Target="../ink/ink29.xml"/><Relationship Id="rId48" Type="http://schemas.openxmlformats.org/officeDocument/2006/relationships/image" Target="../media/image130.emf"/></Relationships>
</file>

<file path=ppt/slides/_rels/slide28.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5.emf"/></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3" Type="http://schemas.openxmlformats.org/officeDocument/2006/relationships/customXml" Target="../ink/ink33.xml"/><Relationship Id="rId3" Type="http://schemas.openxmlformats.org/officeDocument/2006/relationships/customXml" Target="../ink/ink32.xml"/><Relationship Id="rId12" Type="http://schemas.openxmlformats.org/officeDocument/2006/relationships/image" Target="../media/image72.emf"/><Relationship Id="rId2" Type="http://schemas.openxmlformats.org/officeDocument/2006/relationships/image" Target="../media/image5.png"/><Relationship Id="rId1" Type="http://schemas.openxmlformats.org/officeDocument/2006/relationships/slideLayout" Target="../slideLayouts/slideLayout2.xml"/><Relationship Id="rId22" Type="http://schemas.openxmlformats.org/officeDocument/2006/relationships/image" Target="../media/image8.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customXml" Target="../ink/ink3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emf"/><Relationship Id="rId27"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133341" y="1593669"/>
            <a:ext cx="9968248" cy="1332411"/>
          </a:xfrm>
        </p:spPr>
        <p:txBody>
          <a:bodyPr/>
          <a:lstStyle/>
          <a:p>
            <a:endParaRPr lang="en-US" dirty="0"/>
          </a:p>
          <a:p>
            <a:r>
              <a:rPr lang="en-US" dirty="0"/>
              <a:t>Unit 5: Linked List</a:t>
            </a:r>
          </a:p>
        </p:txBody>
      </p:sp>
      <p:sp>
        <p:nvSpPr>
          <p:cNvPr id="3" name="Text Placeholder 2"/>
          <p:cNvSpPr>
            <a:spLocks noGrp="1"/>
          </p:cNvSpPr>
          <p:nvPr>
            <p:ph type="body" sz="quarter" idx="14"/>
          </p:nvPr>
        </p:nvSpPr>
        <p:spPr/>
        <p:txBody>
          <a:bodyPr/>
          <a:lstStyle/>
          <a:p>
            <a:endParaRPr lang="en-US" sz="3200" dirty="0"/>
          </a:p>
        </p:txBody>
      </p:sp>
      <p:sp>
        <p:nvSpPr>
          <p:cNvPr id="4" name="Date Placeholder 3"/>
          <p:cNvSpPr>
            <a:spLocks noGrp="1"/>
          </p:cNvSpPr>
          <p:nvPr>
            <p:ph type="dt" sz="half" idx="10"/>
          </p:nvPr>
        </p:nvSpPr>
        <p:spPr/>
        <p:txBody>
          <a:bodyPr/>
          <a:lstStyle/>
          <a:p>
            <a:fld id="{34CC1E00-A944-451F-BBB3-8C4C8BB669DA}" type="datetime1">
              <a:rPr lang="en-US" smtClean="0"/>
              <a:t>4/6/2024</a:t>
            </a:fld>
            <a:endParaRPr lang="en-US"/>
          </a:p>
        </p:txBody>
      </p:sp>
      <p:sp>
        <p:nvSpPr>
          <p:cNvPr id="5" name="Slide Number Placeholder 4"/>
          <p:cNvSpPr>
            <a:spLocks noGrp="1"/>
          </p:cNvSpPr>
          <p:nvPr>
            <p:ph type="sldNum" sz="quarter" idx="12"/>
          </p:nvPr>
        </p:nvSpPr>
        <p:spPr/>
        <p:txBody>
          <a:bodyPr/>
          <a:lstStyle/>
          <a:p>
            <a:fld id="{3DDE6E7C-A0EA-4959-8851-3B4B81ADB0FC}" type="slidenum">
              <a:rPr lang="en-US" smtClean="0"/>
              <a:t>1</a:t>
            </a:fld>
            <a:endParaRPr lang="en-US"/>
          </a:p>
        </p:txBody>
      </p:sp>
    </p:spTree>
    <p:extLst>
      <p:ext uri="{BB962C8B-B14F-4D97-AF65-F5344CB8AC3E}">
        <p14:creationId xmlns:p14="http://schemas.microsoft.com/office/powerpoint/2010/main" val="1616028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b="1" dirty="0"/>
              <a:t>For example,</a:t>
            </a:r>
          </a:p>
          <a:p>
            <a:pPr marL="0" indent="0">
              <a:buNone/>
            </a:pPr>
            <a:r>
              <a:rPr lang="en-US" sz="2000" b="1" i="1" dirty="0" err="1"/>
              <a:t>struct</a:t>
            </a:r>
            <a:r>
              <a:rPr lang="en-US" sz="2000" b="1" i="1" dirty="0"/>
              <a:t> </a:t>
            </a:r>
            <a:r>
              <a:rPr lang="en-US" sz="2000" i="1" dirty="0"/>
              <a:t>node</a:t>
            </a:r>
          </a:p>
          <a:p>
            <a:pPr marL="0" indent="0">
              <a:buNone/>
            </a:pPr>
            <a:r>
              <a:rPr lang="en-AT" sz="2000" i="1" dirty="0"/>
              <a:t>{</a:t>
            </a:r>
          </a:p>
          <a:p>
            <a:pPr marL="0" indent="0">
              <a:buNone/>
            </a:pPr>
            <a:r>
              <a:rPr lang="en-US" sz="2000" i="1" dirty="0" err="1"/>
              <a:t>int</a:t>
            </a:r>
            <a:r>
              <a:rPr lang="en-US" sz="2000" i="1" dirty="0"/>
              <a:t> info;</a:t>
            </a:r>
          </a:p>
          <a:p>
            <a:pPr marL="0" indent="0">
              <a:buNone/>
            </a:pPr>
            <a:r>
              <a:rPr lang="en-US" sz="2000" b="1" i="1" dirty="0" err="1"/>
              <a:t>struct</a:t>
            </a:r>
            <a:r>
              <a:rPr lang="en-US" sz="2000" b="1" i="1" dirty="0"/>
              <a:t> </a:t>
            </a:r>
            <a:r>
              <a:rPr lang="en-US" sz="2000" i="1" dirty="0"/>
              <a:t>node *next;</a:t>
            </a:r>
          </a:p>
          <a:p>
            <a:pPr marL="0" indent="0">
              <a:buNone/>
            </a:pPr>
            <a:r>
              <a:rPr lang="en-AT" sz="2000" i="1" dirty="0"/>
              <a:t>};</a:t>
            </a:r>
            <a:endParaRPr lang="en-US" sz="2000" i="1" dirty="0"/>
          </a:p>
          <a:p>
            <a:pPr marL="0" indent="0">
              <a:buNone/>
            </a:pPr>
            <a:endParaRPr lang="en-AT" sz="2400" dirty="0"/>
          </a:p>
          <a:p>
            <a:pPr marL="0" indent="0">
              <a:buNone/>
            </a:pPr>
            <a:r>
              <a:rPr lang="en-US" sz="2400" dirty="0"/>
              <a:t>This is a structure of type node. The structure contains two members: a </a:t>
            </a:r>
            <a:r>
              <a:rPr lang="en-US" sz="2400" i="1" dirty="0"/>
              <a:t>info </a:t>
            </a:r>
            <a:r>
              <a:rPr lang="en-US" sz="2400" dirty="0"/>
              <a:t>integer member, and a pointer to a structure of the same type (i.e., a pointer to a structure of type node), called next. </a:t>
            </a:r>
          </a:p>
          <a:p>
            <a:pPr marL="0" indent="0">
              <a:buNone/>
            </a:pPr>
            <a:r>
              <a:rPr lang="en-US" sz="2400" dirty="0"/>
              <a:t>Therefore this is a </a:t>
            </a:r>
            <a:r>
              <a:rPr lang="en-US" sz="2400" b="1" i="1" dirty="0"/>
              <a:t>self-referential </a:t>
            </a:r>
            <a:r>
              <a:rPr lang="en-US" sz="2400" dirty="0"/>
              <a:t>structure.</a:t>
            </a:r>
          </a:p>
          <a:p>
            <a:endParaRPr lang="en-US" sz="2400" dirty="0"/>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10</a:t>
            </a:fld>
            <a:endParaRPr lang="en-US"/>
          </a:p>
        </p:txBody>
      </p:sp>
    </p:spTree>
    <p:extLst>
      <p:ext uri="{BB962C8B-B14F-4D97-AF65-F5344CB8AC3E}">
        <p14:creationId xmlns:p14="http://schemas.microsoft.com/office/powerpoint/2010/main" val="458584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Linked List:</a:t>
            </a:r>
          </a:p>
        </p:txBody>
      </p:sp>
      <p:sp>
        <p:nvSpPr>
          <p:cNvPr id="3" name="Content Placeholder 2"/>
          <p:cNvSpPr>
            <a:spLocks noGrp="1"/>
          </p:cNvSpPr>
          <p:nvPr>
            <p:ph idx="1"/>
          </p:nvPr>
        </p:nvSpPr>
        <p:spPr>
          <a:xfrm>
            <a:off x="838200" y="994819"/>
            <a:ext cx="6999514" cy="5112808"/>
          </a:xfrm>
        </p:spPr>
        <p:txBody>
          <a:bodyPr>
            <a:normAutofit/>
          </a:bodyPr>
          <a:lstStyle/>
          <a:p>
            <a:pPr marL="0" indent="0">
              <a:buNone/>
            </a:pPr>
            <a:r>
              <a:rPr lang="en-US" sz="2000" dirty="0"/>
              <a:t>A linked list is a collection of nodes, where each node consists of two parts:</a:t>
            </a:r>
          </a:p>
          <a:p>
            <a:pPr marL="0" indent="0">
              <a:buNone/>
            </a:pPr>
            <a:endParaRPr lang="en-US" sz="2000" dirty="0"/>
          </a:p>
          <a:p>
            <a:pPr marL="0" indent="0">
              <a:buNone/>
            </a:pPr>
            <a:r>
              <a:rPr lang="en-US" sz="3600" b="1" dirty="0"/>
              <a:t> Info: </a:t>
            </a:r>
            <a:r>
              <a:rPr lang="en-US" sz="2000" dirty="0"/>
              <a:t>the actual element to be stored in the list. It is also called data field.</a:t>
            </a:r>
          </a:p>
          <a:p>
            <a:pPr marL="0" indent="0">
              <a:buNone/>
            </a:pPr>
            <a:endParaRPr lang="en-US" sz="2000" dirty="0"/>
          </a:p>
          <a:p>
            <a:pPr marL="0" indent="0">
              <a:buNone/>
            </a:pPr>
            <a:r>
              <a:rPr lang="en-US" sz="3200" b="1" dirty="0"/>
              <a:t> link: </a:t>
            </a:r>
            <a:r>
              <a:rPr lang="en-US" sz="2000" dirty="0"/>
              <a:t>one or two links that points to next and previous node in the list. It is also called next or pointer field.</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11</a:t>
            </a:fld>
            <a:endParaRPr lang="en-US"/>
          </a:p>
        </p:txBody>
      </p:sp>
      <mc:AlternateContent xmlns:mc="http://schemas.openxmlformats.org/markup-compatibility/2006" xmlns:p14="http://schemas.microsoft.com/office/powerpoint/2010/main">
        <mc:Choice Requires="p14">
          <p:contentPart p14:bwMode="auto" r:id="rId2">
            <p14:nvContentPartPr>
              <p14:cNvPr id="129" name="Ink 128"/>
              <p14:cNvContentPartPr/>
              <p14:nvPr/>
            </p14:nvContentPartPr>
            <p14:xfrm>
              <a:off x="2647601" y="982461"/>
              <a:ext cx="360" cy="360"/>
            </p14:xfrm>
          </p:contentPart>
        </mc:Choice>
        <mc:Fallback xmlns="">
          <p:pic>
            <p:nvPicPr>
              <p:cNvPr id="129" name="Ink 128"/>
              <p:cNvPicPr/>
              <p:nvPr/>
            </p:nvPicPr>
            <p:blipFill>
              <a:blip r:embed="rId5"/>
              <a:stretch>
                <a:fillRect/>
              </a:stretch>
            </p:blipFill>
            <p:spPr>
              <a:xfrm>
                <a:off x="2635721" y="970581"/>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0" name="Ink 129"/>
              <p14:cNvContentPartPr/>
              <p14:nvPr/>
            </p14:nvContentPartPr>
            <p14:xfrm>
              <a:off x="5950601" y="2006301"/>
              <a:ext cx="360" cy="360"/>
            </p14:xfrm>
          </p:contentPart>
        </mc:Choice>
        <mc:Fallback xmlns="">
          <p:pic>
            <p:nvPicPr>
              <p:cNvPr id="130" name="Ink 129"/>
              <p:cNvPicPr/>
              <p:nvPr/>
            </p:nvPicPr>
            <p:blipFill>
              <a:blip r:embed="rId7"/>
              <a:stretch>
                <a:fillRect/>
              </a:stretch>
            </p:blipFill>
            <p:spPr>
              <a:xfrm>
                <a:off x="5938721" y="1994421"/>
                <a:ext cx="24120" cy="24120"/>
              </a:xfrm>
              <a:prstGeom prst="rect">
                <a:avLst/>
              </a:prstGeom>
            </p:spPr>
          </p:pic>
        </mc:Fallback>
      </mc:AlternateContent>
      <p:graphicFrame>
        <p:nvGraphicFramePr>
          <p:cNvPr id="136" name="Table 135"/>
          <p:cNvGraphicFramePr>
            <a:graphicFrameLocks noGrp="1"/>
          </p:cNvGraphicFramePr>
          <p:nvPr>
            <p:extLst>
              <p:ext uri="{D42A27DB-BD31-4B8C-83A1-F6EECF244321}">
                <p14:modId xmlns:p14="http://schemas.microsoft.com/office/powerpoint/2010/main" val="802436870"/>
              </p:ext>
            </p:extLst>
          </p:nvPr>
        </p:nvGraphicFramePr>
        <p:xfrm>
          <a:off x="8309970" y="1031133"/>
          <a:ext cx="1789374" cy="3975168"/>
        </p:xfrm>
        <a:graphic>
          <a:graphicData uri="http://schemas.openxmlformats.org/drawingml/2006/table">
            <a:tbl>
              <a:tblPr firstRow="1" bandRow="1">
                <a:tableStyleId>{5C22544A-7EE6-4342-B048-85BDC9FD1C3A}</a:tableStyleId>
              </a:tblPr>
              <a:tblGrid>
                <a:gridCol w="894687">
                  <a:extLst>
                    <a:ext uri="{9D8B030D-6E8A-4147-A177-3AD203B41FA5}">
                      <a16:colId xmlns:a16="http://schemas.microsoft.com/office/drawing/2014/main" val="1387703977"/>
                    </a:ext>
                  </a:extLst>
                </a:gridCol>
                <a:gridCol w="894687">
                  <a:extLst>
                    <a:ext uri="{9D8B030D-6E8A-4147-A177-3AD203B41FA5}">
                      <a16:colId xmlns:a16="http://schemas.microsoft.com/office/drawing/2014/main" val="2192699928"/>
                    </a:ext>
                  </a:extLst>
                </a:gridCol>
              </a:tblGrid>
              <a:tr h="496896">
                <a:tc>
                  <a:txBody>
                    <a:bodyPr/>
                    <a:lstStyle/>
                    <a:p>
                      <a:r>
                        <a:rPr lang="en-US" dirty="0"/>
                        <a:t>1000</a:t>
                      </a:r>
                    </a:p>
                  </a:txBody>
                  <a:tcPr/>
                </a:tc>
                <a:tc>
                  <a:txBody>
                    <a:bodyPr/>
                    <a:lstStyle/>
                    <a:p>
                      <a:endParaRPr lang="en-US"/>
                    </a:p>
                  </a:txBody>
                  <a:tcPr/>
                </a:tc>
                <a:extLst>
                  <a:ext uri="{0D108BD9-81ED-4DB2-BD59-A6C34878D82A}">
                    <a16:rowId xmlns:a16="http://schemas.microsoft.com/office/drawing/2014/main" val="870157633"/>
                  </a:ext>
                </a:extLst>
              </a:tr>
              <a:tr h="496896">
                <a:tc>
                  <a:txBody>
                    <a:bodyPr/>
                    <a:lstStyle/>
                    <a:p>
                      <a:r>
                        <a:rPr lang="en-US" dirty="0"/>
                        <a:t>1001</a:t>
                      </a:r>
                    </a:p>
                  </a:txBody>
                  <a:tcPr/>
                </a:tc>
                <a:tc>
                  <a:txBody>
                    <a:bodyPr/>
                    <a:lstStyle/>
                    <a:p>
                      <a:endParaRPr lang="en-US" dirty="0"/>
                    </a:p>
                  </a:txBody>
                  <a:tcPr/>
                </a:tc>
                <a:extLst>
                  <a:ext uri="{0D108BD9-81ED-4DB2-BD59-A6C34878D82A}">
                    <a16:rowId xmlns:a16="http://schemas.microsoft.com/office/drawing/2014/main" val="327441844"/>
                  </a:ext>
                </a:extLst>
              </a:tr>
              <a:tr h="496896">
                <a:tc>
                  <a:txBody>
                    <a:bodyPr/>
                    <a:lstStyle/>
                    <a:p>
                      <a:r>
                        <a:rPr lang="en-US" dirty="0"/>
                        <a:t>1002</a:t>
                      </a:r>
                    </a:p>
                  </a:txBody>
                  <a:tcPr/>
                </a:tc>
                <a:tc>
                  <a:txBody>
                    <a:bodyPr/>
                    <a:lstStyle/>
                    <a:p>
                      <a:endParaRPr lang="en-US" dirty="0"/>
                    </a:p>
                  </a:txBody>
                  <a:tcPr/>
                </a:tc>
                <a:extLst>
                  <a:ext uri="{0D108BD9-81ED-4DB2-BD59-A6C34878D82A}">
                    <a16:rowId xmlns:a16="http://schemas.microsoft.com/office/drawing/2014/main" val="3466828498"/>
                  </a:ext>
                </a:extLst>
              </a:tr>
              <a:tr h="496896">
                <a:tc>
                  <a:txBody>
                    <a:bodyPr/>
                    <a:lstStyle/>
                    <a:p>
                      <a:r>
                        <a:rPr lang="en-US" dirty="0"/>
                        <a:t>1003</a:t>
                      </a:r>
                    </a:p>
                  </a:txBody>
                  <a:tcPr/>
                </a:tc>
                <a:tc>
                  <a:txBody>
                    <a:bodyPr/>
                    <a:lstStyle/>
                    <a:p>
                      <a:r>
                        <a:rPr lang="en-US" dirty="0"/>
                        <a:t>A2</a:t>
                      </a:r>
                    </a:p>
                  </a:txBody>
                  <a:tcPr/>
                </a:tc>
                <a:extLst>
                  <a:ext uri="{0D108BD9-81ED-4DB2-BD59-A6C34878D82A}">
                    <a16:rowId xmlns:a16="http://schemas.microsoft.com/office/drawing/2014/main" val="179599511"/>
                  </a:ext>
                </a:extLst>
              </a:tr>
              <a:tr h="496896">
                <a:tc>
                  <a:txBody>
                    <a:bodyPr/>
                    <a:lstStyle/>
                    <a:p>
                      <a:r>
                        <a:rPr lang="en-US" dirty="0"/>
                        <a:t>1004</a:t>
                      </a:r>
                    </a:p>
                  </a:txBody>
                  <a:tcPr/>
                </a:tc>
                <a:tc>
                  <a:txBody>
                    <a:bodyPr/>
                    <a:lstStyle/>
                    <a:p>
                      <a:endParaRPr lang="en-US" dirty="0"/>
                    </a:p>
                  </a:txBody>
                  <a:tcPr/>
                </a:tc>
                <a:extLst>
                  <a:ext uri="{0D108BD9-81ED-4DB2-BD59-A6C34878D82A}">
                    <a16:rowId xmlns:a16="http://schemas.microsoft.com/office/drawing/2014/main" val="1156738258"/>
                  </a:ext>
                </a:extLst>
              </a:tr>
              <a:tr h="496896">
                <a:tc>
                  <a:txBody>
                    <a:bodyPr/>
                    <a:lstStyle/>
                    <a:p>
                      <a:r>
                        <a:rPr lang="en-US" dirty="0"/>
                        <a:t>1005</a:t>
                      </a:r>
                    </a:p>
                  </a:txBody>
                  <a:tcPr/>
                </a:tc>
                <a:tc>
                  <a:txBody>
                    <a:bodyPr/>
                    <a:lstStyle/>
                    <a:p>
                      <a:endParaRPr lang="en-US" dirty="0"/>
                    </a:p>
                  </a:txBody>
                  <a:tcPr/>
                </a:tc>
                <a:extLst>
                  <a:ext uri="{0D108BD9-81ED-4DB2-BD59-A6C34878D82A}">
                    <a16:rowId xmlns:a16="http://schemas.microsoft.com/office/drawing/2014/main" val="1342682837"/>
                  </a:ext>
                </a:extLst>
              </a:tr>
              <a:tr h="496896">
                <a:tc>
                  <a:txBody>
                    <a:bodyPr/>
                    <a:lstStyle/>
                    <a:p>
                      <a:r>
                        <a:rPr lang="en-US" dirty="0"/>
                        <a:t>1006</a:t>
                      </a:r>
                    </a:p>
                  </a:txBody>
                  <a:tcPr/>
                </a:tc>
                <a:tc>
                  <a:txBody>
                    <a:bodyPr/>
                    <a:lstStyle/>
                    <a:p>
                      <a:endParaRPr lang="en-US" dirty="0"/>
                    </a:p>
                  </a:txBody>
                  <a:tcPr/>
                </a:tc>
                <a:extLst>
                  <a:ext uri="{0D108BD9-81ED-4DB2-BD59-A6C34878D82A}">
                    <a16:rowId xmlns:a16="http://schemas.microsoft.com/office/drawing/2014/main" val="1706696332"/>
                  </a:ext>
                </a:extLst>
              </a:tr>
              <a:tr h="496896">
                <a:tc>
                  <a:txBody>
                    <a:bodyPr/>
                    <a:lstStyle/>
                    <a:p>
                      <a:r>
                        <a:rPr lang="en-US" dirty="0"/>
                        <a:t>1007</a:t>
                      </a:r>
                    </a:p>
                  </a:txBody>
                  <a:tcPr/>
                </a:tc>
                <a:tc>
                  <a:txBody>
                    <a:bodyPr/>
                    <a:lstStyle/>
                    <a:p>
                      <a:r>
                        <a:rPr lang="en-US" dirty="0"/>
                        <a:t>A1</a:t>
                      </a:r>
                    </a:p>
                  </a:txBody>
                  <a:tcPr/>
                </a:tc>
                <a:extLst>
                  <a:ext uri="{0D108BD9-81ED-4DB2-BD59-A6C34878D82A}">
                    <a16:rowId xmlns:a16="http://schemas.microsoft.com/office/drawing/2014/main" val="109325974"/>
                  </a:ext>
                </a:extLst>
              </a:tr>
            </a:tbl>
          </a:graphicData>
        </a:graphic>
      </p:graphicFrame>
      <mc:AlternateContent xmlns:mc="http://schemas.openxmlformats.org/markup-compatibility/2006" xmlns:p14="http://schemas.microsoft.com/office/powerpoint/2010/main">
        <mc:Choice Requires="p14">
          <p:contentPart p14:bwMode="auto" r:id="rId8">
            <p14:nvContentPartPr>
              <p14:cNvPr id="214" name="Ink 213"/>
              <p14:cNvContentPartPr/>
              <p14:nvPr/>
            </p14:nvContentPartPr>
            <p14:xfrm>
              <a:off x="13866281" y="5404341"/>
              <a:ext cx="263" cy="360"/>
            </p14:xfrm>
          </p:contentPart>
        </mc:Choice>
        <mc:Fallback xmlns="">
          <p:pic>
            <p:nvPicPr>
              <p:cNvPr id="214" name="Ink 213"/>
              <p:cNvPicPr/>
              <p:nvPr/>
            </p:nvPicPr>
            <p:blipFill>
              <a:blip r:embed="rId11"/>
              <a:stretch>
                <a:fillRect/>
              </a:stretch>
            </p:blipFill>
            <p:spPr>
              <a:xfrm>
                <a:off x="13857602" y="5392461"/>
                <a:ext cx="17621"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7" name="Ink 276"/>
              <p14:cNvContentPartPr/>
              <p14:nvPr/>
            </p14:nvContentPartPr>
            <p14:xfrm>
              <a:off x="13060961" y="5923101"/>
              <a:ext cx="14040" cy="360"/>
            </p14:xfrm>
          </p:contentPart>
        </mc:Choice>
        <mc:Fallback xmlns="">
          <p:pic>
            <p:nvPicPr>
              <p:cNvPr id="277" name="Ink 276"/>
              <p:cNvPicPr/>
              <p:nvPr/>
            </p:nvPicPr>
            <p:blipFill>
              <a:blip r:embed="rId13"/>
              <a:stretch>
                <a:fillRect/>
              </a:stretch>
            </p:blipFill>
            <p:spPr>
              <a:xfrm>
                <a:off x="13049081" y="5911221"/>
                <a:ext cx="378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1" name="Ink 280"/>
              <p14:cNvContentPartPr/>
              <p14:nvPr/>
            </p14:nvContentPartPr>
            <p14:xfrm>
              <a:off x="9799001" y="5227221"/>
              <a:ext cx="600840" cy="1091880"/>
            </p14:xfrm>
          </p:contentPart>
        </mc:Choice>
        <mc:Fallback xmlns="">
          <p:pic>
            <p:nvPicPr>
              <p:cNvPr id="281" name="Ink 280"/>
              <p:cNvPicPr/>
              <p:nvPr/>
            </p:nvPicPr>
            <p:blipFill>
              <a:blip r:embed="rId17"/>
              <a:stretch>
                <a:fillRect/>
              </a:stretch>
            </p:blipFill>
            <p:spPr>
              <a:xfrm>
                <a:off x="9787121" y="5215341"/>
                <a:ext cx="624600" cy="1115640"/>
              </a:xfrm>
              <a:prstGeom prst="rect">
                <a:avLst/>
              </a:prstGeom>
            </p:spPr>
          </p:pic>
        </mc:Fallback>
      </mc:AlternateContent>
    </p:spTree>
    <p:extLst>
      <p:ext uri="{BB962C8B-B14F-4D97-AF65-F5344CB8AC3E}">
        <p14:creationId xmlns:p14="http://schemas.microsoft.com/office/powerpoint/2010/main" val="237307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Illustration </a:t>
            </a:r>
          </a:p>
        </p:txBody>
      </p:sp>
      <p:pic>
        <p:nvPicPr>
          <p:cNvPr id="6" name="Content Placeholder 5"/>
          <p:cNvPicPr>
            <a:picLocks noGrp="1" noChangeAspect="1"/>
          </p:cNvPicPr>
          <p:nvPr>
            <p:ph idx="1"/>
          </p:nvPr>
        </p:nvPicPr>
        <p:blipFill>
          <a:blip r:embed="rId2"/>
          <a:stretch>
            <a:fillRect/>
          </a:stretch>
        </p:blipFill>
        <p:spPr>
          <a:xfrm>
            <a:off x="145276" y="2220686"/>
            <a:ext cx="11440047" cy="2547257"/>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12</a:t>
            </a:fld>
            <a:endParaRPr lang="en-US"/>
          </a:p>
        </p:txBody>
      </p:sp>
      <mc:AlternateContent xmlns:mc="http://schemas.openxmlformats.org/markup-compatibility/2006" xmlns:p14="http://schemas.microsoft.com/office/powerpoint/2010/main">
        <mc:Choice Requires="p14">
          <p:contentPart p14:bwMode="auto" r:id="rId3">
            <p14:nvContentPartPr>
              <p14:cNvPr id="11" name="Ink 10"/>
              <p14:cNvContentPartPr/>
              <p14:nvPr/>
            </p14:nvContentPartPr>
            <p14:xfrm>
              <a:off x="2298909" y="2678040"/>
              <a:ext cx="360" cy="360"/>
            </p14:xfrm>
          </p:contentPart>
        </mc:Choice>
        <mc:Fallback xmlns="">
          <p:pic>
            <p:nvPicPr>
              <p:cNvPr id="11" name="Ink 10"/>
              <p:cNvPicPr/>
              <p:nvPr/>
            </p:nvPicPr>
            <p:blipFill>
              <a:blip r:embed="rId6"/>
              <a:stretch>
                <a:fillRect/>
              </a:stretch>
            </p:blipFill>
            <p:spPr>
              <a:xfrm>
                <a:off x="2287029" y="266616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p14:cNvContentPartPr/>
              <p14:nvPr/>
            </p14:nvContentPartPr>
            <p14:xfrm>
              <a:off x="7106349" y="1841760"/>
              <a:ext cx="26280" cy="360"/>
            </p14:xfrm>
          </p:contentPart>
        </mc:Choice>
        <mc:Fallback xmlns="">
          <p:pic>
            <p:nvPicPr>
              <p:cNvPr id="15" name="Ink 14"/>
              <p:cNvPicPr/>
              <p:nvPr/>
            </p:nvPicPr>
            <p:blipFill>
              <a:blip r:embed="rId10"/>
              <a:stretch>
                <a:fillRect/>
              </a:stretch>
            </p:blipFill>
            <p:spPr>
              <a:xfrm>
                <a:off x="7094469" y="1829880"/>
                <a:ext cx="50040" cy="24120"/>
              </a:xfrm>
              <a:prstGeom prst="rect">
                <a:avLst/>
              </a:prstGeom>
            </p:spPr>
          </p:pic>
        </mc:Fallback>
      </mc:AlternateContent>
    </p:spTree>
    <p:extLst>
      <p:ext uri="{BB962C8B-B14F-4D97-AF65-F5344CB8AC3E}">
        <p14:creationId xmlns:p14="http://schemas.microsoft.com/office/powerpoint/2010/main" val="335974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6" name="Content Placeholder 5"/>
          <p:cNvPicPr>
            <a:picLocks noGrp="1" noChangeAspect="1"/>
          </p:cNvPicPr>
          <p:nvPr>
            <p:ph idx="1"/>
          </p:nvPr>
        </p:nvPicPr>
        <p:blipFill>
          <a:blip r:embed="rId2"/>
          <a:stretch>
            <a:fillRect/>
          </a:stretch>
        </p:blipFill>
        <p:spPr>
          <a:xfrm>
            <a:off x="503304" y="2090056"/>
            <a:ext cx="10314082" cy="2508069"/>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13</a:t>
            </a:fld>
            <a:endParaRPr lang="en-US"/>
          </a:p>
        </p:txBody>
      </p:sp>
    </p:spTree>
    <p:extLst>
      <p:ext uri="{BB962C8B-B14F-4D97-AF65-F5344CB8AC3E}">
        <p14:creationId xmlns:p14="http://schemas.microsoft.com/office/powerpoint/2010/main" val="3230045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Content Placeholder 2"/>
          <p:cNvSpPr>
            <a:spLocks noGrp="1"/>
          </p:cNvSpPr>
          <p:nvPr>
            <p:ph idx="1"/>
          </p:nvPr>
        </p:nvSpPr>
        <p:spPr/>
        <p:txBody>
          <a:bodyPr/>
          <a:lstStyle/>
          <a:p>
            <a:r>
              <a:rPr lang="en-US" dirty="0"/>
              <a:t>The nodes in a linked list are not stored contiguously in the memory</a:t>
            </a:r>
          </a:p>
          <a:p>
            <a:r>
              <a:rPr lang="en-US" dirty="0"/>
              <a:t>You don't have to shift any element in the list.</a:t>
            </a:r>
          </a:p>
          <a:p>
            <a:r>
              <a:rPr lang="en-US" dirty="0"/>
              <a:t>Memory for each node can be allocated dynamically whenever the need arises.</a:t>
            </a:r>
          </a:p>
          <a:p>
            <a:r>
              <a:rPr lang="en-US" dirty="0"/>
              <a:t>The size of a linked list can grow or shrink dynamically</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14</a:t>
            </a:fld>
            <a:endParaRPr lang="en-US"/>
          </a:p>
        </p:txBody>
      </p:sp>
    </p:spTree>
    <p:extLst>
      <p:ext uri="{BB962C8B-B14F-4D97-AF65-F5344CB8AC3E}">
        <p14:creationId xmlns:p14="http://schemas.microsoft.com/office/powerpoint/2010/main" val="3478827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Operations on linked list:</a:t>
            </a:r>
          </a:p>
        </p:txBody>
      </p:sp>
      <p:sp>
        <p:nvSpPr>
          <p:cNvPr id="3" name="Content Placeholder 2"/>
          <p:cNvSpPr>
            <a:spLocks noGrp="1"/>
          </p:cNvSpPr>
          <p:nvPr>
            <p:ph idx="1"/>
          </p:nvPr>
        </p:nvSpPr>
        <p:spPr>
          <a:xfrm>
            <a:off x="838200" y="1086259"/>
            <a:ext cx="10515600" cy="5100809"/>
          </a:xfrm>
        </p:spPr>
        <p:txBody>
          <a:bodyPr>
            <a:normAutofit/>
          </a:bodyPr>
          <a:lstStyle/>
          <a:p>
            <a:pPr marL="0" indent="0">
              <a:buNone/>
            </a:pPr>
            <a:r>
              <a:rPr lang="en-US" dirty="0"/>
              <a:t>The basic operations to be performed on the linked list are as follows:</a:t>
            </a:r>
          </a:p>
          <a:p>
            <a:r>
              <a:rPr lang="en-US" sz="2400" dirty="0"/>
              <a:t>Creation: This operation is used to create a linked list</a:t>
            </a:r>
          </a:p>
          <a:p>
            <a:r>
              <a:rPr lang="en-US" sz="2400" dirty="0"/>
              <a:t> Insertion: This operation is used to insert a new node in a linked list in a specified position. A new node may be inserted</a:t>
            </a:r>
          </a:p>
          <a:p>
            <a:pPr marL="0" indent="0">
              <a:buNone/>
            </a:pPr>
            <a:r>
              <a:rPr lang="en-US" sz="2400" dirty="0"/>
              <a:t>	✔At the beginning of the linked list</a:t>
            </a:r>
          </a:p>
          <a:p>
            <a:pPr marL="0" indent="0">
              <a:buNone/>
            </a:pPr>
            <a:r>
              <a:rPr lang="en-US" sz="2400" dirty="0"/>
              <a:t>	✔At the end of the linked list</a:t>
            </a:r>
          </a:p>
          <a:p>
            <a:pPr marL="0" indent="0">
              <a:buNone/>
            </a:pPr>
            <a:r>
              <a:rPr lang="en-US" sz="2400" dirty="0"/>
              <a:t>	✔At he specified position in a linked list</a:t>
            </a:r>
          </a:p>
          <a:p>
            <a:r>
              <a:rPr lang="en-US" sz="2400" dirty="0"/>
              <a:t>Deletion: The deletion operation is used to delete a node from the linked list. </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15</a:t>
            </a:fld>
            <a:endParaRPr lang="en-US"/>
          </a:p>
        </p:txBody>
      </p:sp>
    </p:spTree>
    <p:extLst>
      <p:ext uri="{BB962C8B-B14F-4D97-AF65-F5344CB8AC3E}">
        <p14:creationId xmlns:p14="http://schemas.microsoft.com/office/powerpoint/2010/main" val="2815956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0" indent="0">
              <a:buNone/>
            </a:pPr>
            <a:r>
              <a:rPr lang="en-US" sz="2000" dirty="0"/>
              <a:t>A node may be deleted from</a:t>
            </a:r>
          </a:p>
          <a:p>
            <a:pPr marL="0" indent="0">
              <a:buNone/>
            </a:pPr>
            <a:r>
              <a:rPr lang="en-US" sz="2000" dirty="0"/>
              <a:t>✔The beginning of the linked list</a:t>
            </a:r>
          </a:p>
          <a:p>
            <a:pPr marL="0" indent="0">
              <a:buNone/>
            </a:pPr>
            <a:r>
              <a:rPr lang="en-US" sz="2000" dirty="0"/>
              <a:t>✔the end of the linked list</a:t>
            </a:r>
          </a:p>
          <a:p>
            <a:pPr marL="0" indent="0">
              <a:buNone/>
            </a:pPr>
            <a:r>
              <a:rPr lang="en-US" sz="2000" dirty="0"/>
              <a:t>✔ the specified position in the linked list.</a:t>
            </a:r>
          </a:p>
          <a:p>
            <a:pPr marL="0" indent="0">
              <a:buNone/>
            </a:pPr>
            <a:endParaRPr lang="en-US" sz="2000" dirty="0"/>
          </a:p>
          <a:p>
            <a:r>
              <a:rPr lang="en-US" sz="2000" b="1" dirty="0"/>
              <a:t>Traversing: </a:t>
            </a:r>
            <a:r>
              <a:rPr lang="en-US" sz="2000" dirty="0"/>
              <a:t>The list traversing is a process of going through all the nodes of the linked list from on end to the other end. The traversing may be either forward or backward.</a:t>
            </a:r>
          </a:p>
          <a:p>
            <a:endParaRPr lang="en-US" sz="2000" dirty="0"/>
          </a:p>
          <a:p>
            <a:r>
              <a:rPr lang="en-US" sz="2000" dirty="0"/>
              <a:t> </a:t>
            </a:r>
            <a:r>
              <a:rPr lang="en-US" sz="2000" b="1" dirty="0"/>
              <a:t>Searching or find: </a:t>
            </a:r>
            <a:r>
              <a:rPr lang="en-US" sz="2000" dirty="0"/>
              <a:t>This operation is used to find an element in a linked list. In the desired element is found then we say operation is successful otherwise unsuccessful.</a:t>
            </a:r>
          </a:p>
          <a:p>
            <a:endParaRPr lang="en-US" sz="2000" b="1" dirty="0"/>
          </a:p>
          <a:p>
            <a:r>
              <a:rPr lang="en-US" sz="2000" b="1" dirty="0"/>
              <a:t>Concatenation: </a:t>
            </a:r>
            <a:r>
              <a:rPr lang="en-US" sz="2000" dirty="0"/>
              <a:t>It is the process of appending second list to the end of the first list.</a:t>
            </a:r>
          </a:p>
          <a:p>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16</a:t>
            </a:fld>
            <a:endParaRPr lang="en-US"/>
          </a:p>
        </p:txBody>
      </p:sp>
    </p:spTree>
    <p:extLst>
      <p:ext uri="{BB962C8B-B14F-4D97-AF65-F5344CB8AC3E}">
        <p14:creationId xmlns:p14="http://schemas.microsoft.com/office/powerpoint/2010/main" val="2167671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Linked List:</a:t>
            </a:r>
          </a:p>
        </p:txBody>
      </p:sp>
      <p:sp>
        <p:nvSpPr>
          <p:cNvPr id="3" name="Content Placeholder 2"/>
          <p:cNvSpPr>
            <a:spLocks noGrp="1"/>
          </p:cNvSpPr>
          <p:nvPr>
            <p:ph idx="1"/>
          </p:nvPr>
        </p:nvSpPr>
        <p:spPr/>
        <p:txBody>
          <a:bodyPr/>
          <a:lstStyle/>
          <a:p>
            <a:pPr marL="0" indent="0">
              <a:buNone/>
            </a:pPr>
            <a:r>
              <a:rPr lang="en-US" sz="2400" dirty="0"/>
              <a:t>basically we can put linked list into the following four types:</a:t>
            </a:r>
          </a:p>
          <a:p>
            <a:r>
              <a:rPr lang="en-US" sz="2400" dirty="0"/>
              <a:t> Singly linked list</a:t>
            </a:r>
          </a:p>
          <a:p>
            <a:r>
              <a:rPr lang="en-US" sz="2400" dirty="0"/>
              <a:t> doubly linked list</a:t>
            </a:r>
          </a:p>
          <a:p>
            <a:r>
              <a:rPr lang="en-US" sz="2400" dirty="0"/>
              <a:t> circular linked list</a:t>
            </a:r>
          </a:p>
          <a:p>
            <a:r>
              <a:rPr lang="en-US" sz="2400" dirty="0"/>
              <a:t> circular doubly linked list</a:t>
            </a:r>
          </a:p>
          <a:p>
            <a:pPr marL="0" indent="0">
              <a:buNone/>
            </a:pPr>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17</a:t>
            </a:fld>
            <a:endParaRPr lang="en-US"/>
          </a:p>
        </p:txBody>
      </p:sp>
    </p:spTree>
    <p:extLst>
      <p:ext uri="{BB962C8B-B14F-4D97-AF65-F5344CB8AC3E}">
        <p14:creationId xmlns:p14="http://schemas.microsoft.com/office/powerpoint/2010/main" val="2099825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Dynamic Memory Allocation </a:t>
            </a:r>
          </a:p>
        </p:txBody>
      </p:sp>
      <p:sp>
        <p:nvSpPr>
          <p:cNvPr id="3" name="Content Placeholder 2"/>
          <p:cNvSpPr>
            <a:spLocks noGrp="1"/>
          </p:cNvSpPr>
          <p:nvPr>
            <p:ph idx="1"/>
          </p:nvPr>
        </p:nvSpPr>
        <p:spPr/>
        <p:txBody>
          <a:bodyPr/>
          <a:lstStyle/>
          <a:p>
            <a:r>
              <a:rPr lang="en-US" dirty="0">
                <a:solidFill>
                  <a:srgbClr val="FF0000"/>
                </a:solidFill>
              </a:rPr>
              <a:t>malloc()</a:t>
            </a:r>
          </a:p>
          <a:p>
            <a:r>
              <a:rPr lang="en-US" dirty="0" err="1">
                <a:solidFill>
                  <a:srgbClr val="FF0000"/>
                </a:solidFill>
              </a:rPr>
              <a:t>calloc</a:t>
            </a:r>
            <a:r>
              <a:rPr lang="en-US" dirty="0">
                <a:solidFill>
                  <a:srgbClr val="FF0000"/>
                </a:solidFill>
              </a:rPr>
              <a:t>()</a:t>
            </a:r>
          </a:p>
          <a:p>
            <a:r>
              <a:rPr lang="en-US" dirty="0">
                <a:solidFill>
                  <a:srgbClr val="FF0000"/>
                </a:solidFill>
              </a:rPr>
              <a:t>free()</a:t>
            </a:r>
          </a:p>
          <a:p>
            <a:r>
              <a:rPr lang="en-US" dirty="0" err="1">
                <a:solidFill>
                  <a:srgbClr val="FF0000"/>
                </a:solidFill>
              </a:rPr>
              <a:t>realloc</a:t>
            </a:r>
            <a:r>
              <a:rPr lang="en-US" dirty="0">
                <a:solidFill>
                  <a:srgbClr val="FF0000"/>
                </a:solidFill>
              </a:rPr>
              <a: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18</a:t>
            </a:fld>
            <a:endParaRPr lang="en-US"/>
          </a:p>
        </p:txBody>
      </p:sp>
    </p:spTree>
    <p:extLst>
      <p:ext uri="{BB962C8B-B14F-4D97-AF65-F5344CB8AC3E}">
        <p14:creationId xmlns:p14="http://schemas.microsoft.com/office/powerpoint/2010/main" val="2185581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malloc() method</a:t>
            </a:r>
          </a:p>
        </p:txBody>
      </p:sp>
      <p:sp>
        <p:nvSpPr>
          <p:cNvPr id="3" name="Content Placeholder 2"/>
          <p:cNvSpPr>
            <a:spLocks noGrp="1"/>
          </p:cNvSpPr>
          <p:nvPr>
            <p:ph idx="1"/>
          </p:nvPr>
        </p:nvSpPr>
        <p:spPr/>
        <p:txBody>
          <a:bodyPr>
            <a:normAutofit/>
          </a:bodyPr>
          <a:lstStyle/>
          <a:p>
            <a:r>
              <a:rPr lang="en-US" sz="2400" dirty="0"/>
              <a:t>“malloc” or “memory allocation” method in C is used to dynamically allocate a single large block of memory with the specified size.</a:t>
            </a:r>
          </a:p>
          <a:p>
            <a:r>
              <a:rPr lang="en-US" sz="2400" dirty="0"/>
              <a:t> It returns a pointer of type void which can be casted into a pointer of any form. It initializes each block with default garbage value.</a:t>
            </a:r>
          </a:p>
          <a:p>
            <a:pPr marL="0" indent="0">
              <a:buNone/>
            </a:pPr>
            <a:endParaRPr lang="en-US" sz="2400" b="1" dirty="0"/>
          </a:p>
          <a:p>
            <a:pPr marL="0" indent="0">
              <a:buNone/>
            </a:pPr>
            <a:r>
              <a:rPr lang="en-US" sz="2400" b="1" dirty="0"/>
              <a:t>Syntax:</a:t>
            </a:r>
            <a:endParaRPr lang="en-US" sz="2400" dirty="0"/>
          </a:p>
          <a:p>
            <a:pPr marL="0" indent="0">
              <a:buNone/>
            </a:pPr>
            <a:r>
              <a:rPr lang="en-US" sz="2400" dirty="0" err="1"/>
              <a:t>ptr</a:t>
            </a:r>
            <a:r>
              <a:rPr lang="en-US" sz="2400" dirty="0"/>
              <a:t> = (cast-type*) </a:t>
            </a:r>
            <a:r>
              <a:rPr lang="en-US" sz="2400" dirty="0" err="1"/>
              <a:t>malloc</a:t>
            </a:r>
            <a:r>
              <a:rPr lang="en-US" sz="2400" dirty="0"/>
              <a:t>(byte-size)</a:t>
            </a:r>
          </a:p>
          <a:p>
            <a:pPr marL="0" indent="0">
              <a:buNone/>
            </a:pPr>
            <a:r>
              <a:rPr lang="en-US" sz="2400" dirty="0"/>
              <a:t>For Example:</a:t>
            </a:r>
          </a:p>
          <a:p>
            <a:pPr marL="0" indent="0">
              <a:buNone/>
            </a:pPr>
            <a:r>
              <a:rPr lang="en-US" sz="2400" dirty="0" err="1"/>
              <a:t>ptr</a:t>
            </a:r>
            <a:r>
              <a:rPr lang="en-US" sz="2400" dirty="0"/>
              <a:t> = (</a:t>
            </a:r>
            <a:r>
              <a:rPr lang="en-US" sz="2400" dirty="0" err="1"/>
              <a:t>int</a:t>
            </a:r>
            <a:r>
              <a:rPr lang="en-US" sz="2400" dirty="0"/>
              <a:t>*) </a:t>
            </a:r>
            <a:r>
              <a:rPr lang="en-US" sz="2400" dirty="0" err="1"/>
              <a:t>malloc</a:t>
            </a:r>
            <a:r>
              <a:rPr lang="en-US" sz="2400" dirty="0"/>
              <a:t>(100 * </a:t>
            </a:r>
            <a:r>
              <a:rPr lang="en-US" sz="2400" dirty="0" err="1"/>
              <a:t>sizeof</a:t>
            </a:r>
            <a:r>
              <a:rPr lang="en-US" sz="2400" dirty="0"/>
              <a:t>(</a:t>
            </a:r>
            <a:r>
              <a:rPr lang="en-US" sz="2400" dirty="0" err="1"/>
              <a:t>int</a:t>
            </a:r>
            <a:r>
              <a:rPr lang="en-US" sz="2400" dirty="0"/>
              <a:t>));</a:t>
            </a:r>
          </a:p>
          <a:p>
            <a:r>
              <a:rPr lang="en-US" sz="2400" dirty="0"/>
              <a:t>Since the size of </a:t>
            </a:r>
            <a:r>
              <a:rPr lang="en-US" sz="2400" dirty="0" err="1"/>
              <a:t>int</a:t>
            </a:r>
            <a:r>
              <a:rPr lang="en-US" sz="2400" dirty="0"/>
              <a:t> is 4 bytes, this statement will allocate 400 bytes of memory. And, the pointer </a:t>
            </a:r>
            <a:r>
              <a:rPr lang="en-US" sz="2400" dirty="0" err="1"/>
              <a:t>ptr</a:t>
            </a:r>
            <a:r>
              <a:rPr lang="en-US" sz="2400" dirty="0"/>
              <a:t> holds the address of the first byte in the allocated memory.</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19</a:t>
            </a:fld>
            <a:endParaRPr lang="en-US"/>
          </a:p>
        </p:txBody>
      </p:sp>
      <mc:AlternateContent xmlns:mc="http://schemas.openxmlformats.org/markup-compatibility/2006" xmlns:p14="http://schemas.microsoft.com/office/powerpoint/2010/main">
        <mc:Choice Requires="p14">
          <p:contentPart p14:bwMode="auto" r:id="rId2">
            <p14:nvContentPartPr>
              <p14:cNvPr id="154" name="Ink 153"/>
              <p14:cNvContentPartPr/>
              <p14:nvPr/>
            </p14:nvContentPartPr>
            <p14:xfrm>
              <a:off x="8530149" y="3161160"/>
              <a:ext cx="360" cy="65880"/>
            </p14:xfrm>
          </p:contentPart>
        </mc:Choice>
        <mc:Fallback xmlns="">
          <p:pic>
            <p:nvPicPr>
              <p:cNvPr id="154" name="Ink 153"/>
              <p:cNvPicPr/>
              <p:nvPr/>
            </p:nvPicPr>
            <p:blipFill>
              <a:blip r:embed="rId5"/>
              <a:stretch>
                <a:fillRect/>
              </a:stretch>
            </p:blipFill>
            <p:spPr>
              <a:xfrm>
                <a:off x="8518269" y="3149280"/>
                <a:ext cx="2412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7" name="Ink 196"/>
              <p14:cNvContentPartPr/>
              <p14:nvPr/>
            </p14:nvContentPartPr>
            <p14:xfrm>
              <a:off x="4376109" y="4584960"/>
              <a:ext cx="360" cy="360"/>
            </p14:xfrm>
          </p:contentPart>
        </mc:Choice>
        <mc:Fallback xmlns="">
          <p:pic>
            <p:nvPicPr>
              <p:cNvPr id="197" name="Ink 196"/>
              <p:cNvPicPr/>
              <p:nvPr/>
            </p:nvPicPr>
            <p:blipFill>
              <a:blip r:embed="rId13"/>
              <a:stretch>
                <a:fillRect/>
              </a:stretch>
            </p:blipFill>
            <p:spPr>
              <a:xfrm>
                <a:off x="4364229" y="457308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3" name="Ink 102"/>
              <p14:cNvContentPartPr/>
              <p14:nvPr/>
            </p14:nvContentPartPr>
            <p14:xfrm>
              <a:off x="8934840" y="5029200"/>
              <a:ext cx="360" cy="360"/>
            </p14:xfrm>
          </p:contentPart>
        </mc:Choice>
        <mc:Fallback xmlns="">
          <p:pic>
            <p:nvPicPr>
              <p:cNvPr id="103" name="Ink 102"/>
              <p:cNvPicPr/>
              <p:nvPr/>
            </p:nvPicPr>
            <p:blipFill>
              <a:blip r:embed="rId17"/>
              <a:stretch>
                <a:fillRect/>
              </a:stretch>
            </p:blipFill>
            <p:spPr>
              <a:xfrm>
                <a:off x="8922960" y="5017320"/>
                <a:ext cx="24120" cy="24120"/>
              </a:xfrm>
              <a:prstGeom prst="rect">
                <a:avLst/>
              </a:prstGeom>
            </p:spPr>
          </p:pic>
        </mc:Fallback>
      </mc:AlternateContent>
    </p:spTree>
    <p:extLst>
      <p:ext uri="{BB962C8B-B14F-4D97-AF65-F5344CB8AC3E}">
        <p14:creationId xmlns:p14="http://schemas.microsoft.com/office/powerpoint/2010/main" val="1003345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CONTENTS</a:t>
            </a:r>
          </a:p>
        </p:txBody>
      </p:sp>
      <p:sp>
        <p:nvSpPr>
          <p:cNvPr id="5" name="Content Placeholder 4"/>
          <p:cNvSpPr>
            <a:spLocks noGrp="1"/>
          </p:cNvSpPr>
          <p:nvPr>
            <p:ph idx="1"/>
          </p:nvPr>
        </p:nvSpPr>
        <p:spPr/>
        <p:txBody>
          <a:bodyPr>
            <a:normAutofit/>
          </a:bodyPr>
          <a:lstStyle/>
          <a:p>
            <a:pPr marL="0" indent="0">
              <a:buNone/>
            </a:pPr>
            <a:r>
              <a:rPr lang="en-US" dirty="0"/>
              <a:t>Introduction</a:t>
            </a:r>
          </a:p>
          <a:p>
            <a:pPr marL="0" indent="0">
              <a:buNone/>
            </a:pPr>
            <a:r>
              <a:rPr lang="en-US" dirty="0"/>
              <a:t>Linked List as an ADT</a:t>
            </a:r>
          </a:p>
          <a:p>
            <a:pPr marL="0" indent="0">
              <a:buNone/>
            </a:pPr>
            <a:r>
              <a:rPr lang="en-US" dirty="0"/>
              <a:t>Dynamic Implementation</a:t>
            </a:r>
          </a:p>
          <a:p>
            <a:pPr marL="0" indent="0">
              <a:buNone/>
            </a:pPr>
            <a:r>
              <a:rPr lang="en-US" dirty="0"/>
              <a:t> Insertion &amp; Deletion of Node To and From a List</a:t>
            </a:r>
          </a:p>
          <a:p>
            <a:pPr marL="0" indent="0">
              <a:buNone/>
            </a:pPr>
            <a:r>
              <a:rPr lang="en-US" dirty="0"/>
              <a:t> Insertion and Deletion After and Before Nodes</a:t>
            </a:r>
          </a:p>
          <a:p>
            <a:pPr marL="0" indent="0">
              <a:buNone/>
            </a:pPr>
            <a:r>
              <a:rPr lang="en-US" dirty="0"/>
              <a:t>Linked Stacks and Queues</a:t>
            </a:r>
          </a:p>
          <a:p>
            <a:pPr marL="0" indent="0">
              <a:buNone/>
            </a:pPr>
            <a:r>
              <a:rPr lang="en-US" dirty="0"/>
              <a:t> Doubly Linked Lists and Its Advantages.</a:t>
            </a:r>
          </a:p>
        </p:txBody>
      </p:sp>
      <p:sp>
        <p:nvSpPr>
          <p:cNvPr id="2" name="Date Placeholder 1"/>
          <p:cNvSpPr>
            <a:spLocks noGrp="1"/>
          </p:cNvSpPr>
          <p:nvPr>
            <p:ph type="dt" sz="half" idx="10"/>
          </p:nvPr>
        </p:nvSpPr>
        <p:spPr/>
        <p:txBody>
          <a:bodyPr/>
          <a:lstStyle/>
          <a:p>
            <a:fld id="{9AD1FFD4-766D-493C-B399-0E7B59D6D3B5}" type="datetime1">
              <a:rPr lang="en-US" smtClean="0"/>
              <a:t>4/6/2024</a:t>
            </a:fld>
            <a:endParaRPr lang="en-US"/>
          </a:p>
        </p:txBody>
      </p:sp>
      <p:sp>
        <p:nvSpPr>
          <p:cNvPr id="3" name="Slide Number Placeholder 2"/>
          <p:cNvSpPr>
            <a:spLocks noGrp="1"/>
          </p:cNvSpPr>
          <p:nvPr>
            <p:ph type="sldNum" sz="quarter" idx="12"/>
          </p:nvPr>
        </p:nvSpPr>
        <p:spPr/>
        <p:txBody>
          <a:bodyPr/>
          <a:lstStyle/>
          <a:p>
            <a:fld id="{B6B7C0D5-B11B-4EA1-AFC9-4EBED2876C8A}" type="slidenum">
              <a:rPr lang="en-US" smtClean="0"/>
              <a:t>2</a:t>
            </a:fld>
            <a:endParaRPr lang="en-US"/>
          </a:p>
        </p:txBody>
      </p:sp>
    </p:spTree>
    <p:extLst>
      <p:ext uri="{BB962C8B-B14F-4D97-AF65-F5344CB8AC3E}">
        <p14:creationId xmlns:p14="http://schemas.microsoft.com/office/powerpoint/2010/main" val="208561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Content Placeholder 2"/>
          <p:cNvSpPr>
            <a:spLocks noGrp="1"/>
          </p:cNvSpPr>
          <p:nvPr>
            <p:ph idx="1"/>
          </p:nvPr>
        </p:nvSpPr>
        <p:spPr/>
        <p:txBody>
          <a:bodyPr/>
          <a:lstStyle/>
          <a:p>
            <a:r>
              <a:rPr lang="en-US" dirty="0" err="1"/>
              <a:t>Ptr</a:t>
            </a:r>
            <a:r>
              <a:rPr lang="en-US" dirty="0"/>
              <a:t>=(</a:t>
            </a:r>
            <a:r>
              <a:rPr lang="en-US" dirty="0" err="1"/>
              <a:t>int</a:t>
            </a:r>
            <a:r>
              <a:rPr lang="en-US" dirty="0"/>
              <a:t> *) </a:t>
            </a:r>
            <a:r>
              <a:rPr lang="en-US" dirty="0" err="1"/>
              <a:t>malloc</a:t>
            </a:r>
            <a:r>
              <a:rPr lang="en-US" dirty="0"/>
              <a:t>(100*</a:t>
            </a:r>
            <a:r>
              <a:rPr lang="en-US" dirty="0" err="1"/>
              <a:t>sizeof</a:t>
            </a:r>
            <a:r>
              <a:rPr lang="en-US" dirty="0"/>
              <a:t> (</a:t>
            </a:r>
            <a:r>
              <a:rPr lang="en-US" dirty="0" err="1"/>
              <a:t>int</a:t>
            </a:r>
            <a:r>
              <a:rPr lang="en-US" dirty="0"/>
              <a:t>));</a:t>
            </a:r>
          </a:p>
          <a:p>
            <a:r>
              <a:rPr lang="en-US" dirty="0" err="1"/>
              <a:t>Ptr</a:t>
            </a:r>
            <a:r>
              <a:rPr lang="en-US" dirty="0"/>
              <a:t> = 1000</a:t>
            </a:r>
          </a:p>
          <a:p>
            <a:r>
              <a:rPr lang="en-US" dirty="0" err="1"/>
              <a:t>Ptr</a:t>
            </a:r>
            <a:r>
              <a:rPr lang="en-US" dirty="0"/>
              <a:t>[0]=1000</a:t>
            </a:r>
          </a:p>
          <a:p>
            <a:r>
              <a:rPr lang="en-US" dirty="0" err="1"/>
              <a:t>ptr</a:t>
            </a:r>
            <a:r>
              <a:rPr lang="en-US" dirty="0"/>
              <a:t>[1]= 1004</a:t>
            </a:r>
          </a:p>
          <a:p>
            <a:r>
              <a:rPr lang="en-US" dirty="0" err="1"/>
              <a:t>Ptr</a:t>
            </a:r>
            <a:r>
              <a:rPr lang="en-US" dirty="0"/>
              <a:t>[2]=1008</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20</a:t>
            </a:fld>
            <a:endParaRPr lang="en-US"/>
          </a:p>
        </p:txBody>
      </p:sp>
      <mc:AlternateContent xmlns:mc="http://schemas.openxmlformats.org/markup-compatibility/2006" xmlns:p14="http://schemas.microsoft.com/office/powerpoint/2010/main">
        <mc:Choice Requires="p14">
          <p:contentPart p14:bwMode="auto" r:id="rId2">
            <p14:nvContentPartPr>
              <p14:cNvPr id="166" name="Ink 165"/>
              <p14:cNvContentPartPr/>
              <p14:nvPr/>
            </p14:nvContentPartPr>
            <p14:xfrm>
              <a:off x="6779520" y="3513960"/>
              <a:ext cx="360" cy="360"/>
            </p14:xfrm>
          </p:contentPart>
        </mc:Choice>
        <mc:Fallback xmlns="">
          <p:pic>
            <p:nvPicPr>
              <p:cNvPr id="166" name="Ink 165"/>
              <p:cNvPicPr/>
              <p:nvPr/>
            </p:nvPicPr>
            <p:blipFill>
              <a:blip r:embed="rId3"/>
              <a:stretch>
                <a:fillRect/>
              </a:stretch>
            </p:blipFill>
            <p:spPr>
              <a:xfrm>
                <a:off x="6767640" y="350208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4" name="Ink 173"/>
              <p14:cNvContentPartPr/>
              <p14:nvPr/>
            </p14:nvContentPartPr>
            <p14:xfrm>
              <a:off x="8281800" y="1162440"/>
              <a:ext cx="360" cy="360"/>
            </p14:xfrm>
          </p:contentPart>
        </mc:Choice>
        <mc:Fallback xmlns="">
          <p:pic>
            <p:nvPicPr>
              <p:cNvPr id="174" name="Ink 173"/>
              <p:cNvPicPr/>
              <p:nvPr/>
            </p:nvPicPr>
            <p:blipFill>
              <a:blip r:embed="rId5"/>
              <a:stretch>
                <a:fillRect/>
              </a:stretch>
            </p:blipFill>
            <p:spPr>
              <a:xfrm>
                <a:off x="8269920" y="1150560"/>
                <a:ext cx="24120" cy="24120"/>
              </a:xfrm>
              <a:prstGeom prst="rect">
                <a:avLst/>
              </a:prstGeom>
            </p:spPr>
          </p:pic>
        </mc:Fallback>
      </mc:AlternateContent>
    </p:spTree>
    <p:extLst>
      <p:ext uri="{BB962C8B-B14F-4D97-AF65-F5344CB8AC3E}">
        <p14:creationId xmlns:p14="http://schemas.microsoft.com/office/powerpoint/2010/main" val="358718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Singly linked list:</a:t>
            </a:r>
          </a:p>
        </p:txBody>
      </p:sp>
      <p:sp>
        <p:nvSpPr>
          <p:cNvPr id="3" name="Content Placeholder 2"/>
          <p:cNvSpPr>
            <a:spLocks noGrp="1"/>
          </p:cNvSpPr>
          <p:nvPr>
            <p:ph idx="1"/>
          </p:nvPr>
        </p:nvSpPr>
        <p:spPr>
          <a:xfrm>
            <a:off x="838200" y="994819"/>
            <a:ext cx="10515600" cy="5628050"/>
          </a:xfrm>
        </p:spPr>
        <p:txBody>
          <a:bodyPr>
            <a:normAutofit/>
          </a:bodyPr>
          <a:lstStyle/>
          <a:p>
            <a:r>
              <a:rPr lang="en-US" dirty="0"/>
              <a:t>A singly linked list is a dynamic data structure which may grow or shrink, and growing and shrinking depends on the operation made.</a:t>
            </a:r>
          </a:p>
          <a:p>
            <a:r>
              <a:rPr lang="en-US" dirty="0"/>
              <a:t> In this type of linked list each node contains two fields one is info field which is used to store the data items and another is link field that is used to point the next node in the list. </a:t>
            </a:r>
          </a:p>
          <a:p>
            <a:r>
              <a:rPr lang="en-US" dirty="0"/>
              <a:t>The last node has a NULL pointer.</a:t>
            </a:r>
          </a:p>
          <a:p>
            <a:r>
              <a:rPr lang="en-US" dirty="0"/>
              <a:t>The following example is a singly linked list that contains four elements A, B, C and D</a:t>
            </a:r>
          </a:p>
          <a:p>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a:xfrm>
            <a:off x="9185366" y="6356352"/>
            <a:ext cx="2743200" cy="365125"/>
          </a:xfrm>
        </p:spPr>
        <p:txBody>
          <a:bodyPr/>
          <a:lstStyle/>
          <a:p>
            <a:fld id="{B6B7C0D5-B11B-4EA1-AFC9-4EBED2876C8A}" type="slidenum">
              <a:rPr lang="en-US" smtClean="0"/>
              <a:t>21</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106634000"/>
              </p:ext>
            </p:extLst>
          </p:nvPr>
        </p:nvGraphicFramePr>
        <p:xfrm>
          <a:off x="1413330" y="4952029"/>
          <a:ext cx="1528354" cy="377615"/>
        </p:xfrm>
        <a:graphic>
          <a:graphicData uri="http://schemas.openxmlformats.org/drawingml/2006/table">
            <a:tbl>
              <a:tblPr firstRow="1" bandRow="1">
                <a:tableStyleId>{5C22544A-7EE6-4342-B048-85BDC9FD1C3A}</a:tableStyleId>
              </a:tblPr>
              <a:tblGrid>
                <a:gridCol w="764177">
                  <a:extLst>
                    <a:ext uri="{9D8B030D-6E8A-4147-A177-3AD203B41FA5}">
                      <a16:colId xmlns:a16="http://schemas.microsoft.com/office/drawing/2014/main" val="3786173299"/>
                    </a:ext>
                  </a:extLst>
                </a:gridCol>
                <a:gridCol w="764177">
                  <a:extLst>
                    <a:ext uri="{9D8B030D-6E8A-4147-A177-3AD203B41FA5}">
                      <a16:colId xmlns:a16="http://schemas.microsoft.com/office/drawing/2014/main" val="3657423248"/>
                    </a:ext>
                  </a:extLst>
                </a:gridCol>
              </a:tblGrid>
              <a:tr h="377615">
                <a:tc>
                  <a:txBody>
                    <a:bodyPr/>
                    <a:lstStyle/>
                    <a:p>
                      <a:r>
                        <a:rPr lang="en-US" dirty="0"/>
                        <a:t>A</a:t>
                      </a:r>
                    </a:p>
                  </a:txBody>
                  <a:tcPr/>
                </a:tc>
                <a:tc>
                  <a:txBody>
                    <a:bodyPr/>
                    <a:lstStyle/>
                    <a:p>
                      <a:endParaRPr lang="en-US" dirty="0"/>
                    </a:p>
                  </a:txBody>
                  <a:tcPr/>
                </a:tc>
                <a:extLst>
                  <a:ext uri="{0D108BD9-81ED-4DB2-BD59-A6C34878D82A}">
                    <a16:rowId xmlns:a16="http://schemas.microsoft.com/office/drawing/2014/main" val="306322794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869799854"/>
              </p:ext>
            </p:extLst>
          </p:nvPr>
        </p:nvGraphicFramePr>
        <p:xfrm>
          <a:off x="3370217" y="4952029"/>
          <a:ext cx="1625602" cy="377614"/>
        </p:xfrm>
        <a:graphic>
          <a:graphicData uri="http://schemas.openxmlformats.org/drawingml/2006/table">
            <a:tbl>
              <a:tblPr firstRow="1" bandRow="1">
                <a:tableStyleId>{5C22544A-7EE6-4342-B048-85BDC9FD1C3A}</a:tableStyleId>
              </a:tblPr>
              <a:tblGrid>
                <a:gridCol w="812801">
                  <a:extLst>
                    <a:ext uri="{9D8B030D-6E8A-4147-A177-3AD203B41FA5}">
                      <a16:colId xmlns:a16="http://schemas.microsoft.com/office/drawing/2014/main" val="3786173299"/>
                    </a:ext>
                  </a:extLst>
                </a:gridCol>
                <a:gridCol w="812801">
                  <a:extLst>
                    <a:ext uri="{9D8B030D-6E8A-4147-A177-3AD203B41FA5}">
                      <a16:colId xmlns:a16="http://schemas.microsoft.com/office/drawing/2014/main" val="3657423248"/>
                    </a:ext>
                  </a:extLst>
                </a:gridCol>
              </a:tblGrid>
              <a:tr h="377614">
                <a:tc>
                  <a:txBody>
                    <a:bodyPr/>
                    <a:lstStyle/>
                    <a:p>
                      <a:r>
                        <a:rPr lang="en-US" dirty="0"/>
                        <a:t>B</a:t>
                      </a:r>
                    </a:p>
                  </a:txBody>
                  <a:tcPr/>
                </a:tc>
                <a:tc>
                  <a:txBody>
                    <a:bodyPr/>
                    <a:lstStyle/>
                    <a:p>
                      <a:endParaRPr lang="en-US" dirty="0"/>
                    </a:p>
                  </a:txBody>
                  <a:tcPr/>
                </a:tc>
                <a:extLst>
                  <a:ext uri="{0D108BD9-81ED-4DB2-BD59-A6C34878D82A}">
                    <a16:rowId xmlns:a16="http://schemas.microsoft.com/office/drawing/2014/main" val="306322794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82125449"/>
              </p:ext>
            </p:extLst>
          </p:nvPr>
        </p:nvGraphicFramePr>
        <p:xfrm>
          <a:off x="7848781" y="4952029"/>
          <a:ext cx="1523638" cy="391884"/>
        </p:xfrm>
        <a:graphic>
          <a:graphicData uri="http://schemas.openxmlformats.org/drawingml/2006/table">
            <a:tbl>
              <a:tblPr firstRow="1" bandRow="1">
                <a:tableStyleId>{5C22544A-7EE6-4342-B048-85BDC9FD1C3A}</a:tableStyleId>
              </a:tblPr>
              <a:tblGrid>
                <a:gridCol w="761819">
                  <a:extLst>
                    <a:ext uri="{9D8B030D-6E8A-4147-A177-3AD203B41FA5}">
                      <a16:colId xmlns:a16="http://schemas.microsoft.com/office/drawing/2014/main" val="3786173299"/>
                    </a:ext>
                  </a:extLst>
                </a:gridCol>
                <a:gridCol w="761819">
                  <a:extLst>
                    <a:ext uri="{9D8B030D-6E8A-4147-A177-3AD203B41FA5}">
                      <a16:colId xmlns:a16="http://schemas.microsoft.com/office/drawing/2014/main" val="3657423248"/>
                    </a:ext>
                  </a:extLst>
                </a:gridCol>
              </a:tblGrid>
              <a:tr h="391884">
                <a:tc>
                  <a:txBody>
                    <a:bodyPr/>
                    <a:lstStyle/>
                    <a:p>
                      <a:r>
                        <a:rPr lang="en-US" dirty="0"/>
                        <a:t>D</a:t>
                      </a:r>
                    </a:p>
                  </a:txBody>
                  <a:tcPr/>
                </a:tc>
                <a:tc>
                  <a:txBody>
                    <a:bodyPr/>
                    <a:lstStyle/>
                    <a:p>
                      <a:endParaRPr lang="en-US" dirty="0"/>
                    </a:p>
                  </a:txBody>
                  <a:tcPr/>
                </a:tc>
                <a:extLst>
                  <a:ext uri="{0D108BD9-81ED-4DB2-BD59-A6C34878D82A}">
                    <a16:rowId xmlns:a16="http://schemas.microsoft.com/office/drawing/2014/main" val="3063227943"/>
                  </a:ext>
                </a:extLst>
              </a:tr>
            </a:tbl>
          </a:graphicData>
        </a:graphic>
      </p:graphicFrame>
      <p:cxnSp>
        <p:nvCxnSpPr>
          <p:cNvPr id="11" name="Straight Arrow Connector 10"/>
          <p:cNvCxnSpPr/>
          <p:nvPr/>
        </p:nvCxnSpPr>
        <p:spPr>
          <a:xfrm flipV="1">
            <a:off x="2941684" y="5140838"/>
            <a:ext cx="428533" cy="5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8" idx="3"/>
          </p:cNvCxnSpPr>
          <p:nvPr/>
        </p:nvCxnSpPr>
        <p:spPr>
          <a:xfrm>
            <a:off x="4995819" y="5140836"/>
            <a:ext cx="6531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ext uri="{D42A27DB-BD31-4B8C-83A1-F6EECF244321}">
                <p14:modId xmlns:p14="http://schemas.microsoft.com/office/powerpoint/2010/main" val="1086533508"/>
              </p:ext>
            </p:extLst>
          </p:nvPr>
        </p:nvGraphicFramePr>
        <p:xfrm>
          <a:off x="5648960" y="4952029"/>
          <a:ext cx="1523638" cy="391884"/>
        </p:xfrm>
        <a:graphic>
          <a:graphicData uri="http://schemas.openxmlformats.org/drawingml/2006/table">
            <a:tbl>
              <a:tblPr firstRow="1" bandRow="1">
                <a:tableStyleId>{5C22544A-7EE6-4342-B048-85BDC9FD1C3A}</a:tableStyleId>
              </a:tblPr>
              <a:tblGrid>
                <a:gridCol w="761819">
                  <a:extLst>
                    <a:ext uri="{9D8B030D-6E8A-4147-A177-3AD203B41FA5}">
                      <a16:colId xmlns:a16="http://schemas.microsoft.com/office/drawing/2014/main" val="3786173299"/>
                    </a:ext>
                  </a:extLst>
                </a:gridCol>
                <a:gridCol w="761819">
                  <a:extLst>
                    <a:ext uri="{9D8B030D-6E8A-4147-A177-3AD203B41FA5}">
                      <a16:colId xmlns:a16="http://schemas.microsoft.com/office/drawing/2014/main" val="3657423248"/>
                    </a:ext>
                  </a:extLst>
                </a:gridCol>
              </a:tblGrid>
              <a:tr h="391884">
                <a:tc>
                  <a:txBody>
                    <a:bodyPr/>
                    <a:lstStyle/>
                    <a:p>
                      <a:r>
                        <a:rPr lang="en-US" dirty="0"/>
                        <a:t>C</a:t>
                      </a:r>
                    </a:p>
                  </a:txBody>
                  <a:tcPr/>
                </a:tc>
                <a:tc>
                  <a:txBody>
                    <a:bodyPr/>
                    <a:lstStyle/>
                    <a:p>
                      <a:endParaRPr lang="en-US" dirty="0"/>
                    </a:p>
                  </a:txBody>
                  <a:tcPr/>
                </a:tc>
                <a:extLst>
                  <a:ext uri="{0D108BD9-81ED-4DB2-BD59-A6C34878D82A}">
                    <a16:rowId xmlns:a16="http://schemas.microsoft.com/office/drawing/2014/main" val="3063227943"/>
                  </a:ext>
                </a:extLst>
              </a:tr>
            </a:tbl>
          </a:graphicData>
        </a:graphic>
      </p:graphicFrame>
      <p:cxnSp>
        <p:nvCxnSpPr>
          <p:cNvPr id="16" name="Straight Arrow Connector 15"/>
          <p:cNvCxnSpPr/>
          <p:nvPr/>
        </p:nvCxnSpPr>
        <p:spPr>
          <a:xfrm>
            <a:off x="7172598" y="5133701"/>
            <a:ext cx="6531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471045" y="5275340"/>
            <a:ext cx="545534" cy="369332"/>
          </a:xfrm>
          <a:prstGeom prst="rect">
            <a:avLst/>
          </a:prstGeom>
          <a:noFill/>
        </p:spPr>
        <p:txBody>
          <a:bodyPr wrap="none" rtlCol="0">
            <a:spAutoFit/>
          </a:bodyPr>
          <a:lstStyle/>
          <a:p>
            <a:r>
              <a:rPr lang="en-US" dirty="0"/>
              <a:t>info</a:t>
            </a:r>
          </a:p>
        </p:txBody>
      </p:sp>
      <p:sp>
        <p:nvSpPr>
          <p:cNvPr id="17" name="TextBox 16"/>
          <p:cNvSpPr txBox="1"/>
          <p:nvPr/>
        </p:nvSpPr>
        <p:spPr>
          <a:xfrm>
            <a:off x="2177507" y="5291126"/>
            <a:ext cx="595484" cy="369332"/>
          </a:xfrm>
          <a:prstGeom prst="rect">
            <a:avLst/>
          </a:prstGeom>
          <a:noFill/>
        </p:spPr>
        <p:txBody>
          <a:bodyPr wrap="none" rtlCol="0">
            <a:spAutoFit/>
          </a:bodyPr>
          <a:lstStyle/>
          <a:p>
            <a:r>
              <a:rPr lang="en-US" dirty="0"/>
              <a:t>next</a:t>
            </a:r>
          </a:p>
        </p:txBody>
      </p:sp>
      <p:sp>
        <p:nvSpPr>
          <p:cNvPr id="18" name="TextBox 17"/>
          <p:cNvSpPr txBox="1"/>
          <p:nvPr/>
        </p:nvSpPr>
        <p:spPr>
          <a:xfrm>
            <a:off x="7367693" y="5628645"/>
            <a:ext cx="557204" cy="369332"/>
          </a:xfrm>
          <a:prstGeom prst="rect">
            <a:avLst/>
          </a:prstGeom>
          <a:noFill/>
        </p:spPr>
        <p:txBody>
          <a:bodyPr wrap="none" rtlCol="0">
            <a:spAutoFit/>
          </a:bodyPr>
          <a:lstStyle/>
          <a:p>
            <a:r>
              <a:rPr lang="en-US" dirty="0"/>
              <a:t>Last</a:t>
            </a:r>
          </a:p>
        </p:txBody>
      </p:sp>
      <p:sp>
        <p:nvSpPr>
          <p:cNvPr id="19" name="TextBox 18"/>
          <p:cNvSpPr txBox="1"/>
          <p:nvPr/>
        </p:nvSpPr>
        <p:spPr>
          <a:xfrm>
            <a:off x="956313" y="5628645"/>
            <a:ext cx="692078" cy="369332"/>
          </a:xfrm>
          <a:prstGeom prst="rect">
            <a:avLst/>
          </a:prstGeom>
          <a:noFill/>
        </p:spPr>
        <p:txBody>
          <a:bodyPr wrap="square" rtlCol="0">
            <a:spAutoFit/>
          </a:bodyPr>
          <a:lstStyle/>
          <a:p>
            <a:r>
              <a:rPr lang="en-US" dirty="0"/>
              <a:t>First</a:t>
            </a:r>
          </a:p>
        </p:txBody>
      </p:sp>
      <p:sp>
        <p:nvSpPr>
          <p:cNvPr id="20" name="Bent Arrow 19"/>
          <p:cNvSpPr/>
          <p:nvPr/>
        </p:nvSpPr>
        <p:spPr>
          <a:xfrm>
            <a:off x="1153422" y="5147971"/>
            <a:ext cx="179444" cy="45752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Bent Arrow 20"/>
          <p:cNvSpPr/>
          <p:nvPr/>
        </p:nvSpPr>
        <p:spPr>
          <a:xfrm>
            <a:off x="7646295" y="5231245"/>
            <a:ext cx="179444" cy="45752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00427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Structure of a singly linked list</a:t>
            </a:r>
          </a:p>
        </p:txBody>
      </p:sp>
      <p:sp>
        <p:nvSpPr>
          <p:cNvPr id="3" name="Content Placeholder 2"/>
          <p:cNvSpPr>
            <a:spLocks noGrp="1"/>
          </p:cNvSpPr>
          <p:nvPr>
            <p:ph idx="1"/>
          </p:nvPr>
        </p:nvSpPr>
        <p:spPr/>
        <p:txBody>
          <a:bodyPr>
            <a:normAutofit/>
          </a:bodyPr>
          <a:lstStyle/>
          <a:p>
            <a:pPr marL="0" indent="0">
              <a:buNone/>
            </a:pPr>
            <a:r>
              <a:rPr lang="en-US" sz="2000" dirty="0" err="1">
                <a:solidFill>
                  <a:srgbClr val="FF0000"/>
                </a:solidFill>
              </a:rPr>
              <a:t>Struct</a:t>
            </a:r>
            <a:r>
              <a:rPr lang="en-US" sz="2000" dirty="0">
                <a:solidFill>
                  <a:srgbClr val="FF0000"/>
                </a:solidFill>
              </a:rPr>
              <a:t> Node</a:t>
            </a:r>
          </a:p>
          <a:p>
            <a:pPr marL="0" indent="0">
              <a:buNone/>
            </a:pPr>
            <a:r>
              <a:rPr lang="en-US" sz="2000" dirty="0"/>
              <a:t>{</a:t>
            </a:r>
          </a:p>
          <a:p>
            <a:pPr marL="0" indent="0">
              <a:buNone/>
            </a:pPr>
            <a:r>
              <a:rPr lang="en-US" sz="2000" dirty="0"/>
              <a:t>	</a:t>
            </a:r>
            <a:r>
              <a:rPr lang="en-US" sz="2000" dirty="0" err="1"/>
              <a:t>int</a:t>
            </a:r>
            <a:r>
              <a:rPr lang="en-US" sz="2000" dirty="0"/>
              <a:t> info;</a:t>
            </a:r>
          </a:p>
          <a:p>
            <a:pPr marL="0" indent="0">
              <a:buNone/>
            </a:pPr>
            <a:r>
              <a:rPr lang="en-US" sz="2000" dirty="0"/>
              <a:t>	</a:t>
            </a:r>
            <a:r>
              <a:rPr lang="en-US" sz="2000" dirty="0" err="1"/>
              <a:t>struct</a:t>
            </a:r>
            <a:r>
              <a:rPr lang="en-US" sz="2000" dirty="0"/>
              <a:t> Node *next;</a:t>
            </a:r>
          </a:p>
          <a:p>
            <a:pPr marL="0" indent="0">
              <a:buNone/>
            </a:pPr>
            <a:r>
              <a:rPr lang="en-US" sz="2000" dirty="0"/>
              <a:t>};</a:t>
            </a:r>
          </a:p>
          <a:p>
            <a:pPr marL="0" indent="0">
              <a:buNone/>
            </a:pPr>
            <a:r>
              <a:rPr lang="en-US" sz="2000" dirty="0" err="1"/>
              <a:t>Typedef</a:t>
            </a:r>
            <a:r>
              <a:rPr lang="en-US" sz="2000" dirty="0"/>
              <a:t> </a:t>
            </a:r>
            <a:r>
              <a:rPr lang="en-US" sz="2000" dirty="0" err="1">
                <a:solidFill>
                  <a:srgbClr val="FF0000"/>
                </a:solidFill>
              </a:rPr>
              <a:t>struct</a:t>
            </a:r>
            <a:r>
              <a:rPr lang="en-US" sz="2000" dirty="0">
                <a:solidFill>
                  <a:srgbClr val="FF0000"/>
                </a:solidFill>
              </a:rPr>
              <a:t> Node </a:t>
            </a:r>
            <a:r>
              <a:rPr lang="en-US" sz="2000" dirty="0" err="1">
                <a:solidFill>
                  <a:srgbClr val="00B050"/>
                </a:solidFill>
              </a:rPr>
              <a:t>nodetype</a:t>
            </a:r>
            <a:r>
              <a:rPr lang="en-US" sz="2000" dirty="0"/>
              <a:t>;</a:t>
            </a:r>
          </a:p>
          <a:p>
            <a:pPr marL="0" indent="0">
              <a:buNone/>
            </a:pPr>
            <a:r>
              <a:rPr lang="en-US" sz="2000" dirty="0" err="1">
                <a:solidFill>
                  <a:srgbClr val="00B050"/>
                </a:solidFill>
              </a:rPr>
              <a:t>nodetype</a:t>
            </a:r>
            <a:r>
              <a:rPr lang="en-US" sz="2000" dirty="0"/>
              <a:t>  *first;</a:t>
            </a:r>
          </a:p>
          <a:p>
            <a:pPr marL="0" indent="0">
              <a:buNone/>
            </a:pPr>
            <a:r>
              <a:rPr lang="en-US" sz="2000" dirty="0" err="1">
                <a:solidFill>
                  <a:srgbClr val="00B050"/>
                </a:solidFill>
              </a:rPr>
              <a:t>nodetype</a:t>
            </a:r>
            <a:r>
              <a:rPr lang="en-US" sz="2000" dirty="0">
                <a:solidFill>
                  <a:srgbClr val="00B050"/>
                </a:solidFill>
              </a:rPr>
              <a:t> </a:t>
            </a:r>
            <a:r>
              <a:rPr lang="en-US" sz="2000" dirty="0"/>
              <a:t> *last;</a:t>
            </a:r>
          </a:p>
          <a:p>
            <a:pPr marL="0" indent="0">
              <a:buNone/>
            </a:pPr>
            <a:r>
              <a:rPr lang="en-US" sz="2000" dirty="0" err="1"/>
              <a:t>Newnode</a:t>
            </a:r>
            <a:r>
              <a:rPr lang="en-US" sz="2000" dirty="0"/>
              <a:t>=(</a:t>
            </a:r>
            <a:r>
              <a:rPr lang="en-US" sz="2000" dirty="0" err="1"/>
              <a:t>nodetype</a:t>
            </a:r>
            <a:r>
              <a:rPr lang="en-US" sz="2000" dirty="0"/>
              <a:t> *)(</a:t>
            </a:r>
            <a:r>
              <a:rPr lang="en-US" sz="2000" dirty="0" err="1"/>
              <a:t>malloc</a:t>
            </a:r>
            <a:r>
              <a:rPr lang="en-US" sz="2000" dirty="0"/>
              <a:t>(</a:t>
            </a:r>
            <a:r>
              <a:rPr lang="en-US" sz="2000" dirty="0" err="1"/>
              <a:t>sizeof</a:t>
            </a:r>
            <a:r>
              <a:rPr lang="en-US" sz="2000" dirty="0"/>
              <a:t>(</a:t>
            </a:r>
            <a:r>
              <a:rPr lang="en-US" sz="2000" dirty="0" err="1"/>
              <a:t>nodetype</a:t>
            </a:r>
            <a:r>
              <a:rPr lang="en-US" sz="2000" dirty="0"/>
              <a:t>));</a:t>
            </a:r>
          </a:p>
          <a:p>
            <a:pPr marL="0" indent="0">
              <a:buNone/>
            </a:pPr>
            <a:endParaRPr lang="en-US" sz="2000" dirty="0"/>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22</a:t>
            </a:fld>
            <a:endParaRPr lang="en-US"/>
          </a:p>
        </p:txBody>
      </p:sp>
    </p:spTree>
    <p:extLst>
      <p:ext uri="{BB962C8B-B14F-4D97-AF65-F5344CB8AC3E}">
        <p14:creationId xmlns:p14="http://schemas.microsoft.com/office/powerpoint/2010/main" val="4006742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959" y="1104993"/>
            <a:ext cx="9080241" cy="5046086"/>
          </a:xfrm>
        </p:spPr>
        <p:txBody>
          <a:bodyPr>
            <a:normAutofit/>
          </a:bodyPr>
          <a:lstStyle/>
          <a:p>
            <a:pPr marL="0" indent="0">
              <a:buNone/>
            </a:pPr>
            <a:r>
              <a:rPr lang="en-US" sz="2400" dirty="0"/>
              <a:t>First = 1000</a:t>
            </a:r>
          </a:p>
          <a:p>
            <a:pPr marL="0" indent="0">
              <a:buNone/>
            </a:pPr>
            <a:r>
              <a:rPr lang="en-US" sz="2400" dirty="0"/>
              <a:t>Last =3000</a:t>
            </a:r>
          </a:p>
          <a:p>
            <a:pPr marL="0" indent="0">
              <a:buNone/>
            </a:pPr>
            <a:r>
              <a:rPr lang="en-US" sz="2400" dirty="0" err="1"/>
              <a:t>Nodetype</a:t>
            </a:r>
            <a:r>
              <a:rPr lang="en-US" sz="2400" dirty="0"/>
              <a:t> = * temp</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23</a:t>
            </a:fld>
            <a:endParaRPr lang="en-US"/>
          </a:p>
        </p:txBody>
      </p:sp>
      <p:sp>
        <p:nvSpPr>
          <p:cNvPr id="37" name="TextBox 36"/>
          <p:cNvSpPr txBox="1"/>
          <p:nvPr/>
        </p:nvSpPr>
        <p:spPr>
          <a:xfrm>
            <a:off x="838200" y="2603508"/>
            <a:ext cx="2605970" cy="2585323"/>
          </a:xfrm>
          <a:prstGeom prst="rect">
            <a:avLst/>
          </a:prstGeom>
          <a:noFill/>
        </p:spPr>
        <p:txBody>
          <a:bodyPr wrap="none" rtlCol="0">
            <a:spAutoFit/>
          </a:bodyPr>
          <a:lstStyle/>
          <a:p>
            <a:r>
              <a:rPr lang="en-US" dirty="0" err="1"/>
              <a:t>Newnode</a:t>
            </a:r>
            <a:r>
              <a:rPr lang="en-US" dirty="0"/>
              <a:t>= 5000</a:t>
            </a:r>
          </a:p>
          <a:p>
            <a:r>
              <a:rPr lang="en-US" dirty="0" err="1"/>
              <a:t>Newnode</a:t>
            </a:r>
            <a:r>
              <a:rPr lang="en-US" dirty="0"/>
              <a:t>-&gt;info =20 </a:t>
            </a:r>
          </a:p>
          <a:p>
            <a:r>
              <a:rPr lang="en-US" dirty="0" err="1"/>
              <a:t>Newnode</a:t>
            </a:r>
            <a:r>
              <a:rPr lang="en-US" dirty="0"/>
              <a:t>-&gt; next = NULL</a:t>
            </a:r>
          </a:p>
          <a:p>
            <a:r>
              <a:rPr lang="en-US" dirty="0"/>
              <a:t>First-&gt;next=</a:t>
            </a:r>
            <a:r>
              <a:rPr lang="en-US" dirty="0" err="1"/>
              <a:t>Newnode</a:t>
            </a:r>
            <a:endParaRPr lang="en-US" dirty="0"/>
          </a:p>
          <a:p>
            <a:r>
              <a:rPr lang="en-US" dirty="0"/>
              <a:t>Temp = </a:t>
            </a:r>
            <a:r>
              <a:rPr lang="en-US" dirty="0" err="1"/>
              <a:t>Newnode</a:t>
            </a:r>
            <a:r>
              <a:rPr lang="en-US" dirty="0"/>
              <a:t> =(5000)</a:t>
            </a:r>
          </a:p>
          <a:p>
            <a:endParaRPr lang="en-US" dirty="0"/>
          </a:p>
          <a:p>
            <a:endParaRPr lang="en-US" dirty="0"/>
          </a:p>
          <a:p>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102" name="Ink 101"/>
              <p14:cNvContentPartPr/>
              <p14:nvPr/>
            </p14:nvContentPartPr>
            <p14:xfrm>
              <a:off x="4546029" y="4728600"/>
              <a:ext cx="360" cy="360"/>
            </p14:xfrm>
          </p:contentPart>
        </mc:Choice>
        <mc:Fallback xmlns="">
          <p:pic>
            <p:nvPicPr>
              <p:cNvPr id="102" name="Ink 101"/>
              <p:cNvPicPr/>
              <p:nvPr/>
            </p:nvPicPr>
            <p:blipFill>
              <a:blip r:embed="rId25"/>
              <a:stretch>
                <a:fillRect/>
              </a:stretch>
            </p:blipFill>
            <p:spPr>
              <a:xfrm>
                <a:off x="4534149" y="4716720"/>
                <a:ext cx="24120" cy="24120"/>
              </a:xfrm>
              <a:prstGeom prst="rect">
                <a:avLst/>
              </a:prstGeom>
            </p:spPr>
          </p:pic>
        </mc:Fallback>
      </mc:AlternateContent>
      <p:sp>
        <p:nvSpPr>
          <p:cNvPr id="113" name="TextBox 112"/>
          <p:cNvSpPr txBox="1"/>
          <p:nvPr/>
        </p:nvSpPr>
        <p:spPr>
          <a:xfrm>
            <a:off x="912675" y="4239942"/>
            <a:ext cx="2457019" cy="2308324"/>
          </a:xfrm>
          <a:prstGeom prst="rect">
            <a:avLst/>
          </a:prstGeom>
          <a:noFill/>
        </p:spPr>
        <p:txBody>
          <a:bodyPr wrap="none" rtlCol="0">
            <a:spAutoFit/>
          </a:bodyPr>
          <a:lstStyle/>
          <a:p>
            <a:r>
              <a:rPr lang="en-US" dirty="0" err="1"/>
              <a:t>Newnode</a:t>
            </a:r>
            <a:r>
              <a:rPr lang="en-US" dirty="0"/>
              <a:t>= 3000</a:t>
            </a:r>
          </a:p>
          <a:p>
            <a:r>
              <a:rPr lang="en-US" dirty="0" err="1"/>
              <a:t>Newnode</a:t>
            </a:r>
            <a:r>
              <a:rPr lang="en-US" dirty="0"/>
              <a:t>-&gt;info = 30 </a:t>
            </a:r>
          </a:p>
          <a:p>
            <a:r>
              <a:rPr lang="en-US" dirty="0" err="1"/>
              <a:t>Newnode</a:t>
            </a:r>
            <a:r>
              <a:rPr lang="en-US" dirty="0"/>
              <a:t>-&gt; next = NULL</a:t>
            </a:r>
          </a:p>
          <a:p>
            <a:r>
              <a:rPr lang="en-US" dirty="0"/>
              <a:t>Temp-&gt;next = </a:t>
            </a:r>
            <a:r>
              <a:rPr lang="en-US" dirty="0" err="1"/>
              <a:t>Newnode</a:t>
            </a:r>
            <a:endParaRPr lang="en-US" dirty="0"/>
          </a:p>
          <a:p>
            <a:r>
              <a:rPr lang="en-US" dirty="0"/>
              <a:t>Last = </a:t>
            </a:r>
            <a:r>
              <a:rPr lang="en-US" dirty="0" err="1"/>
              <a:t>newnode</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1082363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Create a singly list </a:t>
            </a:r>
          </a:p>
        </p:txBody>
      </p:sp>
      <p:sp>
        <p:nvSpPr>
          <p:cNvPr id="3" name="Content Placeholder 2"/>
          <p:cNvSpPr>
            <a:spLocks noGrp="1"/>
          </p:cNvSpPr>
          <p:nvPr>
            <p:ph idx="1"/>
          </p:nvPr>
        </p:nvSpPr>
        <p:spPr/>
        <p:txBody>
          <a:bodyPr>
            <a:normAutofit/>
          </a:bodyPr>
          <a:lstStyle/>
          <a:p>
            <a:pPr marL="0" indent="0">
              <a:buNone/>
            </a:pPr>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24</a:t>
            </a:fld>
            <a:endParaRPr lang="en-US"/>
          </a:p>
        </p:txBody>
      </p:sp>
      <p:pic>
        <p:nvPicPr>
          <p:cNvPr id="6" name="Picture 5"/>
          <p:cNvPicPr>
            <a:picLocks noChangeAspect="1"/>
          </p:cNvPicPr>
          <p:nvPr/>
        </p:nvPicPr>
        <p:blipFill>
          <a:blip r:embed="rId2"/>
          <a:stretch>
            <a:fillRect/>
          </a:stretch>
        </p:blipFill>
        <p:spPr>
          <a:xfrm>
            <a:off x="1611588" y="2271049"/>
            <a:ext cx="8498561" cy="1274174"/>
          </a:xfrm>
          <a:prstGeom prst="rect">
            <a:avLst/>
          </a:prstGeom>
        </p:spPr>
      </p:pic>
      <p:sp>
        <p:nvSpPr>
          <p:cNvPr id="9" name="TextBox 8"/>
          <p:cNvSpPr txBox="1"/>
          <p:nvPr/>
        </p:nvSpPr>
        <p:spPr>
          <a:xfrm>
            <a:off x="1924910" y="3988111"/>
            <a:ext cx="2384755" cy="2308324"/>
          </a:xfrm>
          <a:prstGeom prst="rect">
            <a:avLst/>
          </a:prstGeom>
          <a:noFill/>
        </p:spPr>
        <p:txBody>
          <a:bodyPr wrap="none" rtlCol="0">
            <a:spAutoFit/>
          </a:bodyPr>
          <a:lstStyle/>
          <a:p>
            <a:r>
              <a:rPr lang="en-US" dirty="0" err="1"/>
              <a:t>Newnode</a:t>
            </a:r>
            <a:r>
              <a:rPr lang="en-US" dirty="0"/>
              <a:t> =4000</a:t>
            </a:r>
          </a:p>
          <a:p>
            <a:r>
              <a:rPr lang="en-US" dirty="0"/>
              <a:t>First = 1000</a:t>
            </a:r>
          </a:p>
          <a:p>
            <a:r>
              <a:rPr lang="en-US" dirty="0" err="1"/>
              <a:t>Newnode</a:t>
            </a:r>
            <a:r>
              <a:rPr lang="en-US" dirty="0"/>
              <a:t>-&gt;info=40</a:t>
            </a:r>
          </a:p>
          <a:p>
            <a:r>
              <a:rPr lang="en-US" dirty="0" err="1"/>
              <a:t>Newnode</a:t>
            </a:r>
            <a:r>
              <a:rPr lang="en-US" dirty="0"/>
              <a:t>-&gt;next=Null</a:t>
            </a:r>
          </a:p>
          <a:p>
            <a:r>
              <a:rPr lang="en-US" dirty="0"/>
              <a:t>temp-&gt;next= 4000</a:t>
            </a:r>
          </a:p>
          <a:p>
            <a:r>
              <a:rPr lang="en-US" dirty="0"/>
              <a:t>Temp=</a:t>
            </a:r>
            <a:r>
              <a:rPr lang="en-US" dirty="0" err="1"/>
              <a:t>newnode</a:t>
            </a:r>
            <a:r>
              <a:rPr lang="en-US" dirty="0"/>
              <a:t> = 4000</a:t>
            </a:r>
          </a:p>
          <a:p>
            <a:r>
              <a:rPr lang="en-US" dirty="0"/>
              <a:t>Last =4000</a:t>
            </a:r>
          </a:p>
          <a:p>
            <a:endParaRPr lang="en-US" dirty="0"/>
          </a:p>
        </p:txBody>
      </p:sp>
      <mc:AlternateContent xmlns:mc="http://schemas.openxmlformats.org/markup-compatibility/2006" xmlns:p14="http://schemas.microsoft.com/office/powerpoint/2010/main">
        <mc:Choice Requires="p14">
          <p:contentPart p14:bwMode="auto" r:id="rId3">
            <p14:nvContentPartPr>
              <p14:cNvPr id="13" name="Ink 12"/>
              <p14:cNvContentPartPr/>
              <p14:nvPr/>
            </p14:nvContentPartPr>
            <p14:xfrm>
              <a:off x="10135080" y="4250520"/>
              <a:ext cx="360" cy="360"/>
            </p14:xfrm>
          </p:contentPart>
        </mc:Choice>
        <mc:Fallback xmlns="">
          <p:pic>
            <p:nvPicPr>
              <p:cNvPr id="13" name="Ink 12"/>
              <p:cNvPicPr/>
              <p:nvPr/>
            </p:nvPicPr>
            <p:blipFill>
              <a:blip r:embed="rId4"/>
              <a:stretch>
                <a:fillRect/>
              </a:stretch>
            </p:blipFill>
            <p:spPr>
              <a:xfrm>
                <a:off x="10125720" y="4241160"/>
                <a:ext cx="19080" cy="19080"/>
              </a:xfrm>
              <a:prstGeom prst="rect">
                <a:avLst/>
              </a:prstGeom>
            </p:spPr>
          </p:pic>
        </mc:Fallback>
      </mc:AlternateContent>
      <p:sp>
        <p:nvSpPr>
          <p:cNvPr id="17" name="TextBox 16"/>
          <p:cNvSpPr txBox="1"/>
          <p:nvPr/>
        </p:nvSpPr>
        <p:spPr>
          <a:xfrm>
            <a:off x="4480560" y="4250520"/>
            <a:ext cx="3030584" cy="646331"/>
          </a:xfrm>
          <a:prstGeom prst="rect">
            <a:avLst/>
          </a:prstGeom>
          <a:noFill/>
        </p:spPr>
        <p:txBody>
          <a:bodyPr wrap="square" rtlCol="0">
            <a:spAutoFit/>
          </a:bodyPr>
          <a:lstStyle/>
          <a:p>
            <a:r>
              <a:rPr lang="en-US" dirty="0" err="1"/>
              <a:t>Newnode</a:t>
            </a:r>
            <a:r>
              <a:rPr lang="en-US" dirty="0"/>
              <a:t>=(</a:t>
            </a:r>
            <a:r>
              <a:rPr lang="en-US" dirty="0" err="1"/>
              <a:t>nodetype</a:t>
            </a:r>
            <a:r>
              <a:rPr lang="en-US" dirty="0"/>
              <a:t>*)</a:t>
            </a:r>
            <a:r>
              <a:rPr lang="en-US" dirty="0" err="1"/>
              <a:t>malloc</a:t>
            </a:r>
            <a:r>
              <a:rPr lang="en-US" dirty="0"/>
              <a:t>(</a:t>
            </a:r>
            <a:r>
              <a:rPr lang="en-US" dirty="0" err="1"/>
              <a:t>sizeof</a:t>
            </a:r>
            <a:r>
              <a:rPr lang="en-US" dirty="0"/>
              <a:t>(</a:t>
            </a:r>
            <a:r>
              <a:rPr lang="en-US" dirty="0" err="1"/>
              <a:t>nodetype</a:t>
            </a:r>
            <a:r>
              <a:rPr lang="en-US" dirty="0"/>
              <a:t>))</a:t>
            </a:r>
          </a:p>
        </p:txBody>
      </p:sp>
      <mc:AlternateContent xmlns:mc="http://schemas.openxmlformats.org/markup-compatibility/2006" xmlns:p14="http://schemas.microsoft.com/office/powerpoint/2010/main">
        <mc:Choice Requires="p14">
          <p:contentPart p14:bwMode="auto" r:id="rId5">
            <p14:nvContentPartPr>
              <p14:cNvPr id="27" name="Ink 26"/>
              <p14:cNvContentPartPr/>
              <p14:nvPr/>
            </p14:nvContentPartPr>
            <p14:xfrm>
              <a:off x="5670309" y="4464720"/>
              <a:ext cx="360" cy="360"/>
            </p14:xfrm>
          </p:contentPart>
        </mc:Choice>
        <mc:Fallback xmlns="">
          <p:pic>
            <p:nvPicPr>
              <p:cNvPr id="27" name="Ink 26"/>
              <p:cNvPicPr/>
              <p:nvPr/>
            </p:nvPicPr>
            <p:blipFill>
              <a:blip r:embed="rId6"/>
              <a:stretch>
                <a:fillRect/>
              </a:stretch>
            </p:blipFill>
            <p:spPr>
              <a:xfrm>
                <a:off x="5660949" y="4455360"/>
                <a:ext cx="19080" cy="19080"/>
              </a:xfrm>
              <a:prstGeom prst="rect">
                <a:avLst/>
              </a:prstGeom>
            </p:spPr>
          </p:pic>
        </mc:Fallback>
      </mc:AlternateContent>
    </p:spTree>
    <p:extLst>
      <p:ext uri="{BB962C8B-B14F-4D97-AF65-F5344CB8AC3E}">
        <p14:creationId xmlns:p14="http://schemas.microsoft.com/office/powerpoint/2010/main" val="4024301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algorithm to insert a node at the beginning </a:t>
            </a:r>
          </a:p>
        </p:txBody>
      </p:sp>
      <p:pic>
        <p:nvPicPr>
          <p:cNvPr id="6" name="Content Placeholder 5"/>
          <p:cNvPicPr>
            <a:picLocks noGrp="1" noChangeAspect="1"/>
          </p:cNvPicPr>
          <p:nvPr>
            <p:ph idx="1"/>
          </p:nvPr>
        </p:nvPicPr>
        <p:blipFill>
          <a:blip r:embed="rId2"/>
          <a:stretch>
            <a:fillRect/>
          </a:stretch>
        </p:blipFill>
        <p:spPr>
          <a:xfrm>
            <a:off x="1611587" y="1201785"/>
            <a:ext cx="8498561" cy="1270182"/>
          </a:xfrm>
          <a:prstGeom prst="rect">
            <a:avLst/>
          </a:prstGeom>
        </p:spPr>
      </p:pic>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25</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373159820"/>
              </p:ext>
            </p:extLst>
          </p:nvPr>
        </p:nvGraphicFramePr>
        <p:xfrm>
          <a:off x="1334953" y="2750848"/>
          <a:ext cx="1528354" cy="377615"/>
        </p:xfrm>
        <a:graphic>
          <a:graphicData uri="http://schemas.openxmlformats.org/drawingml/2006/table">
            <a:tbl>
              <a:tblPr firstRow="1" bandRow="1">
                <a:tableStyleId>{5C22544A-7EE6-4342-B048-85BDC9FD1C3A}</a:tableStyleId>
              </a:tblPr>
              <a:tblGrid>
                <a:gridCol w="764177">
                  <a:extLst>
                    <a:ext uri="{9D8B030D-6E8A-4147-A177-3AD203B41FA5}">
                      <a16:colId xmlns:a16="http://schemas.microsoft.com/office/drawing/2014/main" val="3786173299"/>
                    </a:ext>
                  </a:extLst>
                </a:gridCol>
                <a:gridCol w="764177">
                  <a:extLst>
                    <a:ext uri="{9D8B030D-6E8A-4147-A177-3AD203B41FA5}">
                      <a16:colId xmlns:a16="http://schemas.microsoft.com/office/drawing/2014/main" val="3657423248"/>
                    </a:ext>
                  </a:extLst>
                </a:gridCol>
              </a:tblGrid>
              <a:tr h="377615">
                <a:tc>
                  <a:txBody>
                    <a:bodyPr/>
                    <a:lstStyle/>
                    <a:p>
                      <a:r>
                        <a:rPr lang="en-US" dirty="0"/>
                        <a:t>N</a:t>
                      </a:r>
                    </a:p>
                  </a:txBody>
                  <a:tcPr/>
                </a:tc>
                <a:tc>
                  <a:txBody>
                    <a:bodyPr/>
                    <a:lstStyle/>
                    <a:p>
                      <a:endParaRPr lang="en-US" dirty="0"/>
                    </a:p>
                  </a:txBody>
                  <a:tcPr/>
                </a:tc>
                <a:extLst>
                  <a:ext uri="{0D108BD9-81ED-4DB2-BD59-A6C34878D82A}">
                    <a16:rowId xmlns:a16="http://schemas.microsoft.com/office/drawing/2014/main" val="3063227943"/>
                  </a:ext>
                </a:extLst>
              </a:tr>
            </a:tbl>
          </a:graphicData>
        </a:graphic>
      </p:graphicFrame>
      <p:sp>
        <p:nvSpPr>
          <p:cNvPr id="19" name="Freeform 18"/>
          <p:cNvSpPr/>
          <p:nvPr/>
        </p:nvSpPr>
        <p:spPr>
          <a:xfrm>
            <a:off x="1332411" y="1306286"/>
            <a:ext cx="1920240" cy="1580700"/>
          </a:xfrm>
          <a:custGeom>
            <a:avLst/>
            <a:gdLst>
              <a:gd name="connsiteX0" fmla="*/ 1515292 w 1920240"/>
              <a:gd name="connsiteY0" fmla="*/ 1567543 h 1580700"/>
              <a:gd name="connsiteX1" fmla="*/ 1606732 w 1920240"/>
              <a:gd name="connsiteY1" fmla="*/ 1580605 h 1580700"/>
              <a:gd name="connsiteX2" fmla="*/ 1828800 w 1920240"/>
              <a:gd name="connsiteY2" fmla="*/ 1554480 h 1580700"/>
              <a:gd name="connsiteX3" fmla="*/ 1841863 w 1920240"/>
              <a:gd name="connsiteY3" fmla="*/ 1515291 h 1580700"/>
              <a:gd name="connsiteX4" fmla="*/ 1881052 w 1920240"/>
              <a:gd name="connsiteY4" fmla="*/ 1502228 h 1580700"/>
              <a:gd name="connsiteX5" fmla="*/ 1907178 w 1920240"/>
              <a:gd name="connsiteY5" fmla="*/ 1423851 h 1580700"/>
              <a:gd name="connsiteX6" fmla="*/ 1920240 w 1920240"/>
              <a:gd name="connsiteY6" fmla="*/ 1345474 h 1580700"/>
              <a:gd name="connsiteX7" fmla="*/ 966652 w 1920240"/>
              <a:gd name="connsiteY7" fmla="*/ 1214845 h 1580700"/>
              <a:gd name="connsiteX8" fmla="*/ 757646 w 1920240"/>
              <a:gd name="connsiteY8" fmla="*/ 1201783 h 1580700"/>
              <a:gd name="connsiteX9" fmla="*/ 718458 w 1920240"/>
              <a:gd name="connsiteY9" fmla="*/ 1188720 h 1580700"/>
              <a:gd name="connsiteX10" fmla="*/ 627018 w 1920240"/>
              <a:gd name="connsiteY10" fmla="*/ 1175657 h 1580700"/>
              <a:gd name="connsiteX11" fmla="*/ 496389 w 1920240"/>
              <a:gd name="connsiteY11" fmla="*/ 1162594 h 1580700"/>
              <a:gd name="connsiteX12" fmla="*/ 391886 w 1920240"/>
              <a:gd name="connsiteY12" fmla="*/ 1149531 h 1580700"/>
              <a:gd name="connsiteX13" fmla="*/ 352698 w 1920240"/>
              <a:gd name="connsiteY13" fmla="*/ 1136468 h 1580700"/>
              <a:gd name="connsiteX14" fmla="*/ 235132 w 1920240"/>
              <a:gd name="connsiteY14" fmla="*/ 1045028 h 1580700"/>
              <a:gd name="connsiteX15" fmla="*/ 143692 w 1920240"/>
              <a:gd name="connsiteY15" fmla="*/ 940525 h 1580700"/>
              <a:gd name="connsiteX16" fmla="*/ 130629 w 1920240"/>
              <a:gd name="connsiteY16" fmla="*/ 901337 h 1580700"/>
              <a:gd name="connsiteX17" fmla="*/ 117566 w 1920240"/>
              <a:gd name="connsiteY17" fmla="*/ 849085 h 1580700"/>
              <a:gd name="connsiteX18" fmla="*/ 91440 w 1920240"/>
              <a:gd name="connsiteY18" fmla="*/ 796834 h 1580700"/>
              <a:gd name="connsiteX19" fmla="*/ 65315 w 1920240"/>
              <a:gd name="connsiteY19" fmla="*/ 718457 h 1580700"/>
              <a:gd name="connsiteX20" fmla="*/ 52252 w 1920240"/>
              <a:gd name="connsiteY20" fmla="*/ 679268 h 1580700"/>
              <a:gd name="connsiteX21" fmla="*/ 39189 w 1920240"/>
              <a:gd name="connsiteY21" fmla="*/ 600891 h 1580700"/>
              <a:gd name="connsiteX22" fmla="*/ 13063 w 1920240"/>
              <a:gd name="connsiteY22" fmla="*/ 509451 h 1580700"/>
              <a:gd name="connsiteX23" fmla="*/ 0 w 1920240"/>
              <a:gd name="connsiteY23" fmla="*/ 418011 h 1580700"/>
              <a:gd name="connsiteX24" fmla="*/ 13063 w 1920240"/>
              <a:gd name="connsiteY24" fmla="*/ 222068 h 1580700"/>
              <a:gd name="connsiteX25" fmla="*/ 52252 w 1920240"/>
              <a:gd name="connsiteY25" fmla="*/ 195943 h 1580700"/>
              <a:gd name="connsiteX26" fmla="*/ 104503 w 1920240"/>
              <a:gd name="connsiteY26" fmla="*/ 117565 h 1580700"/>
              <a:gd name="connsiteX27" fmla="*/ 182880 w 1920240"/>
              <a:gd name="connsiteY27" fmla="*/ 91440 h 1580700"/>
              <a:gd name="connsiteX28" fmla="*/ 235132 w 1920240"/>
              <a:gd name="connsiteY28" fmla="*/ 78377 h 1580700"/>
              <a:gd name="connsiteX29" fmla="*/ 313509 w 1920240"/>
              <a:gd name="connsiteY29" fmla="*/ 52251 h 1580700"/>
              <a:gd name="connsiteX30" fmla="*/ 352698 w 1920240"/>
              <a:gd name="connsiteY30" fmla="*/ 39188 h 1580700"/>
              <a:gd name="connsiteX31" fmla="*/ 431075 w 1920240"/>
              <a:gd name="connsiteY31" fmla="*/ 0 h 1580700"/>
              <a:gd name="connsiteX32" fmla="*/ 653143 w 1920240"/>
              <a:gd name="connsiteY32" fmla="*/ 13063 h 1580700"/>
              <a:gd name="connsiteX33" fmla="*/ 744583 w 1920240"/>
              <a:gd name="connsiteY33" fmla="*/ 39188 h 158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920240" h="1580700">
                <a:moveTo>
                  <a:pt x="1515292" y="1567543"/>
                </a:moveTo>
                <a:cubicBezTo>
                  <a:pt x="1545772" y="1571897"/>
                  <a:pt x="1575943" y="1580605"/>
                  <a:pt x="1606732" y="1580605"/>
                </a:cubicBezTo>
                <a:cubicBezTo>
                  <a:pt x="1761219" y="1580605"/>
                  <a:pt x="1741124" y="1583706"/>
                  <a:pt x="1828800" y="1554480"/>
                </a:cubicBezTo>
                <a:cubicBezTo>
                  <a:pt x="1833154" y="1541417"/>
                  <a:pt x="1832126" y="1525028"/>
                  <a:pt x="1841863" y="1515291"/>
                </a:cubicBezTo>
                <a:cubicBezTo>
                  <a:pt x="1851600" y="1505554"/>
                  <a:pt x="1873049" y="1513433"/>
                  <a:pt x="1881052" y="1502228"/>
                </a:cubicBezTo>
                <a:cubicBezTo>
                  <a:pt x="1897059" y="1479819"/>
                  <a:pt x="1907178" y="1423851"/>
                  <a:pt x="1907178" y="1423851"/>
                </a:cubicBezTo>
                <a:cubicBezTo>
                  <a:pt x="1911532" y="1397725"/>
                  <a:pt x="1920240" y="1371960"/>
                  <a:pt x="1920240" y="1345474"/>
                </a:cubicBezTo>
                <a:cubicBezTo>
                  <a:pt x="1920240" y="916949"/>
                  <a:pt x="1567427" y="1223189"/>
                  <a:pt x="966652" y="1214845"/>
                </a:cubicBezTo>
                <a:cubicBezTo>
                  <a:pt x="896983" y="1210491"/>
                  <a:pt x="827067" y="1209090"/>
                  <a:pt x="757646" y="1201783"/>
                </a:cubicBezTo>
                <a:cubicBezTo>
                  <a:pt x="743952" y="1200342"/>
                  <a:pt x="731960" y="1191420"/>
                  <a:pt x="718458" y="1188720"/>
                </a:cubicBezTo>
                <a:cubicBezTo>
                  <a:pt x="688266" y="1182682"/>
                  <a:pt x="657597" y="1179255"/>
                  <a:pt x="627018" y="1175657"/>
                </a:cubicBezTo>
                <a:cubicBezTo>
                  <a:pt x="583558" y="1170544"/>
                  <a:pt x="539882" y="1167427"/>
                  <a:pt x="496389" y="1162594"/>
                </a:cubicBezTo>
                <a:cubicBezTo>
                  <a:pt x="461498" y="1158717"/>
                  <a:pt x="426720" y="1153885"/>
                  <a:pt x="391886" y="1149531"/>
                </a:cubicBezTo>
                <a:cubicBezTo>
                  <a:pt x="378823" y="1145177"/>
                  <a:pt x="364735" y="1143155"/>
                  <a:pt x="352698" y="1136468"/>
                </a:cubicBezTo>
                <a:cubicBezTo>
                  <a:pt x="314041" y="1114992"/>
                  <a:pt x="264110" y="1082285"/>
                  <a:pt x="235132" y="1045028"/>
                </a:cubicBezTo>
                <a:cubicBezTo>
                  <a:pt x="153071" y="939521"/>
                  <a:pt x="219555" y="991102"/>
                  <a:pt x="143692" y="940525"/>
                </a:cubicBezTo>
                <a:cubicBezTo>
                  <a:pt x="139338" y="927462"/>
                  <a:pt x="134412" y="914576"/>
                  <a:pt x="130629" y="901337"/>
                </a:cubicBezTo>
                <a:cubicBezTo>
                  <a:pt x="125697" y="884074"/>
                  <a:pt x="123870" y="865895"/>
                  <a:pt x="117566" y="849085"/>
                </a:cubicBezTo>
                <a:cubicBezTo>
                  <a:pt x="110729" y="830852"/>
                  <a:pt x="98672" y="814914"/>
                  <a:pt x="91440" y="796834"/>
                </a:cubicBezTo>
                <a:cubicBezTo>
                  <a:pt x="81212" y="771265"/>
                  <a:pt x="74023" y="744583"/>
                  <a:pt x="65315" y="718457"/>
                </a:cubicBezTo>
                <a:cubicBezTo>
                  <a:pt x="60961" y="705394"/>
                  <a:pt x="54516" y="692850"/>
                  <a:pt x="52252" y="679268"/>
                </a:cubicBezTo>
                <a:cubicBezTo>
                  <a:pt x="47898" y="653142"/>
                  <a:pt x="44935" y="626746"/>
                  <a:pt x="39189" y="600891"/>
                </a:cubicBezTo>
                <a:cubicBezTo>
                  <a:pt x="11207" y="474976"/>
                  <a:pt x="41515" y="665934"/>
                  <a:pt x="13063" y="509451"/>
                </a:cubicBezTo>
                <a:cubicBezTo>
                  <a:pt x="7555" y="479158"/>
                  <a:pt x="4354" y="448491"/>
                  <a:pt x="0" y="418011"/>
                </a:cubicBezTo>
                <a:cubicBezTo>
                  <a:pt x="4354" y="352697"/>
                  <a:pt x="-1930" y="285787"/>
                  <a:pt x="13063" y="222068"/>
                </a:cubicBezTo>
                <a:cubicBezTo>
                  <a:pt x="16659" y="206786"/>
                  <a:pt x="41914" y="207758"/>
                  <a:pt x="52252" y="195943"/>
                </a:cubicBezTo>
                <a:cubicBezTo>
                  <a:pt x="72929" y="172313"/>
                  <a:pt x="74715" y="127494"/>
                  <a:pt x="104503" y="117565"/>
                </a:cubicBezTo>
                <a:cubicBezTo>
                  <a:pt x="130629" y="108857"/>
                  <a:pt x="156163" y="98119"/>
                  <a:pt x="182880" y="91440"/>
                </a:cubicBezTo>
                <a:cubicBezTo>
                  <a:pt x="200297" y="87086"/>
                  <a:pt x="217936" y="83536"/>
                  <a:pt x="235132" y="78377"/>
                </a:cubicBezTo>
                <a:cubicBezTo>
                  <a:pt x="261509" y="70464"/>
                  <a:pt x="287383" y="60960"/>
                  <a:pt x="313509" y="52251"/>
                </a:cubicBezTo>
                <a:cubicBezTo>
                  <a:pt x="326572" y="47897"/>
                  <a:pt x="341241" y="46826"/>
                  <a:pt x="352698" y="39188"/>
                </a:cubicBezTo>
                <a:cubicBezTo>
                  <a:pt x="403343" y="5425"/>
                  <a:pt x="376992" y="18028"/>
                  <a:pt x="431075" y="0"/>
                </a:cubicBezTo>
                <a:cubicBezTo>
                  <a:pt x="505098" y="4354"/>
                  <a:pt x="579615" y="3473"/>
                  <a:pt x="653143" y="13063"/>
                </a:cubicBezTo>
                <a:cubicBezTo>
                  <a:pt x="863994" y="40565"/>
                  <a:pt x="683688" y="39188"/>
                  <a:pt x="744583" y="391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1881051" y="1162594"/>
            <a:ext cx="195943" cy="209006"/>
          </a:xfrm>
          <a:custGeom>
            <a:avLst/>
            <a:gdLst>
              <a:gd name="connsiteX0" fmla="*/ 78378 w 195943"/>
              <a:gd name="connsiteY0" fmla="*/ 0 h 209006"/>
              <a:gd name="connsiteX1" fmla="*/ 117566 w 195943"/>
              <a:gd name="connsiteY1" fmla="*/ 65315 h 209006"/>
              <a:gd name="connsiteX2" fmla="*/ 156755 w 195943"/>
              <a:gd name="connsiteY2" fmla="*/ 91440 h 209006"/>
              <a:gd name="connsiteX3" fmla="*/ 169818 w 195943"/>
              <a:gd name="connsiteY3" fmla="*/ 156755 h 209006"/>
              <a:gd name="connsiteX4" fmla="*/ 195943 w 195943"/>
              <a:gd name="connsiteY4" fmla="*/ 195943 h 209006"/>
              <a:gd name="connsiteX5" fmla="*/ 0 w 195943"/>
              <a:gd name="connsiteY5" fmla="*/ 209006 h 209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943" h="209006">
                <a:moveTo>
                  <a:pt x="78378" y="0"/>
                </a:moveTo>
                <a:cubicBezTo>
                  <a:pt x="91441" y="21772"/>
                  <a:pt x="101043" y="46038"/>
                  <a:pt x="117566" y="65315"/>
                </a:cubicBezTo>
                <a:cubicBezTo>
                  <a:pt x="127783" y="77235"/>
                  <a:pt x="148966" y="77809"/>
                  <a:pt x="156755" y="91440"/>
                </a:cubicBezTo>
                <a:cubicBezTo>
                  <a:pt x="167771" y="110717"/>
                  <a:pt x="162022" y="135966"/>
                  <a:pt x="169818" y="156755"/>
                </a:cubicBezTo>
                <a:cubicBezTo>
                  <a:pt x="175330" y="171455"/>
                  <a:pt x="187235" y="182880"/>
                  <a:pt x="195943" y="195943"/>
                </a:cubicBezTo>
                <a:cubicBezTo>
                  <a:pt x="8720" y="209316"/>
                  <a:pt x="74178" y="209006"/>
                  <a:pt x="0" y="20900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531827" y="2435786"/>
            <a:ext cx="8232209" cy="4247317"/>
          </a:xfrm>
          <a:prstGeom prst="rect">
            <a:avLst/>
          </a:prstGeom>
          <a:noFill/>
        </p:spPr>
        <p:txBody>
          <a:bodyPr wrap="square" rtlCol="0">
            <a:spAutoFit/>
          </a:bodyPr>
          <a:lstStyle/>
          <a:p>
            <a:r>
              <a:rPr lang="en-US" dirty="0"/>
              <a:t>Let *first and *last are the pointers that point the first and the last node in the current list</a:t>
            </a:r>
          </a:p>
          <a:p>
            <a:pPr marL="342900" indent="-342900">
              <a:buFont typeface="+mj-lt"/>
              <a:buAutoNum type="arabicPeriod"/>
            </a:pPr>
            <a:r>
              <a:rPr lang="en-US" dirty="0"/>
              <a:t>Start </a:t>
            </a:r>
          </a:p>
          <a:p>
            <a:pPr marL="342900" indent="-342900">
              <a:buFont typeface="+mj-lt"/>
              <a:buAutoNum type="arabicPeriod"/>
            </a:pPr>
            <a:r>
              <a:rPr lang="en-US" dirty="0"/>
              <a:t>Create a new node using a malloc function as </a:t>
            </a:r>
          </a:p>
          <a:p>
            <a:r>
              <a:rPr lang="en-US" dirty="0"/>
              <a:t>	</a:t>
            </a:r>
            <a:r>
              <a:rPr lang="en-US" dirty="0" err="1"/>
              <a:t>Newnode</a:t>
            </a:r>
            <a:r>
              <a:rPr lang="en-US" dirty="0"/>
              <a:t>=(</a:t>
            </a:r>
            <a:r>
              <a:rPr lang="en-US" dirty="0" err="1"/>
              <a:t>nodetype</a:t>
            </a:r>
            <a:r>
              <a:rPr lang="en-US" dirty="0"/>
              <a:t>*)malloc(</a:t>
            </a:r>
            <a:r>
              <a:rPr lang="en-US" dirty="0" err="1"/>
              <a:t>sizeof</a:t>
            </a:r>
            <a:r>
              <a:rPr lang="en-US" dirty="0"/>
              <a:t> (</a:t>
            </a:r>
            <a:r>
              <a:rPr lang="en-US" dirty="0" err="1"/>
              <a:t>nodetype</a:t>
            </a:r>
            <a:r>
              <a:rPr lang="en-US" dirty="0"/>
              <a:t>));</a:t>
            </a:r>
          </a:p>
          <a:p>
            <a:pPr marL="342900" indent="-342900">
              <a:buAutoNum type="arabicPeriod" startAt="3"/>
            </a:pPr>
            <a:r>
              <a:rPr lang="en-US" dirty="0"/>
              <a:t>Read data item to be inserted  as “element”</a:t>
            </a:r>
          </a:p>
          <a:p>
            <a:pPr marL="342900" indent="-342900">
              <a:buAutoNum type="arabicPeriod" startAt="3"/>
            </a:pPr>
            <a:r>
              <a:rPr lang="en-US" dirty="0"/>
              <a:t>Assign the data to the info field of the new node</a:t>
            </a:r>
          </a:p>
          <a:p>
            <a:r>
              <a:rPr lang="en-US" dirty="0"/>
              <a:t> 	</a:t>
            </a:r>
            <a:r>
              <a:rPr lang="en-US" dirty="0" err="1"/>
              <a:t>Newnode</a:t>
            </a:r>
            <a:r>
              <a:rPr lang="en-US" dirty="0"/>
              <a:t>-&gt;info=element;	</a:t>
            </a:r>
          </a:p>
          <a:p>
            <a:r>
              <a:rPr lang="en-US" dirty="0"/>
              <a:t>5. Set the next of the new  node to first</a:t>
            </a:r>
          </a:p>
          <a:p>
            <a:r>
              <a:rPr lang="en-US" dirty="0"/>
              <a:t>	</a:t>
            </a:r>
            <a:r>
              <a:rPr lang="en-US" dirty="0" err="1"/>
              <a:t>Newnode</a:t>
            </a:r>
            <a:r>
              <a:rPr lang="en-US" dirty="0"/>
              <a:t>-&gt;next = first</a:t>
            </a:r>
          </a:p>
          <a:p>
            <a:r>
              <a:rPr lang="en-US" dirty="0"/>
              <a:t>6. Set the first pointer to the new node</a:t>
            </a:r>
          </a:p>
          <a:p>
            <a:r>
              <a:rPr lang="en-US" dirty="0"/>
              <a:t>	first=</a:t>
            </a:r>
            <a:r>
              <a:rPr lang="en-US" dirty="0" err="1"/>
              <a:t>Newnode</a:t>
            </a:r>
            <a:r>
              <a:rPr lang="en-US" dirty="0"/>
              <a:t>;</a:t>
            </a:r>
          </a:p>
          <a:p>
            <a:r>
              <a:rPr lang="en-US" dirty="0"/>
              <a:t>7. end</a:t>
            </a:r>
          </a:p>
          <a:p>
            <a:r>
              <a:rPr lang="en-US" dirty="0"/>
              <a:t>	</a:t>
            </a:r>
          </a:p>
          <a:p>
            <a:pPr marL="342900" indent="-342900">
              <a:buFont typeface="+mj-lt"/>
              <a:buAutoNum type="arabicPeriod"/>
            </a:pPr>
            <a:endParaRPr lang="en-US" dirty="0"/>
          </a:p>
        </p:txBody>
      </p:sp>
      <mc:AlternateContent xmlns:mc="http://schemas.openxmlformats.org/markup-compatibility/2006" xmlns:p14="http://schemas.microsoft.com/office/powerpoint/2010/main">
        <mc:Choice Requires="p14">
          <p:contentPart p14:bwMode="auto" r:id="rId3">
            <p14:nvContentPartPr>
              <p14:cNvPr id="36" name="Ink 35"/>
              <p14:cNvContentPartPr/>
              <p14:nvPr/>
            </p14:nvContentPartPr>
            <p14:xfrm>
              <a:off x="2429589" y="2991240"/>
              <a:ext cx="360" cy="360"/>
            </p14:xfrm>
          </p:contentPart>
        </mc:Choice>
        <mc:Fallback xmlns="">
          <p:pic>
            <p:nvPicPr>
              <p:cNvPr id="36" name="Ink 35"/>
              <p:cNvPicPr/>
              <p:nvPr/>
            </p:nvPicPr>
            <p:blipFill>
              <a:blip r:embed="rId8"/>
              <a:stretch>
                <a:fillRect/>
              </a:stretch>
            </p:blipFill>
            <p:spPr>
              <a:xfrm>
                <a:off x="2259669" y="2835720"/>
                <a:ext cx="7441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0" name="Ink 59"/>
              <p14:cNvContentPartPr/>
              <p14:nvPr/>
            </p14:nvContentPartPr>
            <p14:xfrm>
              <a:off x="8242509" y="3997080"/>
              <a:ext cx="360" cy="360"/>
            </p14:xfrm>
          </p:contentPart>
        </mc:Choice>
        <mc:Fallback xmlns="">
          <p:pic>
            <p:nvPicPr>
              <p:cNvPr id="60" name="Ink 59"/>
              <p:cNvPicPr/>
              <p:nvPr/>
            </p:nvPicPr>
            <p:blipFill>
              <a:blip r:embed="rId20"/>
              <a:stretch>
                <a:fillRect/>
              </a:stretch>
            </p:blipFill>
            <p:spPr>
              <a:xfrm>
                <a:off x="8230629" y="3358440"/>
                <a:ext cx="1617840" cy="650880"/>
              </a:xfrm>
              <a:prstGeom prst="rect">
                <a:avLst/>
              </a:prstGeom>
            </p:spPr>
          </p:pic>
        </mc:Fallback>
      </mc:AlternateContent>
    </p:spTree>
    <p:extLst>
      <p:ext uri="{BB962C8B-B14F-4D97-AF65-F5344CB8AC3E}">
        <p14:creationId xmlns:p14="http://schemas.microsoft.com/office/powerpoint/2010/main" val="2625499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 to insert new node at the end</a:t>
            </a:r>
          </a:p>
        </p:txBody>
      </p:sp>
      <p:sp>
        <p:nvSpPr>
          <p:cNvPr id="3" name="Content Placeholder 2"/>
          <p:cNvSpPr>
            <a:spLocks noGrp="1"/>
          </p:cNvSpPr>
          <p:nvPr>
            <p:ph idx="1"/>
          </p:nvPr>
        </p:nvSpPr>
        <p:spPr>
          <a:xfrm>
            <a:off x="838201" y="1007882"/>
            <a:ext cx="4530634" cy="5100809"/>
          </a:xfrm>
        </p:spPr>
        <p:txBody>
          <a:bodyPr>
            <a:normAutofit fontScale="77500" lnSpcReduction="20000"/>
          </a:bodyPr>
          <a:lstStyle/>
          <a:p>
            <a:pPr marL="514350" indent="-514350">
              <a:buFont typeface="+mj-lt"/>
              <a:buAutoNum type="arabicPeriod"/>
            </a:pPr>
            <a:r>
              <a:rPr lang="en-US" dirty="0"/>
              <a:t>Start</a:t>
            </a:r>
          </a:p>
          <a:p>
            <a:pPr marL="514350" indent="-514350">
              <a:buFont typeface="+mj-lt"/>
              <a:buAutoNum type="arabicPeriod"/>
            </a:pPr>
            <a:r>
              <a:rPr lang="en-US" dirty="0"/>
              <a:t>Create new node using </a:t>
            </a:r>
            <a:r>
              <a:rPr lang="en-US" b="1" dirty="0"/>
              <a:t>malloc</a:t>
            </a:r>
            <a:r>
              <a:rPr lang="en-US" dirty="0"/>
              <a:t> function as</a:t>
            </a:r>
          </a:p>
          <a:p>
            <a:pPr marL="457200" lvl="1" indent="0">
              <a:buNone/>
            </a:pPr>
            <a:r>
              <a:rPr lang="en-US" dirty="0" err="1"/>
              <a:t>Newnode</a:t>
            </a:r>
            <a:r>
              <a:rPr lang="en-US" dirty="0"/>
              <a:t>=(</a:t>
            </a:r>
            <a:r>
              <a:rPr lang="en-US" dirty="0" err="1"/>
              <a:t>Nodetype</a:t>
            </a:r>
            <a:r>
              <a:rPr lang="en-US" dirty="0"/>
              <a:t>*)malloc(</a:t>
            </a:r>
            <a:r>
              <a:rPr lang="en-US" dirty="0" err="1"/>
              <a:t>sizeof</a:t>
            </a:r>
            <a:r>
              <a:rPr lang="en-US" dirty="0"/>
              <a:t>(</a:t>
            </a:r>
            <a:r>
              <a:rPr lang="en-US" dirty="0" err="1"/>
              <a:t>Nodetype</a:t>
            </a:r>
            <a:r>
              <a:rPr lang="en-US" dirty="0"/>
              <a:t>));</a:t>
            </a:r>
          </a:p>
          <a:p>
            <a:pPr marL="514350" indent="-514350">
              <a:buFont typeface="+mj-lt"/>
              <a:buAutoNum type="arabicPeriod"/>
            </a:pPr>
            <a:r>
              <a:rPr lang="en-US" dirty="0"/>
              <a:t>Read data item to be inserted (say “el”)</a:t>
            </a:r>
          </a:p>
          <a:p>
            <a:pPr marL="514350" indent="-514350">
              <a:buFont typeface="+mj-lt"/>
              <a:buAutoNum type="arabicPeriod"/>
            </a:pPr>
            <a:r>
              <a:rPr lang="en-US" dirty="0"/>
              <a:t>Assign data item to the info field of the new node</a:t>
            </a:r>
          </a:p>
          <a:p>
            <a:pPr marL="457200" lvl="1" indent="0">
              <a:buNone/>
            </a:pPr>
            <a:r>
              <a:rPr lang="en-US" dirty="0" err="1"/>
              <a:t>Newnode</a:t>
            </a:r>
            <a:r>
              <a:rPr lang="en-US" dirty="0"/>
              <a:t>-&gt;info =el;</a:t>
            </a:r>
          </a:p>
          <a:p>
            <a:pPr marL="457200" indent="-457200">
              <a:buFont typeface="+mj-lt"/>
              <a:buAutoNum type="arabicPeriod"/>
            </a:pPr>
            <a:r>
              <a:rPr lang="en-US" dirty="0"/>
              <a:t>Set next of </a:t>
            </a:r>
            <a:r>
              <a:rPr lang="en-US" dirty="0" err="1"/>
              <a:t>Newnode</a:t>
            </a:r>
            <a:r>
              <a:rPr lang="en-US" dirty="0"/>
              <a:t> to Null</a:t>
            </a:r>
          </a:p>
          <a:p>
            <a:pPr marL="457200" lvl="1" indent="0">
              <a:buNone/>
            </a:pPr>
            <a:r>
              <a:rPr lang="en-US" dirty="0" err="1"/>
              <a:t>Newnode</a:t>
            </a:r>
            <a:r>
              <a:rPr lang="en-US" dirty="0"/>
              <a:t>-&gt;next=NULL</a:t>
            </a:r>
          </a:p>
          <a:p>
            <a:pPr marL="457200" indent="-457200">
              <a:buFont typeface="+mj-lt"/>
              <a:buAutoNum type="arabicPeriod"/>
            </a:pPr>
            <a:r>
              <a:rPr lang="en-US" dirty="0"/>
              <a:t>If (first == NULL) then </a:t>
            </a:r>
          </a:p>
          <a:p>
            <a:pPr marL="457200" lvl="1" indent="0">
              <a:buNone/>
            </a:pPr>
            <a:r>
              <a:rPr lang="en-US" dirty="0"/>
              <a:t>	set, first=last=</a:t>
            </a:r>
            <a:r>
              <a:rPr lang="en-US" dirty="0" err="1"/>
              <a:t>Newnode</a:t>
            </a:r>
            <a:r>
              <a:rPr lang="en-US" dirty="0"/>
              <a:t> and exit</a:t>
            </a:r>
          </a:p>
          <a:p>
            <a:pPr marL="457200" lvl="1" indent="0">
              <a:buNone/>
            </a:pPr>
            <a:r>
              <a:rPr lang="en-US" dirty="0"/>
              <a:t>	else </a:t>
            </a:r>
          </a:p>
          <a:p>
            <a:pPr marL="457200" lvl="1" indent="0">
              <a:buNone/>
            </a:pPr>
            <a:r>
              <a:rPr lang="en-US" dirty="0"/>
              <a:t>	set, last-&gt;next=</a:t>
            </a:r>
            <a:r>
              <a:rPr lang="en-US" dirty="0" err="1"/>
              <a:t>Newnode</a:t>
            </a:r>
            <a:r>
              <a:rPr lang="en-US" dirty="0"/>
              <a:t>;</a:t>
            </a:r>
          </a:p>
          <a:p>
            <a:pPr marL="457200" lvl="1" indent="0">
              <a:buNone/>
            </a:pPr>
            <a:r>
              <a:rPr lang="en-US" dirty="0"/>
              <a:t>	set, last=</a:t>
            </a:r>
            <a:r>
              <a:rPr lang="en-US" dirty="0" err="1"/>
              <a:t>newnode</a:t>
            </a:r>
            <a:r>
              <a:rPr lang="en-US" dirty="0"/>
              <a: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26</a:t>
            </a:fld>
            <a:endParaRPr lang="en-US"/>
          </a:p>
        </p:txBody>
      </p:sp>
      <p:pic>
        <p:nvPicPr>
          <p:cNvPr id="7" name="Picture 6"/>
          <p:cNvPicPr>
            <a:picLocks noChangeAspect="1"/>
          </p:cNvPicPr>
          <p:nvPr/>
        </p:nvPicPr>
        <p:blipFill>
          <a:blip r:embed="rId2"/>
          <a:stretch>
            <a:fillRect/>
          </a:stretch>
        </p:blipFill>
        <p:spPr>
          <a:xfrm>
            <a:off x="5773785" y="1537578"/>
            <a:ext cx="5394958" cy="808856"/>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948365043"/>
              </p:ext>
            </p:extLst>
          </p:nvPr>
        </p:nvGraphicFramePr>
        <p:xfrm>
          <a:off x="7629434" y="3037079"/>
          <a:ext cx="1410064" cy="365760"/>
        </p:xfrm>
        <a:graphic>
          <a:graphicData uri="http://schemas.openxmlformats.org/drawingml/2006/table">
            <a:tbl>
              <a:tblPr firstRow="1" bandRow="1">
                <a:tableStyleId>{5C22544A-7EE6-4342-B048-85BDC9FD1C3A}</a:tableStyleId>
              </a:tblPr>
              <a:tblGrid>
                <a:gridCol w="705032">
                  <a:extLst>
                    <a:ext uri="{9D8B030D-6E8A-4147-A177-3AD203B41FA5}">
                      <a16:colId xmlns:a16="http://schemas.microsoft.com/office/drawing/2014/main" val="2767579258"/>
                    </a:ext>
                  </a:extLst>
                </a:gridCol>
                <a:gridCol w="705032">
                  <a:extLst>
                    <a:ext uri="{9D8B030D-6E8A-4147-A177-3AD203B41FA5}">
                      <a16:colId xmlns:a16="http://schemas.microsoft.com/office/drawing/2014/main" val="3535336859"/>
                    </a:ext>
                  </a:extLst>
                </a:gridCol>
              </a:tblGrid>
              <a:tr h="359264">
                <a:tc>
                  <a:txBody>
                    <a:bodyPr/>
                    <a:lstStyle/>
                    <a:p>
                      <a:r>
                        <a:rPr lang="en-US" dirty="0"/>
                        <a:t>el</a:t>
                      </a:r>
                    </a:p>
                  </a:txBody>
                  <a:tcPr/>
                </a:tc>
                <a:tc>
                  <a:txBody>
                    <a:bodyPr/>
                    <a:lstStyle/>
                    <a:p>
                      <a:r>
                        <a:rPr lang="en-US" dirty="0"/>
                        <a:t>NULL</a:t>
                      </a:r>
                    </a:p>
                  </a:txBody>
                  <a:tcPr/>
                </a:tc>
                <a:extLst>
                  <a:ext uri="{0D108BD9-81ED-4DB2-BD59-A6C34878D82A}">
                    <a16:rowId xmlns:a16="http://schemas.microsoft.com/office/drawing/2014/main" val="811444230"/>
                  </a:ext>
                </a:extLst>
              </a:tr>
            </a:tbl>
          </a:graphicData>
        </a:graphic>
      </p:graphicFrame>
      <p:sp>
        <p:nvSpPr>
          <p:cNvPr id="9" name="TextBox 8"/>
          <p:cNvSpPr txBox="1"/>
          <p:nvPr/>
        </p:nvSpPr>
        <p:spPr>
          <a:xfrm>
            <a:off x="7629434" y="3502943"/>
            <a:ext cx="574040" cy="369332"/>
          </a:xfrm>
          <a:prstGeom prst="rect">
            <a:avLst/>
          </a:prstGeom>
          <a:noFill/>
        </p:spPr>
        <p:txBody>
          <a:bodyPr wrap="square" rtlCol="0">
            <a:spAutoFit/>
          </a:bodyPr>
          <a:lstStyle/>
          <a:p>
            <a:r>
              <a:rPr lang="en-US" dirty="0"/>
              <a:t>Info</a:t>
            </a:r>
          </a:p>
        </p:txBody>
      </p:sp>
      <p:sp>
        <p:nvSpPr>
          <p:cNvPr id="10" name="TextBox 9"/>
          <p:cNvSpPr txBox="1"/>
          <p:nvPr/>
        </p:nvSpPr>
        <p:spPr>
          <a:xfrm>
            <a:off x="8312858" y="3502943"/>
            <a:ext cx="595484" cy="369332"/>
          </a:xfrm>
          <a:prstGeom prst="rect">
            <a:avLst/>
          </a:prstGeom>
          <a:noFill/>
        </p:spPr>
        <p:txBody>
          <a:bodyPr wrap="none" rtlCol="0">
            <a:spAutoFit/>
          </a:bodyPr>
          <a:lstStyle/>
          <a:p>
            <a:r>
              <a:rPr lang="en-US" dirty="0"/>
              <a:t>next</a:t>
            </a:r>
          </a:p>
        </p:txBody>
      </p:sp>
      <p:sp>
        <p:nvSpPr>
          <p:cNvPr id="11" name="TextBox 10"/>
          <p:cNvSpPr txBox="1"/>
          <p:nvPr/>
        </p:nvSpPr>
        <p:spPr>
          <a:xfrm>
            <a:off x="6727106" y="3945980"/>
            <a:ext cx="1189348" cy="369332"/>
          </a:xfrm>
          <a:prstGeom prst="rect">
            <a:avLst/>
          </a:prstGeom>
          <a:noFill/>
        </p:spPr>
        <p:txBody>
          <a:bodyPr wrap="square" rtlCol="0">
            <a:spAutoFit/>
          </a:bodyPr>
          <a:lstStyle/>
          <a:p>
            <a:r>
              <a:rPr lang="en-US" dirty="0" err="1"/>
              <a:t>Newnode</a:t>
            </a:r>
            <a:endParaRPr lang="en-US" dirty="0"/>
          </a:p>
        </p:txBody>
      </p:sp>
      <p:sp>
        <p:nvSpPr>
          <p:cNvPr id="12" name="Bent Arrow 11"/>
          <p:cNvSpPr/>
          <p:nvPr/>
        </p:nvSpPr>
        <p:spPr>
          <a:xfrm>
            <a:off x="7268129" y="3074241"/>
            <a:ext cx="298795" cy="835196"/>
          </a:xfrm>
          <a:prstGeom prst="bentArrow">
            <a:avLst>
              <a:gd name="adj1" fmla="val 25000"/>
              <a:gd name="adj2" fmla="val 25000"/>
              <a:gd name="adj3" fmla="val 25000"/>
              <a:gd name="adj4" fmla="val 67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65493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Algorithm to insert new node at the specified position</a:t>
            </a:r>
          </a:p>
        </p:txBody>
      </p:sp>
      <p:sp>
        <p:nvSpPr>
          <p:cNvPr id="3" name="Content Placeholder 2"/>
          <p:cNvSpPr>
            <a:spLocks noGrp="1"/>
          </p:cNvSpPr>
          <p:nvPr>
            <p:ph idx="1"/>
          </p:nvPr>
        </p:nvSpPr>
        <p:spPr>
          <a:xfrm>
            <a:off x="838201" y="994819"/>
            <a:ext cx="4530634" cy="5100809"/>
          </a:xfrm>
        </p:spPr>
        <p:txBody>
          <a:bodyPr>
            <a:normAutofit fontScale="62500" lnSpcReduction="20000"/>
          </a:bodyPr>
          <a:lstStyle/>
          <a:p>
            <a:pPr marL="514350" indent="-514350">
              <a:buFont typeface="+mj-lt"/>
              <a:buAutoNum type="arabicPeriod"/>
            </a:pPr>
            <a:r>
              <a:rPr lang="en-US" dirty="0"/>
              <a:t>Start</a:t>
            </a:r>
          </a:p>
          <a:p>
            <a:pPr marL="514350" indent="-514350">
              <a:buFont typeface="+mj-lt"/>
              <a:buAutoNum type="arabicPeriod"/>
            </a:pPr>
            <a:r>
              <a:rPr lang="en-US" dirty="0"/>
              <a:t>Create new node using </a:t>
            </a:r>
            <a:r>
              <a:rPr lang="en-US" b="1" dirty="0"/>
              <a:t>malloc</a:t>
            </a:r>
            <a:r>
              <a:rPr lang="en-US" dirty="0"/>
              <a:t> function as</a:t>
            </a:r>
          </a:p>
          <a:p>
            <a:pPr marL="457200" lvl="1" indent="0">
              <a:buNone/>
            </a:pPr>
            <a:r>
              <a:rPr lang="en-US" dirty="0" err="1"/>
              <a:t>Newnode</a:t>
            </a:r>
            <a:r>
              <a:rPr lang="en-US" dirty="0"/>
              <a:t>=(</a:t>
            </a:r>
            <a:r>
              <a:rPr lang="en-US" dirty="0" err="1"/>
              <a:t>Nodetype</a:t>
            </a:r>
            <a:r>
              <a:rPr lang="en-US" dirty="0"/>
              <a:t>*)malloc(</a:t>
            </a:r>
            <a:r>
              <a:rPr lang="en-US" dirty="0" err="1"/>
              <a:t>sizeof</a:t>
            </a:r>
            <a:r>
              <a:rPr lang="en-US" dirty="0"/>
              <a:t>(</a:t>
            </a:r>
            <a:r>
              <a:rPr lang="en-US" dirty="0" err="1"/>
              <a:t>Nodetype</a:t>
            </a:r>
            <a:r>
              <a:rPr lang="en-US" dirty="0"/>
              <a:t>));</a:t>
            </a:r>
          </a:p>
          <a:p>
            <a:pPr marL="514350" indent="-514350">
              <a:buFont typeface="+mj-lt"/>
              <a:buAutoNum type="arabicPeriod"/>
            </a:pPr>
            <a:r>
              <a:rPr lang="en-US" dirty="0"/>
              <a:t>Read data item to be inserted (say “el”)</a:t>
            </a:r>
          </a:p>
          <a:p>
            <a:pPr marL="514350" indent="-514350">
              <a:buFont typeface="+mj-lt"/>
              <a:buAutoNum type="arabicPeriod"/>
            </a:pPr>
            <a:r>
              <a:rPr lang="en-US" dirty="0"/>
              <a:t>Assign data item to the info field of the new node</a:t>
            </a:r>
          </a:p>
          <a:p>
            <a:pPr marL="457200" lvl="1" indent="0">
              <a:buNone/>
            </a:pPr>
            <a:r>
              <a:rPr lang="en-US" dirty="0" err="1"/>
              <a:t>Newnode</a:t>
            </a:r>
            <a:r>
              <a:rPr lang="en-US" dirty="0"/>
              <a:t>-&gt;info =el;</a:t>
            </a:r>
          </a:p>
          <a:p>
            <a:pPr marL="457200" indent="-457200">
              <a:buFont typeface="+mj-lt"/>
              <a:buAutoNum type="arabicPeriod"/>
            </a:pPr>
            <a:r>
              <a:rPr lang="en-US" dirty="0"/>
              <a:t>Enter the position at which the new  node is to be inserted as “</a:t>
            </a:r>
            <a:r>
              <a:rPr lang="en-US" dirty="0" err="1"/>
              <a:t>pos</a:t>
            </a:r>
            <a:r>
              <a:rPr lang="en-US" dirty="0"/>
              <a:t>”</a:t>
            </a:r>
          </a:p>
          <a:p>
            <a:pPr marL="457200" indent="-457200">
              <a:buFont typeface="+mj-lt"/>
              <a:buAutoNum type="arabicPeriod"/>
            </a:pPr>
            <a:r>
              <a:rPr lang="en-US" dirty="0"/>
              <a:t>Set temp=first</a:t>
            </a:r>
          </a:p>
          <a:p>
            <a:pPr marL="457200" indent="-457200">
              <a:buFont typeface="+mj-lt"/>
              <a:buAutoNum type="arabicPeriod"/>
            </a:pPr>
            <a:r>
              <a:rPr lang="en-US" dirty="0"/>
              <a:t>If (first == NULL), print “Empty list”</a:t>
            </a:r>
          </a:p>
          <a:p>
            <a:pPr marL="457200" indent="-457200">
              <a:buFont typeface="+mj-lt"/>
              <a:buAutoNum type="arabicPeriod"/>
            </a:pPr>
            <a:r>
              <a:rPr lang="en-US" dirty="0"/>
              <a:t>Else , For (</a:t>
            </a:r>
            <a:r>
              <a:rPr lang="en-US" dirty="0" err="1"/>
              <a:t>i</a:t>
            </a:r>
            <a:r>
              <a:rPr lang="en-US" dirty="0"/>
              <a:t>=1;i&lt;pos-1;i++)</a:t>
            </a:r>
          </a:p>
          <a:p>
            <a:pPr marL="0" indent="0">
              <a:buNone/>
            </a:pPr>
            <a:r>
              <a:rPr lang="en-US" dirty="0"/>
              <a:t>	temp=temp-&gt;next</a:t>
            </a:r>
          </a:p>
          <a:p>
            <a:pPr marL="0" indent="0">
              <a:buNone/>
            </a:pPr>
            <a:r>
              <a:rPr lang="en-US" dirty="0"/>
              <a:t>9. New node -&gt;next=temp-&gt;next</a:t>
            </a:r>
          </a:p>
          <a:p>
            <a:pPr marL="0" indent="0">
              <a:buNone/>
            </a:pPr>
            <a:r>
              <a:rPr lang="en-US" dirty="0"/>
              <a:t>10. temp-&gt;next=</a:t>
            </a:r>
            <a:r>
              <a:rPr lang="en-US" dirty="0" err="1"/>
              <a:t>Newnode</a:t>
            </a:r>
            <a:endParaRPr lang="en-US" dirty="0"/>
          </a:p>
          <a:p>
            <a:pPr marL="0" indent="0">
              <a:buNone/>
            </a:pPr>
            <a:r>
              <a:rPr lang="en-US" dirty="0"/>
              <a:t>11. End</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27</a:t>
            </a:fld>
            <a:endParaRPr lang="en-US"/>
          </a:p>
        </p:txBody>
      </p:sp>
      <p:pic>
        <p:nvPicPr>
          <p:cNvPr id="7" name="Picture 6"/>
          <p:cNvPicPr>
            <a:picLocks noChangeAspect="1"/>
          </p:cNvPicPr>
          <p:nvPr/>
        </p:nvPicPr>
        <p:blipFill>
          <a:blip r:embed="rId2"/>
          <a:stretch>
            <a:fillRect/>
          </a:stretch>
        </p:blipFill>
        <p:spPr>
          <a:xfrm>
            <a:off x="5773785" y="1537578"/>
            <a:ext cx="5394958" cy="808856"/>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948365043"/>
              </p:ext>
            </p:extLst>
          </p:nvPr>
        </p:nvGraphicFramePr>
        <p:xfrm>
          <a:off x="7629434" y="3037079"/>
          <a:ext cx="1410064" cy="365760"/>
        </p:xfrm>
        <a:graphic>
          <a:graphicData uri="http://schemas.openxmlformats.org/drawingml/2006/table">
            <a:tbl>
              <a:tblPr firstRow="1" bandRow="1">
                <a:tableStyleId>{5C22544A-7EE6-4342-B048-85BDC9FD1C3A}</a:tableStyleId>
              </a:tblPr>
              <a:tblGrid>
                <a:gridCol w="705032">
                  <a:extLst>
                    <a:ext uri="{9D8B030D-6E8A-4147-A177-3AD203B41FA5}">
                      <a16:colId xmlns:a16="http://schemas.microsoft.com/office/drawing/2014/main" val="2767579258"/>
                    </a:ext>
                  </a:extLst>
                </a:gridCol>
                <a:gridCol w="705032">
                  <a:extLst>
                    <a:ext uri="{9D8B030D-6E8A-4147-A177-3AD203B41FA5}">
                      <a16:colId xmlns:a16="http://schemas.microsoft.com/office/drawing/2014/main" val="3535336859"/>
                    </a:ext>
                  </a:extLst>
                </a:gridCol>
              </a:tblGrid>
              <a:tr h="359264">
                <a:tc>
                  <a:txBody>
                    <a:bodyPr/>
                    <a:lstStyle/>
                    <a:p>
                      <a:r>
                        <a:rPr lang="en-US" dirty="0"/>
                        <a:t>el</a:t>
                      </a:r>
                    </a:p>
                  </a:txBody>
                  <a:tcPr/>
                </a:tc>
                <a:tc>
                  <a:txBody>
                    <a:bodyPr/>
                    <a:lstStyle/>
                    <a:p>
                      <a:r>
                        <a:rPr lang="en-US" dirty="0"/>
                        <a:t>NULL</a:t>
                      </a:r>
                    </a:p>
                  </a:txBody>
                  <a:tcPr/>
                </a:tc>
                <a:extLst>
                  <a:ext uri="{0D108BD9-81ED-4DB2-BD59-A6C34878D82A}">
                    <a16:rowId xmlns:a16="http://schemas.microsoft.com/office/drawing/2014/main" val="811444230"/>
                  </a:ext>
                </a:extLst>
              </a:tr>
            </a:tbl>
          </a:graphicData>
        </a:graphic>
      </p:graphicFrame>
      <p:sp>
        <p:nvSpPr>
          <p:cNvPr id="9" name="TextBox 8"/>
          <p:cNvSpPr txBox="1"/>
          <p:nvPr/>
        </p:nvSpPr>
        <p:spPr>
          <a:xfrm>
            <a:off x="7629434" y="3502943"/>
            <a:ext cx="574040" cy="369332"/>
          </a:xfrm>
          <a:prstGeom prst="rect">
            <a:avLst/>
          </a:prstGeom>
          <a:noFill/>
        </p:spPr>
        <p:txBody>
          <a:bodyPr wrap="square" rtlCol="0">
            <a:spAutoFit/>
          </a:bodyPr>
          <a:lstStyle/>
          <a:p>
            <a:r>
              <a:rPr lang="en-US" dirty="0"/>
              <a:t>Info</a:t>
            </a:r>
          </a:p>
        </p:txBody>
      </p:sp>
      <p:sp>
        <p:nvSpPr>
          <p:cNvPr id="10" name="TextBox 9"/>
          <p:cNvSpPr txBox="1"/>
          <p:nvPr/>
        </p:nvSpPr>
        <p:spPr>
          <a:xfrm>
            <a:off x="8312858" y="3502943"/>
            <a:ext cx="595484" cy="369332"/>
          </a:xfrm>
          <a:prstGeom prst="rect">
            <a:avLst/>
          </a:prstGeom>
          <a:noFill/>
        </p:spPr>
        <p:txBody>
          <a:bodyPr wrap="none" rtlCol="0">
            <a:spAutoFit/>
          </a:bodyPr>
          <a:lstStyle/>
          <a:p>
            <a:r>
              <a:rPr lang="en-US" dirty="0"/>
              <a:t>next</a:t>
            </a:r>
          </a:p>
        </p:txBody>
      </p:sp>
      <p:sp>
        <p:nvSpPr>
          <p:cNvPr id="11" name="TextBox 10"/>
          <p:cNvSpPr txBox="1"/>
          <p:nvPr/>
        </p:nvSpPr>
        <p:spPr>
          <a:xfrm>
            <a:off x="6727106" y="3945980"/>
            <a:ext cx="1189348" cy="369332"/>
          </a:xfrm>
          <a:prstGeom prst="rect">
            <a:avLst/>
          </a:prstGeom>
          <a:noFill/>
        </p:spPr>
        <p:txBody>
          <a:bodyPr wrap="square" rtlCol="0">
            <a:spAutoFit/>
          </a:bodyPr>
          <a:lstStyle/>
          <a:p>
            <a:r>
              <a:rPr lang="en-US" dirty="0" err="1"/>
              <a:t>Newnode</a:t>
            </a:r>
            <a:endParaRPr lang="en-US" dirty="0"/>
          </a:p>
        </p:txBody>
      </p:sp>
      <p:sp>
        <p:nvSpPr>
          <p:cNvPr id="12" name="Bent Arrow 11"/>
          <p:cNvSpPr/>
          <p:nvPr/>
        </p:nvSpPr>
        <p:spPr>
          <a:xfrm>
            <a:off x="7268129" y="3074241"/>
            <a:ext cx="298795" cy="835196"/>
          </a:xfrm>
          <a:prstGeom prst="bentArrow">
            <a:avLst>
              <a:gd name="adj1" fmla="val 25000"/>
              <a:gd name="adj2" fmla="val 25000"/>
              <a:gd name="adj3" fmla="val 25000"/>
              <a:gd name="adj4" fmla="val 67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eeform 5"/>
          <p:cNvSpPr/>
          <p:nvPr/>
        </p:nvSpPr>
        <p:spPr>
          <a:xfrm>
            <a:off x="7628709" y="1867989"/>
            <a:ext cx="809897" cy="1201782"/>
          </a:xfrm>
          <a:custGeom>
            <a:avLst/>
            <a:gdLst>
              <a:gd name="connsiteX0" fmla="*/ 0 w 809897"/>
              <a:gd name="connsiteY0" fmla="*/ 1201782 h 1201782"/>
              <a:gd name="connsiteX1" fmla="*/ 13062 w 809897"/>
              <a:gd name="connsiteY1" fmla="*/ 888274 h 1201782"/>
              <a:gd name="connsiteX2" fmla="*/ 78377 w 809897"/>
              <a:gd name="connsiteY2" fmla="*/ 783771 h 1201782"/>
              <a:gd name="connsiteX3" fmla="*/ 156754 w 809897"/>
              <a:gd name="connsiteY3" fmla="*/ 757645 h 1201782"/>
              <a:gd name="connsiteX4" fmla="*/ 235131 w 809897"/>
              <a:gd name="connsiteY4" fmla="*/ 731520 h 1201782"/>
              <a:gd name="connsiteX5" fmla="*/ 274320 w 809897"/>
              <a:gd name="connsiteY5" fmla="*/ 718457 h 1201782"/>
              <a:gd name="connsiteX6" fmla="*/ 483325 w 809897"/>
              <a:gd name="connsiteY6" fmla="*/ 705394 h 1201782"/>
              <a:gd name="connsiteX7" fmla="*/ 522514 w 809897"/>
              <a:gd name="connsiteY7" fmla="*/ 692331 h 1201782"/>
              <a:gd name="connsiteX8" fmla="*/ 600891 w 809897"/>
              <a:gd name="connsiteY8" fmla="*/ 640080 h 1201782"/>
              <a:gd name="connsiteX9" fmla="*/ 679268 w 809897"/>
              <a:gd name="connsiteY9" fmla="*/ 522514 h 1201782"/>
              <a:gd name="connsiteX10" fmla="*/ 705394 w 809897"/>
              <a:gd name="connsiteY10" fmla="*/ 483325 h 1201782"/>
              <a:gd name="connsiteX11" fmla="*/ 718457 w 809897"/>
              <a:gd name="connsiteY11" fmla="*/ 444137 h 1201782"/>
              <a:gd name="connsiteX12" fmla="*/ 744582 w 809897"/>
              <a:gd name="connsiteY12" fmla="*/ 404948 h 1201782"/>
              <a:gd name="connsiteX13" fmla="*/ 783771 w 809897"/>
              <a:gd name="connsiteY13" fmla="*/ 287382 h 1201782"/>
              <a:gd name="connsiteX14" fmla="*/ 796834 w 809897"/>
              <a:gd name="connsiteY14" fmla="*/ 248194 h 1201782"/>
              <a:gd name="connsiteX15" fmla="*/ 809897 w 809897"/>
              <a:gd name="connsiteY15" fmla="*/ 209005 h 1201782"/>
              <a:gd name="connsiteX16" fmla="*/ 796834 w 809897"/>
              <a:gd name="connsiteY16" fmla="*/ 78377 h 1201782"/>
              <a:gd name="connsiteX17" fmla="*/ 744582 w 809897"/>
              <a:gd name="connsiteY17" fmla="*/ 0 h 1201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9897" h="1201782">
                <a:moveTo>
                  <a:pt x="0" y="1201782"/>
                </a:moveTo>
                <a:cubicBezTo>
                  <a:pt x="4354" y="1097279"/>
                  <a:pt x="2655" y="992348"/>
                  <a:pt x="13062" y="888274"/>
                </a:cubicBezTo>
                <a:cubicBezTo>
                  <a:pt x="18843" y="830459"/>
                  <a:pt x="30703" y="804960"/>
                  <a:pt x="78377" y="783771"/>
                </a:cubicBezTo>
                <a:cubicBezTo>
                  <a:pt x="103542" y="772586"/>
                  <a:pt x="130628" y="766354"/>
                  <a:pt x="156754" y="757645"/>
                </a:cubicBezTo>
                <a:lnTo>
                  <a:pt x="235131" y="731520"/>
                </a:lnTo>
                <a:cubicBezTo>
                  <a:pt x="248194" y="727166"/>
                  <a:pt x="260577" y="719316"/>
                  <a:pt x="274320" y="718457"/>
                </a:cubicBezTo>
                <a:lnTo>
                  <a:pt x="483325" y="705394"/>
                </a:lnTo>
                <a:cubicBezTo>
                  <a:pt x="496388" y="701040"/>
                  <a:pt x="510477" y="699018"/>
                  <a:pt x="522514" y="692331"/>
                </a:cubicBezTo>
                <a:cubicBezTo>
                  <a:pt x="549962" y="677082"/>
                  <a:pt x="600891" y="640080"/>
                  <a:pt x="600891" y="640080"/>
                </a:cubicBezTo>
                <a:lnTo>
                  <a:pt x="679268" y="522514"/>
                </a:lnTo>
                <a:cubicBezTo>
                  <a:pt x="687977" y="509451"/>
                  <a:pt x="700429" y="498219"/>
                  <a:pt x="705394" y="483325"/>
                </a:cubicBezTo>
                <a:cubicBezTo>
                  <a:pt x="709748" y="470262"/>
                  <a:pt x="712299" y="456453"/>
                  <a:pt x="718457" y="444137"/>
                </a:cubicBezTo>
                <a:cubicBezTo>
                  <a:pt x="725478" y="430095"/>
                  <a:pt x="738206" y="419294"/>
                  <a:pt x="744582" y="404948"/>
                </a:cubicBezTo>
                <a:cubicBezTo>
                  <a:pt x="744584" y="404943"/>
                  <a:pt x="777239" y="306979"/>
                  <a:pt x="783771" y="287382"/>
                </a:cubicBezTo>
                <a:lnTo>
                  <a:pt x="796834" y="248194"/>
                </a:lnTo>
                <a:lnTo>
                  <a:pt x="809897" y="209005"/>
                </a:lnTo>
                <a:cubicBezTo>
                  <a:pt x="805543" y="165462"/>
                  <a:pt x="809887" y="120145"/>
                  <a:pt x="796834" y="78377"/>
                </a:cubicBezTo>
                <a:cubicBezTo>
                  <a:pt x="787468" y="48407"/>
                  <a:pt x="744582" y="0"/>
                  <a:pt x="744582"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8686800" y="1789611"/>
            <a:ext cx="378823" cy="1254035"/>
          </a:xfrm>
          <a:custGeom>
            <a:avLst/>
            <a:gdLst>
              <a:gd name="connsiteX0" fmla="*/ 378823 w 378823"/>
              <a:gd name="connsiteY0" fmla="*/ 1254035 h 1254035"/>
              <a:gd name="connsiteX1" fmla="*/ 365760 w 378823"/>
              <a:gd name="connsiteY1" fmla="*/ 1045029 h 1254035"/>
              <a:gd name="connsiteX2" fmla="*/ 352697 w 378823"/>
              <a:gd name="connsiteY2" fmla="*/ 1005840 h 1254035"/>
              <a:gd name="connsiteX3" fmla="*/ 339634 w 378823"/>
              <a:gd name="connsiteY3" fmla="*/ 862149 h 1254035"/>
              <a:gd name="connsiteX4" fmla="*/ 326571 w 378823"/>
              <a:gd name="connsiteY4" fmla="*/ 809898 h 1254035"/>
              <a:gd name="connsiteX5" fmla="*/ 300446 w 378823"/>
              <a:gd name="connsiteY5" fmla="*/ 692332 h 1254035"/>
              <a:gd name="connsiteX6" fmla="*/ 274320 w 378823"/>
              <a:gd name="connsiteY6" fmla="*/ 600892 h 1254035"/>
              <a:gd name="connsiteX7" fmla="*/ 248194 w 378823"/>
              <a:gd name="connsiteY7" fmla="*/ 561703 h 1254035"/>
              <a:gd name="connsiteX8" fmla="*/ 195943 w 378823"/>
              <a:gd name="connsiteY8" fmla="*/ 444138 h 1254035"/>
              <a:gd name="connsiteX9" fmla="*/ 156754 w 378823"/>
              <a:gd name="connsiteY9" fmla="*/ 352698 h 1254035"/>
              <a:gd name="connsiteX10" fmla="*/ 130629 w 378823"/>
              <a:gd name="connsiteY10" fmla="*/ 274320 h 1254035"/>
              <a:gd name="connsiteX11" fmla="*/ 117566 w 378823"/>
              <a:gd name="connsiteY11" fmla="*/ 235132 h 1254035"/>
              <a:gd name="connsiteX12" fmla="*/ 78377 w 378823"/>
              <a:gd name="connsiteY12" fmla="*/ 156755 h 1254035"/>
              <a:gd name="connsiteX13" fmla="*/ 52251 w 378823"/>
              <a:gd name="connsiteY13" fmla="*/ 104503 h 1254035"/>
              <a:gd name="connsiteX14" fmla="*/ 0 w 378823"/>
              <a:gd name="connsiteY14" fmla="*/ 0 h 125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8823" h="1254035">
                <a:moveTo>
                  <a:pt x="378823" y="1254035"/>
                </a:moveTo>
                <a:cubicBezTo>
                  <a:pt x="374469" y="1184366"/>
                  <a:pt x="373068" y="1114450"/>
                  <a:pt x="365760" y="1045029"/>
                </a:cubicBezTo>
                <a:cubicBezTo>
                  <a:pt x="364319" y="1031335"/>
                  <a:pt x="354644" y="1019471"/>
                  <a:pt x="352697" y="1005840"/>
                </a:cubicBezTo>
                <a:cubicBezTo>
                  <a:pt x="345895" y="958229"/>
                  <a:pt x="345990" y="909822"/>
                  <a:pt x="339634" y="862149"/>
                </a:cubicBezTo>
                <a:cubicBezTo>
                  <a:pt x="337261" y="844353"/>
                  <a:pt x="330092" y="827502"/>
                  <a:pt x="326571" y="809898"/>
                </a:cubicBezTo>
                <a:cubicBezTo>
                  <a:pt x="287281" y="613442"/>
                  <a:pt x="334343" y="810971"/>
                  <a:pt x="300446" y="692332"/>
                </a:cubicBezTo>
                <a:cubicBezTo>
                  <a:pt x="294865" y="672798"/>
                  <a:pt x="284761" y="621774"/>
                  <a:pt x="274320" y="600892"/>
                </a:cubicBezTo>
                <a:cubicBezTo>
                  <a:pt x="267299" y="586850"/>
                  <a:pt x="254570" y="576050"/>
                  <a:pt x="248194" y="561703"/>
                </a:cubicBezTo>
                <a:cubicBezTo>
                  <a:pt x="186015" y="421800"/>
                  <a:pt x="255069" y="532824"/>
                  <a:pt x="195943" y="444138"/>
                </a:cubicBezTo>
                <a:cubicBezTo>
                  <a:pt x="161385" y="305908"/>
                  <a:pt x="208305" y="468690"/>
                  <a:pt x="156754" y="352698"/>
                </a:cubicBezTo>
                <a:cubicBezTo>
                  <a:pt x="145569" y="327532"/>
                  <a:pt x="139337" y="300446"/>
                  <a:pt x="130629" y="274320"/>
                </a:cubicBezTo>
                <a:cubicBezTo>
                  <a:pt x="126275" y="261257"/>
                  <a:pt x="125204" y="246589"/>
                  <a:pt x="117566" y="235132"/>
                </a:cubicBezTo>
                <a:cubicBezTo>
                  <a:pt x="67359" y="159821"/>
                  <a:pt x="110826" y="232469"/>
                  <a:pt x="78377" y="156755"/>
                </a:cubicBezTo>
                <a:cubicBezTo>
                  <a:pt x="70706" y="138856"/>
                  <a:pt x="59483" y="122583"/>
                  <a:pt x="52251" y="104503"/>
                </a:cubicBezTo>
                <a:cubicBezTo>
                  <a:pt x="12224" y="4435"/>
                  <a:pt x="50074" y="50074"/>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7" name="Ink 26"/>
              <p14:cNvContentPartPr/>
              <p14:nvPr/>
            </p14:nvContentPartPr>
            <p14:xfrm>
              <a:off x="6849000" y="1312560"/>
              <a:ext cx="360" cy="360"/>
            </p14:xfrm>
          </p:contentPart>
        </mc:Choice>
        <mc:Fallback xmlns="">
          <p:pic>
            <p:nvPicPr>
              <p:cNvPr id="27" name="Ink 26"/>
              <p:cNvPicPr/>
              <p:nvPr/>
            </p:nvPicPr>
            <p:blipFill>
              <a:blip r:embed="rId12"/>
              <a:stretch>
                <a:fillRect/>
              </a:stretch>
            </p:blipFill>
            <p:spPr>
              <a:xfrm>
                <a:off x="6670080" y="981720"/>
                <a:ext cx="1858680" cy="1305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9" name="Ink 28"/>
              <p14:cNvContentPartPr/>
              <p14:nvPr/>
            </p14:nvContentPartPr>
            <p14:xfrm>
              <a:off x="2821680" y="2250360"/>
              <a:ext cx="2215080" cy="812880"/>
            </p14:xfrm>
          </p:contentPart>
        </mc:Choice>
        <mc:Fallback xmlns="">
          <p:pic>
            <p:nvPicPr>
              <p:cNvPr id="29" name="Ink 28"/>
              <p:cNvPicPr/>
              <p:nvPr/>
            </p:nvPicPr>
            <p:blipFill>
              <a:blip r:embed="rId16"/>
              <a:stretch>
                <a:fillRect/>
              </a:stretch>
            </p:blipFill>
            <p:spPr>
              <a:xfrm>
                <a:off x="2812320" y="2241000"/>
                <a:ext cx="2233800" cy="831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3" name="Ink 42"/>
              <p14:cNvContentPartPr/>
              <p14:nvPr/>
            </p14:nvContentPartPr>
            <p14:xfrm>
              <a:off x="4348800" y="4884480"/>
              <a:ext cx="360" cy="360"/>
            </p14:xfrm>
          </p:contentPart>
        </mc:Choice>
        <mc:Fallback xmlns="">
          <p:pic>
            <p:nvPicPr>
              <p:cNvPr id="43" name="Ink 42"/>
              <p:cNvPicPr/>
              <p:nvPr/>
            </p:nvPicPr>
            <p:blipFill>
              <a:blip r:embed="rId28"/>
              <a:stretch>
                <a:fillRect/>
              </a:stretch>
            </p:blipFill>
            <p:spPr>
              <a:xfrm>
                <a:off x="3759120" y="4544640"/>
                <a:ext cx="90288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3" name="Ink 62"/>
              <p14:cNvContentPartPr/>
              <p14:nvPr/>
            </p14:nvContentPartPr>
            <p14:xfrm>
              <a:off x="11126520" y="2473560"/>
              <a:ext cx="360" cy="360"/>
            </p14:xfrm>
          </p:contentPart>
        </mc:Choice>
        <mc:Fallback xmlns="">
          <p:pic>
            <p:nvPicPr>
              <p:cNvPr id="63" name="Ink 62"/>
              <p:cNvPicPr/>
              <p:nvPr/>
            </p:nvPicPr>
            <p:blipFill>
              <a:blip r:embed="rId40"/>
              <a:stretch>
                <a:fillRect/>
              </a:stretch>
            </p:blipFill>
            <p:spPr>
              <a:xfrm>
                <a:off x="11117160" y="24642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67" name="Ink 66"/>
              <p14:cNvContentPartPr/>
              <p14:nvPr/>
            </p14:nvContentPartPr>
            <p14:xfrm>
              <a:off x="2544840" y="4491720"/>
              <a:ext cx="360" cy="360"/>
            </p14:xfrm>
          </p:contentPart>
        </mc:Choice>
        <mc:Fallback xmlns="">
          <p:pic>
            <p:nvPicPr>
              <p:cNvPr id="67" name="Ink 66"/>
              <p:cNvPicPr/>
              <p:nvPr/>
            </p:nvPicPr>
            <p:blipFill>
              <a:blip r:embed="rId46"/>
              <a:stretch>
                <a:fillRect/>
              </a:stretch>
            </p:blipFill>
            <p:spPr>
              <a:xfrm>
                <a:off x="2535480" y="44823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8" name="Ink 67"/>
              <p14:cNvContentPartPr/>
              <p14:nvPr/>
            </p14:nvContentPartPr>
            <p14:xfrm>
              <a:off x="1332309" y="5211926"/>
              <a:ext cx="360" cy="360"/>
            </p14:xfrm>
          </p:contentPart>
        </mc:Choice>
        <mc:Fallback xmlns="">
          <p:pic>
            <p:nvPicPr>
              <p:cNvPr id="68" name="Ink 67"/>
              <p:cNvPicPr/>
              <p:nvPr/>
            </p:nvPicPr>
            <p:blipFill>
              <a:blip r:embed="rId48"/>
              <a:stretch>
                <a:fillRect/>
              </a:stretch>
            </p:blipFill>
            <p:spPr>
              <a:xfrm>
                <a:off x="1320429" y="5200046"/>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9" name="Ink 68"/>
              <p14:cNvContentPartPr/>
              <p14:nvPr/>
            </p14:nvContentPartPr>
            <p14:xfrm>
              <a:off x="3464640" y="5500800"/>
              <a:ext cx="360" cy="360"/>
            </p14:xfrm>
          </p:contentPart>
        </mc:Choice>
        <mc:Fallback xmlns="">
          <p:pic>
            <p:nvPicPr>
              <p:cNvPr id="69" name="Ink 68"/>
              <p:cNvPicPr/>
              <p:nvPr/>
            </p:nvPicPr>
            <p:blipFill>
              <a:blip r:embed="rId46"/>
              <a:stretch>
                <a:fillRect/>
              </a:stretch>
            </p:blipFill>
            <p:spPr>
              <a:xfrm>
                <a:off x="3455280" y="549144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70" name="Ink 69"/>
              <p14:cNvContentPartPr/>
              <p14:nvPr/>
            </p14:nvContentPartPr>
            <p14:xfrm>
              <a:off x="2973600" y="5545440"/>
              <a:ext cx="360" cy="360"/>
            </p14:xfrm>
          </p:contentPart>
        </mc:Choice>
        <mc:Fallback xmlns="">
          <p:pic>
            <p:nvPicPr>
              <p:cNvPr id="70" name="Ink 69"/>
              <p:cNvPicPr/>
              <p:nvPr/>
            </p:nvPicPr>
            <p:blipFill>
              <a:blip r:embed="rId51"/>
              <a:stretch>
                <a:fillRect/>
              </a:stretch>
            </p:blipFill>
            <p:spPr>
              <a:xfrm>
                <a:off x="2964240" y="553608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7" name="Ink 76"/>
              <p14:cNvContentPartPr/>
              <p14:nvPr/>
            </p14:nvContentPartPr>
            <p14:xfrm>
              <a:off x="3411000" y="5116680"/>
              <a:ext cx="348840" cy="72000"/>
            </p14:xfrm>
          </p:contentPart>
        </mc:Choice>
        <mc:Fallback xmlns="">
          <p:pic>
            <p:nvPicPr>
              <p:cNvPr id="77" name="Ink 76"/>
              <p:cNvPicPr/>
              <p:nvPr/>
            </p:nvPicPr>
            <p:blipFill>
              <a:blip r:embed="rId57"/>
              <a:stretch>
                <a:fillRect/>
              </a:stretch>
            </p:blipFill>
            <p:spPr>
              <a:xfrm>
                <a:off x="3401640" y="5107320"/>
                <a:ext cx="36756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8" name="Ink 77"/>
              <p14:cNvContentPartPr/>
              <p14:nvPr/>
            </p14:nvContentPartPr>
            <p14:xfrm>
              <a:off x="2913069" y="5133806"/>
              <a:ext cx="360" cy="360"/>
            </p14:xfrm>
          </p:contentPart>
        </mc:Choice>
        <mc:Fallback xmlns="">
          <p:pic>
            <p:nvPicPr>
              <p:cNvPr id="78" name="Ink 77"/>
              <p:cNvPicPr/>
              <p:nvPr/>
            </p:nvPicPr>
            <p:blipFill>
              <a:blip r:embed="rId59"/>
              <a:stretch>
                <a:fillRect/>
              </a:stretch>
            </p:blipFill>
            <p:spPr>
              <a:xfrm>
                <a:off x="2901189" y="5121926"/>
                <a:ext cx="24120" cy="24120"/>
              </a:xfrm>
              <a:prstGeom prst="rect">
                <a:avLst/>
              </a:prstGeom>
            </p:spPr>
          </p:pic>
        </mc:Fallback>
      </mc:AlternateContent>
    </p:spTree>
    <p:extLst>
      <p:ext uri="{BB962C8B-B14F-4D97-AF65-F5344CB8AC3E}">
        <p14:creationId xmlns:p14="http://schemas.microsoft.com/office/powerpoint/2010/main" val="180687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Algorithm to insert new node after a node</a:t>
            </a:r>
          </a:p>
        </p:txBody>
      </p:sp>
      <p:sp>
        <p:nvSpPr>
          <p:cNvPr id="3" name="Content Placeholder 2"/>
          <p:cNvSpPr>
            <a:spLocks noGrp="1"/>
          </p:cNvSpPr>
          <p:nvPr>
            <p:ph idx="1"/>
          </p:nvPr>
        </p:nvSpPr>
        <p:spPr>
          <a:xfrm>
            <a:off x="838200" y="994819"/>
            <a:ext cx="4935585" cy="5100809"/>
          </a:xfrm>
        </p:spPr>
        <p:txBody>
          <a:bodyPr>
            <a:noAutofit/>
          </a:bodyPr>
          <a:lstStyle/>
          <a:p>
            <a:pPr marL="0" indent="0">
              <a:buNone/>
            </a:pPr>
            <a:r>
              <a:rPr lang="en-US" sz="1800" dirty="0"/>
              <a:t>Let *first and the *last are the pointer to the first and the last node and *p be the pointer to the node after which the node is to be inserted</a:t>
            </a:r>
          </a:p>
          <a:p>
            <a:pPr marL="514350" indent="-514350">
              <a:buFont typeface="+mj-lt"/>
              <a:buAutoNum type="arabicPeriod"/>
            </a:pPr>
            <a:r>
              <a:rPr lang="en-US" sz="1800" dirty="0"/>
              <a:t>Start</a:t>
            </a:r>
          </a:p>
          <a:p>
            <a:pPr marL="514350" indent="-514350">
              <a:buFont typeface="+mj-lt"/>
              <a:buAutoNum type="arabicPeriod"/>
            </a:pPr>
            <a:r>
              <a:rPr lang="en-US" sz="1800" dirty="0"/>
              <a:t>Create new node using </a:t>
            </a:r>
            <a:r>
              <a:rPr lang="en-US" sz="1800" b="1" dirty="0"/>
              <a:t>malloc</a:t>
            </a:r>
            <a:r>
              <a:rPr lang="en-US" sz="1800" dirty="0"/>
              <a:t> function as</a:t>
            </a:r>
          </a:p>
          <a:p>
            <a:pPr marL="457200" lvl="1" indent="0">
              <a:buNone/>
            </a:pPr>
            <a:r>
              <a:rPr lang="en-US" sz="1400" dirty="0" err="1"/>
              <a:t>Newnode</a:t>
            </a:r>
            <a:r>
              <a:rPr lang="en-US" sz="1400" dirty="0"/>
              <a:t>=(</a:t>
            </a:r>
            <a:r>
              <a:rPr lang="en-US" sz="1400" dirty="0" err="1"/>
              <a:t>Nodetype</a:t>
            </a:r>
            <a:r>
              <a:rPr lang="en-US" sz="1400" dirty="0"/>
              <a:t>*)malloc(</a:t>
            </a:r>
            <a:r>
              <a:rPr lang="en-US" sz="1400" dirty="0" err="1"/>
              <a:t>sizeof</a:t>
            </a:r>
            <a:r>
              <a:rPr lang="en-US" sz="1400" dirty="0"/>
              <a:t>(</a:t>
            </a:r>
            <a:r>
              <a:rPr lang="en-US" sz="1400" dirty="0" err="1"/>
              <a:t>Nodetype</a:t>
            </a:r>
            <a:r>
              <a:rPr lang="en-US" sz="1400" dirty="0"/>
              <a:t>));</a:t>
            </a:r>
          </a:p>
          <a:p>
            <a:pPr marL="514350" indent="-514350">
              <a:buFont typeface="+mj-lt"/>
              <a:buAutoNum type="arabicPeriod"/>
            </a:pPr>
            <a:r>
              <a:rPr lang="en-US" sz="1800" dirty="0"/>
              <a:t>Read data item to be inserted (say “item”)</a:t>
            </a:r>
          </a:p>
          <a:p>
            <a:pPr marL="514350" indent="-514350">
              <a:buFont typeface="+mj-lt"/>
              <a:buAutoNum type="arabicPeriod"/>
            </a:pPr>
            <a:r>
              <a:rPr lang="en-US" sz="1800" dirty="0"/>
              <a:t>Assign data item to the info field of the new node</a:t>
            </a:r>
          </a:p>
          <a:p>
            <a:pPr marL="457200" lvl="1" indent="0">
              <a:buNone/>
            </a:pPr>
            <a:r>
              <a:rPr lang="en-US" sz="1400" dirty="0" err="1"/>
              <a:t>Newnode</a:t>
            </a:r>
            <a:r>
              <a:rPr lang="en-US" sz="1400" dirty="0"/>
              <a:t>-&gt;info =item;</a:t>
            </a:r>
          </a:p>
          <a:p>
            <a:pPr marL="457200" indent="-457200">
              <a:buFont typeface="+mj-lt"/>
              <a:buAutoNum type="arabicPeriod"/>
            </a:pPr>
            <a:r>
              <a:rPr lang="en-US" sz="1800" dirty="0"/>
              <a:t>Set next of the </a:t>
            </a:r>
            <a:r>
              <a:rPr lang="en-US" sz="1800" dirty="0" err="1"/>
              <a:t>newnode</a:t>
            </a:r>
            <a:r>
              <a:rPr lang="en-US" sz="1800" dirty="0"/>
              <a:t> to next of the P as,</a:t>
            </a:r>
          </a:p>
          <a:p>
            <a:pPr marL="0" indent="0">
              <a:buNone/>
            </a:pPr>
            <a:r>
              <a:rPr lang="en-US" sz="1800" dirty="0"/>
              <a:t>	</a:t>
            </a:r>
            <a:r>
              <a:rPr lang="en-US" sz="1800" dirty="0" err="1"/>
              <a:t>Newnode</a:t>
            </a:r>
            <a:r>
              <a:rPr lang="en-US" sz="1800" dirty="0"/>
              <a:t>-&gt;next=P-&gt; next;</a:t>
            </a:r>
          </a:p>
          <a:p>
            <a:pPr marL="0" indent="0">
              <a:buNone/>
            </a:pPr>
            <a:r>
              <a:rPr lang="en-US" sz="1800" dirty="0"/>
              <a:t>6. Set next of the  p to the </a:t>
            </a:r>
            <a:r>
              <a:rPr lang="en-US" sz="1800" dirty="0" err="1"/>
              <a:t>newnode</a:t>
            </a:r>
            <a:endParaRPr lang="en-US" sz="1800" dirty="0"/>
          </a:p>
          <a:p>
            <a:pPr marL="0" indent="0">
              <a:buNone/>
            </a:pPr>
            <a:r>
              <a:rPr lang="en-US" sz="1800" dirty="0"/>
              <a:t>	p-&gt;next=</a:t>
            </a:r>
            <a:r>
              <a:rPr lang="en-US" sz="1800" dirty="0" err="1"/>
              <a:t>Newnode</a:t>
            </a:r>
            <a:endParaRPr lang="en-US" sz="1800" dirty="0"/>
          </a:p>
          <a:p>
            <a:pPr marL="0" indent="0">
              <a:buNone/>
            </a:pPr>
            <a:r>
              <a:rPr lang="en-US" sz="1800" dirty="0"/>
              <a:t>11. End</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28</a:t>
            </a:fld>
            <a:endParaRPr lang="en-US"/>
          </a:p>
        </p:txBody>
      </p:sp>
      <p:pic>
        <p:nvPicPr>
          <p:cNvPr id="7" name="Picture 6"/>
          <p:cNvPicPr>
            <a:picLocks noChangeAspect="1"/>
          </p:cNvPicPr>
          <p:nvPr/>
        </p:nvPicPr>
        <p:blipFill>
          <a:blip r:embed="rId2"/>
          <a:stretch>
            <a:fillRect/>
          </a:stretch>
        </p:blipFill>
        <p:spPr>
          <a:xfrm>
            <a:off x="5773785" y="1537578"/>
            <a:ext cx="5394958" cy="808856"/>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948365043"/>
              </p:ext>
            </p:extLst>
          </p:nvPr>
        </p:nvGraphicFramePr>
        <p:xfrm>
          <a:off x="7629434" y="3037079"/>
          <a:ext cx="1410064" cy="365760"/>
        </p:xfrm>
        <a:graphic>
          <a:graphicData uri="http://schemas.openxmlformats.org/drawingml/2006/table">
            <a:tbl>
              <a:tblPr firstRow="1" bandRow="1">
                <a:tableStyleId>{5C22544A-7EE6-4342-B048-85BDC9FD1C3A}</a:tableStyleId>
              </a:tblPr>
              <a:tblGrid>
                <a:gridCol w="705032">
                  <a:extLst>
                    <a:ext uri="{9D8B030D-6E8A-4147-A177-3AD203B41FA5}">
                      <a16:colId xmlns:a16="http://schemas.microsoft.com/office/drawing/2014/main" val="2767579258"/>
                    </a:ext>
                  </a:extLst>
                </a:gridCol>
                <a:gridCol w="705032">
                  <a:extLst>
                    <a:ext uri="{9D8B030D-6E8A-4147-A177-3AD203B41FA5}">
                      <a16:colId xmlns:a16="http://schemas.microsoft.com/office/drawing/2014/main" val="3535336859"/>
                    </a:ext>
                  </a:extLst>
                </a:gridCol>
              </a:tblGrid>
              <a:tr h="359264">
                <a:tc>
                  <a:txBody>
                    <a:bodyPr/>
                    <a:lstStyle/>
                    <a:p>
                      <a:r>
                        <a:rPr lang="en-US" dirty="0"/>
                        <a:t>el</a:t>
                      </a:r>
                    </a:p>
                  </a:txBody>
                  <a:tcPr/>
                </a:tc>
                <a:tc>
                  <a:txBody>
                    <a:bodyPr/>
                    <a:lstStyle/>
                    <a:p>
                      <a:r>
                        <a:rPr lang="en-US" dirty="0"/>
                        <a:t>NULL</a:t>
                      </a:r>
                    </a:p>
                  </a:txBody>
                  <a:tcPr/>
                </a:tc>
                <a:extLst>
                  <a:ext uri="{0D108BD9-81ED-4DB2-BD59-A6C34878D82A}">
                    <a16:rowId xmlns:a16="http://schemas.microsoft.com/office/drawing/2014/main" val="811444230"/>
                  </a:ext>
                </a:extLst>
              </a:tr>
            </a:tbl>
          </a:graphicData>
        </a:graphic>
      </p:graphicFrame>
      <p:sp>
        <p:nvSpPr>
          <p:cNvPr id="9" name="TextBox 8"/>
          <p:cNvSpPr txBox="1"/>
          <p:nvPr/>
        </p:nvSpPr>
        <p:spPr>
          <a:xfrm>
            <a:off x="7629434" y="3502943"/>
            <a:ext cx="574040" cy="369332"/>
          </a:xfrm>
          <a:prstGeom prst="rect">
            <a:avLst/>
          </a:prstGeom>
          <a:noFill/>
        </p:spPr>
        <p:txBody>
          <a:bodyPr wrap="square" rtlCol="0">
            <a:spAutoFit/>
          </a:bodyPr>
          <a:lstStyle/>
          <a:p>
            <a:r>
              <a:rPr lang="en-US" dirty="0"/>
              <a:t>Info</a:t>
            </a:r>
          </a:p>
        </p:txBody>
      </p:sp>
      <p:sp>
        <p:nvSpPr>
          <p:cNvPr id="10" name="TextBox 9"/>
          <p:cNvSpPr txBox="1"/>
          <p:nvPr/>
        </p:nvSpPr>
        <p:spPr>
          <a:xfrm>
            <a:off x="8312858" y="3502943"/>
            <a:ext cx="595484" cy="369332"/>
          </a:xfrm>
          <a:prstGeom prst="rect">
            <a:avLst/>
          </a:prstGeom>
          <a:noFill/>
        </p:spPr>
        <p:txBody>
          <a:bodyPr wrap="none" rtlCol="0">
            <a:spAutoFit/>
          </a:bodyPr>
          <a:lstStyle/>
          <a:p>
            <a:r>
              <a:rPr lang="en-US" dirty="0"/>
              <a:t>next</a:t>
            </a:r>
          </a:p>
        </p:txBody>
      </p:sp>
      <p:sp>
        <p:nvSpPr>
          <p:cNvPr id="11" name="TextBox 10"/>
          <p:cNvSpPr txBox="1"/>
          <p:nvPr/>
        </p:nvSpPr>
        <p:spPr>
          <a:xfrm>
            <a:off x="6727106" y="3945980"/>
            <a:ext cx="1189348" cy="369332"/>
          </a:xfrm>
          <a:prstGeom prst="rect">
            <a:avLst/>
          </a:prstGeom>
          <a:noFill/>
        </p:spPr>
        <p:txBody>
          <a:bodyPr wrap="square" rtlCol="0">
            <a:spAutoFit/>
          </a:bodyPr>
          <a:lstStyle/>
          <a:p>
            <a:r>
              <a:rPr lang="en-US" dirty="0" err="1"/>
              <a:t>Newnode</a:t>
            </a:r>
            <a:endParaRPr lang="en-US" dirty="0"/>
          </a:p>
        </p:txBody>
      </p:sp>
      <p:sp>
        <p:nvSpPr>
          <p:cNvPr id="12" name="Bent Arrow 11"/>
          <p:cNvSpPr/>
          <p:nvPr/>
        </p:nvSpPr>
        <p:spPr>
          <a:xfrm>
            <a:off x="7268129" y="3074241"/>
            <a:ext cx="298795" cy="835196"/>
          </a:xfrm>
          <a:prstGeom prst="bentArrow">
            <a:avLst>
              <a:gd name="adj1" fmla="val 25000"/>
              <a:gd name="adj2" fmla="val 25000"/>
              <a:gd name="adj3" fmla="val 25000"/>
              <a:gd name="adj4" fmla="val 678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7170136" y="1810708"/>
            <a:ext cx="303288" cy="369332"/>
          </a:xfrm>
          <a:prstGeom prst="rect">
            <a:avLst/>
          </a:prstGeom>
          <a:noFill/>
        </p:spPr>
        <p:txBody>
          <a:bodyPr wrap="none" rtlCol="0">
            <a:spAutoFit/>
          </a:bodyPr>
          <a:lstStyle/>
          <a:p>
            <a:r>
              <a:rPr lang="en-US" dirty="0"/>
              <a:t>P</a:t>
            </a:r>
          </a:p>
        </p:txBody>
      </p:sp>
      <p:sp>
        <p:nvSpPr>
          <p:cNvPr id="16" name="Arc 15"/>
          <p:cNvSpPr/>
          <p:nvPr/>
        </p:nvSpPr>
        <p:spPr>
          <a:xfrm>
            <a:off x="7629434" y="2991360"/>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7654834" y="1749893"/>
            <a:ext cx="978908" cy="1254564"/>
          </a:xfrm>
          <a:custGeom>
            <a:avLst/>
            <a:gdLst>
              <a:gd name="connsiteX0" fmla="*/ 0 w 978908"/>
              <a:gd name="connsiteY0" fmla="*/ 1254564 h 1254564"/>
              <a:gd name="connsiteX1" fmla="*/ 940526 w 978908"/>
              <a:gd name="connsiteY1" fmla="*/ 954118 h 1254564"/>
              <a:gd name="connsiteX2" fmla="*/ 796835 w 978908"/>
              <a:gd name="connsiteY2" fmla="*/ 91970 h 1254564"/>
              <a:gd name="connsiteX3" fmla="*/ 796835 w 978908"/>
              <a:gd name="connsiteY3" fmla="*/ 65844 h 1254564"/>
            </a:gdLst>
            <a:ahLst/>
            <a:cxnLst>
              <a:cxn ang="0">
                <a:pos x="connsiteX0" y="connsiteY0"/>
              </a:cxn>
              <a:cxn ang="0">
                <a:pos x="connsiteX1" y="connsiteY1"/>
              </a:cxn>
              <a:cxn ang="0">
                <a:pos x="connsiteX2" y="connsiteY2"/>
              </a:cxn>
              <a:cxn ang="0">
                <a:pos x="connsiteX3" y="connsiteY3"/>
              </a:cxn>
            </a:cxnLst>
            <a:rect l="l" t="t" r="r" b="b"/>
            <a:pathLst>
              <a:path w="978908" h="1254564">
                <a:moveTo>
                  <a:pt x="0" y="1254564"/>
                </a:moveTo>
                <a:cubicBezTo>
                  <a:pt x="403860" y="1201224"/>
                  <a:pt x="807720" y="1147884"/>
                  <a:pt x="940526" y="954118"/>
                </a:cubicBezTo>
                <a:cubicBezTo>
                  <a:pt x="1073332" y="760352"/>
                  <a:pt x="820784" y="240016"/>
                  <a:pt x="796835" y="91970"/>
                </a:cubicBezTo>
                <a:cubicBezTo>
                  <a:pt x="772887" y="-56076"/>
                  <a:pt x="784861" y="4884"/>
                  <a:pt x="796835" y="6584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1384200" y="1598400"/>
              <a:ext cx="9063720" cy="3938400"/>
            </p14:xfrm>
          </p:contentPart>
        </mc:Choice>
        <mc:Fallback xmlns="">
          <p:pic>
            <p:nvPicPr>
              <p:cNvPr id="6" name="Ink 5"/>
              <p:cNvPicPr/>
              <p:nvPr/>
            </p:nvPicPr>
            <p:blipFill>
              <a:blip r:embed="rId4"/>
              <a:stretch>
                <a:fillRect/>
              </a:stretch>
            </p:blipFill>
            <p:spPr>
              <a:xfrm>
                <a:off x="1374840" y="1589040"/>
                <a:ext cx="9082440" cy="3957120"/>
              </a:xfrm>
              <a:prstGeom prst="rect">
                <a:avLst/>
              </a:prstGeom>
            </p:spPr>
          </p:pic>
        </mc:Fallback>
      </mc:AlternateContent>
    </p:spTree>
    <p:extLst>
      <p:ext uri="{BB962C8B-B14F-4D97-AF65-F5344CB8AC3E}">
        <p14:creationId xmlns:p14="http://schemas.microsoft.com/office/powerpoint/2010/main" val="3009845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an algorithm to delete the first node</a:t>
            </a:r>
          </a:p>
        </p:txBody>
      </p:sp>
      <p:sp>
        <p:nvSpPr>
          <p:cNvPr id="3" name="Content Placeholder 2"/>
          <p:cNvSpPr>
            <a:spLocks noGrp="1"/>
          </p:cNvSpPr>
          <p:nvPr>
            <p:ph idx="1"/>
          </p:nvPr>
        </p:nvSpPr>
        <p:spPr>
          <a:xfrm>
            <a:off x="838200" y="994819"/>
            <a:ext cx="7195457" cy="5100809"/>
          </a:xfrm>
        </p:spPr>
        <p:txBody>
          <a:bodyPr>
            <a:normAutofit fontScale="55000" lnSpcReduction="20000"/>
          </a:bodyPr>
          <a:lstStyle/>
          <a:p>
            <a:pPr marL="0" indent="0">
              <a:buNone/>
            </a:pPr>
            <a:r>
              <a:rPr lang="en-US" dirty="0"/>
              <a:t>let *first and the *last be the pointer to first and the last node in the current list</a:t>
            </a:r>
          </a:p>
          <a:p>
            <a:pPr marL="514350" indent="-514350">
              <a:buFont typeface="+mj-lt"/>
              <a:buAutoNum type="arabicPeriod"/>
            </a:pPr>
            <a:r>
              <a:rPr lang="en-US" sz="3600" dirty="0"/>
              <a:t>Start </a:t>
            </a:r>
          </a:p>
          <a:p>
            <a:pPr marL="514350" indent="-514350">
              <a:buFont typeface="+mj-lt"/>
              <a:buAutoNum type="arabicPeriod"/>
            </a:pPr>
            <a:r>
              <a:rPr lang="en-US" sz="3600" dirty="0"/>
              <a:t> If(first==NULL) then</a:t>
            </a:r>
          </a:p>
          <a:p>
            <a:pPr marL="0" indent="0">
              <a:buNone/>
            </a:pPr>
            <a:r>
              <a:rPr lang="en-US" sz="3600" dirty="0"/>
              <a:t>	print “Void deletion” and exit</a:t>
            </a:r>
          </a:p>
          <a:p>
            <a:pPr marL="0" indent="0">
              <a:buNone/>
            </a:pPr>
            <a:r>
              <a:rPr lang="en-US" sz="3600" dirty="0"/>
              <a:t>3. Else if (first==last)</a:t>
            </a:r>
          </a:p>
          <a:p>
            <a:pPr marL="0" indent="0">
              <a:buNone/>
            </a:pPr>
            <a:r>
              <a:rPr lang="en-US" sz="3600" dirty="0"/>
              <a:t>	print the deleted item as, first-&gt;info</a:t>
            </a:r>
          </a:p>
          <a:p>
            <a:pPr marL="0" indent="0">
              <a:buNone/>
            </a:pPr>
            <a:r>
              <a:rPr lang="en-US" sz="3600" dirty="0"/>
              <a:t>	set, first=last=NULL</a:t>
            </a:r>
          </a:p>
          <a:p>
            <a:pPr marL="514350" indent="-514350">
              <a:buFont typeface="+mj-lt"/>
              <a:buAutoNum type="arabicPeriod" startAt="4"/>
            </a:pPr>
            <a:r>
              <a:rPr lang="en-US" sz="3600" dirty="0"/>
              <a:t>Else, store the address of first node in a temporary variable temp</a:t>
            </a:r>
          </a:p>
          <a:p>
            <a:pPr marL="0" indent="0">
              <a:buNone/>
            </a:pPr>
            <a:r>
              <a:rPr lang="en-US" sz="3600" dirty="0"/>
              <a:t>	set, temp=first;</a:t>
            </a:r>
          </a:p>
          <a:p>
            <a:pPr marL="0" indent="0">
              <a:buNone/>
            </a:pPr>
            <a:r>
              <a:rPr lang="en-US" sz="3600" dirty="0"/>
              <a:t>3. Set first to next of the first</a:t>
            </a:r>
          </a:p>
          <a:p>
            <a:pPr marL="0" indent="0">
              <a:buNone/>
            </a:pPr>
            <a:r>
              <a:rPr lang="en-US" sz="3600" dirty="0"/>
              <a:t>first=first-&gt;next;</a:t>
            </a:r>
          </a:p>
          <a:p>
            <a:pPr marL="0" indent="0">
              <a:buNone/>
            </a:pPr>
            <a:r>
              <a:rPr lang="en-US" sz="3600" dirty="0"/>
              <a:t>4. Free the memory reserved by temp variable.</a:t>
            </a:r>
          </a:p>
          <a:p>
            <a:pPr marL="0" indent="0">
              <a:buNone/>
            </a:pPr>
            <a:r>
              <a:rPr lang="en-US" sz="3600" dirty="0"/>
              <a:t>	free(temp);</a:t>
            </a:r>
          </a:p>
          <a:p>
            <a:pPr marL="0" indent="0">
              <a:buNone/>
            </a:pPr>
            <a:r>
              <a:rPr lang="en-US" sz="3600" dirty="0"/>
              <a:t>5. End</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29</a:t>
            </a:fld>
            <a:endParaRPr lang="en-US"/>
          </a:p>
        </p:txBody>
      </p:sp>
      <p:pic>
        <p:nvPicPr>
          <p:cNvPr id="6" name="Picture 5"/>
          <p:cNvPicPr>
            <a:picLocks noChangeAspect="1"/>
          </p:cNvPicPr>
          <p:nvPr/>
        </p:nvPicPr>
        <p:blipFill>
          <a:blip r:embed="rId2"/>
          <a:stretch>
            <a:fillRect/>
          </a:stretch>
        </p:blipFill>
        <p:spPr>
          <a:xfrm>
            <a:off x="6350492" y="1495227"/>
            <a:ext cx="5395428" cy="810838"/>
          </a:xfrm>
          <a:prstGeom prst="rect">
            <a:avLst/>
          </a:prstGeom>
        </p:spPr>
      </p:pic>
    </p:spTree>
    <p:extLst>
      <p:ext uri="{BB962C8B-B14F-4D97-AF65-F5344CB8AC3E}">
        <p14:creationId xmlns:p14="http://schemas.microsoft.com/office/powerpoint/2010/main" val="475244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a:t>Pointers and variables</a:t>
            </a:r>
          </a:p>
        </p:txBody>
      </p:sp>
      <p:sp>
        <p:nvSpPr>
          <p:cNvPr id="3" name="Content Placeholder 2"/>
          <p:cNvSpPr>
            <a:spLocks noGrp="1"/>
          </p:cNvSpPr>
          <p:nvPr>
            <p:ph idx="1"/>
          </p:nvPr>
        </p:nvSpPr>
        <p:spPr/>
        <p:txBody>
          <a:bodyPr>
            <a:noAutofit/>
          </a:bodyPr>
          <a:lstStyle/>
          <a:p>
            <a:r>
              <a:rPr lang="en-US" sz="2400" dirty="0"/>
              <a:t>Every variable is a memory location and every memory location has its address defined which can be accessed using ampersand (&amp;) operator, which denotes an address in memory.  Consider the following example, which prints the address of the variables defined </a:t>
            </a:r>
          </a:p>
          <a:p>
            <a:pPr marL="0" indent="0">
              <a:buNone/>
            </a:pPr>
            <a:r>
              <a:rPr lang="en-US" sz="2000" dirty="0">
                <a:solidFill>
                  <a:srgbClr val="00B0F0"/>
                </a:solidFill>
              </a:rPr>
              <a:t>#</a:t>
            </a:r>
            <a:r>
              <a:rPr lang="en-US" sz="2000" i="1" dirty="0">
                <a:solidFill>
                  <a:srgbClr val="00B0F0"/>
                </a:solidFill>
              </a:rPr>
              <a:t>include &lt;</a:t>
            </a:r>
            <a:r>
              <a:rPr lang="en-US" sz="2000" i="1" dirty="0" err="1">
                <a:solidFill>
                  <a:srgbClr val="00B0F0"/>
                </a:solidFill>
              </a:rPr>
              <a:t>stdio.h</a:t>
            </a:r>
            <a:r>
              <a:rPr lang="en-US" sz="2000" i="1" dirty="0">
                <a:solidFill>
                  <a:srgbClr val="00B0F0"/>
                </a:solidFill>
              </a:rPr>
              <a:t>&gt;</a:t>
            </a:r>
          </a:p>
          <a:p>
            <a:pPr marL="0" indent="0">
              <a:buNone/>
            </a:pPr>
            <a:r>
              <a:rPr lang="en-US" sz="2000" i="1" dirty="0" err="1">
                <a:solidFill>
                  <a:srgbClr val="00B0F0"/>
                </a:solidFill>
              </a:rPr>
              <a:t>int</a:t>
            </a:r>
            <a:r>
              <a:rPr lang="en-US" sz="2000" i="1" dirty="0">
                <a:solidFill>
                  <a:srgbClr val="00B0F0"/>
                </a:solidFill>
              </a:rPr>
              <a:t> main ()</a:t>
            </a:r>
          </a:p>
          <a:p>
            <a:pPr marL="0" indent="0">
              <a:buNone/>
            </a:pPr>
            <a:r>
              <a:rPr lang="en-US" sz="2000" i="1" dirty="0">
                <a:solidFill>
                  <a:srgbClr val="00B0F0"/>
                </a:solidFill>
              </a:rPr>
              <a:t> {</a:t>
            </a:r>
          </a:p>
          <a:p>
            <a:pPr marL="0" indent="0">
              <a:buNone/>
            </a:pPr>
            <a:r>
              <a:rPr lang="en-US" sz="2000" i="1" dirty="0" err="1">
                <a:solidFill>
                  <a:srgbClr val="00B0F0"/>
                </a:solidFill>
              </a:rPr>
              <a:t>int</a:t>
            </a:r>
            <a:r>
              <a:rPr lang="en-US" sz="2000" i="1" dirty="0">
                <a:solidFill>
                  <a:srgbClr val="00B0F0"/>
                </a:solidFill>
              </a:rPr>
              <a:t>  var1;</a:t>
            </a:r>
          </a:p>
          <a:p>
            <a:pPr marL="0" indent="0">
              <a:buNone/>
            </a:pPr>
            <a:r>
              <a:rPr lang="en-US" sz="2000" i="1" dirty="0">
                <a:solidFill>
                  <a:srgbClr val="00B0F0"/>
                </a:solidFill>
              </a:rPr>
              <a:t>char var2[10];</a:t>
            </a:r>
          </a:p>
          <a:p>
            <a:pPr marL="0" indent="0">
              <a:buNone/>
            </a:pPr>
            <a:r>
              <a:rPr lang="en-US" sz="2000" i="1" dirty="0" err="1">
                <a:solidFill>
                  <a:srgbClr val="00B0F0"/>
                </a:solidFill>
              </a:rPr>
              <a:t>printf</a:t>
            </a:r>
            <a:r>
              <a:rPr lang="en-US" sz="2000" i="1" dirty="0">
                <a:solidFill>
                  <a:srgbClr val="00B0F0"/>
                </a:solidFill>
              </a:rPr>
              <a:t>("Address of var1 variable: %x\n", &amp;var1  );</a:t>
            </a:r>
          </a:p>
          <a:p>
            <a:pPr marL="0" indent="0">
              <a:buNone/>
            </a:pPr>
            <a:r>
              <a:rPr lang="en-US" sz="2000" i="1" dirty="0">
                <a:solidFill>
                  <a:srgbClr val="00B0F0"/>
                </a:solidFill>
              </a:rPr>
              <a:t> </a:t>
            </a:r>
            <a:r>
              <a:rPr lang="en-US" sz="2000" i="1" dirty="0" err="1">
                <a:solidFill>
                  <a:srgbClr val="00B0F0"/>
                </a:solidFill>
              </a:rPr>
              <a:t>printf</a:t>
            </a:r>
            <a:r>
              <a:rPr lang="en-US" sz="2000" i="1" dirty="0">
                <a:solidFill>
                  <a:srgbClr val="00B0F0"/>
                </a:solidFill>
              </a:rPr>
              <a:t>("Address of var2 variable: %x\n", &amp;var2  );</a:t>
            </a:r>
          </a:p>
          <a:p>
            <a:pPr marL="0" indent="0">
              <a:buNone/>
            </a:pPr>
            <a:r>
              <a:rPr lang="en-US" sz="2000" i="1" dirty="0">
                <a:solidFill>
                  <a:srgbClr val="00B0F0"/>
                </a:solidFill>
              </a:rPr>
              <a:t>   return 0;</a:t>
            </a:r>
          </a:p>
          <a:p>
            <a:pPr marL="0" indent="0">
              <a:buNone/>
            </a:pPr>
            <a:r>
              <a:rPr lang="en-US" sz="2000" i="1" dirty="0">
                <a:solidFill>
                  <a:srgbClr val="00B0F0"/>
                </a:solidFill>
              </a:rPr>
              <a: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359997063"/>
              </p:ext>
            </p:extLst>
          </p:nvPr>
        </p:nvGraphicFramePr>
        <p:xfrm>
          <a:off x="8866050" y="2300273"/>
          <a:ext cx="2487750" cy="3617200"/>
        </p:xfrm>
        <a:graphic>
          <a:graphicData uri="http://schemas.openxmlformats.org/drawingml/2006/table">
            <a:tbl>
              <a:tblPr firstRow="1" bandRow="1">
                <a:tableStyleId>{5C22544A-7EE6-4342-B048-85BDC9FD1C3A}</a:tableStyleId>
              </a:tblPr>
              <a:tblGrid>
                <a:gridCol w="1243875">
                  <a:extLst>
                    <a:ext uri="{9D8B030D-6E8A-4147-A177-3AD203B41FA5}">
                      <a16:colId xmlns:a16="http://schemas.microsoft.com/office/drawing/2014/main" val="1552869258"/>
                    </a:ext>
                  </a:extLst>
                </a:gridCol>
                <a:gridCol w="1243875">
                  <a:extLst>
                    <a:ext uri="{9D8B030D-6E8A-4147-A177-3AD203B41FA5}">
                      <a16:colId xmlns:a16="http://schemas.microsoft.com/office/drawing/2014/main" val="35365002"/>
                    </a:ext>
                  </a:extLst>
                </a:gridCol>
              </a:tblGrid>
              <a:tr h="452150">
                <a:tc>
                  <a:txBody>
                    <a:bodyPr/>
                    <a:lstStyle/>
                    <a:p>
                      <a:r>
                        <a:rPr lang="en-US" dirty="0"/>
                        <a:t>Address</a:t>
                      </a:r>
                    </a:p>
                  </a:txBody>
                  <a:tcPr/>
                </a:tc>
                <a:tc>
                  <a:txBody>
                    <a:bodyPr/>
                    <a:lstStyle/>
                    <a:p>
                      <a:r>
                        <a:rPr lang="en-US" dirty="0"/>
                        <a:t>Content</a:t>
                      </a:r>
                    </a:p>
                  </a:txBody>
                  <a:tcPr>
                    <a:solidFill>
                      <a:schemeClr val="accent5"/>
                    </a:solidFill>
                  </a:tcPr>
                </a:tc>
                <a:extLst>
                  <a:ext uri="{0D108BD9-81ED-4DB2-BD59-A6C34878D82A}">
                    <a16:rowId xmlns:a16="http://schemas.microsoft.com/office/drawing/2014/main" val="3140963823"/>
                  </a:ext>
                </a:extLst>
              </a:tr>
              <a:tr h="452150">
                <a:tc>
                  <a:txBody>
                    <a:bodyPr/>
                    <a:lstStyle/>
                    <a:p>
                      <a:r>
                        <a:rPr lang="en-US" dirty="0"/>
                        <a:t>1000</a:t>
                      </a:r>
                    </a:p>
                  </a:txBody>
                  <a:tcPr/>
                </a:tc>
                <a:tc>
                  <a:txBody>
                    <a:bodyPr/>
                    <a:lstStyle/>
                    <a:p>
                      <a:r>
                        <a:rPr lang="en-US" dirty="0"/>
                        <a:t>var1</a:t>
                      </a:r>
                    </a:p>
                  </a:txBody>
                  <a:tcPr>
                    <a:solidFill>
                      <a:schemeClr val="accent5"/>
                    </a:solidFill>
                  </a:tcPr>
                </a:tc>
                <a:extLst>
                  <a:ext uri="{0D108BD9-81ED-4DB2-BD59-A6C34878D82A}">
                    <a16:rowId xmlns:a16="http://schemas.microsoft.com/office/drawing/2014/main" val="872879782"/>
                  </a:ext>
                </a:extLst>
              </a:tr>
              <a:tr h="452150">
                <a:tc>
                  <a:txBody>
                    <a:bodyPr/>
                    <a:lstStyle/>
                    <a:p>
                      <a:r>
                        <a:rPr lang="en-US" dirty="0"/>
                        <a:t>1001</a:t>
                      </a:r>
                    </a:p>
                  </a:txBody>
                  <a:tcPr/>
                </a:tc>
                <a:tc>
                  <a:txBody>
                    <a:bodyPr/>
                    <a:lstStyle/>
                    <a:p>
                      <a:endParaRPr lang="en-US" dirty="0"/>
                    </a:p>
                  </a:txBody>
                  <a:tcPr>
                    <a:solidFill>
                      <a:schemeClr val="accent5"/>
                    </a:solidFill>
                  </a:tcPr>
                </a:tc>
                <a:extLst>
                  <a:ext uri="{0D108BD9-81ED-4DB2-BD59-A6C34878D82A}">
                    <a16:rowId xmlns:a16="http://schemas.microsoft.com/office/drawing/2014/main" val="1565990840"/>
                  </a:ext>
                </a:extLst>
              </a:tr>
              <a:tr h="452150">
                <a:tc>
                  <a:txBody>
                    <a:bodyPr/>
                    <a:lstStyle/>
                    <a:p>
                      <a:r>
                        <a:rPr lang="en-US" dirty="0"/>
                        <a:t>1001</a:t>
                      </a:r>
                    </a:p>
                  </a:txBody>
                  <a:tcPr/>
                </a:tc>
                <a:tc>
                  <a:txBody>
                    <a:bodyPr/>
                    <a:lstStyle/>
                    <a:p>
                      <a:endParaRPr lang="en-US" dirty="0"/>
                    </a:p>
                  </a:txBody>
                  <a:tcPr>
                    <a:solidFill>
                      <a:schemeClr val="accent5"/>
                    </a:solidFill>
                  </a:tcPr>
                </a:tc>
                <a:extLst>
                  <a:ext uri="{0D108BD9-81ED-4DB2-BD59-A6C34878D82A}">
                    <a16:rowId xmlns:a16="http://schemas.microsoft.com/office/drawing/2014/main" val="3289640722"/>
                  </a:ext>
                </a:extLst>
              </a:tr>
              <a:tr h="452150">
                <a:tc>
                  <a:txBody>
                    <a:bodyPr/>
                    <a:lstStyle/>
                    <a:p>
                      <a:r>
                        <a:rPr lang="en-US" dirty="0"/>
                        <a:t>1003</a:t>
                      </a:r>
                    </a:p>
                  </a:txBody>
                  <a:tcPr/>
                </a:tc>
                <a:tc>
                  <a:txBody>
                    <a:bodyPr/>
                    <a:lstStyle/>
                    <a:p>
                      <a:endParaRPr lang="en-US" dirty="0"/>
                    </a:p>
                  </a:txBody>
                  <a:tcPr>
                    <a:solidFill>
                      <a:schemeClr val="accent5"/>
                    </a:solidFill>
                  </a:tcPr>
                </a:tc>
                <a:extLst>
                  <a:ext uri="{0D108BD9-81ED-4DB2-BD59-A6C34878D82A}">
                    <a16:rowId xmlns:a16="http://schemas.microsoft.com/office/drawing/2014/main" val="314501106"/>
                  </a:ext>
                </a:extLst>
              </a:tr>
              <a:tr h="452150">
                <a:tc>
                  <a:txBody>
                    <a:bodyPr/>
                    <a:lstStyle/>
                    <a:p>
                      <a:r>
                        <a:rPr lang="en-US" dirty="0"/>
                        <a:t>1004</a:t>
                      </a:r>
                    </a:p>
                  </a:txBody>
                  <a:tcPr/>
                </a:tc>
                <a:tc>
                  <a:txBody>
                    <a:bodyPr/>
                    <a:lstStyle/>
                    <a:p>
                      <a:endParaRPr lang="en-US" dirty="0"/>
                    </a:p>
                  </a:txBody>
                  <a:tcPr>
                    <a:solidFill>
                      <a:schemeClr val="accent5"/>
                    </a:solidFill>
                  </a:tcPr>
                </a:tc>
                <a:extLst>
                  <a:ext uri="{0D108BD9-81ED-4DB2-BD59-A6C34878D82A}">
                    <a16:rowId xmlns:a16="http://schemas.microsoft.com/office/drawing/2014/main" val="1391257750"/>
                  </a:ext>
                </a:extLst>
              </a:tr>
              <a:tr h="452150">
                <a:tc>
                  <a:txBody>
                    <a:bodyPr/>
                    <a:lstStyle/>
                    <a:p>
                      <a:r>
                        <a:rPr lang="en-US" dirty="0"/>
                        <a:t>1005</a:t>
                      </a:r>
                    </a:p>
                  </a:txBody>
                  <a:tcPr/>
                </a:tc>
                <a:tc>
                  <a:txBody>
                    <a:bodyPr/>
                    <a:lstStyle/>
                    <a:p>
                      <a:endParaRPr lang="en-US" dirty="0"/>
                    </a:p>
                  </a:txBody>
                  <a:tcPr>
                    <a:solidFill>
                      <a:schemeClr val="accent5"/>
                    </a:solidFill>
                  </a:tcPr>
                </a:tc>
                <a:extLst>
                  <a:ext uri="{0D108BD9-81ED-4DB2-BD59-A6C34878D82A}">
                    <a16:rowId xmlns:a16="http://schemas.microsoft.com/office/drawing/2014/main" val="3742233310"/>
                  </a:ext>
                </a:extLst>
              </a:tr>
              <a:tr h="452150">
                <a:tc>
                  <a:txBody>
                    <a:bodyPr/>
                    <a:lstStyle/>
                    <a:p>
                      <a:r>
                        <a:rPr lang="en-US" dirty="0"/>
                        <a:t>1006</a:t>
                      </a:r>
                    </a:p>
                  </a:txBody>
                  <a:tcPr/>
                </a:tc>
                <a:tc>
                  <a:txBody>
                    <a:bodyPr/>
                    <a:lstStyle/>
                    <a:p>
                      <a:endParaRPr lang="en-US" dirty="0"/>
                    </a:p>
                  </a:txBody>
                  <a:tcPr>
                    <a:solidFill>
                      <a:schemeClr val="accent5"/>
                    </a:solidFill>
                  </a:tcPr>
                </a:tc>
                <a:extLst>
                  <a:ext uri="{0D108BD9-81ED-4DB2-BD59-A6C34878D82A}">
                    <a16:rowId xmlns:a16="http://schemas.microsoft.com/office/drawing/2014/main" val="4041364664"/>
                  </a:ext>
                </a:extLst>
              </a:tr>
            </a:tbl>
          </a:graphicData>
        </a:graphic>
      </p:graphicFrame>
    </p:spTree>
    <p:extLst>
      <p:ext uri="{BB962C8B-B14F-4D97-AF65-F5344CB8AC3E}">
        <p14:creationId xmlns:p14="http://schemas.microsoft.com/office/powerpoint/2010/main" val="938412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an algorithm to delete the last node</a:t>
            </a:r>
          </a:p>
        </p:txBody>
      </p:sp>
      <p:sp>
        <p:nvSpPr>
          <p:cNvPr id="3" name="Content Placeholder 2"/>
          <p:cNvSpPr>
            <a:spLocks noGrp="1"/>
          </p:cNvSpPr>
          <p:nvPr>
            <p:ph idx="1"/>
          </p:nvPr>
        </p:nvSpPr>
        <p:spPr>
          <a:xfrm>
            <a:off x="838200" y="994819"/>
            <a:ext cx="7195457" cy="5100809"/>
          </a:xfrm>
        </p:spPr>
        <p:txBody>
          <a:bodyPr>
            <a:normAutofit fontScale="62500" lnSpcReduction="20000"/>
          </a:bodyPr>
          <a:lstStyle/>
          <a:p>
            <a:pPr marL="0" indent="0">
              <a:buNone/>
            </a:pPr>
            <a:r>
              <a:rPr lang="en-US" dirty="0"/>
              <a:t>let *first and the *last be the pointer to first and the last node in the current list</a:t>
            </a:r>
          </a:p>
          <a:p>
            <a:pPr marL="514350" indent="-514350">
              <a:buFont typeface="+mj-lt"/>
              <a:buAutoNum type="arabicPeriod"/>
            </a:pPr>
            <a:r>
              <a:rPr lang="en-US" sz="3600" dirty="0"/>
              <a:t>Start </a:t>
            </a:r>
          </a:p>
          <a:p>
            <a:pPr marL="514350" indent="-514350">
              <a:buFont typeface="+mj-lt"/>
              <a:buAutoNum type="arabicPeriod"/>
            </a:pPr>
            <a:r>
              <a:rPr lang="en-US" sz="3600" dirty="0"/>
              <a:t> If(first==NULL) then</a:t>
            </a:r>
          </a:p>
          <a:p>
            <a:pPr marL="0" indent="0">
              <a:buNone/>
            </a:pPr>
            <a:r>
              <a:rPr lang="en-US" sz="3600" dirty="0"/>
              <a:t>	print “Void deletion” and exit</a:t>
            </a:r>
          </a:p>
          <a:p>
            <a:pPr marL="0" indent="0">
              <a:buNone/>
            </a:pPr>
            <a:r>
              <a:rPr lang="en-US" sz="3600" dirty="0"/>
              <a:t>3. Else if (first==last)</a:t>
            </a:r>
          </a:p>
          <a:p>
            <a:pPr marL="0" indent="0">
              <a:buNone/>
            </a:pPr>
            <a:r>
              <a:rPr lang="en-US" sz="3600" dirty="0"/>
              <a:t>	print the deleted item as, first-&gt;info</a:t>
            </a:r>
          </a:p>
          <a:p>
            <a:pPr marL="0" indent="0">
              <a:buNone/>
            </a:pPr>
            <a:r>
              <a:rPr lang="en-US" sz="3600" dirty="0"/>
              <a:t>	set, first=last=NULL</a:t>
            </a:r>
          </a:p>
          <a:p>
            <a:pPr marL="514350" indent="-514350">
              <a:buFont typeface="+mj-lt"/>
              <a:buAutoNum type="arabicPeriod" startAt="4"/>
            </a:pPr>
            <a:r>
              <a:rPr lang="en-US" sz="3600" dirty="0"/>
              <a:t>Else, </a:t>
            </a:r>
          </a:p>
          <a:p>
            <a:pPr marL="457200" lvl="1" indent="0">
              <a:buNone/>
            </a:pPr>
            <a:r>
              <a:rPr lang="en-US" sz="3200" dirty="0"/>
              <a:t>Temp=first</a:t>
            </a:r>
          </a:p>
          <a:p>
            <a:pPr marL="457200" lvl="1" indent="0">
              <a:buNone/>
            </a:pPr>
            <a:r>
              <a:rPr lang="en-US" sz="3200" dirty="0"/>
              <a:t>While(temp-&gt;next!==last);</a:t>
            </a:r>
          </a:p>
          <a:p>
            <a:pPr marL="457200" lvl="1" indent="0">
              <a:buNone/>
            </a:pPr>
            <a:r>
              <a:rPr lang="en-US" sz="3200" dirty="0"/>
              <a:t>Set, temp=temp-&gt;next;</a:t>
            </a:r>
          </a:p>
          <a:p>
            <a:pPr marL="457200" lvl="1" indent="0">
              <a:buNone/>
            </a:pPr>
            <a:r>
              <a:rPr lang="en-US" sz="3200" dirty="0"/>
              <a:t>Temp-&gt;next=null;</a:t>
            </a:r>
          </a:p>
          <a:p>
            <a:pPr marL="457200" lvl="1" indent="0">
              <a:buNone/>
            </a:pPr>
            <a:r>
              <a:rPr lang="en-US" sz="3200" dirty="0"/>
              <a:t>Set, last = temp;</a:t>
            </a:r>
          </a:p>
          <a:p>
            <a:pPr marL="514350" indent="-514350">
              <a:buFont typeface="+mj-lt"/>
              <a:buAutoNum type="arabicPeriod" startAt="4"/>
            </a:pPr>
            <a:r>
              <a:rPr lang="en-US" sz="3600" dirty="0"/>
              <a:t>End </a:t>
            </a:r>
          </a:p>
          <a:p>
            <a:pPr marL="457200" lvl="1" indent="0">
              <a:buNone/>
            </a:pPr>
            <a:endParaRPr lang="en-US" sz="3200" dirty="0"/>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30</a:t>
            </a:fld>
            <a:endParaRPr lang="en-US"/>
          </a:p>
        </p:txBody>
      </p:sp>
      <p:pic>
        <p:nvPicPr>
          <p:cNvPr id="6" name="Picture 5"/>
          <p:cNvPicPr>
            <a:picLocks noChangeAspect="1"/>
          </p:cNvPicPr>
          <p:nvPr/>
        </p:nvPicPr>
        <p:blipFill>
          <a:blip r:embed="rId2"/>
          <a:stretch>
            <a:fillRect/>
          </a:stretch>
        </p:blipFill>
        <p:spPr>
          <a:xfrm>
            <a:off x="6350492" y="1495227"/>
            <a:ext cx="5395428" cy="810838"/>
          </a:xfrm>
          <a:prstGeom prst="rect">
            <a:avLst/>
          </a:prstGeom>
        </p:spPr>
      </p:pic>
    </p:spTree>
    <p:extLst>
      <p:ext uri="{BB962C8B-B14F-4D97-AF65-F5344CB8AC3E}">
        <p14:creationId xmlns:p14="http://schemas.microsoft.com/office/powerpoint/2010/main" val="2759984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Write an algorithm to delete the node at the specified position</a:t>
            </a:r>
          </a:p>
        </p:txBody>
      </p:sp>
      <p:sp>
        <p:nvSpPr>
          <p:cNvPr id="3" name="Content Placeholder 2"/>
          <p:cNvSpPr>
            <a:spLocks noGrp="1"/>
          </p:cNvSpPr>
          <p:nvPr>
            <p:ph idx="1"/>
          </p:nvPr>
        </p:nvSpPr>
        <p:spPr>
          <a:xfrm>
            <a:off x="838200" y="994819"/>
            <a:ext cx="7195457" cy="5100809"/>
          </a:xfrm>
        </p:spPr>
        <p:txBody>
          <a:bodyPr>
            <a:normAutofit fontScale="47500" lnSpcReduction="20000"/>
          </a:bodyPr>
          <a:lstStyle/>
          <a:p>
            <a:pPr marL="0" indent="0">
              <a:buNone/>
            </a:pPr>
            <a:r>
              <a:rPr lang="en-US" dirty="0"/>
              <a:t>let *first and the *last be the pointer to first and the last node in the current list</a:t>
            </a:r>
          </a:p>
          <a:p>
            <a:pPr marL="514350" indent="-514350">
              <a:buFont typeface="+mj-lt"/>
              <a:buAutoNum type="arabicPeriod"/>
            </a:pPr>
            <a:r>
              <a:rPr lang="en-US" sz="3600" dirty="0"/>
              <a:t>Start </a:t>
            </a:r>
          </a:p>
          <a:p>
            <a:pPr marL="514350" indent="-514350">
              <a:buFont typeface="+mj-lt"/>
              <a:buAutoNum type="arabicPeriod"/>
            </a:pPr>
            <a:r>
              <a:rPr lang="en-US" sz="3600" dirty="0"/>
              <a:t> If(first==NULL) then</a:t>
            </a:r>
          </a:p>
          <a:p>
            <a:pPr marL="0" indent="0">
              <a:buNone/>
            </a:pPr>
            <a:r>
              <a:rPr lang="en-US" sz="3600" dirty="0"/>
              <a:t>	print “Void deletion” and exit</a:t>
            </a:r>
          </a:p>
          <a:p>
            <a:pPr marL="0" indent="0">
              <a:buNone/>
            </a:pPr>
            <a:r>
              <a:rPr lang="en-US" sz="3600" dirty="0"/>
              <a:t>3. Else if (first==last)</a:t>
            </a:r>
          </a:p>
          <a:p>
            <a:pPr marL="0" indent="0">
              <a:buNone/>
            </a:pPr>
            <a:r>
              <a:rPr lang="en-US" sz="3600" dirty="0"/>
              <a:t>	print the deleted item as, first-&gt;info</a:t>
            </a:r>
          </a:p>
          <a:p>
            <a:pPr marL="0" indent="0">
              <a:buNone/>
            </a:pPr>
            <a:r>
              <a:rPr lang="en-US" sz="3600" dirty="0"/>
              <a:t>	set, first=last=NULL</a:t>
            </a:r>
          </a:p>
          <a:p>
            <a:pPr marL="0" indent="0">
              <a:buNone/>
            </a:pPr>
            <a:r>
              <a:rPr lang="en-US" sz="3600" dirty="0"/>
              <a:t>4. Enter the position of the node at which you want to delete the node. Let the position  be “</a:t>
            </a:r>
            <a:r>
              <a:rPr lang="en-US" sz="3600" dirty="0" err="1"/>
              <a:t>pos</a:t>
            </a:r>
            <a:r>
              <a:rPr lang="en-US" sz="3600" dirty="0"/>
              <a:t>”</a:t>
            </a:r>
          </a:p>
          <a:p>
            <a:pPr marL="0" indent="0">
              <a:buNone/>
            </a:pPr>
            <a:r>
              <a:rPr lang="en-US" sz="3600" dirty="0"/>
              <a:t>5. Set temp=first</a:t>
            </a:r>
          </a:p>
          <a:p>
            <a:pPr marL="0" indent="0">
              <a:buNone/>
            </a:pPr>
            <a:r>
              <a:rPr lang="en-US" sz="3600" dirty="0"/>
              <a:t>6. for( </a:t>
            </a:r>
            <a:r>
              <a:rPr lang="en-US" sz="3600" dirty="0" err="1"/>
              <a:t>i</a:t>
            </a:r>
            <a:r>
              <a:rPr lang="en-US" sz="3600" dirty="0"/>
              <a:t>=1,i&lt;pos-1,i++)</a:t>
            </a:r>
          </a:p>
          <a:p>
            <a:pPr marL="0" indent="0">
              <a:buNone/>
            </a:pPr>
            <a:r>
              <a:rPr lang="en-US" sz="3600" dirty="0"/>
              <a:t>	set, temp = temp-&gt;next</a:t>
            </a:r>
            <a:endParaRPr lang="en-US" sz="3200" dirty="0"/>
          </a:p>
          <a:p>
            <a:pPr marL="0" indent="0">
              <a:buNone/>
            </a:pPr>
            <a:r>
              <a:rPr lang="en-US" sz="3800" dirty="0"/>
              <a:t>7. </a:t>
            </a:r>
            <a:r>
              <a:rPr lang="en-US" sz="3800" dirty="0" err="1"/>
              <a:t>printf</a:t>
            </a:r>
            <a:r>
              <a:rPr lang="en-US" sz="3800" dirty="0"/>
              <a:t>(“Deleted item is %d”, p-&gt;info);</a:t>
            </a:r>
          </a:p>
          <a:p>
            <a:pPr marL="0" indent="0">
              <a:buNone/>
            </a:pPr>
            <a:r>
              <a:rPr lang="en-US" sz="3800" dirty="0"/>
              <a:t>Set p=temp-&gt;next;</a:t>
            </a:r>
          </a:p>
          <a:p>
            <a:pPr marL="0" indent="0">
              <a:buNone/>
            </a:pPr>
            <a:r>
              <a:rPr lang="en-US" sz="3800" dirty="0"/>
              <a:t>9. Set temp-&gt;next =temp-&gt;next-&gt;next;</a:t>
            </a:r>
          </a:p>
          <a:p>
            <a:pPr marL="0" indent="0">
              <a:buNone/>
            </a:pPr>
            <a:r>
              <a:rPr lang="en-US" sz="3800" dirty="0"/>
              <a:t>10. free(p);</a:t>
            </a:r>
          </a:p>
          <a:p>
            <a:pPr marL="0" indent="0">
              <a:buNone/>
            </a:pPr>
            <a:r>
              <a:rPr lang="en-US" sz="3800" dirty="0"/>
              <a:t>11. End</a:t>
            </a:r>
            <a:endParaRPr lang="en-US" sz="3200" dirty="0"/>
          </a:p>
          <a:p>
            <a:pPr marL="0" indent="0">
              <a:buNone/>
            </a:pPr>
            <a:endParaRPr lang="en-US" sz="3200" dirty="0"/>
          </a:p>
          <a:p>
            <a:pPr marL="0" indent="0">
              <a:buNone/>
            </a:pPr>
            <a:endParaRPr lang="en-US" sz="3600" dirty="0"/>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31</a:t>
            </a:fld>
            <a:endParaRPr lang="en-US"/>
          </a:p>
        </p:txBody>
      </p:sp>
      <p:pic>
        <p:nvPicPr>
          <p:cNvPr id="6" name="Picture 5"/>
          <p:cNvPicPr>
            <a:picLocks noChangeAspect="1"/>
          </p:cNvPicPr>
          <p:nvPr/>
        </p:nvPicPr>
        <p:blipFill>
          <a:blip r:embed="rId2"/>
          <a:stretch>
            <a:fillRect/>
          </a:stretch>
        </p:blipFill>
        <p:spPr>
          <a:xfrm>
            <a:off x="6350492" y="1495227"/>
            <a:ext cx="5395428" cy="810838"/>
          </a:xfrm>
          <a:prstGeom prst="rect">
            <a:avLst/>
          </a:prstGeom>
        </p:spPr>
      </p:pic>
      <mc:AlternateContent xmlns:mc="http://schemas.openxmlformats.org/markup-compatibility/2006" xmlns:p14="http://schemas.microsoft.com/office/powerpoint/2010/main">
        <mc:Choice Requires="p14">
          <p:contentPart p14:bwMode="auto" r:id="rId3">
            <p14:nvContentPartPr>
              <p14:cNvPr id="40" name="Ink 39"/>
              <p14:cNvContentPartPr/>
              <p14:nvPr/>
            </p14:nvContentPartPr>
            <p14:xfrm>
              <a:off x="9927823" y="1659086"/>
              <a:ext cx="360" cy="360"/>
            </p14:xfrm>
          </p:contentPart>
        </mc:Choice>
        <mc:Fallback xmlns="">
          <p:pic>
            <p:nvPicPr>
              <p:cNvPr id="40" name="Ink 39"/>
              <p:cNvPicPr/>
              <p:nvPr/>
            </p:nvPicPr>
            <p:blipFill>
              <a:blip r:embed="rId12"/>
              <a:stretch>
                <a:fillRect/>
              </a:stretch>
            </p:blipFill>
            <p:spPr>
              <a:xfrm>
                <a:off x="9915943" y="1647206"/>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p14:cNvContentPartPr/>
              <p14:nvPr/>
            </p14:nvContentPartPr>
            <p14:xfrm>
              <a:off x="9562063" y="3330926"/>
              <a:ext cx="360" cy="360"/>
            </p14:xfrm>
          </p:contentPart>
        </mc:Choice>
        <mc:Fallback xmlns="">
          <p:pic>
            <p:nvPicPr>
              <p:cNvPr id="8" name="Ink 7"/>
              <p:cNvPicPr/>
              <p:nvPr/>
            </p:nvPicPr>
            <p:blipFill>
              <a:blip r:embed="rId22"/>
              <a:stretch>
                <a:fillRect/>
              </a:stretch>
            </p:blipFill>
            <p:spPr>
              <a:xfrm>
                <a:off x="9550183" y="3319046"/>
                <a:ext cx="24120" cy="24120"/>
              </a:xfrm>
              <a:prstGeom prst="rect">
                <a:avLst/>
              </a:prstGeom>
            </p:spPr>
          </p:pic>
        </mc:Fallback>
      </mc:AlternateContent>
    </p:spTree>
    <p:extLst>
      <p:ext uri="{BB962C8B-B14F-4D97-AF65-F5344CB8AC3E}">
        <p14:creationId xmlns:p14="http://schemas.microsoft.com/office/powerpoint/2010/main" val="3375480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 of the singly linked list</a:t>
            </a:r>
          </a:p>
        </p:txBody>
      </p:sp>
      <p:sp>
        <p:nvSpPr>
          <p:cNvPr id="3" name="Content Placeholder 2"/>
          <p:cNvSpPr>
            <a:spLocks noGrp="1"/>
          </p:cNvSpPr>
          <p:nvPr>
            <p:ph idx="1"/>
          </p:nvPr>
        </p:nvSpPr>
        <p:spPr/>
        <p:txBody>
          <a:bodyPr>
            <a:normAutofit/>
          </a:bodyPr>
          <a:lstStyle/>
          <a:p>
            <a:r>
              <a:rPr lang="en-US" sz="2400" dirty="0"/>
              <a:t>Insertion and deletion can be done easily </a:t>
            </a:r>
          </a:p>
          <a:p>
            <a:r>
              <a:rPr lang="en-US" sz="2400" dirty="0"/>
              <a:t>Doesn’t need movement of elements for insertion and deletion</a:t>
            </a:r>
          </a:p>
          <a:p>
            <a:r>
              <a:rPr lang="en-US" sz="2400" dirty="0"/>
              <a:t>Space is not wasted as it is allocated in run time</a:t>
            </a:r>
          </a:p>
          <a:p>
            <a:r>
              <a:rPr lang="en-US" sz="2400" dirty="0"/>
              <a:t>Can be extended or reduced according to the requirements</a:t>
            </a:r>
          </a:p>
          <a:p>
            <a:r>
              <a:rPr lang="en-US" sz="2400" dirty="0"/>
              <a:t>Elements may or may not be stored in consecutive memory locations</a:t>
            </a:r>
          </a:p>
          <a:p>
            <a:endParaRPr lang="en-US" sz="2400" dirty="0"/>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32</a:t>
            </a:fld>
            <a:endParaRPr lang="en-US"/>
          </a:p>
        </p:txBody>
      </p:sp>
    </p:spTree>
    <p:extLst>
      <p:ext uri="{BB962C8B-B14F-4D97-AF65-F5344CB8AC3E}">
        <p14:creationId xmlns:p14="http://schemas.microsoft.com/office/powerpoint/2010/main" val="4028723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 of the singly linked list</a:t>
            </a:r>
          </a:p>
        </p:txBody>
      </p:sp>
      <p:sp>
        <p:nvSpPr>
          <p:cNvPr id="3" name="Content Placeholder 2"/>
          <p:cNvSpPr>
            <a:spLocks noGrp="1"/>
          </p:cNvSpPr>
          <p:nvPr>
            <p:ph idx="1"/>
          </p:nvPr>
        </p:nvSpPr>
        <p:spPr/>
        <p:txBody>
          <a:bodyPr/>
          <a:lstStyle/>
          <a:p>
            <a:r>
              <a:rPr lang="en-US" dirty="0"/>
              <a:t>Requires more space as pointers are also stored with information.</a:t>
            </a:r>
          </a:p>
          <a:p>
            <a:r>
              <a:rPr lang="en-US" dirty="0"/>
              <a:t>If we have to go to any elements we need to go through all of them </a:t>
            </a:r>
          </a:p>
          <a:p>
            <a:r>
              <a:rPr lang="en-US" dirty="0"/>
              <a:t>We cannot traverse it from the last, traversal is possible only form the beginning</a:t>
            </a:r>
          </a:p>
          <a:p>
            <a:r>
              <a:rPr lang="en-US" dirty="0"/>
              <a:t>Its not easy to sort elements in the liked list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33</a:t>
            </a:fld>
            <a:endParaRPr lang="en-US"/>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7697520" y="3286080"/>
              <a:ext cx="2089800" cy="1000440"/>
            </p14:xfrm>
          </p:contentPart>
        </mc:Choice>
        <mc:Fallback xmlns="">
          <p:pic>
            <p:nvPicPr>
              <p:cNvPr id="6" name="Ink 5"/>
              <p:cNvPicPr/>
              <p:nvPr/>
            </p:nvPicPr>
            <p:blipFill>
              <a:blip r:embed="rId3"/>
              <a:stretch>
                <a:fillRect/>
              </a:stretch>
            </p:blipFill>
            <p:spPr>
              <a:xfrm>
                <a:off x="7688160" y="3276720"/>
                <a:ext cx="2108520" cy="1019160"/>
              </a:xfrm>
              <a:prstGeom prst="rect">
                <a:avLst/>
              </a:prstGeom>
            </p:spPr>
          </p:pic>
        </mc:Fallback>
      </mc:AlternateContent>
    </p:spTree>
    <p:extLst>
      <p:ext uri="{BB962C8B-B14F-4D97-AF65-F5344CB8AC3E}">
        <p14:creationId xmlns:p14="http://schemas.microsoft.com/office/powerpoint/2010/main" val="322170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a:t>Circular linked list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34</a:t>
            </a:fld>
            <a:endParaRPr lang="en-US"/>
          </a:p>
        </p:txBody>
      </p:sp>
    </p:spTree>
    <p:extLst>
      <p:ext uri="{BB962C8B-B14F-4D97-AF65-F5344CB8AC3E}">
        <p14:creationId xmlns:p14="http://schemas.microsoft.com/office/powerpoint/2010/main" val="2710744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dirty="0"/>
              <a:t>Circular linked list</a:t>
            </a:r>
          </a:p>
        </p:txBody>
      </p:sp>
      <p:sp>
        <p:nvSpPr>
          <p:cNvPr id="7" name="Content Placeholder 6"/>
          <p:cNvSpPr>
            <a:spLocks noGrp="1"/>
          </p:cNvSpPr>
          <p:nvPr>
            <p:ph idx="1"/>
          </p:nvPr>
        </p:nvSpPr>
        <p:spPr/>
        <p:txBody>
          <a:bodyPr/>
          <a:lstStyle/>
          <a:p>
            <a:r>
              <a:rPr lang="en-US" dirty="0"/>
              <a:t>A circular linked list is a list where the link field of last node points to the very first node of the list .</a:t>
            </a:r>
          </a:p>
          <a:p>
            <a:r>
              <a:rPr lang="en-US" dirty="0"/>
              <a:t>Circular linked lists can be used to help to traverse the same list again and again if needed. </a:t>
            </a:r>
          </a:p>
          <a:p>
            <a:r>
              <a:rPr lang="en-US" dirty="0"/>
              <a:t>A circular list is very similar to the linear list where in the circular list the pointer of the last node points not NULL but the first node.</a:t>
            </a:r>
          </a:p>
        </p:txBody>
      </p:sp>
      <p:sp>
        <p:nvSpPr>
          <p:cNvPr id="4" name="Date Placeholder 3"/>
          <p:cNvSpPr>
            <a:spLocks noGrp="1"/>
          </p:cNvSpPr>
          <p:nvPr>
            <p:ph type="dt" sz="half" idx="10"/>
          </p:nvPr>
        </p:nvSpPr>
        <p:spPr/>
        <p:txBody>
          <a:bodyPr/>
          <a:lstStyle/>
          <a:p>
            <a:fld id="{948C70FF-3659-4EA9-AAE7-EBFA8364DDF4}"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35</a:t>
            </a:fld>
            <a:endParaRPr lang="en-US"/>
          </a:p>
        </p:txBody>
      </p:sp>
      <p:pic>
        <p:nvPicPr>
          <p:cNvPr id="8" name="Picture 7"/>
          <p:cNvPicPr>
            <a:picLocks noChangeAspect="1"/>
          </p:cNvPicPr>
          <p:nvPr/>
        </p:nvPicPr>
        <p:blipFill>
          <a:blip r:embed="rId2"/>
          <a:stretch>
            <a:fillRect/>
          </a:stretch>
        </p:blipFill>
        <p:spPr>
          <a:xfrm>
            <a:off x="2093530" y="3686992"/>
            <a:ext cx="7181098" cy="2266184"/>
          </a:xfrm>
          <a:prstGeom prst="rect">
            <a:avLst/>
          </a:prstGeom>
        </p:spPr>
      </p:pic>
    </p:spTree>
    <p:extLst>
      <p:ext uri="{BB962C8B-B14F-4D97-AF65-F5344CB8AC3E}">
        <p14:creationId xmlns:p14="http://schemas.microsoft.com/office/powerpoint/2010/main" val="3070839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 representation of circular linked list:</a:t>
            </a:r>
          </a:p>
        </p:txBody>
      </p:sp>
      <p:sp>
        <p:nvSpPr>
          <p:cNvPr id="3" name="Content Placeholder 2"/>
          <p:cNvSpPr>
            <a:spLocks noGrp="1"/>
          </p:cNvSpPr>
          <p:nvPr>
            <p:ph idx="1"/>
          </p:nvPr>
        </p:nvSpPr>
        <p:spPr/>
        <p:txBody>
          <a:bodyPr>
            <a:normAutofit/>
          </a:bodyPr>
          <a:lstStyle/>
          <a:p>
            <a:pPr marL="0" indent="0">
              <a:buNone/>
            </a:pPr>
            <a:r>
              <a:rPr lang="en-US" dirty="0"/>
              <a:t>we declare the structure for the circular linked list in the same way as declared it for the linear linked list.</a:t>
            </a:r>
          </a:p>
          <a:p>
            <a:pPr marL="0" indent="0">
              <a:buNone/>
            </a:pPr>
            <a:r>
              <a:rPr lang="en-US" dirty="0" err="1"/>
              <a:t>struct</a:t>
            </a:r>
            <a:r>
              <a:rPr lang="en-US" dirty="0"/>
              <a:t> node</a:t>
            </a:r>
          </a:p>
          <a:p>
            <a:pPr marL="0" indent="0">
              <a:buNone/>
            </a:pPr>
            <a:r>
              <a:rPr lang="en-US" dirty="0"/>
              <a:t>{</a:t>
            </a:r>
          </a:p>
          <a:p>
            <a:pPr marL="0" indent="0">
              <a:buNone/>
            </a:pPr>
            <a:r>
              <a:rPr lang="en-US" dirty="0" err="1"/>
              <a:t>int</a:t>
            </a:r>
            <a:r>
              <a:rPr lang="en-US" dirty="0"/>
              <a:t> info;</a:t>
            </a:r>
          </a:p>
          <a:p>
            <a:pPr marL="0" indent="0">
              <a:buNone/>
            </a:pPr>
            <a:r>
              <a:rPr lang="en-US" dirty="0" err="1"/>
              <a:t>struct</a:t>
            </a:r>
            <a:r>
              <a:rPr lang="en-US" dirty="0"/>
              <a:t> node *next;</a:t>
            </a:r>
          </a:p>
          <a:p>
            <a:pPr marL="0" indent="0">
              <a:buNone/>
            </a:pPr>
            <a:r>
              <a:rPr lang="en-US" dirty="0"/>
              <a:t>};</a:t>
            </a:r>
          </a:p>
          <a:p>
            <a:pPr marL="0" indent="0">
              <a:buNone/>
            </a:pPr>
            <a:r>
              <a:rPr lang="en-US" dirty="0" err="1"/>
              <a:t>typedef</a:t>
            </a:r>
            <a:r>
              <a:rPr lang="en-US" dirty="0"/>
              <a:t> </a:t>
            </a:r>
            <a:r>
              <a:rPr lang="en-US" dirty="0" err="1"/>
              <a:t>struct</a:t>
            </a:r>
            <a:r>
              <a:rPr lang="en-US" dirty="0"/>
              <a:t> node </a:t>
            </a:r>
            <a:r>
              <a:rPr lang="en-US" dirty="0" err="1"/>
              <a:t>NodeType</a:t>
            </a:r>
            <a:r>
              <a:rPr lang="en-US" dirty="0"/>
              <a:t>;</a:t>
            </a:r>
          </a:p>
          <a:p>
            <a:pPr marL="0" indent="0">
              <a:buNone/>
            </a:pPr>
            <a:r>
              <a:rPr lang="en-US" dirty="0" err="1"/>
              <a:t>NodeType</a:t>
            </a:r>
            <a:r>
              <a:rPr lang="en-US" dirty="0"/>
              <a:t> *start=NULL:</a:t>
            </a:r>
          </a:p>
          <a:p>
            <a:pPr marL="0" indent="0">
              <a:buNone/>
            </a:pPr>
            <a:r>
              <a:rPr lang="en-US" dirty="0" err="1"/>
              <a:t>NodeType</a:t>
            </a:r>
            <a:r>
              <a:rPr lang="en-US" dirty="0"/>
              <a:t> *last=NULL:</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36</a:t>
            </a:fld>
            <a:endParaRPr lang="en-US"/>
          </a:p>
        </p:txBody>
      </p:sp>
    </p:spTree>
    <p:extLst>
      <p:ext uri="{BB962C8B-B14F-4D97-AF65-F5344CB8AC3E}">
        <p14:creationId xmlns:p14="http://schemas.microsoft.com/office/powerpoint/2010/main" val="16401838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Algorithms to insert a node in a circular linked list:</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Algorithm to insert a node at the beginning of a circular linked list:</a:t>
            </a:r>
          </a:p>
          <a:p>
            <a:pPr marL="0" indent="0">
              <a:buNone/>
            </a:pPr>
            <a:r>
              <a:rPr lang="en-US" dirty="0"/>
              <a:t>1. Create a new node as</a:t>
            </a:r>
          </a:p>
          <a:p>
            <a:pPr marL="0" indent="0">
              <a:buNone/>
            </a:pPr>
            <a:r>
              <a:rPr lang="en-US" dirty="0" err="1"/>
              <a:t>newnode</a:t>
            </a:r>
            <a:r>
              <a:rPr lang="en-US" dirty="0"/>
              <a:t>=(</a:t>
            </a:r>
            <a:r>
              <a:rPr lang="en-US" dirty="0" err="1"/>
              <a:t>NodeType</a:t>
            </a:r>
            <a:r>
              <a:rPr lang="en-US" dirty="0"/>
              <a:t>*)</a:t>
            </a:r>
            <a:r>
              <a:rPr lang="en-US" dirty="0" err="1"/>
              <a:t>malloc</a:t>
            </a:r>
            <a:r>
              <a:rPr lang="en-US" dirty="0"/>
              <a:t>(</a:t>
            </a:r>
            <a:r>
              <a:rPr lang="en-US" dirty="0" err="1"/>
              <a:t>sizeof</a:t>
            </a:r>
            <a:r>
              <a:rPr lang="en-US" dirty="0"/>
              <a:t>(</a:t>
            </a:r>
            <a:r>
              <a:rPr lang="en-US" dirty="0" err="1"/>
              <a:t>NodeType</a:t>
            </a:r>
            <a:r>
              <a:rPr lang="en-US" dirty="0"/>
              <a:t>));</a:t>
            </a:r>
          </a:p>
          <a:p>
            <a:pPr marL="0" indent="0">
              <a:buNone/>
            </a:pPr>
            <a:r>
              <a:rPr lang="en-US" dirty="0"/>
              <a:t>2. if start==NULL then</a:t>
            </a:r>
          </a:p>
          <a:p>
            <a:pPr marL="0" indent="0">
              <a:buNone/>
            </a:pPr>
            <a:r>
              <a:rPr lang="en-US" dirty="0"/>
              <a:t>set </a:t>
            </a:r>
            <a:r>
              <a:rPr lang="en-US" dirty="0" err="1"/>
              <a:t>newnode</a:t>
            </a:r>
            <a:r>
              <a:rPr lang="en-US" dirty="0"/>
              <a:t>-&gt;info=item</a:t>
            </a:r>
          </a:p>
          <a:p>
            <a:pPr marL="0" indent="0">
              <a:buNone/>
            </a:pPr>
            <a:r>
              <a:rPr lang="en-US" dirty="0"/>
              <a:t>set </a:t>
            </a:r>
            <a:r>
              <a:rPr lang="en-US" dirty="0" err="1"/>
              <a:t>newnode</a:t>
            </a:r>
            <a:r>
              <a:rPr lang="en-US" dirty="0"/>
              <a:t>-&gt;next=</a:t>
            </a:r>
            <a:r>
              <a:rPr lang="en-US" dirty="0" err="1"/>
              <a:t>newnode</a:t>
            </a:r>
            <a:endParaRPr lang="en-US" dirty="0"/>
          </a:p>
          <a:p>
            <a:pPr marL="0" indent="0">
              <a:buNone/>
            </a:pPr>
            <a:r>
              <a:rPr lang="en-US" dirty="0"/>
              <a:t>set start=</a:t>
            </a:r>
            <a:r>
              <a:rPr lang="en-US" dirty="0" err="1"/>
              <a:t>newnode</a:t>
            </a:r>
            <a:endParaRPr lang="en-US" dirty="0"/>
          </a:p>
          <a:p>
            <a:pPr marL="0" indent="0">
              <a:buNone/>
            </a:pPr>
            <a:r>
              <a:rPr lang="en-US" dirty="0"/>
              <a:t>set last </a:t>
            </a:r>
            <a:r>
              <a:rPr lang="en-US" dirty="0" err="1"/>
              <a:t>newnode</a:t>
            </a:r>
            <a:endParaRPr lang="en-US" dirty="0"/>
          </a:p>
          <a:p>
            <a:pPr marL="0" indent="0">
              <a:buNone/>
            </a:pPr>
            <a:r>
              <a:rPr lang="en-US" dirty="0"/>
              <a:t>end if</a:t>
            </a:r>
          </a:p>
          <a:p>
            <a:pPr marL="0" indent="0">
              <a:buNone/>
            </a:pPr>
            <a:r>
              <a:rPr lang="en-US" dirty="0"/>
              <a:t>3. else</a:t>
            </a:r>
          </a:p>
          <a:p>
            <a:pPr marL="0" indent="0">
              <a:buNone/>
            </a:pPr>
            <a:r>
              <a:rPr lang="en-US" dirty="0"/>
              <a:t>set </a:t>
            </a:r>
            <a:r>
              <a:rPr lang="en-US" dirty="0" err="1"/>
              <a:t>newnode</a:t>
            </a:r>
            <a:r>
              <a:rPr lang="en-US" dirty="0"/>
              <a:t>-&gt;info=item</a:t>
            </a:r>
          </a:p>
          <a:p>
            <a:pPr marL="0" indent="0">
              <a:buNone/>
            </a:pPr>
            <a:r>
              <a:rPr lang="en-US" dirty="0"/>
              <a:t>set </a:t>
            </a:r>
            <a:r>
              <a:rPr lang="en-US" dirty="0" err="1"/>
              <a:t>newnode</a:t>
            </a:r>
            <a:r>
              <a:rPr lang="en-US" dirty="0"/>
              <a:t>-&gt;next=start</a:t>
            </a:r>
          </a:p>
          <a:p>
            <a:pPr marL="0" indent="0">
              <a:buNone/>
            </a:pPr>
            <a:r>
              <a:rPr lang="en-US" dirty="0"/>
              <a:t>set start=</a:t>
            </a:r>
            <a:r>
              <a:rPr lang="en-US" dirty="0" err="1"/>
              <a:t>newnode</a:t>
            </a:r>
            <a:endParaRPr lang="en-US" dirty="0"/>
          </a:p>
          <a:p>
            <a:pPr marL="0" indent="0">
              <a:buNone/>
            </a:pPr>
            <a:r>
              <a:rPr lang="en-US" dirty="0"/>
              <a:t>set last-&gt;next=</a:t>
            </a:r>
            <a:r>
              <a:rPr lang="en-US" dirty="0" err="1"/>
              <a:t>newnode</a:t>
            </a:r>
            <a:endParaRPr lang="en-US" dirty="0"/>
          </a:p>
          <a:p>
            <a:pPr marL="0" indent="0">
              <a:buNone/>
            </a:pPr>
            <a:r>
              <a:rPr lang="en-US" dirty="0"/>
              <a:t>end else</a:t>
            </a:r>
          </a:p>
          <a:p>
            <a:pPr marL="0" indent="0">
              <a:buNone/>
            </a:pPr>
            <a:r>
              <a:rPr lang="en-US" dirty="0"/>
              <a:t>4. End</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37</a:t>
            </a:fld>
            <a:endParaRPr lang="en-US"/>
          </a:p>
        </p:txBody>
      </p:sp>
      <p:pic>
        <p:nvPicPr>
          <p:cNvPr id="6" name="Picture 5"/>
          <p:cNvPicPr>
            <a:picLocks noChangeAspect="1"/>
          </p:cNvPicPr>
          <p:nvPr/>
        </p:nvPicPr>
        <p:blipFill>
          <a:blip r:embed="rId2"/>
          <a:stretch>
            <a:fillRect/>
          </a:stretch>
        </p:blipFill>
        <p:spPr>
          <a:xfrm>
            <a:off x="4901837" y="2238920"/>
            <a:ext cx="6019800" cy="1047750"/>
          </a:xfrm>
          <a:prstGeom prst="rect">
            <a:avLst/>
          </a:prstGeom>
        </p:spPr>
      </p:pic>
    </p:spTree>
    <p:extLst>
      <p:ext uri="{BB962C8B-B14F-4D97-AF65-F5344CB8AC3E}">
        <p14:creationId xmlns:p14="http://schemas.microsoft.com/office/powerpoint/2010/main" val="2576786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function to insert a node at the beginning of a circular linked list</a:t>
            </a:r>
          </a:p>
        </p:txBody>
      </p:sp>
      <p:sp>
        <p:nvSpPr>
          <p:cNvPr id="3" name="Content Placeholder 2"/>
          <p:cNvSpPr>
            <a:spLocks noGrp="1"/>
          </p:cNvSpPr>
          <p:nvPr>
            <p:ph idx="1"/>
          </p:nvPr>
        </p:nvSpPr>
        <p:spPr>
          <a:xfrm>
            <a:off x="6959238" y="1086259"/>
            <a:ext cx="2890156" cy="5100809"/>
          </a:xfrm>
        </p:spPr>
        <p:txBody>
          <a:bodyPr>
            <a:noAutofit/>
          </a:bodyPr>
          <a:lstStyle/>
          <a:p>
            <a:pPr marL="0" indent="0">
              <a:buNone/>
            </a:pPr>
            <a:r>
              <a:rPr lang="en-US" sz="1800" dirty="0">
                <a:solidFill>
                  <a:schemeClr val="accent6"/>
                </a:solidFill>
              </a:rPr>
              <a:t>else</a:t>
            </a:r>
          </a:p>
          <a:p>
            <a:pPr marL="0" indent="0">
              <a:buNone/>
            </a:pPr>
            <a:r>
              <a:rPr lang="en-US" sz="1800" dirty="0">
                <a:solidFill>
                  <a:schemeClr val="accent6"/>
                </a:solidFill>
              </a:rPr>
              <a:t>{</a:t>
            </a:r>
          </a:p>
          <a:p>
            <a:pPr marL="0" indent="0">
              <a:buNone/>
            </a:pPr>
            <a:r>
              <a:rPr lang="en-US" sz="1800" dirty="0" err="1">
                <a:solidFill>
                  <a:schemeClr val="accent6"/>
                </a:solidFill>
              </a:rPr>
              <a:t>newnode</a:t>
            </a:r>
            <a:r>
              <a:rPr lang="en-US" sz="1800" dirty="0">
                <a:solidFill>
                  <a:schemeClr val="accent6"/>
                </a:solidFill>
              </a:rPr>
              <a:t>-&gt;info=item;</a:t>
            </a:r>
          </a:p>
          <a:p>
            <a:pPr marL="0" indent="0">
              <a:buNone/>
            </a:pPr>
            <a:r>
              <a:rPr lang="en-US" sz="1800" dirty="0">
                <a:solidFill>
                  <a:schemeClr val="accent6"/>
                </a:solidFill>
              </a:rPr>
              <a:t>last-&gt;next=</a:t>
            </a:r>
            <a:r>
              <a:rPr lang="en-US" sz="1800" dirty="0" err="1">
                <a:solidFill>
                  <a:schemeClr val="accent6"/>
                </a:solidFill>
              </a:rPr>
              <a:t>newnode</a:t>
            </a:r>
            <a:r>
              <a:rPr lang="en-US" sz="1800" dirty="0">
                <a:solidFill>
                  <a:schemeClr val="accent6"/>
                </a:solidFill>
              </a:rPr>
              <a:t>;</a:t>
            </a:r>
          </a:p>
          <a:p>
            <a:pPr marL="0" indent="0">
              <a:buNone/>
            </a:pPr>
            <a:r>
              <a:rPr lang="en-US" sz="1800" dirty="0">
                <a:solidFill>
                  <a:schemeClr val="accent6"/>
                </a:solidFill>
              </a:rPr>
              <a:t>last=</a:t>
            </a:r>
            <a:r>
              <a:rPr lang="en-US" sz="1800" dirty="0" err="1">
                <a:solidFill>
                  <a:schemeClr val="accent6"/>
                </a:solidFill>
              </a:rPr>
              <a:t>newnode</a:t>
            </a:r>
            <a:r>
              <a:rPr lang="en-US" sz="1800" dirty="0">
                <a:solidFill>
                  <a:schemeClr val="accent6"/>
                </a:solidFill>
              </a:rPr>
              <a:t>;</a:t>
            </a:r>
          </a:p>
          <a:p>
            <a:pPr marL="0" indent="0">
              <a:buNone/>
            </a:pPr>
            <a:r>
              <a:rPr lang="en-US" sz="1800" dirty="0">
                <a:solidFill>
                  <a:schemeClr val="accent6"/>
                </a:solidFill>
              </a:rPr>
              <a:t>last-&gt;next=start;</a:t>
            </a:r>
          </a:p>
          <a:p>
            <a:pPr marL="0" indent="0">
              <a:buNone/>
            </a:pPr>
            <a:r>
              <a:rPr lang="en-US" sz="1800" dirty="0">
                <a:solidFill>
                  <a:schemeClr val="accent6"/>
                </a:solidFill>
              </a:rPr>
              <a:t>}</a:t>
            </a:r>
          </a:p>
          <a:p>
            <a:pPr marL="0" indent="0">
              <a:buNone/>
            </a:pPr>
            <a:r>
              <a:rPr lang="en-US" sz="1800" dirty="0">
                <a:solidFill>
                  <a:schemeClr val="accent6"/>
                </a:solidFill>
              </a:rPr>
              <a: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38</a:t>
            </a:fld>
            <a:endParaRPr lang="en-US"/>
          </a:p>
        </p:txBody>
      </p:sp>
      <p:sp>
        <p:nvSpPr>
          <p:cNvPr id="8" name="Content Placeholder 2"/>
          <p:cNvSpPr txBox="1">
            <a:spLocks/>
          </p:cNvSpPr>
          <p:nvPr/>
        </p:nvSpPr>
        <p:spPr>
          <a:xfrm>
            <a:off x="976449" y="1255543"/>
            <a:ext cx="5659482" cy="510080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void </a:t>
            </a:r>
            <a:r>
              <a:rPr lang="en-US" sz="1800" dirty="0" err="1"/>
              <a:t>InsertAtBeg</a:t>
            </a:r>
            <a:r>
              <a:rPr lang="en-US" sz="1800" dirty="0"/>
              <a:t>(</a:t>
            </a:r>
            <a:r>
              <a:rPr lang="en-US" sz="1800" dirty="0" err="1"/>
              <a:t>int</a:t>
            </a:r>
            <a:r>
              <a:rPr lang="en-US" sz="1800" dirty="0"/>
              <a:t> Item)</a:t>
            </a:r>
          </a:p>
          <a:p>
            <a:pPr marL="0" indent="0">
              <a:buFont typeface="Arial" panose="020B0604020202020204" pitchFamily="34" charset="0"/>
              <a:buNone/>
            </a:pPr>
            <a:r>
              <a:rPr lang="en-US" sz="1800" dirty="0"/>
              <a:t>{</a:t>
            </a:r>
          </a:p>
          <a:p>
            <a:pPr marL="0" indent="0">
              <a:buFont typeface="Arial" panose="020B0604020202020204" pitchFamily="34" charset="0"/>
              <a:buNone/>
            </a:pPr>
            <a:r>
              <a:rPr lang="en-US" sz="1800" dirty="0" err="1"/>
              <a:t>NodeType</a:t>
            </a:r>
            <a:r>
              <a:rPr lang="en-US" sz="1800" dirty="0"/>
              <a:t> *</a:t>
            </a:r>
            <a:r>
              <a:rPr lang="en-US" sz="1800" dirty="0" err="1"/>
              <a:t>newnode</a:t>
            </a:r>
            <a:r>
              <a:rPr lang="en-US" sz="1800" dirty="0"/>
              <a:t>;</a:t>
            </a:r>
          </a:p>
          <a:p>
            <a:pPr marL="0" indent="0">
              <a:buFont typeface="Arial" panose="020B0604020202020204" pitchFamily="34" charset="0"/>
              <a:buNone/>
            </a:pPr>
            <a:r>
              <a:rPr lang="en-US" sz="1800" dirty="0" err="1"/>
              <a:t>newnode</a:t>
            </a:r>
            <a:r>
              <a:rPr lang="en-US" sz="1800" dirty="0"/>
              <a:t>=(</a:t>
            </a:r>
            <a:r>
              <a:rPr lang="en-US" sz="1800" dirty="0" err="1"/>
              <a:t>NodeType</a:t>
            </a:r>
            <a:r>
              <a:rPr lang="en-US" sz="1800" dirty="0"/>
              <a:t>*)</a:t>
            </a:r>
            <a:r>
              <a:rPr lang="en-US" sz="1800" dirty="0" err="1"/>
              <a:t>malloc</a:t>
            </a:r>
            <a:r>
              <a:rPr lang="en-US" sz="1800" dirty="0"/>
              <a:t>(</a:t>
            </a:r>
            <a:r>
              <a:rPr lang="en-US" sz="1800" dirty="0" err="1"/>
              <a:t>sizeof</a:t>
            </a:r>
            <a:r>
              <a:rPr lang="en-US" sz="1800" dirty="0"/>
              <a:t>(</a:t>
            </a:r>
            <a:r>
              <a:rPr lang="en-US" sz="1800" dirty="0" err="1"/>
              <a:t>NodeType</a:t>
            </a:r>
            <a:r>
              <a:rPr lang="en-US" sz="1800" dirty="0"/>
              <a:t>));</a:t>
            </a:r>
          </a:p>
          <a:p>
            <a:pPr marL="0" indent="0">
              <a:buFont typeface="Arial" panose="020B0604020202020204" pitchFamily="34" charset="0"/>
              <a:buNone/>
            </a:pPr>
            <a:r>
              <a:rPr lang="en-US" sz="1800" dirty="0">
                <a:solidFill>
                  <a:srgbClr val="00B0F0"/>
                </a:solidFill>
              </a:rPr>
              <a:t>if(start==NULL)</a:t>
            </a:r>
          </a:p>
          <a:p>
            <a:pPr marL="0" indent="0">
              <a:buFont typeface="Arial" panose="020B0604020202020204" pitchFamily="34" charset="0"/>
              <a:buNone/>
            </a:pPr>
            <a:r>
              <a:rPr lang="en-US" sz="1800" dirty="0">
                <a:solidFill>
                  <a:srgbClr val="00B0F0"/>
                </a:solidFill>
              </a:rPr>
              <a:t>{</a:t>
            </a:r>
          </a:p>
          <a:p>
            <a:pPr marL="0" indent="0">
              <a:buFont typeface="Arial" panose="020B0604020202020204" pitchFamily="34" charset="0"/>
              <a:buNone/>
            </a:pPr>
            <a:r>
              <a:rPr lang="en-US" sz="1800" dirty="0" err="1">
                <a:solidFill>
                  <a:srgbClr val="00B0F0"/>
                </a:solidFill>
              </a:rPr>
              <a:t>newnode</a:t>
            </a:r>
            <a:r>
              <a:rPr lang="en-US" sz="1800" dirty="0">
                <a:solidFill>
                  <a:srgbClr val="00B0F0"/>
                </a:solidFill>
              </a:rPr>
              <a:t>-&gt;info=item;</a:t>
            </a:r>
          </a:p>
          <a:p>
            <a:pPr marL="0" indent="0">
              <a:buFont typeface="Arial" panose="020B0604020202020204" pitchFamily="34" charset="0"/>
              <a:buNone/>
            </a:pPr>
            <a:r>
              <a:rPr lang="en-US" sz="1800" dirty="0" err="1">
                <a:solidFill>
                  <a:srgbClr val="00B0F0"/>
                </a:solidFill>
              </a:rPr>
              <a:t>newnode</a:t>
            </a:r>
            <a:r>
              <a:rPr lang="en-US" sz="1800" dirty="0">
                <a:solidFill>
                  <a:srgbClr val="00B0F0"/>
                </a:solidFill>
              </a:rPr>
              <a:t>-&gt;next=</a:t>
            </a:r>
            <a:r>
              <a:rPr lang="en-US" sz="1800" dirty="0" err="1">
                <a:solidFill>
                  <a:srgbClr val="00B0F0"/>
                </a:solidFill>
              </a:rPr>
              <a:t>newnode</a:t>
            </a:r>
            <a:r>
              <a:rPr lang="en-US" sz="1800" dirty="0">
                <a:solidFill>
                  <a:srgbClr val="00B0F0"/>
                </a:solidFill>
              </a:rPr>
              <a:t>;</a:t>
            </a:r>
          </a:p>
          <a:p>
            <a:pPr marL="0" indent="0">
              <a:buFont typeface="Arial" panose="020B0604020202020204" pitchFamily="34" charset="0"/>
              <a:buNone/>
            </a:pPr>
            <a:r>
              <a:rPr lang="en-US" sz="1800" dirty="0">
                <a:solidFill>
                  <a:srgbClr val="00B0F0"/>
                </a:solidFill>
              </a:rPr>
              <a:t>start=</a:t>
            </a:r>
            <a:r>
              <a:rPr lang="en-US" sz="1800" dirty="0" err="1">
                <a:solidFill>
                  <a:srgbClr val="00B0F0"/>
                </a:solidFill>
              </a:rPr>
              <a:t>newnode</a:t>
            </a:r>
            <a:r>
              <a:rPr lang="en-US" sz="1800" dirty="0">
                <a:solidFill>
                  <a:srgbClr val="00B0F0"/>
                </a:solidFill>
              </a:rPr>
              <a:t>;</a:t>
            </a:r>
          </a:p>
          <a:p>
            <a:pPr marL="0" indent="0">
              <a:buFont typeface="Arial" panose="020B0604020202020204" pitchFamily="34" charset="0"/>
              <a:buNone/>
            </a:pPr>
            <a:r>
              <a:rPr lang="en-US" sz="1800" dirty="0">
                <a:solidFill>
                  <a:srgbClr val="00B0F0"/>
                </a:solidFill>
              </a:rPr>
              <a:t>last </a:t>
            </a:r>
            <a:r>
              <a:rPr lang="en-US" sz="1800" dirty="0" err="1">
                <a:solidFill>
                  <a:srgbClr val="00B0F0"/>
                </a:solidFill>
              </a:rPr>
              <a:t>newnode</a:t>
            </a:r>
            <a:r>
              <a:rPr lang="en-US" sz="1800" dirty="0">
                <a:solidFill>
                  <a:srgbClr val="00B0F0"/>
                </a:solidFill>
              </a:rPr>
              <a:t>;</a:t>
            </a:r>
          </a:p>
          <a:p>
            <a:pPr marL="0" indent="0">
              <a:buFont typeface="Arial" panose="020B0604020202020204" pitchFamily="34" charset="0"/>
              <a:buNone/>
            </a:pPr>
            <a:r>
              <a:rPr lang="en-US" sz="1800" dirty="0">
                <a:solidFill>
                  <a:srgbClr val="00B0F0"/>
                </a:solidFill>
              </a:rPr>
              <a:t>}</a:t>
            </a:r>
          </a:p>
        </p:txBody>
      </p:sp>
    </p:spTree>
    <p:extLst>
      <p:ext uri="{BB962C8B-B14F-4D97-AF65-F5344CB8AC3E}">
        <p14:creationId xmlns:p14="http://schemas.microsoft.com/office/powerpoint/2010/main" val="7775107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t>Algorithm to insert a node at the end of a circular linked list: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1. Create a new node as</a:t>
            </a:r>
          </a:p>
          <a:p>
            <a:pPr marL="0" indent="0">
              <a:buNone/>
            </a:pPr>
            <a:r>
              <a:rPr lang="en-US" dirty="0"/>
              <a:t>	</a:t>
            </a:r>
            <a:r>
              <a:rPr lang="en-US" dirty="0" err="1"/>
              <a:t>newnode</a:t>
            </a:r>
            <a:r>
              <a:rPr lang="en-US" dirty="0"/>
              <a:t>=(</a:t>
            </a:r>
            <a:r>
              <a:rPr lang="en-US" dirty="0" err="1"/>
              <a:t>NodeType</a:t>
            </a:r>
            <a:r>
              <a:rPr lang="en-US" dirty="0"/>
              <a:t>*)</a:t>
            </a:r>
            <a:r>
              <a:rPr lang="en-US" dirty="0" err="1"/>
              <a:t>malloc</a:t>
            </a:r>
            <a:r>
              <a:rPr lang="en-US" dirty="0"/>
              <a:t>(</a:t>
            </a:r>
            <a:r>
              <a:rPr lang="en-US" dirty="0" err="1"/>
              <a:t>sizeof</a:t>
            </a:r>
            <a:r>
              <a:rPr lang="en-US" dirty="0"/>
              <a:t>(</a:t>
            </a:r>
            <a:r>
              <a:rPr lang="en-US" dirty="0" err="1"/>
              <a:t>NodeType</a:t>
            </a:r>
            <a:r>
              <a:rPr lang="en-US" dirty="0"/>
              <a:t>));</a:t>
            </a:r>
          </a:p>
          <a:p>
            <a:pPr marL="0" indent="0">
              <a:buNone/>
            </a:pPr>
            <a:r>
              <a:rPr lang="en-US" dirty="0"/>
              <a:t>2. if start==NULL then</a:t>
            </a:r>
          </a:p>
          <a:p>
            <a:pPr marL="0" indent="0">
              <a:buNone/>
            </a:pPr>
            <a:r>
              <a:rPr lang="en-US" dirty="0"/>
              <a:t>	set </a:t>
            </a:r>
            <a:r>
              <a:rPr lang="en-US" dirty="0" err="1"/>
              <a:t>newnode</a:t>
            </a:r>
            <a:r>
              <a:rPr lang="en-US" dirty="0"/>
              <a:t>-&gt;info=item</a:t>
            </a:r>
          </a:p>
          <a:p>
            <a:pPr marL="0" indent="0">
              <a:buNone/>
            </a:pPr>
            <a:r>
              <a:rPr lang="en-US" dirty="0"/>
              <a:t>	set </a:t>
            </a:r>
            <a:r>
              <a:rPr lang="en-US" dirty="0" err="1"/>
              <a:t>newnode</a:t>
            </a:r>
            <a:r>
              <a:rPr lang="en-US" dirty="0"/>
              <a:t>-&gt;next=</a:t>
            </a:r>
            <a:r>
              <a:rPr lang="en-US" dirty="0" err="1"/>
              <a:t>newnode</a:t>
            </a:r>
            <a:endParaRPr lang="en-US" dirty="0"/>
          </a:p>
          <a:p>
            <a:pPr marL="0" indent="0">
              <a:buNone/>
            </a:pPr>
            <a:r>
              <a:rPr lang="en-US" dirty="0"/>
              <a:t>	set start=</a:t>
            </a:r>
            <a:r>
              <a:rPr lang="en-US" dirty="0" err="1"/>
              <a:t>newnode</a:t>
            </a:r>
            <a:endParaRPr lang="en-US" dirty="0"/>
          </a:p>
          <a:p>
            <a:pPr marL="0" indent="0">
              <a:buNone/>
            </a:pPr>
            <a:r>
              <a:rPr lang="en-US" dirty="0"/>
              <a:t>	set last </a:t>
            </a:r>
            <a:r>
              <a:rPr lang="en-US" dirty="0" err="1"/>
              <a:t>newnode</a:t>
            </a:r>
            <a:endParaRPr lang="en-US" dirty="0"/>
          </a:p>
          <a:p>
            <a:pPr marL="0" indent="0">
              <a:buNone/>
            </a:pPr>
            <a:r>
              <a:rPr lang="en-US" dirty="0"/>
              <a:t>	end if</a:t>
            </a:r>
          </a:p>
          <a:p>
            <a:pPr marL="0" indent="0">
              <a:buNone/>
            </a:pPr>
            <a:r>
              <a:rPr lang="en-US" dirty="0"/>
              <a:t>3. else</a:t>
            </a:r>
          </a:p>
          <a:p>
            <a:pPr marL="0" indent="0">
              <a:buNone/>
            </a:pPr>
            <a:r>
              <a:rPr lang="en-US" dirty="0"/>
              <a:t>	set </a:t>
            </a:r>
            <a:r>
              <a:rPr lang="en-US" dirty="0" err="1"/>
              <a:t>newnode</a:t>
            </a:r>
            <a:r>
              <a:rPr lang="en-US" dirty="0"/>
              <a:t>-&gt;info=item</a:t>
            </a:r>
          </a:p>
          <a:p>
            <a:pPr marL="0" indent="0">
              <a:buNone/>
            </a:pPr>
            <a:r>
              <a:rPr lang="en-US" dirty="0"/>
              <a:t>	set last-&gt;next=</a:t>
            </a:r>
            <a:r>
              <a:rPr lang="en-US" dirty="0" err="1"/>
              <a:t>newnode</a:t>
            </a:r>
            <a:endParaRPr lang="en-US" dirty="0"/>
          </a:p>
          <a:p>
            <a:pPr marL="0" indent="0">
              <a:buNone/>
            </a:pPr>
            <a:r>
              <a:rPr lang="en-US" dirty="0"/>
              <a:t>	set last=</a:t>
            </a:r>
            <a:r>
              <a:rPr lang="en-US" dirty="0" err="1"/>
              <a:t>newnode</a:t>
            </a:r>
            <a:endParaRPr lang="en-US" dirty="0"/>
          </a:p>
          <a:p>
            <a:pPr marL="0" indent="0">
              <a:buNone/>
            </a:pPr>
            <a:r>
              <a:rPr lang="en-US" dirty="0"/>
              <a:t>	set last-&gt;next=start</a:t>
            </a:r>
          </a:p>
          <a:p>
            <a:pPr marL="0" indent="0">
              <a:buNone/>
            </a:pPr>
            <a:r>
              <a:rPr lang="en-US" dirty="0"/>
              <a:t>	end else</a:t>
            </a:r>
          </a:p>
          <a:p>
            <a:pPr marL="0" indent="0">
              <a:buNone/>
            </a:pPr>
            <a:r>
              <a:rPr lang="en-US" dirty="0"/>
              <a:t>4. End</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39</a:t>
            </a:fld>
            <a:endParaRPr lang="en-US"/>
          </a:p>
        </p:txBody>
      </p:sp>
      <p:pic>
        <p:nvPicPr>
          <p:cNvPr id="6" name="Picture 5"/>
          <p:cNvPicPr>
            <a:picLocks noChangeAspect="1"/>
          </p:cNvPicPr>
          <p:nvPr/>
        </p:nvPicPr>
        <p:blipFill>
          <a:blip r:embed="rId2"/>
          <a:stretch>
            <a:fillRect/>
          </a:stretch>
        </p:blipFill>
        <p:spPr>
          <a:xfrm>
            <a:off x="5334000" y="2497473"/>
            <a:ext cx="6019800" cy="1047750"/>
          </a:xfrm>
          <a:prstGeom prst="rect">
            <a:avLst/>
          </a:prstGeom>
        </p:spPr>
      </p:pic>
    </p:spTree>
    <p:extLst>
      <p:ext uri="{BB962C8B-B14F-4D97-AF65-F5344CB8AC3E}">
        <p14:creationId xmlns:p14="http://schemas.microsoft.com/office/powerpoint/2010/main" val="3190345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pPr marL="0" indent="0">
              <a:buNone/>
            </a:pPr>
            <a:r>
              <a:rPr lang="en-US" dirty="0"/>
              <a:t>When the above code is compiled and executed, it produces the following result −</a:t>
            </a:r>
          </a:p>
          <a:p>
            <a:endParaRPr lang="en-US" i="1" dirty="0">
              <a:solidFill>
                <a:srgbClr val="00B0F0"/>
              </a:solidFill>
            </a:endParaRPr>
          </a:p>
          <a:p>
            <a:pPr marL="0" indent="0">
              <a:buNone/>
            </a:pPr>
            <a:r>
              <a:rPr lang="en-US" i="1" dirty="0">
                <a:solidFill>
                  <a:srgbClr val="00B0F0"/>
                </a:solidFill>
              </a:rPr>
              <a:t>Address of var1 variable: bff5a400</a:t>
            </a:r>
          </a:p>
          <a:p>
            <a:pPr marL="0" indent="0">
              <a:buNone/>
            </a:pPr>
            <a:r>
              <a:rPr lang="en-US" i="1" dirty="0">
                <a:solidFill>
                  <a:srgbClr val="00B0F0"/>
                </a:solidFill>
              </a:rPr>
              <a:t>Address of var2 variable: bff5a3f6</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a:t>
            </a:fld>
            <a:endParaRPr lang="en-US"/>
          </a:p>
        </p:txBody>
      </p:sp>
    </p:spTree>
    <p:extLst>
      <p:ext uri="{BB962C8B-B14F-4D97-AF65-F5344CB8AC3E}">
        <p14:creationId xmlns:p14="http://schemas.microsoft.com/office/powerpoint/2010/main" val="1758969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C function to insert a node at the end of a circular linked list:</a:t>
            </a:r>
            <a:endParaRPr lang="en-US" dirty="0"/>
          </a:p>
        </p:txBody>
      </p:sp>
      <p:sp>
        <p:nvSpPr>
          <p:cNvPr id="3" name="Content Placeholder 2"/>
          <p:cNvSpPr>
            <a:spLocks noGrp="1"/>
          </p:cNvSpPr>
          <p:nvPr>
            <p:ph idx="1"/>
          </p:nvPr>
        </p:nvSpPr>
        <p:spPr>
          <a:xfrm>
            <a:off x="838200" y="994819"/>
            <a:ext cx="5000897" cy="5100809"/>
          </a:xfrm>
        </p:spPr>
        <p:txBody>
          <a:bodyPr>
            <a:noAutofit/>
          </a:bodyPr>
          <a:lstStyle/>
          <a:p>
            <a:pPr marL="0" indent="0">
              <a:buNone/>
            </a:pPr>
            <a:r>
              <a:rPr lang="en-US" sz="1800" dirty="0"/>
              <a:t>void </a:t>
            </a:r>
            <a:r>
              <a:rPr lang="en-US" sz="1800" dirty="0" err="1"/>
              <a:t>InsertAtEnd</a:t>
            </a:r>
            <a:r>
              <a:rPr lang="en-US" sz="1800" dirty="0"/>
              <a:t>(</a:t>
            </a:r>
            <a:r>
              <a:rPr lang="en-US" sz="1800" dirty="0" err="1"/>
              <a:t>int</a:t>
            </a:r>
            <a:r>
              <a:rPr lang="en-US" sz="1800" dirty="0"/>
              <a:t> Item)</a:t>
            </a:r>
          </a:p>
          <a:p>
            <a:pPr marL="0" indent="0">
              <a:buNone/>
            </a:pPr>
            <a:r>
              <a:rPr lang="en-US" sz="1800" dirty="0"/>
              <a:t>{</a:t>
            </a:r>
          </a:p>
          <a:p>
            <a:pPr marL="0" indent="0">
              <a:buNone/>
            </a:pPr>
            <a:r>
              <a:rPr lang="en-US" sz="1800" dirty="0" err="1"/>
              <a:t>NodeType</a:t>
            </a:r>
            <a:r>
              <a:rPr lang="en-US" sz="1800" dirty="0"/>
              <a:t> *</a:t>
            </a:r>
            <a:r>
              <a:rPr lang="en-US" sz="1800" dirty="0" err="1"/>
              <a:t>newnode</a:t>
            </a:r>
            <a:r>
              <a:rPr lang="en-US" sz="1800" dirty="0"/>
              <a:t>;</a:t>
            </a:r>
          </a:p>
          <a:p>
            <a:pPr marL="0" indent="0">
              <a:buNone/>
            </a:pPr>
            <a:r>
              <a:rPr lang="en-US" sz="1800" dirty="0" err="1"/>
              <a:t>newnode</a:t>
            </a:r>
            <a:r>
              <a:rPr lang="en-US" sz="1800" dirty="0"/>
              <a:t>=(</a:t>
            </a:r>
            <a:r>
              <a:rPr lang="en-US" sz="1800" dirty="0" err="1"/>
              <a:t>NodeType</a:t>
            </a:r>
            <a:r>
              <a:rPr lang="en-US" sz="1800" dirty="0"/>
              <a:t>*)</a:t>
            </a:r>
            <a:r>
              <a:rPr lang="en-US" sz="1800" dirty="0" err="1"/>
              <a:t>malloc</a:t>
            </a:r>
            <a:r>
              <a:rPr lang="en-US" sz="1800" dirty="0"/>
              <a:t>(</a:t>
            </a:r>
            <a:r>
              <a:rPr lang="en-US" sz="1800" dirty="0" err="1"/>
              <a:t>sizeof</a:t>
            </a:r>
            <a:r>
              <a:rPr lang="en-US" sz="1800" dirty="0"/>
              <a:t>(</a:t>
            </a:r>
            <a:r>
              <a:rPr lang="en-US" sz="1800" dirty="0" err="1"/>
              <a:t>NodeType</a:t>
            </a:r>
            <a:r>
              <a:rPr lang="en-US" sz="1800" dirty="0"/>
              <a:t>));</a:t>
            </a:r>
          </a:p>
          <a:p>
            <a:pPr marL="0" indent="0">
              <a:buNone/>
            </a:pPr>
            <a:r>
              <a:rPr lang="en-US" sz="1800" dirty="0"/>
              <a:t>if(start==NULL)</a:t>
            </a:r>
          </a:p>
          <a:p>
            <a:pPr marL="0" indent="0">
              <a:buNone/>
            </a:pPr>
            <a:r>
              <a:rPr lang="en-US" sz="1800" dirty="0"/>
              <a:t>{</a:t>
            </a:r>
          </a:p>
          <a:p>
            <a:pPr marL="0" indent="0">
              <a:buNone/>
            </a:pPr>
            <a:r>
              <a:rPr lang="en-US" sz="1800" dirty="0" err="1"/>
              <a:t>newnode</a:t>
            </a:r>
            <a:r>
              <a:rPr lang="en-US" sz="1800" dirty="0"/>
              <a:t>-&gt;info=item;</a:t>
            </a:r>
          </a:p>
          <a:p>
            <a:pPr marL="0" indent="0">
              <a:buNone/>
            </a:pPr>
            <a:r>
              <a:rPr lang="en-US" sz="1800" dirty="0" err="1"/>
              <a:t>newnode</a:t>
            </a:r>
            <a:r>
              <a:rPr lang="en-US" sz="1800" dirty="0"/>
              <a:t>-&gt;next=</a:t>
            </a:r>
            <a:r>
              <a:rPr lang="en-US" sz="1800" dirty="0" err="1"/>
              <a:t>newnode</a:t>
            </a:r>
            <a:r>
              <a:rPr lang="en-US" sz="1800" dirty="0"/>
              <a:t>;</a:t>
            </a:r>
          </a:p>
          <a:p>
            <a:pPr marL="0" indent="0">
              <a:buNone/>
            </a:pPr>
            <a:r>
              <a:rPr lang="en-US" sz="1800" dirty="0"/>
              <a:t>start=</a:t>
            </a:r>
            <a:r>
              <a:rPr lang="en-US" sz="1800" dirty="0" err="1"/>
              <a:t>newnode</a:t>
            </a:r>
            <a:r>
              <a:rPr lang="en-US" sz="1800" dirty="0"/>
              <a:t>;</a:t>
            </a:r>
          </a:p>
          <a:p>
            <a:pPr marL="0" indent="0">
              <a:buNone/>
            </a:pPr>
            <a:r>
              <a:rPr lang="en-US" sz="1800" dirty="0"/>
              <a:t>last </a:t>
            </a:r>
            <a:r>
              <a:rPr lang="en-US" sz="1800" dirty="0" err="1"/>
              <a:t>newnode</a:t>
            </a:r>
            <a:r>
              <a:rPr lang="en-US" sz="1800" dirty="0"/>
              <a:t>;</a:t>
            </a:r>
          </a:p>
          <a:p>
            <a:pPr marL="0" indent="0">
              <a:buNone/>
            </a:pPr>
            <a:r>
              <a:rPr lang="en-US" sz="1800" dirty="0"/>
              <a:t>}else</a:t>
            </a:r>
          </a:p>
          <a:p>
            <a:pPr marL="0" indent="0">
              <a:buNone/>
            </a:pPr>
            <a:r>
              <a:rPr lang="en-US" sz="1800" dirty="0"/>
              <a: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40</a:t>
            </a:fld>
            <a:endParaRPr lang="en-US"/>
          </a:p>
        </p:txBody>
      </p:sp>
      <p:sp>
        <p:nvSpPr>
          <p:cNvPr id="6" name="Rectangle 5"/>
          <p:cNvSpPr/>
          <p:nvPr/>
        </p:nvSpPr>
        <p:spPr>
          <a:xfrm>
            <a:off x="6797042" y="994819"/>
            <a:ext cx="3914501" cy="1754326"/>
          </a:xfrm>
          <a:prstGeom prst="rect">
            <a:avLst/>
          </a:prstGeom>
        </p:spPr>
        <p:txBody>
          <a:bodyPr wrap="square">
            <a:spAutoFit/>
          </a:bodyPr>
          <a:lstStyle/>
          <a:p>
            <a:r>
              <a:rPr lang="en-US" dirty="0" err="1"/>
              <a:t>newnode</a:t>
            </a:r>
            <a:r>
              <a:rPr lang="en-US" dirty="0"/>
              <a:t>-&gt;info=item;</a:t>
            </a:r>
          </a:p>
          <a:p>
            <a:r>
              <a:rPr lang="en-US" dirty="0"/>
              <a:t>last-&gt;next=</a:t>
            </a:r>
            <a:r>
              <a:rPr lang="en-US" dirty="0" err="1"/>
              <a:t>newnode</a:t>
            </a:r>
            <a:r>
              <a:rPr lang="en-US" dirty="0"/>
              <a:t>;</a:t>
            </a:r>
          </a:p>
          <a:p>
            <a:r>
              <a:rPr lang="en-US" dirty="0"/>
              <a:t>last=</a:t>
            </a:r>
            <a:r>
              <a:rPr lang="en-US" dirty="0" err="1"/>
              <a:t>newnode</a:t>
            </a:r>
            <a:r>
              <a:rPr lang="en-US" dirty="0"/>
              <a:t>;</a:t>
            </a:r>
          </a:p>
          <a:p>
            <a:r>
              <a:rPr lang="en-US" dirty="0"/>
              <a:t>last-&gt;next=start;</a:t>
            </a:r>
          </a:p>
          <a:p>
            <a:r>
              <a:rPr lang="en-US" dirty="0"/>
              <a:t>}</a:t>
            </a:r>
          </a:p>
          <a:p>
            <a:r>
              <a:rPr lang="en-US" dirty="0"/>
              <a:t>}</a:t>
            </a:r>
          </a:p>
        </p:txBody>
      </p:sp>
    </p:spTree>
    <p:extLst>
      <p:ext uri="{BB962C8B-B14F-4D97-AF65-F5344CB8AC3E}">
        <p14:creationId xmlns:p14="http://schemas.microsoft.com/office/powerpoint/2010/main" val="16350494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Algorithm to delete a node from the beginning of a circular linked list:</a:t>
            </a:r>
          </a:p>
        </p:txBody>
      </p:sp>
      <p:sp>
        <p:nvSpPr>
          <p:cNvPr id="3" name="Content Placeholder 2"/>
          <p:cNvSpPr>
            <a:spLocks noGrp="1"/>
          </p:cNvSpPr>
          <p:nvPr>
            <p:ph idx="1"/>
          </p:nvPr>
        </p:nvSpPr>
        <p:spPr/>
        <p:txBody>
          <a:bodyPr>
            <a:normAutofit/>
          </a:bodyPr>
          <a:lstStyle/>
          <a:p>
            <a:pPr marL="0" indent="0">
              <a:buNone/>
            </a:pPr>
            <a:r>
              <a:rPr lang="en-US" sz="2400" dirty="0"/>
              <a:t>1. if start==NULL then</a:t>
            </a:r>
          </a:p>
          <a:p>
            <a:pPr marL="0" indent="0">
              <a:buNone/>
            </a:pPr>
            <a:r>
              <a:rPr lang="en-US" sz="2400" dirty="0"/>
              <a:t>	“empty list” and exit</a:t>
            </a:r>
          </a:p>
          <a:p>
            <a:pPr marL="0" indent="0">
              <a:buNone/>
            </a:pPr>
            <a:r>
              <a:rPr lang="en-US" sz="2400" dirty="0"/>
              <a:t>2. else</a:t>
            </a:r>
          </a:p>
          <a:p>
            <a:pPr marL="0" indent="0">
              <a:buNone/>
            </a:pPr>
            <a:r>
              <a:rPr lang="en-US" sz="2400" dirty="0"/>
              <a:t>	set temp=start</a:t>
            </a:r>
          </a:p>
          <a:p>
            <a:pPr marL="0" indent="0">
              <a:buNone/>
            </a:pPr>
            <a:r>
              <a:rPr lang="en-US" sz="2400" dirty="0"/>
              <a:t>	set start=start-&gt;next</a:t>
            </a:r>
          </a:p>
          <a:p>
            <a:pPr marL="0" indent="0">
              <a:buNone/>
            </a:pPr>
            <a:r>
              <a:rPr lang="en-US" sz="2400" dirty="0"/>
              <a:t>	print the deleted element=temp-&gt;info</a:t>
            </a:r>
          </a:p>
          <a:p>
            <a:pPr marL="0" indent="0">
              <a:buNone/>
            </a:pPr>
            <a:r>
              <a:rPr lang="en-US" sz="2400" dirty="0"/>
              <a:t>	set last-&gt;next=start;</a:t>
            </a:r>
          </a:p>
          <a:p>
            <a:pPr marL="0" indent="0">
              <a:buNone/>
            </a:pPr>
            <a:r>
              <a:rPr lang="en-US" sz="2400" dirty="0"/>
              <a:t>	free(temp)</a:t>
            </a:r>
          </a:p>
          <a:p>
            <a:pPr marL="0" indent="0">
              <a:buNone/>
            </a:pPr>
            <a:r>
              <a:rPr lang="en-US" sz="2400" dirty="0"/>
              <a:t>	end else</a:t>
            </a:r>
          </a:p>
          <a:p>
            <a:pPr marL="0" indent="0">
              <a:buNone/>
            </a:pPr>
            <a:r>
              <a:rPr lang="en-US" sz="2400" dirty="0"/>
              <a:t>3. End</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41</a:t>
            </a:fld>
            <a:endParaRPr lang="en-US"/>
          </a:p>
        </p:txBody>
      </p:sp>
    </p:spTree>
    <p:extLst>
      <p:ext uri="{BB962C8B-B14F-4D97-AF65-F5344CB8AC3E}">
        <p14:creationId xmlns:p14="http://schemas.microsoft.com/office/powerpoint/2010/main" val="575222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a:t>C function to delete a node from the beginning of a circular linked list:</a:t>
            </a:r>
            <a:endParaRPr lang="en-US" dirty="0"/>
          </a:p>
        </p:txBody>
      </p:sp>
      <p:sp>
        <p:nvSpPr>
          <p:cNvPr id="3" name="Content Placeholder 2"/>
          <p:cNvSpPr>
            <a:spLocks noGrp="1"/>
          </p:cNvSpPr>
          <p:nvPr>
            <p:ph idx="1"/>
          </p:nvPr>
        </p:nvSpPr>
        <p:spPr/>
        <p:txBody>
          <a:bodyPr>
            <a:noAutofit/>
          </a:bodyPr>
          <a:lstStyle/>
          <a:p>
            <a:pPr marL="0" indent="0">
              <a:buNone/>
            </a:pPr>
            <a:r>
              <a:rPr lang="en-US" sz="1600" dirty="0"/>
              <a:t>void </a:t>
            </a:r>
            <a:r>
              <a:rPr lang="en-US" sz="1600" dirty="0" err="1"/>
              <a:t>DeleteFirst</a:t>
            </a:r>
            <a:r>
              <a:rPr lang="en-US" sz="1600" dirty="0"/>
              <a:t>()</a:t>
            </a:r>
          </a:p>
          <a:p>
            <a:pPr marL="0" indent="0">
              <a:buNone/>
            </a:pPr>
            <a:r>
              <a:rPr lang="en-US" sz="1600" dirty="0"/>
              <a:t>{</a:t>
            </a:r>
          </a:p>
          <a:p>
            <a:pPr marL="0" indent="0">
              <a:buNone/>
            </a:pPr>
            <a:r>
              <a:rPr lang="en-US" sz="1600" dirty="0"/>
              <a:t>if(start==NULL)</a:t>
            </a:r>
          </a:p>
          <a:p>
            <a:pPr marL="0" indent="0">
              <a:buNone/>
            </a:pPr>
            <a:r>
              <a:rPr lang="en-US" sz="1600" dirty="0"/>
              <a:t>{</a:t>
            </a:r>
          </a:p>
          <a:p>
            <a:pPr marL="0" indent="0">
              <a:buNone/>
            </a:pPr>
            <a:r>
              <a:rPr lang="en-US" sz="1600" dirty="0" err="1"/>
              <a:t>printf</a:t>
            </a:r>
            <a:r>
              <a:rPr lang="en-US" sz="1600" dirty="0"/>
              <a:t>(“Empty list”);</a:t>
            </a:r>
          </a:p>
          <a:p>
            <a:pPr marL="0" indent="0">
              <a:buNone/>
            </a:pPr>
            <a:r>
              <a:rPr lang="en-US" sz="1600" dirty="0"/>
              <a:t>exit(1);</a:t>
            </a:r>
          </a:p>
          <a:p>
            <a:pPr marL="0" indent="0">
              <a:buNone/>
            </a:pPr>
            <a:r>
              <a:rPr lang="en-US" sz="1600" dirty="0"/>
              <a:t>}else</a:t>
            </a:r>
          </a:p>
          <a:p>
            <a:pPr marL="0" indent="0">
              <a:buNone/>
            </a:pPr>
            <a:r>
              <a:rPr lang="en-US" sz="1600" dirty="0"/>
              <a:t>{</a:t>
            </a:r>
          </a:p>
          <a:p>
            <a:pPr marL="0" indent="0">
              <a:buNone/>
            </a:pPr>
            <a:r>
              <a:rPr lang="en-US" sz="1600" dirty="0"/>
              <a:t>temp=start;</a:t>
            </a:r>
          </a:p>
          <a:p>
            <a:pPr marL="0" indent="0">
              <a:buNone/>
            </a:pPr>
            <a:r>
              <a:rPr lang="en-US" sz="1600" dirty="0"/>
              <a:t>start=start-&gt;next;</a:t>
            </a:r>
          </a:p>
          <a:p>
            <a:pPr marL="0" indent="0">
              <a:buNone/>
            </a:pPr>
            <a:r>
              <a:rPr lang="en-US" sz="1600" dirty="0" err="1"/>
              <a:t>printf</a:t>
            </a:r>
            <a:r>
              <a:rPr lang="en-US" sz="1600" dirty="0"/>
              <a:t>(“ the deleted element=%d”, temp-&gt;info);</a:t>
            </a:r>
          </a:p>
          <a:p>
            <a:pPr marL="0" indent="0">
              <a:buNone/>
            </a:pPr>
            <a:r>
              <a:rPr lang="en-US" sz="1600" dirty="0"/>
              <a:t>last-&gt;next=start;</a:t>
            </a:r>
          </a:p>
          <a:p>
            <a:pPr marL="0" indent="0">
              <a:buNone/>
            </a:pPr>
            <a:r>
              <a:rPr lang="en-US" sz="1600" dirty="0"/>
              <a:t>free(temp)</a:t>
            </a:r>
          </a:p>
          <a:p>
            <a:pPr marL="0" indent="0">
              <a:buNone/>
            </a:pPr>
            <a:r>
              <a:rPr lang="en-US" sz="1600" dirty="0"/>
              <a:t>}</a:t>
            </a:r>
          </a:p>
          <a:p>
            <a:pPr marL="0" indent="0">
              <a:buNone/>
            </a:pPr>
            <a:r>
              <a:rPr lang="en-US" sz="1600" dirty="0"/>
              <a: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42</a:t>
            </a:fld>
            <a:endParaRPr lang="en-US"/>
          </a:p>
        </p:txBody>
      </p:sp>
    </p:spTree>
    <p:extLst>
      <p:ext uri="{BB962C8B-B14F-4D97-AF65-F5344CB8AC3E}">
        <p14:creationId xmlns:p14="http://schemas.microsoft.com/office/powerpoint/2010/main" val="3289633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Algorithm to delete a node from the end of a circular linked list:</a:t>
            </a:r>
          </a:p>
        </p:txBody>
      </p:sp>
      <p:sp>
        <p:nvSpPr>
          <p:cNvPr id="3" name="Content Placeholder 2"/>
          <p:cNvSpPr>
            <a:spLocks noGrp="1"/>
          </p:cNvSpPr>
          <p:nvPr>
            <p:ph idx="1"/>
          </p:nvPr>
        </p:nvSpPr>
        <p:spPr>
          <a:xfrm>
            <a:off x="838200" y="994819"/>
            <a:ext cx="4556760" cy="5100809"/>
          </a:xfrm>
        </p:spPr>
        <p:txBody>
          <a:bodyPr>
            <a:normAutofit fontScale="47500" lnSpcReduction="20000"/>
          </a:bodyPr>
          <a:lstStyle/>
          <a:p>
            <a:pPr marL="0" indent="0">
              <a:buNone/>
            </a:pPr>
            <a:r>
              <a:rPr lang="en-US" dirty="0"/>
              <a:t>1. if start==NULL then</a:t>
            </a:r>
          </a:p>
          <a:p>
            <a:pPr marL="0" indent="0">
              <a:buNone/>
            </a:pPr>
            <a:r>
              <a:rPr lang="en-US" dirty="0"/>
              <a:t>	“empty list” and exit</a:t>
            </a:r>
          </a:p>
          <a:p>
            <a:pPr marL="0" indent="0">
              <a:buNone/>
            </a:pPr>
            <a:r>
              <a:rPr lang="en-US" dirty="0"/>
              <a:t>2. else if start==last</a:t>
            </a:r>
          </a:p>
          <a:p>
            <a:pPr marL="0" indent="0">
              <a:buNone/>
            </a:pPr>
            <a:r>
              <a:rPr lang="en-US" dirty="0"/>
              <a:t>	set temp=start</a:t>
            </a:r>
          </a:p>
          <a:p>
            <a:pPr marL="0" indent="0">
              <a:buNone/>
            </a:pPr>
            <a:r>
              <a:rPr lang="en-US" dirty="0"/>
              <a:t>	print deleted element=temp-&gt;info</a:t>
            </a:r>
          </a:p>
          <a:p>
            <a:pPr marL="0" indent="0">
              <a:buNone/>
            </a:pPr>
            <a:r>
              <a:rPr lang="en-US" dirty="0"/>
              <a:t>	free(temp)</a:t>
            </a:r>
          </a:p>
          <a:p>
            <a:pPr marL="0" indent="0">
              <a:buNone/>
            </a:pPr>
            <a:r>
              <a:rPr lang="en-US" dirty="0"/>
              <a:t>	start=last=NULL</a:t>
            </a:r>
          </a:p>
          <a:p>
            <a:pPr marL="0" indent="0">
              <a:buNone/>
            </a:pPr>
            <a:r>
              <a:rPr lang="en-US" dirty="0"/>
              <a:t>3. else</a:t>
            </a:r>
          </a:p>
          <a:p>
            <a:pPr marL="0" indent="0">
              <a:buNone/>
            </a:pPr>
            <a:r>
              <a:rPr lang="en-US" dirty="0"/>
              <a:t>	set temp=start</a:t>
            </a:r>
          </a:p>
          <a:p>
            <a:pPr marL="0" indent="0">
              <a:buNone/>
            </a:pPr>
            <a:r>
              <a:rPr lang="en-US" dirty="0"/>
              <a:t>	while( temp-&gt;next!=last)</a:t>
            </a:r>
          </a:p>
          <a:p>
            <a:pPr marL="0" indent="0">
              <a:buNone/>
            </a:pPr>
            <a:r>
              <a:rPr lang="en-US" dirty="0"/>
              <a:t>	set temp=temp-&gt;next</a:t>
            </a:r>
          </a:p>
          <a:p>
            <a:pPr marL="0" indent="0">
              <a:buNone/>
            </a:pPr>
            <a:r>
              <a:rPr lang="en-US" dirty="0"/>
              <a:t>	end while</a:t>
            </a:r>
          </a:p>
          <a:p>
            <a:pPr marL="0" indent="0">
              <a:buNone/>
            </a:pPr>
            <a:r>
              <a:rPr lang="en-US" dirty="0"/>
              <a:t>	Set hold=temp-&gt;next</a:t>
            </a:r>
          </a:p>
          <a:p>
            <a:pPr marL="0" indent="0">
              <a:buNone/>
            </a:pPr>
            <a:r>
              <a:rPr lang="en-US" dirty="0"/>
              <a:t>	set last=temp</a:t>
            </a:r>
          </a:p>
          <a:p>
            <a:pPr marL="0" indent="0">
              <a:buNone/>
            </a:pPr>
            <a:r>
              <a:rPr lang="en-US" dirty="0"/>
              <a:t>	set last-&gt;next=start</a:t>
            </a:r>
          </a:p>
          <a:p>
            <a:pPr marL="0" indent="0">
              <a:buNone/>
            </a:pPr>
            <a:r>
              <a:rPr lang="en-US" dirty="0"/>
              <a:t>	Print the deleted element=hold-&gt;info</a:t>
            </a:r>
          </a:p>
          <a:p>
            <a:pPr marL="0" indent="0">
              <a:buNone/>
            </a:pPr>
            <a:r>
              <a:rPr lang="en-US" dirty="0"/>
              <a:t>	free(hold)</a:t>
            </a:r>
          </a:p>
          <a:p>
            <a:pPr marL="0" indent="0">
              <a:buNone/>
            </a:pPr>
            <a:r>
              <a:rPr lang="en-US" dirty="0"/>
              <a:t>	end else</a:t>
            </a:r>
          </a:p>
          <a:p>
            <a:pPr marL="0" indent="0">
              <a:buNone/>
            </a:pPr>
            <a:r>
              <a:rPr lang="en-US" dirty="0"/>
              <a:t>4. End</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43</a:t>
            </a:fld>
            <a:endParaRPr lang="en-US"/>
          </a:p>
        </p:txBody>
      </p:sp>
    </p:spTree>
    <p:extLst>
      <p:ext uri="{BB962C8B-B14F-4D97-AF65-F5344CB8AC3E}">
        <p14:creationId xmlns:p14="http://schemas.microsoft.com/office/powerpoint/2010/main" val="1579548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Stack as a linked list</a:t>
            </a:r>
          </a:p>
        </p:txBody>
      </p:sp>
      <p:sp>
        <p:nvSpPr>
          <p:cNvPr id="7" name="Subtitle 6"/>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44</a:t>
            </a:fld>
            <a:endParaRPr lang="en-US"/>
          </a:p>
        </p:txBody>
      </p:sp>
    </p:spTree>
    <p:extLst>
      <p:ext uri="{BB962C8B-B14F-4D97-AF65-F5344CB8AC3E}">
        <p14:creationId xmlns:p14="http://schemas.microsoft.com/office/powerpoint/2010/main" val="6003948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as a circular List:</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To implement a stack in a circular linked list, let </a:t>
            </a:r>
            <a:r>
              <a:rPr lang="en-US" dirty="0" err="1"/>
              <a:t>pstack</a:t>
            </a:r>
            <a:r>
              <a:rPr lang="en-US" dirty="0"/>
              <a:t> be a pointer to the last</a:t>
            </a:r>
          </a:p>
          <a:p>
            <a:pPr marL="0" indent="0">
              <a:buNone/>
            </a:pPr>
            <a:r>
              <a:rPr lang="en-US" dirty="0"/>
              <a:t>node of a circular list. Actually there is no any end of a list but for convention let us</a:t>
            </a:r>
          </a:p>
          <a:p>
            <a:pPr marL="0" indent="0">
              <a:buNone/>
            </a:pPr>
            <a:r>
              <a:rPr lang="en-US" dirty="0"/>
              <a:t>assume that the first node(rightmost node of a list) is the top of the stack.</a:t>
            </a:r>
          </a:p>
          <a:p>
            <a:pPr marL="0" indent="0">
              <a:buNone/>
            </a:pPr>
            <a:r>
              <a:rPr lang="en-US" dirty="0"/>
              <a:t>An empty stack is represented by a null list.</a:t>
            </a:r>
          </a:p>
          <a:p>
            <a:pPr marL="0" indent="0">
              <a:buNone/>
            </a:pPr>
            <a:r>
              <a:rPr lang="en-US" dirty="0"/>
              <a:t>The structure for the circular linked list implementation of stack is:</a:t>
            </a:r>
          </a:p>
          <a:p>
            <a:pPr marL="0" indent="0">
              <a:buNone/>
            </a:pPr>
            <a:r>
              <a:rPr lang="en-US" dirty="0" err="1"/>
              <a:t>struct</a:t>
            </a:r>
            <a:r>
              <a:rPr lang="en-US" dirty="0"/>
              <a:t> node</a:t>
            </a:r>
          </a:p>
          <a:p>
            <a:pPr marL="0" indent="0">
              <a:buNone/>
            </a:pPr>
            <a:r>
              <a:rPr lang="en-US" dirty="0"/>
              <a:t>{</a:t>
            </a:r>
          </a:p>
          <a:p>
            <a:pPr marL="0" indent="0">
              <a:buNone/>
            </a:pPr>
            <a:r>
              <a:rPr lang="en-US" dirty="0" err="1"/>
              <a:t>int</a:t>
            </a:r>
            <a:r>
              <a:rPr lang="en-US" dirty="0"/>
              <a:t> info;</a:t>
            </a:r>
          </a:p>
          <a:p>
            <a:pPr marL="0" indent="0">
              <a:buNone/>
            </a:pPr>
            <a:r>
              <a:rPr lang="en-US" dirty="0" err="1"/>
              <a:t>struct</a:t>
            </a:r>
            <a:r>
              <a:rPr lang="en-US" dirty="0"/>
              <a:t> node *next;</a:t>
            </a:r>
          </a:p>
          <a:p>
            <a:pPr marL="0" indent="0">
              <a:buNone/>
            </a:pPr>
            <a:r>
              <a:rPr lang="en-US" dirty="0"/>
              <a:t>};</a:t>
            </a:r>
          </a:p>
          <a:p>
            <a:pPr marL="0" indent="0">
              <a:buNone/>
            </a:pPr>
            <a:r>
              <a:rPr lang="en-US" dirty="0" err="1"/>
              <a:t>typedef</a:t>
            </a:r>
            <a:r>
              <a:rPr lang="en-US" dirty="0"/>
              <a:t> </a:t>
            </a:r>
            <a:r>
              <a:rPr lang="en-US" dirty="0" err="1"/>
              <a:t>struct</a:t>
            </a:r>
            <a:r>
              <a:rPr lang="en-US" dirty="0"/>
              <a:t> node </a:t>
            </a:r>
            <a:r>
              <a:rPr lang="en-US" dirty="0" err="1"/>
              <a:t>NodeType</a:t>
            </a:r>
            <a:r>
              <a:rPr lang="en-US" dirty="0"/>
              <a:t>;</a:t>
            </a:r>
          </a:p>
          <a:p>
            <a:pPr marL="0" indent="0">
              <a:buNone/>
            </a:pPr>
            <a:r>
              <a:rPr lang="en-US" dirty="0" err="1"/>
              <a:t>NodeType</a:t>
            </a:r>
            <a:r>
              <a:rPr lang="en-US" dirty="0"/>
              <a:t> *</a:t>
            </a:r>
            <a:r>
              <a:rPr lang="en-US" dirty="0" err="1"/>
              <a:t>pstack</a:t>
            </a:r>
            <a:r>
              <a:rPr lang="en-US" dirty="0"/>
              <a:t>=NULL;</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45</a:t>
            </a:fld>
            <a:endParaRPr lang="en-US"/>
          </a:p>
        </p:txBody>
      </p:sp>
    </p:spTree>
    <p:extLst>
      <p:ext uri="{BB962C8B-B14F-4D97-AF65-F5344CB8AC3E}">
        <p14:creationId xmlns:p14="http://schemas.microsoft.com/office/powerpoint/2010/main" val="39337661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Linked list implementation of queue:</a:t>
            </a:r>
          </a:p>
        </p:txBody>
      </p:sp>
      <p:sp>
        <p:nvSpPr>
          <p:cNvPr id="3" name="Content Placeholder 2"/>
          <p:cNvSpPr>
            <a:spLocks noGrp="1"/>
          </p:cNvSpPr>
          <p:nvPr>
            <p:ph idx="1"/>
          </p:nvPr>
        </p:nvSpPr>
        <p:spPr/>
        <p:txBody>
          <a:bodyPr/>
          <a:lstStyle/>
          <a:p>
            <a:pPr marL="0" indent="0">
              <a:buNone/>
            </a:pPr>
            <a:r>
              <a:rPr lang="en-US" b="1" dirty="0"/>
              <a:t>Insert function:</a:t>
            </a:r>
          </a:p>
          <a:p>
            <a:pPr marL="0" indent="0">
              <a:buNone/>
            </a:pPr>
            <a:r>
              <a:rPr lang="en-US" sz="2000" dirty="0"/>
              <a:t>let *rear and *front are pointers to the first node of the list initially and insertion of node in linked list done at the rear part and deletion of node from the linked list done from front part.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46</a:t>
            </a:fld>
            <a:endParaRPr lang="en-US"/>
          </a:p>
        </p:txBody>
      </p:sp>
      <p:pic>
        <p:nvPicPr>
          <p:cNvPr id="6" name="Picture 5"/>
          <p:cNvPicPr>
            <a:picLocks noChangeAspect="1"/>
          </p:cNvPicPr>
          <p:nvPr/>
        </p:nvPicPr>
        <p:blipFill>
          <a:blip r:embed="rId2"/>
          <a:stretch>
            <a:fillRect/>
          </a:stretch>
        </p:blipFill>
        <p:spPr>
          <a:xfrm>
            <a:off x="1446385" y="2712158"/>
            <a:ext cx="9199844" cy="2843175"/>
          </a:xfrm>
          <a:prstGeom prst="rect">
            <a:avLst/>
          </a:prstGeom>
        </p:spPr>
      </p:pic>
    </p:spTree>
    <p:extLst>
      <p:ext uri="{BB962C8B-B14F-4D97-AF65-F5344CB8AC3E}">
        <p14:creationId xmlns:p14="http://schemas.microsoft.com/office/powerpoint/2010/main" val="16122714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 function</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void insert(</a:t>
            </a:r>
            <a:r>
              <a:rPr lang="en-US" dirty="0" err="1"/>
              <a:t>int</a:t>
            </a:r>
            <a:r>
              <a:rPr lang="en-US" dirty="0"/>
              <a:t> item)</a:t>
            </a:r>
          </a:p>
          <a:p>
            <a:pPr marL="0" indent="0">
              <a:buNone/>
            </a:pPr>
            <a:r>
              <a:rPr lang="en-US" dirty="0"/>
              <a:t>{</a:t>
            </a:r>
          </a:p>
          <a:p>
            <a:pPr marL="0" indent="0">
              <a:buNone/>
            </a:pPr>
            <a:r>
              <a:rPr lang="en-US" dirty="0" err="1"/>
              <a:t>NodeType</a:t>
            </a:r>
            <a:r>
              <a:rPr lang="en-US" dirty="0"/>
              <a:t> *</a:t>
            </a:r>
            <a:r>
              <a:rPr lang="en-US" dirty="0" err="1"/>
              <a:t>nnode</a:t>
            </a:r>
            <a:r>
              <a:rPr lang="en-US" dirty="0"/>
              <a:t>;</a:t>
            </a:r>
          </a:p>
          <a:p>
            <a:pPr marL="0" indent="0">
              <a:buNone/>
            </a:pPr>
            <a:r>
              <a:rPr lang="en-US" dirty="0" err="1"/>
              <a:t>nnode</a:t>
            </a:r>
            <a:r>
              <a:rPr lang="en-US" dirty="0"/>
              <a:t>=( </a:t>
            </a:r>
            <a:r>
              <a:rPr lang="en-US" dirty="0" err="1"/>
              <a:t>NodeType</a:t>
            </a:r>
            <a:r>
              <a:rPr lang="en-US" dirty="0"/>
              <a:t> *)</a:t>
            </a:r>
            <a:r>
              <a:rPr lang="en-US" dirty="0" err="1"/>
              <a:t>malloc</a:t>
            </a:r>
            <a:r>
              <a:rPr lang="en-US" dirty="0"/>
              <a:t>(</a:t>
            </a:r>
            <a:r>
              <a:rPr lang="en-US" dirty="0" err="1"/>
              <a:t>sizeof</a:t>
            </a:r>
            <a:r>
              <a:rPr lang="en-US" dirty="0"/>
              <a:t>(</a:t>
            </a:r>
            <a:r>
              <a:rPr lang="en-US" dirty="0" err="1"/>
              <a:t>NodeType</a:t>
            </a:r>
            <a:r>
              <a:rPr lang="en-US" dirty="0"/>
              <a:t>));</a:t>
            </a:r>
          </a:p>
          <a:p>
            <a:pPr marL="0" indent="0">
              <a:buNone/>
            </a:pPr>
            <a:r>
              <a:rPr lang="en-US" dirty="0"/>
              <a:t>if(rear==0)</a:t>
            </a:r>
          </a:p>
          <a:p>
            <a:pPr marL="0" indent="0">
              <a:buNone/>
            </a:pPr>
            <a:r>
              <a:rPr lang="en-US" dirty="0"/>
              <a:t>{</a:t>
            </a:r>
          </a:p>
          <a:p>
            <a:pPr marL="0" indent="0">
              <a:buNone/>
            </a:pPr>
            <a:r>
              <a:rPr lang="en-US" dirty="0" err="1"/>
              <a:t>nnode</a:t>
            </a:r>
            <a:r>
              <a:rPr lang="en-US" dirty="0"/>
              <a:t>-&gt;info=item;</a:t>
            </a:r>
          </a:p>
          <a:p>
            <a:pPr marL="0" indent="0">
              <a:buNone/>
            </a:pPr>
            <a:r>
              <a:rPr lang="en-US" dirty="0" err="1"/>
              <a:t>nnode</a:t>
            </a:r>
            <a:r>
              <a:rPr lang="en-US" dirty="0"/>
              <a:t>-&gt;next=NULL;</a:t>
            </a:r>
          </a:p>
          <a:p>
            <a:pPr marL="0" indent="0">
              <a:buNone/>
            </a:pPr>
            <a:r>
              <a:rPr lang="en-US" dirty="0"/>
              <a:t>rear=front=</a:t>
            </a:r>
            <a:r>
              <a:rPr lang="en-US" dirty="0" err="1"/>
              <a:t>nnode</a:t>
            </a:r>
            <a:r>
              <a:rPr lang="en-US" dirty="0"/>
              <a:t>;</a:t>
            </a:r>
          </a:p>
          <a:p>
            <a:pPr marL="0" indent="0">
              <a:buNone/>
            </a:pPr>
            <a:r>
              <a:rPr lang="en-US" dirty="0"/>
              <a:t>}else</a:t>
            </a:r>
          </a:p>
          <a:p>
            <a:pPr marL="0" indent="0">
              <a:buNone/>
            </a:pPr>
            <a:r>
              <a:rPr lang="en-US" dirty="0"/>
              <a:t>{</a:t>
            </a:r>
          </a:p>
          <a:p>
            <a:pPr marL="0" indent="0">
              <a:buNone/>
            </a:pPr>
            <a:r>
              <a:rPr lang="en-US" dirty="0" err="1"/>
              <a:t>nnode</a:t>
            </a:r>
            <a:r>
              <a:rPr lang="en-US" dirty="0"/>
              <a:t>-&gt;info=item;</a:t>
            </a:r>
          </a:p>
          <a:p>
            <a:pPr marL="0" indent="0">
              <a:buNone/>
            </a:pPr>
            <a:r>
              <a:rPr lang="en-US" dirty="0" err="1"/>
              <a:t>nnode</a:t>
            </a:r>
            <a:r>
              <a:rPr lang="en-US" dirty="0"/>
              <a:t>-&gt;next=NULL;</a:t>
            </a:r>
          </a:p>
          <a:p>
            <a:pPr marL="0" indent="0">
              <a:buNone/>
            </a:pPr>
            <a:r>
              <a:rPr lang="en-US" dirty="0"/>
              <a:t>rear-&gt;next=</a:t>
            </a:r>
            <a:r>
              <a:rPr lang="en-US" dirty="0" err="1"/>
              <a:t>nnode</a:t>
            </a:r>
            <a:r>
              <a:rPr lang="en-US" dirty="0"/>
              <a:t>;</a:t>
            </a:r>
          </a:p>
          <a:p>
            <a:pPr marL="0" indent="0">
              <a:buNone/>
            </a:pPr>
            <a:r>
              <a:rPr lang="en-US" dirty="0"/>
              <a:t>rear=</a:t>
            </a:r>
            <a:r>
              <a:rPr lang="en-US" dirty="0" err="1"/>
              <a:t>nnode</a:t>
            </a:r>
            <a:r>
              <a:rPr lang="en-US" dirty="0"/>
              <a:t>;</a:t>
            </a:r>
          </a:p>
          <a:p>
            <a:pPr marL="0" indent="0">
              <a:buNone/>
            </a:pPr>
            <a:r>
              <a:rPr lang="en-US" dirty="0"/>
              <a:t>}</a:t>
            </a:r>
          </a:p>
          <a:p>
            <a:pPr marL="0" indent="0">
              <a:buNone/>
            </a:pPr>
            <a:r>
              <a:rPr lang="en-US" dirty="0"/>
              <a: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47</a:t>
            </a:fld>
            <a:endParaRPr lang="en-US"/>
          </a:p>
        </p:txBody>
      </p:sp>
    </p:spTree>
    <p:extLst>
      <p:ext uri="{BB962C8B-B14F-4D97-AF65-F5344CB8AC3E}">
        <p14:creationId xmlns:p14="http://schemas.microsoft.com/office/powerpoint/2010/main" val="2937284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Delete function:</a:t>
            </a:r>
            <a:endParaRPr lang="en-US" dirty="0"/>
          </a:p>
        </p:txBody>
      </p:sp>
      <p:sp>
        <p:nvSpPr>
          <p:cNvPr id="3" name="Content Placeholder 2"/>
          <p:cNvSpPr>
            <a:spLocks noGrp="1"/>
          </p:cNvSpPr>
          <p:nvPr>
            <p:ph idx="1"/>
          </p:nvPr>
        </p:nvSpPr>
        <p:spPr/>
        <p:txBody>
          <a:bodyPr/>
          <a:lstStyle/>
          <a:p>
            <a:pPr marL="0" indent="0">
              <a:buNone/>
            </a:pPr>
            <a:r>
              <a:rPr lang="en-US" b="1" dirty="0"/>
              <a:t>Delete function:</a:t>
            </a:r>
          </a:p>
          <a:p>
            <a:pPr marL="0" indent="0" algn="just">
              <a:buNone/>
            </a:pPr>
            <a:r>
              <a:rPr lang="en-US" sz="2400" dirty="0"/>
              <a:t>let *rear and *front are pointers to the first node of the list initially and insertion of</a:t>
            </a:r>
          </a:p>
          <a:p>
            <a:pPr marL="0" indent="0" algn="just">
              <a:buNone/>
            </a:pPr>
            <a:r>
              <a:rPr lang="en-US" sz="2400" dirty="0"/>
              <a:t>node in linked list done at the rear part and deletion of node from the linked list done from front part.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48</a:t>
            </a:fld>
            <a:endParaRPr lang="en-US"/>
          </a:p>
        </p:txBody>
      </p:sp>
    </p:spTree>
    <p:extLst>
      <p:ext uri="{BB962C8B-B14F-4D97-AF65-F5344CB8AC3E}">
        <p14:creationId xmlns:p14="http://schemas.microsoft.com/office/powerpoint/2010/main" val="27780859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 function to delete an item</a:t>
            </a:r>
          </a:p>
        </p:txBody>
      </p:sp>
      <p:sp>
        <p:nvSpPr>
          <p:cNvPr id="3" name="Content Placeholder 2"/>
          <p:cNvSpPr>
            <a:spLocks noGrp="1"/>
          </p:cNvSpPr>
          <p:nvPr>
            <p:ph idx="1"/>
          </p:nvPr>
        </p:nvSpPr>
        <p:spPr>
          <a:xfrm>
            <a:off x="838200" y="994819"/>
            <a:ext cx="4308566" cy="5100809"/>
          </a:xfrm>
        </p:spPr>
        <p:txBody>
          <a:bodyPr>
            <a:normAutofit fontScale="62500" lnSpcReduction="20000"/>
          </a:bodyPr>
          <a:lstStyle/>
          <a:p>
            <a:pPr marL="0" indent="0">
              <a:buNone/>
            </a:pPr>
            <a:r>
              <a:rPr lang="en-US" dirty="0"/>
              <a:t>void </a:t>
            </a:r>
            <a:r>
              <a:rPr lang="en-US" dirty="0" err="1"/>
              <a:t>delet</a:t>
            </a:r>
            <a:r>
              <a:rPr lang="en-US" dirty="0"/>
              <a:t>()</a:t>
            </a:r>
          </a:p>
          <a:p>
            <a:pPr marL="0" indent="0">
              <a:buNone/>
            </a:pPr>
            <a:r>
              <a:rPr lang="en-AT" dirty="0"/>
              <a:t>{</a:t>
            </a:r>
          </a:p>
          <a:p>
            <a:pPr marL="0" indent="0">
              <a:buNone/>
            </a:pPr>
            <a:r>
              <a:rPr lang="en-US" dirty="0" err="1"/>
              <a:t>NodeType</a:t>
            </a:r>
            <a:r>
              <a:rPr lang="en-US" dirty="0"/>
              <a:t> *temp;</a:t>
            </a:r>
          </a:p>
          <a:p>
            <a:pPr marL="0" indent="0">
              <a:buNone/>
            </a:pPr>
            <a:r>
              <a:rPr lang="en-US" dirty="0"/>
              <a:t>if(front==0)</a:t>
            </a:r>
          </a:p>
          <a:p>
            <a:pPr marL="0" indent="0">
              <a:buNone/>
            </a:pPr>
            <a:r>
              <a:rPr lang="en-AT" dirty="0"/>
              <a:t>{</a:t>
            </a:r>
          </a:p>
          <a:p>
            <a:pPr marL="0" indent="0">
              <a:buNone/>
            </a:pPr>
            <a:r>
              <a:rPr lang="pt-BR" dirty="0"/>
              <a:t>printf("Queue contain no elements:\n");</a:t>
            </a:r>
          </a:p>
          <a:p>
            <a:pPr marL="0" indent="0">
              <a:buNone/>
            </a:pPr>
            <a:r>
              <a:rPr lang="en-US" dirty="0"/>
              <a:t>return;</a:t>
            </a:r>
          </a:p>
          <a:p>
            <a:pPr marL="0" indent="0">
              <a:buNone/>
            </a:pPr>
            <a:r>
              <a:rPr lang="en-US" dirty="0"/>
              <a:t>}else if(front-&gt;next==NULL)</a:t>
            </a:r>
          </a:p>
          <a:p>
            <a:pPr marL="0" indent="0">
              <a:buNone/>
            </a:pPr>
            <a:r>
              <a:rPr lang="en-AT" dirty="0"/>
              <a:t>{</a:t>
            </a:r>
          </a:p>
          <a:p>
            <a:pPr marL="0" indent="0">
              <a:buNone/>
            </a:pPr>
            <a:r>
              <a:rPr lang="en-US" dirty="0"/>
              <a:t>temp=front;</a:t>
            </a:r>
          </a:p>
          <a:p>
            <a:pPr marL="0" indent="0">
              <a:buNone/>
            </a:pPr>
            <a:r>
              <a:rPr lang="en-US" dirty="0"/>
              <a:t>rear=front=NULL;</a:t>
            </a:r>
          </a:p>
          <a:p>
            <a:pPr marL="0" indent="0">
              <a:buNone/>
            </a:pPr>
            <a:r>
              <a:rPr lang="en-US" dirty="0" err="1"/>
              <a:t>printf</a:t>
            </a:r>
            <a:r>
              <a:rPr lang="en-US" dirty="0"/>
              <a:t>("\</a:t>
            </a:r>
            <a:r>
              <a:rPr lang="en-US" dirty="0" err="1"/>
              <a:t>nDeleted</a:t>
            </a:r>
            <a:r>
              <a:rPr lang="en-US" dirty="0"/>
              <a:t> item is %d\</a:t>
            </a:r>
            <a:r>
              <a:rPr lang="en-US" dirty="0" err="1"/>
              <a:t>n",temp</a:t>
            </a:r>
            <a:r>
              <a:rPr lang="en-US" dirty="0"/>
              <a:t>-&gt;info);</a:t>
            </a:r>
          </a:p>
          <a:p>
            <a:pPr marL="0" indent="0">
              <a:buNone/>
            </a:pPr>
            <a:r>
              <a:rPr lang="en-US" dirty="0"/>
              <a:t>free(temp);</a:t>
            </a:r>
          </a:p>
          <a:p>
            <a:pPr marL="0" indent="0">
              <a:buNone/>
            </a:pPr>
            <a:r>
              <a:rPr lang="en-US" dirty="0"/>
              <a:t>}else</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49</a:t>
            </a:fld>
            <a:endParaRPr lang="en-US"/>
          </a:p>
        </p:txBody>
      </p:sp>
      <p:sp>
        <p:nvSpPr>
          <p:cNvPr id="6" name="Content Placeholder 2"/>
          <p:cNvSpPr txBox="1">
            <a:spLocks/>
          </p:cNvSpPr>
          <p:nvPr/>
        </p:nvSpPr>
        <p:spPr>
          <a:xfrm>
            <a:off x="6831874" y="1086259"/>
            <a:ext cx="4521926" cy="5100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T" sz="1800" dirty="0"/>
              <a:t>{</a:t>
            </a:r>
          </a:p>
          <a:p>
            <a:pPr marL="0" indent="0">
              <a:buFont typeface="Arial" panose="020B0604020202020204" pitchFamily="34" charset="0"/>
              <a:buNone/>
            </a:pPr>
            <a:r>
              <a:rPr lang="en-US" sz="1800" dirty="0"/>
              <a:t>temp=front;</a:t>
            </a:r>
          </a:p>
          <a:p>
            <a:pPr marL="0" indent="0">
              <a:buFont typeface="Arial" panose="020B0604020202020204" pitchFamily="34" charset="0"/>
              <a:buNone/>
            </a:pPr>
            <a:r>
              <a:rPr lang="en-US" sz="1800" dirty="0"/>
              <a:t>front=front-&gt;next;</a:t>
            </a:r>
          </a:p>
          <a:p>
            <a:pPr marL="0" indent="0">
              <a:buFont typeface="Arial" panose="020B0604020202020204" pitchFamily="34" charset="0"/>
              <a:buNone/>
            </a:pPr>
            <a:r>
              <a:rPr lang="en-US" sz="1800" dirty="0" err="1"/>
              <a:t>printf</a:t>
            </a:r>
            <a:r>
              <a:rPr lang="en-US" sz="1800" dirty="0"/>
              <a:t>("\</a:t>
            </a:r>
            <a:r>
              <a:rPr lang="en-US" sz="1800" dirty="0" err="1"/>
              <a:t>nDeleted</a:t>
            </a:r>
            <a:r>
              <a:rPr lang="en-US" sz="1800" dirty="0"/>
              <a:t> item is %d\</a:t>
            </a:r>
            <a:r>
              <a:rPr lang="en-US" sz="1800" dirty="0" err="1"/>
              <a:t>n",temp</a:t>
            </a:r>
            <a:r>
              <a:rPr lang="en-US" sz="1800" dirty="0"/>
              <a:t>-&gt;info);</a:t>
            </a:r>
          </a:p>
          <a:p>
            <a:pPr marL="0" indent="0">
              <a:buFont typeface="Arial" panose="020B0604020202020204" pitchFamily="34" charset="0"/>
              <a:buNone/>
            </a:pPr>
            <a:r>
              <a:rPr lang="en-US" sz="1800" dirty="0"/>
              <a:t>free(temp);</a:t>
            </a:r>
          </a:p>
          <a:p>
            <a:pPr marL="0" indent="0">
              <a:buFont typeface="Arial" panose="020B0604020202020204" pitchFamily="34" charset="0"/>
              <a:buNone/>
            </a:pPr>
            <a:r>
              <a:rPr lang="en-AT" sz="1800" dirty="0"/>
              <a:t>}</a:t>
            </a:r>
          </a:p>
          <a:p>
            <a:pPr marL="0" indent="0">
              <a:buFont typeface="Arial" panose="020B0604020202020204" pitchFamily="34" charset="0"/>
              <a:buNone/>
            </a:pPr>
            <a:r>
              <a:rPr lang="en-AT" sz="1800" dirty="0"/>
              <a:t>}</a:t>
            </a:r>
            <a:endParaRPr lang="en-US" sz="1800" dirty="0"/>
          </a:p>
        </p:txBody>
      </p:sp>
    </p:spTree>
    <p:extLst>
      <p:ext uri="{BB962C8B-B14F-4D97-AF65-F5344CB8AC3E}">
        <p14:creationId xmlns:p14="http://schemas.microsoft.com/office/powerpoint/2010/main" val="1076102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0" indent="0">
              <a:buNone/>
            </a:pPr>
            <a:r>
              <a:rPr lang="en-US" sz="3200" b="1" dirty="0"/>
              <a:t>What is Pointer?</a:t>
            </a:r>
          </a:p>
          <a:p>
            <a:pPr marL="0" indent="0" algn="just">
              <a:buNone/>
            </a:pPr>
            <a:r>
              <a:rPr lang="en-US" sz="2400" dirty="0"/>
              <a:t>A pointer is a variable whose value is the address of another variable, i.e., direct address of the memory location. Like any variable or constant, you must declare a pointer before using it to store any variable address.</a:t>
            </a:r>
          </a:p>
          <a:p>
            <a:pPr marL="0" indent="0" algn="just">
              <a:buNone/>
            </a:pPr>
            <a:endParaRPr lang="en-US" sz="2400" dirty="0"/>
          </a:p>
          <a:p>
            <a:pPr marL="0" indent="0">
              <a:buNone/>
            </a:pPr>
            <a:r>
              <a:rPr lang="en-US" sz="2400" dirty="0"/>
              <a:t>The general form of a pointer variable declaration is −</a:t>
            </a:r>
          </a:p>
          <a:p>
            <a:pPr marL="0" indent="0">
              <a:buNone/>
            </a:pPr>
            <a:r>
              <a:rPr lang="en-US" sz="2400" i="1" dirty="0">
                <a:solidFill>
                  <a:srgbClr val="00B0F0"/>
                </a:solidFill>
              </a:rPr>
              <a:t>type *</a:t>
            </a:r>
            <a:r>
              <a:rPr lang="en-US" sz="2400" i="1" dirty="0" err="1">
                <a:solidFill>
                  <a:srgbClr val="00B0F0"/>
                </a:solidFill>
              </a:rPr>
              <a:t>var</a:t>
            </a:r>
            <a:r>
              <a:rPr lang="en-US" sz="2400" i="1" dirty="0">
                <a:solidFill>
                  <a:srgbClr val="00B0F0"/>
                </a:solidFill>
              </a:rPr>
              <a:t>-name;</a:t>
            </a:r>
          </a:p>
          <a:p>
            <a:pPr marL="0" indent="0">
              <a:buNone/>
            </a:pPr>
            <a:endParaRPr lang="en-US" sz="2400" i="1" dirty="0">
              <a:solidFill>
                <a:srgbClr val="00B0F0"/>
              </a:solidFill>
            </a:endParaRPr>
          </a:p>
          <a:p>
            <a:pPr marL="0" indent="0">
              <a:buNone/>
            </a:pPr>
            <a:r>
              <a:rPr lang="en-US" sz="2400" dirty="0"/>
              <a:t>Here, </a:t>
            </a:r>
            <a:r>
              <a:rPr lang="en-US" sz="2400" b="1" dirty="0"/>
              <a:t>type</a:t>
            </a:r>
            <a:r>
              <a:rPr lang="en-US" sz="2400" dirty="0"/>
              <a:t> is the pointer's </a:t>
            </a:r>
            <a:r>
              <a:rPr lang="en-US" sz="2400" b="1" dirty="0"/>
              <a:t>base type</a:t>
            </a:r>
            <a:r>
              <a:rPr lang="en-US" sz="2400" dirty="0"/>
              <a:t>; it must be a valid C </a:t>
            </a:r>
            <a:r>
              <a:rPr lang="en-US" sz="2400" b="1" dirty="0"/>
              <a:t>data type </a:t>
            </a:r>
            <a:r>
              <a:rPr lang="en-US" sz="2400" dirty="0"/>
              <a:t>and </a:t>
            </a:r>
            <a:r>
              <a:rPr lang="en-US" sz="2400" b="1" dirty="0" err="1"/>
              <a:t>var</a:t>
            </a:r>
            <a:r>
              <a:rPr lang="en-US" sz="2400" b="1" dirty="0"/>
              <a:t>-name</a:t>
            </a:r>
            <a:r>
              <a:rPr lang="en-US" sz="2400" dirty="0"/>
              <a:t> is the name of the pointer variable. </a:t>
            </a:r>
          </a:p>
          <a:p>
            <a:pPr marL="0" indent="0">
              <a:buNone/>
            </a:pPr>
            <a:r>
              <a:rPr lang="en-US" sz="2400" dirty="0"/>
              <a:t>However, in this statement the </a:t>
            </a:r>
            <a:r>
              <a:rPr lang="en-US" sz="2400" b="1" dirty="0"/>
              <a:t>asterisk</a:t>
            </a:r>
            <a:r>
              <a:rPr lang="en-US" sz="2400" dirty="0"/>
              <a:t> is being used to designate a variable as a pointer. </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5</a:t>
            </a:fld>
            <a:endParaRPr lang="en-US"/>
          </a:p>
        </p:txBody>
      </p:sp>
    </p:spTree>
    <p:extLst>
      <p:ext uri="{BB962C8B-B14F-4D97-AF65-F5344CB8AC3E}">
        <p14:creationId xmlns:p14="http://schemas.microsoft.com/office/powerpoint/2010/main" val="29959291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Stack as a circular List:</a:t>
            </a:r>
          </a:p>
        </p:txBody>
      </p:sp>
      <p:sp>
        <p:nvSpPr>
          <p:cNvPr id="3" name="Content Placeholder 2"/>
          <p:cNvSpPr>
            <a:spLocks noGrp="1"/>
          </p:cNvSpPr>
          <p:nvPr>
            <p:ph idx="1"/>
          </p:nvPr>
        </p:nvSpPr>
        <p:spPr/>
        <p:txBody>
          <a:bodyPr>
            <a:noAutofit/>
          </a:bodyPr>
          <a:lstStyle/>
          <a:p>
            <a:pPr marL="0" indent="0" algn="just">
              <a:buNone/>
            </a:pPr>
            <a:r>
              <a:rPr lang="en-US" sz="1800" dirty="0"/>
              <a:t>To implement a stack in a circular linked list, let </a:t>
            </a:r>
            <a:r>
              <a:rPr lang="en-US" sz="1800" dirty="0" err="1"/>
              <a:t>pstack</a:t>
            </a:r>
            <a:r>
              <a:rPr lang="en-US" sz="1800" dirty="0"/>
              <a:t> be a pointer to the last node of a circular list. Actually there is no any end of a list but for convention let us assume that the first node (rightmost node of a list) is the top of the stack.</a:t>
            </a:r>
          </a:p>
          <a:p>
            <a:pPr marL="0" indent="0" algn="just">
              <a:buNone/>
            </a:pPr>
            <a:r>
              <a:rPr lang="en-US" sz="1800" dirty="0"/>
              <a:t>An empty stack is represented by a null list.</a:t>
            </a:r>
          </a:p>
          <a:p>
            <a:pPr marL="0" indent="0" algn="just">
              <a:buNone/>
            </a:pPr>
            <a:r>
              <a:rPr lang="en-US" sz="1800" dirty="0"/>
              <a:t>The structure for the circular linked list implementation of stack is:</a:t>
            </a:r>
          </a:p>
          <a:p>
            <a:pPr marL="0" indent="0" algn="just">
              <a:buNone/>
            </a:pPr>
            <a:endParaRPr lang="en-US" sz="1600" i="1" dirty="0"/>
          </a:p>
          <a:p>
            <a:pPr marL="0" indent="0" algn="just">
              <a:buNone/>
            </a:pPr>
            <a:r>
              <a:rPr lang="en-US" sz="1600" i="1" dirty="0" err="1"/>
              <a:t>struct</a:t>
            </a:r>
            <a:r>
              <a:rPr lang="en-US" sz="1600" i="1" dirty="0"/>
              <a:t> node</a:t>
            </a:r>
          </a:p>
          <a:p>
            <a:pPr marL="0" indent="0" algn="just">
              <a:buNone/>
            </a:pPr>
            <a:r>
              <a:rPr lang="en-US" sz="1600" i="1" dirty="0"/>
              <a:t>{</a:t>
            </a:r>
          </a:p>
          <a:p>
            <a:pPr marL="0" indent="0" algn="just">
              <a:buNone/>
            </a:pPr>
            <a:r>
              <a:rPr lang="en-US" sz="1600" i="1" dirty="0" err="1"/>
              <a:t>int</a:t>
            </a:r>
            <a:r>
              <a:rPr lang="en-US" sz="1600" i="1" dirty="0"/>
              <a:t> info;</a:t>
            </a:r>
          </a:p>
          <a:p>
            <a:pPr marL="0" indent="0" algn="just">
              <a:buNone/>
            </a:pPr>
            <a:r>
              <a:rPr lang="en-US" sz="1600" i="1" dirty="0" err="1"/>
              <a:t>struct</a:t>
            </a:r>
            <a:r>
              <a:rPr lang="en-US" sz="1600" i="1" dirty="0"/>
              <a:t> node *next;</a:t>
            </a:r>
          </a:p>
          <a:p>
            <a:pPr marL="0" indent="0" algn="just">
              <a:buNone/>
            </a:pPr>
            <a:r>
              <a:rPr lang="en-US" sz="1600" i="1" dirty="0"/>
              <a:t>};</a:t>
            </a:r>
          </a:p>
          <a:p>
            <a:pPr marL="0" indent="0" algn="just">
              <a:buNone/>
            </a:pPr>
            <a:r>
              <a:rPr lang="en-US" sz="1600" i="1" dirty="0" err="1"/>
              <a:t>typedef</a:t>
            </a:r>
            <a:r>
              <a:rPr lang="en-US" sz="1600" i="1" dirty="0"/>
              <a:t> </a:t>
            </a:r>
            <a:r>
              <a:rPr lang="en-US" sz="1600" i="1" dirty="0" err="1"/>
              <a:t>struct</a:t>
            </a:r>
            <a:r>
              <a:rPr lang="en-US" sz="1600" i="1" dirty="0"/>
              <a:t> node </a:t>
            </a:r>
            <a:r>
              <a:rPr lang="en-US" sz="1600" i="1" dirty="0" err="1"/>
              <a:t>NodeType</a:t>
            </a:r>
            <a:r>
              <a:rPr lang="en-US" sz="1600" i="1" dirty="0"/>
              <a:t>;</a:t>
            </a:r>
          </a:p>
          <a:p>
            <a:pPr marL="0" indent="0" algn="just">
              <a:buNone/>
            </a:pPr>
            <a:r>
              <a:rPr lang="en-US" sz="1600" i="1" dirty="0" err="1"/>
              <a:t>NodeType</a:t>
            </a:r>
            <a:r>
              <a:rPr lang="en-US" sz="1600" i="1" dirty="0"/>
              <a:t> *</a:t>
            </a:r>
            <a:r>
              <a:rPr lang="en-US" sz="1600" i="1" dirty="0" err="1"/>
              <a:t>pstack</a:t>
            </a:r>
            <a:r>
              <a:rPr lang="en-US" sz="1600" i="1" dirty="0"/>
              <a:t>=NULL;</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50</a:t>
            </a:fld>
            <a:endParaRPr lang="en-US"/>
          </a:p>
        </p:txBody>
      </p:sp>
      <p:pic>
        <p:nvPicPr>
          <p:cNvPr id="6" name="Picture 5"/>
          <p:cNvPicPr>
            <a:picLocks noChangeAspect="1"/>
          </p:cNvPicPr>
          <p:nvPr/>
        </p:nvPicPr>
        <p:blipFill>
          <a:blip r:embed="rId2"/>
          <a:stretch>
            <a:fillRect/>
          </a:stretch>
        </p:blipFill>
        <p:spPr>
          <a:xfrm>
            <a:off x="4903356" y="2854711"/>
            <a:ext cx="5964510" cy="1671094"/>
          </a:xfrm>
          <a:prstGeom prst="rect">
            <a:avLst/>
          </a:prstGeom>
        </p:spPr>
      </p:pic>
    </p:spTree>
    <p:extLst>
      <p:ext uri="{BB962C8B-B14F-4D97-AF65-F5344CB8AC3E}">
        <p14:creationId xmlns:p14="http://schemas.microsoft.com/office/powerpoint/2010/main" val="22106841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 function to check whether the list is empty</a:t>
            </a:r>
          </a:p>
        </p:txBody>
      </p:sp>
      <p:sp>
        <p:nvSpPr>
          <p:cNvPr id="3" name="Content Placeholder 2"/>
          <p:cNvSpPr>
            <a:spLocks noGrp="1"/>
          </p:cNvSpPr>
          <p:nvPr>
            <p:ph idx="1"/>
          </p:nvPr>
        </p:nvSpPr>
        <p:spPr/>
        <p:txBody>
          <a:bodyPr/>
          <a:lstStyle/>
          <a:p>
            <a:pPr marL="0" indent="0">
              <a:buNone/>
            </a:pPr>
            <a:r>
              <a:rPr lang="en-US" dirty="0" err="1"/>
              <a:t>int</a:t>
            </a:r>
            <a:r>
              <a:rPr lang="en-US" dirty="0"/>
              <a:t> </a:t>
            </a:r>
            <a:r>
              <a:rPr lang="en-US" dirty="0" err="1"/>
              <a:t>IsEmpty</a:t>
            </a:r>
            <a:r>
              <a:rPr lang="en-US" dirty="0"/>
              <a:t>()</a:t>
            </a:r>
          </a:p>
          <a:p>
            <a:pPr marL="0" indent="0">
              <a:buNone/>
            </a:pPr>
            <a:r>
              <a:rPr lang="en-US" dirty="0"/>
              <a:t>{</a:t>
            </a:r>
          </a:p>
          <a:p>
            <a:pPr marL="0" indent="0">
              <a:buNone/>
            </a:pPr>
            <a:r>
              <a:rPr lang="en-US" dirty="0"/>
              <a:t>if(</a:t>
            </a:r>
            <a:r>
              <a:rPr lang="en-US" dirty="0" err="1"/>
              <a:t>pstack</a:t>
            </a:r>
            <a:r>
              <a:rPr lang="en-US" dirty="0"/>
              <a:t>==NULL)</a:t>
            </a:r>
          </a:p>
          <a:p>
            <a:pPr marL="0" indent="0">
              <a:buNone/>
            </a:pPr>
            <a:r>
              <a:rPr lang="en-US" dirty="0"/>
              <a:t>return(1);</a:t>
            </a:r>
          </a:p>
          <a:p>
            <a:pPr marL="0" indent="0">
              <a:buNone/>
            </a:pPr>
            <a:r>
              <a:rPr lang="en-US" dirty="0"/>
              <a:t>else</a:t>
            </a:r>
          </a:p>
          <a:p>
            <a:pPr marL="0" indent="0">
              <a:buNone/>
            </a:pPr>
            <a:r>
              <a:rPr lang="en-US" dirty="0"/>
              <a:t>return(0);</a:t>
            </a:r>
          </a:p>
          <a:p>
            <a:pPr marL="0" indent="0">
              <a:buNone/>
            </a:pPr>
            <a:r>
              <a:rPr lang="en-US" dirty="0"/>
              <a: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51</a:t>
            </a:fld>
            <a:endParaRPr lang="en-US"/>
          </a:p>
        </p:txBody>
      </p:sp>
    </p:spTree>
    <p:extLst>
      <p:ext uri="{BB962C8B-B14F-4D97-AF65-F5344CB8AC3E}">
        <p14:creationId xmlns:p14="http://schemas.microsoft.com/office/powerpoint/2010/main" val="40999688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PUSH function: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void PUSH(</a:t>
            </a:r>
            <a:r>
              <a:rPr lang="en-US" dirty="0" err="1"/>
              <a:t>int</a:t>
            </a:r>
            <a:r>
              <a:rPr lang="en-US" dirty="0"/>
              <a:t> item)</a:t>
            </a:r>
          </a:p>
          <a:p>
            <a:pPr marL="0" indent="0">
              <a:buNone/>
            </a:pPr>
            <a:r>
              <a:rPr lang="en-US" dirty="0"/>
              <a:t>{</a:t>
            </a:r>
          </a:p>
          <a:p>
            <a:pPr marL="0" indent="0">
              <a:buNone/>
            </a:pPr>
            <a:r>
              <a:rPr lang="en-US" dirty="0" err="1"/>
              <a:t>NodeType</a:t>
            </a:r>
            <a:r>
              <a:rPr lang="en-US" dirty="0"/>
              <a:t> </a:t>
            </a:r>
            <a:r>
              <a:rPr lang="en-US" dirty="0" err="1"/>
              <a:t>newnode</a:t>
            </a:r>
            <a:r>
              <a:rPr lang="en-US" dirty="0"/>
              <a:t>;</a:t>
            </a:r>
          </a:p>
          <a:p>
            <a:pPr marL="0" indent="0">
              <a:buNone/>
            </a:pPr>
            <a:r>
              <a:rPr lang="en-US" dirty="0" err="1"/>
              <a:t>newnode</a:t>
            </a:r>
            <a:r>
              <a:rPr lang="en-US" dirty="0"/>
              <a:t>=(</a:t>
            </a:r>
            <a:r>
              <a:rPr lang="en-US" dirty="0" err="1"/>
              <a:t>NodeType</a:t>
            </a:r>
            <a:r>
              <a:rPr lang="en-US" dirty="0"/>
              <a:t>*)</a:t>
            </a:r>
            <a:r>
              <a:rPr lang="en-US" dirty="0" err="1"/>
              <a:t>malloc</a:t>
            </a:r>
            <a:r>
              <a:rPr lang="en-US" dirty="0"/>
              <a:t>(</a:t>
            </a:r>
            <a:r>
              <a:rPr lang="en-US" dirty="0" err="1"/>
              <a:t>sizeof</a:t>
            </a:r>
            <a:r>
              <a:rPr lang="en-US" dirty="0"/>
              <a:t>(</a:t>
            </a:r>
            <a:r>
              <a:rPr lang="en-US" dirty="0" err="1"/>
              <a:t>NodeType</a:t>
            </a:r>
            <a:r>
              <a:rPr lang="en-US" dirty="0"/>
              <a:t>));</a:t>
            </a:r>
          </a:p>
          <a:p>
            <a:pPr marL="0" indent="0">
              <a:buNone/>
            </a:pPr>
            <a:r>
              <a:rPr lang="en-US" dirty="0" err="1"/>
              <a:t>newnode</a:t>
            </a:r>
            <a:r>
              <a:rPr lang="en-US" dirty="0"/>
              <a:t>-&gt;info=item;</a:t>
            </a:r>
          </a:p>
          <a:p>
            <a:pPr marL="0" indent="0">
              <a:buNone/>
            </a:pPr>
            <a:r>
              <a:rPr lang="en-US" dirty="0"/>
              <a:t>if(</a:t>
            </a:r>
            <a:r>
              <a:rPr lang="en-US" dirty="0" err="1"/>
              <a:t>pstack</a:t>
            </a:r>
            <a:r>
              <a:rPr lang="en-US" dirty="0"/>
              <a:t>==NULL)</a:t>
            </a:r>
          </a:p>
          <a:p>
            <a:pPr marL="0" indent="0">
              <a:buNone/>
            </a:pPr>
            <a:r>
              <a:rPr lang="en-US" dirty="0"/>
              <a:t>{</a:t>
            </a:r>
          </a:p>
          <a:p>
            <a:pPr marL="0" indent="0">
              <a:buNone/>
            </a:pPr>
            <a:r>
              <a:rPr lang="en-US" dirty="0" err="1"/>
              <a:t>pstack</a:t>
            </a:r>
            <a:r>
              <a:rPr lang="en-US" dirty="0"/>
              <a:t>=</a:t>
            </a:r>
            <a:r>
              <a:rPr lang="en-US" dirty="0" err="1"/>
              <a:t>newnode</a:t>
            </a:r>
            <a:r>
              <a:rPr lang="en-US" dirty="0"/>
              <a:t>;</a:t>
            </a:r>
          </a:p>
          <a:p>
            <a:pPr marL="0" indent="0">
              <a:buNone/>
            </a:pPr>
            <a:r>
              <a:rPr lang="en-US" dirty="0" err="1"/>
              <a:t>pstack</a:t>
            </a:r>
            <a:r>
              <a:rPr lang="en-US" dirty="0"/>
              <a:t>-&gt;next=</a:t>
            </a:r>
            <a:r>
              <a:rPr lang="en-US" dirty="0" err="1"/>
              <a:t>pstack</a:t>
            </a:r>
            <a:r>
              <a:rPr lang="en-US" dirty="0"/>
              <a:t>;</a:t>
            </a:r>
          </a:p>
          <a:p>
            <a:pPr marL="0" indent="0">
              <a:buNone/>
            </a:pPr>
            <a:r>
              <a:rPr lang="en-US" dirty="0"/>
              <a:t>}else</a:t>
            </a:r>
          </a:p>
          <a:p>
            <a:pPr marL="0" indent="0">
              <a:buNone/>
            </a:pPr>
            <a:r>
              <a:rPr lang="en-US" dirty="0"/>
              <a:t>{</a:t>
            </a:r>
          </a:p>
          <a:p>
            <a:pPr marL="0" indent="0">
              <a:buNone/>
            </a:pPr>
            <a:r>
              <a:rPr lang="en-US" dirty="0" err="1"/>
              <a:t>newnode</a:t>
            </a:r>
            <a:r>
              <a:rPr lang="en-US" dirty="0"/>
              <a:t>-&gt;next=</a:t>
            </a:r>
            <a:r>
              <a:rPr lang="en-US" dirty="0" err="1"/>
              <a:t>pstack</a:t>
            </a:r>
            <a:r>
              <a:rPr lang="en-US" dirty="0"/>
              <a:t>-&gt;next;</a:t>
            </a:r>
          </a:p>
          <a:p>
            <a:pPr marL="0" indent="0">
              <a:buNone/>
            </a:pPr>
            <a:r>
              <a:rPr lang="en-US" dirty="0" err="1"/>
              <a:t>pstack</a:t>
            </a:r>
            <a:r>
              <a:rPr lang="en-US" dirty="0"/>
              <a:t>-&gt;next=</a:t>
            </a:r>
            <a:r>
              <a:rPr lang="en-US" dirty="0" err="1"/>
              <a:t>newnode</a:t>
            </a:r>
            <a:r>
              <a:rPr lang="en-US" dirty="0"/>
              <a:t>;</a:t>
            </a:r>
          </a:p>
          <a:p>
            <a:pPr marL="0" indent="0">
              <a:buNone/>
            </a:pPr>
            <a:r>
              <a:rPr lang="en-US" dirty="0"/>
              <a:t>}</a:t>
            </a:r>
          </a:p>
          <a:p>
            <a:pPr marL="0" indent="0">
              <a:buNone/>
            </a:pPr>
            <a:r>
              <a:rPr lang="en-US" dirty="0"/>
              <a: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52</a:t>
            </a:fld>
            <a:endParaRPr lang="en-US"/>
          </a:p>
        </p:txBody>
      </p:sp>
    </p:spTree>
    <p:extLst>
      <p:ext uri="{BB962C8B-B14F-4D97-AF65-F5344CB8AC3E}">
        <p14:creationId xmlns:p14="http://schemas.microsoft.com/office/powerpoint/2010/main" val="1134070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POP function:</a:t>
            </a:r>
          </a:p>
        </p:txBody>
      </p:sp>
      <p:sp>
        <p:nvSpPr>
          <p:cNvPr id="3" name="Content Placeholder 2"/>
          <p:cNvSpPr>
            <a:spLocks noGrp="1"/>
          </p:cNvSpPr>
          <p:nvPr>
            <p:ph idx="1"/>
          </p:nvPr>
        </p:nvSpPr>
        <p:spPr>
          <a:xfrm>
            <a:off x="930728" y="994819"/>
            <a:ext cx="4189912" cy="5361533"/>
          </a:xfrm>
        </p:spPr>
        <p:txBody>
          <a:bodyPr>
            <a:noAutofit/>
          </a:bodyPr>
          <a:lstStyle/>
          <a:p>
            <a:pPr marL="0" indent="0">
              <a:buNone/>
            </a:pPr>
            <a:r>
              <a:rPr lang="en-US" sz="1800" dirty="0"/>
              <a:t>void POP()</a:t>
            </a:r>
          </a:p>
          <a:p>
            <a:pPr marL="0" indent="0">
              <a:buNone/>
            </a:pPr>
            <a:r>
              <a:rPr lang="en-US" sz="1800" dirty="0"/>
              <a:t>{</a:t>
            </a:r>
          </a:p>
          <a:p>
            <a:pPr marL="0" indent="0">
              <a:buNone/>
            </a:pPr>
            <a:r>
              <a:rPr lang="en-US" sz="1800" dirty="0" err="1"/>
              <a:t>NodeType</a:t>
            </a:r>
            <a:r>
              <a:rPr lang="en-US" sz="1800" dirty="0"/>
              <a:t> *temp;</a:t>
            </a:r>
          </a:p>
          <a:p>
            <a:pPr marL="0" indent="0">
              <a:buNone/>
            </a:pPr>
            <a:r>
              <a:rPr lang="en-US" sz="1800" dirty="0"/>
              <a:t>if(</a:t>
            </a:r>
            <a:r>
              <a:rPr lang="en-US" sz="1800" dirty="0" err="1"/>
              <a:t>pstack</a:t>
            </a:r>
            <a:r>
              <a:rPr lang="en-US" sz="1800" dirty="0"/>
              <a:t>==NULL)</a:t>
            </a:r>
          </a:p>
          <a:p>
            <a:pPr marL="0" indent="0">
              <a:buNone/>
            </a:pPr>
            <a:r>
              <a:rPr lang="en-US" sz="1800" dirty="0"/>
              <a:t>{</a:t>
            </a:r>
          </a:p>
          <a:p>
            <a:pPr marL="0" indent="0">
              <a:buNone/>
            </a:pPr>
            <a:r>
              <a:rPr lang="en-US" sz="1800" dirty="0" err="1"/>
              <a:t>printf</a:t>
            </a:r>
            <a:r>
              <a:rPr lang="en-US" sz="1800" dirty="0"/>
              <a:t>(“Stack underflow\n');</a:t>
            </a:r>
          </a:p>
          <a:p>
            <a:pPr marL="0" indent="0">
              <a:buNone/>
            </a:pPr>
            <a:r>
              <a:rPr lang="en-US" sz="1800" dirty="0"/>
              <a:t>exit(1);</a:t>
            </a:r>
          </a:p>
          <a:p>
            <a:pPr marL="0" indent="0">
              <a:buNone/>
            </a:pPr>
            <a:r>
              <a:rPr lang="en-US" sz="1800" dirty="0"/>
              <a:t>}else if(</a:t>
            </a:r>
            <a:r>
              <a:rPr lang="en-US" sz="1800" dirty="0" err="1"/>
              <a:t>pstack</a:t>
            </a:r>
            <a:r>
              <a:rPr lang="en-US" sz="1800" dirty="0"/>
              <a:t>-&gt;next==</a:t>
            </a:r>
            <a:r>
              <a:rPr lang="en-US" sz="1800" dirty="0" err="1"/>
              <a:t>pstack</a:t>
            </a:r>
            <a:r>
              <a:rPr lang="en-US" sz="1800" dirty="0"/>
              <a:t>) //for only one node</a:t>
            </a:r>
          </a:p>
          <a:p>
            <a:pPr marL="0" indent="0">
              <a:buNone/>
            </a:pPr>
            <a:r>
              <a:rPr lang="en-US" sz="1800" dirty="0"/>
              <a:t>{</a:t>
            </a:r>
          </a:p>
          <a:p>
            <a:pPr marL="0" indent="0">
              <a:buNone/>
            </a:pPr>
            <a:r>
              <a:rPr lang="en-US" sz="1800" dirty="0" err="1"/>
              <a:t>printf</a:t>
            </a:r>
            <a:r>
              <a:rPr lang="en-US" sz="1800" dirty="0"/>
              <a:t>(“</a:t>
            </a:r>
            <a:r>
              <a:rPr lang="en-US" sz="1800" dirty="0" err="1"/>
              <a:t>poped</a:t>
            </a:r>
            <a:r>
              <a:rPr lang="en-US" sz="1800" dirty="0"/>
              <a:t> item=%d”, </a:t>
            </a:r>
            <a:r>
              <a:rPr lang="en-US" sz="1800" dirty="0" err="1"/>
              <a:t>pstack</a:t>
            </a:r>
            <a:r>
              <a:rPr lang="en-US" sz="1800" dirty="0"/>
              <a:t>-&gt;info);</a:t>
            </a:r>
          </a:p>
          <a:p>
            <a:pPr marL="0" indent="0">
              <a:buNone/>
            </a:pPr>
            <a:r>
              <a:rPr lang="en-US" sz="2000" dirty="0" err="1"/>
              <a:t>pstack</a:t>
            </a:r>
            <a:r>
              <a:rPr lang="en-US" sz="2000" dirty="0"/>
              <a:t>=NULL</a:t>
            </a:r>
            <a:r>
              <a:rPr lang="en-US" sz="1800" dirty="0"/>
              <a:t>;</a:t>
            </a:r>
          </a:p>
          <a:p>
            <a:pPr marL="0" indent="0">
              <a:buNone/>
            </a:pPr>
            <a:r>
              <a:rPr lang="en-US" sz="1800" dirty="0"/>
              <a:t>}else</a:t>
            </a:r>
          </a:p>
          <a:p>
            <a:pPr marL="0" indent="0">
              <a:buNone/>
            </a:pPr>
            <a:r>
              <a:rPr lang="en-US" sz="1800" dirty="0"/>
              <a: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53</a:t>
            </a:fld>
            <a:endParaRPr lang="en-US"/>
          </a:p>
        </p:txBody>
      </p:sp>
      <p:sp>
        <p:nvSpPr>
          <p:cNvPr id="6" name="Content Placeholder 2"/>
          <p:cNvSpPr txBox="1">
            <a:spLocks/>
          </p:cNvSpPr>
          <p:nvPr/>
        </p:nvSpPr>
        <p:spPr>
          <a:xfrm>
            <a:off x="7163888" y="994818"/>
            <a:ext cx="4189912" cy="53615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a:p>
            <a:pPr marL="0" indent="0">
              <a:buFont typeface="Arial" panose="020B0604020202020204" pitchFamily="34" charset="0"/>
              <a:buNone/>
            </a:pPr>
            <a:r>
              <a:rPr lang="en-US" sz="1600" dirty="0"/>
              <a:t>temp=</a:t>
            </a:r>
            <a:r>
              <a:rPr lang="en-US" sz="1600" dirty="0" err="1"/>
              <a:t>pstack</a:t>
            </a:r>
            <a:r>
              <a:rPr lang="en-US" sz="1600" dirty="0"/>
              <a:t>-&gt;next;</a:t>
            </a:r>
          </a:p>
          <a:p>
            <a:pPr marL="0" indent="0">
              <a:buFont typeface="Arial" panose="020B0604020202020204" pitchFamily="34" charset="0"/>
              <a:buNone/>
            </a:pPr>
            <a:r>
              <a:rPr lang="en-US" sz="1600" dirty="0" err="1"/>
              <a:t>pstack</a:t>
            </a:r>
            <a:r>
              <a:rPr lang="en-US" sz="1600" dirty="0"/>
              <a:t>-&gt;next=temp-&gt;next;</a:t>
            </a:r>
          </a:p>
          <a:p>
            <a:pPr marL="0" indent="0">
              <a:buFont typeface="Arial" panose="020B0604020202020204" pitchFamily="34" charset="0"/>
              <a:buNone/>
            </a:pPr>
            <a:r>
              <a:rPr lang="en-US" sz="1600" dirty="0" err="1"/>
              <a:t>printf</a:t>
            </a:r>
            <a:r>
              <a:rPr lang="en-US" sz="1600" dirty="0"/>
              <a:t>(“</a:t>
            </a:r>
            <a:r>
              <a:rPr lang="en-US" sz="1600" dirty="0" err="1"/>
              <a:t>poped</a:t>
            </a:r>
            <a:r>
              <a:rPr lang="en-US" sz="1600" dirty="0"/>
              <a:t> item=%d”, temp-&gt;info);</a:t>
            </a:r>
          </a:p>
          <a:p>
            <a:pPr marL="0" indent="0">
              <a:buFont typeface="Arial" panose="020B0604020202020204" pitchFamily="34" charset="0"/>
              <a:buNone/>
            </a:pPr>
            <a:r>
              <a:rPr lang="en-US" sz="1600" dirty="0"/>
              <a:t>free(temp);</a:t>
            </a:r>
          </a:p>
          <a:p>
            <a:pPr marL="0" indent="0">
              <a:buFont typeface="Arial" panose="020B0604020202020204" pitchFamily="34" charset="0"/>
              <a:buNone/>
            </a:pPr>
            <a:r>
              <a:rPr lang="en-US" sz="1600" dirty="0"/>
              <a:t>}</a:t>
            </a:r>
          </a:p>
          <a:p>
            <a:pPr marL="0" indent="0">
              <a:buFont typeface="Arial" panose="020B0604020202020204" pitchFamily="34" charset="0"/>
              <a:buNone/>
            </a:pPr>
            <a:r>
              <a:rPr lang="en-US" sz="1600" dirty="0"/>
              <a:t>}</a:t>
            </a:r>
          </a:p>
        </p:txBody>
      </p:sp>
    </p:spTree>
    <p:extLst>
      <p:ext uri="{BB962C8B-B14F-4D97-AF65-F5344CB8AC3E}">
        <p14:creationId xmlns:p14="http://schemas.microsoft.com/office/powerpoint/2010/main" val="26640988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Doubly Linked List:</a:t>
            </a:r>
          </a:p>
        </p:txBody>
      </p:sp>
      <p:sp>
        <p:nvSpPr>
          <p:cNvPr id="3" name="Content Placeholder 2"/>
          <p:cNvSpPr>
            <a:spLocks noGrp="1"/>
          </p:cNvSpPr>
          <p:nvPr>
            <p:ph idx="1"/>
          </p:nvPr>
        </p:nvSpPr>
        <p:spPr/>
        <p:txBody>
          <a:bodyPr/>
          <a:lstStyle/>
          <a:p>
            <a:r>
              <a:rPr lang="en-US" dirty="0"/>
              <a:t>A linked list in which all nodes are linked together by multiple number of links i.e. each node contains three fields (two pointer fields and one data field) rather than two fields is called doubly linked list.</a:t>
            </a:r>
          </a:p>
          <a:p>
            <a:r>
              <a:rPr lang="en-US" dirty="0"/>
              <a:t>It provides bidirectional traversal.</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54</a:t>
            </a:fld>
            <a:endParaRPr lang="en-US"/>
          </a:p>
        </p:txBody>
      </p:sp>
      <p:pic>
        <p:nvPicPr>
          <p:cNvPr id="6" name="Picture 5"/>
          <p:cNvPicPr>
            <a:picLocks noChangeAspect="1"/>
          </p:cNvPicPr>
          <p:nvPr/>
        </p:nvPicPr>
        <p:blipFill>
          <a:blip r:embed="rId2"/>
          <a:stretch>
            <a:fillRect/>
          </a:stretch>
        </p:blipFill>
        <p:spPr>
          <a:xfrm>
            <a:off x="1486399" y="3074874"/>
            <a:ext cx="2766150" cy="603750"/>
          </a:xfrm>
          <a:prstGeom prst="rect">
            <a:avLst/>
          </a:prstGeom>
        </p:spPr>
      </p:pic>
      <p:pic>
        <p:nvPicPr>
          <p:cNvPr id="7" name="Picture 6"/>
          <p:cNvPicPr>
            <a:picLocks noChangeAspect="1"/>
          </p:cNvPicPr>
          <p:nvPr/>
        </p:nvPicPr>
        <p:blipFill>
          <a:blip r:embed="rId3"/>
          <a:stretch>
            <a:fillRect/>
          </a:stretch>
        </p:blipFill>
        <p:spPr>
          <a:xfrm>
            <a:off x="516168" y="4132034"/>
            <a:ext cx="10343632" cy="1255677"/>
          </a:xfrm>
          <a:prstGeom prst="rect">
            <a:avLst/>
          </a:prstGeom>
        </p:spPr>
      </p:pic>
      <p:sp>
        <p:nvSpPr>
          <p:cNvPr id="8" name="TextBox 7"/>
          <p:cNvSpPr txBox="1"/>
          <p:nvPr/>
        </p:nvSpPr>
        <p:spPr>
          <a:xfrm>
            <a:off x="1486399" y="3720663"/>
            <a:ext cx="2959272" cy="369332"/>
          </a:xfrm>
          <a:prstGeom prst="rect">
            <a:avLst/>
          </a:prstGeom>
          <a:noFill/>
        </p:spPr>
        <p:txBody>
          <a:bodyPr wrap="none" rtlCol="0">
            <a:spAutoFit/>
          </a:bodyPr>
          <a:lstStyle/>
          <a:p>
            <a:r>
              <a:rPr lang="en-US" dirty="0"/>
              <a:t>Structure of Doubly linked list</a:t>
            </a:r>
          </a:p>
        </p:txBody>
      </p:sp>
      <p:sp>
        <p:nvSpPr>
          <p:cNvPr id="9" name="TextBox 8"/>
          <p:cNvSpPr txBox="1"/>
          <p:nvPr/>
        </p:nvSpPr>
        <p:spPr>
          <a:xfrm>
            <a:off x="5687984" y="5682343"/>
            <a:ext cx="3493072" cy="369332"/>
          </a:xfrm>
          <a:prstGeom prst="rect">
            <a:avLst/>
          </a:prstGeom>
          <a:noFill/>
        </p:spPr>
        <p:txBody>
          <a:bodyPr wrap="none" rtlCol="0">
            <a:spAutoFit/>
          </a:bodyPr>
          <a:lstStyle/>
          <a:p>
            <a:r>
              <a:rPr lang="en-US" dirty="0"/>
              <a:t>Doubly linked list with three nodes </a:t>
            </a:r>
          </a:p>
        </p:txBody>
      </p:sp>
    </p:spTree>
    <p:extLst>
      <p:ext uri="{BB962C8B-B14F-4D97-AF65-F5344CB8AC3E}">
        <p14:creationId xmlns:p14="http://schemas.microsoft.com/office/powerpoint/2010/main" val="29656206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 representation of doubly linked list:</a:t>
            </a:r>
          </a:p>
        </p:txBody>
      </p:sp>
      <p:sp>
        <p:nvSpPr>
          <p:cNvPr id="3" name="Content Placeholder 2"/>
          <p:cNvSpPr>
            <a:spLocks noGrp="1"/>
          </p:cNvSpPr>
          <p:nvPr>
            <p:ph idx="1"/>
          </p:nvPr>
        </p:nvSpPr>
        <p:spPr/>
        <p:txBody>
          <a:bodyPr/>
          <a:lstStyle/>
          <a:p>
            <a:pPr marL="0" indent="0">
              <a:buNone/>
            </a:pPr>
            <a:r>
              <a:rPr lang="en-US" dirty="0" err="1"/>
              <a:t>struct</a:t>
            </a:r>
            <a:r>
              <a:rPr lang="en-US" dirty="0"/>
              <a:t> node</a:t>
            </a:r>
          </a:p>
          <a:p>
            <a:pPr marL="0" indent="0">
              <a:buNone/>
            </a:pPr>
            <a:r>
              <a:rPr lang="en-US" dirty="0"/>
              <a:t>{</a:t>
            </a:r>
          </a:p>
          <a:p>
            <a:pPr marL="0" indent="0">
              <a:buNone/>
            </a:pPr>
            <a:r>
              <a:rPr lang="en-US" dirty="0" err="1"/>
              <a:t>int</a:t>
            </a:r>
            <a:r>
              <a:rPr lang="en-US" dirty="0"/>
              <a:t> info;</a:t>
            </a:r>
          </a:p>
          <a:p>
            <a:pPr marL="0" indent="0">
              <a:buNone/>
            </a:pPr>
            <a:r>
              <a:rPr lang="en-US" dirty="0" err="1"/>
              <a:t>struct</a:t>
            </a:r>
            <a:r>
              <a:rPr lang="en-US" dirty="0"/>
              <a:t> node *</a:t>
            </a:r>
            <a:r>
              <a:rPr lang="en-US" dirty="0" err="1"/>
              <a:t>prev</a:t>
            </a:r>
            <a:r>
              <a:rPr lang="en-US" dirty="0"/>
              <a:t>;</a:t>
            </a:r>
          </a:p>
          <a:p>
            <a:pPr marL="0" indent="0">
              <a:buNone/>
            </a:pPr>
            <a:r>
              <a:rPr lang="en-US" dirty="0" err="1"/>
              <a:t>struct</a:t>
            </a:r>
            <a:r>
              <a:rPr lang="en-US" dirty="0"/>
              <a:t> node *next;</a:t>
            </a:r>
          </a:p>
          <a:p>
            <a:pPr marL="0" indent="0">
              <a:buNone/>
            </a:pPr>
            <a:r>
              <a:rPr lang="en-US" dirty="0"/>
              <a:t>};</a:t>
            </a:r>
          </a:p>
          <a:p>
            <a:pPr marL="0" indent="0">
              <a:buNone/>
            </a:pPr>
            <a:r>
              <a:rPr lang="en-US" dirty="0" err="1"/>
              <a:t>typedef</a:t>
            </a:r>
            <a:r>
              <a:rPr lang="en-US" dirty="0"/>
              <a:t> </a:t>
            </a:r>
            <a:r>
              <a:rPr lang="en-US" dirty="0" err="1"/>
              <a:t>struct</a:t>
            </a:r>
            <a:r>
              <a:rPr lang="en-US" dirty="0"/>
              <a:t> node </a:t>
            </a:r>
            <a:r>
              <a:rPr lang="en-US" dirty="0" err="1"/>
              <a:t>NodeType</a:t>
            </a:r>
            <a:r>
              <a:rPr lang="en-US" dirty="0"/>
              <a:t>;</a:t>
            </a:r>
          </a:p>
          <a:p>
            <a:pPr marL="0" indent="0">
              <a:buNone/>
            </a:pPr>
            <a:r>
              <a:rPr lang="en-US" dirty="0" err="1"/>
              <a:t>NodeType</a:t>
            </a:r>
            <a:r>
              <a:rPr lang="en-US" dirty="0"/>
              <a:t> *head=NULL</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55</a:t>
            </a:fld>
            <a:endParaRPr lang="en-US"/>
          </a:p>
        </p:txBody>
      </p:sp>
    </p:spTree>
    <p:extLst>
      <p:ext uri="{BB962C8B-B14F-4D97-AF65-F5344CB8AC3E}">
        <p14:creationId xmlns:p14="http://schemas.microsoft.com/office/powerpoint/2010/main" val="16357169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Algorithm to insert a node at the beginning of a doubly linked list :</a:t>
            </a:r>
          </a:p>
        </p:txBody>
      </p:sp>
      <p:sp>
        <p:nvSpPr>
          <p:cNvPr id="3" name="Content Placeholder 2"/>
          <p:cNvSpPr>
            <a:spLocks noGrp="1"/>
          </p:cNvSpPr>
          <p:nvPr>
            <p:ph idx="1"/>
          </p:nvPr>
        </p:nvSpPr>
        <p:spPr/>
        <p:txBody>
          <a:bodyPr/>
          <a:lstStyle/>
          <a:p>
            <a:pPr marL="0" indent="0">
              <a:buNone/>
            </a:pPr>
            <a:r>
              <a:rPr lang="en-US" dirty="0"/>
              <a:t>1.Allocate memory for the new node as,</a:t>
            </a:r>
          </a:p>
          <a:p>
            <a:pPr marL="0" indent="0">
              <a:buNone/>
            </a:pPr>
            <a:r>
              <a:rPr lang="en-US" dirty="0"/>
              <a:t>	</a:t>
            </a:r>
            <a:r>
              <a:rPr lang="en-US" dirty="0" err="1"/>
              <a:t>newnode</a:t>
            </a:r>
            <a:r>
              <a:rPr lang="en-US" dirty="0"/>
              <a:t>=(</a:t>
            </a:r>
            <a:r>
              <a:rPr lang="en-US" dirty="0" err="1"/>
              <a:t>NodeType</a:t>
            </a:r>
            <a:r>
              <a:rPr lang="en-US" dirty="0"/>
              <a:t>*)</a:t>
            </a:r>
            <a:r>
              <a:rPr lang="en-US" dirty="0" err="1"/>
              <a:t>malloc</a:t>
            </a:r>
            <a:r>
              <a:rPr lang="en-US" dirty="0"/>
              <a:t>(</a:t>
            </a:r>
            <a:r>
              <a:rPr lang="en-US" dirty="0" err="1"/>
              <a:t>sizeof</a:t>
            </a:r>
            <a:r>
              <a:rPr lang="en-US" dirty="0"/>
              <a:t>(</a:t>
            </a:r>
            <a:r>
              <a:rPr lang="en-US" dirty="0" err="1"/>
              <a:t>NodeType</a:t>
            </a:r>
            <a:r>
              <a:rPr lang="en-US" dirty="0"/>
              <a:t>))</a:t>
            </a:r>
          </a:p>
          <a:p>
            <a:pPr marL="0" indent="0">
              <a:buNone/>
            </a:pPr>
            <a:r>
              <a:rPr lang="en-US" dirty="0"/>
              <a:t>2. Assign value to info field of a new node</a:t>
            </a:r>
          </a:p>
          <a:p>
            <a:pPr marL="0" indent="0">
              <a:buNone/>
            </a:pPr>
            <a:r>
              <a:rPr lang="en-US" dirty="0"/>
              <a:t>	set </a:t>
            </a:r>
            <a:r>
              <a:rPr lang="en-US" dirty="0" err="1"/>
              <a:t>newnode</a:t>
            </a:r>
            <a:r>
              <a:rPr lang="en-US" dirty="0"/>
              <a:t>-&gt;info=item</a:t>
            </a:r>
          </a:p>
          <a:p>
            <a:pPr marL="0" indent="0">
              <a:buNone/>
            </a:pPr>
            <a:r>
              <a:rPr lang="en-US" dirty="0"/>
              <a:t>3. set </a:t>
            </a:r>
            <a:r>
              <a:rPr lang="en-US" dirty="0" err="1"/>
              <a:t>newnode</a:t>
            </a:r>
            <a:r>
              <a:rPr lang="en-US" dirty="0"/>
              <a:t>-&gt;</a:t>
            </a:r>
            <a:r>
              <a:rPr lang="en-US" dirty="0" err="1"/>
              <a:t>prev</a:t>
            </a:r>
            <a:r>
              <a:rPr lang="en-US" dirty="0"/>
              <a:t>=</a:t>
            </a:r>
            <a:r>
              <a:rPr lang="en-US" dirty="0" err="1"/>
              <a:t>newnode</a:t>
            </a:r>
            <a:r>
              <a:rPr lang="en-US" dirty="0"/>
              <a:t>-&gt;next=NULL</a:t>
            </a:r>
          </a:p>
          <a:p>
            <a:pPr marL="0" indent="0">
              <a:buNone/>
            </a:pPr>
            <a:r>
              <a:rPr lang="en-US" dirty="0"/>
              <a:t>4. set </a:t>
            </a:r>
            <a:r>
              <a:rPr lang="en-US" dirty="0" err="1"/>
              <a:t>newnode</a:t>
            </a:r>
            <a:r>
              <a:rPr lang="en-US" dirty="0"/>
              <a:t>-&gt;next=head</a:t>
            </a:r>
          </a:p>
          <a:p>
            <a:pPr marL="0" indent="0">
              <a:buNone/>
            </a:pPr>
            <a:r>
              <a:rPr lang="en-US" dirty="0"/>
              <a:t>5. set head-&gt;</a:t>
            </a:r>
            <a:r>
              <a:rPr lang="en-US" dirty="0" err="1"/>
              <a:t>prev</a:t>
            </a:r>
            <a:r>
              <a:rPr lang="en-US" dirty="0"/>
              <a:t>=</a:t>
            </a:r>
            <a:r>
              <a:rPr lang="en-US" dirty="0" err="1"/>
              <a:t>newnode</a:t>
            </a:r>
            <a:endParaRPr lang="en-US" dirty="0"/>
          </a:p>
          <a:p>
            <a:pPr marL="0" indent="0">
              <a:buNone/>
            </a:pPr>
            <a:r>
              <a:rPr lang="en-US" dirty="0"/>
              <a:t>6. set head=</a:t>
            </a:r>
            <a:r>
              <a:rPr lang="en-US" dirty="0" err="1"/>
              <a:t>newnode</a:t>
            </a:r>
            <a:endParaRPr lang="en-US" dirty="0"/>
          </a:p>
          <a:p>
            <a:pPr marL="0" indent="0">
              <a:buNone/>
            </a:pPr>
            <a:r>
              <a:rPr lang="en-US" dirty="0"/>
              <a:t>7. End</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56</a:t>
            </a:fld>
            <a:endParaRPr lang="en-US"/>
          </a:p>
        </p:txBody>
      </p:sp>
    </p:spTree>
    <p:extLst>
      <p:ext uri="{BB962C8B-B14F-4D97-AF65-F5344CB8AC3E}">
        <p14:creationId xmlns:p14="http://schemas.microsoft.com/office/powerpoint/2010/main" val="27118546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t>Algorithm to insert a node at the end of a doubly linked list :</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1. Allocate memory for the new node as,</a:t>
            </a:r>
          </a:p>
          <a:p>
            <a:pPr marL="0" indent="0">
              <a:buNone/>
            </a:pPr>
            <a:r>
              <a:rPr lang="en-US" dirty="0"/>
              <a:t>	</a:t>
            </a:r>
            <a:r>
              <a:rPr lang="en-US" dirty="0" err="1"/>
              <a:t>newnode</a:t>
            </a:r>
            <a:r>
              <a:rPr lang="en-US" dirty="0"/>
              <a:t>=(</a:t>
            </a:r>
            <a:r>
              <a:rPr lang="en-US" dirty="0" err="1"/>
              <a:t>NodeType</a:t>
            </a:r>
            <a:r>
              <a:rPr lang="en-US" dirty="0"/>
              <a:t>*)</a:t>
            </a:r>
            <a:r>
              <a:rPr lang="en-US" dirty="0" err="1"/>
              <a:t>malloc</a:t>
            </a:r>
            <a:r>
              <a:rPr lang="en-US" dirty="0"/>
              <a:t>(</a:t>
            </a:r>
            <a:r>
              <a:rPr lang="en-US" dirty="0" err="1"/>
              <a:t>sizeof</a:t>
            </a:r>
            <a:r>
              <a:rPr lang="en-US" dirty="0"/>
              <a:t>(</a:t>
            </a:r>
            <a:r>
              <a:rPr lang="en-US" dirty="0" err="1"/>
              <a:t>NodeType</a:t>
            </a:r>
            <a:r>
              <a:rPr lang="en-US" dirty="0"/>
              <a:t>))</a:t>
            </a:r>
          </a:p>
          <a:p>
            <a:pPr marL="0" indent="0">
              <a:buNone/>
            </a:pPr>
            <a:r>
              <a:rPr lang="en-US" dirty="0"/>
              <a:t>2. Assign value to info field of a new node</a:t>
            </a:r>
          </a:p>
          <a:p>
            <a:pPr marL="0" indent="0">
              <a:buNone/>
            </a:pPr>
            <a:r>
              <a:rPr lang="en-US" dirty="0"/>
              <a:t>	set </a:t>
            </a:r>
            <a:r>
              <a:rPr lang="en-US" dirty="0" err="1"/>
              <a:t>newnode</a:t>
            </a:r>
            <a:r>
              <a:rPr lang="en-US" dirty="0"/>
              <a:t>-&gt;info=item</a:t>
            </a:r>
          </a:p>
          <a:p>
            <a:pPr marL="0" indent="0">
              <a:buNone/>
            </a:pPr>
            <a:r>
              <a:rPr lang="en-US" dirty="0"/>
              <a:t>3. set </a:t>
            </a:r>
            <a:r>
              <a:rPr lang="en-US" dirty="0" err="1"/>
              <a:t>newnode</a:t>
            </a:r>
            <a:r>
              <a:rPr lang="en-US" dirty="0"/>
              <a:t>-&gt;next=NULL</a:t>
            </a:r>
          </a:p>
          <a:p>
            <a:pPr marL="0" indent="0">
              <a:buNone/>
            </a:pPr>
            <a:r>
              <a:rPr lang="en-US" dirty="0"/>
              <a:t>4. if head==NULL</a:t>
            </a:r>
          </a:p>
          <a:p>
            <a:pPr marL="0" indent="0">
              <a:buNone/>
            </a:pPr>
            <a:r>
              <a:rPr lang="en-US" dirty="0"/>
              <a:t>	set </a:t>
            </a:r>
            <a:r>
              <a:rPr lang="en-US" dirty="0" err="1"/>
              <a:t>newnode</a:t>
            </a:r>
            <a:r>
              <a:rPr lang="en-US" dirty="0"/>
              <a:t>-&gt;</a:t>
            </a:r>
            <a:r>
              <a:rPr lang="en-US" dirty="0" err="1"/>
              <a:t>prev</a:t>
            </a:r>
            <a:r>
              <a:rPr lang="en-US" dirty="0"/>
              <a:t>=NULL;</a:t>
            </a:r>
          </a:p>
          <a:p>
            <a:pPr marL="0" indent="0">
              <a:buNone/>
            </a:pPr>
            <a:r>
              <a:rPr lang="en-US" dirty="0"/>
              <a:t>	set head=</a:t>
            </a:r>
            <a:r>
              <a:rPr lang="en-US" dirty="0" err="1"/>
              <a:t>newnode</a:t>
            </a:r>
            <a:r>
              <a:rPr lang="en-US" dirty="0"/>
              <a:t>;</a:t>
            </a:r>
          </a:p>
          <a:p>
            <a:pPr marL="0" indent="0">
              <a:buNone/>
            </a:pPr>
            <a:r>
              <a:rPr lang="en-US" dirty="0"/>
              <a:t>5. if head!=NULL</a:t>
            </a:r>
          </a:p>
          <a:p>
            <a:pPr marL="0" indent="0">
              <a:buNone/>
            </a:pPr>
            <a:r>
              <a:rPr lang="en-US" dirty="0"/>
              <a:t>	set temp=head</a:t>
            </a:r>
          </a:p>
          <a:p>
            <a:pPr marL="0" indent="0">
              <a:buNone/>
            </a:pPr>
            <a:r>
              <a:rPr lang="en-US" dirty="0"/>
              <a:t>	while(temp-&gt;next!=NULL)</a:t>
            </a:r>
          </a:p>
          <a:p>
            <a:pPr marL="0" indent="0">
              <a:buNone/>
            </a:pPr>
            <a:r>
              <a:rPr lang="en-US" dirty="0"/>
              <a:t>	temp=temp-&gt;next;</a:t>
            </a:r>
          </a:p>
          <a:p>
            <a:pPr marL="0" indent="0">
              <a:buNone/>
            </a:pPr>
            <a:r>
              <a:rPr lang="en-US" dirty="0"/>
              <a:t>	end while</a:t>
            </a:r>
          </a:p>
          <a:p>
            <a:pPr marL="0" indent="0">
              <a:buNone/>
            </a:pPr>
            <a:r>
              <a:rPr lang="en-US" dirty="0"/>
              <a:t>	set temp-&gt;next=</a:t>
            </a:r>
            <a:r>
              <a:rPr lang="en-US" dirty="0" err="1"/>
              <a:t>newnode</a:t>
            </a:r>
            <a:r>
              <a:rPr lang="en-US" dirty="0"/>
              <a:t>;</a:t>
            </a:r>
          </a:p>
          <a:p>
            <a:pPr marL="0" indent="0">
              <a:buNone/>
            </a:pPr>
            <a:r>
              <a:rPr lang="en-US" dirty="0"/>
              <a:t>	set </a:t>
            </a:r>
            <a:r>
              <a:rPr lang="en-US" dirty="0" err="1"/>
              <a:t>newnode</a:t>
            </a:r>
            <a:r>
              <a:rPr lang="en-US" dirty="0"/>
              <a:t>-&gt;</a:t>
            </a:r>
            <a:r>
              <a:rPr lang="en-US" dirty="0" err="1"/>
              <a:t>prev</a:t>
            </a:r>
            <a:r>
              <a:rPr lang="en-US" dirty="0"/>
              <a:t>=temp</a:t>
            </a:r>
          </a:p>
          <a:p>
            <a:pPr marL="0" indent="0">
              <a:buNone/>
            </a:pPr>
            <a:r>
              <a:rPr lang="en-US" dirty="0"/>
              <a:t>6. End</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57</a:t>
            </a:fld>
            <a:endParaRPr lang="en-US"/>
          </a:p>
        </p:txBody>
      </p:sp>
    </p:spTree>
    <p:extLst>
      <p:ext uri="{BB962C8B-B14F-4D97-AF65-F5344CB8AC3E}">
        <p14:creationId xmlns:p14="http://schemas.microsoft.com/office/powerpoint/2010/main" val="8240617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100" dirty="0"/>
              <a:t>Algorithm to delete a node from beginning of a doubly linked list:</a:t>
            </a:r>
            <a:endParaRPr lang="en-US" dirty="0"/>
          </a:p>
        </p:txBody>
      </p:sp>
      <p:sp>
        <p:nvSpPr>
          <p:cNvPr id="3" name="Content Placeholder 2"/>
          <p:cNvSpPr>
            <a:spLocks noGrp="1"/>
          </p:cNvSpPr>
          <p:nvPr>
            <p:ph idx="1"/>
          </p:nvPr>
        </p:nvSpPr>
        <p:spPr/>
        <p:txBody>
          <a:bodyPr/>
          <a:lstStyle/>
          <a:p>
            <a:pPr marL="0" indent="0">
              <a:buNone/>
            </a:pPr>
            <a:r>
              <a:rPr lang="en-US" dirty="0"/>
              <a:t>1. if head==NULL then</a:t>
            </a:r>
          </a:p>
          <a:p>
            <a:pPr marL="0" indent="0">
              <a:buNone/>
            </a:pPr>
            <a:r>
              <a:rPr lang="en-US" dirty="0"/>
              <a:t>	print “empty list” and exit</a:t>
            </a:r>
          </a:p>
          <a:p>
            <a:pPr marL="0" indent="0">
              <a:buNone/>
            </a:pPr>
            <a:r>
              <a:rPr lang="en-US" dirty="0"/>
              <a:t>2. else</a:t>
            </a:r>
          </a:p>
          <a:p>
            <a:pPr marL="0" indent="0">
              <a:buNone/>
            </a:pPr>
            <a:r>
              <a:rPr lang="en-US" dirty="0"/>
              <a:t>	set hold=head</a:t>
            </a:r>
          </a:p>
          <a:p>
            <a:pPr marL="0" indent="0">
              <a:buNone/>
            </a:pPr>
            <a:r>
              <a:rPr lang="en-US" dirty="0"/>
              <a:t>	set head=head-&gt;next</a:t>
            </a:r>
          </a:p>
          <a:p>
            <a:pPr marL="0" indent="0">
              <a:buNone/>
            </a:pPr>
            <a:r>
              <a:rPr lang="en-US" dirty="0"/>
              <a:t>	set head-&gt;</a:t>
            </a:r>
            <a:r>
              <a:rPr lang="en-US" dirty="0" err="1"/>
              <a:t>prev</a:t>
            </a:r>
            <a:r>
              <a:rPr lang="en-US" dirty="0"/>
              <a:t>=NULL;</a:t>
            </a:r>
          </a:p>
          <a:p>
            <a:pPr marL="0" indent="0">
              <a:buNone/>
            </a:pPr>
            <a:r>
              <a:rPr lang="en-US" dirty="0"/>
              <a:t>	free(hold)</a:t>
            </a:r>
          </a:p>
          <a:p>
            <a:pPr marL="0" indent="0">
              <a:buNone/>
            </a:pPr>
            <a:r>
              <a:rPr lang="en-US" dirty="0"/>
              <a:t>3. End</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58</a:t>
            </a:fld>
            <a:endParaRPr lang="en-US"/>
          </a:p>
        </p:txBody>
      </p:sp>
    </p:spTree>
    <p:extLst>
      <p:ext uri="{BB962C8B-B14F-4D97-AF65-F5344CB8AC3E}">
        <p14:creationId xmlns:p14="http://schemas.microsoft.com/office/powerpoint/2010/main" val="23453375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Algorithm to delete a node from end of a doubly linked list:</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1. if head==NULL then</a:t>
            </a:r>
          </a:p>
          <a:p>
            <a:pPr marL="0" indent="0">
              <a:buNone/>
            </a:pPr>
            <a:r>
              <a:rPr lang="en-US" dirty="0"/>
              <a:t>	print “empty list” and exit</a:t>
            </a:r>
          </a:p>
          <a:p>
            <a:pPr marL="0" indent="0">
              <a:buNone/>
            </a:pPr>
            <a:r>
              <a:rPr lang="en-US" dirty="0"/>
              <a:t>2. else if(head-&gt;next==NULL) then</a:t>
            </a:r>
          </a:p>
          <a:p>
            <a:pPr marL="0" indent="0">
              <a:buNone/>
            </a:pPr>
            <a:r>
              <a:rPr lang="en-US" dirty="0"/>
              <a:t>	set hold=head</a:t>
            </a:r>
          </a:p>
          <a:p>
            <a:pPr marL="0" indent="0">
              <a:buNone/>
            </a:pPr>
            <a:r>
              <a:rPr lang="en-US" dirty="0"/>
              <a:t>	Set head=NULL</a:t>
            </a:r>
          </a:p>
          <a:p>
            <a:pPr marL="0" indent="0">
              <a:buNone/>
            </a:pPr>
            <a:r>
              <a:rPr lang="en-US" dirty="0"/>
              <a:t>	free(hold)</a:t>
            </a:r>
          </a:p>
          <a:p>
            <a:pPr marL="0" indent="0">
              <a:buNone/>
            </a:pPr>
            <a:r>
              <a:rPr lang="en-US" dirty="0"/>
              <a:t>3. else</a:t>
            </a:r>
          </a:p>
          <a:p>
            <a:pPr marL="0" indent="0">
              <a:buNone/>
            </a:pPr>
            <a:r>
              <a:rPr lang="en-US" dirty="0"/>
              <a:t>	set temp=head;</a:t>
            </a:r>
          </a:p>
          <a:p>
            <a:pPr marL="0" indent="0">
              <a:buNone/>
            </a:pPr>
            <a:r>
              <a:rPr lang="en-US" dirty="0"/>
              <a:t>	while(temp-&gt;next-&gt;next !=NULL)</a:t>
            </a:r>
          </a:p>
          <a:p>
            <a:pPr marL="0" indent="0">
              <a:buNone/>
            </a:pPr>
            <a:r>
              <a:rPr lang="en-US" dirty="0"/>
              <a:t>	temp=temp-&gt;next</a:t>
            </a:r>
          </a:p>
          <a:p>
            <a:pPr marL="0" indent="0">
              <a:buNone/>
            </a:pPr>
            <a:r>
              <a:rPr lang="en-US" dirty="0"/>
              <a:t>	end while</a:t>
            </a:r>
          </a:p>
          <a:p>
            <a:pPr marL="0" indent="0">
              <a:buNone/>
            </a:pPr>
            <a:r>
              <a:rPr lang="en-US" dirty="0"/>
              <a:t>	Set hold=temp-&gt;next</a:t>
            </a:r>
          </a:p>
          <a:p>
            <a:pPr marL="0" indent="0">
              <a:buNone/>
            </a:pPr>
            <a:r>
              <a:rPr lang="en-US" dirty="0"/>
              <a:t>	set temp-&gt;next=NULL</a:t>
            </a:r>
          </a:p>
          <a:p>
            <a:pPr marL="0" indent="0">
              <a:buNone/>
            </a:pPr>
            <a:r>
              <a:rPr lang="en-US" dirty="0"/>
              <a:t>	free(hold)</a:t>
            </a:r>
          </a:p>
          <a:p>
            <a:pPr marL="0" indent="0">
              <a:buNone/>
            </a:pPr>
            <a:r>
              <a:rPr lang="en-US" dirty="0"/>
              <a:t>4. End</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59</a:t>
            </a:fld>
            <a:endParaRPr lang="en-US"/>
          </a:p>
        </p:txBody>
      </p:sp>
    </p:spTree>
    <p:extLst>
      <p:ext uri="{BB962C8B-B14F-4D97-AF65-F5344CB8AC3E}">
        <p14:creationId xmlns:p14="http://schemas.microsoft.com/office/powerpoint/2010/main" val="591902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pPr marL="0" indent="0">
              <a:buNone/>
            </a:pPr>
            <a:r>
              <a:rPr lang="en-US" sz="2400" dirty="0"/>
              <a:t>Some of the valid pointer declarations </a:t>
            </a:r>
          </a:p>
          <a:p>
            <a:pPr marL="0" indent="0">
              <a:lnSpc>
                <a:spcPct val="100000"/>
              </a:lnSpc>
              <a:spcBef>
                <a:spcPts val="0"/>
              </a:spcBef>
              <a:buNone/>
            </a:pPr>
            <a:r>
              <a:rPr lang="en-US" sz="2400" i="1" dirty="0" err="1">
                <a:solidFill>
                  <a:srgbClr val="00B0F0"/>
                </a:solidFill>
              </a:rPr>
              <a:t>int</a:t>
            </a:r>
            <a:r>
              <a:rPr lang="en-US" sz="2400" i="1" dirty="0">
                <a:solidFill>
                  <a:srgbClr val="00B0F0"/>
                </a:solidFill>
              </a:rPr>
              <a:t>    *</a:t>
            </a:r>
            <a:r>
              <a:rPr lang="en-US" sz="2400" i="1" dirty="0" err="1">
                <a:solidFill>
                  <a:srgbClr val="00B0F0"/>
                </a:solidFill>
              </a:rPr>
              <a:t>ip</a:t>
            </a:r>
            <a:r>
              <a:rPr lang="en-US" sz="2400" i="1" dirty="0">
                <a:solidFill>
                  <a:srgbClr val="00B0F0"/>
                </a:solidFill>
              </a:rPr>
              <a:t>;    /* pointer to an integer */</a:t>
            </a:r>
          </a:p>
          <a:p>
            <a:pPr marL="0" indent="0">
              <a:lnSpc>
                <a:spcPct val="100000"/>
              </a:lnSpc>
              <a:spcBef>
                <a:spcPts val="0"/>
              </a:spcBef>
              <a:buNone/>
            </a:pPr>
            <a:r>
              <a:rPr lang="en-US" sz="2400" i="1" dirty="0">
                <a:solidFill>
                  <a:srgbClr val="00B0F0"/>
                </a:solidFill>
              </a:rPr>
              <a:t>double *</a:t>
            </a:r>
            <a:r>
              <a:rPr lang="en-US" sz="2400" i="1" dirty="0" err="1">
                <a:solidFill>
                  <a:srgbClr val="00B0F0"/>
                </a:solidFill>
              </a:rPr>
              <a:t>dp</a:t>
            </a:r>
            <a:r>
              <a:rPr lang="en-US" sz="2400" i="1" dirty="0">
                <a:solidFill>
                  <a:srgbClr val="00B0F0"/>
                </a:solidFill>
              </a:rPr>
              <a:t>;    /* pointer to a double */</a:t>
            </a:r>
          </a:p>
          <a:p>
            <a:pPr marL="0" indent="0">
              <a:lnSpc>
                <a:spcPct val="100000"/>
              </a:lnSpc>
              <a:spcBef>
                <a:spcPts val="0"/>
              </a:spcBef>
              <a:buNone/>
            </a:pPr>
            <a:r>
              <a:rPr lang="en-US" sz="2400" i="1" dirty="0">
                <a:solidFill>
                  <a:srgbClr val="00B0F0"/>
                </a:solidFill>
              </a:rPr>
              <a:t>float  *</a:t>
            </a:r>
            <a:r>
              <a:rPr lang="en-US" sz="2400" i="1" dirty="0" err="1">
                <a:solidFill>
                  <a:srgbClr val="00B0F0"/>
                </a:solidFill>
              </a:rPr>
              <a:t>fp</a:t>
            </a:r>
            <a:r>
              <a:rPr lang="en-US" sz="2400" i="1" dirty="0">
                <a:solidFill>
                  <a:srgbClr val="00B0F0"/>
                </a:solidFill>
              </a:rPr>
              <a:t>;    /* pointer to a float */</a:t>
            </a:r>
          </a:p>
          <a:p>
            <a:pPr marL="0" indent="0">
              <a:lnSpc>
                <a:spcPct val="100000"/>
              </a:lnSpc>
              <a:spcBef>
                <a:spcPts val="0"/>
              </a:spcBef>
              <a:buNone/>
            </a:pPr>
            <a:r>
              <a:rPr lang="en-US" sz="2400" i="1" dirty="0">
                <a:solidFill>
                  <a:srgbClr val="00B0F0"/>
                </a:solidFill>
              </a:rPr>
              <a:t>char   *</a:t>
            </a:r>
            <a:r>
              <a:rPr lang="en-US" sz="2400" i="1" dirty="0" err="1">
                <a:solidFill>
                  <a:srgbClr val="00B0F0"/>
                </a:solidFill>
              </a:rPr>
              <a:t>ch</a:t>
            </a:r>
            <a:r>
              <a:rPr lang="en-US" sz="2400" i="1" dirty="0">
                <a:solidFill>
                  <a:srgbClr val="00B0F0"/>
                </a:solidFill>
              </a:rPr>
              <a:t>     /* pointer to a character */</a:t>
            </a:r>
          </a:p>
          <a:p>
            <a:pPr marL="0" indent="0">
              <a:lnSpc>
                <a:spcPct val="100000"/>
              </a:lnSpc>
              <a:spcBef>
                <a:spcPts val="0"/>
              </a:spcBef>
              <a:buNone/>
            </a:pPr>
            <a:endParaRPr lang="en-US" sz="2400" i="1" dirty="0">
              <a:solidFill>
                <a:srgbClr val="00B0F0"/>
              </a:solidFill>
            </a:endParaRPr>
          </a:p>
          <a:p>
            <a:endParaRPr lang="en-US" dirty="0"/>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6</a:t>
            </a:fld>
            <a:endParaRPr lang="en-US"/>
          </a:p>
        </p:txBody>
      </p:sp>
      <mc:AlternateContent xmlns:mc="http://schemas.openxmlformats.org/markup-compatibility/2006" xmlns:p14="http://schemas.microsoft.com/office/powerpoint/2010/main">
        <mc:Choice Requires="p14">
          <p:contentPart p14:bwMode="auto" r:id="rId2">
            <p14:nvContentPartPr>
              <p14:cNvPr id="57" name="Ink 56"/>
              <p14:cNvContentPartPr/>
              <p14:nvPr/>
            </p14:nvContentPartPr>
            <p14:xfrm>
              <a:off x="10672509" y="1920240"/>
              <a:ext cx="360" cy="360"/>
            </p14:xfrm>
          </p:contentPart>
        </mc:Choice>
        <mc:Fallback xmlns="">
          <p:pic>
            <p:nvPicPr>
              <p:cNvPr id="57" name="Ink 56"/>
              <p:cNvPicPr/>
              <p:nvPr/>
            </p:nvPicPr>
            <p:blipFill>
              <a:blip r:embed="rId3"/>
              <a:stretch>
                <a:fillRect/>
              </a:stretch>
            </p:blipFill>
            <p:spPr>
              <a:xfrm>
                <a:off x="10660629" y="1908360"/>
                <a:ext cx="24120" cy="24120"/>
              </a:xfrm>
              <a:prstGeom prst="rect">
                <a:avLst/>
              </a:prstGeom>
            </p:spPr>
          </p:pic>
        </mc:Fallback>
      </mc:AlternateContent>
    </p:spTree>
    <p:extLst>
      <p:ext uri="{BB962C8B-B14F-4D97-AF65-F5344CB8AC3E}">
        <p14:creationId xmlns:p14="http://schemas.microsoft.com/office/powerpoint/2010/main" val="22647672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Circular Doubly Linked List:</a:t>
            </a:r>
          </a:p>
        </p:txBody>
      </p:sp>
      <p:sp>
        <p:nvSpPr>
          <p:cNvPr id="3" name="Content Placeholder 2"/>
          <p:cNvSpPr>
            <a:spLocks noGrp="1"/>
          </p:cNvSpPr>
          <p:nvPr>
            <p:ph idx="1"/>
          </p:nvPr>
        </p:nvSpPr>
        <p:spPr/>
        <p:txBody>
          <a:bodyPr/>
          <a:lstStyle/>
          <a:p>
            <a:r>
              <a:rPr lang="en-US" dirty="0"/>
              <a:t>A circular doubly linked list is one which has the successor and predecessor pointer in circular manner.</a:t>
            </a:r>
          </a:p>
          <a:p>
            <a:r>
              <a:rPr lang="en-US" dirty="0"/>
              <a:t>It is a doubly linked list where the next link of last node points to the first node and previous link of first node points to last node of the list.</a:t>
            </a:r>
          </a:p>
          <a:p>
            <a:r>
              <a:rPr lang="en-US" dirty="0"/>
              <a:t>The main objective of considering circular doubly linked list is to simplify the insertion and deletion operations performed on doubly linked list.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60</a:t>
            </a:fld>
            <a:endParaRPr lang="en-US"/>
          </a:p>
        </p:txBody>
      </p:sp>
      <p:pic>
        <p:nvPicPr>
          <p:cNvPr id="6" name="Picture 5"/>
          <p:cNvPicPr>
            <a:picLocks noChangeAspect="1"/>
          </p:cNvPicPr>
          <p:nvPr/>
        </p:nvPicPr>
        <p:blipFill>
          <a:blip r:embed="rId2"/>
          <a:stretch>
            <a:fillRect/>
          </a:stretch>
        </p:blipFill>
        <p:spPr>
          <a:xfrm>
            <a:off x="650302" y="3963999"/>
            <a:ext cx="10703498" cy="1914287"/>
          </a:xfrm>
          <a:prstGeom prst="rect">
            <a:avLst/>
          </a:prstGeom>
        </p:spPr>
      </p:pic>
    </p:spTree>
    <p:extLst>
      <p:ext uri="{BB962C8B-B14F-4D97-AF65-F5344CB8AC3E}">
        <p14:creationId xmlns:p14="http://schemas.microsoft.com/office/powerpoint/2010/main" val="31268456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a:t>The End</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dirty="0"/>
          </a:p>
        </p:txBody>
      </p:sp>
      <p:sp>
        <p:nvSpPr>
          <p:cNvPr id="5" name="Slide Number Placeholder 4"/>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30284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Use Pointers?</a:t>
            </a:r>
          </a:p>
        </p:txBody>
      </p:sp>
      <p:sp>
        <p:nvSpPr>
          <p:cNvPr id="3" name="Content Placeholder 2"/>
          <p:cNvSpPr>
            <a:spLocks noGrp="1"/>
          </p:cNvSpPr>
          <p:nvPr>
            <p:ph idx="1"/>
          </p:nvPr>
        </p:nvSpPr>
        <p:spPr/>
        <p:txBody>
          <a:bodyPr>
            <a:normAutofit/>
          </a:bodyPr>
          <a:lstStyle/>
          <a:p>
            <a:pPr marL="0" indent="0">
              <a:buNone/>
            </a:pPr>
            <a:r>
              <a:rPr lang="en-US" sz="2400" dirty="0"/>
              <a:t>There are a few important operations, which we will do with the help of pointers very frequently. </a:t>
            </a:r>
          </a:p>
          <a:p>
            <a:pPr marL="0" indent="0">
              <a:buNone/>
            </a:pPr>
            <a:endParaRPr lang="en-US" sz="2400" dirty="0"/>
          </a:p>
          <a:p>
            <a:pPr marL="514350" indent="-514350">
              <a:buAutoNum type="alphaLcParenBoth"/>
            </a:pPr>
            <a:r>
              <a:rPr lang="en-US" sz="2400" dirty="0"/>
              <a:t>We define a pointer variable</a:t>
            </a:r>
          </a:p>
          <a:p>
            <a:pPr marL="514350" indent="-514350">
              <a:buAutoNum type="alphaLcParenBoth"/>
            </a:pPr>
            <a:r>
              <a:rPr lang="en-US" sz="2400" dirty="0"/>
              <a:t>assign the address of a variable to a pointer and</a:t>
            </a:r>
          </a:p>
          <a:p>
            <a:pPr marL="514350" indent="-514350">
              <a:buAutoNum type="alphaLcParenBoth"/>
            </a:pPr>
            <a:r>
              <a:rPr lang="en-US" sz="2400" dirty="0"/>
              <a:t>finally access the value at the address available in the pointer variable. </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7</a:t>
            </a:fld>
            <a:endParaRPr lang="en-US"/>
          </a:p>
        </p:txBody>
      </p:sp>
    </p:spTree>
    <p:extLst>
      <p:ext uri="{BB962C8B-B14F-4D97-AF65-F5344CB8AC3E}">
        <p14:creationId xmlns:p14="http://schemas.microsoft.com/office/powerpoint/2010/main" val="668339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program</a:t>
            </a:r>
          </a:p>
        </p:txBody>
      </p:sp>
      <p:sp>
        <p:nvSpPr>
          <p:cNvPr id="3" name="Content Placeholder 2"/>
          <p:cNvSpPr>
            <a:spLocks noGrp="1"/>
          </p:cNvSpPr>
          <p:nvPr>
            <p:ph idx="1"/>
          </p:nvPr>
        </p:nvSpPr>
        <p:spPr/>
        <p:txBody>
          <a:bodyPr>
            <a:noAutofit/>
          </a:bodyPr>
          <a:lstStyle/>
          <a:p>
            <a:pPr marL="0" indent="0">
              <a:buNone/>
            </a:pPr>
            <a:r>
              <a:rPr lang="en-US" sz="2000" i="1" dirty="0">
                <a:solidFill>
                  <a:srgbClr val="00B0F0"/>
                </a:solidFill>
              </a:rPr>
              <a:t>#include &lt;</a:t>
            </a:r>
            <a:r>
              <a:rPr lang="en-US" sz="2000" i="1" dirty="0" err="1">
                <a:solidFill>
                  <a:srgbClr val="00B0F0"/>
                </a:solidFill>
              </a:rPr>
              <a:t>stdio.h</a:t>
            </a:r>
            <a:r>
              <a:rPr lang="en-US" sz="2000" i="1" dirty="0">
                <a:solidFill>
                  <a:srgbClr val="00B0F0"/>
                </a:solidFill>
              </a:rPr>
              <a:t>&gt;</a:t>
            </a:r>
          </a:p>
          <a:p>
            <a:pPr marL="0" indent="0">
              <a:buNone/>
            </a:pPr>
            <a:r>
              <a:rPr lang="en-US" sz="2000" i="1" dirty="0" err="1">
                <a:solidFill>
                  <a:srgbClr val="00B0F0"/>
                </a:solidFill>
              </a:rPr>
              <a:t>int</a:t>
            </a:r>
            <a:r>
              <a:rPr lang="en-US" sz="2000" i="1" dirty="0">
                <a:solidFill>
                  <a:srgbClr val="00B0F0"/>
                </a:solidFill>
              </a:rPr>
              <a:t> main () {</a:t>
            </a:r>
          </a:p>
          <a:p>
            <a:pPr marL="0" indent="0">
              <a:buNone/>
            </a:pPr>
            <a:r>
              <a:rPr lang="en-US" sz="2000" i="1" dirty="0">
                <a:solidFill>
                  <a:srgbClr val="00B0F0"/>
                </a:solidFill>
              </a:rPr>
              <a:t> </a:t>
            </a:r>
            <a:r>
              <a:rPr lang="en-US" sz="2000" i="1" dirty="0" err="1">
                <a:solidFill>
                  <a:srgbClr val="00B0F0"/>
                </a:solidFill>
              </a:rPr>
              <a:t>int</a:t>
            </a:r>
            <a:r>
              <a:rPr lang="en-US" sz="2000" i="1" dirty="0">
                <a:solidFill>
                  <a:srgbClr val="00B0F0"/>
                </a:solidFill>
              </a:rPr>
              <a:t>  </a:t>
            </a:r>
            <a:r>
              <a:rPr lang="en-US" sz="2000" i="1" dirty="0" err="1">
                <a:solidFill>
                  <a:srgbClr val="00B0F0"/>
                </a:solidFill>
              </a:rPr>
              <a:t>var</a:t>
            </a:r>
            <a:r>
              <a:rPr lang="en-US" sz="2000" i="1" dirty="0">
                <a:solidFill>
                  <a:srgbClr val="00B0F0"/>
                </a:solidFill>
              </a:rPr>
              <a:t> = 20;					   /* actual variable declaration */</a:t>
            </a:r>
          </a:p>
          <a:p>
            <a:pPr marL="0" indent="0">
              <a:buNone/>
            </a:pPr>
            <a:r>
              <a:rPr lang="en-US" sz="2000" i="1" dirty="0" err="1">
                <a:solidFill>
                  <a:srgbClr val="00B0F0"/>
                </a:solidFill>
              </a:rPr>
              <a:t>int</a:t>
            </a:r>
            <a:r>
              <a:rPr lang="en-US" sz="2000" i="1" dirty="0">
                <a:solidFill>
                  <a:srgbClr val="00B0F0"/>
                </a:solidFill>
              </a:rPr>
              <a:t>  *</a:t>
            </a:r>
            <a:r>
              <a:rPr lang="en-US" sz="2000" i="1" dirty="0" err="1">
                <a:solidFill>
                  <a:srgbClr val="00B0F0"/>
                </a:solidFill>
              </a:rPr>
              <a:t>ip</a:t>
            </a:r>
            <a:r>
              <a:rPr lang="en-US" sz="2000" i="1" dirty="0">
                <a:solidFill>
                  <a:srgbClr val="00B0F0"/>
                </a:solidFill>
              </a:rPr>
              <a:t>;       					 /* pointer variable declaration */</a:t>
            </a:r>
          </a:p>
          <a:p>
            <a:pPr marL="0" indent="0">
              <a:buNone/>
            </a:pPr>
            <a:r>
              <a:rPr lang="en-US" sz="2000" i="1" dirty="0" err="1">
                <a:solidFill>
                  <a:srgbClr val="00B0F0"/>
                </a:solidFill>
              </a:rPr>
              <a:t>ip</a:t>
            </a:r>
            <a:r>
              <a:rPr lang="en-US" sz="2000" i="1" dirty="0">
                <a:solidFill>
                  <a:srgbClr val="00B0F0"/>
                </a:solidFill>
              </a:rPr>
              <a:t> = &amp;</a:t>
            </a:r>
            <a:r>
              <a:rPr lang="en-US" sz="2000" i="1" dirty="0" err="1">
                <a:solidFill>
                  <a:srgbClr val="00B0F0"/>
                </a:solidFill>
              </a:rPr>
              <a:t>var</a:t>
            </a:r>
            <a:r>
              <a:rPr lang="en-US" sz="2000" i="1" dirty="0">
                <a:solidFill>
                  <a:srgbClr val="00B0F0"/>
                </a:solidFill>
              </a:rPr>
              <a:t>; 					 /* store address of </a:t>
            </a:r>
            <a:r>
              <a:rPr lang="en-US" sz="2000" i="1" dirty="0" err="1">
                <a:solidFill>
                  <a:srgbClr val="00B0F0"/>
                </a:solidFill>
              </a:rPr>
              <a:t>var</a:t>
            </a:r>
            <a:r>
              <a:rPr lang="en-US" sz="2000" i="1" dirty="0">
                <a:solidFill>
                  <a:srgbClr val="00B0F0"/>
                </a:solidFill>
              </a:rPr>
              <a:t> in pointer variable*/</a:t>
            </a:r>
          </a:p>
          <a:p>
            <a:pPr marL="0" indent="0">
              <a:buNone/>
            </a:pPr>
            <a:r>
              <a:rPr lang="en-US" sz="2000" i="1" dirty="0">
                <a:solidFill>
                  <a:srgbClr val="00B0F0"/>
                </a:solidFill>
              </a:rPr>
              <a:t> </a:t>
            </a:r>
            <a:r>
              <a:rPr lang="en-US" sz="2000" i="1" dirty="0" err="1">
                <a:solidFill>
                  <a:srgbClr val="00B0F0"/>
                </a:solidFill>
              </a:rPr>
              <a:t>printf</a:t>
            </a:r>
            <a:r>
              <a:rPr lang="en-US" sz="2000" i="1" dirty="0">
                <a:solidFill>
                  <a:srgbClr val="00B0F0"/>
                </a:solidFill>
              </a:rPr>
              <a:t>("Address of </a:t>
            </a:r>
            <a:r>
              <a:rPr lang="en-US" sz="2000" i="1" dirty="0" err="1">
                <a:solidFill>
                  <a:srgbClr val="00B0F0"/>
                </a:solidFill>
              </a:rPr>
              <a:t>var</a:t>
            </a:r>
            <a:r>
              <a:rPr lang="en-US" sz="2000" i="1" dirty="0">
                <a:solidFill>
                  <a:srgbClr val="00B0F0"/>
                </a:solidFill>
              </a:rPr>
              <a:t> variable: %x\n", &amp;</a:t>
            </a:r>
            <a:r>
              <a:rPr lang="en-US" sz="2000" i="1" dirty="0" err="1">
                <a:solidFill>
                  <a:srgbClr val="00B0F0"/>
                </a:solidFill>
              </a:rPr>
              <a:t>var</a:t>
            </a:r>
            <a:r>
              <a:rPr lang="en-US" sz="2000" i="1" dirty="0">
                <a:solidFill>
                  <a:srgbClr val="00B0F0"/>
                </a:solidFill>
              </a:rPr>
              <a:t>  );</a:t>
            </a:r>
          </a:p>
          <a:p>
            <a:pPr marL="0" indent="0">
              <a:buNone/>
            </a:pPr>
            <a:r>
              <a:rPr lang="en-US" sz="2000" i="1" dirty="0">
                <a:solidFill>
                  <a:srgbClr val="00B0F0"/>
                </a:solidFill>
              </a:rPr>
              <a:t> 						/* address stored in pointer variable */</a:t>
            </a:r>
          </a:p>
          <a:p>
            <a:pPr marL="0" indent="0">
              <a:buNone/>
            </a:pPr>
            <a:r>
              <a:rPr lang="en-US" sz="2000" i="1" dirty="0">
                <a:solidFill>
                  <a:srgbClr val="00B0F0"/>
                </a:solidFill>
              </a:rPr>
              <a:t> </a:t>
            </a:r>
            <a:r>
              <a:rPr lang="en-US" sz="2000" i="1" dirty="0" err="1">
                <a:solidFill>
                  <a:srgbClr val="00B0F0"/>
                </a:solidFill>
              </a:rPr>
              <a:t>printf</a:t>
            </a:r>
            <a:r>
              <a:rPr lang="en-US" sz="2000" i="1" dirty="0">
                <a:solidFill>
                  <a:srgbClr val="00B0F0"/>
                </a:solidFill>
              </a:rPr>
              <a:t>("Address stored in </a:t>
            </a:r>
            <a:r>
              <a:rPr lang="en-US" sz="2000" i="1" dirty="0" err="1">
                <a:solidFill>
                  <a:srgbClr val="00B0F0"/>
                </a:solidFill>
              </a:rPr>
              <a:t>ip</a:t>
            </a:r>
            <a:r>
              <a:rPr lang="en-US" sz="2000" i="1" dirty="0">
                <a:solidFill>
                  <a:srgbClr val="00B0F0"/>
                </a:solidFill>
              </a:rPr>
              <a:t> variable: %x\n", </a:t>
            </a:r>
            <a:r>
              <a:rPr lang="en-US" sz="2000" i="1" dirty="0" err="1">
                <a:solidFill>
                  <a:srgbClr val="00B0F0"/>
                </a:solidFill>
              </a:rPr>
              <a:t>ip</a:t>
            </a:r>
            <a:r>
              <a:rPr lang="en-US" sz="2000" i="1" dirty="0">
                <a:solidFill>
                  <a:srgbClr val="00B0F0"/>
                </a:solidFill>
              </a:rPr>
              <a:t> );</a:t>
            </a:r>
          </a:p>
          <a:p>
            <a:pPr marL="0" indent="0">
              <a:buNone/>
            </a:pPr>
            <a:r>
              <a:rPr lang="en-US" sz="2000" i="1" dirty="0">
                <a:solidFill>
                  <a:srgbClr val="00B0F0"/>
                </a:solidFill>
              </a:rPr>
              <a:t> 						/* access the value using the pointer */ </a:t>
            </a:r>
          </a:p>
          <a:p>
            <a:pPr marL="0" indent="0">
              <a:buNone/>
            </a:pPr>
            <a:r>
              <a:rPr lang="en-US" sz="2000" i="1" dirty="0">
                <a:solidFill>
                  <a:srgbClr val="00B0F0"/>
                </a:solidFill>
              </a:rPr>
              <a:t> </a:t>
            </a:r>
            <a:r>
              <a:rPr lang="en-US" sz="2000" i="1" dirty="0" err="1">
                <a:solidFill>
                  <a:srgbClr val="00B0F0"/>
                </a:solidFill>
              </a:rPr>
              <a:t>printf</a:t>
            </a:r>
            <a:r>
              <a:rPr lang="en-US" sz="2000" i="1" dirty="0">
                <a:solidFill>
                  <a:srgbClr val="00B0F0"/>
                </a:solidFill>
              </a:rPr>
              <a:t>("Value of *</a:t>
            </a:r>
            <a:r>
              <a:rPr lang="en-US" sz="2000" i="1" dirty="0" err="1">
                <a:solidFill>
                  <a:srgbClr val="00B0F0"/>
                </a:solidFill>
              </a:rPr>
              <a:t>ip</a:t>
            </a:r>
            <a:r>
              <a:rPr lang="en-US" sz="2000" i="1" dirty="0">
                <a:solidFill>
                  <a:srgbClr val="00B0F0"/>
                </a:solidFill>
              </a:rPr>
              <a:t> variable: %d\n", *</a:t>
            </a:r>
            <a:r>
              <a:rPr lang="en-US" sz="2000" i="1" dirty="0" err="1">
                <a:solidFill>
                  <a:srgbClr val="00B0F0"/>
                </a:solidFill>
              </a:rPr>
              <a:t>ip</a:t>
            </a:r>
            <a:r>
              <a:rPr lang="en-US" sz="2000" i="1" dirty="0">
                <a:solidFill>
                  <a:srgbClr val="00B0F0"/>
                </a:solidFill>
              </a:rPr>
              <a:t> );</a:t>
            </a:r>
          </a:p>
          <a:p>
            <a:pPr marL="0" indent="0">
              <a:buNone/>
            </a:pPr>
            <a:r>
              <a:rPr lang="en-US" sz="2000" i="1" dirty="0">
                <a:solidFill>
                  <a:srgbClr val="00B0F0"/>
                </a:solidFill>
              </a:rPr>
              <a:t>return 0;</a:t>
            </a:r>
          </a:p>
          <a:p>
            <a:pPr marL="0" indent="0">
              <a:buNone/>
            </a:pPr>
            <a:r>
              <a:rPr lang="en-US" sz="2000" i="1" dirty="0">
                <a:solidFill>
                  <a:srgbClr val="00B0F0"/>
                </a:solidFill>
              </a:rPr>
              <a: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8</a:t>
            </a:fld>
            <a:endParaRPr lang="en-US"/>
          </a:p>
        </p:txBody>
      </p:sp>
    </p:spTree>
    <p:extLst>
      <p:ext uri="{BB962C8B-B14F-4D97-AF65-F5344CB8AC3E}">
        <p14:creationId xmlns:p14="http://schemas.microsoft.com/office/powerpoint/2010/main" val="1753646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Self referential structure:</a:t>
            </a:r>
            <a:endParaRPr lang="en-US" dirty="0"/>
          </a:p>
        </p:txBody>
      </p:sp>
      <p:sp>
        <p:nvSpPr>
          <p:cNvPr id="3" name="Content Placeholder 2"/>
          <p:cNvSpPr>
            <a:spLocks noGrp="1"/>
          </p:cNvSpPr>
          <p:nvPr>
            <p:ph idx="1"/>
          </p:nvPr>
        </p:nvSpPr>
        <p:spPr/>
        <p:txBody>
          <a:bodyPr>
            <a:noAutofit/>
          </a:bodyPr>
          <a:lstStyle/>
          <a:p>
            <a:r>
              <a:rPr lang="en-US" sz="2000" dirty="0"/>
              <a:t>It is sometimes desirable to include within a structure one member that is a pointer to the parent structure type. </a:t>
            </a:r>
          </a:p>
          <a:p>
            <a:r>
              <a:rPr lang="en-US" sz="2000" dirty="0"/>
              <a:t>Hence, a structure which contains a reference to itself is called self-referential structure. </a:t>
            </a:r>
          </a:p>
          <a:p>
            <a:r>
              <a:rPr lang="en-US" sz="2000" dirty="0"/>
              <a:t>In general terms, this can be expressed as:</a:t>
            </a:r>
          </a:p>
          <a:p>
            <a:endParaRPr lang="en-US" sz="2000" dirty="0"/>
          </a:p>
          <a:p>
            <a:pPr marL="0" indent="0">
              <a:buNone/>
            </a:pPr>
            <a:r>
              <a:rPr lang="en-US" sz="2000" b="1" dirty="0" err="1"/>
              <a:t>struct</a:t>
            </a:r>
            <a:r>
              <a:rPr lang="en-US" sz="2000" b="1" dirty="0"/>
              <a:t> </a:t>
            </a:r>
            <a:r>
              <a:rPr lang="en-US" sz="2000" dirty="0"/>
              <a:t>node</a:t>
            </a:r>
          </a:p>
          <a:p>
            <a:pPr marL="0" indent="0">
              <a:buNone/>
            </a:pPr>
            <a:r>
              <a:rPr lang="en-AT" sz="2000" dirty="0"/>
              <a:t>{</a:t>
            </a:r>
          </a:p>
          <a:p>
            <a:pPr marL="0" indent="0">
              <a:buNone/>
            </a:pPr>
            <a:r>
              <a:rPr lang="en-US" sz="2000" i="1" dirty="0"/>
              <a:t>member 1;</a:t>
            </a:r>
          </a:p>
          <a:p>
            <a:pPr marL="0" indent="0">
              <a:buNone/>
            </a:pPr>
            <a:r>
              <a:rPr lang="en-US" sz="2000" i="1" dirty="0"/>
              <a:t>member 2;</a:t>
            </a:r>
          </a:p>
          <a:p>
            <a:pPr marL="0" indent="0">
              <a:buNone/>
            </a:pPr>
            <a:r>
              <a:rPr lang="en-AT" sz="2000" dirty="0"/>
              <a:t>……</a:t>
            </a:r>
            <a:r>
              <a:rPr lang="en-AT" sz="2000" i="1" dirty="0"/>
              <a:t>.</a:t>
            </a:r>
          </a:p>
          <a:p>
            <a:pPr marL="0" indent="0">
              <a:buNone/>
            </a:pPr>
            <a:r>
              <a:rPr lang="en-US" sz="2000" b="1" i="1" dirty="0" err="1"/>
              <a:t>struct</a:t>
            </a:r>
            <a:r>
              <a:rPr lang="en-US" sz="2000" b="1" i="1" dirty="0"/>
              <a:t> </a:t>
            </a:r>
            <a:r>
              <a:rPr lang="en-US" sz="2000" i="1" dirty="0"/>
              <a:t>node *name;</a:t>
            </a:r>
          </a:p>
          <a:p>
            <a:pPr marL="0" indent="0">
              <a:buNone/>
            </a:pPr>
            <a:r>
              <a:rPr lang="en-AT" sz="2000" dirty="0"/>
              <a:t>};</a:t>
            </a:r>
          </a:p>
        </p:txBody>
      </p:sp>
      <p:sp>
        <p:nvSpPr>
          <p:cNvPr id="4" name="Date Placeholder 3"/>
          <p:cNvSpPr>
            <a:spLocks noGrp="1"/>
          </p:cNvSpPr>
          <p:nvPr>
            <p:ph type="dt" sz="half" idx="10"/>
          </p:nvPr>
        </p:nvSpPr>
        <p:spPr/>
        <p:txBody>
          <a:bodyPr/>
          <a:lstStyle/>
          <a:p>
            <a:fld id="{484F49AC-C3FE-47D7-AC38-DD3EA2AB06B9}" type="datetime1">
              <a:rPr lang="en-US" smtClean="0"/>
              <a:t>4/6/2024</a:t>
            </a:fld>
            <a:endParaRPr lang="en-US"/>
          </a:p>
        </p:txBody>
      </p:sp>
      <p:sp>
        <p:nvSpPr>
          <p:cNvPr id="5" name="Slide Number Placeholder 4"/>
          <p:cNvSpPr>
            <a:spLocks noGrp="1"/>
          </p:cNvSpPr>
          <p:nvPr>
            <p:ph type="sldNum" sz="quarter" idx="12"/>
          </p:nvPr>
        </p:nvSpPr>
        <p:spPr/>
        <p:txBody>
          <a:bodyPr/>
          <a:lstStyle/>
          <a:p>
            <a:fld id="{B6B7C0D5-B11B-4EA1-AFC9-4EBED2876C8A}" type="slidenum">
              <a:rPr lang="en-US" smtClean="0"/>
              <a:t>9</a:t>
            </a:fld>
            <a:endParaRPr lang="en-US"/>
          </a:p>
        </p:txBody>
      </p:sp>
      <mc:AlternateContent xmlns:mc="http://schemas.openxmlformats.org/markup-compatibility/2006" xmlns:p14="http://schemas.microsoft.com/office/powerpoint/2010/main">
        <mc:Choice Requires="p14">
          <p:contentPart p14:bwMode="auto" r:id="rId2">
            <p14:nvContentPartPr>
              <p14:cNvPr id="32" name="Ink 31"/>
              <p14:cNvContentPartPr/>
              <p14:nvPr/>
            </p14:nvContentPartPr>
            <p14:xfrm>
              <a:off x="5734749" y="3043800"/>
              <a:ext cx="360" cy="360"/>
            </p14:xfrm>
          </p:contentPart>
        </mc:Choice>
        <mc:Fallback xmlns="">
          <p:pic>
            <p:nvPicPr>
              <p:cNvPr id="32" name="Ink 31"/>
              <p:cNvPicPr/>
              <p:nvPr/>
            </p:nvPicPr>
            <p:blipFill>
              <a:blip r:embed="rId5"/>
              <a:stretch>
                <a:fillRect/>
              </a:stretch>
            </p:blipFill>
            <p:spPr>
              <a:xfrm>
                <a:off x="5722869" y="3031920"/>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6" name="Ink 85"/>
              <p14:cNvContentPartPr/>
              <p14:nvPr/>
            </p14:nvContentPartPr>
            <p14:xfrm>
              <a:off x="6139389" y="4572000"/>
              <a:ext cx="360" cy="360"/>
            </p14:xfrm>
          </p:contentPart>
        </mc:Choice>
        <mc:Fallback xmlns="">
          <p:pic>
            <p:nvPicPr>
              <p:cNvPr id="86" name="Ink 85"/>
              <p:cNvPicPr/>
              <p:nvPr/>
            </p:nvPicPr>
            <p:blipFill>
              <a:blip r:embed="rId27"/>
              <a:stretch>
                <a:fillRect/>
              </a:stretch>
            </p:blipFill>
            <p:spPr>
              <a:xfrm>
                <a:off x="6127509" y="4560120"/>
                <a:ext cx="24120" cy="24120"/>
              </a:xfrm>
              <a:prstGeom prst="rect">
                <a:avLst/>
              </a:prstGeom>
            </p:spPr>
          </p:pic>
        </mc:Fallback>
      </mc:AlternateContent>
    </p:spTree>
    <p:extLst>
      <p:ext uri="{BB962C8B-B14F-4D97-AF65-F5344CB8AC3E}">
        <p14:creationId xmlns:p14="http://schemas.microsoft.com/office/powerpoint/2010/main" val="388664367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5913</TotalTime>
  <Words>4600</Words>
  <Application>Microsoft Office PowerPoint</Application>
  <PresentationFormat>Widescreen</PresentationFormat>
  <Paragraphs>775</Paragraphs>
  <Slides>61</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Custom Design</vt:lpstr>
      <vt:lpstr>PowerPoint Presentation</vt:lpstr>
      <vt:lpstr>CONTENTS</vt:lpstr>
      <vt:lpstr>Pointers and variables</vt:lpstr>
      <vt:lpstr>PowerPoint Presentation</vt:lpstr>
      <vt:lpstr>PowerPoint Presentation</vt:lpstr>
      <vt:lpstr>PowerPoint Presentation</vt:lpstr>
      <vt:lpstr>How to Use Pointers?</vt:lpstr>
      <vt:lpstr>Example program</vt:lpstr>
      <vt:lpstr>Self referential structure:</vt:lpstr>
      <vt:lpstr>PowerPoint Presentation</vt:lpstr>
      <vt:lpstr>Linked List:</vt:lpstr>
      <vt:lpstr>Illustration </vt:lpstr>
      <vt:lpstr>PowerPoint Presentation</vt:lpstr>
      <vt:lpstr>PowerPoint Presentation</vt:lpstr>
      <vt:lpstr>Operations on linked list:</vt:lpstr>
      <vt:lpstr>PowerPoint Presentation</vt:lpstr>
      <vt:lpstr>Types of Linked List:</vt:lpstr>
      <vt:lpstr>Dynamic Memory Allocation </vt:lpstr>
      <vt:lpstr> malloc() method</vt:lpstr>
      <vt:lpstr>PowerPoint Presentation</vt:lpstr>
      <vt:lpstr>Singly linked list:</vt:lpstr>
      <vt:lpstr>Structure of a singly linked list</vt:lpstr>
      <vt:lpstr>PowerPoint Presentation</vt:lpstr>
      <vt:lpstr>Create a singly list </vt:lpstr>
      <vt:lpstr>An algorithm to insert a node at the beginning </vt:lpstr>
      <vt:lpstr>Algorithm to insert new node at the end</vt:lpstr>
      <vt:lpstr>Algorithm to insert new node at the specified position</vt:lpstr>
      <vt:lpstr>Algorithm to insert new node after a node</vt:lpstr>
      <vt:lpstr>Write an algorithm to delete the first node</vt:lpstr>
      <vt:lpstr>Write an algorithm to delete the last node</vt:lpstr>
      <vt:lpstr>Write an algorithm to delete the node at the specified position</vt:lpstr>
      <vt:lpstr>Advantage of the singly linked list</vt:lpstr>
      <vt:lpstr>Disadvantage of the singly linked list</vt:lpstr>
      <vt:lpstr>Circular linked list</vt:lpstr>
      <vt:lpstr>Circular linked list</vt:lpstr>
      <vt:lpstr>C representation of circular linked list:</vt:lpstr>
      <vt:lpstr>Algorithms to insert a node in a circular linked list:</vt:lpstr>
      <vt:lpstr>function to insert a node at the beginning of a circular linked list</vt:lpstr>
      <vt:lpstr>Algorithm to insert a node at the end of a circular linked list:</vt:lpstr>
      <vt:lpstr>C function to insert a node at the end of a circular linked list:</vt:lpstr>
      <vt:lpstr>Algorithm to delete a node from the beginning of a circular linked list:</vt:lpstr>
      <vt:lpstr>C function to delete a node from the beginning of a circular linked list:</vt:lpstr>
      <vt:lpstr>Algorithm to delete a node from the end of a circular linked list:</vt:lpstr>
      <vt:lpstr>Stack as a linked list</vt:lpstr>
      <vt:lpstr>Stack as a circular List:</vt:lpstr>
      <vt:lpstr>Linked list implementation of queue:</vt:lpstr>
      <vt:lpstr>C- function</vt:lpstr>
      <vt:lpstr>Delete function:</vt:lpstr>
      <vt:lpstr>C- function to delete an item</vt:lpstr>
      <vt:lpstr>Stack as a circular List:</vt:lpstr>
      <vt:lpstr>C function to check whether the list is empty</vt:lpstr>
      <vt:lpstr>PUSH function:</vt:lpstr>
      <vt:lpstr>POP function:</vt:lpstr>
      <vt:lpstr>Doubly Linked List:</vt:lpstr>
      <vt:lpstr>C representation of doubly linked list:</vt:lpstr>
      <vt:lpstr>Algorithm to insert a node at the beginning of a doubly linked list :</vt:lpstr>
      <vt:lpstr>Algorithm to insert a node at the end of a doubly linked list :</vt:lpstr>
      <vt:lpstr>Algorithm to delete a node from beginning of a doubly linked list:</vt:lpstr>
      <vt:lpstr>Algorithm to delete a node from end of a doubly linked list:</vt:lpstr>
      <vt:lpstr>Circular Doubly Linked List:</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Niresh Dhakal</cp:lastModifiedBy>
  <cp:revision>1119</cp:revision>
  <dcterms:created xsi:type="dcterms:W3CDTF">2021-05-07T17:21:49Z</dcterms:created>
  <dcterms:modified xsi:type="dcterms:W3CDTF">2024-04-06T16:48:47Z</dcterms:modified>
</cp:coreProperties>
</file>