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handoutMasterIdLst>
    <p:handoutMasterId r:id="rId69"/>
  </p:handoutMasterIdLst>
  <p:sldIdLst>
    <p:sldId id="261" r:id="rId2"/>
    <p:sldId id="259" r:id="rId3"/>
    <p:sldId id="344" r:id="rId4"/>
    <p:sldId id="346" r:id="rId5"/>
    <p:sldId id="345" r:id="rId6"/>
    <p:sldId id="347" r:id="rId7"/>
    <p:sldId id="349" r:id="rId8"/>
    <p:sldId id="350" r:id="rId9"/>
    <p:sldId id="348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1" r:id="rId20"/>
    <p:sldId id="362" r:id="rId21"/>
    <p:sldId id="363" r:id="rId22"/>
    <p:sldId id="364" r:id="rId23"/>
    <p:sldId id="366" r:id="rId24"/>
    <p:sldId id="368" r:id="rId25"/>
    <p:sldId id="367" r:id="rId26"/>
    <p:sldId id="365" r:id="rId27"/>
    <p:sldId id="369" r:id="rId28"/>
    <p:sldId id="370" r:id="rId29"/>
    <p:sldId id="407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386" r:id="rId45"/>
    <p:sldId id="385" r:id="rId46"/>
    <p:sldId id="387" r:id="rId47"/>
    <p:sldId id="388" r:id="rId48"/>
    <p:sldId id="389" r:id="rId49"/>
    <p:sldId id="390" r:id="rId50"/>
    <p:sldId id="391" r:id="rId51"/>
    <p:sldId id="392" r:id="rId52"/>
    <p:sldId id="393" r:id="rId53"/>
    <p:sldId id="394" r:id="rId54"/>
    <p:sldId id="395" r:id="rId55"/>
    <p:sldId id="396" r:id="rId56"/>
    <p:sldId id="397" r:id="rId57"/>
    <p:sldId id="398" r:id="rId58"/>
    <p:sldId id="399" r:id="rId59"/>
    <p:sldId id="400" r:id="rId60"/>
    <p:sldId id="401" r:id="rId61"/>
    <p:sldId id="402" r:id="rId62"/>
    <p:sldId id="404" r:id="rId63"/>
    <p:sldId id="403" r:id="rId64"/>
    <p:sldId id="405" r:id="rId65"/>
    <p:sldId id="406" r:id="rId66"/>
    <p:sldId id="343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6" clrIdx="0">
    <p:extLst>
      <p:ext uri="{19B8F6BF-5375-455C-9EA6-DF929625EA0E}">
        <p15:presenceInfo xmlns:p15="http://schemas.microsoft.com/office/powerpoint/2012/main" userId="5dcf750ec2d4a4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353" autoAdjust="0"/>
  </p:normalViewPr>
  <p:slideViewPr>
    <p:cSldViewPr snapToGrid="0">
      <p:cViewPr varScale="1">
        <p:scale>
          <a:sx n="82" d="100"/>
          <a:sy n="82" d="100"/>
        </p:scale>
        <p:origin x="62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2F52B-AE1A-4F7B-88A0-CE1AEB1B927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C0BC7-BC7E-4A0D-A192-F1F5F9D7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85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0:14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0:2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24575,'0'53'0,"2"1"0,2-1 0,18 85 0,-13-95 16,-2 0 0,3 64-1,-10 88-273,-1-95-896,1-72-5672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0:22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 24575,'1'0'0,"0"0"0,0 0 0,-1 1 0,1-1 0,0 1 0,0-1 0,0 1 0,0-1 0,0 1 0,0-1 0,-1 1 0,1 0 0,0 0 0,0-1 0,-1 1 0,1 0 0,-1 0 0,1 0 0,-1 0 0,1-1 0,-1 1 0,1 0 0,-1 0 0,0 0 0,1 0 0,-1 0 0,0 0 0,0 0 0,0 0 0,0 0 0,0 2 0,-1 33 0,-2-20 0,-1 0 0,-1-1 0,0 0 0,-1 0 0,-1 0 0,-15 24 0,-62 75 0,16-24 0,66-88 0,-1 3 0,0-1 0,0 1 0,0 0 0,0 0 0,1 0 0,-2 8 0,4-12 0,-1 0 0,1 0 0,0 0 0,0 0 0,0 0 0,0 0 0,0 0 0,1 0 0,-1 0 0,0 0 0,0 0 0,1 0 0,-1 0 0,0 0 0,1 0 0,-1 0 0,1 0 0,-1-1 0,1 1 0,0 0 0,-1 0 0,1 0 0,0-1 0,0 1 0,0 0 0,-1-1 0,1 1 0,0-1 0,0 1 0,0-1 0,0 1 0,0-1 0,0 1 0,0-1 0,0 0 0,0 0 0,0 0 0,0 1 0,0-1 0,0 0 0,0 0 0,1-1 0,118 12 0,-47-6 0,52 1 0,-78-5 0,1 2 0,-1 2 0,70 16 0,-86-9-1365,-7 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0:24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24575,'0'101'0,"1"120"0,3-186 34,1 1-1,2-2 1,16 49-1,-10-39-783,9 58 1,-18-74-6077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0:57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24575,'-1'0'0,"1"0"0,0 0 0,0 0 0,-1 0 0,1 0 0,0 0 0,-1 0 0,1 0 0,0 1 0,0-1 0,-1 0 0,1 0 0,0 0 0,0 0 0,-1 0 0,1 1 0,0-1 0,0 0 0,0 0 0,-1 0 0,1 1 0,0-1 0,0 0 0,0 0 0,0 1 0,0-1 0,-1 0 0,1 0 0,0 1 0,0-1 0,0 0 0,0 1 0,0-1 0,0 0 0,0 0 0,0 1 0,0-1 0,0 0 0,0 1 0,0-1 0,0 0 0,0 0 0,0 1 0,0-1 0,1 0 0,-1 0 0,0 1 0,0-1 0,0 0 0,0 0 0,0 1 0,1-1 0,-1 0 0,11 16 0,94 66 0,-42-33 0,65 63 0,-83-71 0,97 67 0,-37-32 0,1-5-1365,-83-58-5461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1:00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24575,'0'9'0,"0"11"0,0 7 0,0 8 0,0 7 0,0 9 0,0 0 0,0-3 0,0-2 0,0 0 0,0-3 0,0-4 0,0-5 0,0-4 0,0-2 0,0-2 0,0 0 0,0-5-8191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1:00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24575,'13'-1'0,"-1"0"0,0-1 0,16-5 0,18-2 0,114 4 0,-119 6 0,-1-2 0,1-1 0,62-12 0,66-30-1365,-119 34-5461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1:03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24575,'0'51'0,"-2"-26"0,1 0 0,2 1 0,1-1 0,0 0 0,2 0 0,12 40 0,-15-62 0,-1-1 0,1 0 0,0 0 0,0 0 0,0 0 0,0 0 0,1 0 0,-1 0 0,1 0 0,-1 0 0,1 0 0,-1-1 0,1 1 0,0-1 0,0 1 0,0-1 0,0 0 0,0 0 0,0 1 0,0-1 0,0-1 0,3 2 0,0-2 0,-1 1 0,1-1 0,0 0 0,0-1 0,-1 1 0,1-1 0,0 0 0,-1 0 0,1-1 0,5-2 0,20-6 0,-1-2 0,0 2 0,1 1 0,0 1 0,1 2 0,-1 1 0,43-2 0,-63 7 0,9 0 0,1 0 0,0 1 0,26 6 0,-40-6 0,1 1 0,-1 0 0,-1 0 0,1 1 0,0 0 0,0 0 0,-1 0 0,0 0 0,0 1 0,0 0 0,0 0 0,0 0 0,-1 1 0,8 9 0,-2 0 0,0 0 0,-1 1 0,0 0 0,-1 0 0,-1 1 0,7 19 0,-13-30 0,0 0 0,0 0 0,0 0 0,0 0 0,-1 0 0,0 0 0,0 0 0,0 0 0,-1 0 0,1 0 0,-1 0 0,-1 0 0,1 0 0,-1 0 0,1-1 0,-1 1 0,-1-1 0,1 1 0,-1-1 0,0 0 0,1 0 0,-2 0 0,1 0 0,0 0 0,-7 5 0,-7 3-114,0 0 1,-1 0-1,0-2 0,-1 0 0,0-1 1,-1-1-1,1-1 0,-2-1 0,1-1 1,0 0-1,-37 2 0,24-4-6712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1:05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1768 520 24575,'0'-55'0,"-1"-69"0,1 120 0,-1 0 0,1 0 0,-1 0 0,0 1 0,0-1 0,0 0 0,0 0 0,-1 1 0,0-1 0,1 1 0,-1 0 0,-1-1 0,1 1 0,0 0 0,-1 0 0,-2-3 0,-3 0 0,-1 0 0,1 0 0,-1 1 0,-14-7 0,11 6 0,0 0 0,-21-15 0,-6-12 0,-54-39 0,82 64 0,-1 1 0,-1 0 0,1 1 0,-1 1 0,0 0 0,-18-5 0,-73-10 0,-1 4 0,-1 4 0,-153 4 0,248 7 0,0 1 0,0 0 0,0 1 0,-1 1 0,1-1 0,0 2 0,0-1 0,1 2 0,-1-1 0,1 2 0,-14 6 0,-56 46 0,59-40 0,-1-1 0,-34 19 0,11-12 0,1 3 0,1 1 0,-65 55 0,70-50 0,1 2 0,-50 60 0,76-81 0,2 1 0,-1 0 0,2 0 0,0 1 0,1 0 0,0 1 0,2 0 0,-1 0 0,2 0 0,0 0 0,-2 26 0,3-12 0,2-1 0,1 1 0,1-1 0,2 1 0,1-1 0,1 0 0,13 42 0,0-2 0,-16-55 0,1 1 0,1 0 0,1-1 0,0 0 0,1 0 0,0 0 0,1-1 0,11 17 0,15 8 0,2-1 0,1-2 0,1-2 0,2-1 0,1-2 0,64 36 0,-33-19 0,-41-26 0,0-1 0,57 25 0,-9-17 0,1-4 0,146 26 0,-175-44 0,-1-2 0,85-3 0,-84-2 0,-38 0 0,1 0 0,-1 0 0,1-2 0,-1 1 0,0-2 0,0 0 0,0 0 0,-1-1 0,1 0 0,12-9 0,9-7 0,57-51 0,-15 11 0,10 1 0,-46 35 0,-2-2 0,0-1 0,-3-2 0,61-66 0,-73 67 0,-1-1 0,-1 0 0,24-52 0,-36 63 0,0-1 0,-2 1 0,0-1 0,-1-1 0,-1 1 0,-1-1 0,1-34 0,-3 42 0,-2 0 0,0-1 0,0 1 0,-1 0 0,-1 0 0,0 0 0,-8-20 0,8 26 0,-1 0 0,0 0 0,0 0 0,0 1 0,-1 0 0,0 0 0,0 0 0,-1 1 0,0-1 0,0 1 0,0 1 0,0-1 0,-1 1 0,-10-5 0,-50-28-455,2-4 0,-96-77 0,141 103-6371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2:11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1998 365 24575,'0'-3'0,"-1"0"0,1 1 0,-1-1 0,0 0 0,0 0 0,0 0 0,-1 1 0,1-1 0,-1 1 0,1-1 0,-1 1 0,0-1 0,0 1 0,0 0 0,-3-3 0,-39-30 0,36 29 0,-15-12 0,-33-23 0,-78-45 0,85 56 0,37 21 0,-1 2 0,1-1 0,-1 2 0,-1 0 0,1 0 0,-15-4 0,18 8 0,-44-12 0,-1 2 0,0 2 0,-98-4 0,-438 16 0,567-1 0,-1 1 0,1 1 0,0 1 0,0 1 0,0 1 0,0 2 0,1 0 0,1 1 0,-1 1 0,1 2 0,1 0 0,0 1 0,1 1 0,1 1 0,0 0 0,-22 25 0,13-13 0,-7 7 0,-38 46 0,63-67 0,1 1 0,0 0 0,0 0 0,2 1 0,0 0 0,0 1 0,-6 23 0,2 16 0,3 1 0,1 1 0,4-1 0,4 74 0,-1-110 0,0-16 0,0 31 0,8 64 0,-5-87 0,-1 1 0,2-1 0,0 0 0,0 0 0,1 0 0,1-1 0,0 1 0,11 15 0,-14-23 0,40 56 0,70 77 0,-95-119 0,0-1 0,1-1 0,1-1 0,0 0 0,1-1 0,1-1 0,0-2 0,25 10 0,17 5 0,-35-12 0,1-2 0,1-1 0,0-1 0,1-2 0,0-1 0,34 3 0,123-11 0,-82-1 0,-73 2 0,-1-2 0,0-1 0,0-2 0,0-1 0,-1-2 0,0-1 0,0-1 0,-1-2 0,-1-1 0,33-18 0,-6-1 0,-21 12 0,-1-1 0,54-42 0,-61 41 0,34-19 0,-33 22 0,32-26 0,5-5 0,-41 32 0,30-27 0,-47 38 0,-1-1 0,0 0 0,-1 0 0,1-1 0,-2 0 0,1 0 0,7-17 0,7-23 0,25-92 0,-41 124 0,-1 0 0,-1-1 0,0 1 0,-2-1 0,0 0 0,0 1 0,-2-1 0,0 1 0,-6-23 0,-3 7 0,-1 1 0,-1 0 0,-20-32 0,16 31 0,2 0-1365,4 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2:12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1552 1 24575,'-11'2'0,"1"0"0,-1 0 0,1 1 0,0 1 0,0 0 0,0 0 0,1 1 0,-12 8 0,-11 4 0,-21 12 0,1 2 0,-62 50 0,5-4 0,5-1 0,61-43 0,-86 51 0,-123 59 0,193-104 0,1 2 0,-57 54 0,0 7 0,103-92 0,0-1 0,0 0 0,-1-1 0,-18 9 0,18-11 0,0 1 0,1 1 0,0 0 0,-20 18 0,4 5-1365,4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0:36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1271 154 24575,'-5'-5'0,"-1"0"0,0 1 0,-1 0 0,1 0 0,-1 1 0,1-1 0,-1 1 0,-9-2 0,-60-14 0,63 16 0,-76-15 0,-86-20 0,136 26 0,0 3 0,-54-6 0,78 13 0,1 2 0,-1-1 0,0 2 0,0 0 0,0 1 0,1 1 0,-1 0 0,1 0 0,-24 11 0,17-5 0,0 2 0,1 1 0,1 0 0,0 1 0,0 1 0,2 1 0,0 1 0,-21 24 0,28-28 0,0 0 0,1 1 0,1 1 0,0-1 0,0 1 0,2 1 0,0-1 0,0 1 0,2 0 0,0 0 0,0 1 0,2-1 0,-2 20 0,1-10 0,0-1 0,-2 1 0,-1-1 0,-13 36 0,9-32 0,2 1 0,-8 49 0,-1 20 0,-5-1 0,-34 98 0,42-151 0,9-26 0,-6 14 0,2 1 0,0 1 0,3-1 0,1 1 0,-1 35 0,6-62 0,1-1 0,0 0 0,0 0 0,1 0 0,0 0 0,0-1 0,0 1 0,0 0 0,1-1 0,0 1 0,1-1 0,-1 0 0,1 0 0,0 0 0,0-1 0,0 1 0,6 3 0,10 9 0,1-2 0,41 24 0,-21-14 0,43 34 0,-55-36 0,2-1 0,1-2 0,1-1 0,62 26 0,-36-19 0,9 3 0,190 60 0,-232-79 0,43 24 0,-55-26 0,1 0 0,-1 0 0,1-2 0,1 0 0,-1-1 0,1 0 0,0-1 0,21 2 0,153-6 0,-88-3 0,-88 4 0,0-1 0,0-1 0,0-1 0,0 0 0,0 0 0,0-2 0,0 0 0,-1 0 0,1-1 0,-1-1 0,-1 0 0,1-1 0,-1 0 0,0-1 0,-1 0 0,12-11 0,116-86 0,-12 9 0,-111 82 0,-1 0 0,0-2 0,-1 0 0,-1 0 0,17-28 0,-25 36 0,17-30 0,19-44 0,-35 68 0,-1-1 0,0 0 0,-2 0 0,1 0 0,-2 0 0,2-27 0,-6-10 0,-3 1 0,-1 0 0,-15-56 0,13 68 0,-33-207 0,38 220 0,-1 0 0,-1 0 0,-1 0 0,-19-47 0,18 57 0,-1 1 0,0 0 0,-1 1 0,0-1 0,-2 2 0,1-1 0,-2 2 0,-23-21 0,-7-2 0,-2 2 0,-1 3 0,-1 1 0,-2 2 0,0 2 0,-2 3 0,-58-18 0,78 33-59,-1 2 0,0 2 1,-1 0-1,1 2 0,-36 4 0,23-2-953,16 0-5814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2:14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24575,'0'0'0,"0"-1"0,0 1 0,0-1 0,0 1 0,1-1 0,-1 1 0,0-1 0,0 1 0,1 0 0,-1-1 0,0 1 0,1-1 0,-1 1 0,0 0 0,1-1 0,-1 1 0,1 0 0,-1-1 0,0 1 0,1 0 0,-1 0 0,1-1 0,-1 1 0,1 0 0,-1 0 0,1 0 0,-1 0 0,1 0 0,-1 0 0,2-1 0,18 0 0,-17 1 0,397 12 0,-387-13 0,-1 1 0,0 1 0,0 0 0,0 1 0,22 5 0,-30-5 0,0-1 0,-1 1 0,1 0 0,-1 0 0,1 0 0,-1 1 0,0-1 0,0 1 0,0-1 0,0 1 0,-1 0 0,1 1 0,-1-1 0,0 0 0,0 1 0,0-1 0,0 1 0,0-1 0,-1 1 0,1 0 0,0 7 0,4 25 0,-1 0 0,-3 0 0,0 0 0,-7 57 0,2-8 0,4-8 0,-3 65 0,0-130 0,0 0 0,-1 0 0,0-1 0,-9 20 0,7-17 0,0 0 0,-5 25 0,5 2-1365,1-3-5461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2:14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24575,'4'0'0,"6"-9"0,7-3 0,3 1 0,8 2 0,12 3 0,4 2 0,8 2 0,7 1 0,-1 1 0,-6-8 0,-12-4-8191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2:17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1686 316 24575,'-1'-4'0,"0"0"0,1 0 0,-1 1 0,-1-1 0,1 0 0,0 1 0,-1-1 0,0 1 0,0 0 0,0-1 0,0 1 0,-1 0 0,-3-4 0,-42-39 0,38 37 0,-120-106 0,120 105 0,0 1 0,-1 1 0,0 0 0,-1 1 0,1 0 0,-2 0 0,1 2 0,-1-1 0,0 1 0,-25-5 0,8 5 0,0 1 0,0 2 0,-58 3 0,60 0 0,0 1 0,0 2 0,0 1 0,-41 13 0,-322 76 0,381-92 0,-3 0 0,-1 2 0,1-1 0,0 2 0,0 0 0,1 0 0,0 1 0,0 1 0,0 0 0,-21 16 0,17-10 0,-33 21 0,-2 1 0,26-17 0,1 1 0,1 1 0,1 1 0,1 2 0,1 0 0,-33 49 0,37-42 0,1 1 0,2 0 0,1 0 0,2 1 0,1 1 0,-8 51 0,9-7 0,1 134 0,7-180 0,2 0 0,7 48 0,-6-66 0,1 0 0,0-1 0,0 0 0,2 1 0,-1-1 0,1-1 0,1 1 0,14 18 0,-1-4 0,1-1 0,1-1 0,2-1 0,0 0 0,1-2 0,1-1 0,41 23 0,82 28 0,-127-63 0,0-1 0,0-1 0,1-1 0,-1-1 0,27 1 0,-27-5 0,0 0 0,0-2 0,-1 0 0,42-11 0,81-33 0,13-4 0,-112 39 0,0-2 0,-1-2 0,-1-1 0,64-36 0,-27 8 0,-2-4 0,-2-3 0,71-64 0,-101 75 0,-3-2 0,-1-1 0,-3-3 0,-1-1 0,52-87 0,-81 118 0,-1-1 0,0 0 0,-2 0 0,0 0 0,0-1 0,-2 0 0,0-1 0,-2 1 0,2-24 0,-4 29 0,0 0 0,-1 0 0,0 0 0,-1 0 0,-1 0 0,0 0 0,0 0 0,-2 1 0,1-1 0,-2 1 0,1 1 0,-2-1 0,-13-19 0,-103-117 0,113 139 0,0 0 0,-1 0 0,-1 2 0,1-1 0,-1 1 0,0 1 0,-16-6 0,-20-11 0,26 13-124,0 1 1,-1 0-1,-1 2 0,-39-8 0,44 11-622,-11-3-6080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1:07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0 24575,'-1'5'0,"-1"0"0,0 0 0,0 0 0,0 0 0,-1 0 0,1-1 0,-1 1 0,-1-1 0,-4 6 0,2-1 0,-91 118 0,-69 105 0,127-174-40,28-43-149,0 0 0,1 1-1,0 0 1,2 1 0,0 0-1,-9 26 1,12-18-6637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1:0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 24575,'0'16'0,"0"1"0,-1 0 0,-1-1 0,-1 0 0,0 1 0,-1-1 0,0 0 0,-2-1 0,0 1 0,0-1 0,-2 0 0,0-1 0,0 1 0,-14 15 0,4-7 0,-4 6 0,-27 43 0,42-61 0,2 1 0,-1-1 0,2 1 0,0 0 0,0 0 0,1 1 0,-3 22 0,4-21 0,2 1 0,-1 0 0,2 0 0,0 0 0,1 0 0,5 20 0,-5-27 0,0-2 0,1 1 0,-1 0 0,2 0 0,-1-1 0,1 0 0,0 1 0,0-1 0,1-1 0,-1 1 0,1-1 0,1 0 0,-1 0 0,1 0 0,6 4 0,7 1 0,0 0 0,0-1 0,1-1 0,0-1 0,1-1 0,0-1 0,0 0 0,0-2 0,0 0 0,0-2 0,1 0 0,20-3 0,28-4 0,0-3 0,88-23 0,-133 24-341,0 0 0,0-2-1,31-17 1,-29 13-6485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1:09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24575,'-2'91'0,"0"-41"0,2-1 0,9 79 0,0-89 0,19 53 0,-16-55 0,11 55 0,-16-62 65,11 32 0,4 19-1560,-17-58-5331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1:12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1379 1091 24575,'2'-1'0,"0"1"0,0-1 0,0 0 0,-1 1 0,1-1 0,0 0 0,0 0 0,0 0 0,-1-1 0,1 1 0,-1 0 0,1-1 0,-1 1 0,1-1 0,-1 1 0,0-1 0,0 0 0,0 0 0,2-2 0,17-37 0,-4 3 0,-2 0 0,-2-2 0,-1 1 0,-3-1 0,-1 0 0,3-63 0,-10 101 0,-1-238 0,-4 211 0,-1 1 0,-1 0 0,-2 0 0,0 1 0,-2 0 0,-1 1 0,-25-42 0,30 58 0,-1-1 0,0 1 0,-1 1 0,1 0 0,-2 0 0,1 0 0,-1 2 0,-1-1 0,1 1 0,-1 0 0,-1 1 0,1 1 0,-1 0 0,0 0 0,0 1 0,0 1 0,-19-4 0,-64-14 0,65 12 0,0 2 0,-32-2 0,-151 5 0,159 5 0,44 0 0,-1 0 0,0 1 0,1 1 0,-1 0 0,1 0 0,0 1 0,0 0 0,0 1 0,1 0 0,0 0 0,0 1 0,-11 8 0,-11 13 0,-51 52 0,39-30 0,-62 94 0,60-78 0,-38 73 0,62-99 0,0-2 0,-3-1 0,-29 35 0,45-61 0,-1 1 0,2 0 0,0 0 0,0 0 0,1 1 0,0 0 0,1 0 0,0 1 0,1-1 0,1 1 0,0 0 0,0 0 0,1 0 0,1 0 0,0 19 0,0 10 0,6 68 0,-3-96 0,0-1 0,1 0 0,1 1 0,0-1 0,0-1 0,1 1 0,1-1 0,0 0 0,9 12 0,42 65 0,28 38 0,-6-20 0,59 74 0,-86-119 0,133 148 0,-172-197 0,2 1 0,0-2 0,0 0 0,1-1 0,0-1 0,1 0 0,1-1 0,-1-1 0,1 0 0,0-2 0,1 0 0,0-1 0,0-1 0,0-1 0,0 0 0,28 0 0,-1-3 0,-1-2 0,0-2 0,0-2 0,88-22 0,-114 20 0,1 0 0,-2-1 0,1-1 0,-1-1 0,23-17 0,-7 1 0,46-48 0,-74 68 0,0-1 0,0 0 0,-1 0 0,0 0 0,0-1 0,-1 0 0,0 0 0,-1 0 0,0 0 0,0 0 0,-1-1 0,0 1 0,0-14 0,1-16 0,-3-1 0,-4-40 0,0 6 0,4 32 0,1 11 0,-2-1 0,-1 1 0,-1 0 0,-1-1 0,-13-42 0,9 48 10,2 0-1,1 0 1,1-1-1,-1-28 1,5-108-272,2 81-889,-2 52-5675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2:31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1699 2 24575,'-311'-1'0,"-356"2"0,535 3 0,0 6 0,-221 45 0,342-52-195,0 0 0,0 0 0,1 1 0,-1 1 0,1 0 0,-13 9 0,6-3-6631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2:33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24575,'9'-1'0,"-1"-1"0,1 0 0,-1-1 0,1 0 0,-1 0 0,0 0 0,0-1 0,0-1 0,-1 1 0,0-1 0,8-7 0,20-11 0,-16 13 0,-1 1 0,1 1 0,0 0 0,1 2 0,0 0 0,0 1 0,0 1 0,0 1 0,1 0 0,-1 2 0,1 1 0,38 3 0,-54-2 0,0 0 0,0 0 0,-1 1 0,1 0 0,0-1 0,-1 2 0,1-1 0,-1 0 0,0 1 0,0 0 0,0 0 0,0 0 0,0 0 0,-1 1 0,5 5 0,-3-3 0,-1 1 0,0 0 0,0 1 0,0-1 0,-1 1 0,0-1 0,-1 1 0,3 13 0,-1 7 0,-1 1 0,-2-1 0,-1 1 0,-4 36 0,3-56 0,-1-1 0,0 1 0,-1-1 0,1 0 0,-2 0 0,1 0 0,-1 0 0,0-1 0,-1 1 0,1-1 0,-1 0 0,-1 0 0,0-1 0,0 0 0,0 0 0,0 0 0,-1-1 0,-12 8 0,-5 2 0,0-2 0,0 0 0,-1-2 0,-42 13 0,-66 15 0,225-63 0,-10 2 0,122-17 0,-193 38 0,0 0 0,1 0 0,0 1 0,-1 1 0,0 0 0,14 3 0,-19-2 0,-1 0 0,1 0 0,-1 0 0,0 0 0,1 1 0,-1 0 0,0 0 0,-1 1 0,1-1 0,-1 1 0,1 0 0,-1 0 0,6 8 0,5 10 0,23 41 0,5 10 0,-20-41 0,31 59 0,-49-80 0,1 0 0,-2 0 0,1 0 0,-2 1 0,0 0 0,0 0 0,-1 0 0,0 0 0,0 21 0,-3-30 0,0 1 0,1-1 0,-1 1 0,-1-1 0,1 0 0,0 1 0,-1-1 0,0 0 0,0 0 0,1 0 0,-2 0 0,1 0 0,0-1 0,-1 1 0,1-1 0,-1 1 0,0-1 0,0 0 0,0 0 0,0 0 0,0 0 0,0-1 0,0 1 0,-1-1 0,1 0 0,-7 2 0,-10 1 0,1 1 0,-1-2 0,-31 1 0,36-3 0,-391 4 0,322-16-1365,51 5-5461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2:36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2153 909 24575,'1'-52'0,"-1"-8"0,-8-78 0,5 117 0,-1 1 0,-1-1 0,0 1 0,-2 1 0,0-1 0,-1 1 0,-18-29 0,-85-113 0,69 104 0,32 43 0,-1 1 0,0 1 0,-1 0 0,-1 0 0,1 1 0,-2 1 0,0 0 0,0 0 0,-1 2 0,0 0 0,0 0 0,-1 2 0,0 0 0,0 1 0,-22-5 0,-4 2 0,-1 2 0,-49-2 0,44 6 0,-70-14 0,34-3 0,0 4 0,-2 4 0,-122-1 0,200 12 0,-122 7 0,113-5 0,-1 2 0,1 0 0,0 1 0,1 0 0,-23 11 0,15-4 0,-17 6 0,1 2 0,0 2 0,-68 52 0,84-53 0,2 1 0,0 2 0,2 0 0,-21 30 0,-60 113 0,69-111 0,20-30 0,0 0 0,2 1 0,1 0 0,2 0 0,-7 40 0,-2 5 0,6-14 0,2 0 0,3 0 0,5 112 0,1-99 0,-1-57 0,2-1 0,0 1 0,0-1 0,1 0 0,1 0 0,0 0 0,1-1 0,0 1 0,1-1 0,0 0 0,1-1 0,8 12 0,14 14 0,1-1 0,40 36 0,-27-29 0,204 193 0,-60-61 0,-123-115 0,-33-30 0,61 46 0,-79-66 0,1-1 0,0-1 0,0 0 0,1-1 0,0-1 0,0 0 0,1-1 0,-1 0 0,1-1 0,0-1 0,0-1 0,17 1 0,12-5 0,-1-1 0,0-2 0,0-2 0,0-2 0,-1-2 0,0-1 0,58-27 0,-83 30 0,1-1 0,-2-1 0,0 0 0,26-23 0,7-4 0,-28 24 0,-1-2 0,-1 0 0,0-1 0,-1-1 0,0-1 0,-2 0 0,0-2 0,-2 0 0,16-26 0,8-23 0,-25 47 0,0-1 0,-2-1 0,-1 0 0,8-27 0,-10 19 0,1 0 0,1 0 0,2 1 0,1 0 0,25-39 0,7 8 0,-34 49 0,-1 0 0,0-1 0,-1 0 0,-1-1 0,-1 0 0,0 0 0,8-26 0,7-28 0,-15 52 0,-2-1 0,-1 0 0,0 0 0,4-37 0,-7 21 0,-4-63 0,1 86 0,-1 0 0,-1 1 0,1-1 0,-2 1 0,1 0 0,-2 0 0,1 0 0,-1 0 0,-9-11 0,-10-11 44,-30-32 0,11 16-1497,19 20-5373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2:03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24575,'0'-1'0,"0"1"0,0 0 0,0-1 0,0 1 0,0-1 0,0 1 0,0 0 0,0-1 0,0 1 0,0 0 0,0-1 0,0 1 0,0-1 0,0 1 0,0 0 0,1-1 0,-1 1 0,0 0 0,0-1 0,0 1 0,1 0 0,-1-1 0,0 1 0,0 0 0,1 0 0,-1-1 0,0 1 0,1 0 0,-1 0 0,0 0 0,1-1 0,-1 1 0,0 0 0,1 0 0,0 0 0,13 5 0,12 18 0,-24-22 0,41 46 0,-1 2 0,-3 1 0,53 90 0,-68-94 0,2-2 0,46 57 0,8 5-1365,-66-85-5461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2:50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782 0 24575,'0'5'0,"-9"5"0,-11 6 0,-12 4 0,-9 8 0,-15-1 0,-11-1 0,-3 5 0,1-4 0,0-2 0,2 0 0,4-5 0,9-6 0,8-5 0,8 1 0,6 6 0,4 6 0,7-1-8191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2:53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24575,'0'4'0,"5"6"0,5 2 0,6 6 0,9 2 0,4-4 0,7-4 0,5-4 0,0-4 0,-1-2 0,0-1 0,7-2 0,4 0 0,7 0 0,2 1 0,0-1 0,-11 1-8191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2:54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24575,'-2'1'0,"1"0"0,0-1 0,0 1 0,0 0 0,0 0 0,0 0 0,0 0 0,1 0 0,-1 0 0,0 0 0,0 1 0,1-1 0,-1 0 0,1 0 0,-1 0 0,1 1 0,-1-1 0,1 0 0,0 1 0,0-1 0,0 0 0,-1 1 0,1 1 0,0-1 0,-6 38 0,2-1 0,1 1 0,2 0 0,2 0 0,7 46 0,1-24 0,3-1 0,32 94 0,-42-146 0,2-1 0,-1 1 0,1-1 0,0 0 0,1 0 0,0 0 0,0-1 0,7 8 0,-10-13 0,1 1 0,-1-1 0,1 0 0,0 0 0,-1 0 0,1-1 0,0 1 0,0-1 0,0 1 0,1-1 0,-1 0 0,0 0 0,0 0 0,1-1 0,-1 1 0,0-1 0,1 0 0,-1 0 0,0 0 0,1 0 0,-1 0 0,0-1 0,1 0 0,5-2 0,6-2 0,0-2 0,-1 0 0,24-15 0,21-11 0,-8 7 0,-32 16 0,1 0 0,0 1 0,0 1 0,25-6 0,-43 14 0,0-1 0,0 1 0,1 0 0,-1-1 0,0 1 0,0 0 0,1 0 0,-1 0 0,0 1 0,1-1 0,-1 1 0,0-1 0,0 1 0,0-1 0,1 1 0,2 2 0,-4-2 0,0 0 0,0 0 0,0 0 0,0 0 0,0 0 0,0 0 0,0 0 0,-1 1 0,1-1 0,0 0 0,-1 1 0,1-1 0,-1 0 0,1 1 0,-1-1 0,0 1 0,1-1 0,-1 1 0,0 1 0,0 2 0,0-1 0,-1 1 0,0-1 0,0 1 0,0-1 0,0 0 0,-1 1 0,1-1 0,-1 0 0,0 0 0,-1 0 0,1 0 0,-1 0 0,1-1 0,-4 4 0,-21 18 0,0-2 0,-1-1 0,-55 33 0,62-42 0,-47 34 0,-30 17 0,85-58 0,0 1 0,0-2 0,-1 1 0,0-2 0,0 0 0,-16 2 0,-40 0-1365,42-6-5461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2:57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1794 656 24575,'-1'-17'0,"-1"0"0,0 0 0,-1 0 0,-1 0 0,-1 1 0,0 0 0,-1 0 0,-1 0 0,-1 1 0,-14-24 0,0 8 0,0 0 0,-2 2 0,-46-45 0,53 58 0,-1 1 0,-1 1 0,0 1 0,-1 0 0,0 2 0,-1 0 0,-42-15 0,8 9 0,-113-18 0,103 21 0,-76-26 0,-31-8 0,138 42 0,0 2 0,-1 1 0,0 2 0,1 1 0,-1 2 0,0 1 0,1 2 0,-66 18 0,69-12 0,0 3 0,-48 28 0,64-33 0,-15 8 0,0 1 0,1 2 0,-48 41 0,68-52 0,1-1 0,0 1 0,0 1 0,1 0 0,0 0 0,0 0 0,1 1 0,1 0 0,0 0 0,0 0 0,1 1 0,1-1 0,0 1 0,-3 20 0,4 0 0,0 0 0,2 0 0,2 0 0,6 39 0,-4-52 0,0-1 0,1 1 0,1-1 0,1 0 0,1-1 0,0 0 0,1 0 0,17 23 0,89 94 0,-80-98 0,-2 1 0,53 80 0,-65-80 0,1-2 0,3 0 0,0-1 0,46 45 0,-31-40 0,54 48 0,-81-76 0,1-1 0,1 0 0,0-1 0,0-1 0,22 9 0,-2-6 0,1-1 0,0-1 0,0-3 0,66 5 0,151-12 0,-104-2 0,-148 3 0,42 1 0,1-2 0,-1-2 0,83-16 0,-115 16 0,0 0 0,0-1 0,0 0 0,-1 0 0,0-1 0,1 0 0,-2-1 0,1-1 0,-1 1 0,0-1 0,0-1 0,-1 0 0,0 0 0,0 0 0,-1-1 0,0 0 0,-1-1 0,0 0 0,0 0 0,4-12 0,-4 7 0,-1 0 0,-1-1 0,-1 0 0,0 0 0,1-31 0,-7-84 0,-1 48 0,3 52 0,1-5 0,-8-64 0,6 87 0,-1 0 0,-1 0 0,0 1 0,-1-1 0,0 1 0,0 0 0,-2 1 0,-10-16 0,-30-45-1365,35 50-5461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3:01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547 0 24575,'0'5'0,"-1"0"0,0-1 0,0 1 0,0-1 0,0 1 0,-1-1 0,0 1 0,0-1 0,-4 6 0,-28 40 0,23-35 0,-266 353 0,261-345 0,0 2 0,2 0 0,0 0 0,2 1 0,1 1 0,-14 50 0,3-11 0,17-55-170,0 0-1,0 0 0,-1-1 1,0 0-1,-1 0 0,0-1 1,-10 11-1,-2 0-6655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3:02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24575,'0'56'0,"3"1"0,9 55 0,72 264 0,-14-105-1365,-63-233-5461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3:04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 1 24575,'-9'0'0,"0"0"0,0 1 0,0 0 0,0 0 0,0 1 0,1 0 0,-1 1 0,0 0 0,1 0 0,0 0 0,0 1 0,0 1 0,0-1 0,1 1 0,0 1 0,-12 10 0,-12 16 0,2 0 0,1 3 0,2 0 0,1 1 0,2 2 0,-28 61 0,46-87 0,0 0 0,1 0 0,1 0 0,0 1 0,0-1 0,0 21 0,3 79 0,1-71 0,-1-30 0,1 1 0,0-1 0,1 1 0,0-1 0,1 0 0,0 0 0,1 0 0,0-1 0,1 1 0,7 11 0,-4-10 0,1 0 0,0 0 0,1-1 0,0 0 0,1-1 0,0 0 0,18 12 0,-14-11 0,4 4 0,1-1 0,0-2 0,0 0 0,43 18 0,-58-29 0,-1 1 0,1 0 0,0-1 0,0 0 0,0 0 0,0-1 0,1 1 0,-1-1 0,0 0 0,0-1 0,0 1 0,0-1 0,0 0 0,0 0 0,0-1 0,0 1 0,0-1 0,-1 0 0,1 0 0,-1-1 0,1 1 0,-1-1 0,0 0 0,0 0 0,0-1 0,0 1 0,-1-1 0,1 0 0,2-4 0,0-1 0,-1 0 0,0 0 0,0 0 0,-1-1 0,0 0 0,0 0 0,-2 0 0,1 0 0,-1 0 0,0-1 0,-1 1 0,-1 0 0,1-1 0,-3-18 0,1 21 0,0-1 0,0 1 0,-1 0 0,0 0 0,0 0 0,-1 0 0,0 1 0,-1-1 0,1 1 0,-2-1 0,1 1 0,-1 0 0,0 1 0,0-1 0,0 1 0,-1 0 0,0 1 0,-1-1 0,-6-4 0,-1 3 17,0 0 0,0 1 1,0 0-1,0 1 0,-1 1 0,-18-3 0,-5 1-760,-48 0 1,53 5-6084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3:06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2156 780 24575,'-2'-2'0,"0"-1"0,0 0 0,0 0 0,0 1 0,0-1 0,-1 1 0,1-1 0,-1 1 0,0 0 0,-3-2 0,-2-3 0,-99-87 0,-150-124 0,171 150 0,-105-60 0,143 99 0,-2 3 0,-1 1 0,0 3 0,-90-25 0,31 13 0,77 22 0,-1 1 0,0 2 0,0 2 0,-54-6 0,-172 13 0,120 2 0,128-1 0,0 0 0,1 1 0,-1 0 0,1 1 0,-1 0 0,1 1 0,0 0 0,1 1 0,-1 0 0,1 0 0,0 2 0,0-1 0,0 1 0,-16 16 0,0 2 0,1 2 0,2 1 0,-31 47 0,43-56 0,2-1 0,0 2 0,1-1 0,1 1 0,-7 36 0,2-13 0,4-10 0,1 1 0,2 1 0,-1 47 0,7 110 0,1-79 0,-1-103 0,0 1 0,1 0 0,0-1 0,0 0 0,1 1 0,0-1 0,1 0 0,0-1 0,1 1 0,0-1 0,0 0 0,10 13 0,9 8 0,2-2 0,32 30 0,-29-30 0,24 23 0,2-3 0,71 47 0,-100-80 0,-1-2 0,2-1 0,0-1 0,37 11 0,-1-1 0,29 12 0,140 72 0,-192-86 0,-1-2 0,2-1 0,0-3 0,1-1 0,0-1 0,59 5 0,29 9 0,-80-14 0,92 9 0,150-22 0,-272 1 0,-1-1 0,1 0 0,-1-2 0,0 0 0,0-1 0,32-14 0,-40 14 0,-1 0 0,0-1 0,0-1 0,0 1 0,-1-1 0,0-1 0,0 0 0,-1 0 0,0-1 0,-1 0 0,0 0 0,10-17 0,9-21 0,-2-1 0,33-96 0,-50 122 0,-1 0 0,-1 0 0,-1-1 0,-1 1 0,-2-1 0,0 0 0,-1 0 0,-1 0 0,-6-33 0,4 43 0,-1 0 0,0 0 0,-2 0 0,1 1 0,-1-1 0,-10-12 0,-52-68 0,23 35 0,39 48 0,0 1 0,0 1 0,-1-1 0,0 1 0,0 0 0,-1 1 0,0-1 0,-1 2 0,0-1 0,0 1 0,0 1 0,-18-9 0,-82-18-1365,76 23-5461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4:10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5:40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2:07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2 24575,'-97'-1'0,"-109"3"0,198-2 0,1 1 0,-1 0 0,1 0 0,0 1 0,-1 0 0,1 0 0,0 1 0,0 0 0,1 0 0,-1 1 0,1-1 0,-1 1 0,1 1 0,0-1 0,1 1 0,-1 0 0,-7 10 0,8-8 0,0 0 0,0 1 0,1 0 0,0 0 0,0 0 0,1 1 0,0-1 0,1 1 0,0 0 0,0 0 0,1 0 0,0 0 0,0 0 0,1 13 0,1-12 0,1-1 0,-1 1 0,2 0 0,-1 0 0,1-1 0,1 1 0,0-1 0,0 0 0,1 0 0,0-1 0,0 1 0,1-1 0,0 0 0,1 0 0,0-1 0,0 0 0,0 0 0,1-1 0,16 11 0,-16-12 0,0-1 0,0 1 0,0-1 0,0-1 0,1 0 0,-1 0 0,1 0 0,0-1 0,0-1 0,0 1 0,0-2 0,0 1 0,0-1 0,0 0 0,0-1 0,0 0 0,0-1 0,0 1 0,0-2 0,-1 1 0,1-1 0,9-5 0,-5 1 0,1-1 0,-2 0 0,1-1 0,-1 0 0,-1-1 0,14-15 0,-18 17 0,-1 0 0,0 0 0,0-1 0,-1 0 0,0 0 0,0-1 0,-1 1 0,-1-1 0,0 0 0,2-11 0,-3 10 0,1 0 0,0 0 0,0 0 0,1 1 0,0-1 0,1 1 0,8-12 0,-13 21 0,0 1 0,0 0 0,0 0 0,0 0 0,0 0 0,0 0 0,0 0 0,0-1 0,0 1 0,1 0 0,-1 0 0,0 0 0,0 0 0,0 0 0,0 0 0,0 0 0,0 0 0,1 0 0,-1-1 0,0 1 0,0 0 0,0 0 0,0 0 0,1 0 0,-1 0 0,0 0 0,0 0 0,0 0 0,0 0 0,1 0 0,-1 0 0,0 0 0,0 0 0,0 0 0,0 0 0,0 1 0,1-1 0,-1 0 0,0 0 0,0 0 0,0 0 0,0 0 0,0 0 0,1 0 0,3 10 0,-1 11 0,7 99 0,7 175 0,-18-13 0,1-275 0,0 0 0,-1 1 0,0-1 0,0 1 0,-1-1 0,0 0 0,0 0 0,-1 0 0,0 0 0,0 0 0,-1 0 0,1-1 0,-1 0 0,-1 0 0,1 0 0,-1 0 0,0 0 0,0-1 0,-1 0 0,0 0 0,0-1 0,0 0 0,-12 7 0,1-3 0,1-1 0,-1-1 0,0 0 0,-1-2 0,1 0 0,-1 0 0,0-2 0,-35 1 0,49-3 0,-1-1 0,0 1 0,1-1 0,-1 0 0,1 0 0,-1 0 0,1-1 0,-1 0 0,1 0 0,0 0 0,0 0 0,0 0 0,0-1 0,0 0 0,1 0 0,-5-4 0,-5-7 0,1 0 0,-19-30 0,20 28 0,0 1 0,-15-16 0,10 17-273,1 1 0,-2 1 0,0 1 0,-19-10 0,13 8-6553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9:57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24575,'-5'0'0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2:20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24575,'0'2'0,"0"1"0,1-1 0,-1 0 0,1 0 0,0 1 0,0-1 0,0 0 0,0 0 0,0 0 0,0 0 0,0 0 0,1 0 0,-1 0 0,1 0 0,-1 0 0,1-1 0,3 3 0,40 27 0,-20-16 0,221 168 0,292 281 0,-514-441 0,0 2 0,1-2 0,1-1 0,55 36 0,-25-23-1365,-32-19-5461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2:2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2:22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24575,'0'2'0,"0"100"0,16 127 0,-7-129-103,-7 147-1,-3-158-1054,1-75-5668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2:26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 82 24575,'0'-3'0,"-1"1"0,1 0 0,-1 1 0,1-1 0,-1 0 0,0 0 0,0 0 0,0 0 0,0 0 0,-1 1 0,1-1 0,0 1 0,-1-1 0,1 1 0,-1-1 0,1 1 0,-1 0 0,0 0 0,1-1 0,-1 1 0,0 0 0,0 1 0,0-1 0,0 0 0,0 1 0,-2-1 0,-7-3 0,-1 1 0,1 1 0,-15-2 0,7 2 0,0 1 0,0 1 0,0 1 0,0 1 0,0 0 0,0 1 0,1 1 0,-32 11 0,-17 5 0,35-11 0,-43 17 0,74-26 0,0 1 0,0-1 0,0 0 0,-1 1 0,1-1 0,0 1 0,0-1 0,0 1 0,0 0 0,0-1 0,0 1 0,1 0 0,-1 0 0,0 0 0,0 0 0,0-1 0,1 1 0,-2 2 0,3-3 0,-1 1 0,1-1 0,-1 0 0,0 1 0,1-1 0,-1 1 0,1-1 0,-1 0 0,1 1 0,-1-1 0,1 0 0,-1 1 0,1-1 0,-1 0 0,1 0 0,0 0 0,-1 1 0,1-1 0,-1 0 0,1 0 0,-1 0 0,1 0 0,1 0 0,48-1 0,-8-8 0,0-2 0,66-27 0,-66 22 0,2 1 0,56-11 0,-75 21 0,-1 1 0,1 2 0,0 0 0,25 3 0,-40 0 0,0 0 0,0 1 0,-1 0 0,1 1 0,-1 0 0,1 1 0,-1-1 0,0 2 0,0-1 0,-1 1 0,0 1 0,0 0 0,9 7 0,19 24 0,-1 2 0,-3 1 0,42 66 0,-62-88 0,-2-4 0,6 9 0,0 1 0,-2 1 0,18 39 0,-30-56 0,1-1 0,-1 1 0,0-1 0,-1 1 0,0 0 0,0 0 0,-1 12 0,0-16 0,-1 1 0,1-1 0,-1 1 0,0-1 0,-1 0 0,1 1 0,-1-1 0,0 0 0,0 0 0,0 0 0,-1 0 0,1-1 0,-1 1 0,-3 4 0,-12 8 0,-1 0 0,0-1 0,-26 16 0,-30 22 0,53-33 0,-1-1 0,-2-1 0,0-1 0,0-2 0,-1 0 0,-36 14 0,56-27 0,0 0 0,0 1 0,0-1 0,0 1 0,0 1 0,-7 4 0,11-5 0,0-1 0,0 1 0,-1-1 0,1 1 0,1 0 0,-1 0 0,0-1 0,1 1 0,-1 0 0,1 1 0,0-1 0,0 0 0,0 0 0,0 4 0,1-5 0,-1 1 0,1-1 0,-1 0 0,1 1 0,-1-1 0,0 0 0,0 0 0,0 0 0,0 0 0,0 0 0,0 0 0,-1 0 0,1 0 0,-1 0 0,1 0 0,-1-1 0,0 1 0,0-1 0,1 1 0,-1-1 0,0 0 0,0 1 0,0-1 0,-1 0 0,1-1 0,-3 2 0,0-1 0,1-1 0,-1 0 0,1 0 0,-1 0 0,1 0 0,-1-1 0,1 0 0,-1 0 0,1 0 0,0 0 0,-1-1 0,-7-4 0,1 0 0,0-1 0,1-1 0,0 1 0,0-2 0,1 1 0,0-2 0,-10-12 0,-19-18 0,38 40 0,0-1 0,0 1 0,-1 0 0,1-1 0,0 1 0,0 0 0,-1-1 0,1 1 0,0 0 0,0 0 0,-1-1 0,1 1 0,0 0 0,-1 0 0,1-1 0,0 1 0,-1 0 0,1 0 0,0 0 0,-1 0 0,1 0 0,0 0 0,-1-1 0,1 1 0,-1 0 0,1 0 0,0 0 0,-1 0 0,1 0 0,-1 0 0,1 1 0,0-1 0,-1 0 0,1 0 0,0 0 0,-1 0 0,1 0 0,0 0 0,-1 1 0,1-1 0,0 0 0,-1 0 0,1 1 0,0-1 0,-1 0 0,1 0 0,0 1 0,0-1 0,-1 0 0,1 1 0,0-1 0,0 0 0,0 1 0,0-1 0,-1 0 0,1 1 0,0-1 0,0 0 0,0 1 0,0-1 0,0 1 0,0 0 0,-1 29 0,1-25 0,0 9 0,0 1 0,1-1 0,1 0 0,0 1 0,1-1 0,0 0 0,1 0 0,1 0 0,1-1 0,-1 0 0,10 15 0,13 13 0,1 0 0,2-3 0,2 0 0,1-2 0,67 54 0,-66-60 0,-19-14 0,1-2 0,1 0 0,0-1 0,0 0 0,23 10 0,-37-21 0,1 0 0,-1 0 0,1-1 0,0 1 0,0-1 0,0 0 0,0-1 0,0 1 0,0-1 0,0 0 0,0 0 0,0 0 0,-1-1 0,1 0 0,0 0 0,0 0 0,0 0 0,0-1 0,-1 0 0,1 0 0,-1 0 0,1-1 0,-1 1 0,0-1 0,0 0 0,0 0 0,-1-1 0,5-4 0,1-2 0,-1 0 0,0-1 0,-1 0 0,0 0 0,-1-1 0,0 1 0,-1-1 0,-1-1 0,0 1 0,0-1 0,-1 0 0,2-16 0,-1-7 0,-2 0 0,-1-1 0,-5-43 0,4 73 0,-1 0 0,0 0 0,0 0 0,-1 0 0,1 0 0,-1 0 0,-1 0 0,1 1 0,-1-1 0,-1 1 0,1-1 0,-1 1 0,0 0 0,0 1 0,-1-1 0,0 1 0,0 0 0,0 0 0,0 0 0,-1 1 0,-9-6 0,-36-15 0,-1 2 0,-104-29 0,135 45 0,1 0 0,-1-2 0,2 0 0,-1-1 0,2-1 0,-1-1 0,1-1 0,1 0 0,1-1 0,0-1 0,0 0 0,2-2 0,-20-26 0,27 30 0,0 0 0,1 0 0,0 0 0,1-1 0,1 0 0,0 0 0,1-1 0,1 1 0,-2-28 0,4 4 0,1 1 0,9-64 0,-8 93 9,0 1 1,0-1-1,1 0 0,0 1 0,0-1 1,1 1-1,0 0 0,0 0 0,1 0 0,0 1 1,0 0-1,12-12 0,-8 9-195,2 1 1,-1 0-1,1 1 0,0 0 1,0 0-1,1 1 1,16-5-1,0 1-6640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12:28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1558 53 24575,'-66'-3'0,"-111"-20"0,-30-2 0,181 24 0,-1 1 0,1 2 0,0 0 0,0 2 0,-51 13 0,60-12 0,0 1 0,0 1 0,1 0 0,-1 1 0,2 1 0,-1 1 0,1 0 0,1 1 0,-14 12 0,1 0 0,-1-1 0,-49 29 0,2-3 0,37-21 0,-97 74 0,116-84 0,0 1 0,1 0 0,1 2 0,-23 34 0,-11 20 0,-21 34 0,43-62 0,19-32 0,1 0 0,0 1 0,1-1 0,1 2 0,-10 28 0,9 0 0,1 1 0,3-1 0,1 1 0,4 55 0,-1-68 0,1-13 0,1 0 0,1-1 0,1 1 0,0 0 0,1-1 0,1 0 0,1 0 0,0-1 0,16 26 0,10 10 0,61 75 0,-50-77 0,3-3 0,58 49 0,32 31 0,-89-79 0,1-3 0,111 78 0,-89-75 0,55 36 0,-31-17 0,-74-50 0,1-2 0,0-1 0,2 0 0,38 17 0,9 4 0,-59-29 0,0 0 0,0-1 0,0 0 0,1-1 0,0-1 0,0 1 0,0-2 0,27 4 0,-26-7 0,0 0 0,1-1 0,-1 0 0,0-1 0,-1-1 0,1 0 0,0-1 0,-1 0 0,0-1 0,0-1 0,0 0 0,22-15 0,1-4 0,-2-3 0,55-57 0,-58 56 0,-20 18 0,107-111 0,-97 97 0,-2 0 0,0-2 0,19-36 0,-3-12 0,32-100 0,-30 73 0,-9 20 0,-3 0 0,-4-1 0,-3-2 0,-5 1 0,-2-2 0,-3-139 0,-8 123 0,-4-112 0,3 204 0,-1 1 0,0 0 0,0-1 0,-1 1 0,0 0 0,-1 0 0,0 1 0,-1-1 0,1 1 0,-13-15 0,-6-5 0,-40-40 0,35 41 0,25 23 0,-112-109 0,95 95 0,-1 1 0,-1 1 0,-45-25 0,50 33 0,0 2 0,0-1 0,-1 2 0,0 0 0,-20-2 0,-92-4 0,-12-2 0,91 5-682,-101 0-1,127 8-6143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EEB0-6799-4D45-87F5-D81561C02DA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C9AC1-CDB6-429F-B919-9AF8E91F0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6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22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813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80AFF45-9394-4026-AD7B-02B4088FFFBA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B7C0D5-B11B-4EA1-AFC9-4EBED2876C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3284113"/>
            <a:ext cx="10623997" cy="12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36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5"/>
            <a:ext cx="10515600" cy="6310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819"/>
            <a:ext cx="10515600" cy="510080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62163"/>
            <a:ext cx="4114800" cy="3593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858018"/>
            <a:ext cx="10515600" cy="12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62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BB8-7C1C-4CB1-97A5-56D0102B39F1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1107583"/>
            <a:ext cx="10515600" cy="386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746975" y="1365161"/>
            <a:ext cx="5035707" cy="4675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/>
          </p:nvPr>
        </p:nvSpPr>
        <p:spPr>
          <a:xfrm>
            <a:off x="5782682" y="1462380"/>
            <a:ext cx="5571118" cy="45778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84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761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08284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70FF-3659-4EA9-AAE7-EBFA8364DDF4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3657601"/>
            <a:ext cx="10515600" cy="38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61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59808A1-A92D-4046-877E-6CF53E63CC93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DE6E7C-A0EA-4959-8851-3B4B81ADB0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28035" y="3335630"/>
            <a:ext cx="10934163" cy="772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133341" y="1352283"/>
            <a:ext cx="9968248" cy="1584100"/>
          </a:xfrm>
        </p:spPr>
        <p:txBody>
          <a:bodyPr>
            <a:noAutofit/>
          </a:bodyPr>
          <a:lstStyle>
            <a:lvl1pPr marL="0" indent="0" algn="ctr">
              <a:buNone/>
              <a:defRPr sz="4000"/>
            </a:lvl1pPr>
            <a:lvl2pPr algn="ctr">
              <a:defRPr sz="4000"/>
            </a:lvl2pPr>
            <a:lvl3pPr algn="ctr">
              <a:defRPr sz="4000"/>
            </a:lvl3pPr>
            <a:lvl4pPr algn="ctr">
              <a:defRPr sz="4000"/>
            </a:lvl4pPr>
            <a:lvl5pPr algn="ctr">
              <a:defRPr sz="4000"/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846232" y="3812148"/>
            <a:ext cx="6297769" cy="656823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algn="ctr">
              <a:defRPr sz="2400"/>
            </a:lvl2pPr>
            <a:lvl3pPr algn="ctr">
              <a:defRPr sz="2400"/>
            </a:lvl3pPr>
            <a:lvl4pPr algn="ctr">
              <a:defRPr sz="2400"/>
            </a:lvl4pPr>
            <a:lvl5pPr algn="ctr"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6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3035"/>
            <a:ext cx="10515600" cy="785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9099"/>
            <a:ext cx="10515600" cy="4924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EA901-0293-4FFF-AD96-B30B3408E41F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8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00" r:id="rId3"/>
    <p:sldLayoutId id="2147483663" r:id="rId4"/>
    <p:sldLayoutId id="2147483699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.png"/><Relationship Id="rId21" Type="http://schemas.openxmlformats.org/officeDocument/2006/relationships/customXml" Target="../ink/ink11.xml"/><Relationship Id="rId42" Type="http://schemas.openxmlformats.org/officeDocument/2006/relationships/image" Target="../media/image29.png"/><Relationship Id="rId47" Type="http://schemas.openxmlformats.org/officeDocument/2006/relationships/customXml" Target="../ink/ink24.xml"/><Relationship Id="rId63" Type="http://schemas.openxmlformats.org/officeDocument/2006/relationships/customXml" Target="../ink/ink32.xml"/><Relationship Id="rId68" Type="http://schemas.openxmlformats.org/officeDocument/2006/relationships/image" Target="../media/image42.png"/><Relationship Id="rId2" Type="http://schemas.openxmlformats.org/officeDocument/2006/relationships/customXml" Target="../ink/ink1.xml"/><Relationship Id="rId16" Type="http://schemas.openxmlformats.org/officeDocument/2006/relationships/image" Target="../media/image16.png"/><Relationship Id="rId29" Type="http://schemas.openxmlformats.org/officeDocument/2006/relationships/customXml" Target="../ink/ink15.xml"/><Relationship Id="rId11" Type="http://schemas.openxmlformats.org/officeDocument/2006/relationships/image" Target="../media/image14.png"/><Relationship Id="rId24" Type="http://schemas.openxmlformats.org/officeDocument/2006/relationships/image" Target="../media/image20.png"/><Relationship Id="rId32" Type="http://schemas.openxmlformats.org/officeDocument/2006/relationships/image" Target="../media/image24.png"/><Relationship Id="rId37" Type="http://schemas.openxmlformats.org/officeDocument/2006/relationships/customXml" Target="../ink/ink19.xml"/><Relationship Id="rId40" Type="http://schemas.openxmlformats.org/officeDocument/2006/relationships/image" Target="../media/image28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7.png"/><Relationship Id="rId66" Type="http://schemas.openxmlformats.org/officeDocument/2006/relationships/image" Target="../media/image41.png"/><Relationship Id="rId74" Type="http://schemas.openxmlformats.org/officeDocument/2006/relationships/image" Target="../media/image45.png"/><Relationship Id="rId5" Type="http://schemas.openxmlformats.org/officeDocument/2006/relationships/image" Target="../media/image11.png"/><Relationship Id="rId61" Type="http://schemas.openxmlformats.org/officeDocument/2006/relationships/customXml" Target="../ink/ink31.xml"/><Relationship Id="rId19" Type="http://schemas.openxmlformats.org/officeDocument/2006/relationships/customXml" Target="../ink/ink10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14.xml"/><Relationship Id="rId30" Type="http://schemas.openxmlformats.org/officeDocument/2006/relationships/image" Target="../media/image23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32.png"/><Relationship Id="rId56" Type="http://schemas.openxmlformats.org/officeDocument/2006/relationships/image" Target="../media/image36.png"/><Relationship Id="rId64" Type="http://schemas.openxmlformats.org/officeDocument/2006/relationships/image" Target="../media/image40.png"/><Relationship Id="rId69" Type="http://schemas.openxmlformats.org/officeDocument/2006/relationships/customXml" Target="../ink/ink35.xml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image" Target="../media/image44.png"/><Relationship Id="rId3" Type="http://schemas.openxmlformats.org/officeDocument/2006/relationships/image" Target="../media/image10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7.png"/><Relationship Id="rId46" Type="http://schemas.openxmlformats.org/officeDocument/2006/relationships/image" Target="../media/image31.png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20" Type="http://schemas.openxmlformats.org/officeDocument/2006/relationships/image" Target="../media/image18.png"/><Relationship Id="rId41" Type="http://schemas.openxmlformats.org/officeDocument/2006/relationships/customXml" Target="../ink/ink21.xml"/><Relationship Id="rId54" Type="http://schemas.openxmlformats.org/officeDocument/2006/relationships/image" Target="../media/image35.png"/><Relationship Id="rId62" Type="http://schemas.openxmlformats.org/officeDocument/2006/relationships/image" Target="../media/image39.png"/><Relationship Id="rId7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44" Type="http://schemas.openxmlformats.org/officeDocument/2006/relationships/image" Target="../media/image30.png"/><Relationship Id="rId52" Type="http://schemas.openxmlformats.org/officeDocument/2006/relationships/image" Target="../media/image34.png"/><Relationship Id="rId60" Type="http://schemas.openxmlformats.org/officeDocument/2006/relationships/image" Target="../media/image38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4" Type="http://schemas.openxmlformats.org/officeDocument/2006/relationships/customXml" Target="../ink/ink2.xml"/><Relationship Id="rId9" Type="http://schemas.openxmlformats.org/officeDocument/2006/relationships/image" Target="../media/image13.png"/><Relationship Id="rId13" Type="http://schemas.openxmlformats.org/officeDocument/2006/relationships/customXml" Target="../ink/ink7.xml"/><Relationship Id="rId18" Type="http://schemas.openxmlformats.org/officeDocument/2006/relationships/image" Target="../media/image17.png"/><Relationship Id="rId39" Type="http://schemas.openxmlformats.org/officeDocument/2006/relationships/customXml" Target="../ink/ink20.xml"/><Relationship Id="rId34" Type="http://schemas.openxmlformats.org/officeDocument/2006/relationships/image" Target="../media/image25.png"/><Relationship Id="rId50" Type="http://schemas.openxmlformats.org/officeDocument/2006/relationships/image" Target="../media/image33.png"/><Relationship Id="rId55" Type="http://schemas.openxmlformats.org/officeDocument/2006/relationships/customXml" Target="../ink/ink28.xml"/><Relationship Id="rId7" Type="http://schemas.openxmlformats.org/officeDocument/2006/relationships/image" Target="../media/image12.png"/><Relationship Id="rId71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customXml" Target="../ink/ink40.xml"/><Relationship Id="rId4" Type="http://schemas.openxmlformats.org/officeDocument/2006/relationships/image" Target="../media/image5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133341" y="1593669"/>
            <a:ext cx="9968248" cy="133241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Unit 6: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E00-A944-451F-BBB3-8C4C8BB669DA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6E7C-A0EA-4959-8851-3B4B81ADB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2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 properties: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819"/>
            <a:ext cx="6307183" cy="51008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✔ If a binary tree contains m nodes at level l, it contains at most 2m nodes at level l+1.</a:t>
            </a:r>
          </a:p>
          <a:p>
            <a:pPr marL="0" indent="0">
              <a:buNone/>
            </a:pPr>
            <a:r>
              <a:rPr lang="en-US" dirty="0"/>
              <a:t>✔ Since a binary tree can contain at most 1 node at level 0, it contains at most 2l nodes at level l.</a:t>
            </a:r>
          </a:p>
          <a:p>
            <a:pPr marL="0" indent="0">
              <a:buNone/>
            </a:pPr>
            <a:r>
              <a:rPr lang="en-US" dirty="0"/>
              <a:t>Types of binary tree</a:t>
            </a:r>
          </a:p>
          <a:p>
            <a:pPr marL="0" indent="0">
              <a:buNone/>
            </a:pPr>
            <a:r>
              <a:rPr lang="en-US" dirty="0"/>
              <a:t>✔ Complete binary tree</a:t>
            </a:r>
          </a:p>
          <a:p>
            <a:pPr marL="0" indent="0">
              <a:buNone/>
            </a:pPr>
            <a:r>
              <a:rPr lang="en-US" dirty="0"/>
              <a:t>✔ Strictly binary tree</a:t>
            </a:r>
          </a:p>
          <a:p>
            <a:pPr marL="0" indent="0">
              <a:buNone/>
            </a:pPr>
            <a:r>
              <a:rPr lang="en-US" dirty="0"/>
              <a:t>✔ Almost complete binary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546" y="1489678"/>
            <a:ext cx="4025254" cy="26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1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Strictly binary tree: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 non-leaf node in a binary tree has nonempty left and right sub-trees, then such a tree is called a strictly binary tree.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188" y="2564695"/>
            <a:ext cx="6529253" cy="338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9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 binary tree: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tree of depth d is </a:t>
            </a:r>
            <a:r>
              <a:rPr lang="en-US"/>
              <a:t>called complete </a:t>
            </a:r>
            <a:r>
              <a:rPr lang="en-US" dirty="0"/>
              <a:t>binary tree if all of whose leaves are at level d.</a:t>
            </a:r>
          </a:p>
          <a:p>
            <a:r>
              <a:rPr lang="en-US" dirty="0"/>
              <a:t> A complete binary tree with depth d has 2</a:t>
            </a:r>
            <a:r>
              <a:rPr lang="en-US" baseline="30000" dirty="0"/>
              <a:t>d </a:t>
            </a:r>
            <a:r>
              <a:rPr lang="en-US" dirty="0"/>
              <a:t>leaves and 2</a:t>
            </a:r>
            <a:r>
              <a:rPr lang="en-US" baseline="30000" dirty="0"/>
              <a:t>d</a:t>
            </a:r>
            <a:r>
              <a:rPr lang="en-US" dirty="0"/>
              <a:t> -1 non-leaf nodes (internal)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86" y="2635281"/>
            <a:ext cx="5531671" cy="311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Almost complete binary tree: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819"/>
            <a:ext cx="3368040" cy="510080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binary tree of depth d is an almost complete binary tree if:</a:t>
            </a:r>
          </a:p>
          <a:p>
            <a:pPr marL="0" indent="0" algn="just">
              <a:buNone/>
            </a:pPr>
            <a:r>
              <a:rPr lang="en-US" dirty="0"/>
              <a:t>✔Each leaf in the tree is either at level </a:t>
            </a:r>
            <a:r>
              <a:rPr lang="en-US" b="1" dirty="0"/>
              <a:t>d</a:t>
            </a:r>
            <a:r>
              <a:rPr lang="en-US" dirty="0"/>
              <a:t> or at level </a:t>
            </a:r>
            <a:r>
              <a:rPr lang="en-US" b="1" dirty="0"/>
              <a:t>d-1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389" y="1624285"/>
            <a:ext cx="6085058" cy="32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60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571" y="1231383"/>
            <a:ext cx="4749463" cy="260425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61612" y="1541417"/>
            <a:ext cx="4715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tree is called almost complete binary tree if the array representation has not any null value within the allocated area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11639"/>
              </p:ext>
            </p:extLst>
          </p:nvPr>
        </p:nvGraphicFramePr>
        <p:xfrm>
          <a:off x="1762034" y="453973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396565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85898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949145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383686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10993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84841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9277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26927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518792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49802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96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248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 on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Father (</a:t>
            </a:r>
            <a:r>
              <a:rPr lang="en-US" b="1" dirty="0" err="1"/>
              <a:t>n,T</a:t>
            </a:r>
            <a:r>
              <a:rPr lang="en-US" b="1" dirty="0"/>
              <a:t>)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returns the parent node of the node in Tree</a:t>
            </a:r>
          </a:p>
          <a:p>
            <a:r>
              <a:rPr lang="en-US" b="1" dirty="0" err="1">
                <a:sym typeface="Wingdings" panose="05000000000000000000" pitchFamily="2" charset="2"/>
              </a:rPr>
              <a:t>Leftchild</a:t>
            </a:r>
            <a:r>
              <a:rPr lang="en-US" b="1" dirty="0">
                <a:sym typeface="Wingdings" panose="05000000000000000000" pitchFamily="2" charset="2"/>
              </a:rPr>
              <a:t>(</a:t>
            </a:r>
            <a:r>
              <a:rPr lang="en-US" b="1" dirty="0" err="1">
                <a:sym typeface="Wingdings" panose="05000000000000000000" pitchFamily="2" charset="2"/>
              </a:rPr>
              <a:t>n,T</a:t>
            </a:r>
            <a:r>
              <a:rPr lang="en-US" b="1" dirty="0">
                <a:sym typeface="Wingdings" panose="05000000000000000000" pitchFamily="2" charset="2"/>
              </a:rPr>
              <a:t>)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returns left child node</a:t>
            </a:r>
          </a:p>
          <a:p>
            <a:r>
              <a:rPr lang="en-US" b="1" dirty="0" err="1">
                <a:sym typeface="Wingdings" panose="05000000000000000000" pitchFamily="2" charset="2"/>
              </a:rPr>
              <a:t>Rightchild</a:t>
            </a:r>
            <a:r>
              <a:rPr lang="en-US" b="1" dirty="0">
                <a:sym typeface="Wingdings" panose="05000000000000000000" pitchFamily="2" charset="2"/>
              </a:rPr>
              <a:t>(</a:t>
            </a:r>
            <a:r>
              <a:rPr lang="en-US" b="1" dirty="0" err="1">
                <a:sym typeface="Wingdings" panose="05000000000000000000" pitchFamily="2" charset="2"/>
              </a:rPr>
              <a:t>n,T</a:t>
            </a:r>
            <a:r>
              <a:rPr lang="en-US" b="1" dirty="0">
                <a:sym typeface="Wingdings" panose="05000000000000000000" pitchFamily="2" charset="2"/>
              </a:rPr>
              <a:t>)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returns right child node</a:t>
            </a:r>
          </a:p>
          <a:p>
            <a:r>
              <a:rPr lang="en-US" b="1" dirty="0">
                <a:sym typeface="Wingdings" panose="05000000000000000000" pitchFamily="2" charset="2"/>
              </a:rPr>
              <a:t>Info(</a:t>
            </a:r>
            <a:r>
              <a:rPr lang="en-US" b="1" dirty="0" err="1">
                <a:sym typeface="Wingdings" panose="05000000000000000000" pitchFamily="2" charset="2"/>
              </a:rPr>
              <a:t>n,T</a:t>
            </a:r>
            <a:r>
              <a:rPr lang="en-US" b="1" dirty="0">
                <a:sym typeface="Wingdings" panose="05000000000000000000" pitchFamily="2" charset="2"/>
              </a:rPr>
              <a:t>): </a:t>
            </a:r>
            <a:r>
              <a:rPr lang="en-US" dirty="0">
                <a:sym typeface="Wingdings" panose="05000000000000000000" pitchFamily="2" charset="2"/>
              </a:rPr>
              <a:t>Return information stored in node n of tree T (</a:t>
            </a:r>
            <a:r>
              <a:rPr lang="en-US" dirty="0" err="1">
                <a:sym typeface="Wingdings" panose="05000000000000000000" pitchFamily="2" charset="2"/>
              </a:rPr>
              <a:t>ie</a:t>
            </a:r>
            <a:r>
              <a:rPr lang="en-US" dirty="0">
                <a:sym typeface="Wingdings" panose="05000000000000000000" pitchFamily="2" charset="2"/>
              </a:rPr>
              <a:t>. Content of a node).</a:t>
            </a:r>
          </a:p>
          <a:p>
            <a:r>
              <a:rPr lang="en-US" b="1" dirty="0">
                <a:sym typeface="Wingdings" panose="05000000000000000000" pitchFamily="2" charset="2"/>
              </a:rPr>
              <a:t>Sibling(</a:t>
            </a:r>
            <a:r>
              <a:rPr lang="en-US" b="1" dirty="0" err="1">
                <a:sym typeface="Wingdings" panose="05000000000000000000" pitchFamily="2" charset="2"/>
              </a:rPr>
              <a:t>n,T</a:t>
            </a:r>
            <a:r>
              <a:rPr lang="en-US" b="1" dirty="0">
                <a:sym typeface="Wingdings" panose="05000000000000000000" pitchFamily="2" charset="2"/>
              </a:rPr>
              <a:t>): </a:t>
            </a:r>
            <a:r>
              <a:rPr lang="en-US" dirty="0">
                <a:sym typeface="Wingdings" panose="05000000000000000000" pitchFamily="2" charset="2"/>
              </a:rPr>
              <a:t>return the sibling node of node n in tree T. Return NULL if n has no sibling.</a:t>
            </a:r>
          </a:p>
          <a:p>
            <a:r>
              <a:rPr lang="en-US" b="1" dirty="0">
                <a:sym typeface="Wingdings" panose="05000000000000000000" pitchFamily="2" charset="2"/>
              </a:rPr>
              <a:t> Root(T): </a:t>
            </a:r>
            <a:r>
              <a:rPr lang="en-US" dirty="0">
                <a:sym typeface="Wingdings" panose="05000000000000000000" pitchFamily="2" charset="2"/>
              </a:rPr>
              <a:t>Return root node of a tree if and only if the tree is nonempty.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Size(T): </a:t>
            </a:r>
            <a:r>
              <a:rPr lang="en-US" dirty="0">
                <a:sym typeface="Wingdings" panose="05000000000000000000" pitchFamily="2" charset="2"/>
              </a:rPr>
              <a:t>Return the number of nodes in tree T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MakeEmpty</a:t>
            </a:r>
            <a:r>
              <a:rPr lang="en-US" b="1" dirty="0">
                <a:sym typeface="Wingdings" panose="05000000000000000000" pitchFamily="2" charset="2"/>
              </a:rPr>
              <a:t>(T): </a:t>
            </a:r>
            <a:r>
              <a:rPr lang="en-US" dirty="0">
                <a:sym typeface="Wingdings" panose="05000000000000000000" pitchFamily="2" charset="2"/>
              </a:rPr>
              <a:t>Create an empty tree T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SetLeft</a:t>
            </a:r>
            <a:r>
              <a:rPr lang="en-US" b="1" dirty="0">
                <a:sym typeface="Wingdings" panose="05000000000000000000" pitchFamily="2" charset="2"/>
              </a:rPr>
              <a:t>(S,T): </a:t>
            </a:r>
            <a:r>
              <a:rPr lang="en-US" dirty="0">
                <a:sym typeface="Wingdings" panose="05000000000000000000" pitchFamily="2" charset="2"/>
              </a:rPr>
              <a:t>Attach the tree S as the left sub-tree of tree T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SetRight</a:t>
            </a:r>
            <a:r>
              <a:rPr lang="en-US" b="1" dirty="0">
                <a:sym typeface="Wingdings" panose="05000000000000000000" pitchFamily="2" charset="2"/>
              </a:rPr>
              <a:t>(S,T): </a:t>
            </a:r>
            <a:r>
              <a:rPr lang="en-US" dirty="0">
                <a:sym typeface="Wingdings" panose="05000000000000000000" pitchFamily="2" charset="2"/>
              </a:rPr>
              <a:t>Attach the tree S as the right sub-tree of tree T.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Preorder(T): </a:t>
            </a:r>
            <a:r>
              <a:rPr lang="en-US" dirty="0">
                <a:sym typeface="Wingdings" panose="05000000000000000000" pitchFamily="2" charset="2"/>
              </a:rPr>
              <a:t>Traverses all the nodes of tree T in preorder.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postorder</a:t>
            </a:r>
            <a:r>
              <a:rPr lang="en-US" b="1" dirty="0">
                <a:sym typeface="Wingdings" panose="05000000000000000000" pitchFamily="2" charset="2"/>
              </a:rPr>
              <a:t>(T): </a:t>
            </a:r>
            <a:r>
              <a:rPr lang="en-US" dirty="0">
                <a:sym typeface="Wingdings" panose="05000000000000000000" pitchFamily="2" charset="2"/>
              </a:rPr>
              <a:t>Traverses all the nodes of tree T in </a:t>
            </a:r>
            <a:r>
              <a:rPr lang="en-US" dirty="0" err="1">
                <a:sym typeface="Wingdings" panose="05000000000000000000" pitchFamily="2" charset="2"/>
              </a:rPr>
              <a:t>postorder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Inorder</a:t>
            </a:r>
            <a:r>
              <a:rPr lang="en-US" b="1" dirty="0">
                <a:sym typeface="Wingdings" panose="05000000000000000000" pitchFamily="2" charset="2"/>
              </a:rPr>
              <a:t>(T): </a:t>
            </a:r>
            <a:r>
              <a:rPr lang="en-US" dirty="0">
                <a:sym typeface="Wingdings" panose="05000000000000000000" pitchFamily="2" charset="2"/>
              </a:rPr>
              <a:t>Traverses all the nodes of tree T in </a:t>
            </a:r>
            <a:r>
              <a:rPr lang="en-US" dirty="0" err="1">
                <a:sym typeface="Wingdings" panose="05000000000000000000" pitchFamily="2" charset="2"/>
              </a:rPr>
              <a:t>inorder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9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Representation </a:t>
            </a:r>
          </a:p>
          <a:p>
            <a:r>
              <a:rPr lang="en-US" dirty="0"/>
              <a:t>Sequential Representation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01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Linked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this representation the tree is stored in memory in the form of linked list. </a:t>
            </a:r>
          </a:p>
          <a:p>
            <a:r>
              <a:rPr lang="en-US" sz="2000" dirty="0"/>
              <a:t>Every node contains three part: pointer to the left node, pointer to the right node and  data element</a:t>
            </a:r>
          </a:p>
          <a:p>
            <a:r>
              <a:rPr lang="en-US" sz="2000" dirty="0"/>
              <a:t>Each binary tree has a root pointer that points the root of the tree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86" y="2552425"/>
            <a:ext cx="7559040" cy="339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31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Binary tree: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info;</a:t>
            </a:r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bnode</a:t>
            </a:r>
            <a:r>
              <a:rPr lang="en-US" dirty="0"/>
              <a:t> *left;</a:t>
            </a:r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bnode</a:t>
            </a:r>
            <a:r>
              <a:rPr lang="en-US" dirty="0"/>
              <a:t> *right;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bnode</a:t>
            </a:r>
            <a:r>
              <a:rPr lang="en-US" dirty="0"/>
              <a:t> *root=NULL;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4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Sequential Representation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571" y="1231383"/>
            <a:ext cx="4749463" cy="260425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61612" y="1541417"/>
            <a:ext cx="4715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simple memory allocation technique to store the tree elements.</a:t>
            </a:r>
          </a:p>
          <a:p>
            <a:r>
              <a:rPr lang="en-US" dirty="0"/>
              <a:t>This is in efficient since it require lots of space to store a tree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762034" y="453973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396565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85898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949145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383686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10993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84841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9277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26927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518792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49802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96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20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 Basic Operation in Binary tree</a:t>
            </a:r>
          </a:p>
          <a:p>
            <a:r>
              <a:rPr lang="en-US" dirty="0"/>
              <a:t> Tree Search and Insertion/Deletion</a:t>
            </a:r>
          </a:p>
          <a:p>
            <a:r>
              <a:rPr lang="en-US" dirty="0"/>
              <a:t> Binary Tree Traversals (pre-order, post -order and in-order)</a:t>
            </a:r>
          </a:p>
          <a:p>
            <a:r>
              <a:rPr lang="en-US" dirty="0"/>
              <a:t> Tree Height, Level, and Depth</a:t>
            </a:r>
          </a:p>
          <a:p>
            <a:r>
              <a:rPr lang="en-US" dirty="0"/>
              <a:t>Balanced Trees: AVL Balanced Trees, Balancing Algorithm</a:t>
            </a:r>
          </a:p>
          <a:p>
            <a:r>
              <a:rPr lang="en-US" dirty="0"/>
              <a:t>The Huffman Algorithm</a:t>
            </a:r>
          </a:p>
          <a:p>
            <a:r>
              <a:rPr lang="en-US" dirty="0"/>
              <a:t>Game tree</a:t>
            </a:r>
          </a:p>
          <a:p>
            <a:r>
              <a:rPr lang="en-US" dirty="0"/>
              <a:t>B-Tree.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FFD4-766D-493C-B399-0E7B59D6D3B5}" type="datetime1">
              <a:rPr lang="en-US" smtClean="0"/>
              <a:t>5/19/2024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1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 traversal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tree traversal is a way in which each node in the tree is visited exactly once in a symmetric manner.</a:t>
            </a:r>
          </a:p>
          <a:p>
            <a:pPr marL="0" indent="0">
              <a:buNone/>
            </a:pPr>
            <a:r>
              <a:rPr lang="en-US" dirty="0"/>
              <a:t>There are three popular methods of traversal</a:t>
            </a:r>
          </a:p>
          <a:p>
            <a:pPr marL="0" indent="0">
              <a:buNone/>
            </a:pPr>
            <a:r>
              <a:rPr lang="en-US" dirty="0"/>
              <a:t>✔ Pre-order traversal</a:t>
            </a:r>
          </a:p>
          <a:p>
            <a:pPr marL="0" indent="0">
              <a:buNone/>
            </a:pPr>
            <a:r>
              <a:rPr lang="en-US" dirty="0"/>
              <a:t>✔ In-order traversal</a:t>
            </a:r>
          </a:p>
          <a:p>
            <a:pPr marL="0" indent="0">
              <a:buNone/>
            </a:pPr>
            <a:r>
              <a:rPr lang="en-US" dirty="0"/>
              <a:t>✔ Post-order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70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Pre-order traversal: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4819"/>
            <a:ext cx="5035401" cy="5100809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The preorder traversal of a nonempty binary tree is defined as follows:</a:t>
            </a:r>
          </a:p>
          <a:p>
            <a:pPr marL="0" indent="0" algn="just">
              <a:buNone/>
            </a:pPr>
            <a:r>
              <a:rPr lang="en-US" dirty="0"/>
              <a:t>✔ Visit the root node</a:t>
            </a:r>
          </a:p>
          <a:p>
            <a:pPr marL="0" indent="0" algn="just">
              <a:buNone/>
            </a:pPr>
            <a:r>
              <a:rPr lang="en-US" dirty="0"/>
              <a:t>✔ Traverse the left sub-tree in preorder</a:t>
            </a:r>
          </a:p>
          <a:p>
            <a:pPr marL="0" indent="0" algn="just">
              <a:buNone/>
            </a:pPr>
            <a:r>
              <a:rPr lang="en-US" dirty="0"/>
              <a:t>✔ Traverse the right sub-tree in preorder</a:t>
            </a:r>
          </a:p>
          <a:p>
            <a:pPr algn="just"/>
            <a:r>
              <a:rPr lang="en-US" dirty="0"/>
              <a:t>The preorder traversal output of the given tree is: A B D H I E C F G</a:t>
            </a:r>
          </a:p>
          <a:p>
            <a:pPr algn="just"/>
            <a:r>
              <a:rPr lang="en-US" dirty="0"/>
              <a:t>The preorder is also known as depth first order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600" y="1176852"/>
            <a:ext cx="5798749" cy="380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59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 function for preorder traversing: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preorder(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bnode</a:t>
            </a:r>
            <a:r>
              <a:rPr lang="en-US" dirty="0"/>
              <a:t> *root)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if(root!=NULL)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(“%c”, root-&gt;info);</a:t>
            </a:r>
          </a:p>
          <a:p>
            <a:pPr marL="0" indent="0">
              <a:buNone/>
            </a:pPr>
            <a:r>
              <a:rPr lang="en-US" dirty="0"/>
              <a:t>preorder(root-&gt;left);</a:t>
            </a:r>
          </a:p>
          <a:p>
            <a:pPr marL="0" indent="0">
              <a:buNone/>
            </a:pPr>
            <a:r>
              <a:rPr lang="en-US" dirty="0"/>
              <a:t>preorder(root-&gt;right);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2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In-order traversal: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4819"/>
            <a:ext cx="5035401" cy="51008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in-order traversal of a nonempty binary tree is defined as follows:</a:t>
            </a:r>
          </a:p>
          <a:p>
            <a:pPr marL="0" indent="0" algn="just">
              <a:buNone/>
            </a:pPr>
            <a:r>
              <a:rPr lang="en-US" dirty="0"/>
              <a:t>✔ Traverse the left sub-tree in in-order</a:t>
            </a:r>
          </a:p>
          <a:p>
            <a:pPr marL="0" indent="0" algn="just">
              <a:buNone/>
            </a:pPr>
            <a:r>
              <a:rPr lang="en-US" dirty="0"/>
              <a:t>✔ Visit the root node</a:t>
            </a:r>
          </a:p>
          <a:p>
            <a:pPr marL="0" indent="0" algn="just">
              <a:buNone/>
            </a:pPr>
            <a:r>
              <a:rPr lang="en-US" dirty="0"/>
              <a:t>✔ Traverse the right sub-tree in in-order</a:t>
            </a:r>
          </a:p>
          <a:p>
            <a:pPr marL="0" indent="0" algn="just">
              <a:buNone/>
            </a:pPr>
            <a:r>
              <a:rPr lang="en-US" dirty="0"/>
              <a:t>The in-order traversal output of the given tree is: H D I B E A F C 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40" y="1176853"/>
            <a:ext cx="5480200" cy="35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0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 function for in-order traversing: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inorder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bnode</a:t>
            </a:r>
            <a:r>
              <a:rPr lang="en-US" dirty="0"/>
              <a:t> *root)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if(root!=NULL)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inorder</a:t>
            </a:r>
            <a:r>
              <a:rPr lang="en-US" dirty="0"/>
              <a:t>(root-&gt;left);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(“%c”, root-&gt;info);</a:t>
            </a:r>
          </a:p>
          <a:p>
            <a:pPr marL="0" indent="0">
              <a:buNone/>
            </a:pPr>
            <a:r>
              <a:rPr lang="en-US" dirty="0" err="1"/>
              <a:t>inorder</a:t>
            </a:r>
            <a:r>
              <a:rPr lang="en-US" dirty="0"/>
              <a:t>(root-&gt;right);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22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Post-order traversal: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4819"/>
            <a:ext cx="5035401" cy="51008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post-order traversal of a nonempty binary tree is defined as follows:</a:t>
            </a:r>
          </a:p>
          <a:p>
            <a:pPr marL="0" indent="0" algn="just">
              <a:buNone/>
            </a:pPr>
            <a:r>
              <a:rPr lang="en-US" dirty="0"/>
              <a:t>✔ Traverse the left sub-tree in post-order</a:t>
            </a:r>
          </a:p>
          <a:p>
            <a:pPr marL="0" indent="0" algn="just">
              <a:buNone/>
            </a:pPr>
            <a:r>
              <a:rPr lang="en-US" dirty="0"/>
              <a:t>✔ Traverse the right sub-tree in post-order</a:t>
            </a:r>
          </a:p>
          <a:p>
            <a:pPr marL="0" indent="0" algn="just">
              <a:buNone/>
            </a:pPr>
            <a:r>
              <a:rPr lang="en-US" dirty="0"/>
              <a:t>✔ Visit the root node</a:t>
            </a:r>
          </a:p>
          <a:p>
            <a:pPr marL="0" indent="0" algn="just">
              <a:buNone/>
            </a:pPr>
            <a:r>
              <a:rPr lang="en-US" dirty="0"/>
              <a:t>The post-order traversal output of the given tree is: H I D E B F G C 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40" y="1176853"/>
            <a:ext cx="5480200" cy="35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28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 function for post-order traversing: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post-order(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bnode</a:t>
            </a:r>
            <a:r>
              <a:rPr lang="en-US" dirty="0"/>
              <a:t> *root)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if(root!=NULL)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post-order(root-&gt;left);</a:t>
            </a:r>
          </a:p>
          <a:p>
            <a:pPr marL="0" indent="0">
              <a:buNone/>
            </a:pPr>
            <a:r>
              <a:rPr lang="en-US" dirty="0"/>
              <a:t>post-order(root-&gt;right);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(“%c”, root-&gt;info);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50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tree(BST):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binary search tree (BST) is a binary tree that is either empty or in which every node contains a key (value) and satisfies the following conditions:</a:t>
            </a:r>
          </a:p>
          <a:p>
            <a:pPr marL="0" indent="0">
              <a:buNone/>
            </a:pPr>
            <a:r>
              <a:rPr lang="en-US" dirty="0"/>
              <a:t>✔ All keys in the left sub-tree of the root are smaller than the key in the root node</a:t>
            </a:r>
          </a:p>
          <a:p>
            <a:pPr marL="0" indent="0">
              <a:buNone/>
            </a:pPr>
            <a:r>
              <a:rPr lang="en-US" dirty="0"/>
              <a:t>✔ All keys in the right sub-tree of the root are greater than the key in the root node</a:t>
            </a:r>
          </a:p>
          <a:p>
            <a:pPr marL="0" indent="0">
              <a:buNone/>
            </a:pPr>
            <a:r>
              <a:rPr lang="en-US" dirty="0"/>
              <a:t>✔ The left and right sub-trees of the root are again binary search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06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819"/>
            <a:ext cx="4595949" cy="5100809"/>
          </a:xfrm>
        </p:spPr>
        <p:txBody>
          <a:bodyPr/>
          <a:lstStyle/>
          <a:p>
            <a:r>
              <a:rPr lang="en-US" dirty="0"/>
              <a:t>Given the following sequence of numbers,</a:t>
            </a:r>
          </a:p>
          <a:p>
            <a:r>
              <a:rPr lang="en-US" dirty="0"/>
              <a:t>14, 15, 4, 9, 7, 18, 3, 5, 16, 4, 20, 17, 9, 14, 5</a:t>
            </a:r>
          </a:p>
          <a:p>
            <a:r>
              <a:rPr lang="en-US" dirty="0"/>
              <a:t>The following binary search tree can be constructed: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14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819"/>
            <a:ext cx="4595949" cy="5100809"/>
          </a:xfrm>
        </p:spPr>
        <p:txBody>
          <a:bodyPr/>
          <a:lstStyle/>
          <a:p>
            <a:r>
              <a:rPr lang="en-US" dirty="0"/>
              <a:t>14, 15, 4, 9, 7, 18, 3, 5, 16, 4, 20, 17, 9, 14, 5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DAE5CE-BAE6-0E72-AA33-7E2CE9426F32}"/>
                  </a:ext>
                </a:extLst>
              </p14:cNvPr>
              <p14:cNvContentPartPr/>
              <p14:nvPr/>
            </p14:nvContentPartPr>
            <p14:xfrm>
              <a:off x="5934100" y="2799169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DAE5CE-BAE6-0E72-AA33-7E2CE9426F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100" y="27901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338095E-E741-A309-4CCB-D825CF4E2082}"/>
                  </a:ext>
                </a:extLst>
              </p14:cNvPr>
              <p14:cNvContentPartPr/>
              <p14:nvPr/>
            </p14:nvContentPartPr>
            <p14:xfrm>
              <a:off x="6764260" y="1288249"/>
              <a:ext cx="767520" cy="719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338095E-E741-A309-4CCB-D825CF4E20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5620" y="1279249"/>
                <a:ext cx="78516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C03A824-AC79-8859-A58B-5DCC71CCAA31}"/>
                  </a:ext>
                </a:extLst>
              </p14:cNvPr>
              <p14:cNvContentPartPr/>
              <p14:nvPr/>
            </p14:nvContentPartPr>
            <p14:xfrm>
              <a:off x="6848140" y="2739049"/>
              <a:ext cx="173520" cy="228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C03A824-AC79-8859-A58B-5DCC71CCAA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39500" y="2730409"/>
                <a:ext cx="1911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E026C5F-FA7F-0784-CFBD-1580F56AF157}"/>
                  </a:ext>
                </a:extLst>
              </p14:cNvPr>
              <p14:cNvContentPartPr/>
              <p14:nvPr/>
            </p14:nvContentPartPr>
            <p14:xfrm>
              <a:off x="6869380" y="3031729"/>
              <a:ext cx="213120" cy="375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E026C5F-FA7F-0784-CFBD-1580F56AF1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60740" y="3023089"/>
                <a:ext cx="230760" cy="39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29DF732-D18F-7139-6E67-915F24620D72}"/>
              </a:ext>
            </a:extLst>
          </p:cNvPr>
          <p:cNvGrpSpPr/>
          <p:nvPr/>
        </p:nvGrpSpPr>
        <p:grpSpPr>
          <a:xfrm>
            <a:off x="5036620" y="1511449"/>
            <a:ext cx="4789800" cy="3323160"/>
            <a:chOff x="5036620" y="1511449"/>
            <a:chExt cx="4789800" cy="332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2A13F4A-F4F7-63EF-907C-CCC2821A1CD5}"/>
                    </a:ext>
                  </a:extLst>
                </p14:cNvPr>
                <p14:cNvContentPartPr/>
                <p14:nvPr/>
              </p14:nvContentPartPr>
              <p14:xfrm>
                <a:off x="8471740" y="2322889"/>
                <a:ext cx="409680" cy="336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2A13F4A-F4F7-63EF-907C-CCC2821A1C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63100" y="2314249"/>
                  <a:ext cx="4273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6B7766E-A824-43FD-F6AA-949CDEE521B5}"/>
                    </a:ext>
                  </a:extLst>
                </p14:cNvPr>
                <p14:cNvContentPartPr/>
                <p14:nvPr/>
              </p14:nvContentPartPr>
              <p14:xfrm>
                <a:off x="9162580" y="2817529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6B7766E-A824-43FD-F6AA-949CDEE521B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53940" y="28088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8E94877-4927-8F7D-ACC5-2BF388FFE7EF}"/>
                    </a:ext>
                  </a:extLst>
                </p14:cNvPr>
                <p14:cNvContentPartPr/>
                <p14:nvPr/>
              </p14:nvContentPartPr>
              <p14:xfrm>
                <a:off x="9171940" y="2724649"/>
                <a:ext cx="10080" cy="282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8E94877-4927-8F7D-ACC5-2BF388FFE7E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62940" y="2715649"/>
                  <a:ext cx="277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9D8ACBB-FD4C-E102-626B-994BB032EB5C}"/>
                    </a:ext>
                  </a:extLst>
                </p14:cNvPr>
                <p14:cNvContentPartPr/>
                <p14:nvPr/>
              </p14:nvContentPartPr>
              <p14:xfrm>
                <a:off x="9293260" y="2760649"/>
                <a:ext cx="366120" cy="534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9D8ACBB-FD4C-E102-626B-994BB032EB5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84260" y="2751649"/>
                  <a:ext cx="38376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13D5830-DEA1-CAB7-3CD3-67FB9942CCAB}"/>
                    </a:ext>
                  </a:extLst>
                </p14:cNvPr>
                <p14:cNvContentPartPr/>
                <p14:nvPr/>
              </p14:nvContentPartPr>
              <p14:xfrm>
                <a:off x="8993740" y="2556169"/>
                <a:ext cx="832680" cy="897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13D5830-DEA1-CAB7-3CD3-67FB9942CCA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85100" y="2547529"/>
                  <a:ext cx="850320" cy="9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93115A-803C-2AC9-B86C-48D9CBF367DB}"/>
                    </a:ext>
                  </a:extLst>
                </p14:cNvPr>
                <p14:cNvContentPartPr/>
                <p14:nvPr/>
              </p14:nvContentPartPr>
              <p14:xfrm>
                <a:off x="6950740" y="1576609"/>
                <a:ext cx="19800" cy="293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93115A-803C-2AC9-B86C-48D9CBF367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42100" y="1567969"/>
                  <a:ext cx="374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85FD4F-F7B9-56BF-43A4-A6553439861C}"/>
                    </a:ext>
                  </a:extLst>
                </p14:cNvPr>
                <p14:cNvContentPartPr/>
                <p14:nvPr/>
              </p14:nvContentPartPr>
              <p14:xfrm>
                <a:off x="7062340" y="1511449"/>
                <a:ext cx="237600" cy="196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85FD4F-F7B9-56BF-43A4-A655343986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53340" y="1502809"/>
                  <a:ext cx="2552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8619CC7-1F9A-0544-2221-F68147F4D3ED}"/>
                    </a:ext>
                  </a:extLst>
                </p14:cNvPr>
                <p14:cNvContentPartPr/>
                <p14:nvPr/>
              </p14:nvContentPartPr>
              <p14:xfrm>
                <a:off x="7286620" y="1614049"/>
                <a:ext cx="28800" cy="246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8619CC7-1F9A-0544-2221-F68147F4D3E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77980" y="1605409"/>
                  <a:ext cx="464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FC072F-6FA3-34D3-6AA8-C89AC11DFF05}"/>
                    </a:ext>
                  </a:extLst>
                </p14:cNvPr>
                <p14:cNvContentPartPr/>
                <p14:nvPr/>
              </p14:nvContentPartPr>
              <p14:xfrm>
                <a:off x="7499380" y="1865689"/>
                <a:ext cx="263160" cy="208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FC072F-6FA3-34D3-6AA8-C89AC11DFF0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90380" y="1857049"/>
                  <a:ext cx="280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2A46DFF-8501-9B55-3BA8-62A4F5A2AEFD}"/>
                    </a:ext>
                  </a:extLst>
                </p14:cNvPr>
                <p14:cNvContentPartPr/>
                <p14:nvPr/>
              </p14:nvContentPartPr>
              <p14:xfrm>
                <a:off x="7856140" y="2061889"/>
                <a:ext cx="360" cy="224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2A46DFF-8501-9B55-3BA8-62A4F5A2AEF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847140" y="2053249"/>
                  <a:ext cx="180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F7197C-2EA2-57A6-6139-7E6F97E9D6E2}"/>
                    </a:ext>
                  </a:extLst>
                </p14:cNvPr>
                <p14:cNvContentPartPr/>
                <p14:nvPr/>
              </p14:nvContentPartPr>
              <p14:xfrm>
                <a:off x="7968100" y="2065129"/>
                <a:ext cx="257400" cy="34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F7197C-2EA2-57A6-6139-7E6F97E9D6E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959100" y="2056129"/>
                  <a:ext cx="275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2904B1C-2E01-1B52-9869-80FF902C504F}"/>
                    </a:ext>
                  </a:extLst>
                </p14:cNvPr>
                <p14:cNvContentPartPr/>
                <p14:nvPr/>
              </p14:nvContentPartPr>
              <p14:xfrm>
                <a:off x="7967020" y="2118049"/>
                <a:ext cx="244080" cy="234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2904B1C-2E01-1B52-9869-80FF902C504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58020" y="2109049"/>
                  <a:ext cx="2617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C5BF0D2-6391-721C-0E2C-B0AA8E414A49}"/>
                    </a:ext>
                  </a:extLst>
                </p14:cNvPr>
                <p14:cNvContentPartPr/>
                <p14:nvPr/>
              </p14:nvContentPartPr>
              <p14:xfrm>
                <a:off x="7695940" y="1930849"/>
                <a:ext cx="768240" cy="608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C5BF0D2-6391-721C-0E2C-B0AA8E414A4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86940" y="1921849"/>
                  <a:ext cx="78588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35D3EA0-830B-B623-73B0-90751536CC05}"/>
                    </a:ext>
                  </a:extLst>
                </p14:cNvPr>
                <p14:cNvContentPartPr/>
                <p14:nvPr/>
              </p14:nvContentPartPr>
              <p14:xfrm>
                <a:off x="6614500" y="2966209"/>
                <a:ext cx="757080" cy="552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35D3EA0-830B-B623-73B0-90751536CC0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05860" y="2957569"/>
                  <a:ext cx="7747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043605B-7614-95D6-AF35-FDF7BDC4C0A3}"/>
                    </a:ext>
                  </a:extLst>
                </p14:cNvPr>
                <p14:cNvContentPartPr/>
                <p14:nvPr/>
              </p14:nvContentPartPr>
              <p14:xfrm>
                <a:off x="6345940" y="3489289"/>
                <a:ext cx="558720" cy="381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043605B-7614-95D6-AF35-FDF7BDC4C0A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37300" y="3480649"/>
                  <a:ext cx="5763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AE9F600-C83C-4F1A-8E17-2099233310C5}"/>
                    </a:ext>
                  </a:extLst>
                </p14:cNvPr>
                <p14:cNvContentPartPr/>
                <p14:nvPr/>
              </p14:nvContentPartPr>
              <p14:xfrm>
                <a:off x="6111220" y="3877369"/>
                <a:ext cx="217800" cy="308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AE9F600-C83C-4F1A-8E17-2099233310C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102580" y="3868369"/>
                  <a:ext cx="2354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558C0D8-8BA5-C1F9-E60F-55065F5723DC}"/>
                    </a:ext>
                  </a:extLst>
                </p14:cNvPr>
                <p14:cNvContentPartPr/>
                <p14:nvPr/>
              </p14:nvContentPartPr>
              <p14:xfrm>
                <a:off x="6223180" y="4032169"/>
                <a:ext cx="153000" cy="26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558C0D8-8BA5-C1F9-E60F-55065F5723D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14540" y="4023169"/>
                  <a:ext cx="1706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8A73DCA-C45B-FC29-0814-F903869B6A65}"/>
                    </a:ext>
                  </a:extLst>
                </p14:cNvPr>
                <p14:cNvContentPartPr/>
                <p14:nvPr/>
              </p14:nvContentPartPr>
              <p14:xfrm>
                <a:off x="5924740" y="3758569"/>
                <a:ext cx="749160" cy="580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8A73DCA-C45B-FC29-0814-F903869B6A6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15740" y="3749569"/>
                  <a:ext cx="76680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F6500BF-C25F-66B2-9FED-2AACA4CC8A05}"/>
                    </a:ext>
                  </a:extLst>
                </p14:cNvPr>
                <p14:cNvContentPartPr/>
                <p14:nvPr/>
              </p14:nvContentPartPr>
              <p14:xfrm>
                <a:off x="6847420" y="1931209"/>
                <a:ext cx="150480" cy="231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F6500BF-C25F-66B2-9FED-2AACA4CC8A0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38780" y="1922209"/>
                  <a:ext cx="1681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60CE912-51A3-FE70-7A41-1B9C1719F14A}"/>
                    </a:ext>
                  </a:extLst>
                </p14:cNvPr>
                <p14:cNvContentPartPr/>
                <p14:nvPr/>
              </p14:nvContentPartPr>
              <p14:xfrm>
                <a:off x="6520540" y="2136409"/>
                <a:ext cx="297360" cy="282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60CE912-51A3-FE70-7A41-1B9C1719F1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11540" y="2127769"/>
                  <a:ext cx="3150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FD1DFAD-D2F8-F5BC-F3B8-98C8509E5CF2}"/>
                    </a:ext>
                  </a:extLst>
                </p14:cNvPr>
                <p14:cNvContentPartPr/>
                <p14:nvPr/>
              </p14:nvContentPartPr>
              <p14:xfrm>
                <a:off x="6707020" y="2183209"/>
                <a:ext cx="48240" cy="279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FD1DFAD-D2F8-F5BC-F3B8-98C8509E5CF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698380" y="2174569"/>
                  <a:ext cx="658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71D683B-DC6F-7B66-F199-5570FFDF441B}"/>
                    </a:ext>
                  </a:extLst>
                </p14:cNvPr>
                <p14:cNvContentPartPr/>
                <p14:nvPr/>
              </p14:nvContentPartPr>
              <p14:xfrm>
                <a:off x="6333700" y="2005369"/>
                <a:ext cx="574200" cy="777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71D683B-DC6F-7B66-F199-5570FFDF441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24700" y="1996729"/>
                  <a:ext cx="59184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BF5785C-5458-7339-DF1E-573F28421701}"/>
                    </a:ext>
                  </a:extLst>
                </p14:cNvPr>
                <p14:cNvContentPartPr/>
                <p14:nvPr/>
              </p14:nvContentPartPr>
              <p14:xfrm>
                <a:off x="5789020" y="2518729"/>
                <a:ext cx="612000" cy="42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BF5785C-5458-7339-DF1E-573F2842170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780020" y="2510089"/>
                  <a:ext cx="6296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32E4212-4329-1B12-80AE-B81968990AE0}"/>
                    </a:ext>
                  </a:extLst>
                </p14:cNvPr>
                <p14:cNvContentPartPr/>
                <p14:nvPr/>
              </p14:nvContentPartPr>
              <p14:xfrm>
                <a:off x="5383660" y="2461849"/>
                <a:ext cx="327240" cy="375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32E4212-4329-1B12-80AE-B81968990AE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374660" y="2453209"/>
                  <a:ext cx="344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776CE5F-35F5-CE66-2002-3E02829E3E1D}"/>
                    </a:ext>
                  </a:extLst>
                </p14:cNvPr>
                <p14:cNvContentPartPr/>
                <p14:nvPr/>
              </p14:nvContentPartPr>
              <p14:xfrm>
                <a:off x="5159020" y="2275729"/>
                <a:ext cx="804600" cy="814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776CE5F-35F5-CE66-2002-3E02829E3E1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50380" y="2267089"/>
                  <a:ext cx="822240" cy="83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4BA0C9-97E5-6484-12FD-EC9AF31682FC}"/>
                    </a:ext>
                  </a:extLst>
                </p14:cNvPr>
                <p14:cNvContentPartPr/>
                <p14:nvPr/>
              </p14:nvContentPartPr>
              <p14:xfrm>
                <a:off x="5671300" y="4301449"/>
                <a:ext cx="281880" cy="126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4BA0C9-97E5-6484-12FD-EC9AF31682F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62300" y="4292449"/>
                  <a:ext cx="299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020F2F6-A9FB-8B0A-852E-02E9025E12A8}"/>
                    </a:ext>
                  </a:extLst>
                </p14:cNvPr>
                <p14:cNvContentPartPr/>
                <p14:nvPr/>
              </p14:nvContentPartPr>
              <p14:xfrm>
                <a:off x="5299780" y="4357249"/>
                <a:ext cx="219240" cy="38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020F2F6-A9FB-8B0A-852E-02E9025E12A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290780" y="4348609"/>
                  <a:ext cx="2368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551208A-1003-AC71-D3D5-A406E1F89085}"/>
                    </a:ext>
                  </a:extLst>
                </p14:cNvPr>
                <p14:cNvContentPartPr/>
                <p14:nvPr/>
              </p14:nvContentPartPr>
              <p14:xfrm>
                <a:off x="5310580" y="4348249"/>
                <a:ext cx="212400" cy="337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551208A-1003-AC71-D3D5-A406E1F8908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01580" y="4339249"/>
                  <a:ext cx="2300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4C7301C-DA7C-0D14-FA29-30362EC70379}"/>
                    </a:ext>
                  </a:extLst>
                </p14:cNvPr>
                <p14:cNvContentPartPr/>
                <p14:nvPr/>
              </p14:nvContentPartPr>
              <p14:xfrm>
                <a:off x="5036620" y="4270489"/>
                <a:ext cx="676800" cy="564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4C7301C-DA7C-0D14-FA29-30362EC7037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027620" y="4261849"/>
                  <a:ext cx="69444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A4C99C0-6AA9-992B-43B7-F75422312DF6}"/>
                    </a:ext>
                  </a:extLst>
                </p14:cNvPr>
                <p14:cNvContentPartPr/>
                <p14:nvPr/>
              </p14:nvContentPartPr>
              <p14:xfrm>
                <a:off x="8975020" y="3256369"/>
                <a:ext cx="196920" cy="320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A4C99C0-6AA9-992B-43B7-F75422312DF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966380" y="3247369"/>
                  <a:ext cx="2145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44AD0F8-D78C-3280-0368-7FEC7F6F88CA}"/>
                    </a:ext>
                  </a:extLst>
                </p14:cNvPr>
                <p14:cNvContentPartPr/>
                <p14:nvPr/>
              </p14:nvContentPartPr>
              <p14:xfrm>
                <a:off x="8649580" y="3657409"/>
                <a:ext cx="63720" cy="327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44AD0F8-D78C-3280-0368-7FEC7F6F88C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640580" y="3648409"/>
                  <a:ext cx="813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A8B5528-9947-77DF-1B21-EC29DCEFEC9F}"/>
                    </a:ext>
                  </a:extLst>
                </p14:cNvPr>
                <p14:cNvContentPartPr/>
                <p14:nvPr/>
              </p14:nvContentPartPr>
              <p14:xfrm>
                <a:off x="8750740" y="3666409"/>
                <a:ext cx="172080" cy="346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A8B5528-9947-77DF-1B21-EC29DCEFEC9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42100" y="3657769"/>
                  <a:ext cx="189720" cy="36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9AEF634-7C82-33C2-4FA2-0325CC6E51EF}"/>
                  </a:ext>
                </a:extLst>
              </p14:cNvPr>
              <p14:cNvContentPartPr/>
              <p14:nvPr/>
            </p14:nvContentPartPr>
            <p14:xfrm>
              <a:off x="8302540" y="3451489"/>
              <a:ext cx="853200" cy="645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9AEF634-7C82-33C2-4FA2-0325CC6E51E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293900" y="3442849"/>
                <a:ext cx="870840" cy="6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90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819"/>
            <a:ext cx="6241869" cy="5100809"/>
          </a:xfrm>
        </p:spPr>
        <p:txBody>
          <a:bodyPr/>
          <a:lstStyle/>
          <a:p>
            <a:pPr algn="just"/>
            <a:r>
              <a:rPr lang="en-US" dirty="0"/>
              <a:t>A tree is an abstract model of a </a:t>
            </a:r>
            <a:r>
              <a:rPr lang="en-US" b="1" dirty="0"/>
              <a:t>hierarchical structure </a:t>
            </a:r>
            <a:r>
              <a:rPr lang="en-US" dirty="0"/>
              <a:t>that consists of nodes with a </a:t>
            </a:r>
            <a:r>
              <a:rPr lang="en-US" b="1" dirty="0"/>
              <a:t>parent-child relationship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Tree is a sequence of nodes.</a:t>
            </a:r>
          </a:p>
          <a:p>
            <a:pPr algn="just"/>
            <a:r>
              <a:rPr lang="en-US" dirty="0"/>
              <a:t>There is a starting node known as root node.</a:t>
            </a:r>
          </a:p>
          <a:p>
            <a:pPr algn="just"/>
            <a:r>
              <a:rPr lang="en-US" dirty="0"/>
              <a:t>Every node other than the root has a parent node.</a:t>
            </a:r>
          </a:p>
          <a:p>
            <a:pPr algn="just"/>
            <a:r>
              <a:rPr lang="en-US" dirty="0"/>
              <a:t>Nodes may have any number of children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007" y="1394439"/>
            <a:ext cx="4040793" cy="245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62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 of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becomes very efficient, we get hint at each step about which subtree contains the desired element</a:t>
            </a:r>
          </a:p>
          <a:p>
            <a:r>
              <a:rPr lang="en-US" dirty="0"/>
              <a:t>In  the process of searching, it removes half subtree at every step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05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Operations on Binary search tree(BST):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Following operations can be done in BST:</a:t>
            </a:r>
          </a:p>
          <a:p>
            <a:pPr marL="0" indent="0">
              <a:buNone/>
            </a:pPr>
            <a:r>
              <a:rPr lang="en-US" b="1" dirty="0"/>
              <a:t>✔ Search(k, T): </a:t>
            </a:r>
            <a:r>
              <a:rPr lang="en-US" dirty="0"/>
              <a:t>Search for key k in the tree T. If k is found in some node of tree then return true otherwise return false.</a:t>
            </a:r>
          </a:p>
          <a:p>
            <a:pPr marL="0" indent="0">
              <a:buNone/>
            </a:pPr>
            <a:r>
              <a:rPr lang="en-US" b="1" dirty="0"/>
              <a:t>✔ Insert(k, T): </a:t>
            </a:r>
            <a:r>
              <a:rPr lang="en-US" dirty="0"/>
              <a:t>Insert a new node with value k in the info field in the tree T such that the property of BST is maintained.</a:t>
            </a:r>
          </a:p>
          <a:p>
            <a:pPr marL="0" indent="0">
              <a:buNone/>
            </a:pPr>
            <a:r>
              <a:rPr lang="en-US" b="1" dirty="0"/>
              <a:t>✔ Delete(k, T): </a:t>
            </a:r>
            <a:r>
              <a:rPr lang="en-US" dirty="0"/>
              <a:t>Delete a node with value k in the info field from the tree T such that the property of BST is maintained.</a:t>
            </a:r>
          </a:p>
          <a:p>
            <a:pPr marL="0" indent="0">
              <a:buNone/>
            </a:pPr>
            <a:r>
              <a:rPr lang="en-US" dirty="0"/>
              <a:t>✔ </a:t>
            </a:r>
            <a:r>
              <a:rPr lang="en-US" b="1" dirty="0" err="1"/>
              <a:t>FindMin</a:t>
            </a:r>
            <a:r>
              <a:rPr lang="en-US" b="1" dirty="0"/>
              <a:t>(T), </a:t>
            </a:r>
            <a:r>
              <a:rPr lang="en-US" b="1" dirty="0" err="1"/>
              <a:t>FindMax</a:t>
            </a:r>
            <a:r>
              <a:rPr lang="en-US" b="1" dirty="0"/>
              <a:t>(T): </a:t>
            </a:r>
            <a:r>
              <a:rPr lang="en-US" dirty="0"/>
              <a:t>Find minimum and maximum element from the given nonempty BST.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3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Searching in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r>
              <a:rPr lang="en-US" dirty="0"/>
              <a:t>: Search for a given target value in a BST.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Idea: </a:t>
            </a:r>
            <a:r>
              <a:rPr lang="en-US" dirty="0"/>
              <a:t>Compare the target value with the element in the root node.</a:t>
            </a:r>
          </a:p>
          <a:p>
            <a:endParaRPr lang="en-US" dirty="0"/>
          </a:p>
          <a:p>
            <a:r>
              <a:rPr lang="en-US" dirty="0"/>
              <a:t>If the target value is equal, the search is successful.</a:t>
            </a:r>
          </a:p>
          <a:p>
            <a:r>
              <a:rPr lang="en-US" dirty="0"/>
              <a:t> If target value is less, search the left subtree.</a:t>
            </a:r>
          </a:p>
          <a:p>
            <a:r>
              <a:rPr lang="en-US" dirty="0"/>
              <a:t> If target value is greater, search the right subtree.</a:t>
            </a:r>
          </a:p>
          <a:p>
            <a:r>
              <a:rPr lang="en-US" dirty="0"/>
              <a:t> If the subtree is empty, the search is unsuccessful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59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 search algorithm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find which if any node of a BST contains an element equal to target:</a:t>
            </a:r>
          </a:p>
          <a:p>
            <a:pPr marL="0" indent="0">
              <a:buNone/>
            </a:pPr>
            <a:r>
              <a:rPr lang="en-US" dirty="0"/>
              <a:t>1. Set </a:t>
            </a:r>
            <a:r>
              <a:rPr lang="en-US" b="1" dirty="0" err="1"/>
              <a:t>curr</a:t>
            </a:r>
            <a:r>
              <a:rPr lang="en-US" dirty="0"/>
              <a:t> to the BST’s root.</a:t>
            </a:r>
          </a:p>
          <a:p>
            <a:pPr marL="0" indent="0">
              <a:buNone/>
            </a:pPr>
            <a:r>
              <a:rPr lang="en-US" dirty="0"/>
              <a:t>2. Repeat:</a:t>
            </a:r>
          </a:p>
          <a:p>
            <a:pPr marL="457200" lvl="1" indent="0">
              <a:buNone/>
            </a:pPr>
            <a:r>
              <a:rPr lang="en-US" dirty="0"/>
              <a:t>2.1. If </a:t>
            </a:r>
            <a:r>
              <a:rPr lang="en-US" b="1" dirty="0" err="1"/>
              <a:t>curr</a:t>
            </a:r>
            <a:r>
              <a:rPr lang="en-US" dirty="0"/>
              <a:t> is null:</a:t>
            </a:r>
          </a:p>
          <a:p>
            <a:pPr marL="914400" lvl="2" indent="0">
              <a:buNone/>
            </a:pPr>
            <a:r>
              <a:rPr lang="en-US" dirty="0"/>
              <a:t>2.1.1. Terminate with answer none.</a:t>
            </a:r>
          </a:p>
          <a:p>
            <a:pPr marL="457200" lvl="1" indent="0">
              <a:buNone/>
            </a:pPr>
            <a:r>
              <a:rPr lang="en-US" dirty="0"/>
              <a:t>2.2. Otherwise, if target is equal to </a:t>
            </a:r>
            <a:r>
              <a:rPr lang="en-US" b="1" dirty="0"/>
              <a:t>curr’s</a:t>
            </a:r>
            <a:r>
              <a:rPr lang="en-US" dirty="0"/>
              <a:t> element:</a:t>
            </a:r>
          </a:p>
          <a:p>
            <a:pPr marL="914400" lvl="2" indent="0">
              <a:buNone/>
            </a:pPr>
            <a:r>
              <a:rPr lang="en-US" dirty="0"/>
              <a:t>2.2.1. Terminate with answer </a:t>
            </a:r>
            <a:r>
              <a:rPr lang="en-US" b="1" dirty="0" err="1"/>
              <a:t>curr</a:t>
            </a:r>
            <a:r>
              <a:rPr lang="en-US" b="1" dirty="0"/>
              <a:t>.</a:t>
            </a:r>
          </a:p>
          <a:p>
            <a:pPr marL="457200" lvl="1" indent="0">
              <a:buNone/>
            </a:pPr>
            <a:r>
              <a:rPr lang="en-US" dirty="0"/>
              <a:t>2.3. Otherwise, if target is less than </a:t>
            </a:r>
            <a:r>
              <a:rPr lang="en-US" b="1" dirty="0"/>
              <a:t>curr’s</a:t>
            </a:r>
            <a:r>
              <a:rPr lang="en-US" dirty="0"/>
              <a:t> element:</a:t>
            </a:r>
          </a:p>
          <a:p>
            <a:pPr marL="914400" lvl="2" indent="0">
              <a:buNone/>
            </a:pPr>
            <a:r>
              <a:rPr lang="en-US" dirty="0"/>
              <a:t>2.3.1. Set </a:t>
            </a:r>
            <a:r>
              <a:rPr lang="en-US" b="1" dirty="0" err="1"/>
              <a:t>curr</a:t>
            </a:r>
            <a:r>
              <a:rPr lang="en-US" b="1" dirty="0"/>
              <a:t> </a:t>
            </a:r>
            <a:r>
              <a:rPr lang="en-US" dirty="0"/>
              <a:t>to curr’s left child.</a:t>
            </a:r>
          </a:p>
          <a:p>
            <a:pPr marL="457200" lvl="1" indent="0">
              <a:buNone/>
            </a:pPr>
            <a:r>
              <a:rPr lang="en-US" dirty="0"/>
              <a:t>2.4. Otherwise, if target is greater than </a:t>
            </a:r>
            <a:r>
              <a:rPr lang="en-US" b="1" dirty="0"/>
              <a:t>curr’s</a:t>
            </a:r>
            <a:r>
              <a:rPr lang="en-US" dirty="0"/>
              <a:t> element:</a:t>
            </a:r>
          </a:p>
          <a:p>
            <a:pPr marL="457200" lvl="1" indent="0">
              <a:buNone/>
            </a:pPr>
            <a:r>
              <a:rPr lang="en-US" dirty="0"/>
              <a:t>2.4.1. Set </a:t>
            </a:r>
            <a:r>
              <a:rPr lang="en-US" b="1" dirty="0" err="1"/>
              <a:t>curr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b="1" dirty="0"/>
              <a:t>curr’s</a:t>
            </a:r>
            <a:r>
              <a:rPr lang="en-US" dirty="0"/>
              <a:t> right child.</a:t>
            </a:r>
          </a:p>
          <a:p>
            <a:pPr marL="0" indent="0">
              <a:buNone/>
            </a:pPr>
            <a:r>
              <a:rPr lang="en-US" dirty="0"/>
              <a:t>3. 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56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 function for BST searching: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BinSearch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bnode</a:t>
            </a:r>
            <a:r>
              <a:rPr lang="en-US" dirty="0"/>
              <a:t> *root , </a:t>
            </a:r>
            <a:r>
              <a:rPr lang="en-US" dirty="0" err="1"/>
              <a:t>int</a:t>
            </a:r>
            <a:r>
              <a:rPr lang="en-US" dirty="0"/>
              <a:t> key)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if(root == NULL)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(“The number does not exist”);</a:t>
            </a:r>
          </a:p>
          <a:p>
            <a:pPr marL="0" indent="0">
              <a:buNone/>
            </a:pPr>
            <a:r>
              <a:rPr lang="en-US" dirty="0"/>
              <a:t>exit(1);</a:t>
            </a:r>
          </a:p>
          <a:p>
            <a:pPr marL="0" indent="0">
              <a:buNone/>
            </a:pPr>
            <a:r>
              <a:rPr lang="en-US" dirty="0"/>
              <a:t>}else if (key == root-&gt;info)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(“The searched item is found”):</a:t>
            </a:r>
          </a:p>
          <a:p>
            <a:pPr marL="0" indent="0">
              <a:buNone/>
            </a:pPr>
            <a:r>
              <a:rPr lang="en-US" dirty="0"/>
              <a:t>}else if(key &lt; root-&gt;info)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BinSearch</a:t>
            </a:r>
            <a:r>
              <a:rPr lang="en-US" dirty="0"/>
              <a:t>(root-&gt;left, key);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BinSearch</a:t>
            </a:r>
            <a:r>
              <a:rPr lang="en-US" dirty="0"/>
              <a:t>(root-&gt;right, key);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68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Insertion of a node in BST: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insert a new item in a tree, we must first verify that its key is different from those of existing elements. </a:t>
            </a:r>
          </a:p>
          <a:p>
            <a:r>
              <a:rPr lang="en-US" dirty="0"/>
              <a:t>To do this a search is carried out. If the search is unsuccessful, then item is inserted.</a:t>
            </a:r>
          </a:p>
          <a:p>
            <a:r>
              <a:rPr lang="en-US" dirty="0"/>
              <a:t>To insert a new element into a BST, proceed as if searching for that element. If the element is not already present, the search will lead to a null link. Replace that null link by a link to a leaf node containing the new element.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0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 a new node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62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 insertion algorithm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Allocate the memory for the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the data part to the value and set the left and right pointer of tree point to 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item to be inserted will be the first element of the tree, then the left and the right of the node will point the 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Else, check if the item is less than the root element of the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this is true, then recursively perform this operation with the left of the root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this is false then perform this operation recursively with the right sub tree of the root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Stop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35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 function for BST insertion: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6259"/>
            <a:ext cx="10515600" cy="51008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void insert(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bnode</a:t>
            </a:r>
            <a:r>
              <a:rPr lang="en-US" dirty="0"/>
              <a:t> *root, </a:t>
            </a:r>
            <a:r>
              <a:rPr lang="en-US" dirty="0" err="1"/>
              <a:t>int</a:t>
            </a:r>
            <a:r>
              <a:rPr lang="en-US" dirty="0"/>
              <a:t> item)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if(root=NULL)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root=(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bnode</a:t>
            </a:r>
            <a:r>
              <a:rPr lang="en-US" dirty="0"/>
              <a:t>*)</a:t>
            </a:r>
            <a:r>
              <a:rPr lang="en-US" dirty="0" err="1"/>
              <a:t>malloc</a:t>
            </a:r>
            <a:r>
              <a:rPr lang="en-US" dirty="0"/>
              <a:t> 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bnode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root-&gt;left=root-&gt;right=NULL;</a:t>
            </a:r>
          </a:p>
          <a:p>
            <a:pPr marL="0" indent="0">
              <a:buNone/>
            </a:pPr>
            <a:r>
              <a:rPr lang="en-US" dirty="0"/>
              <a:t>root-&gt;info=item;</a:t>
            </a:r>
          </a:p>
          <a:p>
            <a:pPr marL="0" indent="0">
              <a:buNone/>
            </a:pPr>
            <a:r>
              <a:rPr lang="en-US" dirty="0"/>
              <a:t>}else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if(item&lt;root-&gt;info)</a:t>
            </a:r>
          </a:p>
          <a:p>
            <a:pPr marL="0" indent="0">
              <a:buNone/>
            </a:pPr>
            <a:r>
              <a:rPr lang="en-US" dirty="0"/>
              <a:t>root-&gt;left=insert(root-&gt;left, item);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root-&gt;right=insert(root-&gt;right, item);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7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Insert 95 to the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A[]= 50, 25,75,12,30,85,60,52,70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2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Characteristics of trees: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✔ Non-linear data structure</a:t>
            </a:r>
          </a:p>
          <a:p>
            <a:pPr marL="0" indent="0">
              <a:buNone/>
            </a:pPr>
            <a:r>
              <a:rPr lang="en-US" dirty="0"/>
              <a:t>✔ searching as fast as in ordered array</a:t>
            </a:r>
          </a:p>
          <a:p>
            <a:pPr marL="0" indent="0">
              <a:buNone/>
            </a:pPr>
            <a:r>
              <a:rPr lang="en-US" dirty="0"/>
              <a:t>✔ insertion and deletion as fast as in 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74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Deleting a node from the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deleting a node from BST, there may be three cases:</a:t>
            </a:r>
          </a:p>
          <a:p>
            <a:pPr marL="0" indent="0">
              <a:buNone/>
            </a:pPr>
            <a:r>
              <a:rPr lang="en-US" dirty="0"/>
              <a:t>1. The node to be deleted may be a leaf node:</a:t>
            </a:r>
          </a:p>
          <a:p>
            <a:pPr marL="0" indent="0">
              <a:buNone/>
            </a:pPr>
            <a:r>
              <a:rPr lang="en-US" dirty="0"/>
              <a:t>In this case simply delete a node and set null pointer to its parents those side at which this deleted node exist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585" y="3027298"/>
            <a:ext cx="8070935" cy="30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65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The node to be deleted has one child:</a:t>
            </a:r>
          </a:p>
          <a:p>
            <a:pPr marL="0" indent="0">
              <a:buNone/>
            </a:pPr>
            <a:r>
              <a:rPr lang="en-US" dirty="0"/>
              <a:t>In this case the child of the node to be deleted is appended to its parent node. Suppose node to be deleted is 18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688" y="2429691"/>
            <a:ext cx="6398623" cy="35720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91198C-6C30-9E9B-A4A5-DECBD15EB70E}"/>
                  </a:ext>
                </a:extLst>
              </p14:cNvPr>
              <p14:cNvContentPartPr/>
              <p14:nvPr/>
            </p14:nvContentPartPr>
            <p14:xfrm>
              <a:off x="10085980" y="3601249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91198C-6C30-9E9B-A4A5-DECBD15EB7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77340" y="359260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349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3. the node to be deleted has two children:</a:t>
            </a:r>
          </a:p>
          <a:p>
            <a:pPr marL="0" indent="0">
              <a:buNone/>
            </a:pPr>
            <a:r>
              <a:rPr lang="en-US" sz="2400" dirty="0"/>
              <a:t>In this case node to be deleted is replaced by its in-order successor node OR</a:t>
            </a:r>
          </a:p>
          <a:p>
            <a:pPr marL="0" indent="0">
              <a:buNone/>
            </a:pPr>
            <a:r>
              <a:rPr lang="en-US" sz="2400" dirty="0"/>
              <a:t>the node to be deleted is either replaced by its right sub-trees leftmost node or its left sub-trees rightmost node.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51" y="2697386"/>
            <a:ext cx="4120700" cy="3841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318" y="2799603"/>
            <a:ext cx="3434613" cy="35567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D47139-6968-035C-11B3-94419797C251}"/>
                  </a:ext>
                </a:extLst>
              </p14:cNvPr>
              <p14:cNvContentPartPr/>
              <p14:nvPr/>
            </p14:nvContentPartPr>
            <p14:xfrm>
              <a:off x="6195460" y="3405769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D47139-6968-035C-11B3-94419797C2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86820" y="339676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715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algorithm to delete a node from a BST: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start</a:t>
            </a:r>
          </a:p>
          <a:p>
            <a:pPr marL="0" indent="0">
              <a:buNone/>
            </a:pPr>
            <a:r>
              <a:rPr lang="en-US" dirty="0"/>
              <a:t>2. if a node to be deleted is a leaf node at left side then simply delete and set null pointer to it's parent's left pointer.</a:t>
            </a:r>
          </a:p>
          <a:p>
            <a:pPr marL="0" indent="0">
              <a:buNone/>
            </a:pPr>
            <a:r>
              <a:rPr lang="en-US" dirty="0"/>
              <a:t>3. If a node to be deleted is a leaf node at right side then simply delete and set null pointer to it's parent's right pointer</a:t>
            </a:r>
          </a:p>
          <a:p>
            <a:pPr marL="0" indent="0">
              <a:buNone/>
            </a:pPr>
            <a:r>
              <a:rPr lang="en-US" dirty="0"/>
              <a:t>4. if a node to be deleted has on child then connect it's child pointer with it's parent pointer and delete it from the tree</a:t>
            </a:r>
          </a:p>
          <a:p>
            <a:pPr marL="0" indent="0">
              <a:buNone/>
            </a:pPr>
            <a:r>
              <a:rPr lang="en-US" dirty="0"/>
              <a:t>5. if a node to be deleted has two children then replace the node being deleted either by </a:t>
            </a:r>
          </a:p>
          <a:p>
            <a:pPr marL="0" indent="0">
              <a:buNone/>
            </a:pPr>
            <a:r>
              <a:rPr lang="en-US" dirty="0"/>
              <a:t>	a. right most node of it's left sub-tree or</a:t>
            </a:r>
          </a:p>
          <a:p>
            <a:pPr marL="0" indent="0">
              <a:buNone/>
            </a:pPr>
            <a:r>
              <a:rPr lang="en-US" dirty="0"/>
              <a:t>	b. left most node of it's right sub-tree.</a:t>
            </a:r>
          </a:p>
          <a:p>
            <a:pPr marL="0" indent="0">
              <a:buNone/>
            </a:pPr>
            <a:r>
              <a:rPr lang="en-US" dirty="0"/>
              <a:t>6. 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51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Huffman Algorithm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795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2985"/>
            <a:ext cx="10525201" cy="446367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33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take any four characters and their frequencies, and sort this list by increasing frequency.</a:t>
            </a:r>
          </a:p>
          <a:p>
            <a:r>
              <a:rPr lang="en-US" dirty="0"/>
              <a:t>Since to represent 4 characters the 2 bit is sufficient thus take initially two bits for each character this is called fixed length character.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246925"/>
              </p:ext>
            </p:extLst>
          </p:nvPr>
        </p:nvGraphicFramePr>
        <p:xfrm>
          <a:off x="2677886" y="2795450"/>
          <a:ext cx="5055326" cy="318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663">
                  <a:extLst>
                    <a:ext uri="{9D8B030D-6E8A-4147-A177-3AD203B41FA5}">
                      <a16:colId xmlns:a16="http://schemas.microsoft.com/office/drawing/2014/main" val="1248119794"/>
                    </a:ext>
                  </a:extLst>
                </a:gridCol>
                <a:gridCol w="2527663">
                  <a:extLst>
                    <a:ext uri="{9D8B030D-6E8A-4147-A177-3AD203B41FA5}">
                      <a16:colId xmlns:a16="http://schemas.microsoft.com/office/drawing/2014/main" val="2058032128"/>
                    </a:ext>
                  </a:extLst>
                </a:gridCol>
              </a:tblGrid>
              <a:tr h="636522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235008"/>
                  </a:ext>
                </a:extLst>
              </a:tr>
              <a:tr h="63652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886818"/>
                  </a:ext>
                </a:extLst>
              </a:tr>
              <a:tr h="636522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76908"/>
                  </a:ext>
                </a:extLst>
              </a:tr>
              <a:tr h="636522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006968"/>
                  </a:ext>
                </a:extLst>
              </a:tr>
              <a:tr h="636522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731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147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Arrange characters according to their frequency in increasing </a:t>
            </a:r>
            <a:r>
              <a:rPr lang="en-US" sz="2400" dirty="0"/>
              <a:t>order</a:t>
            </a:r>
            <a:endParaRPr lang="en-US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382322"/>
              </p:ext>
            </p:extLst>
          </p:nvPr>
        </p:nvGraphicFramePr>
        <p:xfrm>
          <a:off x="2000794" y="1282742"/>
          <a:ext cx="6947262" cy="369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754">
                  <a:extLst>
                    <a:ext uri="{9D8B030D-6E8A-4147-A177-3AD203B41FA5}">
                      <a16:colId xmlns:a16="http://schemas.microsoft.com/office/drawing/2014/main" val="846136228"/>
                    </a:ext>
                  </a:extLst>
                </a:gridCol>
                <a:gridCol w="2315754">
                  <a:extLst>
                    <a:ext uri="{9D8B030D-6E8A-4147-A177-3AD203B41FA5}">
                      <a16:colId xmlns:a16="http://schemas.microsoft.com/office/drawing/2014/main" val="1765021334"/>
                    </a:ext>
                  </a:extLst>
                </a:gridCol>
                <a:gridCol w="2315754">
                  <a:extLst>
                    <a:ext uri="{9D8B030D-6E8A-4147-A177-3AD203B41FA5}">
                      <a16:colId xmlns:a16="http://schemas.microsoft.com/office/drawing/2014/main" val="265778456"/>
                    </a:ext>
                  </a:extLst>
                </a:gridCol>
              </a:tblGrid>
              <a:tr h="738841">
                <a:tc>
                  <a:txBody>
                    <a:bodyPr/>
                    <a:lstStyle/>
                    <a:p>
                      <a:r>
                        <a:rPr lang="en-US" dirty="0"/>
                        <a:t>Character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94674"/>
                  </a:ext>
                </a:extLst>
              </a:tr>
              <a:tr h="73884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79080"/>
                  </a:ext>
                </a:extLst>
              </a:tr>
              <a:tr h="738841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610933"/>
                  </a:ext>
                </a:extLst>
              </a:tr>
              <a:tr h="738841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79807"/>
                  </a:ext>
                </a:extLst>
              </a:tr>
              <a:tr h="738841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2478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644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before using Huffman algorithm the total number of bits required is</a:t>
            </a:r>
          </a:p>
          <a:p>
            <a:pPr marL="0" indent="0">
              <a:buNone/>
            </a:pPr>
            <a:r>
              <a:rPr lang="en-US" dirty="0" err="1"/>
              <a:t>nb</a:t>
            </a:r>
            <a:r>
              <a:rPr lang="en-US" dirty="0"/>
              <a:t>=3*2+5*2+7*2+10*2=06+10+14+20=50bits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81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Huffman 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862" y="1191700"/>
            <a:ext cx="4242835" cy="84135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101" y="2264201"/>
            <a:ext cx="3154929" cy="104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093" y="3460609"/>
            <a:ext cx="4025254" cy="15560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B02DD2-DB51-B0BB-DED5-473094589D57}"/>
                  </a:ext>
                </a:extLst>
              </p14:cNvPr>
              <p14:cNvContentPartPr/>
              <p14:nvPr/>
            </p14:nvContentPartPr>
            <p14:xfrm>
              <a:off x="2918740" y="2622049"/>
              <a:ext cx="180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B02DD2-DB51-B0BB-DED5-473094589D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9740" y="2613049"/>
                <a:ext cx="194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641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✔ Directory structure of a file store</a:t>
            </a:r>
          </a:p>
          <a:p>
            <a:pPr marL="0" indent="0">
              <a:buNone/>
            </a:pPr>
            <a:r>
              <a:rPr lang="en-US" dirty="0"/>
              <a:t>✔ Structure of arithmetic expressions</a:t>
            </a:r>
          </a:p>
          <a:p>
            <a:pPr marL="0" indent="0">
              <a:buNone/>
            </a:pPr>
            <a:r>
              <a:rPr lang="en-US" dirty="0"/>
              <a:t>✔ Hierarchy of an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263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615" y="1121799"/>
            <a:ext cx="5045586" cy="482146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256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Now from variable length code we get following code sequence.</a:t>
            </a:r>
          </a:p>
          <a:p>
            <a:pPr marL="0" indent="0">
              <a:buNone/>
            </a:pPr>
            <a:r>
              <a:rPr lang="en-US" dirty="0"/>
              <a:t>character frequencies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Thus after using Huffman algorithm the total number of bits required is</a:t>
            </a:r>
          </a:p>
          <a:p>
            <a:pPr marL="0" indent="0">
              <a:buNone/>
            </a:pPr>
            <a:r>
              <a:rPr lang="en-US" dirty="0" err="1"/>
              <a:t>nb</a:t>
            </a:r>
            <a:r>
              <a:rPr lang="en-US" dirty="0"/>
              <a:t>=3*3+5*3+7*2+10*1=09+15+14+10=48bits</a:t>
            </a:r>
          </a:p>
          <a:p>
            <a:pPr marL="0" indent="0">
              <a:buNone/>
            </a:pPr>
            <a:r>
              <a:rPr lang="en-US" dirty="0"/>
              <a:t>(50-48)/50*100%=4%</a:t>
            </a:r>
          </a:p>
          <a:p>
            <a:pPr marL="0" indent="0">
              <a:buNone/>
            </a:pPr>
            <a:r>
              <a:rPr lang="en-US" dirty="0"/>
              <a:t>Since in this small example we save about 4% space by using Huffman algorithm. If we</a:t>
            </a:r>
          </a:p>
          <a:p>
            <a:pPr marL="0" indent="0">
              <a:buNone/>
            </a:pPr>
            <a:r>
              <a:rPr lang="en-US" dirty="0"/>
              <a:t>take large example with a lot of characters and </a:t>
            </a:r>
            <a:r>
              <a:rPr lang="en-US"/>
              <a:t>their frequencies.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60774"/>
              </p:ext>
            </p:extLst>
          </p:nvPr>
        </p:nvGraphicFramePr>
        <p:xfrm>
          <a:off x="3037842" y="1915668"/>
          <a:ext cx="379403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678">
                  <a:extLst>
                    <a:ext uri="{9D8B030D-6E8A-4147-A177-3AD203B41FA5}">
                      <a16:colId xmlns:a16="http://schemas.microsoft.com/office/drawing/2014/main" val="3674789970"/>
                    </a:ext>
                  </a:extLst>
                </a:gridCol>
                <a:gridCol w="1412120">
                  <a:extLst>
                    <a:ext uri="{9D8B030D-6E8A-4147-A177-3AD203B41FA5}">
                      <a16:colId xmlns:a16="http://schemas.microsoft.com/office/drawing/2014/main" val="2807005051"/>
                    </a:ext>
                  </a:extLst>
                </a:gridCol>
                <a:gridCol w="1117235">
                  <a:extLst>
                    <a:ext uri="{9D8B030D-6E8A-4147-A177-3AD203B41FA5}">
                      <a16:colId xmlns:a16="http://schemas.microsoft.com/office/drawing/2014/main" val="2442409910"/>
                    </a:ext>
                  </a:extLst>
                </a:gridCol>
              </a:tblGrid>
              <a:tr h="298747">
                <a:tc>
                  <a:txBody>
                    <a:bodyPr/>
                    <a:lstStyle/>
                    <a:p>
                      <a:r>
                        <a:rPr lang="en-US" dirty="0"/>
                        <a:t>Character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Frequencies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31395"/>
                  </a:ext>
                </a:extLst>
              </a:tr>
              <a:tr h="29874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015720"/>
                  </a:ext>
                </a:extLst>
              </a:tr>
              <a:tr h="298747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974628"/>
                  </a:ext>
                </a:extLst>
              </a:tr>
              <a:tr h="298747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99912"/>
                  </a:ext>
                </a:extLst>
              </a:tr>
              <a:tr h="298747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433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3129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Invented by GM Adelson-</a:t>
            </a:r>
            <a:r>
              <a:rPr lang="en-IN" dirty="0" err="1"/>
              <a:t>Velsky</a:t>
            </a:r>
            <a:r>
              <a:rPr lang="en-IN" dirty="0"/>
              <a:t> and EM Landis</a:t>
            </a:r>
          </a:p>
          <a:p>
            <a:r>
              <a:rPr lang="en-IN" dirty="0"/>
              <a:t>Also called height balanced binary search tree in  which each node is associated with a balance factor which is calculated by subtracting the height of its right subtree from the left subtree</a:t>
            </a:r>
          </a:p>
          <a:p>
            <a:r>
              <a:rPr lang="en-IN" dirty="0"/>
              <a:t>The tree is said to be balanced if the balance factor of each node is equal to -1 to 1, otherwise the tree will be unbalanced and needs balancing</a:t>
            </a:r>
          </a:p>
          <a:p>
            <a:pPr marL="0" indent="0">
              <a:buNone/>
            </a:pPr>
            <a:r>
              <a:rPr lang="en-IN" dirty="0"/>
              <a:t>Balance factor (k)= height of left subtree </a:t>
            </a:r>
            <a:r>
              <a:rPr lang="en-AT" dirty="0"/>
              <a:t>–</a:t>
            </a:r>
            <a:r>
              <a:rPr lang="en-IN" dirty="0"/>
              <a:t> height of right sub tree</a:t>
            </a:r>
          </a:p>
          <a:p>
            <a:pPr lvl="1"/>
            <a:r>
              <a:rPr lang="en-IN" dirty="0"/>
              <a:t>If k= 1, it means the left subtree is one level higher than right subtree</a:t>
            </a:r>
          </a:p>
          <a:p>
            <a:pPr lvl="1"/>
            <a:r>
              <a:rPr lang="en-IN" dirty="0"/>
              <a:t>If k=0, it means height of both sub tree is same</a:t>
            </a:r>
          </a:p>
          <a:p>
            <a:pPr lvl="1"/>
            <a:r>
              <a:rPr lang="en-IN" dirty="0"/>
              <a:t>If k=1, the right subtree is one level higher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33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AVL tree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883" y="994905"/>
            <a:ext cx="5868291" cy="51006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464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 AVL Tree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076" y="1292561"/>
            <a:ext cx="5915025" cy="45053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20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make non AVL tree to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four kind of rotation is performed to balance the AVL tee</a:t>
            </a:r>
          </a:p>
          <a:p>
            <a:r>
              <a:rPr lang="en-US" dirty="0"/>
              <a:t>Left rotation</a:t>
            </a:r>
          </a:p>
          <a:p>
            <a:r>
              <a:rPr lang="en-US" dirty="0"/>
              <a:t>Right rotation </a:t>
            </a:r>
          </a:p>
          <a:p>
            <a:r>
              <a:rPr lang="en-US" dirty="0"/>
              <a:t>Left </a:t>
            </a:r>
            <a:r>
              <a:rPr lang="en-AT" dirty="0"/>
              <a:t>–</a:t>
            </a:r>
            <a:r>
              <a:rPr lang="en-US" dirty="0"/>
              <a:t> right rotation</a:t>
            </a:r>
          </a:p>
          <a:p>
            <a:r>
              <a:rPr lang="en-US" dirty="0"/>
              <a:t>Right </a:t>
            </a:r>
            <a:r>
              <a:rPr lang="en-AT" dirty="0"/>
              <a:t>–</a:t>
            </a:r>
            <a:r>
              <a:rPr lang="en-US" dirty="0"/>
              <a:t> left rotation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100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Left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tree becomes unbalance upon inserting node in the right side left rotation is performed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54" y="1912705"/>
            <a:ext cx="8824419" cy="326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608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57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12385"/>
            <a:ext cx="10515600" cy="5100809"/>
          </a:xfrm>
        </p:spPr>
        <p:txBody>
          <a:bodyPr/>
          <a:lstStyle/>
          <a:p>
            <a:r>
              <a:rPr lang="en-US" dirty="0"/>
              <a:t>AVL tree may become unbalanced, if a node is inserted in the left subtree of the left subtree. The tree then needs a right rotation.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15" y="2305730"/>
            <a:ext cx="8564337" cy="31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993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Left-Right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left-right rotation is a combination of left rotation followed by right rotation.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53" y="2085857"/>
            <a:ext cx="1373125" cy="2574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497" y="2067943"/>
            <a:ext cx="1749087" cy="24751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415" y="1852619"/>
            <a:ext cx="1990931" cy="2690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784" y="2188317"/>
            <a:ext cx="1726816" cy="23547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4347" y="2424435"/>
            <a:ext cx="2523097" cy="21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660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Right-Left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type of double rotation is Right-Left Rotation. It is a combination of right rotation followed by left rotation.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6" y="2687973"/>
            <a:ext cx="762000" cy="1619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038" y="2735598"/>
            <a:ext cx="1095375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325" y="2687973"/>
            <a:ext cx="1114425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0180" y="2735598"/>
            <a:ext cx="1095375" cy="1428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4425" y="2735598"/>
            <a:ext cx="12477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2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Some key terms: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819"/>
            <a:ext cx="5640977" cy="51008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Degree of a node:</a:t>
            </a:r>
          </a:p>
          <a:p>
            <a:r>
              <a:rPr lang="en-US" dirty="0"/>
              <a:t>The degree of a node is the number of children of that node.</a:t>
            </a:r>
          </a:p>
          <a:p>
            <a:r>
              <a:rPr lang="en-US" dirty="0"/>
              <a:t>In above tree the degree of node A is 3.</a:t>
            </a:r>
          </a:p>
          <a:p>
            <a:pPr marL="0" indent="0">
              <a:buNone/>
            </a:pPr>
            <a:r>
              <a:rPr lang="en-US" b="1" dirty="0"/>
              <a:t>Degree of a Tree:</a:t>
            </a:r>
          </a:p>
          <a:p>
            <a:r>
              <a:rPr lang="en-US" dirty="0"/>
              <a:t>The degree of a tree is the maximum degree of nodes in a given tree.</a:t>
            </a:r>
          </a:p>
          <a:p>
            <a:r>
              <a:rPr lang="en-US" dirty="0"/>
              <a:t>In the above tree the node A has maximum degree, thus the degree of the tree is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416" y="1360403"/>
            <a:ext cx="4697737" cy="28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72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AVL tree continue</a:t>
            </a:r>
            <a:r>
              <a:rPr lang="en-AT" dirty="0"/>
              <a:t>…</a:t>
            </a:r>
            <a:r>
              <a:rPr lang="en-US" dirty="0"/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Construct the AVL tree by inserting the following elements in the given order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A[]= {63,9,19,27,18,108,99,81}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A[]= {3,5,11,8,4,1,12,7,2,6,10}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729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Multiway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multiway tree is a tree that can have more than two children</a:t>
            </a:r>
          </a:p>
          <a:p>
            <a:r>
              <a:rPr lang="en-US" dirty="0"/>
              <a:t>A </a:t>
            </a:r>
            <a:r>
              <a:rPr lang="en-US" b="1" dirty="0"/>
              <a:t>multiway tree </a:t>
            </a:r>
            <a:r>
              <a:rPr lang="en-US" dirty="0"/>
              <a:t>of order </a:t>
            </a:r>
            <a:r>
              <a:rPr lang="en-US" b="1" dirty="0"/>
              <a:t>m</a:t>
            </a:r>
            <a:r>
              <a:rPr lang="en-US" dirty="0"/>
              <a:t> or an </a:t>
            </a:r>
            <a:r>
              <a:rPr lang="en-US" b="1" dirty="0"/>
              <a:t>m way </a:t>
            </a:r>
            <a:r>
              <a:rPr lang="en-US" dirty="0"/>
              <a:t>tree is one in which a tree can have m children</a:t>
            </a:r>
          </a:p>
          <a:p>
            <a:r>
              <a:rPr lang="en-US" dirty="0"/>
              <a:t>Multiway tree of order m will have m key fields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61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33" y="3009645"/>
            <a:ext cx="7554901" cy="258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498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of m-way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can have m children and m- keys</a:t>
            </a:r>
          </a:p>
          <a:p>
            <a:r>
              <a:rPr lang="en-US" dirty="0"/>
              <a:t>Keys in each node are in ascending order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244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of m-way tree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829" y="1309148"/>
            <a:ext cx="10515600" cy="44721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635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special m-way tree which can have at most m-1 keys and m children </a:t>
            </a:r>
          </a:p>
          <a:p>
            <a:r>
              <a:rPr lang="en-US" dirty="0"/>
              <a:t>A B tree of order m contains all properties of m tree and in addition contains the following property</a:t>
            </a:r>
          </a:p>
          <a:p>
            <a:pPr lvl="1"/>
            <a:r>
              <a:rPr lang="en-US" dirty="0"/>
              <a:t>Every node in a B-tree contains at most m children </a:t>
            </a:r>
          </a:p>
          <a:p>
            <a:pPr lvl="1"/>
            <a:r>
              <a:rPr lang="en-US" dirty="0"/>
              <a:t>Every node in B tree except root node and the leaf node contains at least n/2 children</a:t>
            </a:r>
          </a:p>
          <a:p>
            <a:pPr lvl="1"/>
            <a:r>
              <a:rPr lang="en-US" dirty="0"/>
              <a:t>Root  node must have at least 2 child nodes </a:t>
            </a:r>
          </a:p>
          <a:p>
            <a:pPr lvl="1"/>
            <a:r>
              <a:rPr lang="en-US" dirty="0"/>
              <a:t>All the leaf node must be at the same level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023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B-tree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042" y="1661907"/>
            <a:ext cx="9287964" cy="22830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46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4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key terms: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819"/>
            <a:ext cx="6523482" cy="51008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Path:</a:t>
            </a:r>
          </a:p>
          <a:p>
            <a:pPr marL="0" indent="0">
              <a:buNone/>
            </a:pPr>
            <a:r>
              <a:rPr lang="en-US" dirty="0"/>
              <a:t>It is the sequence of consecutive edges from source node to destination node. There is a single unique path from the root to any node.</a:t>
            </a:r>
          </a:p>
          <a:p>
            <a:pPr marL="0" indent="0">
              <a:buNone/>
            </a:pPr>
            <a:r>
              <a:rPr lang="en-US" b="1" dirty="0"/>
              <a:t>Height of a node:</a:t>
            </a:r>
          </a:p>
          <a:p>
            <a:pPr marL="0" indent="0">
              <a:buNone/>
            </a:pPr>
            <a:r>
              <a:rPr lang="en-US" dirty="0"/>
              <a:t>The height of a node is the maximum path length from that node to the deepest leaf node. A leaf node has a height of 0.</a:t>
            </a:r>
          </a:p>
          <a:p>
            <a:pPr marL="0" indent="0">
              <a:buNone/>
            </a:pPr>
            <a:r>
              <a:rPr lang="en-US" b="1" dirty="0"/>
              <a:t>Height of a tree:</a:t>
            </a:r>
          </a:p>
          <a:p>
            <a:pPr marL="0" indent="0">
              <a:buNone/>
            </a:pPr>
            <a:r>
              <a:rPr lang="en-US" dirty="0"/>
              <a:t>The height of a tree is the height of the root.</a:t>
            </a:r>
          </a:p>
          <a:p>
            <a:pPr marL="0" indent="0">
              <a:buNone/>
            </a:pPr>
            <a:r>
              <a:rPr lang="en-US" b="1" dirty="0"/>
              <a:t>Depth of a node:</a:t>
            </a:r>
          </a:p>
          <a:p>
            <a:pPr marL="0" indent="0">
              <a:buNone/>
            </a:pPr>
            <a:r>
              <a:rPr lang="en-US" dirty="0"/>
              <a:t>Depth of a node is the path length from the root to that node. The root node has a depth of 0.</a:t>
            </a:r>
          </a:p>
          <a:p>
            <a:pPr marL="0" indent="0">
              <a:buNone/>
            </a:pPr>
            <a:r>
              <a:rPr lang="en-US" b="1" dirty="0"/>
              <a:t>Depth of a tree:</a:t>
            </a:r>
          </a:p>
          <a:p>
            <a:pPr marL="0" indent="0">
              <a:buNone/>
            </a:pPr>
            <a:r>
              <a:rPr lang="en-US" dirty="0"/>
              <a:t>Depth of a tree is the maximum level of any leaf in the tree.</a:t>
            </a:r>
          </a:p>
          <a:p>
            <a:pPr marL="0" indent="0">
              <a:buNone/>
            </a:pPr>
            <a:r>
              <a:rPr lang="en-US" dirty="0"/>
              <a:t>This is equal to the longest path from the root to any leaf.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568" y="1477968"/>
            <a:ext cx="3774748" cy="229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0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key terms: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819"/>
            <a:ext cx="4713514" cy="51008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Level of a node:</a:t>
            </a:r>
          </a:p>
          <a:p>
            <a:pPr marL="0" indent="0">
              <a:buNone/>
            </a:pPr>
            <a:r>
              <a:rPr lang="en-US" dirty="0"/>
              <a:t>The level of a node is 0, if it is root; otherwise it is one more then its parent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A is the root node</a:t>
            </a:r>
          </a:p>
          <a:p>
            <a:pPr marL="0" indent="0">
              <a:buNone/>
            </a:pPr>
            <a:r>
              <a:rPr lang="en-US" dirty="0"/>
              <a:t>✔ B is the parent of E and F</a:t>
            </a:r>
          </a:p>
          <a:p>
            <a:pPr marL="0" indent="0">
              <a:buNone/>
            </a:pPr>
            <a:r>
              <a:rPr lang="en-US" dirty="0"/>
              <a:t>✔ D is the sibling of B and C</a:t>
            </a:r>
          </a:p>
          <a:p>
            <a:pPr marL="0" indent="0">
              <a:buNone/>
            </a:pPr>
            <a:r>
              <a:rPr lang="en-US" dirty="0"/>
              <a:t>✔ E and F are children of B</a:t>
            </a:r>
          </a:p>
          <a:p>
            <a:pPr marL="0" indent="0">
              <a:buNone/>
            </a:pPr>
            <a:r>
              <a:rPr lang="en-US" dirty="0"/>
              <a:t>✔ E, F, G, D are external nodes or leaves</a:t>
            </a:r>
          </a:p>
          <a:p>
            <a:pPr marL="0" indent="0">
              <a:buNone/>
            </a:pPr>
            <a:r>
              <a:rPr lang="en-US" dirty="0"/>
              <a:t>✔ A, B, C are internal nodes</a:t>
            </a:r>
          </a:p>
          <a:p>
            <a:pPr marL="0" indent="0">
              <a:buNone/>
            </a:pPr>
            <a:r>
              <a:rPr lang="en-US" dirty="0"/>
              <a:t>✔ Depth of F is 2</a:t>
            </a:r>
          </a:p>
          <a:p>
            <a:pPr marL="0" indent="0">
              <a:buNone/>
            </a:pPr>
            <a:r>
              <a:rPr lang="en-US" dirty="0"/>
              <a:t>✔ the height of tree is 2</a:t>
            </a:r>
          </a:p>
          <a:p>
            <a:pPr marL="0" indent="0">
              <a:buNone/>
            </a:pPr>
            <a:r>
              <a:rPr lang="en-US" dirty="0"/>
              <a:t>✔ the degree of node A is 3</a:t>
            </a:r>
          </a:p>
          <a:p>
            <a:pPr marL="0" indent="0">
              <a:buNone/>
            </a:pPr>
            <a:r>
              <a:rPr lang="en-US" dirty="0"/>
              <a:t>✔ The degree of tree is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477" y="994819"/>
            <a:ext cx="6380245" cy="382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2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819"/>
            <a:ext cx="4765766" cy="510080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A binary tree is a finite set of elements that are either empty or is partitioned into three disjoint subsets. </a:t>
            </a:r>
          </a:p>
          <a:p>
            <a:pPr algn="just"/>
            <a:r>
              <a:rPr lang="en-US" dirty="0"/>
              <a:t>The first subset contains a single element called the root of the tree. The other two subsets are themselves binary trees called the </a:t>
            </a:r>
            <a:r>
              <a:rPr lang="en-US" b="1" i="1" dirty="0"/>
              <a:t>left </a:t>
            </a:r>
            <a:r>
              <a:rPr lang="en-US" dirty="0"/>
              <a:t>and </a:t>
            </a:r>
            <a:r>
              <a:rPr lang="en-US" b="1" i="1" dirty="0"/>
              <a:t>right sub-trees </a:t>
            </a:r>
            <a:r>
              <a:rPr lang="en-US" dirty="0"/>
              <a:t>of the original tree.</a:t>
            </a:r>
          </a:p>
          <a:p>
            <a:pPr algn="just"/>
            <a:r>
              <a:rPr lang="en-US" dirty="0"/>
              <a:t> A left or right sub tree can be empty.</a:t>
            </a:r>
          </a:p>
          <a:p>
            <a:pPr algn="just"/>
            <a:r>
              <a:rPr lang="en-US" dirty="0"/>
              <a:t>Each element of a binary tree is called a </a:t>
            </a:r>
            <a:r>
              <a:rPr lang="en-US" b="1" i="1" dirty="0"/>
              <a:t>node </a:t>
            </a:r>
            <a:r>
              <a:rPr lang="en-US" dirty="0"/>
              <a:t>of the tree. The following figure shows a binary tree with 9 nodes where A is the root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965" y="1150043"/>
            <a:ext cx="5995852" cy="461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34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8293</TotalTime>
  <Words>3424</Words>
  <Application>Microsoft Office PowerPoint</Application>
  <PresentationFormat>Widescreen</PresentationFormat>
  <Paragraphs>532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Calibri Light</vt:lpstr>
      <vt:lpstr>Custom Design</vt:lpstr>
      <vt:lpstr>PowerPoint Presentation</vt:lpstr>
      <vt:lpstr>CONTENTS</vt:lpstr>
      <vt:lpstr>Tree:</vt:lpstr>
      <vt:lpstr>Characteristics of trees:</vt:lpstr>
      <vt:lpstr>Application:</vt:lpstr>
      <vt:lpstr>Some key terms:</vt:lpstr>
      <vt:lpstr>Some key terms:</vt:lpstr>
      <vt:lpstr>Some key terms:</vt:lpstr>
      <vt:lpstr>Binary Trees:</vt:lpstr>
      <vt:lpstr>Binary tree properties:</vt:lpstr>
      <vt:lpstr>Strictly binary tree:</vt:lpstr>
      <vt:lpstr>Complete binary tree:</vt:lpstr>
      <vt:lpstr>Almost complete binary tree:</vt:lpstr>
      <vt:lpstr>PowerPoint Presentation</vt:lpstr>
      <vt:lpstr>Operation on Binary Tree</vt:lpstr>
      <vt:lpstr>Binary Tree Representation</vt:lpstr>
      <vt:lpstr>Linked representation</vt:lpstr>
      <vt:lpstr>Structure of Binary tree:</vt:lpstr>
      <vt:lpstr>Sequential Representation </vt:lpstr>
      <vt:lpstr>Binary tree traversal techniques </vt:lpstr>
      <vt:lpstr>Pre-order traversal:</vt:lpstr>
      <vt:lpstr>C function for preorder traversing:</vt:lpstr>
      <vt:lpstr>In-order traversal:</vt:lpstr>
      <vt:lpstr>C function for in-order traversing:</vt:lpstr>
      <vt:lpstr>Post-order traversal:</vt:lpstr>
      <vt:lpstr>C function for post-order traversing:</vt:lpstr>
      <vt:lpstr>Binary search tree(BST):</vt:lpstr>
      <vt:lpstr>BST</vt:lpstr>
      <vt:lpstr>BST</vt:lpstr>
      <vt:lpstr>Advantage of BST</vt:lpstr>
      <vt:lpstr>Operations on Binary search tree(BST):</vt:lpstr>
      <vt:lpstr>Searching in BST</vt:lpstr>
      <vt:lpstr>BST search algorithm :</vt:lpstr>
      <vt:lpstr>C function for BST searching:</vt:lpstr>
      <vt:lpstr>Insertion of a node in BST:</vt:lpstr>
      <vt:lpstr>Insert a new node</vt:lpstr>
      <vt:lpstr>BST insertion algorithm :</vt:lpstr>
      <vt:lpstr>C function for BST insertion:</vt:lpstr>
      <vt:lpstr>Insert 95 to the BST</vt:lpstr>
      <vt:lpstr>Deleting a node from the BST</vt:lpstr>
      <vt:lpstr>PowerPoint Presentation</vt:lpstr>
      <vt:lpstr>PowerPoint Presentation</vt:lpstr>
      <vt:lpstr>General algorithm to delete a node from a BST:</vt:lpstr>
      <vt:lpstr>Huffman Algorithm </vt:lpstr>
      <vt:lpstr>PowerPoint Presentation</vt:lpstr>
      <vt:lpstr>PowerPoint Presentation</vt:lpstr>
      <vt:lpstr>Arrange characters according to their frequency in increasing order</vt:lpstr>
      <vt:lpstr>PowerPoint Presentation</vt:lpstr>
      <vt:lpstr>Using Huffman Algorithm</vt:lpstr>
      <vt:lpstr>PowerPoint Presentation</vt:lpstr>
      <vt:lpstr>PowerPoint Presentation</vt:lpstr>
      <vt:lpstr>AVL Tree</vt:lpstr>
      <vt:lpstr>AVL tree</vt:lpstr>
      <vt:lpstr>Non AVL Tree</vt:lpstr>
      <vt:lpstr>How to make non AVL tree to AVL tree</vt:lpstr>
      <vt:lpstr>Left rotation</vt:lpstr>
      <vt:lpstr>Right rotation</vt:lpstr>
      <vt:lpstr>Left-Right Rotation</vt:lpstr>
      <vt:lpstr>Right-Left Rotation</vt:lpstr>
      <vt:lpstr>AVL tree continue…..</vt:lpstr>
      <vt:lpstr>Multiway tree</vt:lpstr>
      <vt:lpstr>Features of m-way tree</vt:lpstr>
      <vt:lpstr>Features of m-way tree</vt:lpstr>
      <vt:lpstr>B-tree</vt:lpstr>
      <vt:lpstr>B-tree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Niresh Dhakal</cp:lastModifiedBy>
  <cp:revision>1324</cp:revision>
  <dcterms:created xsi:type="dcterms:W3CDTF">2021-05-07T17:21:49Z</dcterms:created>
  <dcterms:modified xsi:type="dcterms:W3CDTF">2024-05-19T02:26:30Z</dcterms:modified>
</cp:coreProperties>
</file>