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514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/>
            </a:pPr>
            <a:r>
              <a:t>תל חי 30 באר שבע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able_bda2e09674be44baa0d4ea680b55de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11848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BDEF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_7bf4091851354c70aaf584d9565fa4f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3657600" cy="2743200"/>
          </a:xfrm>
          <a:prstGeom prst="rect">
            <a:avLst/>
          </a:prstGeom>
        </p:spPr>
      </p:pic>
      <p:pic>
        <p:nvPicPr>
          <p:cNvPr id="3" name="Picture 2" descr="img_6a6a945f50054abb8117e20d56125eb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85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