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able_cd2128b1bc774e2db3ab4009ac0739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914400"/>
            <a:ext cx="8229600" cy="118735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18288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600"/>
            </a:pPr>
            <a:r>
              <a:t>טבלת זכויות – מצב מוצע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