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70702dd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25584d66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41d7838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2a5c5038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5f76a49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41ed881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abf3f04d20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nirg</cp:lastModifiedBy>
  <cp:revision>5</cp:revision>
  <dcterms:created xsi:type="dcterms:W3CDTF">2021-02-25T16:50:42Z</dcterms:created>
  <dcterms:modified xsi:type="dcterms:W3CDTF">2022-03-27T12:08:42Z</dcterms:modified>
</cp:coreProperties>
</file>