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C4A3-F385-43B4-80E5-E43AFCE64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6D531-939E-439F-A527-E94B7C6D2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DD88-D544-4E7A-8039-7746E8C0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8F-2563-44C8-930C-BBD20BD4B2DA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3E8A-F472-49AD-B214-A913DDBA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C6AEF-5B9A-429C-B5A9-F377769E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E86C-75D6-4B9D-B568-D87A4DE57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475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7F8A-47D5-4DFF-AD4C-47887C20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B0AD4-41B3-44F5-9C75-CE28377BF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DE8D-75D2-48D9-B86F-388C1F18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8F-2563-44C8-930C-BBD20BD4B2DA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B22F-E8DC-4548-8667-47EB12BA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330E-87CF-4DCF-AA93-4985C7C8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E86C-75D6-4B9D-B568-D87A4DE57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02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AAA5-4F0A-4E9B-90F8-CC8CB91BB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346ED-6D48-423E-984C-F4DBFCE5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44E7-0114-45BC-A3A2-D50944EE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8F-2563-44C8-930C-BBD20BD4B2DA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247B-2E84-41EA-8017-181749B0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97808-97F3-42C5-B503-A830952A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E86C-75D6-4B9D-B568-D87A4DE57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62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B1AA-2E97-4A2E-AD13-A04E9355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78D1-F67E-4D0F-B713-B0B74748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FF70-65CD-42F8-A00F-936245E9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8F-2563-44C8-930C-BBD20BD4B2DA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951B-2A6F-40A6-BA75-5D5F68A0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77C8-54CF-4BD2-8F76-D54916A1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E86C-75D6-4B9D-B568-D87A4DE57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9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CD43-904D-41F7-AB13-EA5D78A5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B9623-0A90-47F0-BFFE-F54093FC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243E-E26E-4757-8F7B-FE4CF9C6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8F-2563-44C8-930C-BBD20BD4B2DA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FF962-EB4B-4115-92F4-BB381492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C6A2-E7F1-4242-A6D3-E1290F14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E86C-75D6-4B9D-B568-D87A4DE57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0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3729-662C-4ACE-937A-BB6C438D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9634-DC54-459D-B064-30F5959BA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A0079-7B62-4AD1-B6BD-7000540D2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12B94-B266-4FB6-826D-8231593D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8F-2563-44C8-930C-BBD20BD4B2DA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B166A-BFB7-4E7B-9DCE-32B139BD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E3E53-A52E-4C2A-B049-06E30700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E86C-75D6-4B9D-B568-D87A4DE57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584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F025-50AD-4997-8049-D126AFB9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7FA63-736C-4B9C-BCD5-BB531CC9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B7565-8132-4584-A1EA-AAFF1DB4E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E511E-0948-4475-961D-0307B7A0A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F407D-A410-4F99-BE51-307CACF6F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650C1-913F-4D20-917D-69100F68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8F-2563-44C8-930C-BBD20BD4B2DA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424BE-F1C7-4877-80D6-2889FACF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200CD-0BE4-464E-9559-D896E852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E86C-75D6-4B9D-B568-D87A4DE57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364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A4E1-6C63-4CE8-A410-5BB5EE54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1036A-4D4A-4A2D-9899-BD81FFC8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8F-2563-44C8-930C-BBD20BD4B2DA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A7A17-D55A-4576-B515-47D2E6DA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A25EE-7B0C-485C-9CD4-8E7AF8C9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E86C-75D6-4B9D-B568-D87A4DE57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56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F891C-40BD-4627-B2F3-0DD184D5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8F-2563-44C8-930C-BBD20BD4B2DA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B3F64-5300-41D3-B07A-577814BE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B64EF-70E6-46E6-8BD9-7E850371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E86C-75D6-4B9D-B568-D87A4DE57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81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F53-967C-426B-AA0A-18AC3FA4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530D-3EF7-4C4A-B5A9-7341AD3B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B3A75-EAAD-4812-B6C0-26D61004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46A50-9CB5-401F-A545-0A76E797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8F-2563-44C8-930C-BBD20BD4B2DA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549BF-BD9B-4008-9F4F-11BA05BB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39EBE-9AB6-4BE9-AAC6-5C2A77AF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E86C-75D6-4B9D-B568-D87A4DE57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17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D728-8B86-467A-836D-C489E18B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A32BF-BA7A-4A7A-9261-457C50835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31234-F51B-4D5A-8B0F-1BA4C7D6A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6476-C97B-4CE0-97FD-844B2776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8F-2563-44C8-930C-BBD20BD4B2DA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DB36D-2BD8-4E32-B445-50767C58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1FA0-60EC-4CC3-9A19-52E22B7A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E86C-75D6-4B9D-B568-D87A4DE57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960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619E8-8A07-481F-B8EA-8CE7F7B3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F36D0-40E2-4A4B-8E6C-FAAF94160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F5699-D59C-44D3-B665-AB5FB9C73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1E8F-2563-44C8-930C-BBD20BD4B2DA}" type="datetimeFigureOut">
              <a:rPr lang="he-IL" smtClean="0"/>
              <a:t>י'/ניסן/תשפ"ב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1D1A-F2B1-429D-AEBA-06809651D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0F7C-8B23-400F-B8AF-9DB42C467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BE86C-75D6-4B9D-B568-D87A4DE57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4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gr.com/science/robot-cafe-tokyo-disabled-staff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-japan.jp/en/articles/1148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B22B0-86C8-48D0-BA38-5B000BEE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 dirty="0">
                <a:effectLst/>
                <a:latin typeface="YS Text"/>
              </a:rPr>
              <a:t>Robot-Run Cafe </a:t>
            </a:r>
            <a:r>
              <a:rPr lang="en-US" sz="4800" dirty="0">
                <a:latin typeface="YS Text"/>
              </a:rPr>
              <a:t>I</a:t>
            </a:r>
            <a:r>
              <a:rPr lang="en-US" sz="4800" b="0" i="0" dirty="0">
                <a:effectLst/>
                <a:latin typeface="YS Text"/>
              </a:rPr>
              <a:t>n Los Angeles</a:t>
            </a:r>
            <a:endParaRPr lang="he-IL" sz="4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BC7357-B973-4A2A-BA55-98D8FBF0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15" y="5818641"/>
            <a:ext cx="1999488" cy="993192"/>
          </a:xfrm>
        </p:spPr>
        <p:txBody>
          <a:bodyPr/>
          <a:lstStyle/>
          <a:p>
            <a:pPr algn="l"/>
            <a:r>
              <a:rPr lang="en-US" dirty="0"/>
              <a:t>By Nir Galili</a:t>
            </a:r>
          </a:p>
          <a:p>
            <a:pPr algn="l"/>
            <a:r>
              <a:rPr lang="en-US" dirty="0"/>
              <a:t>Rev v1</a:t>
            </a:r>
            <a:endParaRPr lang="he-I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D73676-8778-4F8A-8D91-7AF0CB582E34}"/>
              </a:ext>
            </a:extLst>
          </p:cNvPr>
          <p:cNvGrpSpPr/>
          <p:nvPr/>
        </p:nvGrpSpPr>
        <p:grpSpPr>
          <a:xfrm>
            <a:off x="3486103" y="10"/>
            <a:ext cx="8705897" cy="7134989"/>
            <a:chOff x="3486103" y="10"/>
            <a:chExt cx="8705897" cy="7134989"/>
          </a:xfrm>
        </p:grpSpPr>
        <p:pic>
          <p:nvPicPr>
            <p:cNvPr id="1026" name="Picture 2" descr="robot cafe">
              <a:extLst>
                <a:ext uri="{FF2B5EF4-FFF2-40B4-BE49-F238E27FC236}">
                  <a16:creationId xmlns:a16="http://schemas.microsoft.com/office/drawing/2014/main" id="{765179CE-9077-4C67-B318-BA2908AA35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37" r="24626" b="9091"/>
            <a:stretch/>
          </p:blipFill>
          <p:spPr bwMode="auto">
            <a:xfrm>
              <a:off x="3523488" y="10"/>
              <a:ext cx="8668512" cy="6857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12A1B2-9789-477D-B900-6A84DCFF270C}"/>
                </a:ext>
              </a:extLst>
            </p:cNvPr>
            <p:cNvSpPr txBox="1"/>
            <p:nvPr/>
          </p:nvSpPr>
          <p:spPr>
            <a:xfrm>
              <a:off x="3486103" y="6488668"/>
              <a:ext cx="607598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/>
                </a:rPr>
                <a:t>https://bgr.com/science/robot-cafe-tokyo-disabled-staff/</a:t>
              </a:r>
              <a:endParaRPr lang="en-US" dirty="0"/>
            </a:p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4601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E025B-1573-4CBE-B668-438CAAA9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General conclusions</a:t>
            </a:r>
            <a:endParaRPr lang="he-IL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C909-747D-4C8A-9020-A6AA7B06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dirty="0"/>
              <a:t>More than 75% of establishments are restaurants</a:t>
            </a:r>
          </a:p>
          <a:p>
            <a:r>
              <a:rPr lang="en-US" sz="1700" dirty="0"/>
              <a:t>62% of the establishments are not part of a chain</a:t>
            </a:r>
          </a:p>
          <a:p>
            <a:r>
              <a:rPr lang="en-US" sz="1700" dirty="0"/>
              <a:t>In chains we will most likely find a large number of seats</a:t>
            </a:r>
          </a:p>
          <a:p>
            <a:r>
              <a:rPr lang="en-US" sz="1700" dirty="0"/>
              <a:t>Restaurants has the greatest number of seats</a:t>
            </a:r>
          </a:p>
          <a:p>
            <a:r>
              <a:rPr lang="en-US" sz="1700" dirty="0"/>
              <a:t>The two most crowded streets by number of establishments are 6333 3RD and 10250 MONICA with 63 restaurants each</a:t>
            </a:r>
          </a:p>
          <a:p>
            <a:r>
              <a:rPr lang="en-US" sz="1700" dirty="0"/>
              <a:t>On the most popular streets most of the places have the smallest number of seats</a:t>
            </a:r>
          </a:p>
          <a:p>
            <a:endParaRPr lang="en-US" sz="1700" dirty="0"/>
          </a:p>
          <a:p>
            <a:endParaRPr lang="he-IL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3A2CA-BB0F-4035-BF2C-907E4410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49" y="640080"/>
            <a:ext cx="3834765" cy="557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7FF33-DC41-4666-9F5D-FA83C0E0E484}"/>
              </a:ext>
            </a:extLst>
          </p:cNvPr>
          <p:cNvSpPr txBox="1"/>
          <p:nvPr/>
        </p:nvSpPr>
        <p:spPr>
          <a:xfrm>
            <a:off x="6911149" y="5934269"/>
            <a:ext cx="41539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hlinkClick r:id="rId3"/>
              </a:rPr>
              <a:t>https://www.fun-japan.jp/en/articles/11481</a:t>
            </a:r>
            <a:endParaRPr lang="en-US" sz="1200" dirty="0"/>
          </a:p>
          <a:p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02727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E1659-5235-4689-9F71-24F8D0C3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dirty="0"/>
              <a:t>Type of establishments</a:t>
            </a:r>
            <a:endParaRPr lang="he-IL" sz="42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821336-216E-A8EB-7A56-2B2EEC47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most common </a:t>
            </a:r>
            <a:r>
              <a:rPr lang="en-US" sz="2400" dirty="0"/>
              <a:t>establishment is simply restaurant</a:t>
            </a:r>
            <a:r>
              <a:rPr lang="en-US" sz="2200" dirty="0"/>
              <a:t> </a:t>
            </a:r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72419-3C4F-4BDC-8B90-E4003067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23366"/>
            <a:ext cx="6903720" cy="42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0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E1659-5235-4689-9F71-24F8D0C3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The proportions of chain and nonchain</a:t>
            </a:r>
            <a:endParaRPr lang="he-IL" sz="38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821336-216E-A8EB-7A56-2B2EEC47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Non chains more common </a:t>
            </a:r>
          </a:p>
          <a:p>
            <a:r>
              <a:rPr lang="en-US" sz="2200" dirty="0"/>
              <a:t>Unlike the rest, bakeries are always part of a chain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811B8-1BB4-40CD-A6B3-0C065135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78700"/>
            <a:ext cx="6903720" cy="390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7B7225-565F-4C59-9CE6-5E324F55C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3837292"/>
            <a:ext cx="1957054" cy="27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7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E1659-5235-4689-9F71-24F8D0C3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4200" dirty="0"/>
              <a:t>What characterizes chains?</a:t>
            </a:r>
            <a:endParaRPr lang="he-IL" sz="4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821336-216E-A8EB-7A56-2B2EEC47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Chains characterize by few establishments with a lot of seats rather than many establishments with a small number of seats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AD8F8CD-1DB5-4502-B484-D5715918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40625"/>
            <a:ext cx="6903720" cy="41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0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E1659-5235-4689-9F71-24F8D0C3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Number of seats</a:t>
            </a:r>
            <a:endParaRPr lang="he-IL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821336-216E-A8EB-7A56-2B2EEC47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On average, restaurants has the highest number of seats</a:t>
            </a:r>
          </a:p>
          <a:p>
            <a:r>
              <a:rPr lang="en-US" sz="2200" dirty="0"/>
              <a:t>The second establishment with highest number of seats is bars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7AAA6-F286-4D22-887B-34BAC3BD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40625"/>
            <a:ext cx="6903720" cy="417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7D2DA-B065-47A6-AE1B-4E00EB6A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727" y="4752761"/>
            <a:ext cx="1930418" cy="19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E1659-5235-4689-9F71-24F8D0C3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Top 10 streets for restaurants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821336-216E-A8EB-7A56-2B2EEC47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4836989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On the lead 6333 3RD and 10250 MONICA with 63 restaurants</a:t>
            </a:r>
          </a:p>
          <a:p>
            <a:r>
              <a:rPr lang="en-US" sz="2200" dirty="0"/>
              <a:t>When we observe the establishments from the top 10 streets we see that the majority of places have small number of seats. Small places are trendy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C250E8A-2E39-402C-B725-0B6C8F6B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067" y="329183"/>
            <a:ext cx="4836989" cy="2950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F4359-0A1F-4AD4-8504-EB45D04ED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619" y="3608929"/>
            <a:ext cx="4552745" cy="27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9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703A-8248-4AA2-9D3A-D5C5EF8A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21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229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YS Text</vt:lpstr>
      <vt:lpstr>Office Theme</vt:lpstr>
      <vt:lpstr>Robot-Run Cafe In Los Angeles</vt:lpstr>
      <vt:lpstr>General conclusions</vt:lpstr>
      <vt:lpstr>Type of establishments</vt:lpstr>
      <vt:lpstr>The proportions of chain and nonchain</vt:lpstr>
      <vt:lpstr>What characterizes chains?</vt:lpstr>
      <vt:lpstr>Number of seats</vt:lpstr>
      <vt:lpstr>Top 10 streets for restaurants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ירדן גלילי</dc:creator>
  <cp:lastModifiedBy>ירדן גלילי</cp:lastModifiedBy>
  <cp:revision>11</cp:revision>
  <dcterms:created xsi:type="dcterms:W3CDTF">2022-04-11T09:01:06Z</dcterms:created>
  <dcterms:modified xsi:type="dcterms:W3CDTF">2022-04-11T17:51:05Z</dcterms:modified>
</cp:coreProperties>
</file>