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50" d="100"/>
          <a:sy n="50" d="100"/>
        </p:scale>
        <p:origin x="-4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32BD7B-DCF0-4852-B623-6ED3885AC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B524BB-ECE6-42BF-8C6D-EF6830E9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2764BD-9F82-4C52-82E4-4B793AD0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B4A61C-1F77-4D68-A30A-7224F0CD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5D9F5F-A6F0-4920-882A-79755D69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7D82F9-3A38-42B0-B1C9-C860C02A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74ABA37-30A5-4F2F-91F6-6C3ADA98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896952-05F9-40CC-B56D-84B8259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C86745-85F8-41A3-A380-6EEBE739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5CE6A6-EB01-46F6-96A6-1B183D96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E16AB54-8693-48F9-A181-0B95EAD7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0B22DF-85DC-4F1C-B1BD-0B294E9A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D2B285-6B72-48CC-B434-CFFA7649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96A596-9B75-4F33-9A73-1F40F6AD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A38848-7C84-40FA-826C-3E494566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D860E4-6493-4042-A631-B2A5C576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13549D-DC7A-473B-BBC7-6419775B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4B826D-7D6A-4D91-97EC-8F31E3F9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5A06F1-A692-4AB5-9F71-7EEBE8CE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7E11D8-9726-45E8-853C-9C10364C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8D197-01A9-4BC7-B6A0-758248E0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CC45B0-DD34-4B32-A11E-2A68E65E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DD8639-5749-4489-AD15-4472570E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A049E9-5D84-4074-8BE6-F5D32531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82ADAA-A008-4B84-ACDC-3E58F1D2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6049B-2562-40CE-B47B-13F3D84A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C3816C-DC04-4ED1-AA4A-0301F9509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E8E0A1-1600-4DC3-86E2-24144A78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0FC07CD-418A-4EFE-B8C6-F159DAC9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79A054-FC9B-40AD-9017-6302D98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062E24-C7C3-464B-ABF6-4F1C3E85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9C13BC-10BB-48C6-8860-32DB33D9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E39619-2861-4A0A-B0B9-F2930CAD9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6DF2DF0-8CFA-47FC-886E-C6D3D92D7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AAFC2A0-6CA8-4F57-BAEA-55D7B98C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4D892F3-4665-41EB-8D1E-BC899C1A9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74FE75B-4EFB-429C-95B3-17A1E7A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A386E16-4FD7-4C27-8AB3-A84B593C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1A347F5-AA38-4251-A70A-AB7729D5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F66A64-C693-4822-B684-E56C503F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14D9B2C-B3D9-45B5-A5B4-83E1D4A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883380B-CB06-4056-B0AF-3207287B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392F3D-A728-4A78-91D0-A2C81BE7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0101570-2206-4018-8A9A-956EB07F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A967FBB-254E-4C99-B36B-A053D895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CCA8BAD-98AB-446A-8F84-D16F1FE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4C09A1-E783-48DE-93E3-366DA1D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179032-30E3-43A9-9960-73029670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06E31AF-69B5-417A-9A98-7A4E7A30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EBA59D-5846-4083-8F2E-4A715512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3E53A8-F9C8-4F3E-BDEF-7F4DAF76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91582B-8B60-41E0-9806-A45A70DF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40199-7035-4AB9-9C97-484F441F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0815AC-EF3B-4048-9803-323BD3BE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F2C305F-6322-41D8-875A-DD12DFBF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15D605-B159-4B9D-91D3-9B8EB007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637A1F-C3C2-4AA6-B54E-20319EA4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D8609-810C-41C1-A179-670DDD24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C0F1418-29BC-4C74-819E-2171A574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31E79B-39EB-46E8-BE82-FB4B5E56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53714B-5434-44A8-B1AF-547A530D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D4B7-CEA8-441E-83B5-D9A77CDD0E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433F00-1CCC-441F-A198-E384476B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686696-A629-4070-BA20-D49A9491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4E591-C069-4186-B7DF-CF6E1A38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4D99FE7-3AFA-4EB8-A06F-F0F35D6DF904}"/>
              </a:ext>
            </a:extLst>
          </p:cNvPr>
          <p:cNvSpPr/>
          <p:nvPr/>
        </p:nvSpPr>
        <p:spPr>
          <a:xfrm>
            <a:off x="1053547" y="616226"/>
            <a:ext cx="2345635" cy="1013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D41D16C-8795-4254-9241-5CDC15689E38}"/>
              </a:ext>
            </a:extLst>
          </p:cNvPr>
          <p:cNvSpPr/>
          <p:nvPr/>
        </p:nvSpPr>
        <p:spPr>
          <a:xfrm>
            <a:off x="1053547" y="2179319"/>
            <a:ext cx="2345635" cy="1013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E2CEF1-AF85-471B-A636-285CAB6EF1BE}"/>
              </a:ext>
            </a:extLst>
          </p:cNvPr>
          <p:cNvSpPr/>
          <p:nvPr/>
        </p:nvSpPr>
        <p:spPr>
          <a:xfrm>
            <a:off x="9381946" y="494306"/>
            <a:ext cx="2345635" cy="101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F4CE0D65-91E8-43CE-AFB8-B39FAB0F819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26365" y="1630017"/>
            <a:ext cx="0" cy="5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5F17D287-5DD6-4DD5-A17B-A7281FDD2A70}"/>
              </a:ext>
            </a:extLst>
          </p:cNvPr>
          <p:cNvSpPr/>
          <p:nvPr/>
        </p:nvSpPr>
        <p:spPr>
          <a:xfrm>
            <a:off x="9046803" y="2395497"/>
            <a:ext cx="1481867" cy="101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DisplayBoard</a:t>
            </a:r>
            <a:endParaRPr lang="en-US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4AC58C6-0EA3-41FC-94F3-47A9A049867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9787737" y="1508097"/>
            <a:ext cx="767027" cy="8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5700F177-A662-48F4-9DE4-F9E364057EBF}"/>
              </a:ext>
            </a:extLst>
          </p:cNvPr>
          <p:cNvSpPr/>
          <p:nvPr/>
        </p:nvSpPr>
        <p:spPr>
          <a:xfrm>
            <a:off x="10819273" y="2375785"/>
            <a:ext cx="1133654" cy="101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FileIO</a:t>
            </a:r>
            <a:endParaRPr lang="en-US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0089D2E8-C6F4-4BB9-8F5F-75F022EBB40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554764" y="1508097"/>
            <a:ext cx="831336" cy="8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64480FD5-75A4-4246-9879-D313DE3BDB64}"/>
              </a:ext>
            </a:extLst>
          </p:cNvPr>
          <p:cNvSpPr/>
          <p:nvPr/>
        </p:nvSpPr>
        <p:spPr>
          <a:xfrm>
            <a:off x="3618865" y="3429000"/>
            <a:ext cx="1541679" cy="1013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Backtracking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EC4B4B55-0243-44E8-A5EC-00553FE4E948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>
            <a:off x="2226365" y="3193110"/>
            <a:ext cx="1392500" cy="7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F832D9E4-B3B3-468E-B230-497BE9012CA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389705" y="1508097"/>
            <a:ext cx="6165059" cy="192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מלבן 30">
            <a:extLst>
              <a:ext uri="{FF2B5EF4-FFF2-40B4-BE49-F238E27FC236}">
                <a16:creationId xmlns:a16="http://schemas.microsoft.com/office/drawing/2014/main" id="{F26FC769-1B3E-404D-9AE7-BF0A82F5B609}"/>
              </a:ext>
            </a:extLst>
          </p:cNvPr>
          <p:cNvSpPr/>
          <p:nvPr/>
        </p:nvSpPr>
        <p:spPr>
          <a:xfrm>
            <a:off x="7924659" y="2375785"/>
            <a:ext cx="877642" cy="101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</a:t>
            </a:r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0CD15AB3-9ACC-45F4-8A2C-CC2669C35FEA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8363480" y="1508097"/>
            <a:ext cx="2191284" cy="8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 41">
            <a:extLst>
              <a:ext uri="{FF2B5EF4-FFF2-40B4-BE49-F238E27FC236}">
                <a16:creationId xmlns:a16="http://schemas.microsoft.com/office/drawing/2014/main" id="{C5BC3A55-D27B-43D7-9F97-1038DC02F22F}"/>
              </a:ext>
            </a:extLst>
          </p:cNvPr>
          <p:cNvSpPr/>
          <p:nvPr/>
        </p:nvSpPr>
        <p:spPr>
          <a:xfrm>
            <a:off x="6582047" y="3465112"/>
            <a:ext cx="957192" cy="101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F2450909-6C93-4950-9A32-FB3D7F83AEE3}"/>
              </a:ext>
            </a:extLst>
          </p:cNvPr>
          <p:cNvCxnSpPr>
            <a:cxnSpLocks/>
            <a:stCxn id="31" idx="1"/>
            <a:endCxn id="42" idx="0"/>
          </p:cNvCxnSpPr>
          <p:nvPr/>
        </p:nvCxnSpPr>
        <p:spPr>
          <a:xfrm flipH="1">
            <a:off x="7060643" y="2882681"/>
            <a:ext cx="864016" cy="58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74E31E70-5669-457C-A251-2F962B4AD28B}"/>
              </a:ext>
            </a:extLst>
          </p:cNvPr>
          <p:cNvCxnSpPr>
            <a:cxnSpLocks/>
            <a:stCxn id="4" idx="3"/>
            <a:endCxn id="42" idx="0"/>
          </p:cNvCxnSpPr>
          <p:nvPr/>
        </p:nvCxnSpPr>
        <p:spPr>
          <a:xfrm>
            <a:off x="3399182" y="1123122"/>
            <a:ext cx="3661461" cy="2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מלבן 53">
            <a:extLst>
              <a:ext uri="{FF2B5EF4-FFF2-40B4-BE49-F238E27FC236}">
                <a16:creationId xmlns:a16="http://schemas.microsoft.com/office/drawing/2014/main" id="{8C26B327-B840-4FE9-A93D-C7AFF1B79250}"/>
              </a:ext>
            </a:extLst>
          </p:cNvPr>
          <p:cNvSpPr/>
          <p:nvPr/>
        </p:nvSpPr>
        <p:spPr>
          <a:xfrm>
            <a:off x="5138319" y="616225"/>
            <a:ext cx="2345635" cy="101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049E282A-F79A-4C7C-A7F9-84BAD1BF0430}"/>
              </a:ext>
            </a:extLst>
          </p:cNvPr>
          <p:cNvSpPr/>
          <p:nvPr/>
        </p:nvSpPr>
        <p:spPr>
          <a:xfrm>
            <a:off x="5773570" y="4953663"/>
            <a:ext cx="1075132" cy="101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78" name="מחבר חץ ישר 77">
            <a:extLst>
              <a:ext uri="{FF2B5EF4-FFF2-40B4-BE49-F238E27FC236}">
                <a16:creationId xmlns:a16="http://schemas.microsoft.com/office/drawing/2014/main" id="{ED577B92-8D9E-45BF-AD0D-3846BD1A566F}"/>
              </a:ext>
            </a:extLst>
          </p:cNvPr>
          <p:cNvCxnSpPr>
            <a:cxnSpLocks/>
            <a:stCxn id="13" idx="2"/>
            <a:endCxn id="55" idx="3"/>
          </p:cNvCxnSpPr>
          <p:nvPr/>
        </p:nvCxnSpPr>
        <p:spPr>
          <a:xfrm flipH="1">
            <a:off x="6848702" y="3389576"/>
            <a:ext cx="4537398" cy="207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חץ ישר 79">
            <a:extLst>
              <a:ext uri="{FF2B5EF4-FFF2-40B4-BE49-F238E27FC236}">
                <a16:creationId xmlns:a16="http://schemas.microsoft.com/office/drawing/2014/main" id="{384324CB-CA58-4435-A52B-4122BA67FEB3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flipH="1">
            <a:off x="6311136" y="4478903"/>
            <a:ext cx="749507" cy="47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חץ ישר 82">
            <a:extLst>
              <a:ext uri="{FF2B5EF4-FFF2-40B4-BE49-F238E27FC236}">
                <a16:creationId xmlns:a16="http://schemas.microsoft.com/office/drawing/2014/main" id="{AB8A90A2-49DE-42E2-A71D-CDA12EA4CC50}"/>
              </a:ext>
            </a:extLst>
          </p:cNvPr>
          <p:cNvCxnSpPr>
            <a:cxnSpLocks/>
            <a:stCxn id="16" idx="2"/>
            <a:endCxn id="55" idx="0"/>
          </p:cNvCxnSpPr>
          <p:nvPr/>
        </p:nvCxnSpPr>
        <p:spPr>
          <a:xfrm>
            <a:off x="4389705" y="4442791"/>
            <a:ext cx="1921431" cy="51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F488374D-0378-48A9-B602-DEFF209AC076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311136" y="1630016"/>
            <a:ext cx="1" cy="332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95704F13-172D-4F9F-B971-9953AFFFB3C8}"/>
              </a:ext>
            </a:extLst>
          </p:cNvPr>
          <p:cNvCxnSpPr>
            <a:cxnSpLocks/>
            <a:stCxn id="9" idx="2"/>
            <a:endCxn id="55" idx="3"/>
          </p:cNvCxnSpPr>
          <p:nvPr/>
        </p:nvCxnSpPr>
        <p:spPr>
          <a:xfrm flipH="1">
            <a:off x="6848702" y="3409288"/>
            <a:ext cx="2939035" cy="205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מלבן 132">
            <a:extLst>
              <a:ext uri="{FF2B5EF4-FFF2-40B4-BE49-F238E27FC236}">
                <a16:creationId xmlns:a16="http://schemas.microsoft.com/office/drawing/2014/main" id="{236EEBEE-CE72-4097-997C-D0150C958183}"/>
              </a:ext>
            </a:extLst>
          </p:cNvPr>
          <p:cNvSpPr/>
          <p:nvPr/>
        </p:nvSpPr>
        <p:spPr>
          <a:xfrm>
            <a:off x="3618865" y="5716988"/>
            <a:ext cx="1075132" cy="101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35" name="מחבר חץ ישר 134">
            <a:extLst>
              <a:ext uri="{FF2B5EF4-FFF2-40B4-BE49-F238E27FC236}">
                <a16:creationId xmlns:a16="http://schemas.microsoft.com/office/drawing/2014/main" id="{69AC6CED-C46B-4F26-93AB-8B24F2198D4F}"/>
              </a:ext>
            </a:extLst>
          </p:cNvPr>
          <p:cNvCxnSpPr>
            <a:stCxn id="55" idx="1"/>
            <a:endCxn id="133" idx="3"/>
          </p:cNvCxnSpPr>
          <p:nvPr/>
        </p:nvCxnSpPr>
        <p:spPr>
          <a:xfrm flipH="1">
            <a:off x="4693997" y="5460559"/>
            <a:ext cx="1079573" cy="7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823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מסך רחב</PresentationFormat>
  <Paragraphs>11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רועי סמבורסקי</dc:creator>
  <cp:lastModifiedBy>רועי סמבורסקי</cp:lastModifiedBy>
  <cp:revision>15</cp:revision>
  <dcterms:created xsi:type="dcterms:W3CDTF">2020-03-08T15:25:39Z</dcterms:created>
  <dcterms:modified xsi:type="dcterms:W3CDTF">2020-03-08T15:46:29Z</dcterms:modified>
</cp:coreProperties>
</file>