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86" autoAdjust="0"/>
  </p:normalViewPr>
  <p:slideViewPr>
    <p:cSldViewPr snapToGrid="0">
      <p:cViewPr varScale="1">
        <p:scale>
          <a:sx n="89" d="100"/>
          <a:sy n="89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further validate the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law, we would need to obtain some level of confidence intervals for our fitted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have not yet been able to do so, as seen in the figure below; all of our confidence boundaries are almost exactly equal to the fitted line. We have been working hard to get this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Some possible solutions: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is something wrong in our coding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approach is wrong, linear regression is not the way to tackle this problem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25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Task is to quantify the goodness of fit of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fitted regression line on our data, log(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freq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~ log(Rank) and the fitted line can be seen as orange in the figure.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tsikkodia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enwiki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579418"/>
            <a:ext cx="941832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 dirty="0"/>
              <a:t>Zipf Law and Validation 2 -</a:t>
            </a:r>
            <a:br>
              <a:rPr lang="fi-FI" dirty="0"/>
            </a:br>
            <a:r>
              <a:rPr lang="fi-FI" sz="5400" dirty="0"/>
              <a:t>Analyzing WikiCorpus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i-FI" dirty="0"/>
              <a:t>Aapo Juutinen, Eetu Ervasti &amp; Niklas Riikonen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3623" cy="45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4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[Tähän jottain tekstiä tai jättää nelosen ulos presestä]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B98-2E1C-4B56-B03F-707EF56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175F-AC1B-476E-9B43-9284A4FE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Size of dataset resulted in slow processing</a:t>
            </a:r>
          </a:p>
          <a:p>
            <a:pPr lvl="1"/>
            <a:r>
              <a:rPr lang="fi-FI" dirty="0"/>
              <a:t>Using a partial dataset during development</a:t>
            </a:r>
          </a:p>
          <a:p>
            <a:pPr lvl="1"/>
            <a:r>
              <a:rPr lang="fi-FI" dirty="0"/>
              <a:t>Optimizing structures</a:t>
            </a:r>
          </a:p>
          <a:p>
            <a:pPr marL="137160" indent="0">
              <a:buNone/>
            </a:pPr>
            <a:endParaRPr lang="fi-FI" dirty="0"/>
          </a:p>
          <a:p>
            <a:r>
              <a:rPr lang="fi-FI" dirty="0">
                <a:solidFill>
                  <a:schemeClr val="accent2"/>
                </a:solidFill>
              </a:rPr>
              <a:t>[Miten kirjoittaisi task 3-4:stä?]</a:t>
            </a:r>
          </a:p>
          <a:p>
            <a:pPr lvl="1"/>
            <a:r>
              <a:rPr lang="fi-FI" dirty="0">
                <a:solidFill>
                  <a:schemeClr val="accent2"/>
                </a:solidFill>
              </a:rPr>
              <a:t>Ratkaisut</a:t>
            </a:r>
          </a:p>
        </p:txBody>
      </p:sp>
    </p:spTree>
    <p:extLst>
      <p:ext uri="{BB962C8B-B14F-4D97-AF65-F5344CB8AC3E}">
        <p14:creationId xmlns:p14="http://schemas.microsoft.com/office/powerpoint/2010/main" val="2397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262063" y="253206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 dirty="0"/>
              <a:t>Timeline for future tasks </a:t>
            </a:r>
            <a:r>
              <a:rPr lang="fi-FI" sz="3700" dirty="0">
                <a:solidFill>
                  <a:schemeClr val="accent2"/>
                </a:solidFill>
              </a:rPr>
              <a:t>[jotenkin näin?]</a:t>
            </a:r>
            <a:endParaRPr sz="3700" dirty="0">
              <a:solidFill>
                <a:schemeClr val="accent2"/>
              </a:solidFill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3" y="2610802"/>
              <a:ext cx="1955153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dirty="0">
                  <a:solidFill>
                    <a:schemeClr val="accent2"/>
                  </a:solidFill>
                  <a:latin typeface="Century Schoolbook"/>
                  <a:sym typeface="Century Schoolbook"/>
                </a:rPr>
                <a:t>Implementing tasks 4-9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accent2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Analyzing results &amp; report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Abstract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191350" y="13052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/>
              <a:t>Zipf’s law states that rank of a word multiplied by its probability (frequency) is approximately a constant. In this project, we aim to validate Zipf’s law on a English Wikipedia corpora containing over 1.5 million articles.</a:t>
            </a:r>
          </a:p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[montako artikkelia sielä nyt onkaan // jos jokainen rivi on oma artikkelinsa, niin 1531203 kpl].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98" y="2878199"/>
            <a:ext cx="2662400" cy="2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191349" y="6116150"/>
            <a:ext cx="7887995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source: [Lisää kuvan lähde tai tee vastaava taulukko omasta datasta]</a:t>
            </a:r>
            <a:endParaRPr dirty="0">
              <a:solidFill>
                <a:schemeClr val="accen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091375" y="3735150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rgbClr val="FFFFFF"/>
                </a:solidFill>
              </a:rPr>
              <a:t>r × Pr ≈ constant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61872" y="698160"/>
            <a:ext cx="9692640" cy="67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Related Work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261872" y="180850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Topics investigated: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Zipf Law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Validation 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Topic modelling (LDA)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Relevant prior work:</a:t>
            </a:r>
            <a:endParaRPr dirty="0"/>
          </a:p>
          <a:p>
            <a:pPr marL="457200" lvl="1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Zipf’s word frequency law in natural language: A critical review and future directions,</a:t>
            </a:r>
            <a:r>
              <a:rPr lang="fi-FI" dirty="0"/>
              <a:t> Steven T. Piantadosi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61872" y="441984"/>
            <a:ext cx="969264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Group member responsibilities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261872" y="1688759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Aapo: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[Taskit 1-2?,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Eetu: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 3?,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Niklas: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 4,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Data sources/Technologies/Existing tools </a:t>
            </a:r>
            <a:r>
              <a:rPr lang="fi-FI" dirty="0">
                <a:solidFill>
                  <a:schemeClr val="accent2"/>
                </a:solidFill>
              </a:rPr>
              <a:t>[alt.title? Resources?]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Data Sources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Wikipedia dump file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Consist of English Wikipedia articles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Acquired from Wikimedia Foundation’s xml dumps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Technologies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Python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External Python libraries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Gensim, matplotlib, nltk, numpy, scipy, </a:t>
            </a:r>
            <a:r>
              <a:rPr lang="fi-FI" dirty="0">
                <a:solidFill>
                  <a:schemeClr val="accent2"/>
                </a:solidFill>
              </a:rPr>
              <a:t>[some other...]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Existing Tools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[Something]</a:t>
            </a:r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Building text corpus from a Wikipedia dump file using python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Wikipedia dump downloaded from </a:t>
            </a:r>
            <a:r>
              <a:rPr lang="fi-FI" u="sng" dirty="0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 dirty="0"/>
              <a:t> 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Original size reduced from 16.6 to 7.4 GB, over 1.5 million lines of text.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Plotting the 30 most frequent words in the corpus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To validate Zipf’s law, we plotted frequency and rank on a logarithmic scale from the words present in corpus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Rank = The most frequent word’s rank is 1, second most frequent word’s rank is 2 and so on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Further investigation of Zipf’s law by quantifying the goodness of fit using statistical confidence at values of 80%, 85% and 90%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	</a:t>
            </a:r>
            <a:endParaRPr dirty="0"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261872" y="184720"/>
            <a:ext cx="96927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1</a:t>
            </a:r>
            <a:br>
              <a:rPr lang="fi-FI" dirty="0"/>
            </a:br>
            <a:r>
              <a:rPr lang="fi-FI" dirty="0"/>
              <a:t>Frequency of most common words</a:t>
            </a: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8" y="1487055"/>
            <a:ext cx="7221590" cy="51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261872" y="203200"/>
            <a:ext cx="9692700" cy="118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2</a:t>
            </a:r>
            <a:br>
              <a:rPr lang="fi-FI" dirty="0"/>
            </a:br>
            <a:r>
              <a:rPr lang="fi-FI" dirty="0"/>
              <a:t>Fitting Zipf’s law linearily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1232" cy="4577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553</Words>
  <Application>Microsoft Office PowerPoint</Application>
  <PresentationFormat>Widescreen</PresentationFormat>
  <Paragraphs>78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Schoolbook</vt:lpstr>
      <vt:lpstr>Arial</vt:lpstr>
      <vt:lpstr>Noto Sans Symbols</vt:lpstr>
      <vt:lpstr>Näkymä</vt:lpstr>
      <vt:lpstr>Zipf Law and Validation 2 - Analyzing WikiCorpus</vt:lpstr>
      <vt:lpstr>Abstract</vt:lpstr>
      <vt:lpstr>Related Work</vt:lpstr>
      <vt:lpstr>Group member responsibilities</vt:lpstr>
      <vt:lpstr>Data sources/Technologies/Existing tools [alt.title? Resources?]</vt:lpstr>
      <vt:lpstr>Implementation details</vt:lpstr>
      <vt:lpstr>Task 1 Frequency of most common words</vt:lpstr>
      <vt:lpstr>Task 2 Fitting Zipf’s law linearily</vt:lpstr>
      <vt:lpstr>Task 3 Quantifying goodness of fit</vt:lpstr>
      <vt:lpstr>Task 3 Quantifying goodness of fit</vt:lpstr>
      <vt:lpstr>Results: Task 4</vt:lpstr>
      <vt:lpstr>Challenges and solutions</vt:lpstr>
      <vt:lpstr>Timeline for future tasks [jotenkin näin?]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Aapo Juutinen</dc:creator>
  <cp:lastModifiedBy>Sebu</cp:lastModifiedBy>
  <cp:revision>19</cp:revision>
  <dcterms:created xsi:type="dcterms:W3CDTF">2020-10-19T14:52:07Z</dcterms:created>
  <dcterms:modified xsi:type="dcterms:W3CDTF">2020-10-21T14:53:00Z</dcterms:modified>
</cp:coreProperties>
</file>