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Schoolbook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3d4EaMShFC+vrm4NiNnFInjn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Schoolboo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italic.fntdata"/><Relationship Id="rId6" Type="http://schemas.openxmlformats.org/officeDocument/2006/relationships/slide" Target="slides/slide1.xml"/><Relationship Id="rId18" Type="http://schemas.openxmlformats.org/officeDocument/2006/relationships/font" Target="fonts/CenturySchoolboo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dia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vatekstillinen sisältö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0" name="Google Shape;80;p23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vatekstillinen kuva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4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pystysuora teksti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stysuora otsikko ja teksti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sisältö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dia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sisältö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san ylätunniste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ksi sisältökohdetta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ailu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20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0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in otsikk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hjä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umps.wikimedia.org/enwiki/lates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fi-FI"/>
              <a:t>Title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fi-FI"/>
              <a:t>Eetu Ervasti, Niklas Riikonen &amp; Aapo Juutinen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Task 4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3700"/>
              <a:t>Time-chart diagram future tasks of future tasks. Tämä ei kyllä taida olla ihan se mitä pyydettiin?</a:t>
            </a:r>
            <a:endParaRPr sz="3700"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262063" y="1828800"/>
            <a:ext cx="8594725" cy="4351337"/>
            <a:chOff x="0" y="0"/>
            <a:chExt cx="8594725" cy="4351337"/>
          </a:xfrm>
        </p:grpSpPr>
        <p:sp>
          <p:nvSpPr>
            <p:cNvPr id="182" name="Google Shape;182;p11"/>
            <p:cNvSpPr/>
            <p:nvPr/>
          </p:nvSpPr>
          <p:spPr>
            <a:xfrm>
              <a:off x="0" y="1305401"/>
              <a:ext cx="8594725" cy="1740535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b="0" i="0" lang="fi-FI" sz="20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Presentation 22.10</a:t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17329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959024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1959024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b="0" i="0" lang="fi-FI" sz="20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26.10-1.11</a:t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672482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 txBox="1"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b="0" i="0" lang="fi-FI" sz="20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2.11-7.11</a:t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27635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 txBox="1"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b="0" i="0" lang="fi-FI" sz="20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Deadline 8.11</a:t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582788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Abstract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261872" y="18081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/>
              <a:t>Zipf’s law states that rank of the word times its probability (frequency) is</a:t>
            </a:r>
            <a:r>
              <a:rPr lang="fi-FI"/>
              <a:t> </a:t>
            </a:r>
            <a:r>
              <a:rPr lang="fi-FI"/>
              <a:t>approximately a constant. In this project, we aim to validate Zipf’s law on a English wikipedia corpora containing [montako artikkelia sielä nyt onkaan]. 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198" y="2878199"/>
            <a:ext cx="2662400" cy="27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1191350" y="5614850"/>
            <a:ext cx="5967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641675" y="3480800"/>
            <a:ext cx="34497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091375" y="3735150"/>
            <a:ext cx="3000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>
                <a:solidFill>
                  <a:srgbClr val="FFFFFF"/>
                </a:solidFill>
              </a:rPr>
              <a:t>r × Pr ≈ constant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Topics investigated/Relevant prior work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/>
              <a:t>Topics investigated: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fi-FI"/>
              <a:t>Zipf Law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/>
              <a:t>Validation  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fi-FI"/>
              <a:t>Relevant prior work:</a:t>
            </a:r>
            <a:endParaRPr/>
          </a:p>
          <a:p>
            <a:pPr indent="-182880" lvl="1" marL="45720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b="1" lang="fi-FI"/>
              <a:t>Zipf’s word frequency law in natural language: A critical review and future directions,</a:t>
            </a:r>
            <a:r>
              <a:rPr lang="fi-FI"/>
              <a:t> Steven T. Piantadosi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Delineation of group member responsibilities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/>
              <a:t>Eetu: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/>
              <a:t>Niklas: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/>
              <a:t>Aapo: 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Data sources/Technologies/Existing tools 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/>
              <a:t>Wikipedia dump file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/>
              <a:t>Technologies: Python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/>
              <a:t>Existing tools: ?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Implementation details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/>
              <a:t>Building wikipedia text corpus from wikipedia dump file using python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/>
              <a:t>Wikipedia dump downloaded from </a:t>
            </a:r>
            <a:r>
              <a:rPr lang="fi-FI" u="sng">
                <a:solidFill>
                  <a:schemeClr val="hlink"/>
                </a:solidFill>
                <a:hlinkClick r:id="rId3"/>
              </a:rPr>
              <a:t>https://dumps.wikimedia.org/enwiki/latest/</a:t>
            </a:r>
            <a:r>
              <a:rPr lang="fi-FI"/>
              <a:t> 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/>
              <a:t>Have a glimpse of the data by plotting the 30 most frequent words in the corpus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/>
              <a:t>To check and validate Zipf’s law, we plotted log(frequency) vs log(rank) from the words present in corpus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/>
              <a:t>Rank = The most frequent words rank is 1, second most frequent words rank is 2 and so on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/>
              <a:t>Further investigation of Zipf’s law by quantifying the good of fit of the law using the statistical confidence bound at 90%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	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1261875" y="365750"/>
            <a:ext cx="9692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Results: Task 1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37" y="1173050"/>
            <a:ext cx="7311225" cy="54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1261875" y="365755"/>
            <a:ext cx="9692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Task 2 saako näitä samalle dialle?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39850"/>
            <a:ext cx="5673954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943" y="1939850"/>
            <a:ext cx="5584858" cy="4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Task 3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äkymä">
  <a:themeElements>
    <a:clrScheme name="Näkym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äkymä">
  <a:themeElements>
    <a:clrScheme name="Näkym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2020-10-19T14:52:07Z</dcterms:created>
  <dc:creator>Aapo Juutinen</dc:creator>
</cp:coreProperties>
</file>