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14"/>
  </p:notesMasterIdLst>
  <p:sldIdLst>
    <p:sldId id="351" r:id="rId2"/>
    <p:sldId id="342" r:id="rId3"/>
    <p:sldId id="334" r:id="rId4"/>
    <p:sldId id="344" r:id="rId5"/>
    <p:sldId id="345" r:id="rId6"/>
    <p:sldId id="335" r:id="rId7"/>
    <p:sldId id="343" r:id="rId8"/>
    <p:sldId id="346" r:id="rId9"/>
    <p:sldId id="352" r:id="rId10"/>
    <p:sldId id="347" r:id="rId11"/>
    <p:sldId id="348" r:id="rId12"/>
    <p:sldId id="34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5C1"/>
    <a:srgbClr val="293071"/>
    <a:srgbClr val="FFA143"/>
    <a:srgbClr val="2D6F83"/>
    <a:srgbClr val="F0A34E"/>
    <a:srgbClr val="F8A468"/>
    <a:srgbClr val="327B92"/>
    <a:srgbClr val="3A8EA8"/>
    <a:srgbClr val="4B9FC2"/>
    <a:srgbClr val="2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2967" autoAdjust="0"/>
  </p:normalViewPr>
  <p:slideViewPr>
    <p:cSldViewPr>
      <p:cViewPr varScale="1">
        <p:scale>
          <a:sx n="80" d="100"/>
          <a:sy n="80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AEA2A1-858E-436B-B7B6-B537CDFE5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DESCISION ANALYSIS</a:t>
            </a: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BF6F5-3D74-4760-8242-A99C612EA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98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likelihood criterion</a:t>
            </a:r>
          </a:p>
          <a:p>
            <a:pPr lvl="1"/>
            <a:r>
              <a:rPr lang="en-US" dirty="0"/>
              <a:t>Identify the most likely state of nature</a:t>
            </a:r>
          </a:p>
          <a:p>
            <a:pPr lvl="1"/>
            <a:r>
              <a:rPr lang="en-US" dirty="0"/>
              <a:t>Choose the decision alternative with the maximum payoff for this state of nature</a:t>
            </a:r>
          </a:p>
          <a:p>
            <a:pPr lvl="1"/>
            <a:r>
              <a:rPr lang="en-US" dirty="0"/>
              <a:t>In the example: the decision would be to sell, since the most likely state of nature is dry</a:t>
            </a:r>
          </a:p>
          <a:p>
            <a:pPr lvl="1"/>
            <a:r>
              <a:rPr lang="en-US" dirty="0"/>
              <a:t>Does not permit gambling on a low-probability, big payoff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4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decision rule</a:t>
            </a:r>
          </a:p>
          <a:p>
            <a:pPr lvl="1"/>
            <a:r>
              <a:rPr lang="en-US" dirty="0"/>
              <a:t>Commonly used</a:t>
            </a:r>
          </a:p>
          <a:p>
            <a:pPr lvl="1"/>
            <a:r>
              <a:rPr lang="en-US" dirty="0"/>
              <a:t>Using the best available estimates of the probabilities of the states of nature, calculate the payoff value for each decision alternative</a:t>
            </a:r>
          </a:p>
          <a:p>
            <a:pPr lvl="1"/>
            <a:r>
              <a:rPr lang="en-US" dirty="0"/>
              <a:t>Choose the alternative with the maximum expected payoff value</a:t>
            </a:r>
          </a:p>
          <a:p>
            <a:pPr lvl="1"/>
            <a:r>
              <a:rPr lang="en-US" dirty="0"/>
              <a:t>Alternative selected: drill for oil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analysis with Bayes’ decision rule</a:t>
            </a:r>
          </a:p>
          <a:p>
            <a:pPr lvl="1"/>
            <a:r>
              <a:rPr lang="en-US" dirty="0"/>
              <a:t>Assume prior probability of oil, </a:t>
            </a:r>
            <a:r>
              <a:rPr lang="en-US" i="1" dirty="0"/>
              <a:t>p</a:t>
            </a:r>
            <a:r>
              <a:rPr lang="en-US" dirty="0"/>
              <a:t>, is between 15 and 35 percent</a:t>
            </a:r>
          </a:p>
          <a:p>
            <a:pPr lvl="1"/>
            <a:r>
              <a:rPr lang="en-US" dirty="0"/>
              <a:t>Figure 16.1 shows plot of expected payoff versus </a:t>
            </a:r>
            <a:r>
              <a:rPr lang="en-US" i="1" dirty="0"/>
              <a:t>p</a:t>
            </a:r>
          </a:p>
          <a:p>
            <a:r>
              <a:rPr lang="en-US" dirty="0"/>
              <a:t>Crossover point</a:t>
            </a:r>
          </a:p>
          <a:p>
            <a:pPr lvl="1"/>
            <a:r>
              <a:rPr lang="en-US" dirty="0"/>
              <a:t>Point at which decision shifts from one alternative to another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analysis:</a:t>
            </a:r>
          </a:p>
          <a:p>
            <a:endParaRPr lang="en-US" dirty="0"/>
          </a:p>
          <a:p>
            <a:pPr lvl="1"/>
            <a:r>
              <a:rPr lang="en-US" dirty="0"/>
              <a:t>Provides framework and methodology</a:t>
            </a:r>
          </a:p>
          <a:p>
            <a:pPr lvl="1"/>
            <a:r>
              <a:rPr lang="en-US" dirty="0"/>
              <a:t>Addresses decision-making in the face of great uncertainty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maker must choose an alternative</a:t>
            </a:r>
          </a:p>
          <a:p>
            <a:pPr lvl="1"/>
            <a:r>
              <a:rPr lang="en-US" dirty="0"/>
              <a:t>From a set of feasible alternatives</a:t>
            </a:r>
          </a:p>
          <a:p>
            <a:r>
              <a:rPr lang="en-US" dirty="0"/>
              <a:t>State of nature</a:t>
            </a:r>
          </a:p>
          <a:p>
            <a:pPr lvl="1"/>
            <a:r>
              <a:rPr lang="en-US" dirty="0"/>
              <a:t>Factors in place at the time of the decision that affect the outcome</a:t>
            </a:r>
          </a:p>
          <a:p>
            <a:r>
              <a:rPr lang="en-US" dirty="0"/>
              <a:t>Payoff table shows payoff for each combination of decision alternative and state of nature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561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with game theory</a:t>
            </a:r>
          </a:p>
          <a:p>
            <a:pPr lvl="1"/>
            <a:r>
              <a:rPr lang="en-US" dirty="0"/>
              <a:t>Decision maker is player 1</a:t>
            </a:r>
          </a:p>
          <a:p>
            <a:pPr lvl="2"/>
            <a:r>
              <a:rPr lang="en-US" dirty="0"/>
              <a:t>Chooses one of the decision alternatives</a:t>
            </a:r>
          </a:p>
          <a:p>
            <a:pPr lvl="1"/>
            <a:r>
              <a:rPr lang="en-US" dirty="0"/>
              <a:t>Nature is player 2</a:t>
            </a:r>
          </a:p>
          <a:p>
            <a:pPr lvl="2"/>
            <a:r>
              <a:rPr lang="en-US" dirty="0"/>
              <a:t>Chooses one of the possible states of nature</a:t>
            </a:r>
          </a:p>
          <a:p>
            <a:pPr lvl="1"/>
            <a:r>
              <a:rPr lang="en-US" dirty="0"/>
              <a:t>Each combination of decision and state of nature results in a payoff</a:t>
            </a:r>
          </a:p>
          <a:p>
            <a:pPr lvl="1"/>
            <a:r>
              <a:rPr lang="en-US" dirty="0"/>
              <a:t>Payoff table should be used to find an optimal alternative for the decision maker</a:t>
            </a:r>
          </a:p>
          <a:p>
            <a:pPr lvl="2"/>
            <a:r>
              <a:rPr lang="en-US" dirty="0"/>
              <a:t>According to an appropriate criterion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from game theory</a:t>
            </a:r>
          </a:p>
          <a:p>
            <a:pPr lvl="1"/>
            <a:r>
              <a:rPr lang="en-US" dirty="0"/>
              <a:t>Nature is not rational or self-promoting</a:t>
            </a:r>
          </a:p>
          <a:p>
            <a:pPr lvl="1"/>
            <a:r>
              <a:rPr lang="en-US" dirty="0"/>
              <a:t>Decision maker likely has information about relative likelihood of possible states of nature</a:t>
            </a:r>
          </a:p>
          <a:p>
            <a:pPr lvl="2"/>
            <a:r>
              <a:rPr lang="en-US" dirty="0"/>
              <a:t>Probability distribution: prior distribution</a:t>
            </a:r>
          </a:p>
          <a:p>
            <a:pPr lvl="2"/>
            <a:r>
              <a:rPr lang="en-US" dirty="0"/>
              <a:t>Probabilities: prior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Goferbroke Company owns land that may contain oil</a:t>
            </a:r>
          </a:p>
          <a:p>
            <a:pPr lvl="1"/>
            <a:r>
              <a:rPr lang="en-US" dirty="0"/>
              <a:t>Geologist reports 25% chance of oil</a:t>
            </a:r>
          </a:p>
          <a:p>
            <a:pPr lvl="1"/>
            <a:r>
              <a:rPr lang="en-US" dirty="0"/>
              <a:t>Another company offers to purchase land for $90k</a:t>
            </a:r>
          </a:p>
          <a:p>
            <a:pPr lvl="1"/>
            <a:r>
              <a:rPr lang="en-US" dirty="0"/>
              <a:t>Goferbroke option: drill for oil at cost of $100k</a:t>
            </a:r>
          </a:p>
          <a:p>
            <a:pPr lvl="2"/>
            <a:r>
              <a:rPr lang="en-US" dirty="0"/>
              <a:t>Potential gross profit $800k (net $700k)</a:t>
            </a:r>
          </a:p>
          <a:p>
            <a:pPr lvl="2"/>
            <a:r>
              <a:rPr lang="en-US" dirty="0"/>
              <a:t>Potential net loss of $100k if land is dry</a:t>
            </a:r>
          </a:p>
          <a:p>
            <a:pPr lvl="1"/>
            <a:r>
              <a:rPr lang="en-US" dirty="0"/>
              <a:t>Need to decide whether to drill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Prototype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2438400"/>
            <a:ext cx="8584547" cy="246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Without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of the prototype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maximin payoff criterion</a:t>
            </a:r>
          </a:p>
          <a:p>
            <a:pPr lvl="1"/>
            <a:r>
              <a:rPr lang="en-US" dirty="0"/>
              <a:t>Extremely conservative in nature</a:t>
            </a:r>
          </a:p>
          <a:p>
            <a:pPr lvl="1"/>
            <a:r>
              <a:rPr lang="en-US" dirty="0"/>
              <a:t>Assumes nature is a malevolent opponent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802629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3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CE06-4F49-4D7F-B8A6-92177C2A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maximin payoff criterion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6B44D-F28F-41E3-8332-D96E005C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77238"/>
            <a:ext cx="8229600" cy="26465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E3DAD-429E-424B-B876-1AD6903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47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7563</TotalTime>
  <Words>422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PowerPoint Presentation</vt:lpstr>
      <vt:lpstr>Introduction</vt:lpstr>
      <vt:lpstr>Decision Making Without Experimentation</vt:lpstr>
      <vt:lpstr>Decision Making Without Experimentation</vt:lpstr>
      <vt:lpstr>Decision Making Without Experimentation</vt:lpstr>
      <vt:lpstr>A Prototype Example</vt:lpstr>
      <vt:lpstr>A Prototype Example</vt:lpstr>
      <vt:lpstr>Decision Making Without Experimentation</vt:lpstr>
      <vt:lpstr>The maximin payoff criterion</vt:lpstr>
      <vt:lpstr>Decision Making Without Experimentation</vt:lpstr>
      <vt:lpstr>Decision Making Without Experimentation</vt:lpstr>
      <vt:lpstr>Decision Making Without Experimentation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>Niriksha</dc:creator>
  <cp:lastModifiedBy>niriksha shree</cp:lastModifiedBy>
  <cp:revision>537</cp:revision>
  <dcterms:modified xsi:type="dcterms:W3CDTF">2020-12-22T10:19:24Z</dcterms:modified>
</cp:coreProperties>
</file>