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E5E89-C039-4195-9724-A28EF671929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8188977-546F-404A-AE62-FEEDC8A0DD21}">
      <dgm:prSet/>
      <dgm:spPr/>
      <dgm:t>
        <a:bodyPr/>
        <a:lstStyle/>
        <a:p>
          <a:r>
            <a:rPr lang="en-US"/>
            <a:t>Classroom Engagement Assistant</a:t>
          </a:r>
        </a:p>
      </dgm:t>
    </dgm:pt>
    <dgm:pt modelId="{8E315C4D-79CE-4904-B338-AA1509ED9AE7}" type="parTrans" cxnId="{D8585719-8FE6-44C3-A543-764014DC0390}">
      <dgm:prSet/>
      <dgm:spPr/>
      <dgm:t>
        <a:bodyPr/>
        <a:lstStyle/>
        <a:p>
          <a:endParaRPr lang="en-US"/>
        </a:p>
      </dgm:t>
    </dgm:pt>
    <dgm:pt modelId="{1327D89D-16D7-4559-A25B-B85079680FFF}" type="sibTrans" cxnId="{D8585719-8FE6-44C3-A543-764014DC0390}">
      <dgm:prSet/>
      <dgm:spPr/>
      <dgm:t>
        <a:bodyPr/>
        <a:lstStyle/>
        <a:p>
          <a:endParaRPr lang="en-US"/>
        </a:p>
      </dgm:t>
    </dgm:pt>
    <dgm:pt modelId="{BBC32709-6766-496B-841C-ED1246A9AA5E}">
      <dgm:prSet/>
      <dgm:spPr/>
      <dgm:t>
        <a:bodyPr/>
        <a:lstStyle/>
        <a:p>
          <a:pPr algn="ctr"/>
          <a:r>
            <a:rPr lang="en-US" dirty="0"/>
            <a:t>Members: </a:t>
          </a:r>
        </a:p>
      </dgm:t>
    </dgm:pt>
    <dgm:pt modelId="{1CCA94DA-7DC8-4CD7-8C8C-93C0D0A2958D}" type="parTrans" cxnId="{F00D787E-4CDD-4ED2-9449-9E132F9D5909}">
      <dgm:prSet/>
      <dgm:spPr/>
      <dgm:t>
        <a:bodyPr/>
        <a:lstStyle/>
        <a:p>
          <a:endParaRPr lang="en-US"/>
        </a:p>
      </dgm:t>
    </dgm:pt>
    <dgm:pt modelId="{B60183DA-8639-47EF-853E-C0F0A0E66C86}" type="sibTrans" cxnId="{F00D787E-4CDD-4ED2-9449-9E132F9D5909}">
      <dgm:prSet/>
      <dgm:spPr/>
      <dgm:t>
        <a:bodyPr/>
        <a:lstStyle/>
        <a:p>
          <a:endParaRPr lang="en-US"/>
        </a:p>
      </dgm:t>
    </dgm:pt>
    <dgm:pt modelId="{4D961BDC-7614-4984-970D-06B3D1D720E1}">
      <dgm:prSet/>
      <dgm:spPr/>
      <dgm:t>
        <a:bodyPr/>
        <a:lstStyle/>
        <a:p>
          <a:r>
            <a:rPr lang="en-US"/>
            <a:t>Josephat Oyondi – Team Lead</a:t>
          </a:r>
        </a:p>
      </dgm:t>
    </dgm:pt>
    <dgm:pt modelId="{F31955EF-A42D-4241-8234-7DBA9F1ECFBF}" type="parTrans" cxnId="{C986B3CA-1E2E-4BBD-89E9-418C6A245472}">
      <dgm:prSet/>
      <dgm:spPr/>
      <dgm:t>
        <a:bodyPr/>
        <a:lstStyle/>
        <a:p>
          <a:endParaRPr lang="en-US"/>
        </a:p>
      </dgm:t>
    </dgm:pt>
    <dgm:pt modelId="{106141B9-7BD7-433D-91FE-35D401E28B51}" type="sibTrans" cxnId="{C986B3CA-1E2E-4BBD-89E9-418C6A245472}">
      <dgm:prSet/>
      <dgm:spPr/>
      <dgm:t>
        <a:bodyPr/>
        <a:lstStyle/>
        <a:p>
          <a:endParaRPr lang="en-US"/>
        </a:p>
      </dgm:t>
    </dgm:pt>
    <dgm:pt modelId="{56CEF119-303F-48E9-8CB3-E873C3F9637A}">
      <dgm:prSet/>
      <dgm:spPr/>
      <dgm:t>
        <a:bodyPr/>
        <a:lstStyle/>
        <a:p>
          <a:r>
            <a:rPr lang="en-US"/>
            <a:t>Elie Niringiyimana</a:t>
          </a:r>
        </a:p>
      </dgm:t>
    </dgm:pt>
    <dgm:pt modelId="{DF8AE777-6675-4BCE-B681-6BC03C40E85D}" type="parTrans" cxnId="{FBA21678-29FB-427F-9A45-BCEDB5BC984C}">
      <dgm:prSet/>
      <dgm:spPr/>
      <dgm:t>
        <a:bodyPr/>
        <a:lstStyle/>
        <a:p>
          <a:endParaRPr lang="en-US"/>
        </a:p>
      </dgm:t>
    </dgm:pt>
    <dgm:pt modelId="{9723522C-9A57-4D02-94E4-CA08311C24BF}" type="sibTrans" cxnId="{FBA21678-29FB-427F-9A45-BCEDB5BC984C}">
      <dgm:prSet/>
      <dgm:spPr/>
      <dgm:t>
        <a:bodyPr/>
        <a:lstStyle/>
        <a:p>
          <a:endParaRPr lang="en-US"/>
        </a:p>
      </dgm:t>
    </dgm:pt>
    <dgm:pt modelId="{68D3D161-2CF5-42DC-943E-246F85D3652E}">
      <dgm:prSet/>
      <dgm:spPr/>
      <dgm:t>
        <a:bodyPr/>
        <a:lstStyle/>
        <a:p>
          <a:r>
            <a:rPr lang="en-US"/>
            <a:t>Jean Habyarimana</a:t>
          </a:r>
        </a:p>
      </dgm:t>
    </dgm:pt>
    <dgm:pt modelId="{958E9358-9F51-4B64-9D4C-9EAEFB7B5A3F}" type="parTrans" cxnId="{B3275EDE-3F31-4657-8FB7-7725280A3EB4}">
      <dgm:prSet/>
      <dgm:spPr/>
      <dgm:t>
        <a:bodyPr/>
        <a:lstStyle/>
        <a:p>
          <a:endParaRPr lang="en-US"/>
        </a:p>
      </dgm:t>
    </dgm:pt>
    <dgm:pt modelId="{936CE53E-4323-43BB-A740-26B17D107F45}" type="sibTrans" cxnId="{B3275EDE-3F31-4657-8FB7-7725280A3EB4}">
      <dgm:prSet/>
      <dgm:spPr/>
      <dgm:t>
        <a:bodyPr/>
        <a:lstStyle/>
        <a:p>
          <a:endParaRPr lang="en-US"/>
        </a:p>
      </dgm:t>
    </dgm:pt>
    <dgm:pt modelId="{DC2A8785-84C6-49A0-9BA4-91CBE97754F2}" type="pres">
      <dgm:prSet presAssocID="{061E5E89-C039-4195-9724-A28EF6719296}" presName="linear" presStyleCnt="0">
        <dgm:presLayoutVars>
          <dgm:animLvl val="lvl"/>
          <dgm:resizeHandles val="exact"/>
        </dgm:presLayoutVars>
      </dgm:prSet>
      <dgm:spPr/>
    </dgm:pt>
    <dgm:pt modelId="{7D7A57BC-9CEC-47B1-A997-959423F0B757}" type="pres">
      <dgm:prSet presAssocID="{48188977-546F-404A-AE62-FEEDC8A0DD2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A49E5AE-A24E-445E-BB68-7BA9962C3C56}" type="pres">
      <dgm:prSet presAssocID="{1327D89D-16D7-4559-A25B-B85079680FFF}" presName="spacer" presStyleCnt="0"/>
      <dgm:spPr/>
    </dgm:pt>
    <dgm:pt modelId="{6BC14C96-1865-49D0-8823-018075468F7D}" type="pres">
      <dgm:prSet presAssocID="{BBC32709-6766-496B-841C-ED1246A9AA5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2D09C1B-BF04-4EFC-9801-C2E02523C1A5}" type="pres">
      <dgm:prSet presAssocID="{B60183DA-8639-47EF-853E-C0F0A0E66C86}" presName="spacer" presStyleCnt="0"/>
      <dgm:spPr/>
    </dgm:pt>
    <dgm:pt modelId="{92A7E69C-667A-438C-8B40-7D7A921E52A4}" type="pres">
      <dgm:prSet presAssocID="{4D961BDC-7614-4984-970D-06B3D1D720E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851DAD7-E05F-4B68-9E9D-647806AAE541}" type="pres">
      <dgm:prSet presAssocID="{106141B9-7BD7-433D-91FE-35D401E28B51}" presName="spacer" presStyleCnt="0"/>
      <dgm:spPr/>
    </dgm:pt>
    <dgm:pt modelId="{C003207D-CF07-4DC8-B961-94478CE580A9}" type="pres">
      <dgm:prSet presAssocID="{56CEF119-303F-48E9-8CB3-E873C3F963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79B3E5A-B6CD-44C8-BA5F-8620B2ADB70F}" type="pres">
      <dgm:prSet presAssocID="{9723522C-9A57-4D02-94E4-CA08311C24BF}" presName="spacer" presStyleCnt="0"/>
      <dgm:spPr/>
    </dgm:pt>
    <dgm:pt modelId="{C9CEB5C3-376D-432B-92E2-492B0AD03BA6}" type="pres">
      <dgm:prSet presAssocID="{68D3D161-2CF5-42DC-943E-246F85D3652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8585719-8FE6-44C3-A543-764014DC0390}" srcId="{061E5E89-C039-4195-9724-A28EF6719296}" destId="{48188977-546F-404A-AE62-FEEDC8A0DD21}" srcOrd="0" destOrd="0" parTransId="{8E315C4D-79CE-4904-B338-AA1509ED9AE7}" sibTransId="{1327D89D-16D7-4559-A25B-B85079680FFF}"/>
    <dgm:cxn modelId="{AE86611A-C8BB-4C3F-9946-9280E60AF174}" type="presOf" srcId="{68D3D161-2CF5-42DC-943E-246F85D3652E}" destId="{C9CEB5C3-376D-432B-92E2-492B0AD03BA6}" srcOrd="0" destOrd="0" presId="urn:microsoft.com/office/officeart/2005/8/layout/vList2"/>
    <dgm:cxn modelId="{897CBF39-0CEF-492B-9267-C0A43FCA14D5}" type="presOf" srcId="{48188977-546F-404A-AE62-FEEDC8A0DD21}" destId="{7D7A57BC-9CEC-47B1-A997-959423F0B757}" srcOrd="0" destOrd="0" presId="urn:microsoft.com/office/officeart/2005/8/layout/vList2"/>
    <dgm:cxn modelId="{D37B4E5E-08E8-4E4A-B0EC-B56EDD2FD815}" type="presOf" srcId="{4D961BDC-7614-4984-970D-06B3D1D720E1}" destId="{92A7E69C-667A-438C-8B40-7D7A921E52A4}" srcOrd="0" destOrd="0" presId="urn:microsoft.com/office/officeart/2005/8/layout/vList2"/>
    <dgm:cxn modelId="{FBA21678-29FB-427F-9A45-BCEDB5BC984C}" srcId="{061E5E89-C039-4195-9724-A28EF6719296}" destId="{56CEF119-303F-48E9-8CB3-E873C3F9637A}" srcOrd="3" destOrd="0" parTransId="{DF8AE777-6675-4BCE-B681-6BC03C40E85D}" sibTransId="{9723522C-9A57-4D02-94E4-CA08311C24BF}"/>
    <dgm:cxn modelId="{F00D787E-4CDD-4ED2-9449-9E132F9D5909}" srcId="{061E5E89-C039-4195-9724-A28EF6719296}" destId="{BBC32709-6766-496B-841C-ED1246A9AA5E}" srcOrd="1" destOrd="0" parTransId="{1CCA94DA-7DC8-4CD7-8C8C-93C0D0A2958D}" sibTransId="{B60183DA-8639-47EF-853E-C0F0A0E66C86}"/>
    <dgm:cxn modelId="{36C63A96-8B6B-4E17-BBA0-FB1A6DB8E74C}" type="presOf" srcId="{061E5E89-C039-4195-9724-A28EF6719296}" destId="{DC2A8785-84C6-49A0-9BA4-91CBE97754F2}" srcOrd="0" destOrd="0" presId="urn:microsoft.com/office/officeart/2005/8/layout/vList2"/>
    <dgm:cxn modelId="{91646DB6-287B-4734-BA60-2D16F1102F02}" type="presOf" srcId="{BBC32709-6766-496B-841C-ED1246A9AA5E}" destId="{6BC14C96-1865-49D0-8823-018075468F7D}" srcOrd="0" destOrd="0" presId="urn:microsoft.com/office/officeart/2005/8/layout/vList2"/>
    <dgm:cxn modelId="{C82A72BF-3980-4E10-9CBB-E9A50A381DE3}" type="presOf" srcId="{56CEF119-303F-48E9-8CB3-E873C3F9637A}" destId="{C003207D-CF07-4DC8-B961-94478CE580A9}" srcOrd="0" destOrd="0" presId="urn:microsoft.com/office/officeart/2005/8/layout/vList2"/>
    <dgm:cxn modelId="{C986B3CA-1E2E-4BBD-89E9-418C6A245472}" srcId="{061E5E89-C039-4195-9724-A28EF6719296}" destId="{4D961BDC-7614-4984-970D-06B3D1D720E1}" srcOrd="2" destOrd="0" parTransId="{F31955EF-A42D-4241-8234-7DBA9F1ECFBF}" sibTransId="{106141B9-7BD7-433D-91FE-35D401E28B51}"/>
    <dgm:cxn modelId="{B3275EDE-3F31-4657-8FB7-7725280A3EB4}" srcId="{061E5E89-C039-4195-9724-A28EF6719296}" destId="{68D3D161-2CF5-42DC-943E-246F85D3652E}" srcOrd="4" destOrd="0" parTransId="{958E9358-9F51-4B64-9D4C-9EAEFB7B5A3F}" sibTransId="{936CE53E-4323-43BB-A740-26B17D107F45}"/>
    <dgm:cxn modelId="{F28B3097-B12C-4F81-99A5-5442AE8F3264}" type="presParOf" srcId="{DC2A8785-84C6-49A0-9BA4-91CBE97754F2}" destId="{7D7A57BC-9CEC-47B1-A997-959423F0B757}" srcOrd="0" destOrd="0" presId="urn:microsoft.com/office/officeart/2005/8/layout/vList2"/>
    <dgm:cxn modelId="{41BC2DA9-C732-4F76-B8A9-B08DCE063B7A}" type="presParOf" srcId="{DC2A8785-84C6-49A0-9BA4-91CBE97754F2}" destId="{7A49E5AE-A24E-445E-BB68-7BA9962C3C56}" srcOrd="1" destOrd="0" presId="urn:microsoft.com/office/officeart/2005/8/layout/vList2"/>
    <dgm:cxn modelId="{9886797C-66B4-4B95-A582-70DFBCF0D6CA}" type="presParOf" srcId="{DC2A8785-84C6-49A0-9BA4-91CBE97754F2}" destId="{6BC14C96-1865-49D0-8823-018075468F7D}" srcOrd="2" destOrd="0" presId="urn:microsoft.com/office/officeart/2005/8/layout/vList2"/>
    <dgm:cxn modelId="{CB854FE3-9873-4BDC-859F-5EB0B992541F}" type="presParOf" srcId="{DC2A8785-84C6-49A0-9BA4-91CBE97754F2}" destId="{82D09C1B-BF04-4EFC-9801-C2E02523C1A5}" srcOrd="3" destOrd="0" presId="urn:microsoft.com/office/officeart/2005/8/layout/vList2"/>
    <dgm:cxn modelId="{6CBF7D50-E1A9-40EA-9514-1390F310BEEA}" type="presParOf" srcId="{DC2A8785-84C6-49A0-9BA4-91CBE97754F2}" destId="{92A7E69C-667A-438C-8B40-7D7A921E52A4}" srcOrd="4" destOrd="0" presId="urn:microsoft.com/office/officeart/2005/8/layout/vList2"/>
    <dgm:cxn modelId="{99B92393-15DA-4772-837E-C80FF6355F12}" type="presParOf" srcId="{DC2A8785-84C6-49A0-9BA4-91CBE97754F2}" destId="{9851DAD7-E05F-4B68-9E9D-647806AAE541}" srcOrd="5" destOrd="0" presId="urn:microsoft.com/office/officeart/2005/8/layout/vList2"/>
    <dgm:cxn modelId="{66FE52E9-3F4A-4347-B2F1-6355C9D7E715}" type="presParOf" srcId="{DC2A8785-84C6-49A0-9BA4-91CBE97754F2}" destId="{C003207D-CF07-4DC8-B961-94478CE580A9}" srcOrd="6" destOrd="0" presId="urn:microsoft.com/office/officeart/2005/8/layout/vList2"/>
    <dgm:cxn modelId="{DF04FB46-F750-482B-AAED-0BAA76B837E1}" type="presParOf" srcId="{DC2A8785-84C6-49A0-9BA4-91CBE97754F2}" destId="{079B3E5A-B6CD-44C8-BA5F-8620B2ADB70F}" srcOrd="7" destOrd="0" presId="urn:microsoft.com/office/officeart/2005/8/layout/vList2"/>
    <dgm:cxn modelId="{D7E1896C-747A-4C1A-BDF2-B4A6FB1FEAF1}" type="presParOf" srcId="{DC2A8785-84C6-49A0-9BA4-91CBE97754F2}" destId="{C9CEB5C3-376D-432B-92E2-492B0AD03B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553AB6-AAEC-45EB-8704-87E038711250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1893E5-E4D0-4B98-B0A2-EA1C228F1C3D}">
      <dgm:prSet/>
      <dgm:spPr/>
      <dgm:t>
        <a:bodyPr/>
        <a:lstStyle/>
        <a:p>
          <a:r>
            <a:rPr lang="en-US" dirty="0"/>
            <a:t>Main goal: To build an expert system for classroom engagement – answering questions, providing summary, and enhance classroom discussions on computer science, public health and geography subjects.</a:t>
          </a:r>
        </a:p>
      </dgm:t>
    </dgm:pt>
    <dgm:pt modelId="{BDDBF692-088D-4722-910C-DDA71AFDAD52}" type="parTrans" cxnId="{13246E84-E04B-49A3-8ED6-2183B56993F0}">
      <dgm:prSet/>
      <dgm:spPr/>
      <dgm:t>
        <a:bodyPr/>
        <a:lstStyle/>
        <a:p>
          <a:endParaRPr lang="en-US"/>
        </a:p>
      </dgm:t>
    </dgm:pt>
    <dgm:pt modelId="{1048614A-2BE1-4DBC-AC98-001C57307943}" type="sibTrans" cxnId="{13246E84-E04B-49A3-8ED6-2183B56993F0}">
      <dgm:prSet/>
      <dgm:spPr/>
      <dgm:t>
        <a:bodyPr/>
        <a:lstStyle/>
        <a:p>
          <a:endParaRPr lang="en-US"/>
        </a:p>
      </dgm:t>
    </dgm:pt>
    <dgm:pt modelId="{F75D3B95-42F0-4E5F-954F-FE979F94B6BA}">
      <dgm:prSet/>
      <dgm:spPr/>
      <dgm:t>
        <a:bodyPr/>
        <a:lstStyle/>
        <a:p>
          <a:r>
            <a:rPr lang="en-US"/>
            <a:t>Objectives </a:t>
          </a:r>
        </a:p>
      </dgm:t>
    </dgm:pt>
    <dgm:pt modelId="{08FF5151-47F4-4DF8-8DD3-B9ADBA398494}" type="parTrans" cxnId="{8C58AD54-3422-4715-BCA1-6347E463DA88}">
      <dgm:prSet/>
      <dgm:spPr/>
      <dgm:t>
        <a:bodyPr/>
        <a:lstStyle/>
        <a:p>
          <a:endParaRPr lang="en-US"/>
        </a:p>
      </dgm:t>
    </dgm:pt>
    <dgm:pt modelId="{5EC0A151-2B15-44B9-87BA-8852903D34F8}" type="sibTrans" cxnId="{8C58AD54-3422-4715-BCA1-6347E463DA88}">
      <dgm:prSet/>
      <dgm:spPr/>
      <dgm:t>
        <a:bodyPr/>
        <a:lstStyle/>
        <a:p>
          <a:endParaRPr lang="en-US"/>
        </a:p>
      </dgm:t>
    </dgm:pt>
    <dgm:pt modelId="{29ED9679-3D65-4BFA-8B1F-58BCA6F3445E}">
      <dgm:prSet/>
      <dgm:spPr/>
      <dgm:t>
        <a:bodyPr/>
        <a:lstStyle/>
        <a:p>
          <a:r>
            <a:rPr lang="en-US" dirty="0"/>
            <a:t>Build a model for document processing.</a:t>
          </a:r>
        </a:p>
      </dgm:t>
    </dgm:pt>
    <dgm:pt modelId="{01999ABA-B92D-4CBE-8DDA-C29DD497497E}" type="parTrans" cxnId="{1A0DE734-F5D4-44ED-8B5D-9067CAEE2C0D}">
      <dgm:prSet/>
      <dgm:spPr/>
      <dgm:t>
        <a:bodyPr/>
        <a:lstStyle/>
        <a:p>
          <a:endParaRPr lang="en-US"/>
        </a:p>
      </dgm:t>
    </dgm:pt>
    <dgm:pt modelId="{7FF04AB4-C94E-4562-A3D5-44D85ED54834}" type="sibTrans" cxnId="{1A0DE734-F5D4-44ED-8B5D-9067CAEE2C0D}">
      <dgm:prSet/>
      <dgm:spPr/>
      <dgm:t>
        <a:bodyPr/>
        <a:lstStyle/>
        <a:p>
          <a:endParaRPr lang="en-US"/>
        </a:p>
      </dgm:t>
    </dgm:pt>
    <dgm:pt modelId="{723898AE-CDA6-41CC-999A-F48D54CD7E85}">
      <dgm:prSet/>
      <dgm:spPr/>
      <dgm:t>
        <a:bodyPr/>
        <a:lstStyle/>
        <a:p>
          <a:r>
            <a:rPr lang="en-US"/>
            <a:t>Build a vector database for the selected subject content</a:t>
          </a:r>
        </a:p>
      </dgm:t>
    </dgm:pt>
    <dgm:pt modelId="{426146DF-FED8-4B3C-AAB7-7343563079E6}" type="parTrans" cxnId="{C707496B-9E2C-4991-A68C-A742C2834141}">
      <dgm:prSet/>
      <dgm:spPr/>
      <dgm:t>
        <a:bodyPr/>
        <a:lstStyle/>
        <a:p>
          <a:endParaRPr lang="en-US"/>
        </a:p>
      </dgm:t>
    </dgm:pt>
    <dgm:pt modelId="{A38262F5-F39F-43AF-892E-7DDD9AC785D3}" type="sibTrans" cxnId="{C707496B-9E2C-4991-A68C-A742C2834141}">
      <dgm:prSet/>
      <dgm:spPr/>
      <dgm:t>
        <a:bodyPr/>
        <a:lstStyle/>
        <a:p>
          <a:endParaRPr lang="en-US"/>
        </a:p>
      </dgm:t>
    </dgm:pt>
    <dgm:pt modelId="{F59AF2D2-115B-4BD7-9E15-9BFC2EAF758E}">
      <dgm:prSet/>
      <dgm:spPr/>
      <dgm:t>
        <a:bodyPr/>
        <a:lstStyle/>
        <a:p>
          <a:r>
            <a:rPr lang="en-US"/>
            <a:t>Label/tag sections of text to appropriate labels or topics for relevance</a:t>
          </a:r>
        </a:p>
      </dgm:t>
    </dgm:pt>
    <dgm:pt modelId="{A5871136-AEAA-4505-AD0C-42699164B993}" type="parTrans" cxnId="{B7592FA4-AD03-4D67-8DE9-C8E718C9C62E}">
      <dgm:prSet/>
      <dgm:spPr/>
      <dgm:t>
        <a:bodyPr/>
        <a:lstStyle/>
        <a:p>
          <a:endParaRPr lang="en-US"/>
        </a:p>
      </dgm:t>
    </dgm:pt>
    <dgm:pt modelId="{1D128EEF-9DAF-40C3-A109-5410E8E02D63}" type="sibTrans" cxnId="{B7592FA4-AD03-4D67-8DE9-C8E718C9C62E}">
      <dgm:prSet/>
      <dgm:spPr/>
      <dgm:t>
        <a:bodyPr/>
        <a:lstStyle/>
        <a:p>
          <a:endParaRPr lang="en-US"/>
        </a:p>
      </dgm:t>
    </dgm:pt>
    <dgm:pt modelId="{02C76689-2EA7-44A5-8B94-CD95D8264CC0}">
      <dgm:prSet/>
      <dgm:spPr/>
      <dgm:t>
        <a:bodyPr/>
        <a:lstStyle/>
        <a:p>
          <a:r>
            <a:rPr lang="en-US" dirty="0"/>
            <a:t>Provide a solution for real-time Q&amp;A and provide relevant responses</a:t>
          </a:r>
        </a:p>
      </dgm:t>
    </dgm:pt>
    <dgm:pt modelId="{6244E524-4F4A-4DFF-A512-06A6113E1F41}" type="parTrans" cxnId="{25BC2E5C-D0CE-44E1-A707-4C8D4939E22E}">
      <dgm:prSet/>
      <dgm:spPr/>
      <dgm:t>
        <a:bodyPr/>
        <a:lstStyle/>
        <a:p>
          <a:endParaRPr lang="en-US"/>
        </a:p>
      </dgm:t>
    </dgm:pt>
    <dgm:pt modelId="{9C44B106-D349-4EC6-B922-57B9C9FDFA33}" type="sibTrans" cxnId="{25BC2E5C-D0CE-44E1-A707-4C8D4939E22E}">
      <dgm:prSet/>
      <dgm:spPr/>
      <dgm:t>
        <a:bodyPr/>
        <a:lstStyle/>
        <a:p>
          <a:endParaRPr lang="en-US"/>
        </a:p>
      </dgm:t>
    </dgm:pt>
    <dgm:pt modelId="{F196559E-F9C7-4009-8819-D0D3004D776F}">
      <dgm:prSet/>
      <dgm:spPr/>
      <dgm:t>
        <a:bodyPr/>
        <a:lstStyle/>
        <a:p>
          <a:r>
            <a:rPr lang="en-US"/>
            <a:t>Build a chatbot for subject-specific information processing. </a:t>
          </a:r>
          <a:endParaRPr lang="en-US" dirty="0"/>
        </a:p>
      </dgm:t>
    </dgm:pt>
    <dgm:pt modelId="{E452B877-CEEE-4210-9CCF-E890357299FB}" type="parTrans" cxnId="{9E1596B0-E467-4573-AC1D-E5D058B692F8}">
      <dgm:prSet/>
      <dgm:spPr/>
      <dgm:t>
        <a:bodyPr/>
        <a:lstStyle/>
        <a:p>
          <a:endParaRPr lang="en-US"/>
        </a:p>
      </dgm:t>
    </dgm:pt>
    <dgm:pt modelId="{4E31124E-182E-4998-BEBF-9B7799096274}" type="sibTrans" cxnId="{9E1596B0-E467-4573-AC1D-E5D058B692F8}">
      <dgm:prSet/>
      <dgm:spPr/>
      <dgm:t>
        <a:bodyPr/>
        <a:lstStyle/>
        <a:p>
          <a:endParaRPr lang="en-US"/>
        </a:p>
      </dgm:t>
    </dgm:pt>
    <dgm:pt modelId="{9793F607-5C17-45AD-BE36-68AE84F7B7D0}" type="pres">
      <dgm:prSet presAssocID="{66553AB6-AAEC-45EB-8704-87E038711250}" presName="Name0" presStyleCnt="0">
        <dgm:presLayoutVars>
          <dgm:dir/>
          <dgm:animLvl val="lvl"/>
          <dgm:resizeHandles val="exact"/>
        </dgm:presLayoutVars>
      </dgm:prSet>
      <dgm:spPr/>
    </dgm:pt>
    <dgm:pt modelId="{29648925-0B6C-4C6E-AA6A-29E21839E35A}" type="pres">
      <dgm:prSet presAssocID="{F75D3B95-42F0-4E5F-954F-FE979F94B6BA}" presName="boxAndChildren" presStyleCnt="0"/>
      <dgm:spPr/>
    </dgm:pt>
    <dgm:pt modelId="{35545163-0C9C-4A08-BF84-F6BA308E9F10}" type="pres">
      <dgm:prSet presAssocID="{F75D3B95-42F0-4E5F-954F-FE979F94B6BA}" presName="parentTextBox" presStyleLbl="node1" presStyleIdx="0" presStyleCnt="2"/>
      <dgm:spPr/>
    </dgm:pt>
    <dgm:pt modelId="{8BD9F4D3-224C-4B6A-8E12-8EF318926168}" type="pres">
      <dgm:prSet presAssocID="{F75D3B95-42F0-4E5F-954F-FE979F94B6BA}" presName="entireBox" presStyleLbl="node1" presStyleIdx="0" presStyleCnt="2"/>
      <dgm:spPr/>
    </dgm:pt>
    <dgm:pt modelId="{978FAABE-6074-4579-92BB-4576254E23B0}" type="pres">
      <dgm:prSet presAssocID="{F75D3B95-42F0-4E5F-954F-FE979F94B6BA}" presName="descendantBox" presStyleCnt="0"/>
      <dgm:spPr/>
    </dgm:pt>
    <dgm:pt modelId="{FF1A3405-7501-4106-8201-07FD52C6CF18}" type="pres">
      <dgm:prSet presAssocID="{29ED9679-3D65-4BFA-8B1F-58BCA6F3445E}" presName="childTextBox" presStyleLbl="fgAccFollowNode1" presStyleIdx="0" presStyleCnt="5">
        <dgm:presLayoutVars>
          <dgm:bulletEnabled val="1"/>
        </dgm:presLayoutVars>
      </dgm:prSet>
      <dgm:spPr/>
    </dgm:pt>
    <dgm:pt modelId="{91FACC74-2992-4EA7-A5D2-4B466EE95F7E}" type="pres">
      <dgm:prSet presAssocID="{F196559E-F9C7-4009-8819-D0D3004D776F}" presName="childTextBox" presStyleLbl="fgAccFollowNode1" presStyleIdx="1" presStyleCnt="5">
        <dgm:presLayoutVars>
          <dgm:bulletEnabled val="1"/>
        </dgm:presLayoutVars>
      </dgm:prSet>
      <dgm:spPr/>
    </dgm:pt>
    <dgm:pt modelId="{15E18355-2C1A-4E0A-AD83-1E0D5099CE27}" type="pres">
      <dgm:prSet presAssocID="{02C76689-2EA7-44A5-8B94-CD95D8264CC0}" presName="childTextBox" presStyleLbl="fgAccFollowNode1" presStyleIdx="2" presStyleCnt="5">
        <dgm:presLayoutVars>
          <dgm:bulletEnabled val="1"/>
        </dgm:presLayoutVars>
      </dgm:prSet>
      <dgm:spPr/>
    </dgm:pt>
    <dgm:pt modelId="{21B6D2F5-125E-4E4C-A979-D1EE55DA1F29}" type="pres">
      <dgm:prSet presAssocID="{723898AE-CDA6-41CC-999A-F48D54CD7E85}" presName="childTextBox" presStyleLbl="fgAccFollowNode1" presStyleIdx="3" presStyleCnt="5">
        <dgm:presLayoutVars>
          <dgm:bulletEnabled val="1"/>
        </dgm:presLayoutVars>
      </dgm:prSet>
      <dgm:spPr/>
    </dgm:pt>
    <dgm:pt modelId="{6B235D16-0D7B-457D-8859-CBC423066BF6}" type="pres">
      <dgm:prSet presAssocID="{F59AF2D2-115B-4BD7-9E15-9BFC2EAF758E}" presName="childTextBox" presStyleLbl="fgAccFollowNode1" presStyleIdx="4" presStyleCnt="5">
        <dgm:presLayoutVars>
          <dgm:bulletEnabled val="1"/>
        </dgm:presLayoutVars>
      </dgm:prSet>
      <dgm:spPr/>
    </dgm:pt>
    <dgm:pt modelId="{19D83F40-98EF-4F25-98CB-8392C91D9B97}" type="pres">
      <dgm:prSet presAssocID="{1048614A-2BE1-4DBC-AC98-001C57307943}" presName="sp" presStyleCnt="0"/>
      <dgm:spPr/>
    </dgm:pt>
    <dgm:pt modelId="{769B2B4B-84CE-4F6D-BB19-341A425CF8D6}" type="pres">
      <dgm:prSet presAssocID="{CA1893E5-E4D0-4B98-B0A2-EA1C228F1C3D}" presName="arrowAndChildren" presStyleCnt="0"/>
      <dgm:spPr/>
    </dgm:pt>
    <dgm:pt modelId="{2FE05F70-3E88-496C-AC06-732FF4E32F26}" type="pres">
      <dgm:prSet presAssocID="{CA1893E5-E4D0-4B98-B0A2-EA1C228F1C3D}" presName="parentTextArrow" presStyleLbl="node1" presStyleIdx="1" presStyleCnt="2"/>
      <dgm:spPr/>
    </dgm:pt>
  </dgm:ptLst>
  <dgm:cxnLst>
    <dgm:cxn modelId="{7E72D514-B300-4140-8799-C5D262C6FEE7}" type="presOf" srcId="{29ED9679-3D65-4BFA-8B1F-58BCA6F3445E}" destId="{FF1A3405-7501-4106-8201-07FD52C6CF18}" srcOrd="0" destOrd="0" presId="urn:microsoft.com/office/officeart/2005/8/layout/process4"/>
    <dgm:cxn modelId="{B0ECF720-1E47-40A1-B8BE-B10D67D03AA2}" type="presOf" srcId="{F196559E-F9C7-4009-8819-D0D3004D776F}" destId="{91FACC74-2992-4EA7-A5D2-4B466EE95F7E}" srcOrd="0" destOrd="0" presId="urn:microsoft.com/office/officeart/2005/8/layout/process4"/>
    <dgm:cxn modelId="{D0F2AA30-A22A-4CBF-A6FA-7E7B42249A2D}" type="presOf" srcId="{F75D3B95-42F0-4E5F-954F-FE979F94B6BA}" destId="{35545163-0C9C-4A08-BF84-F6BA308E9F10}" srcOrd="0" destOrd="0" presId="urn:microsoft.com/office/officeart/2005/8/layout/process4"/>
    <dgm:cxn modelId="{1A0DE734-F5D4-44ED-8B5D-9067CAEE2C0D}" srcId="{F75D3B95-42F0-4E5F-954F-FE979F94B6BA}" destId="{29ED9679-3D65-4BFA-8B1F-58BCA6F3445E}" srcOrd="0" destOrd="0" parTransId="{01999ABA-B92D-4CBE-8DDA-C29DD497497E}" sibTransId="{7FF04AB4-C94E-4562-A3D5-44D85ED54834}"/>
    <dgm:cxn modelId="{25BC2E5C-D0CE-44E1-A707-4C8D4939E22E}" srcId="{F75D3B95-42F0-4E5F-954F-FE979F94B6BA}" destId="{02C76689-2EA7-44A5-8B94-CD95D8264CC0}" srcOrd="2" destOrd="0" parTransId="{6244E524-4F4A-4DFF-A512-06A6113E1F41}" sibTransId="{9C44B106-D349-4EC6-B922-57B9C9FDFA33}"/>
    <dgm:cxn modelId="{01751947-68B9-4A49-BEE7-428EB6FE0DF9}" type="presOf" srcId="{02C76689-2EA7-44A5-8B94-CD95D8264CC0}" destId="{15E18355-2C1A-4E0A-AD83-1E0D5099CE27}" srcOrd="0" destOrd="0" presId="urn:microsoft.com/office/officeart/2005/8/layout/process4"/>
    <dgm:cxn modelId="{C707496B-9E2C-4991-A68C-A742C2834141}" srcId="{F75D3B95-42F0-4E5F-954F-FE979F94B6BA}" destId="{723898AE-CDA6-41CC-999A-F48D54CD7E85}" srcOrd="3" destOrd="0" parTransId="{426146DF-FED8-4B3C-AAB7-7343563079E6}" sibTransId="{A38262F5-F39F-43AF-892E-7DDD9AC785D3}"/>
    <dgm:cxn modelId="{8C58AD54-3422-4715-BCA1-6347E463DA88}" srcId="{66553AB6-AAEC-45EB-8704-87E038711250}" destId="{F75D3B95-42F0-4E5F-954F-FE979F94B6BA}" srcOrd="1" destOrd="0" parTransId="{08FF5151-47F4-4DF8-8DD3-B9ADBA398494}" sibTransId="{5EC0A151-2B15-44B9-87BA-8852903D34F8}"/>
    <dgm:cxn modelId="{13246E84-E04B-49A3-8ED6-2183B56993F0}" srcId="{66553AB6-AAEC-45EB-8704-87E038711250}" destId="{CA1893E5-E4D0-4B98-B0A2-EA1C228F1C3D}" srcOrd="0" destOrd="0" parTransId="{BDDBF692-088D-4722-910C-DDA71AFDAD52}" sibTransId="{1048614A-2BE1-4DBC-AC98-001C57307943}"/>
    <dgm:cxn modelId="{4E2F3B8A-889D-4DC9-BB3F-0CE44410F71A}" type="presOf" srcId="{66553AB6-AAEC-45EB-8704-87E038711250}" destId="{9793F607-5C17-45AD-BE36-68AE84F7B7D0}" srcOrd="0" destOrd="0" presId="urn:microsoft.com/office/officeart/2005/8/layout/process4"/>
    <dgm:cxn modelId="{A1DDBD8E-A513-4EF6-ADD3-8720971FDA15}" type="presOf" srcId="{F75D3B95-42F0-4E5F-954F-FE979F94B6BA}" destId="{8BD9F4D3-224C-4B6A-8E12-8EF318926168}" srcOrd="1" destOrd="0" presId="urn:microsoft.com/office/officeart/2005/8/layout/process4"/>
    <dgm:cxn modelId="{B7592FA4-AD03-4D67-8DE9-C8E718C9C62E}" srcId="{F75D3B95-42F0-4E5F-954F-FE979F94B6BA}" destId="{F59AF2D2-115B-4BD7-9E15-9BFC2EAF758E}" srcOrd="4" destOrd="0" parTransId="{A5871136-AEAA-4505-AD0C-42699164B993}" sibTransId="{1D128EEF-9DAF-40C3-A109-5410E8E02D63}"/>
    <dgm:cxn modelId="{A6C6AEAF-B6D1-455F-9647-4FD07B25D788}" type="presOf" srcId="{CA1893E5-E4D0-4B98-B0A2-EA1C228F1C3D}" destId="{2FE05F70-3E88-496C-AC06-732FF4E32F26}" srcOrd="0" destOrd="0" presId="urn:microsoft.com/office/officeart/2005/8/layout/process4"/>
    <dgm:cxn modelId="{9E1596B0-E467-4573-AC1D-E5D058B692F8}" srcId="{F75D3B95-42F0-4E5F-954F-FE979F94B6BA}" destId="{F196559E-F9C7-4009-8819-D0D3004D776F}" srcOrd="1" destOrd="0" parTransId="{E452B877-CEEE-4210-9CCF-E890357299FB}" sibTransId="{4E31124E-182E-4998-BEBF-9B7799096274}"/>
    <dgm:cxn modelId="{9795E2CB-1C87-4672-9CE6-3B4A2B8675C2}" type="presOf" srcId="{723898AE-CDA6-41CC-999A-F48D54CD7E85}" destId="{21B6D2F5-125E-4E4C-A979-D1EE55DA1F29}" srcOrd="0" destOrd="0" presId="urn:microsoft.com/office/officeart/2005/8/layout/process4"/>
    <dgm:cxn modelId="{765587EA-2E48-4B94-AB6A-FD8C4F41EB7C}" type="presOf" srcId="{F59AF2D2-115B-4BD7-9E15-9BFC2EAF758E}" destId="{6B235D16-0D7B-457D-8859-CBC423066BF6}" srcOrd="0" destOrd="0" presId="urn:microsoft.com/office/officeart/2005/8/layout/process4"/>
    <dgm:cxn modelId="{805881FE-D236-4BA7-A525-371AF5FBFBC0}" type="presParOf" srcId="{9793F607-5C17-45AD-BE36-68AE84F7B7D0}" destId="{29648925-0B6C-4C6E-AA6A-29E21839E35A}" srcOrd="0" destOrd="0" presId="urn:microsoft.com/office/officeart/2005/8/layout/process4"/>
    <dgm:cxn modelId="{E313ADA7-AF63-4A1D-B5B7-F95A3591F728}" type="presParOf" srcId="{29648925-0B6C-4C6E-AA6A-29E21839E35A}" destId="{35545163-0C9C-4A08-BF84-F6BA308E9F10}" srcOrd="0" destOrd="0" presId="urn:microsoft.com/office/officeart/2005/8/layout/process4"/>
    <dgm:cxn modelId="{41C3E8A4-0F9E-46B1-A2C9-C128D881C588}" type="presParOf" srcId="{29648925-0B6C-4C6E-AA6A-29E21839E35A}" destId="{8BD9F4D3-224C-4B6A-8E12-8EF318926168}" srcOrd="1" destOrd="0" presId="urn:microsoft.com/office/officeart/2005/8/layout/process4"/>
    <dgm:cxn modelId="{5BDDDE1D-9FBB-408F-A91D-F490778BF866}" type="presParOf" srcId="{29648925-0B6C-4C6E-AA6A-29E21839E35A}" destId="{978FAABE-6074-4579-92BB-4576254E23B0}" srcOrd="2" destOrd="0" presId="urn:microsoft.com/office/officeart/2005/8/layout/process4"/>
    <dgm:cxn modelId="{CE4379FC-C5B3-49C5-93C6-566C9D3034D3}" type="presParOf" srcId="{978FAABE-6074-4579-92BB-4576254E23B0}" destId="{FF1A3405-7501-4106-8201-07FD52C6CF18}" srcOrd="0" destOrd="0" presId="urn:microsoft.com/office/officeart/2005/8/layout/process4"/>
    <dgm:cxn modelId="{85323E73-187E-442D-8476-48C2AAADD6A2}" type="presParOf" srcId="{978FAABE-6074-4579-92BB-4576254E23B0}" destId="{91FACC74-2992-4EA7-A5D2-4B466EE95F7E}" srcOrd="1" destOrd="0" presId="urn:microsoft.com/office/officeart/2005/8/layout/process4"/>
    <dgm:cxn modelId="{1FA3C7AE-BBC9-419F-9776-13A169D238BF}" type="presParOf" srcId="{978FAABE-6074-4579-92BB-4576254E23B0}" destId="{15E18355-2C1A-4E0A-AD83-1E0D5099CE27}" srcOrd="2" destOrd="0" presId="urn:microsoft.com/office/officeart/2005/8/layout/process4"/>
    <dgm:cxn modelId="{291E94DD-843D-45D7-8F5B-0ED6212A7215}" type="presParOf" srcId="{978FAABE-6074-4579-92BB-4576254E23B0}" destId="{21B6D2F5-125E-4E4C-A979-D1EE55DA1F29}" srcOrd="3" destOrd="0" presId="urn:microsoft.com/office/officeart/2005/8/layout/process4"/>
    <dgm:cxn modelId="{0883C1BB-9537-4790-9AC9-7BEACD6DBA88}" type="presParOf" srcId="{978FAABE-6074-4579-92BB-4576254E23B0}" destId="{6B235D16-0D7B-457D-8859-CBC423066BF6}" srcOrd="4" destOrd="0" presId="urn:microsoft.com/office/officeart/2005/8/layout/process4"/>
    <dgm:cxn modelId="{645F2AF3-6032-42EE-B7A8-3FA48BB3F139}" type="presParOf" srcId="{9793F607-5C17-45AD-BE36-68AE84F7B7D0}" destId="{19D83F40-98EF-4F25-98CB-8392C91D9B97}" srcOrd="1" destOrd="0" presId="urn:microsoft.com/office/officeart/2005/8/layout/process4"/>
    <dgm:cxn modelId="{E7582392-E3C7-40C1-8E72-ECE35835FEFD}" type="presParOf" srcId="{9793F607-5C17-45AD-BE36-68AE84F7B7D0}" destId="{769B2B4B-84CE-4F6D-BB19-341A425CF8D6}" srcOrd="2" destOrd="0" presId="urn:microsoft.com/office/officeart/2005/8/layout/process4"/>
    <dgm:cxn modelId="{3D8311DC-86AC-4E8F-B54F-5423A668AC4C}" type="presParOf" srcId="{769B2B4B-84CE-4F6D-BB19-341A425CF8D6}" destId="{2FE05F70-3E88-496C-AC06-732FF4E32F2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A57BC-9CEC-47B1-A997-959423F0B757}">
      <dsp:nvSpPr>
        <dsp:cNvPr id="0" name=""/>
        <dsp:cNvSpPr/>
      </dsp:nvSpPr>
      <dsp:spPr>
        <a:xfrm>
          <a:off x="0" y="445349"/>
          <a:ext cx="6253721" cy="761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Classroom Engagement Assistant</a:t>
          </a:r>
        </a:p>
      </dsp:txBody>
      <dsp:txXfrm>
        <a:off x="37182" y="482531"/>
        <a:ext cx="6179357" cy="687306"/>
      </dsp:txXfrm>
    </dsp:sp>
    <dsp:sp modelId="{6BC14C96-1865-49D0-8823-018075468F7D}">
      <dsp:nvSpPr>
        <dsp:cNvPr id="0" name=""/>
        <dsp:cNvSpPr/>
      </dsp:nvSpPr>
      <dsp:spPr>
        <a:xfrm>
          <a:off x="0" y="1296299"/>
          <a:ext cx="6253721" cy="761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Members: </a:t>
          </a:r>
        </a:p>
      </dsp:txBody>
      <dsp:txXfrm>
        <a:off x="37182" y="1333481"/>
        <a:ext cx="6179357" cy="687306"/>
      </dsp:txXfrm>
    </dsp:sp>
    <dsp:sp modelId="{92A7E69C-667A-438C-8B40-7D7A921E52A4}">
      <dsp:nvSpPr>
        <dsp:cNvPr id="0" name=""/>
        <dsp:cNvSpPr/>
      </dsp:nvSpPr>
      <dsp:spPr>
        <a:xfrm>
          <a:off x="0" y="2147250"/>
          <a:ext cx="6253721" cy="7616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Josephat Oyondi – Team Lead</a:t>
          </a:r>
        </a:p>
      </dsp:txBody>
      <dsp:txXfrm>
        <a:off x="37182" y="2184432"/>
        <a:ext cx="6179357" cy="687306"/>
      </dsp:txXfrm>
    </dsp:sp>
    <dsp:sp modelId="{C003207D-CF07-4DC8-B961-94478CE580A9}">
      <dsp:nvSpPr>
        <dsp:cNvPr id="0" name=""/>
        <dsp:cNvSpPr/>
      </dsp:nvSpPr>
      <dsp:spPr>
        <a:xfrm>
          <a:off x="0" y="2998200"/>
          <a:ext cx="6253721" cy="761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Elie Niringiyimana</a:t>
          </a:r>
        </a:p>
      </dsp:txBody>
      <dsp:txXfrm>
        <a:off x="37182" y="3035382"/>
        <a:ext cx="6179357" cy="687306"/>
      </dsp:txXfrm>
    </dsp:sp>
    <dsp:sp modelId="{C9CEB5C3-376D-432B-92E2-492B0AD03BA6}">
      <dsp:nvSpPr>
        <dsp:cNvPr id="0" name=""/>
        <dsp:cNvSpPr/>
      </dsp:nvSpPr>
      <dsp:spPr>
        <a:xfrm>
          <a:off x="0" y="3849150"/>
          <a:ext cx="6253721" cy="761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Jean Habyarimana</a:t>
          </a:r>
        </a:p>
      </dsp:txBody>
      <dsp:txXfrm>
        <a:off x="37182" y="3886332"/>
        <a:ext cx="6179357" cy="687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9F4D3-224C-4B6A-8E12-8EF318926168}">
      <dsp:nvSpPr>
        <dsp:cNvPr id="0" name=""/>
        <dsp:cNvSpPr/>
      </dsp:nvSpPr>
      <dsp:spPr>
        <a:xfrm>
          <a:off x="0" y="2530579"/>
          <a:ext cx="10927829" cy="16603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Objectives </a:t>
          </a:r>
        </a:p>
      </dsp:txBody>
      <dsp:txXfrm>
        <a:off x="0" y="2530579"/>
        <a:ext cx="10927829" cy="896580"/>
      </dsp:txXfrm>
    </dsp:sp>
    <dsp:sp modelId="{FF1A3405-7501-4106-8201-07FD52C6CF18}">
      <dsp:nvSpPr>
        <dsp:cNvPr id="0" name=""/>
        <dsp:cNvSpPr/>
      </dsp:nvSpPr>
      <dsp:spPr>
        <a:xfrm>
          <a:off x="1333" y="3393953"/>
          <a:ext cx="2185032" cy="7637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Build a model for document processing.</a:t>
          </a:r>
        </a:p>
      </dsp:txBody>
      <dsp:txXfrm>
        <a:off x="1333" y="3393953"/>
        <a:ext cx="2185032" cy="763753"/>
      </dsp:txXfrm>
    </dsp:sp>
    <dsp:sp modelId="{91FACC74-2992-4EA7-A5D2-4B466EE95F7E}">
      <dsp:nvSpPr>
        <dsp:cNvPr id="0" name=""/>
        <dsp:cNvSpPr/>
      </dsp:nvSpPr>
      <dsp:spPr>
        <a:xfrm>
          <a:off x="2186366" y="3393953"/>
          <a:ext cx="2185032" cy="763753"/>
        </a:xfrm>
        <a:prstGeom prst="rect">
          <a:avLst/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Build a chatbot for subject-specific information processing. </a:t>
          </a:r>
          <a:endParaRPr lang="en-US" sz="1300" kern="1200" dirty="0"/>
        </a:p>
      </dsp:txBody>
      <dsp:txXfrm>
        <a:off x="2186366" y="3393953"/>
        <a:ext cx="2185032" cy="763753"/>
      </dsp:txXfrm>
    </dsp:sp>
    <dsp:sp modelId="{15E18355-2C1A-4E0A-AD83-1E0D5099CE27}">
      <dsp:nvSpPr>
        <dsp:cNvPr id="0" name=""/>
        <dsp:cNvSpPr/>
      </dsp:nvSpPr>
      <dsp:spPr>
        <a:xfrm>
          <a:off x="4371398" y="3393953"/>
          <a:ext cx="2185032" cy="763753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Provide a solution for real-time Q&amp;A and provide relevant responses</a:t>
          </a:r>
        </a:p>
      </dsp:txBody>
      <dsp:txXfrm>
        <a:off x="4371398" y="3393953"/>
        <a:ext cx="2185032" cy="763753"/>
      </dsp:txXfrm>
    </dsp:sp>
    <dsp:sp modelId="{21B6D2F5-125E-4E4C-A979-D1EE55DA1F29}">
      <dsp:nvSpPr>
        <dsp:cNvPr id="0" name=""/>
        <dsp:cNvSpPr/>
      </dsp:nvSpPr>
      <dsp:spPr>
        <a:xfrm>
          <a:off x="6556430" y="3393953"/>
          <a:ext cx="2185032" cy="763753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Build a vector database for the selected subject content</a:t>
          </a:r>
        </a:p>
      </dsp:txBody>
      <dsp:txXfrm>
        <a:off x="6556430" y="3393953"/>
        <a:ext cx="2185032" cy="763753"/>
      </dsp:txXfrm>
    </dsp:sp>
    <dsp:sp modelId="{6B235D16-0D7B-457D-8859-CBC423066BF6}">
      <dsp:nvSpPr>
        <dsp:cNvPr id="0" name=""/>
        <dsp:cNvSpPr/>
      </dsp:nvSpPr>
      <dsp:spPr>
        <a:xfrm>
          <a:off x="8741462" y="3393953"/>
          <a:ext cx="2185032" cy="763753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Label/tag sections of text to appropriate labels or topics for relevance</a:t>
          </a:r>
        </a:p>
      </dsp:txBody>
      <dsp:txXfrm>
        <a:off x="8741462" y="3393953"/>
        <a:ext cx="2185032" cy="763753"/>
      </dsp:txXfrm>
    </dsp:sp>
    <dsp:sp modelId="{2FE05F70-3E88-496C-AC06-732FF4E32F26}">
      <dsp:nvSpPr>
        <dsp:cNvPr id="0" name=""/>
        <dsp:cNvSpPr/>
      </dsp:nvSpPr>
      <dsp:spPr>
        <a:xfrm rot="10800000">
          <a:off x="0" y="1890"/>
          <a:ext cx="10927829" cy="2553594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Main goal: To build an expert system for classroom engagement – answering questions, providing summary, and enhance classroom discussions on computer science, public health and geography subjects.</a:t>
          </a:r>
        </a:p>
      </dsp:txBody>
      <dsp:txXfrm rot="10800000">
        <a:off x="0" y="1890"/>
        <a:ext cx="10927829" cy="165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0146-C2CD-F65F-DCAE-24F487BFA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8D977-5267-DC11-027C-0015EB914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4172-22EC-A262-EABA-17788782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3F3-8034-4394-BB4C-9B88748DC0E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23666-667A-60B0-62A6-2BA9E886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A6FE6-C8D1-4995-62D3-01503565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6007-AF29-4A2E-82BE-42797729E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3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563E-8802-148E-B2D1-8C76A4F2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130F6-5689-CE72-C7C5-63FE5571C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B3AB-77AF-B0CF-ECFB-BE1AA326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3F3-8034-4394-BB4C-9B88748DC0E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CE71-17DC-C163-1CAD-05D297B9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A6723-5045-FD55-DB5F-E2D95289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6007-AF29-4A2E-82BE-42797729E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3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AB806-A8FC-A1E5-C500-3D1EF8FAF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F64C4-D7D7-10EA-CB41-BAB2A9207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C0E3D-0B8F-F690-D44A-D1725F78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3F3-8034-4394-BB4C-9B88748DC0E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F515-5682-17E0-38D0-61CB3678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8D5A4-FF03-414A-53BA-069EC350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6007-AF29-4A2E-82BE-42797729E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C5D3-915C-79A9-8943-A1B41805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4368-C143-1E2E-1883-42765253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C943-9DDB-D33A-F7C4-171F602E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3F3-8034-4394-BB4C-9B88748DC0E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270DF-7C43-A10F-80D7-89520060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8D1E-28C5-13A7-58CB-2AA025BD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6007-AF29-4A2E-82BE-42797729E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4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0532-175B-7E62-2A84-376E08DE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29F77-9359-7CD7-2DC4-FDF235E6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F294-47E2-965A-F826-5C76577D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3F3-8034-4394-BB4C-9B88748DC0E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2DCF-3290-F805-B96B-27B4E07F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17CA1-E6C8-AD89-F41A-D30275A2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6007-AF29-4A2E-82BE-42797729E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BA28-ABDD-47E9-2CBD-163E9FA8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7110-F032-2374-3F2D-16C2231D8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071FD-C8EC-2E5F-2C9F-113B2E8BF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FF867-3AB2-6D1A-B76F-ADCABEDA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3F3-8034-4394-BB4C-9B88748DC0E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2CEA4-8BF8-F6B7-E03A-B79433C5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3289D-DEA4-58E5-4B72-4FF20D6F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6007-AF29-4A2E-82BE-42797729E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395A-645A-C0D9-2542-BA45ABCC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878F0-073E-64F8-A7E0-C745885EB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C013E-1D46-B75C-0CCF-4BD83E2FC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4CCA5-2C8A-0533-114E-33401C853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8CFB8-E9CC-24FD-7672-257F4CF1B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79ABD-C5E8-74F6-EE13-471D5A91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3F3-8034-4394-BB4C-9B88748DC0E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D8CF9-E07C-DE0E-DE7E-597FABC8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A6E69-70C6-216F-2E2B-27DF93B5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6007-AF29-4A2E-82BE-42797729E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FFE7-1E89-0E85-5622-B06F8FD6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A7E8C-C9F8-457C-8937-594DF551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3F3-8034-4394-BB4C-9B88748DC0E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C095A-B0A9-5297-7C74-459AE65C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EE502-2043-E2C4-C823-1FBB573D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6007-AF29-4A2E-82BE-42797729E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4777C-D91C-B12F-6D0B-2347FA09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3F3-8034-4394-BB4C-9B88748DC0E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06E94-9EBC-482E-B99A-1235BDF8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F74A8-EE10-B594-9CA5-521E68B1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6007-AF29-4A2E-82BE-42797729E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7A83-2E71-BB02-D805-586CA205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5B35-2531-623B-F202-64DF6491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4DF39-239B-DA51-FB38-64A2DECE9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C8C4-3B79-3097-AA33-0847C781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3F3-8034-4394-BB4C-9B88748DC0E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5C86B-41E8-0E00-D870-60AB7F60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95579-1348-7503-9D45-352BFCE8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6007-AF29-4A2E-82BE-42797729E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8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817A-7CC2-6C8F-0B14-ECE34AA0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F6557-BDA8-B01A-BCB1-E7D95857D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7F1DC-97CC-0BCE-3E70-2C86FEEFE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33728-0B93-6603-5DC2-0D108C27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3F3-8034-4394-BB4C-9B88748DC0E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9639E-3D10-3A11-47FD-D57953B1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6B876-1D72-118A-CCD9-44F43700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6007-AF29-4A2E-82BE-42797729E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8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842B1-1BA0-F093-DA15-7DB97945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340F3-CC78-8F59-9248-BE5D4ADA6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ADAF1-9965-820A-AA99-F69BAAC4C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F33F3-8034-4394-BB4C-9B88748DC0E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B42D4-DB67-308F-667A-8E86D5B0B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1BAB9-68F6-1348-1EF3-D15F9E44C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06007-AF29-4A2E-82BE-42797729E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70140-A9AE-AFB5-05C8-7023FA56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AtomAI Team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D3A3D4-E4F8-2946-A6CB-4B3F37E50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25467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478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6E93F-3C4E-C483-E91F-8F08B394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12CFCB-79EA-84A5-3AE0-2A600A242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13484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11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36CDB-2F31-80AD-D260-24096CC1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 Case Summary and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0E09-2A28-44EC-2A85-86909D6DB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Traditional teaching and learning techniques are tedious and have limited amount of content.</a:t>
            </a:r>
          </a:p>
          <a:p>
            <a:r>
              <a:rPr lang="en-US" sz="1700" dirty="0"/>
              <a:t>Having a specialized support/ assistant tool for subjects such as computer science, public health and geography is crucial to promote learning and understanding of complex concepts.</a:t>
            </a:r>
          </a:p>
          <a:p>
            <a:r>
              <a:rPr lang="en-US" sz="1700" dirty="0"/>
              <a:t>The proposed project establishes a new solution leveraging machine learning and natural language processing for interactive learning. </a:t>
            </a:r>
          </a:p>
          <a:p>
            <a:r>
              <a:rPr lang="en-US" sz="1700" dirty="0"/>
              <a:t>Students and teachers with various questions can get personalized support and immediate relevant feedback for their questions. This will improve education outcomes. </a:t>
            </a:r>
          </a:p>
          <a:p>
            <a:r>
              <a:rPr lang="en-US" sz="1700" dirty="0"/>
              <a:t>With more content, students can get instant processed responses from a large repository of documents without using search engines that yield irrelevant information that is not filtered to fit the required response. </a:t>
            </a:r>
          </a:p>
          <a:p>
            <a:r>
              <a:rPr lang="en-US" sz="1700" dirty="0"/>
              <a:t>The chatbot can provide summary, give answers to questions and clarify unclear topics. </a:t>
            </a:r>
          </a:p>
        </p:txBody>
      </p:sp>
    </p:spTree>
    <p:extLst>
      <p:ext uri="{BB962C8B-B14F-4D97-AF65-F5344CB8AC3E}">
        <p14:creationId xmlns:p14="http://schemas.microsoft.com/office/powerpoint/2010/main" val="58660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8A8D0FFE-F5CB-C9A5-C31E-1F33F7520A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441" b="628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2C9F4A-42B5-460F-887A-961E8DC4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E73C-05F9-2505-505F-A7264114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Do you need the model to generate charts or images based on user query?</a:t>
            </a:r>
          </a:p>
        </p:txBody>
      </p:sp>
    </p:spTree>
    <p:extLst>
      <p:ext uri="{BB962C8B-B14F-4D97-AF65-F5344CB8AC3E}">
        <p14:creationId xmlns:p14="http://schemas.microsoft.com/office/powerpoint/2010/main" val="2431858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254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AtomAI Team</vt:lpstr>
      <vt:lpstr>Objectives</vt:lpstr>
      <vt:lpstr>Use Case Summary and justification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Josephat Oyondi</dc:creator>
  <cp:lastModifiedBy>Josephat Oyondi</cp:lastModifiedBy>
  <cp:revision>3</cp:revision>
  <dcterms:created xsi:type="dcterms:W3CDTF">2024-10-02T22:09:13Z</dcterms:created>
  <dcterms:modified xsi:type="dcterms:W3CDTF">2024-10-03T01:36:35Z</dcterms:modified>
</cp:coreProperties>
</file>