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90" autoAdjust="0"/>
    <p:restoredTop sz="94697"/>
  </p:normalViewPr>
  <p:slideViewPr>
    <p:cSldViewPr snapToGrid="0" snapToObjects="1">
      <p:cViewPr varScale="1">
        <p:scale>
          <a:sx n="133" d="100"/>
          <a:sy n="133" d="100"/>
        </p:scale>
        <p:origin x="118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DD3D8B-F941-7A44-B495-413DB63A30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B23EC-11DF-5B40-9B28-3E40FA681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B7431-2289-5947-8194-0CFC384CF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1D374-B28A-3D41-A294-73C33793DB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AA9A-0116-BE47-8880-25F32F2DB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7C52-DF7F-F947-B704-F0BAD17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3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9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5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odatki.gov.si/dataset/surs0301935s?resource_id=8935a064-5888-4ab9-9066-0838f6f2743b" TargetMode="External"/><Relationship Id="rId2" Type="http://schemas.openxmlformats.org/officeDocument/2006/relationships/hyperlink" Target="https://podatki.gov.si/dataset/surs0700992s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C146EC-635D-434E-871A-999618A6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7" y="73152"/>
            <a:ext cx="2300583" cy="2228849"/>
          </a:xfrm>
          <a:ln>
            <a:solidFill>
              <a:schemeClr val="bg1">
                <a:lumMod val="65000"/>
              </a:schemeClr>
            </a:solidFill>
          </a:ln>
        </p:spPr>
        <p:txBody>
          <a:bodyPr anchor="t">
            <a:normAutofit/>
          </a:bodyPr>
          <a:lstStyle/>
          <a:p>
            <a:r>
              <a:rPr lang="sl-SI" b="1" noProof="0" dirty="0"/>
              <a:t>Analiza delovno aktivnega prebivalstva in BDP Slovenije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FDA8A2-4269-E344-ADF2-94E0D830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953" y="73152"/>
            <a:ext cx="6610190" cy="4727448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l-SI" sz="1600" b="1" noProof="0" dirty="0"/>
              <a:t>Podatki</a:t>
            </a:r>
          </a:p>
          <a:p>
            <a:pPr>
              <a:buFontTx/>
              <a:buChar char="-"/>
            </a:pPr>
            <a:r>
              <a:rPr lang="sl-SI" sz="1600" noProof="0" dirty="0"/>
              <a:t>Viri podatkov: OPSI </a:t>
            </a:r>
            <a:r>
              <a:rPr lang="sl-SI" sz="1600" noProof="0" dirty="0">
                <a:hlinkClick r:id="rId2"/>
              </a:rPr>
              <a:t>https://podatki.gov.si/dataset/surs0700992s</a:t>
            </a:r>
            <a:r>
              <a:rPr lang="sl-SI" sz="1600" noProof="0" dirty="0"/>
              <a:t>, </a:t>
            </a:r>
            <a:r>
              <a:rPr lang="sl-SI" sz="1600" noProof="0" dirty="0">
                <a:hlinkClick r:id="rId3"/>
              </a:rPr>
              <a:t>https://podatki.gov.si/dataset/surs0301935s?resource_id=8935a064-5888-4ab9-9066-0838f6f2743b</a:t>
            </a:r>
            <a:r>
              <a:rPr lang="sl-SI" sz="1600" noProof="0" dirty="0"/>
              <a:t> </a:t>
            </a:r>
          </a:p>
          <a:p>
            <a:pPr>
              <a:buFontTx/>
              <a:buChar char="-"/>
            </a:pPr>
            <a:r>
              <a:rPr lang="sl-SI" sz="1600" noProof="0" dirty="0"/>
              <a:t>Prvotni namen zbiranja: spremljanje števila in strukture zaposlenih oseb po starosti in regijah v povezavi s takratno gospodarsko stanje države in sestave BDP po posameznih opazovanih komponentah</a:t>
            </a:r>
          </a:p>
          <a:p>
            <a:pPr>
              <a:buFontTx/>
              <a:buChar char="-"/>
            </a:pPr>
            <a:r>
              <a:rPr lang="sl-SI" sz="1600" noProof="0" dirty="0"/>
              <a:t>Tipi podatkov: števci in opisni atributi (besedilne oznak regij, starostnih skupin, let, mesecev, …)</a:t>
            </a:r>
          </a:p>
          <a:p>
            <a:pPr>
              <a:buFontTx/>
              <a:buChar char="-"/>
            </a:pPr>
            <a:r>
              <a:rPr lang="sl-SI" sz="1600" noProof="0" dirty="0"/>
              <a:t>Obseg podatkov: </a:t>
            </a:r>
          </a:p>
          <a:p>
            <a:pPr marL="0" indent="0">
              <a:buNone/>
            </a:pPr>
            <a:r>
              <a:rPr lang="sl-SI" sz="1600" noProof="0" dirty="0"/>
              <a:t>	Delovno aktivno prebivalstvo [statistična regija, starostni razred, leto, mesec]</a:t>
            </a:r>
          </a:p>
          <a:p>
            <a:pPr marL="0" indent="0">
              <a:buNone/>
            </a:pPr>
            <a:r>
              <a:rPr lang="sl-SI" sz="1600" noProof="0" dirty="0"/>
              <a:t>	</a:t>
            </a:r>
            <a:r>
              <a:rPr lang="sl-SI" sz="1600" noProof="0" dirty="0" err="1"/>
              <a:t>Izdatkovna</a:t>
            </a:r>
            <a:r>
              <a:rPr lang="sl-SI" sz="1600" noProof="0" dirty="0"/>
              <a:t> struktura BDP[transakcije (končna potrošnja gospodinjstev, izvoz blaga, 	investicije, 	izvoz, …), meritve (tekoče cene, stalne cene, % od BDP, …), leto (od 1995 do 2024, 	po en zapis za vsako leto)]</a:t>
            </a:r>
          </a:p>
          <a:p>
            <a:pPr>
              <a:buFontTx/>
              <a:buChar char="-"/>
            </a:pPr>
            <a:r>
              <a:rPr lang="sl-SI" sz="1600" noProof="0" dirty="0"/>
              <a:t>Pred procesiranje podatkov: v obeh bazah podatkov smo preverile sladnost časovnih obdobij, odstranile smo manjkajoče vrednosti, odstranile smo leto 2025, ker nimamo še podatkov za celo leto.</a:t>
            </a:r>
          </a:p>
          <a:p>
            <a:pPr>
              <a:buFontTx/>
              <a:buChar char="-"/>
            </a:pPr>
            <a:r>
              <a:rPr lang="sl-SI" sz="1600" noProof="0" dirty="0"/>
              <a:t>Posebnosti: podatki pred letom 2007 so preračunani iz tolarjev v evre</a:t>
            </a:r>
          </a:p>
          <a:p>
            <a:pPr>
              <a:buFontTx/>
              <a:buChar char="-"/>
            </a:pPr>
            <a:endParaRPr lang="sl-SI" sz="1600" noProof="0" dirty="0"/>
          </a:p>
          <a:p>
            <a:pPr marL="0" indent="0">
              <a:buNone/>
            </a:pPr>
            <a:r>
              <a:rPr lang="sl-SI" sz="1600" b="1" noProof="0" dirty="0"/>
              <a:t>Glavna vprašanja/cilji podatkovnega rudarjenja</a:t>
            </a:r>
          </a:p>
          <a:p>
            <a:pPr>
              <a:buFontTx/>
              <a:buChar char="-"/>
            </a:pPr>
            <a:r>
              <a:rPr lang="sl-SI" sz="1600" noProof="0" dirty="0"/>
              <a:t> Kako se je spreminjala starostna struktura delovno aktivnega prebivalstva v različnih regijah? </a:t>
            </a:r>
          </a:p>
          <a:p>
            <a:pPr>
              <a:buFontTx/>
              <a:buChar char="-"/>
            </a:pPr>
            <a:r>
              <a:rPr lang="sl-SI" sz="1600" noProof="0" dirty="0"/>
              <a:t>Kakšna je povezava med delovno aktivnim prebivalstvom in BDP?</a:t>
            </a:r>
          </a:p>
          <a:p>
            <a:pPr>
              <a:buFontTx/>
              <a:buChar char="-"/>
            </a:pPr>
            <a:r>
              <a:rPr lang="sl-SI" sz="1600" noProof="0" dirty="0"/>
              <a:t>Kakšna je povezava ustvarjenim BDP delovno aktivnega prebivalstva in določena poraba BDP s strani vlade?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C06591-6F1C-3D47-A5E3-851DD4C3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57" y="2480808"/>
            <a:ext cx="2300583" cy="2319792"/>
          </a:xfrm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r>
              <a:rPr lang="sl-SI" noProof="0" dirty="0"/>
              <a:t>- Nika Demšar  </a:t>
            </a:r>
          </a:p>
          <a:p>
            <a:r>
              <a:rPr lang="sl-SI" noProof="0" dirty="0"/>
              <a:t>- Urška Frelih Uhelj  </a:t>
            </a:r>
          </a:p>
          <a:p>
            <a:r>
              <a:rPr lang="sl-SI" noProof="0" dirty="0"/>
              <a:t>- Anja Klančar  </a:t>
            </a:r>
          </a:p>
          <a:p>
            <a:r>
              <a:rPr lang="sl-SI" noProof="0" dirty="0"/>
              <a:t>- Eva Müller 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FD98F4-ADE1-F744-9B6A-40089884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sl-SI" noProof="0" dirty="0"/>
              <a:t>17. 4. 2025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8312DDA-E7F7-8F45-A990-461B0008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 noProof="0" dirty="0"/>
              <a:t>PR24-25, Vmesna predstavitev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A786EEA-6C8C-664D-87E4-F9330A70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sl-SI" noProof="0" smtClean="0"/>
              <a:t>1</a:t>
            </a:fld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182339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454816"/>
            <a:ext cx="4403432" cy="4312447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l-SI" sz="1400" noProof="0" dirty="0"/>
              <a:t>Vprašanje 1:  Kako se je spreminjala starostna struktura delovno aktivnega prebivalstva v različnih regijah? </a:t>
            </a:r>
          </a:p>
          <a:p>
            <a:pPr marL="0" indent="0">
              <a:buNone/>
            </a:pPr>
            <a:r>
              <a:rPr lang="sl-SI" sz="1400" noProof="0" dirty="0"/>
              <a:t>CILJI:</a:t>
            </a:r>
          </a:p>
          <a:p>
            <a:r>
              <a:rPr lang="sl-SI" sz="1400" noProof="0" dirty="0"/>
              <a:t>Ugotoviti, katere starostne skupine so bile najbolj številčne skozi leta</a:t>
            </a:r>
          </a:p>
          <a:p>
            <a:r>
              <a:rPr lang="sl-SI" sz="1400" noProof="0" dirty="0"/>
              <a:t>Ugotoviti, kako se po regijah spreminjajo deleži starostnih skupin skozi leta (staranje prebivalstva, kasnejše upokojevanje, …)</a:t>
            </a:r>
          </a:p>
          <a:p>
            <a:r>
              <a:rPr lang="sl-SI" sz="1400" noProof="0" dirty="0"/>
              <a:t>Ugotoviti, kako se po regijah razlikujejo število delovno aktivnih ljudi</a:t>
            </a:r>
          </a:p>
          <a:p>
            <a:pPr marL="0" indent="0">
              <a:buNone/>
            </a:pPr>
            <a:r>
              <a:rPr lang="sl-SI" sz="1400" noProof="0" dirty="0"/>
              <a:t>METODE:</a:t>
            </a:r>
          </a:p>
          <a:p>
            <a:r>
              <a:rPr lang="sl-SI" sz="1400" noProof="0" dirty="0"/>
              <a:t>Priprava in pred procesiranje podatkov: iz podatkov o delovno aktivnem prebivalstvo izbrale ključna leta za analizo (zaradi preglednosti) in jih razdelile na dva sklopa (starostne skupine, regije)</a:t>
            </a:r>
          </a:p>
          <a:p>
            <a:r>
              <a:rPr lang="sl-SI" sz="1400" noProof="0" dirty="0"/>
              <a:t>Metode vizualizacije: </a:t>
            </a:r>
          </a:p>
          <a:p>
            <a:pPr marL="0" indent="0">
              <a:buNone/>
            </a:pPr>
            <a:r>
              <a:rPr lang="sl-SI" sz="1400" b="1" noProof="0" dirty="0"/>
              <a:t>Stolpični graf </a:t>
            </a:r>
            <a:r>
              <a:rPr lang="sl-SI" sz="1400" noProof="0" dirty="0"/>
              <a:t>za starostne skupine (za vsako leto seštevek delovno aktivnih po starostnih regijah – vsako leto ima svojo bravo) </a:t>
            </a:r>
          </a:p>
          <a:p>
            <a:pPr marL="0" indent="0">
              <a:buNone/>
            </a:pPr>
            <a:r>
              <a:rPr lang="sl-SI" sz="1400" b="1" noProof="0" dirty="0"/>
              <a:t>Linijski graf</a:t>
            </a:r>
            <a:r>
              <a:rPr lang="sl-SI" sz="1400" noProof="0" dirty="0"/>
              <a:t> – spremembe po letih za število prebivalcev </a:t>
            </a:r>
          </a:p>
          <a:p>
            <a:pPr marL="0" indent="0">
              <a:buNone/>
            </a:pPr>
            <a:r>
              <a:rPr lang="sl-SI" sz="1400" b="1" noProof="0" dirty="0"/>
              <a:t>Stolpični graf po regijah: </a:t>
            </a:r>
            <a:r>
              <a:rPr lang="sl-SI" sz="1400" noProof="0" dirty="0"/>
              <a:t>iz podatkov smo prikazale število zaposlenih po posameznih regijah s primerjavo po letih.</a:t>
            </a:r>
            <a:endParaRPr lang="sl-SI" sz="1400" b="1" noProof="0" dirty="0"/>
          </a:p>
        </p:txBody>
      </p:sp>
      <p:pic>
        <p:nvPicPr>
          <p:cNvPr id="4" name="Content Placeholder 3" descr="A graph of a number of bars&#10;&#10;Description automatically generated">
            <a:extLst>
              <a:ext uri="{FF2B5EF4-FFF2-40B4-BE49-F238E27FC236}">
                <a16:creationId xmlns:a16="http://schemas.microsoft.com/office/drawing/2014/main" id="{AF29A5BE-410C-0961-D362-27421EF44B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10202" y="686990"/>
            <a:ext cx="2036671" cy="1224135"/>
          </a:xfrm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sl-SI" noProof="0" smtClean="0"/>
              <a:t>2</a:t>
            </a:fld>
            <a:endParaRPr lang="sl-SI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l-SI" sz="1600" b="1" noProof="0" dirty="0"/>
              <a:t>Podroben opis ciljev in metod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9749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sl-SI" sz="1600" noProof="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l-SI" sz="1600" b="1" noProof="0" dirty="0"/>
              <a:t>Rezultati/dosedanje ugotovitve/odprta vprašanja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82387C3-9A8A-9A47-8F63-FDB8F16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sl-SI" noProof="0" dirty="0"/>
              <a:t>17. 4. 2025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D533418-37C8-B143-91FA-663B1D49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sl-SI" noProof="0" dirty="0"/>
              <a:t>PR24-25, Vmesna predstavitev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FC3A2BF0-E972-0838-C1F4-20F7B474D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878" y="974281"/>
            <a:ext cx="1886417" cy="882429"/>
          </a:xfrm>
          <a:prstGeom prst="rect">
            <a:avLst/>
          </a:prstGeom>
        </p:spPr>
      </p:pic>
      <p:pic>
        <p:nvPicPr>
          <p:cNvPr id="14" name="Slika 13">
            <a:extLst>
              <a:ext uri="{FF2B5EF4-FFF2-40B4-BE49-F238E27FC236}">
                <a16:creationId xmlns:a16="http://schemas.microsoft.com/office/drawing/2014/main" id="{A159782E-250A-D9E2-B599-1E578967151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5482"/>
          <a:stretch/>
        </p:blipFill>
        <p:spPr>
          <a:xfrm>
            <a:off x="4683461" y="2035937"/>
            <a:ext cx="4183777" cy="269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5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6DCB2-1C93-E142-85FE-F367FBA7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3" y="147234"/>
            <a:ext cx="2057401" cy="4620029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 sz="1600" noProof="0" dirty="0"/>
              <a:t>UGOTOVITVE:</a:t>
            </a:r>
          </a:p>
          <a:p>
            <a:r>
              <a:rPr lang="sl-SI" sz="1200" noProof="0" dirty="0"/>
              <a:t>Število delovnega prebivalstva se v Sloveniji počasi povečuje</a:t>
            </a:r>
          </a:p>
          <a:p>
            <a:r>
              <a:rPr lang="sl-SI" sz="1200" noProof="0" dirty="0"/>
              <a:t>Glede na starost je največ delovnega prebivalstva v starostnih skupinah med 35-54</a:t>
            </a:r>
          </a:p>
          <a:p>
            <a:r>
              <a:rPr lang="sl-SI" sz="1200" noProof="0" dirty="0"/>
              <a:t>Močen porast števila delovnega prebivalstva v starostnih skupinah 55-59 in 60+</a:t>
            </a:r>
          </a:p>
          <a:p>
            <a:r>
              <a:rPr lang="sl-SI" sz="1200" noProof="0" dirty="0"/>
              <a:t>Precejšen padec števila delovnega prebivalstva v starostni skupini 30-34</a:t>
            </a:r>
          </a:p>
          <a:p>
            <a:r>
              <a:rPr lang="sl-SI" sz="1200" noProof="0" dirty="0"/>
              <a:t>V vseh regijah se količina delovnega prebivalstva spreminja podobno – najbolj izstopa osrednjeslovenska regija</a:t>
            </a:r>
          </a:p>
          <a:p>
            <a:r>
              <a:rPr lang="sl-SI" sz="1200" noProof="0" dirty="0"/>
              <a:t>Povprečna starost se je iz leta 2010 do leta 2024 povečala iz 40.4 na 43.2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65B7-6F2E-D145-A02C-A24F07A6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sl-SI" noProof="0" smtClean="0"/>
              <a:t>3</a:t>
            </a:fld>
            <a:endParaRPr lang="sl-SI" noProof="0" dirty="0"/>
          </a:p>
        </p:txBody>
      </p:sp>
      <p:sp>
        <p:nvSpPr>
          <p:cNvPr id="8" name="Date Placeholder 11">
            <a:extLst>
              <a:ext uri="{FF2B5EF4-FFF2-40B4-BE49-F238E27FC236}">
                <a16:creationId xmlns:a16="http://schemas.microsoft.com/office/drawing/2014/main" id="{07C4AC33-717C-454A-96DC-39E4E45F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sl-SI" noProof="0" dirty="0"/>
              <a:t>17. 4. 2025</a:t>
            </a:r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1E484604-5097-374A-BB61-C5B3CD4C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sl-SI" noProof="0" dirty="0"/>
              <a:t>PR24-25, Vmesna predstavitev</a:t>
            </a:r>
          </a:p>
        </p:txBody>
      </p:sp>
    </p:spTree>
    <p:extLst>
      <p:ext uri="{BB962C8B-B14F-4D97-AF65-F5344CB8AC3E}">
        <p14:creationId xmlns:p14="http://schemas.microsoft.com/office/powerpoint/2010/main" val="328002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</TotalTime>
  <Words>521</Words>
  <Application>Microsoft Office PowerPoint</Application>
  <PresentationFormat>Diaprojekcija na zaslonu (16:9)</PresentationFormat>
  <Paragraphs>48</Paragraphs>
  <Slides>3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Analiza delovno aktivnega prebivalstva in BDP Slovenije</vt:lpstr>
      <vt:lpstr>PowerPointova predstavitev</vt:lpstr>
      <vt:lpstr>PowerPointova predstavitev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projekta naj bo kratek, informativen in naj povzame bistvo projekta</dc:title>
  <dc:subject/>
  <dc:creator/>
  <cp:keywords/>
  <dc:description/>
  <cp:lastModifiedBy>Demšar, Nika</cp:lastModifiedBy>
  <cp:revision>34</cp:revision>
  <cp:lastPrinted>2025-04-14T17:19:12Z</cp:lastPrinted>
  <dcterms:created xsi:type="dcterms:W3CDTF">2020-04-03T06:53:29Z</dcterms:created>
  <dcterms:modified xsi:type="dcterms:W3CDTF">2025-04-16T19:23:16Z</dcterms:modified>
  <cp:category/>
</cp:coreProperties>
</file>