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5"/>
  </p:notesMasterIdLst>
  <p:handoutMasterIdLst>
    <p:handoutMasterId r:id="rId6"/>
  </p:handoutMasterIdLst>
  <p:sldIdLst>
    <p:sldId id="256" r:id="rId2"/>
    <p:sldId id="258" r:id="rId3"/>
    <p:sldId id="259" r:id="rId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658"/>
  </p:normalViewPr>
  <p:slideViewPr>
    <p:cSldViewPr snapToGrid="0" snapToObjects="1">
      <p:cViewPr varScale="1">
        <p:scale>
          <a:sx n="133" d="100"/>
          <a:sy n="133" d="100"/>
        </p:scale>
        <p:origin x="996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BDD3D8B-F941-7A44-B495-413DB63A30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2B23EC-11DF-5B40-9B28-3E40FA681CA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1B7431-2289-5947-8194-0CFC384CF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1D374-B28A-3D41-A294-73C33793DB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59AA9A-0116-BE47-8880-25F32F2DBD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788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PR, 2019-2020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847C52-DF7F-F947-B704-F0BAD17B1E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71393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55260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47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91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5731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282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393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437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5881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851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36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6. 4. 2020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PR19-20, Vmesna predstavitev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6. 4. 2020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PR19-20, Vmesna predstavitev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C8BC1-971C-5C4D-898D-87CE7EF1EB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6925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9C146EC-635D-434E-871A-999618A61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857" y="73152"/>
            <a:ext cx="2300583" cy="2228849"/>
          </a:xfrm>
          <a:ln>
            <a:solidFill>
              <a:schemeClr val="tx1"/>
            </a:solidFill>
          </a:ln>
        </p:spPr>
        <p:txBody>
          <a:bodyPr anchor="t">
            <a:normAutofit/>
          </a:bodyPr>
          <a:lstStyle/>
          <a:p>
            <a:r>
              <a:rPr lang="en-US" dirty="0"/>
              <a:t>Analiza </a:t>
            </a:r>
            <a:r>
              <a:rPr lang="en-US" dirty="0" err="1"/>
              <a:t>delovno</a:t>
            </a:r>
            <a:r>
              <a:rPr lang="en-US" dirty="0"/>
              <a:t> </a:t>
            </a:r>
            <a:r>
              <a:rPr lang="en-US" dirty="0" err="1"/>
              <a:t>aktivnega</a:t>
            </a:r>
            <a:r>
              <a:rPr lang="en-US" dirty="0"/>
              <a:t> </a:t>
            </a:r>
            <a:r>
              <a:rPr lang="en-US" dirty="0" err="1"/>
              <a:t>prebivalstva</a:t>
            </a:r>
            <a:r>
              <a:rPr lang="en-US" dirty="0"/>
              <a:t> in BDP </a:t>
            </a:r>
            <a:r>
              <a:rPr lang="en-US" dirty="0" err="1"/>
              <a:t>Slovenije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ECFDA8A2-4269-E344-ADF2-94E0D8305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6953" y="73152"/>
            <a:ext cx="6610190" cy="4727448"/>
          </a:xfrm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/>
              <a:t>Podatki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 err="1"/>
              <a:t>viri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navedi</a:t>
            </a:r>
            <a:r>
              <a:rPr lang="en-US" sz="1600" dirty="0"/>
              <a:t> </a:t>
            </a:r>
            <a:r>
              <a:rPr lang="en-US" sz="1600" dirty="0" err="1"/>
              <a:t>povezavo</a:t>
            </a:r>
            <a:r>
              <a:rPr lang="en-US" sz="1600" dirty="0"/>
              <a:t> do </a:t>
            </a:r>
            <a:r>
              <a:rPr lang="en-US" sz="1600" dirty="0" err="1"/>
              <a:t>podatkov</a:t>
            </a:r>
            <a:r>
              <a:rPr lang="en-US" sz="1600" dirty="0"/>
              <a:t>,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uporabljali</a:t>
            </a:r>
            <a:r>
              <a:rPr lang="en-US" sz="1600" dirty="0"/>
              <a:t>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ali</a:t>
            </a:r>
            <a:r>
              <a:rPr lang="en-US" sz="1600" dirty="0"/>
              <a:t> </a:t>
            </a:r>
            <a:r>
              <a:rPr lang="en-US" sz="1600" dirty="0" err="1"/>
              <a:t>več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r>
              <a:rPr lang="en-US" sz="1600" dirty="0"/>
              <a:t>?)</a:t>
            </a:r>
          </a:p>
          <a:p>
            <a:pPr>
              <a:buFontTx/>
              <a:buChar char="-"/>
            </a:pPr>
            <a:r>
              <a:rPr lang="en-US" sz="1600" dirty="0" err="1"/>
              <a:t>prvotni</a:t>
            </a:r>
            <a:r>
              <a:rPr lang="en-US" sz="1600" dirty="0"/>
              <a:t> </a:t>
            </a:r>
            <a:r>
              <a:rPr lang="en-US" sz="1600" dirty="0" err="1"/>
              <a:t>namen</a:t>
            </a:r>
            <a:r>
              <a:rPr lang="en-US" sz="1600" dirty="0"/>
              <a:t> </a:t>
            </a:r>
            <a:r>
              <a:rPr lang="en-US" sz="1600" dirty="0" err="1"/>
              <a:t>zbiranja</a:t>
            </a:r>
            <a:r>
              <a:rPr lang="en-US" sz="1600" dirty="0"/>
              <a:t> (</a:t>
            </a:r>
            <a:r>
              <a:rPr lang="en-US" sz="1600" dirty="0" err="1"/>
              <a:t>zakaj</a:t>
            </a:r>
            <a:r>
              <a:rPr lang="en-US" sz="1600" dirty="0"/>
              <a:t> so </a:t>
            </a:r>
            <a:r>
              <a:rPr lang="en-US" sz="1600" dirty="0" err="1"/>
              <a:t>jih</a:t>
            </a:r>
            <a:r>
              <a:rPr lang="en-US" sz="1600" dirty="0"/>
              <a:t> </a:t>
            </a:r>
            <a:r>
              <a:rPr lang="en-US" sz="1600" dirty="0" err="1"/>
              <a:t>avtorji</a:t>
            </a:r>
            <a:r>
              <a:rPr lang="en-US" sz="1600" dirty="0"/>
              <a:t> </a:t>
            </a:r>
            <a:r>
              <a:rPr lang="en-US" sz="1600" dirty="0" err="1"/>
              <a:t>zbirali</a:t>
            </a:r>
            <a:r>
              <a:rPr lang="en-US" sz="1600" dirty="0"/>
              <a:t> oz. </a:t>
            </a:r>
            <a:r>
              <a:rPr lang="en-US" sz="1600" dirty="0" err="1"/>
              <a:t>uporabili</a:t>
            </a:r>
            <a:r>
              <a:rPr lang="en-US" sz="1600" dirty="0"/>
              <a:t>)</a:t>
            </a:r>
          </a:p>
          <a:p>
            <a:pPr>
              <a:buFontTx/>
              <a:buChar char="-"/>
            </a:pPr>
            <a:r>
              <a:rPr lang="en-US" sz="1600" dirty="0"/>
              <a:t>tip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besedila</a:t>
            </a:r>
            <a:r>
              <a:rPr lang="en-US" sz="1600" dirty="0"/>
              <a:t>, </a:t>
            </a:r>
            <a:r>
              <a:rPr lang="en-US" sz="1600" dirty="0" err="1"/>
              <a:t>slike</a:t>
            </a:r>
            <a:r>
              <a:rPr lang="en-US" sz="1600" dirty="0"/>
              <a:t>, </a:t>
            </a:r>
            <a:r>
              <a:rPr lang="en-US" sz="1600" dirty="0" err="1"/>
              <a:t>meritve</a:t>
            </a:r>
            <a:r>
              <a:rPr lang="en-US" sz="1600" dirty="0"/>
              <a:t>, </a:t>
            </a:r>
            <a:r>
              <a:rPr lang="en-US" sz="1600" dirty="0" err="1"/>
              <a:t>števci</a:t>
            </a:r>
            <a:r>
              <a:rPr lang="en-US" sz="1600" dirty="0"/>
              <a:t>, </a:t>
            </a:r>
            <a:r>
              <a:rPr lang="en-US" sz="1600" dirty="0" err="1"/>
              <a:t>statistike</a:t>
            </a:r>
            <a:r>
              <a:rPr lang="en-US" sz="1600" dirty="0"/>
              <a:t>,…) in </a:t>
            </a:r>
            <a:r>
              <a:rPr lang="en-US" sz="1600" dirty="0" err="1"/>
              <a:t>obseg</a:t>
            </a:r>
            <a:r>
              <a:rPr lang="en-US" sz="1600" dirty="0"/>
              <a:t> </a:t>
            </a:r>
            <a:r>
              <a:rPr lang="en-US" sz="1600" dirty="0" err="1"/>
              <a:t>podatkov</a:t>
            </a:r>
            <a:r>
              <a:rPr lang="en-US" sz="1600" dirty="0"/>
              <a:t> (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primerov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atributov</a:t>
            </a:r>
            <a:r>
              <a:rPr lang="en-US" sz="1600" dirty="0"/>
              <a:t>, </a:t>
            </a:r>
            <a:r>
              <a:rPr lang="en-US" sz="1600" dirty="0" err="1"/>
              <a:t>koliko</a:t>
            </a:r>
            <a:r>
              <a:rPr lang="en-US" sz="1600" dirty="0"/>
              <a:t> </a:t>
            </a:r>
            <a:r>
              <a:rPr lang="en-US" sz="1600" dirty="0" err="1"/>
              <a:t>razredov</a:t>
            </a:r>
            <a:r>
              <a:rPr lang="en-US" sz="1600" dirty="0"/>
              <a:t>, …)</a:t>
            </a:r>
          </a:p>
          <a:p>
            <a:pPr>
              <a:buFontTx/>
              <a:buChar char="-"/>
            </a:pPr>
            <a:r>
              <a:rPr lang="en-US" sz="1600" dirty="0" err="1"/>
              <a:t>število</a:t>
            </a:r>
            <a:r>
              <a:rPr lang="en-US" sz="1600" dirty="0"/>
              <a:t> </a:t>
            </a:r>
            <a:r>
              <a:rPr lang="en-US" sz="1600" dirty="0" err="1"/>
              <a:t>manjkajočih</a:t>
            </a:r>
            <a:r>
              <a:rPr lang="en-US" sz="1600" dirty="0"/>
              <a:t> </a:t>
            </a:r>
            <a:r>
              <a:rPr lang="en-US" sz="1600" dirty="0" err="1"/>
              <a:t>zapisov</a:t>
            </a:r>
            <a:r>
              <a:rPr lang="en-US" sz="1600" dirty="0"/>
              <a:t>, </a:t>
            </a:r>
            <a:r>
              <a:rPr lang="en-US" sz="1600" dirty="0" err="1"/>
              <a:t>napak</a:t>
            </a:r>
            <a:r>
              <a:rPr lang="en-US" sz="1600" dirty="0"/>
              <a:t>, </a:t>
            </a:r>
            <a:r>
              <a:rPr lang="en-US" sz="1600" dirty="0" err="1"/>
              <a:t>druge</a:t>
            </a:r>
            <a:r>
              <a:rPr lang="en-US" sz="1600" dirty="0"/>
              <a:t> </a:t>
            </a:r>
            <a:r>
              <a:rPr lang="en-US" sz="1600" dirty="0" err="1"/>
              <a:t>težave</a:t>
            </a:r>
            <a:endParaRPr lang="en-US" sz="1600" dirty="0"/>
          </a:p>
          <a:p>
            <a:pPr>
              <a:buFontTx/>
              <a:buChar char="-"/>
            </a:pPr>
            <a:r>
              <a:rPr lang="en-US" sz="1600" dirty="0" err="1"/>
              <a:t>opis</a:t>
            </a:r>
            <a:r>
              <a:rPr lang="en-US" sz="1600" dirty="0"/>
              <a:t> </a:t>
            </a:r>
            <a:r>
              <a:rPr lang="en-US" sz="1600" dirty="0" err="1"/>
              <a:t>predprocesiranja</a:t>
            </a:r>
            <a:r>
              <a:rPr lang="en-US" sz="1600" dirty="0"/>
              <a:t>, da </a:t>
            </a:r>
            <a:r>
              <a:rPr lang="en-US" sz="1600" dirty="0" err="1"/>
              <a:t>postanejo</a:t>
            </a:r>
            <a:r>
              <a:rPr lang="en-US" sz="1600" dirty="0"/>
              <a:t> </a:t>
            </a:r>
            <a:r>
              <a:rPr lang="en-US" sz="1600" dirty="0" err="1"/>
              <a:t>podatki</a:t>
            </a:r>
            <a:r>
              <a:rPr lang="en-US" sz="1600" dirty="0"/>
              <a:t> “</a:t>
            </a:r>
            <a:r>
              <a:rPr lang="en-US" sz="1600" dirty="0" err="1"/>
              <a:t>uporabni</a:t>
            </a:r>
            <a:r>
              <a:rPr lang="en-US" sz="1600" dirty="0"/>
              <a:t>” (</a:t>
            </a:r>
            <a:r>
              <a:rPr lang="en-US" sz="1600" dirty="0" err="1"/>
              <a:t>pretvorbe</a:t>
            </a:r>
            <a:r>
              <a:rPr lang="en-US" sz="1600" dirty="0"/>
              <a:t>, </a:t>
            </a:r>
            <a:r>
              <a:rPr lang="en-US" sz="1600" dirty="0" err="1"/>
              <a:t>filtriranje</a:t>
            </a:r>
            <a:r>
              <a:rPr lang="en-US" sz="1600" dirty="0"/>
              <a:t>, </a:t>
            </a:r>
            <a:r>
              <a:rPr lang="en-US" sz="1600" dirty="0" err="1"/>
              <a:t>obravnava</a:t>
            </a:r>
            <a:r>
              <a:rPr lang="en-US" sz="1600" dirty="0"/>
              <a:t> </a:t>
            </a:r>
            <a:r>
              <a:rPr lang="en-US" sz="1600" dirty="0" err="1"/>
              <a:t>napak</a:t>
            </a:r>
            <a:r>
              <a:rPr lang="en-US" sz="1600" dirty="0"/>
              <a:t>…)</a:t>
            </a:r>
          </a:p>
          <a:p>
            <a:pPr>
              <a:buFontTx/>
              <a:buChar char="-"/>
            </a:pPr>
            <a:r>
              <a:rPr lang="en-US" sz="1600" dirty="0" err="1"/>
              <a:t>združevanje</a:t>
            </a:r>
            <a:r>
              <a:rPr lang="en-US" sz="1600" dirty="0"/>
              <a:t> </a:t>
            </a:r>
            <a:r>
              <a:rPr lang="en-US" sz="1600" dirty="0" err="1"/>
              <a:t>virov</a:t>
            </a:r>
            <a:endParaRPr lang="en-US" sz="1600" dirty="0"/>
          </a:p>
          <a:p>
            <a:pPr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1600" b="1" dirty="0" err="1"/>
              <a:t>Glavna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r>
              <a:rPr lang="en-US" sz="1600" b="1" dirty="0"/>
              <a:t>/</a:t>
            </a:r>
            <a:r>
              <a:rPr lang="en-US" sz="1600" b="1" dirty="0" err="1"/>
              <a:t>cilji</a:t>
            </a:r>
            <a:r>
              <a:rPr lang="en-US" sz="1600" b="1" dirty="0"/>
              <a:t> </a:t>
            </a:r>
            <a:r>
              <a:rPr lang="en-US" sz="1600" b="1" dirty="0" err="1"/>
              <a:t>podatkovnega</a:t>
            </a:r>
            <a:r>
              <a:rPr lang="en-US" sz="1600" b="1" dirty="0"/>
              <a:t> </a:t>
            </a:r>
            <a:r>
              <a:rPr lang="en-US" sz="1600" b="1" dirty="0" err="1"/>
              <a:t>rudarjenja</a:t>
            </a:r>
            <a:endParaRPr lang="en-US" sz="1600" b="1" dirty="0"/>
          </a:p>
          <a:p>
            <a:pPr>
              <a:buFontTx/>
              <a:buChar char="-"/>
            </a:pPr>
            <a:r>
              <a:rPr lang="en-US" sz="1600" dirty="0"/>
              <a:t> Kako se je </a:t>
            </a:r>
            <a:r>
              <a:rPr lang="en-US" sz="1600" dirty="0" err="1"/>
              <a:t>spreminjala</a:t>
            </a:r>
            <a:r>
              <a:rPr lang="en-US" sz="1600" dirty="0"/>
              <a:t> </a:t>
            </a:r>
            <a:r>
              <a:rPr lang="en-US" sz="1600" dirty="0" err="1"/>
              <a:t>starostna</a:t>
            </a:r>
            <a:r>
              <a:rPr lang="en-US" sz="1600" dirty="0"/>
              <a:t> </a:t>
            </a:r>
            <a:r>
              <a:rPr lang="en-US" sz="1600" dirty="0" err="1"/>
              <a:t>struktura</a:t>
            </a:r>
            <a:r>
              <a:rPr lang="en-US" sz="1600" dirty="0"/>
              <a:t>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prebivalstva</a:t>
            </a:r>
            <a:r>
              <a:rPr lang="en-US" sz="1600" dirty="0"/>
              <a:t> v </a:t>
            </a:r>
            <a:r>
              <a:rPr lang="en-US" sz="1600" dirty="0" err="1"/>
              <a:t>različnih</a:t>
            </a:r>
            <a:r>
              <a:rPr lang="en-US" sz="1600" dirty="0"/>
              <a:t> </a:t>
            </a:r>
            <a:r>
              <a:rPr lang="en-US" sz="1600" dirty="0" err="1"/>
              <a:t>regijah</a:t>
            </a:r>
            <a:r>
              <a:rPr lang="en-US" sz="1600" dirty="0"/>
              <a:t>? </a:t>
            </a:r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med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aktivnim</a:t>
            </a:r>
            <a:r>
              <a:rPr lang="en-US" sz="1600" dirty="0"/>
              <a:t> </a:t>
            </a:r>
            <a:r>
              <a:rPr lang="en-US" sz="1600" dirty="0" err="1"/>
              <a:t>prebivalstvom</a:t>
            </a:r>
            <a:r>
              <a:rPr lang="en-US" sz="1600" dirty="0"/>
              <a:t> in BDP?</a:t>
            </a:r>
            <a:endParaRPr lang="sl-SI" sz="1600" dirty="0"/>
          </a:p>
          <a:p>
            <a:pPr>
              <a:buFontTx/>
              <a:buChar char="-"/>
            </a:pPr>
            <a:r>
              <a:rPr lang="en-US" sz="1600" dirty="0" err="1"/>
              <a:t>Kakšna</a:t>
            </a:r>
            <a:r>
              <a:rPr lang="en-US" sz="1600" dirty="0"/>
              <a:t> je </a:t>
            </a:r>
            <a:r>
              <a:rPr lang="en-US" sz="1600" dirty="0" err="1"/>
              <a:t>povezava</a:t>
            </a:r>
            <a:r>
              <a:rPr lang="en-US" sz="1600" dirty="0"/>
              <a:t> </a:t>
            </a:r>
            <a:r>
              <a:rPr lang="en-US" sz="1600" dirty="0" err="1"/>
              <a:t>ustvarjenim</a:t>
            </a:r>
            <a:r>
              <a:rPr lang="en-US" sz="1600" dirty="0"/>
              <a:t> BDP </a:t>
            </a:r>
            <a:r>
              <a:rPr lang="en-US" sz="1600" dirty="0" err="1"/>
              <a:t>delovno</a:t>
            </a:r>
            <a:r>
              <a:rPr lang="en-US" sz="1600" dirty="0"/>
              <a:t> </a:t>
            </a:r>
            <a:r>
              <a:rPr lang="en-US" sz="1600" dirty="0" err="1"/>
              <a:t>aktivnega</a:t>
            </a:r>
            <a:r>
              <a:rPr lang="en-US" sz="1600" dirty="0"/>
              <a:t> </a:t>
            </a:r>
            <a:r>
              <a:rPr lang="en-US" sz="1600" dirty="0" err="1"/>
              <a:t>prebivalsta</a:t>
            </a:r>
            <a:r>
              <a:rPr lang="en-US" sz="1600" dirty="0"/>
              <a:t> in </a:t>
            </a:r>
            <a:r>
              <a:rPr lang="en-US" sz="1600" dirty="0" err="1"/>
              <a:t>določena</a:t>
            </a:r>
            <a:r>
              <a:rPr lang="en-US" sz="1600" dirty="0"/>
              <a:t> </a:t>
            </a:r>
            <a:r>
              <a:rPr lang="en-US" sz="1600" dirty="0" err="1"/>
              <a:t>poraba</a:t>
            </a:r>
            <a:r>
              <a:rPr lang="en-US" sz="1600" dirty="0"/>
              <a:t> BDP s </a:t>
            </a:r>
            <a:r>
              <a:rPr lang="en-US" sz="1600" dirty="0" err="1"/>
              <a:t>strani</a:t>
            </a:r>
            <a:r>
              <a:rPr lang="en-US" sz="1600" dirty="0"/>
              <a:t> </a:t>
            </a:r>
            <a:r>
              <a:rPr lang="en-US" sz="1600" dirty="0" err="1"/>
              <a:t>vlade</a:t>
            </a:r>
            <a:r>
              <a:rPr lang="en-US" sz="1600" dirty="0"/>
              <a:t>?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C06591-6F1C-3D47-A5E3-851DD4C33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857" y="2480808"/>
            <a:ext cx="2300583" cy="2319792"/>
          </a:xfrm>
          <a:ln>
            <a:solidFill>
              <a:schemeClr val="tx1"/>
            </a:solidFill>
          </a:ln>
        </p:spPr>
        <p:txBody>
          <a:bodyPr/>
          <a:lstStyle/>
          <a:p>
            <a:r>
              <a:rPr lang="en-US" dirty="0"/>
              <a:t>- Nika Demšar  </a:t>
            </a:r>
          </a:p>
          <a:p>
            <a:r>
              <a:rPr lang="en-US" dirty="0"/>
              <a:t>- Urška Frelih Uhelj  </a:t>
            </a:r>
          </a:p>
          <a:p>
            <a:r>
              <a:rPr lang="en-US" dirty="0"/>
              <a:t>- Anja Klančar  </a:t>
            </a:r>
          </a:p>
          <a:p>
            <a:r>
              <a:rPr lang="en-US" dirty="0"/>
              <a:t>- Eva Müller 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9DFD98F4-ADE1-F744-9B6A-400898849E9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8312DDA-E7F7-8F45-A990-461B00087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A786EEA-6C8C-664D-87E4-F9330A705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98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9094EB-9AF8-C443-A38F-2140C80C75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765" y="589356"/>
            <a:ext cx="440343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err="1"/>
              <a:t>Kako</a:t>
            </a:r>
            <a:r>
              <a:rPr lang="en-US" sz="1600" dirty="0"/>
              <a:t> </a:t>
            </a:r>
            <a:r>
              <a:rPr lang="en-US" sz="1600" dirty="0" err="1"/>
              <a:t>boste</a:t>
            </a:r>
            <a:r>
              <a:rPr lang="en-US" sz="1600" dirty="0"/>
              <a:t> </a:t>
            </a:r>
            <a:r>
              <a:rPr lang="en-US" sz="1600" dirty="0" err="1"/>
              <a:t>dosegli</a:t>
            </a:r>
            <a:r>
              <a:rPr lang="en-US" sz="1600" dirty="0"/>
              <a:t> </a:t>
            </a:r>
            <a:r>
              <a:rPr lang="en-US" sz="1600" dirty="0" err="1"/>
              <a:t>cilj</a:t>
            </a:r>
            <a:r>
              <a:rPr lang="en-US" sz="1600" dirty="0"/>
              <a:t> 1 </a:t>
            </a:r>
            <a:r>
              <a:rPr lang="en-US" sz="1600" dirty="0" err="1"/>
              <a:t>oziroma</a:t>
            </a:r>
            <a:r>
              <a:rPr lang="en-US" sz="1600" dirty="0"/>
              <a:t> </a:t>
            </a:r>
            <a:r>
              <a:rPr lang="en-US" sz="1600" dirty="0" err="1"/>
              <a:t>odgovorili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vprašanje</a:t>
            </a:r>
            <a:r>
              <a:rPr lang="en-US" sz="1600" dirty="0"/>
              <a:t> 1…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BFC9798E-C22A-6049-8D8E-80BEDDEA7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88962" y="589356"/>
            <a:ext cx="4462272" cy="417790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4814E3-8963-334D-848C-E4EE0D7A5E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2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94343F5-9AFD-314A-B851-B4B16EF4AB6C}"/>
              </a:ext>
            </a:extLst>
          </p:cNvPr>
          <p:cNvSpPr txBox="1">
            <a:spLocks/>
          </p:cNvSpPr>
          <p:nvPr/>
        </p:nvSpPr>
        <p:spPr>
          <a:xfrm>
            <a:off x="92765" y="82696"/>
            <a:ext cx="440343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600" b="1" dirty="0" err="1"/>
              <a:t>Podroben</a:t>
            </a:r>
            <a:r>
              <a:rPr lang="en-US" sz="1600" b="1" dirty="0"/>
              <a:t> </a:t>
            </a:r>
            <a:r>
              <a:rPr lang="en-US" sz="1600" b="1" dirty="0" err="1"/>
              <a:t>opis</a:t>
            </a:r>
            <a:r>
              <a:rPr lang="en-US" sz="1600" b="1" dirty="0"/>
              <a:t> </a:t>
            </a:r>
            <a:r>
              <a:rPr lang="en-US" sz="1600" b="1" dirty="0" err="1"/>
              <a:t>ciljev</a:t>
            </a:r>
            <a:r>
              <a:rPr lang="en-US" sz="1600" b="1" dirty="0"/>
              <a:t> in </a:t>
            </a:r>
            <a:r>
              <a:rPr lang="en-US" sz="1600" b="1" dirty="0" err="1"/>
              <a:t>metod</a:t>
            </a:r>
            <a:endParaRPr lang="en-US" sz="1600" b="1" dirty="0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7B9F5A0B-66B3-574B-8ADF-47E9BEA982E5}"/>
              </a:ext>
            </a:extLst>
          </p:cNvPr>
          <p:cNvSpPr txBox="1">
            <a:spLocks/>
          </p:cNvSpPr>
          <p:nvPr/>
        </p:nvSpPr>
        <p:spPr>
          <a:xfrm>
            <a:off x="4572000" y="720327"/>
            <a:ext cx="4436828" cy="3040640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990225E6-F674-D74E-9E6E-25DF3C6A53B1}"/>
              </a:ext>
            </a:extLst>
          </p:cNvPr>
          <p:cNvSpPr txBox="1">
            <a:spLocks/>
          </p:cNvSpPr>
          <p:nvPr/>
        </p:nvSpPr>
        <p:spPr>
          <a:xfrm>
            <a:off x="4588962" y="82696"/>
            <a:ext cx="4462272" cy="372120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dirty="0" err="1"/>
              <a:t>Rezultati</a:t>
            </a:r>
            <a:r>
              <a:rPr lang="en-US" sz="1600" b="1" dirty="0"/>
              <a:t>/</a:t>
            </a:r>
            <a:r>
              <a:rPr lang="en-US" sz="1600" b="1" dirty="0" err="1"/>
              <a:t>dosedanje</a:t>
            </a:r>
            <a:r>
              <a:rPr lang="en-US" sz="1600" b="1" dirty="0"/>
              <a:t> </a:t>
            </a:r>
            <a:r>
              <a:rPr lang="en-US" sz="1600" b="1" dirty="0" err="1"/>
              <a:t>ugotovitve</a:t>
            </a:r>
            <a:r>
              <a:rPr lang="en-US" sz="1600" b="1" dirty="0"/>
              <a:t>/</a:t>
            </a:r>
            <a:r>
              <a:rPr lang="en-US" sz="1600" b="1" dirty="0" err="1"/>
              <a:t>odprta</a:t>
            </a:r>
            <a:r>
              <a:rPr lang="en-US" sz="1600" b="1" dirty="0"/>
              <a:t> </a:t>
            </a:r>
            <a:r>
              <a:rPr lang="en-US" sz="1600" b="1" dirty="0" err="1"/>
              <a:t>vprašanja</a:t>
            </a:r>
            <a:endParaRPr lang="en-US" sz="1600" b="1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482387C3-9A8A-9A47-8F63-FDB8F168E7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ED533418-37C8-B143-91FA-663B1D494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3653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97-45F8-4B43-BA59-BC34FE1B6D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391" y="102394"/>
            <a:ext cx="8945218" cy="410942"/>
          </a:xfrm>
        </p:spPr>
        <p:txBody>
          <a:bodyPr>
            <a:normAutofit/>
          </a:bodyPr>
          <a:lstStyle/>
          <a:p>
            <a:r>
              <a:rPr lang="en-US" sz="1600" b="1" dirty="0" err="1">
                <a:latin typeface="+mn-lt"/>
              </a:rPr>
              <a:t>Dodatna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prosojnica</a:t>
            </a:r>
            <a:r>
              <a:rPr lang="en-US" sz="1600" b="1" dirty="0">
                <a:latin typeface="+mn-lt"/>
              </a:rPr>
              <a:t> za </a:t>
            </a:r>
            <a:r>
              <a:rPr lang="en-US" sz="1600" b="1" dirty="0" err="1">
                <a:latin typeface="+mn-lt"/>
              </a:rPr>
              <a:t>rezultate</a:t>
            </a:r>
            <a:r>
              <a:rPr lang="en-US" sz="1600" b="1" dirty="0">
                <a:latin typeface="+mn-lt"/>
              </a:rPr>
              <a:t> oz. </a:t>
            </a:r>
            <a:r>
              <a:rPr lang="en-US" sz="1600" b="1" dirty="0" err="1">
                <a:latin typeface="+mn-lt"/>
              </a:rPr>
              <a:t>odprta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vprašanja</a:t>
            </a:r>
            <a:r>
              <a:rPr lang="en-US" sz="1600" b="1" dirty="0">
                <a:latin typeface="+mn-lt"/>
              </a:rPr>
              <a:t> (</a:t>
            </a:r>
            <a:r>
              <a:rPr lang="en-US" sz="1600" b="1" dirty="0" err="1">
                <a:latin typeface="+mn-lt"/>
              </a:rPr>
              <a:t>če</a:t>
            </a:r>
            <a:r>
              <a:rPr lang="en-US" sz="1600" b="1" dirty="0">
                <a:latin typeface="+mn-lt"/>
              </a:rPr>
              <a:t> </a:t>
            </a:r>
            <a:r>
              <a:rPr lang="en-US" sz="1600" b="1" dirty="0" err="1">
                <a:latin typeface="+mn-lt"/>
              </a:rPr>
              <a:t>potrebno</a:t>
            </a:r>
            <a:r>
              <a:rPr lang="en-US" sz="1600" b="1" dirty="0">
                <a:latin typeface="+mn-lt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36DCB2-1C93-E142-85FE-F367FBA7EB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2" y="513336"/>
            <a:ext cx="8945217" cy="4253927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endParaRPr lang="en-US" sz="16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A65B7-6F2E-D145-A02C-A24F07A61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BC8BC1-971C-5C4D-898D-87CE7EF1EB36}" type="slidenum">
              <a:rPr lang="en-US" smtClean="0"/>
              <a:t>3</a:t>
            </a:fld>
            <a:endParaRPr lang="en-US"/>
          </a:p>
        </p:txBody>
      </p:sp>
      <p:sp>
        <p:nvSpPr>
          <p:cNvPr id="8" name="Date Placeholder 11">
            <a:extLst>
              <a:ext uri="{FF2B5EF4-FFF2-40B4-BE49-F238E27FC236}">
                <a16:creationId xmlns:a16="http://schemas.microsoft.com/office/drawing/2014/main" id="{07C4AC33-717C-454A-96DC-39E4E45FC35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857" y="4800600"/>
            <a:ext cx="3754164" cy="273844"/>
          </a:xfrm>
        </p:spPr>
        <p:txBody>
          <a:bodyPr/>
          <a:lstStyle/>
          <a:p>
            <a:r>
              <a:rPr lang="en-US" dirty="0"/>
              <a:t>17. 4. 2025</a:t>
            </a:r>
          </a:p>
        </p:txBody>
      </p:sp>
      <p:sp>
        <p:nvSpPr>
          <p:cNvPr id="9" name="Footer Placeholder 12">
            <a:extLst>
              <a:ext uri="{FF2B5EF4-FFF2-40B4-BE49-F238E27FC236}">
                <a16:creationId xmlns:a16="http://schemas.microsoft.com/office/drawing/2014/main" id="{1E484604-5097-374A-BB61-C5B3CD4C8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</p:spPr>
        <p:txBody>
          <a:bodyPr/>
          <a:lstStyle/>
          <a:p>
            <a:r>
              <a:rPr lang="en-US" dirty="0"/>
              <a:t>PR24-25, </a:t>
            </a:r>
            <a:r>
              <a:rPr lang="en-US" dirty="0" err="1"/>
              <a:t>Vmesna</a:t>
            </a:r>
            <a:r>
              <a:rPr lang="en-US" dirty="0"/>
              <a:t> </a:t>
            </a:r>
            <a:r>
              <a:rPr lang="en-US" dirty="0" err="1"/>
              <a:t>predstavitev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00236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</TotalTime>
  <Words>214</Words>
  <Application>Microsoft Office PowerPoint</Application>
  <PresentationFormat>Diaprojekcija na zaslonu (16:9)</PresentationFormat>
  <Paragraphs>30</Paragraphs>
  <Slides>3</Slides>
  <Notes>0</Notes>
  <HiddenSlides>0</HiddenSlides>
  <MMClips>0</MMClips>
  <ScaleCrop>false</ScaleCrop>
  <HeadingPairs>
    <vt:vector size="6" baseType="variant">
      <vt:variant>
        <vt:lpstr>Uporabljene pisave</vt:lpstr>
      </vt:variant>
      <vt:variant>
        <vt:i4>3</vt:i4>
      </vt:variant>
      <vt:variant>
        <vt:lpstr>Tema</vt:lpstr>
      </vt:variant>
      <vt:variant>
        <vt:i4>1</vt:i4>
      </vt:variant>
      <vt:variant>
        <vt:lpstr>Naslovi diapozitivov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Analiza delovno aktivnega prebivalstva in BDP Slovenije</vt:lpstr>
      <vt:lpstr>PowerPointova predstavitev</vt:lpstr>
      <vt:lpstr>Dodatna prosojnica za rezultate oz. odprta vprašanja (če potrebno)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Naslov projekta naj bo kratek, informativen in naj povzame bistvo projekta</dc:title>
  <dc:subject/>
  <dc:creator/>
  <cp:keywords/>
  <dc:description/>
  <cp:lastModifiedBy>Demšar, Nika</cp:lastModifiedBy>
  <cp:revision>30</cp:revision>
  <dcterms:created xsi:type="dcterms:W3CDTF">2020-04-03T06:53:29Z</dcterms:created>
  <dcterms:modified xsi:type="dcterms:W3CDTF">2025-04-14T11:58:31Z</dcterms:modified>
  <cp:category/>
</cp:coreProperties>
</file>